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69" r:id="rId3"/>
    <p:sldId id="370" r:id="rId4"/>
    <p:sldId id="324" r:id="rId5"/>
    <p:sldId id="325" r:id="rId6"/>
    <p:sldId id="326" r:id="rId7"/>
    <p:sldId id="290" r:id="rId8"/>
    <p:sldId id="291" r:id="rId9"/>
    <p:sldId id="293" r:id="rId10"/>
    <p:sldId id="292" r:id="rId11"/>
    <p:sldId id="294" r:id="rId12"/>
    <p:sldId id="327" r:id="rId13"/>
    <p:sldId id="363" r:id="rId14"/>
    <p:sldId id="329" r:id="rId15"/>
    <p:sldId id="330" r:id="rId16"/>
    <p:sldId id="331" r:id="rId17"/>
    <p:sldId id="345" r:id="rId18"/>
    <p:sldId id="295" r:id="rId19"/>
    <p:sldId id="354" r:id="rId20"/>
    <p:sldId id="316" r:id="rId21"/>
    <p:sldId id="355" r:id="rId22"/>
    <p:sldId id="296" r:id="rId23"/>
    <p:sldId id="310" r:id="rId24"/>
    <p:sldId id="311" r:id="rId25"/>
    <p:sldId id="312" r:id="rId26"/>
    <p:sldId id="313" r:id="rId27"/>
    <p:sldId id="314" r:id="rId28"/>
    <p:sldId id="315" r:id="rId29"/>
    <p:sldId id="366" r:id="rId30"/>
    <p:sldId id="362" r:id="rId31"/>
    <p:sldId id="297" r:id="rId32"/>
    <p:sldId id="298" r:id="rId33"/>
    <p:sldId id="361" r:id="rId34"/>
    <p:sldId id="317" r:id="rId35"/>
    <p:sldId id="318" r:id="rId36"/>
    <p:sldId id="319" r:id="rId37"/>
    <p:sldId id="368" r:id="rId38"/>
    <p:sldId id="365" r:id="rId39"/>
    <p:sldId id="320" r:id="rId40"/>
    <p:sldId id="302" r:id="rId41"/>
    <p:sldId id="303" r:id="rId42"/>
    <p:sldId id="367" r:id="rId43"/>
    <p:sldId id="382" r:id="rId44"/>
    <p:sldId id="383" r:id="rId45"/>
    <p:sldId id="321" r:id="rId46"/>
    <p:sldId id="371" r:id="rId47"/>
    <p:sldId id="372" r:id="rId48"/>
    <p:sldId id="289" r:id="rId49"/>
    <p:sldId id="375" r:id="rId50"/>
    <p:sldId id="373" r:id="rId51"/>
    <p:sldId id="374" r:id="rId52"/>
    <p:sldId id="376" r:id="rId53"/>
    <p:sldId id="377" r:id="rId54"/>
    <p:sldId id="378" r:id="rId55"/>
    <p:sldId id="379" r:id="rId56"/>
    <p:sldId id="380" r:id="rId57"/>
    <p:sldId id="381" r:id="rId58"/>
    <p:sldId id="299" r:id="rId59"/>
    <p:sldId id="284" r:id="rId60"/>
    <p:sldId id="364" r:id="rId61"/>
    <p:sldId id="287" r:id="rId62"/>
    <p:sldId id="288" r:id="rId63"/>
    <p:sldId id="286" r:id="rId64"/>
    <p:sldId id="356" r:id="rId65"/>
    <p:sldId id="357" r:id="rId66"/>
    <p:sldId id="358" r:id="rId67"/>
    <p:sldId id="359" r:id="rId68"/>
    <p:sldId id="360"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Lst>
  <p:sldSz cx="12192000" cy="6858000"/>
  <p:notesSz cx="6858000" cy="9144000"/>
  <p:embeddedFontLst>
    <p:embeddedFont>
      <p:font typeface="Abadi" panose="020B0604020104020204" pitchFamily="34" charset="0"/>
      <p:regular r:id="rId83"/>
    </p:embeddedFont>
    <p:embeddedFont>
      <p:font typeface="AR ESSENCE" panose="020B0604020202020204" charset="0"/>
      <p:regular r:id="rId84"/>
    </p:embeddedFont>
    <p:embeddedFont>
      <p:font typeface="Calibri" panose="020F0502020204030204" pitchFamily="34" charset="0"/>
      <p:regular r:id="rId85"/>
      <p:bold r:id="rId86"/>
      <p:italic r:id="rId87"/>
      <p:boldItalic r:id="rId88"/>
    </p:embeddedFont>
    <p:embeddedFont>
      <p:font typeface="Calibri Light" panose="020F0302020204030204" pitchFamily="34" charset="0"/>
      <p:regular r:id="rId89"/>
      <p:italic r:id="rId90"/>
    </p:embeddedFont>
    <p:embeddedFont>
      <p:font typeface="Comic Sans MS" panose="030F0702030302020204" pitchFamily="66" charset="0"/>
      <p:regular r:id="rId91"/>
      <p:bold r:id="rId92"/>
      <p:italic r:id="rId93"/>
      <p:boldItalic r:id="rId94"/>
    </p:embeddedFont>
    <p:embeddedFont>
      <p:font typeface="Eurostile" panose="020B0604020202020204" charset="0"/>
      <p:bold r:id="rId95"/>
      <p:italic r:id="rId96"/>
    </p:embeddedFont>
    <p:embeddedFont>
      <p:font typeface="Microsoft PhagsPa" panose="020B0502040204020203" pitchFamily="34" charset="0"/>
      <p:regular r:id="rId97"/>
      <p:bold r:id="rId98"/>
    </p:embeddedFont>
    <p:embeddedFont>
      <p:font typeface="Open Sans" panose="020B0606030504020204" pitchFamily="34" charset="0"/>
      <p:regular r:id="rId99"/>
      <p:bold r:id="rId100"/>
      <p:italic r:id="rId101"/>
      <p:boldItalic r:id="rId102"/>
    </p:embeddedFont>
    <p:embeddedFont>
      <p:font typeface="Palatino" panose="020B0604020202020204"/>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BE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38"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0.fntdata"/><Relationship Id="rId5" Type="http://schemas.openxmlformats.org/officeDocument/2006/relationships/slide" Target="slides/slide4.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3.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font" Target="fonts/font17.fntdata"/><Relationship Id="rId101"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5.fntdata"/><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8.fntdata"/><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1.fntdata"/><Relationship Id="rId98" Type="http://schemas.openxmlformats.org/officeDocument/2006/relationships/font" Target="fonts/font1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1857-7F81-1E6C-33D7-FA6A54B2F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7CD79A-F1E3-5559-C0AB-CC2EBCA81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2BE0B2-53C9-0069-A9A4-FE8C61565DCA}"/>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CC377F20-D64B-0E42-3DEA-0B3E15EB3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7C278-20AF-4583-A85E-18AF9D614D44}"/>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025234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5A6EA-F311-D14B-1556-135F5985F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ADEAC9-3DD3-DAF3-F607-83F6266FB2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B4A56-940F-1A72-F8C2-C5EE3A1E7BDC}"/>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753D264A-EA65-9884-C2A5-16DCD3BA4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B810D-519B-1E2F-F91E-13F19B820367}"/>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753556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8540D-278F-85A1-85AF-CB292F970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7B6124-D2CA-DFB4-1AA4-EB22A34090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71265-239F-CECF-4DF2-5072EF72CCF7}"/>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8A582CD5-3F29-85A5-8B55-585B4BB5C5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9F4140-68C9-FE74-07F5-703FA256503E}"/>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171561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0DCA9-E445-2B3C-D9C3-75B70B1C4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485130-8AC4-B5ED-0E1C-8325CC1EC5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EB48D-1A7B-0B6B-2465-8FFCCE93890A}"/>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CB1800C9-C274-51D0-7B7C-073A6EADE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769A-2474-8E8A-A84F-793126BE8161}"/>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114685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5DE5-A8BD-D425-CF57-6E28AC22AC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C41B71-9316-4FE8-9138-90FEB33DD7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5A00E4-603D-7181-5A22-2FD0F1285A89}"/>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2909B3B9-3812-2B40-11B2-CEB0C6503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9A6DB-5827-82E0-04F7-BE203FB0BC91}"/>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376200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AC3D8-5269-E235-A3ED-1DAF4D211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8453D0-7914-AC0A-9F07-90D4AB1927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D2969B-A22E-4870-6391-D0F6C7AEEB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B5A8EC-4849-F6D0-7792-4EB0D0335D2A}"/>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6" name="Footer Placeholder 5">
            <a:extLst>
              <a:ext uri="{FF2B5EF4-FFF2-40B4-BE49-F238E27FC236}">
                <a16:creationId xmlns:a16="http://schemas.microsoft.com/office/drawing/2014/main" id="{0BE05FDB-FB20-BC08-0984-CE1D8686F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6D7D0A-96BF-ACC9-19CD-EB322D38101F}"/>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338382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F6FE-65D6-B891-DD5D-C018209443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07069D-F28F-BF08-4814-FA127D62B0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647414-9C36-5775-13A4-6AC949660A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1CB2-D02B-0256-EDB8-E31460ADC0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3B32B-96F7-C31C-E173-99D803B096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17E194-986E-32AF-7DDF-13AD60E8DBE1}"/>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8" name="Footer Placeholder 7">
            <a:extLst>
              <a:ext uri="{FF2B5EF4-FFF2-40B4-BE49-F238E27FC236}">
                <a16:creationId xmlns:a16="http://schemas.microsoft.com/office/drawing/2014/main" id="{52D45CBA-52D3-BC2F-7A5C-0C45DD5D21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B3C996-BA37-F31F-EE22-3FDF8F4AFAFB}"/>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60239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0634D-247B-FD30-60BB-930C139DA7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CBFFAF-5AEA-AB07-D526-A2B12C11042D}"/>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4" name="Footer Placeholder 3">
            <a:extLst>
              <a:ext uri="{FF2B5EF4-FFF2-40B4-BE49-F238E27FC236}">
                <a16:creationId xmlns:a16="http://schemas.microsoft.com/office/drawing/2014/main" id="{E493931E-EE6A-4C63-FFC8-3121FE0E1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2E9167-BE57-DF48-6020-594415206F53}"/>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38977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1534A8-16EE-772D-37C1-94B0232B4897}"/>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3" name="Footer Placeholder 2">
            <a:extLst>
              <a:ext uri="{FF2B5EF4-FFF2-40B4-BE49-F238E27FC236}">
                <a16:creationId xmlns:a16="http://schemas.microsoft.com/office/drawing/2014/main" id="{A79F4E9C-1121-4665-38FA-F12ACF2247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8F161D-355F-21F3-DF83-0B2315E00776}"/>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44399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CE197-48CE-FDAC-5083-3EE9A76488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B0012-9575-CD5D-41EF-7EBB4BCDFB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11D376-0D56-36AC-54F9-8D0816BD0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C3D33-F4BB-53AE-A020-F7ECD833214C}"/>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6" name="Footer Placeholder 5">
            <a:extLst>
              <a:ext uri="{FF2B5EF4-FFF2-40B4-BE49-F238E27FC236}">
                <a16:creationId xmlns:a16="http://schemas.microsoft.com/office/drawing/2014/main" id="{7007FC40-D6B8-29BC-33F9-8EB9F9168C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DF5B0-54C3-ED9C-F7FE-EC5AF99774C7}"/>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243205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F730-F1E2-1D16-4154-6ACB1BF008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C49700-3634-AD35-9504-047F1D5C5D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0D5119-0514-BF0D-7740-CEC75E91C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12543-FD11-9C85-9549-DE899FEFB257}"/>
              </a:ext>
            </a:extLst>
          </p:cNvPr>
          <p:cNvSpPr>
            <a:spLocks noGrp="1"/>
          </p:cNvSpPr>
          <p:nvPr>
            <p:ph type="dt" sz="half" idx="10"/>
          </p:nvPr>
        </p:nvSpPr>
        <p:spPr/>
        <p:txBody>
          <a:bodyPr/>
          <a:lstStyle/>
          <a:p>
            <a:fld id="{208D985E-6C2F-4E4C-8F06-A63D5AFBC14D}" type="datetimeFigureOut">
              <a:rPr lang="en-US" smtClean="0"/>
              <a:t>6/4/2023</a:t>
            </a:fld>
            <a:endParaRPr lang="en-US"/>
          </a:p>
        </p:txBody>
      </p:sp>
      <p:sp>
        <p:nvSpPr>
          <p:cNvPr id="6" name="Footer Placeholder 5">
            <a:extLst>
              <a:ext uri="{FF2B5EF4-FFF2-40B4-BE49-F238E27FC236}">
                <a16:creationId xmlns:a16="http://schemas.microsoft.com/office/drawing/2014/main" id="{7526696D-0216-0C31-A149-BEF994FE5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B4E20-6BD5-8441-E0D9-77C2D6A473A3}"/>
              </a:ext>
            </a:extLst>
          </p:cNvPr>
          <p:cNvSpPr>
            <a:spLocks noGrp="1"/>
          </p:cNvSpPr>
          <p:nvPr>
            <p:ph type="sldNum" sz="quarter" idx="12"/>
          </p:nvPr>
        </p:nvSpPr>
        <p:spPr/>
        <p:txBody>
          <a:bodyPr/>
          <a:lstStyle/>
          <a:p>
            <a:fld id="{68F2E508-6634-4FA0-A481-D0A4ED4873C4}" type="slidenum">
              <a:rPr lang="en-US" smtClean="0"/>
              <a:t>‹#›</a:t>
            </a:fld>
            <a:endParaRPr lang="en-US"/>
          </a:p>
        </p:txBody>
      </p:sp>
    </p:spTree>
    <p:extLst>
      <p:ext uri="{BB962C8B-B14F-4D97-AF65-F5344CB8AC3E}">
        <p14:creationId xmlns:p14="http://schemas.microsoft.com/office/powerpoint/2010/main" val="1884616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DCB04-F847-3CB7-8887-E2DDCC152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2B4F5-3D84-7192-B39A-46EAA35B3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8C6C2D-75AF-910F-0E2A-EFE69F9A62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8D985E-6C2F-4E4C-8F06-A63D5AFBC14D}" type="datetimeFigureOut">
              <a:rPr lang="en-US" smtClean="0"/>
              <a:t>6/4/2023</a:t>
            </a:fld>
            <a:endParaRPr lang="en-US"/>
          </a:p>
        </p:txBody>
      </p:sp>
      <p:sp>
        <p:nvSpPr>
          <p:cNvPr id="5" name="Footer Placeholder 4">
            <a:extLst>
              <a:ext uri="{FF2B5EF4-FFF2-40B4-BE49-F238E27FC236}">
                <a16:creationId xmlns:a16="http://schemas.microsoft.com/office/drawing/2014/main" id="{BFA40FDA-2798-5A34-0CED-6F8E2A060F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C4D21A-D1BF-7F0B-D46E-2D8F2488DE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E508-6634-4FA0-A481-D0A4ED4873C4}" type="slidenum">
              <a:rPr lang="en-US" smtClean="0"/>
              <a:t>‹#›</a:t>
            </a:fld>
            <a:endParaRPr lang="en-US"/>
          </a:p>
        </p:txBody>
      </p:sp>
    </p:spTree>
    <p:extLst>
      <p:ext uri="{BB962C8B-B14F-4D97-AF65-F5344CB8AC3E}">
        <p14:creationId xmlns:p14="http://schemas.microsoft.com/office/powerpoint/2010/main" val="3969888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1.wdp"/><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gif"/></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7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7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png"/></Relationships>
</file>

<file path=ppt/slides/_rels/slide7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Maimonides#cite_note-6" TargetMode="External"/><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dark blue background">
            <a:extLst>
              <a:ext uri="{FF2B5EF4-FFF2-40B4-BE49-F238E27FC236}">
                <a16:creationId xmlns:a16="http://schemas.microsoft.com/office/drawing/2014/main" id="{0025B034-6CE0-268C-1851-90367E13A3EA}"/>
              </a:ext>
            </a:extLst>
          </p:cNvPr>
          <p:cNvPicPr>
            <a:picLocks noChangeAspect="1" noChangeArrowheads="1"/>
          </p:cNvPicPr>
          <p:nvPr/>
        </p:nvPicPr>
        <p:blipFill>
          <a:blip r:embed="rId2" cstate="print"/>
          <a:srcRect/>
          <a:stretch>
            <a:fillRect/>
          </a:stretch>
        </p:blipFill>
        <p:spPr bwMode="auto">
          <a:xfrm>
            <a:off x="-1" y="0"/>
            <a:ext cx="12192001" cy="6878782"/>
          </a:xfrm>
          <a:prstGeom prst="rect">
            <a:avLst/>
          </a:prstGeom>
          <a:noFill/>
        </p:spPr>
      </p:pic>
      <p:sp>
        <p:nvSpPr>
          <p:cNvPr id="5" name="Footer Placeholder 14">
            <a:extLst>
              <a:ext uri="{FF2B5EF4-FFF2-40B4-BE49-F238E27FC236}">
                <a16:creationId xmlns:a16="http://schemas.microsoft.com/office/drawing/2014/main" id="{38E56A31-4EBA-F5F4-2024-7B6DD0382CDF}"/>
              </a:ext>
            </a:extLst>
          </p:cNvPr>
          <p:cNvSpPr>
            <a:spLocks noGrp="1"/>
          </p:cNvSpPr>
          <p:nvPr/>
        </p:nvSpPr>
        <p:spPr>
          <a:xfrm>
            <a:off x="56759" y="645703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
        <p:nvSpPr>
          <p:cNvPr id="6" name="Rectangle 5">
            <a:extLst>
              <a:ext uri="{FF2B5EF4-FFF2-40B4-BE49-F238E27FC236}">
                <a16:creationId xmlns:a16="http://schemas.microsoft.com/office/drawing/2014/main" id="{ED1B98B1-C5D7-4768-35CE-EAC17F7D5F47}"/>
              </a:ext>
            </a:extLst>
          </p:cNvPr>
          <p:cNvSpPr/>
          <p:nvPr/>
        </p:nvSpPr>
        <p:spPr>
          <a:xfrm>
            <a:off x="288960" y="168612"/>
            <a:ext cx="11614077" cy="2308324"/>
          </a:xfrm>
          <a:prstGeom prst="rect">
            <a:avLst/>
          </a:prstGeom>
        </p:spPr>
        <p:txBody>
          <a:bodyPr wrap="none">
            <a:spAutoFit/>
          </a:bodyPr>
          <a:lstStyle/>
          <a:p>
            <a:pPr algn="ctr"/>
            <a:r>
              <a:rPr lang="en-US" sz="4800" dirty="0">
                <a:solidFill>
                  <a:schemeClr val="bg1"/>
                </a:solidFill>
                <a:latin typeface="Comic Sans MS" pitchFamily="66" charset="0"/>
              </a:rPr>
              <a:t>Matthew 27; Mark 15; Luke 23; John 19</a:t>
            </a:r>
          </a:p>
          <a:p>
            <a:pPr algn="ctr"/>
            <a:r>
              <a:rPr lang="en-US" sz="4800" dirty="0">
                <a:solidFill>
                  <a:schemeClr val="bg1"/>
                </a:solidFill>
                <a:latin typeface="Comic Sans MS" pitchFamily="66" charset="0"/>
              </a:rPr>
              <a:t>Including: John 18:33-40</a:t>
            </a:r>
          </a:p>
          <a:p>
            <a:pPr algn="ctr"/>
            <a:r>
              <a:rPr lang="en-US" sz="2400" dirty="0">
                <a:solidFill>
                  <a:schemeClr val="bg1"/>
                </a:solidFill>
                <a:latin typeface="Comic Sans MS" pitchFamily="66" charset="0"/>
              </a:rPr>
              <a:t>Including: </a:t>
            </a:r>
            <a:r>
              <a:rPr lang="en-US" sz="2400" i="1" dirty="0">
                <a:solidFill>
                  <a:schemeClr val="bg1"/>
                </a:solidFill>
                <a:latin typeface="Open Sans"/>
              </a:rPr>
              <a:t>The Trial of Jesus from a lawyer’s Standpoint—James E. Talmage</a:t>
            </a:r>
            <a:endParaRPr lang="en-US" sz="2400" dirty="0">
              <a:solidFill>
                <a:schemeClr val="bg1"/>
              </a:solidFill>
            </a:endParaRPr>
          </a:p>
          <a:p>
            <a:pPr algn="ctr"/>
            <a:r>
              <a:rPr lang="en-US" sz="2400" dirty="0">
                <a:solidFill>
                  <a:schemeClr val="bg1"/>
                </a:solidFill>
                <a:latin typeface="Comic Sans MS" pitchFamily="66" charset="0"/>
              </a:rPr>
              <a:t> </a:t>
            </a:r>
          </a:p>
        </p:txBody>
      </p:sp>
      <p:grpSp>
        <p:nvGrpSpPr>
          <p:cNvPr id="9" name="Group 8">
            <a:extLst>
              <a:ext uri="{FF2B5EF4-FFF2-40B4-BE49-F238E27FC236}">
                <a16:creationId xmlns:a16="http://schemas.microsoft.com/office/drawing/2014/main" id="{E00634CA-C071-03D4-D165-01AA78433011}"/>
              </a:ext>
            </a:extLst>
          </p:cNvPr>
          <p:cNvGrpSpPr/>
          <p:nvPr/>
        </p:nvGrpSpPr>
        <p:grpSpPr>
          <a:xfrm>
            <a:off x="1243551" y="2383016"/>
            <a:ext cx="1518758" cy="3288506"/>
            <a:chOff x="4480033" y="397086"/>
            <a:chExt cx="2842657" cy="6155090"/>
          </a:xfrm>
        </p:grpSpPr>
        <p:sp>
          <p:nvSpPr>
            <p:cNvPr id="10" name="Cloud 9">
              <a:extLst>
                <a:ext uri="{FF2B5EF4-FFF2-40B4-BE49-F238E27FC236}">
                  <a16:creationId xmlns:a16="http://schemas.microsoft.com/office/drawing/2014/main" id="{A600EF22-D170-A863-5671-E6A190FA568E}"/>
                </a:ext>
              </a:extLst>
            </p:cNvPr>
            <p:cNvSpPr/>
            <p:nvPr/>
          </p:nvSpPr>
          <p:spPr>
            <a:xfrm rot="4581231">
              <a:off x="5793342" y="895504"/>
              <a:ext cx="1394355" cy="707301"/>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7">
              <a:extLst>
                <a:ext uri="{FF2B5EF4-FFF2-40B4-BE49-F238E27FC236}">
                  <a16:creationId xmlns:a16="http://schemas.microsoft.com/office/drawing/2014/main" id="{2254866F-1FE6-9409-C578-9D7D21FED683}"/>
                </a:ext>
              </a:extLst>
            </p:cNvPr>
            <p:cNvGrpSpPr/>
            <p:nvPr/>
          </p:nvGrpSpPr>
          <p:grpSpPr>
            <a:xfrm rot="2613352">
              <a:off x="5007862" y="5598491"/>
              <a:ext cx="848352" cy="944387"/>
              <a:chOff x="6077428" y="4039302"/>
              <a:chExt cx="695423" cy="774146"/>
            </a:xfrm>
          </p:grpSpPr>
          <p:sp>
            <p:nvSpPr>
              <p:cNvPr id="57" name="Oval 56">
                <a:extLst>
                  <a:ext uri="{FF2B5EF4-FFF2-40B4-BE49-F238E27FC236}">
                    <a16:creationId xmlns:a16="http://schemas.microsoft.com/office/drawing/2014/main" id="{A3E4B579-16B2-8A19-94CB-8694C1A65612}"/>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EA962FEF-B4E2-23C5-7019-F16E5C43780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E7BE51D-D5B0-9B47-F486-3441AEEF3CC2}"/>
                  </a:ext>
                </a:extLst>
              </p:cNvPr>
              <p:cNvSpPr/>
              <p:nvPr/>
            </p:nvSpPr>
            <p:spPr>
              <a:xfrm rot="20163506">
                <a:off x="6077428" y="4092849"/>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46">
              <a:extLst>
                <a:ext uri="{FF2B5EF4-FFF2-40B4-BE49-F238E27FC236}">
                  <a16:creationId xmlns:a16="http://schemas.microsoft.com/office/drawing/2014/main" id="{399E2ACB-9AC7-D470-4993-14428016040E}"/>
                </a:ext>
              </a:extLst>
            </p:cNvPr>
            <p:cNvGrpSpPr/>
            <p:nvPr/>
          </p:nvGrpSpPr>
          <p:grpSpPr>
            <a:xfrm>
              <a:off x="6031456" y="5607789"/>
              <a:ext cx="694531" cy="944387"/>
              <a:chOff x="6203520" y="4039302"/>
              <a:chExt cx="569331" cy="774146"/>
            </a:xfrm>
          </p:grpSpPr>
          <p:sp>
            <p:nvSpPr>
              <p:cNvPr id="54" name="Oval 43">
                <a:extLst>
                  <a:ext uri="{FF2B5EF4-FFF2-40B4-BE49-F238E27FC236}">
                    <a16:creationId xmlns:a16="http://schemas.microsoft.com/office/drawing/2014/main" id="{0C049967-812E-9C26-6259-8C356A3211D1}"/>
                  </a:ext>
                </a:extLst>
              </p:cNvPr>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44">
                <a:extLst>
                  <a:ext uri="{FF2B5EF4-FFF2-40B4-BE49-F238E27FC236}">
                    <a16:creationId xmlns:a16="http://schemas.microsoft.com/office/drawing/2014/main" id="{F2E877F9-6DEF-D2E6-1970-8682CAB643D5}"/>
                  </a:ext>
                </a:extLst>
              </p:cNvPr>
              <p:cNvSpPr/>
              <p:nvPr/>
            </p:nvSpPr>
            <p:spPr>
              <a:xfrm rot="20163506">
                <a:off x="6387712" y="4392141"/>
                <a:ext cx="362627" cy="31599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45">
                <a:extLst>
                  <a:ext uri="{FF2B5EF4-FFF2-40B4-BE49-F238E27FC236}">
                    <a16:creationId xmlns:a16="http://schemas.microsoft.com/office/drawing/2014/main" id="{B43ABE26-72F7-FB20-DE15-5C760D664734}"/>
                  </a:ext>
                </a:extLst>
              </p:cNvPr>
              <p:cNvSpPr/>
              <p:nvPr/>
            </p:nvSpPr>
            <p:spPr>
              <a:xfrm rot="20163506">
                <a:off x="6203520" y="4053775"/>
                <a:ext cx="528885" cy="28430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a:extLst>
                <a:ext uri="{FF2B5EF4-FFF2-40B4-BE49-F238E27FC236}">
                  <a16:creationId xmlns:a16="http://schemas.microsoft.com/office/drawing/2014/main" id="{AB01BA0E-0959-96CB-6B83-A196178608D3}"/>
                </a:ext>
              </a:extLst>
            </p:cNvPr>
            <p:cNvSpPr/>
            <p:nvPr/>
          </p:nvSpPr>
          <p:spPr>
            <a:xfrm>
              <a:off x="6755449" y="3998659"/>
              <a:ext cx="567241"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DDA06D-CE20-450E-7AE1-5844824A2269}"/>
                </a:ext>
              </a:extLst>
            </p:cNvPr>
            <p:cNvSpPr/>
            <p:nvPr/>
          </p:nvSpPr>
          <p:spPr>
            <a:xfrm>
              <a:off x="4480033" y="4136383"/>
              <a:ext cx="548598" cy="804611"/>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081FEBB1-8365-E1E9-077B-1A73B56FBB6C}"/>
                </a:ext>
              </a:extLst>
            </p:cNvPr>
            <p:cNvSpPr/>
            <p:nvPr/>
          </p:nvSpPr>
          <p:spPr>
            <a:xfrm rot="20299854">
              <a:off x="6067613" y="1949298"/>
              <a:ext cx="972553" cy="2609329"/>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79741C4-438C-C92A-1758-83245D856F12}"/>
                </a:ext>
              </a:extLst>
            </p:cNvPr>
            <p:cNvSpPr/>
            <p:nvPr/>
          </p:nvSpPr>
          <p:spPr>
            <a:xfrm rot="1174596">
              <a:off x="4744100" y="2190799"/>
              <a:ext cx="972553" cy="2514013"/>
            </a:xfrm>
            <a:prstGeom prst="trapezoid">
              <a:avLst>
                <a:gd name="adj" fmla="val 34006"/>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7284D4ED-7E61-5FF9-4E8B-418E8DEB74C3}"/>
                </a:ext>
              </a:extLst>
            </p:cNvPr>
            <p:cNvSpPr/>
            <p:nvPr/>
          </p:nvSpPr>
          <p:spPr>
            <a:xfrm>
              <a:off x="4960057" y="2153807"/>
              <a:ext cx="2045055" cy="3718281"/>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DDFF4A44-E43C-41FC-FDC7-38760F8354C7}"/>
                </a:ext>
              </a:extLst>
            </p:cNvPr>
            <p:cNvSpPr/>
            <p:nvPr/>
          </p:nvSpPr>
          <p:spPr>
            <a:xfrm>
              <a:off x="4960057" y="1967893"/>
              <a:ext cx="2045055" cy="3160539"/>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305F1CEE-F6E1-9124-21CF-FB221C44E971}"/>
                </a:ext>
              </a:extLst>
            </p:cNvPr>
            <p:cNvSpPr/>
            <p:nvPr/>
          </p:nvSpPr>
          <p:spPr>
            <a:xfrm rot="20837616">
              <a:off x="6122267" y="2189740"/>
              <a:ext cx="740022" cy="302679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85116C34-F100-2CF1-C311-7802F1A5833E}"/>
                </a:ext>
              </a:extLst>
            </p:cNvPr>
            <p:cNvSpPr/>
            <p:nvPr/>
          </p:nvSpPr>
          <p:spPr>
            <a:xfrm rot="662481">
              <a:off x="5010194" y="2259071"/>
              <a:ext cx="798828" cy="2998938"/>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3">
              <a:extLst>
                <a:ext uri="{FF2B5EF4-FFF2-40B4-BE49-F238E27FC236}">
                  <a16:creationId xmlns:a16="http://schemas.microsoft.com/office/drawing/2014/main" id="{40AC79F3-4CA5-46BF-DAAC-2E3BBF163B02}"/>
                </a:ext>
              </a:extLst>
            </p:cNvPr>
            <p:cNvSpPr/>
            <p:nvPr/>
          </p:nvSpPr>
          <p:spPr>
            <a:xfrm>
              <a:off x="5503871" y="1565610"/>
              <a:ext cx="896046" cy="105757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4">
              <a:extLst>
                <a:ext uri="{FF2B5EF4-FFF2-40B4-BE49-F238E27FC236}">
                  <a16:creationId xmlns:a16="http://schemas.microsoft.com/office/drawing/2014/main" id="{9D9CFD3A-DA88-BBEA-FABD-120D77665C70}"/>
                </a:ext>
              </a:extLst>
            </p:cNvPr>
            <p:cNvSpPr/>
            <p:nvPr/>
          </p:nvSpPr>
          <p:spPr>
            <a:xfrm>
              <a:off x="5244810" y="520225"/>
              <a:ext cx="1392832" cy="181799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6">
              <a:extLst>
                <a:ext uri="{FF2B5EF4-FFF2-40B4-BE49-F238E27FC236}">
                  <a16:creationId xmlns:a16="http://schemas.microsoft.com/office/drawing/2014/main" id="{72154950-4CD5-B55F-BBFB-B83FE8873E5F}"/>
                </a:ext>
              </a:extLst>
            </p:cNvPr>
            <p:cNvGrpSpPr/>
            <p:nvPr/>
          </p:nvGrpSpPr>
          <p:grpSpPr>
            <a:xfrm rot="4766122">
              <a:off x="5146094" y="3591416"/>
              <a:ext cx="2688850" cy="398522"/>
              <a:chOff x="5029200" y="1371600"/>
              <a:chExt cx="6791793" cy="1933731"/>
            </a:xfrm>
          </p:grpSpPr>
          <p:grpSp>
            <p:nvGrpSpPr>
              <p:cNvPr id="42" name="Group 16">
                <a:extLst>
                  <a:ext uri="{FF2B5EF4-FFF2-40B4-BE49-F238E27FC236}">
                    <a16:creationId xmlns:a16="http://schemas.microsoft.com/office/drawing/2014/main" id="{F4AB148B-B4E3-FA96-ECD4-8E78E380D2E8}"/>
                  </a:ext>
                </a:extLst>
              </p:cNvPr>
              <p:cNvGrpSpPr/>
              <p:nvPr/>
            </p:nvGrpSpPr>
            <p:grpSpPr>
              <a:xfrm>
                <a:off x="5029200" y="1371600"/>
                <a:ext cx="1752600" cy="1905000"/>
                <a:chOff x="5029200" y="1371600"/>
                <a:chExt cx="1752600" cy="1905000"/>
              </a:xfrm>
            </p:grpSpPr>
            <p:sp>
              <p:nvSpPr>
                <p:cNvPr id="52" name="4-Point Star 14">
                  <a:extLst>
                    <a:ext uri="{FF2B5EF4-FFF2-40B4-BE49-F238E27FC236}">
                      <a16:creationId xmlns:a16="http://schemas.microsoft.com/office/drawing/2014/main" id="{598B6E59-25D9-BA49-280F-B10D9530DC35}"/>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Point Star 15">
                  <a:extLst>
                    <a:ext uri="{FF2B5EF4-FFF2-40B4-BE49-F238E27FC236}">
                      <a16:creationId xmlns:a16="http://schemas.microsoft.com/office/drawing/2014/main" id="{BB3C407C-C1CA-66D6-E0CD-2578A84571E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17">
                <a:extLst>
                  <a:ext uri="{FF2B5EF4-FFF2-40B4-BE49-F238E27FC236}">
                    <a16:creationId xmlns:a16="http://schemas.microsoft.com/office/drawing/2014/main" id="{5ADF8486-8A92-8D08-B419-B9020F29FC66}"/>
                  </a:ext>
                </a:extLst>
              </p:cNvPr>
              <p:cNvGrpSpPr/>
              <p:nvPr/>
            </p:nvGrpSpPr>
            <p:grpSpPr>
              <a:xfrm>
                <a:off x="6713095" y="1400331"/>
                <a:ext cx="1752600" cy="1905000"/>
                <a:chOff x="5029200" y="1371600"/>
                <a:chExt cx="1752600" cy="1905000"/>
              </a:xfrm>
            </p:grpSpPr>
            <p:sp>
              <p:nvSpPr>
                <p:cNvPr id="50" name="4-Point Star 205">
                  <a:extLst>
                    <a:ext uri="{FF2B5EF4-FFF2-40B4-BE49-F238E27FC236}">
                      <a16:creationId xmlns:a16="http://schemas.microsoft.com/office/drawing/2014/main" id="{ADFF778F-880C-D3DA-3E4F-C8BA6E4A347F}"/>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4-Point Star 206">
                  <a:extLst>
                    <a:ext uri="{FF2B5EF4-FFF2-40B4-BE49-F238E27FC236}">
                      <a16:creationId xmlns:a16="http://schemas.microsoft.com/office/drawing/2014/main" id="{4DA9A840-3EA8-F95C-6F65-E184B2DCB12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20">
                <a:extLst>
                  <a:ext uri="{FF2B5EF4-FFF2-40B4-BE49-F238E27FC236}">
                    <a16:creationId xmlns:a16="http://schemas.microsoft.com/office/drawing/2014/main" id="{468EFA61-C891-7E01-6F76-EB0A722B85C1}"/>
                  </a:ext>
                </a:extLst>
              </p:cNvPr>
              <p:cNvGrpSpPr/>
              <p:nvPr/>
            </p:nvGrpSpPr>
            <p:grpSpPr>
              <a:xfrm>
                <a:off x="8404486" y="1389088"/>
                <a:ext cx="1752600" cy="1905000"/>
                <a:chOff x="5029200" y="1371600"/>
                <a:chExt cx="1752600" cy="1905000"/>
              </a:xfrm>
            </p:grpSpPr>
            <p:sp>
              <p:nvSpPr>
                <p:cNvPr id="48" name="4-Point Star 203">
                  <a:extLst>
                    <a:ext uri="{FF2B5EF4-FFF2-40B4-BE49-F238E27FC236}">
                      <a16:creationId xmlns:a16="http://schemas.microsoft.com/office/drawing/2014/main" id="{D530B52B-4B1D-B0B5-D5F2-F725755C8583}"/>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4-Point Star 204">
                  <a:extLst>
                    <a:ext uri="{FF2B5EF4-FFF2-40B4-BE49-F238E27FC236}">
                      <a16:creationId xmlns:a16="http://schemas.microsoft.com/office/drawing/2014/main" id="{FCC79C0B-A48A-1ABD-64E5-841E8C468074}"/>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3">
                <a:extLst>
                  <a:ext uri="{FF2B5EF4-FFF2-40B4-BE49-F238E27FC236}">
                    <a16:creationId xmlns:a16="http://schemas.microsoft.com/office/drawing/2014/main" id="{F68D027B-4A53-0876-F040-C7B4DA53E3B0}"/>
                  </a:ext>
                </a:extLst>
              </p:cNvPr>
              <p:cNvGrpSpPr/>
              <p:nvPr/>
            </p:nvGrpSpPr>
            <p:grpSpPr>
              <a:xfrm>
                <a:off x="10068393" y="1389089"/>
                <a:ext cx="1752600" cy="1905000"/>
                <a:chOff x="5029200" y="1371600"/>
                <a:chExt cx="1752600" cy="1905000"/>
              </a:xfrm>
            </p:grpSpPr>
            <p:sp>
              <p:nvSpPr>
                <p:cNvPr id="46" name="4-Point Star 24">
                  <a:extLst>
                    <a:ext uri="{FF2B5EF4-FFF2-40B4-BE49-F238E27FC236}">
                      <a16:creationId xmlns:a16="http://schemas.microsoft.com/office/drawing/2014/main" id="{2087A98B-A181-C8E7-E9EB-B581A8FB3BFA}"/>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4-Point Star 25">
                  <a:extLst>
                    <a:ext uri="{FF2B5EF4-FFF2-40B4-BE49-F238E27FC236}">
                      <a16:creationId xmlns:a16="http://schemas.microsoft.com/office/drawing/2014/main" id="{933017ED-D58A-A057-5C8C-50F43C3527D1}"/>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7">
              <a:extLst>
                <a:ext uri="{FF2B5EF4-FFF2-40B4-BE49-F238E27FC236}">
                  <a16:creationId xmlns:a16="http://schemas.microsoft.com/office/drawing/2014/main" id="{5FEE17EC-3DCE-73CD-1E02-BD966334229E}"/>
                </a:ext>
              </a:extLst>
            </p:cNvPr>
            <p:cNvGrpSpPr/>
            <p:nvPr/>
          </p:nvGrpSpPr>
          <p:grpSpPr>
            <a:xfrm rot="5880367">
              <a:off x="4096866" y="3624802"/>
              <a:ext cx="2703945" cy="378861"/>
              <a:chOff x="5029200" y="1371600"/>
              <a:chExt cx="6791793" cy="1933731"/>
            </a:xfrm>
          </p:grpSpPr>
          <p:grpSp>
            <p:nvGrpSpPr>
              <p:cNvPr id="30" name="Group 16">
                <a:extLst>
                  <a:ext uri="{FF2B5EF4-FFF2-40B4-BE49-F238E27FC236}">
                    <a16:creationId xmlns:a16="http://schemas.microsoft.com/office/drawing/2014/main" id="{6E8F5657-184C-200A-BAF3-E20791A6982C}"/>
                  </a:ext>
                </a:extLst>
              </p:cNvPr>
              <p:cNvGrpSpPr/>
              <p:nvPr/>
            </p:nvGrpSpPr>
            <p:grpSpPr>
              <a:xfrm>
                <a:off x="5029200" y="1371600"/>
                <a:ext cx="1752600" cy="1905000"/>
                <a:chOff x="5029200" y="1371600"/>
                <a:chExt cx="1752600" cy="1905000"/>
              </a:xfrm>
            </p:grpSpPr>
            <p:sp>
              <p:nvSpPr>
                <p:cNvPr id="40" name="4-Point Star 195">
                  <a:extLst>
                    <a:ext uri="{FF2B5EF4-FFF2-40B4-BE49-F238E27FC236}">
                      <a16:creationId xmlns:a16="http://schemas.microsoft.com/office/drawing/2014/main" id="{6B96F73F-E9D2-565D-1122-9C1ADAB454CD}"/>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Point Star 196">
                  <a:extLst>
                    <a:ext uri="{FF2B5EF4-FFF2-40B4-BE49-F238E27FC236}">
                      <a16:creationId xmlns:a16="http://schemas.microsoft.com/office/drawing/2014/main" id="{43B2189E-937B-27D5-58F1-0727004112A8}"/>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7">
                <a:extLst>
                  <a:ext uri="{FF2B5EF4-FFF2-40B4-BE49-F238E27FC236}">
                    <a16:creationId xmlns:a16="http://schemas.microsoft.com/office/drawing/2014/main" id="{5D45D137-18D1-D59B-4BE6-B36DAFA01434}"/>
                  </a:ext>
                </a:extLst>
              </p:cNvPr>
              <p:cNvGrpSpPr/>
              <p:nvPr/>
            </p:nvGrpSpPr>
            <p:grpSpPr>
              <a:xfrm>
                <a:off x="6713095" y="1400331"/>
                <a:ext cx="1752600" cy="1905000"/>
                <a:chOff x="5029200" y="1371600"/>
                <a:chExt cx="1752600" cy="1905000"/>
              </a:xfrm>
            </p:grpSpPr>
            <p:sp>
              <p:nvSpPr>
                <p:cNvPr id="38" name="4-Point Star 193">
                  <a:extLst>
                    <a:ext uri="{FF2B5EF4-FFF2-40B4-BE49-F238E27FC236}">
                      <a16:creationId xmlns:a16="http://schemas.microsoft.com/office/drawing/2014/main" id="{AD3AA6D5-6E99-656E-1364-6CABF4EC7D2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4-Point Star 194">
                  <a:extLst>
                    <a:ext uri="{FF2B5EF4-FFF2-40B4-BE49-F238E27FC236}">
                      <a16:creationId xmlns:a16="http://schemas.microsoft.com/office/drawing/2014/main" id="{464ACAB7-34E5-4A84-ED0D-A5F12BF94BD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0">
                <a:extLst>
                  <a:ext uri="{FF2B5EF4-FFF2-40B4-BE49-F238E27FC236}">
                    <a16:creationId xmlns:a16="http://schemas.microsoft.com/office/drawing/2014/main" id="{3CD7D91E-CCA5-1B53-CC98-95D576EDF731}"/>
                  </a:ext>
                </a:extLst>
              </p:cNvPr>
              <p:cNvGrpSpPr/>
              <p:nvPr/>
            </p:nvGrpSpPr>
            <p:grpSpPr>
              <a:xfrm>
                <a:off x="8404486" y="1389088"/>
                <a:ext cx="1752600" cy="1905000"/>
                <a:chOff x="5029200" y="1371600"/>
                <a:chExt cx="1752600" cy="1905000"/>
              </a:xfrm>
            </p:grpSpPr>
            <p:sp>
              <p:nvSpPr>
                <p:cNvPr id="36" name="4-Point Star 191">
                  <a:extLst>
                    <a:ext uri="{FF2B5EF4-FFF2-40B4-BE49-F238E27FC236}">
                      <a16:creationId xmlns:a16="http://schemas.microsoft.com/office/drawing/2014/main" id="{6BD65199-8E58-0E44-5B10-2A986891AEBB}"/>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4-Point Star 192">
                  <a:extLst>
                    <a:ext uri="{FF2B5EF4-FFF2-40B4-BE49-F238E27FC236}">
                      <a16:creationId xmlns:a16="http://schemas.microsoft.com/office/drawing/2014/main" id="{A1B4DB1C-CDAF-CD50-FDE4-24B486A8BD42}"/>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3">
                <a:extLst>
                  <a:ext uri="{FF2B5EF4-FFF2-40B4-BE49-F238E27FC236}">
                    <a16:creationId xmlns:a16="http://schemas.microsoft.com/office/drawing/2014/main" id="{51DC013F-9B61-E570-A838-627C18C6BE71}"/>
                  </a:ext>
                </a:extLst>
              </p:cNvPr>
              <p:cNvGrpSpPr/>
              <p:nvPr/>
            </p:nvGrpSpPr>
            <p:grpSpPr>
              <a:xfrm>
                <a:off x="10068393" y="1389089"/>
                <a:ext cx="1752600" cy="1905000"/>
                <a:chOff x="5029200" y="1371600"/>
                <a:chExt cx="1752600" cy="1905000"/>
              </a:xfrm>
            </p:grpSpPr>
            <p:sp>
              <p:nvSpPr>
                <p:cNvPr id="34" name="4-Point Star 27">
                  <a:extLst>
                    <a:ext uri="{FF2B5EF4-FFF2-40B4-BE49-F238E27FC236}">
                      <a16:creationId xmlns:a16="http://schemas.microsoft.com/office/drawing/2014/main" id="{18674969-2EE7-6FF9-C02A-14BE280B2617}"/>
                    </a:ext>
                  </a:extLst>
                </p:cNvPr>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4-Point Star 190">
                  <a:extLst>
                    <a:ext uri="{FF2B5EF4-FFF2-40B4-BE49-F238E27FC236}">
                      <a16:creationId xmlns:a16="http://schemas.microsoft.com/office/drawing/2014/main" id="{58C27A3F-9833-26E2-1905-1628DE970C9F}"/>
                    </a:ext>
                  </a:extLst>
                </p:cNvPr>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ounded Rectangle 178">
              <a:extLst>
                <a:ext uri="{FF2B5EF4-FFF2-40B4-BE49-F238E27FC236}">
                  <a16:creationId xmlns:a16="http://schemas.microsoft.com/office/drawing/2014/main" id="{30B3C059-CACE-E184-8F75-6BF35A46F1B0}"/>
                </a:ext>
              </a:extLst>
            </p:cNvPr>
            <p:cNvSpPr/>
            <p:nvPr/>
          </p:nvSpPr>
          <p:spPr>
            <a:xfrm>
              <a:off x="5610756" y="3083378"/>
              <a:ext cx="650699" cy="27887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179">
              <a:extLst>
                <a:ext uri="{FF2B5EF4-FFF2-40B4-BE49-F238E27FC236}">
                  <a16:creationId xmlns:a16="http://schemas.microsoft.com/office/drawing/2014/main" id="{2CBF7FD6-0EC2-3385-C6EC-AE635108FFED}"/>
                </a:ext>
              </a:extLst>
            </p:cNvPr>
            <p:cNvSpPr/>
            <p:nvPr/>
          </p:nvSpPr>
          <p:spPr>
            <a:xfrm>
              <a:off x="5595517" y="3624357"/>
              <a:ext cx="665938" cy="295634"/>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5C0C02AB-D841-C8A1-038E-6DDAA558A63B}"/>
                </a:ext>
              </a:extLst>
            </p:cNvPr>
            <p:cNvSpPr/>
            <p:nvPr/>
          </p:nvSpPr>
          <p:spPr>
            <a:xfrm>
              <a:off x="4924251" y="397086"/>
              <a:ext cx="1709464" cy="1639843"/>
            </a:xfrm>
            <a:custGeom>
              <a:avLst/>
              <a:gdLst>
                <a:gd name="connsiteX0" fmla="*/ 1410256 w 1709464"/>
                <a:gd name="connsiteY0" fmla="*/ 418 h 1639843"/>
                <a:gd name="connsiteX1" fmla="*/ 1459093 w 1709464"/>
                <a:gd name="connsiteY1" fmla="*/ 7088 h 1639843"/>
                <a:gd name="connsiteX2" fmla="*/ 1551243 w 1709464"/>
                <a:gd name="connsiteY2" fmla="*/ 70170 h 1639843"/>
                <a:gd name="connsiteX3" fmla="*/ 1551751 w 1709464"/>
                <a:gd name="connsiteY3" fmla="*/ 70326 h 1639843"/>
                <a:gd name="connsiteX4" fmla="*/ 1624511 w 1709464"/>
                <a:gd name="connsiteY4" fmla="*/ 92657 h 1639843"/>
                <a:gd name="connsiteX5" fmla="*/ 1669505 w 1709464"/>
                <a:gd name="connsiteY5" fmla="*/ 131393 h 1639843"/>
                <a:gd name="connsiteX6" fmla="*/ 1664212 w 1709464"/>
                <a:gd name="connsiteY6" fmla="*/ 197779 h 1639843"/>
                <a:gd name="connsiteX7" fmla="*/ 1702879 w 1709464"/>
                <a:gd name="connsiteY7" fmla="*/ 299283 h 1639843"/>
                <a:gd name="connsiteX8" fmla="*/ 1521742 w 1709464"/>
                <a:gd name="connsiteY8" fmla="*/ 388135 h 1639843"/>
                <a:gd name="connsiteX9" fmla="*/ 1456898 w 1709464"/>
                <a:gd name="connsiteY9" fmla="*/ 464269 h 1639843"/>
                <a:gd name="connsiteX10" fmla="*/ 1236125 w 1709464"/>
                <a:gd name="connsiteY10" fmla="*/ 473487 h 1639843"/>
                <a:gd name="connsiteX11" fmla="*/ 1078357 w 1709464"/>
                <a:gd name="connsiteY11" fmla="*/ 554708 h 1639843"/>
                <a:gd name="connsiteX12" fmla="*/ 846384 w 1709464"/>
                <a:gd name="connsiteY12" fmla="*/ 505131 h 1639843"/>
                <a:gd name="connsiteX13" fmla="*/ 751819 w 1709464"/>
                <a:gd name="connsiteY13" fmla="*/ 523366 h 1639843"/>
                <a:gd name="connsiteX14" fmla="*/ 680038 w 1709464"/>
                <a:gd name="connsiteY14" fmla="*/ 521012 h 1639843"/>
                <a:gd name="connsiteX15" fmla="*/ 680840 w 1709464"/>
                <a:gd name="connsiteY15" fmla="*/ 523069 h 1639843"/>
                <a:gd name="connsiteX16" fmla="*/ 652911 w 1709464"/>
                <a:gd name="connsiteY16" fmla="*/ 732654 h 1639843"/>
                <a:gd name="connsiteX17" fmla="*/ 652951 w 1709464"/>
                <a:gd name="connsiteY17" fmla="*/ 732719 h 1639843"/>
                <a:gd name="connsiteX18" fmla="*/ 688417 w 1709464"/>
                <a:gd name="connsiteY18" fmla="*/ 791026 h 1639843"/>
                <a:gd name="connsiteX19" fmla="*/ 650080 w 1709464"/>
                <a:gd name="connsiteY19" fmla="*/ 1006945 h 1639843"/>
                <a:gd name="connsiteX20" fmla="*/ 650752 w 1709464"/>
                <a:gd name="connsiteY20" fmla="*/ 1008002 h 1639843"/>
                <a:gd name="connsiteX21" fmla="*/ 680290 w 1709464"/>
                <a:gd name="connsiteY21" fmla="*/ 1054469 h 1639843"/>
                <a:gd name="connsiteX22" fmla="*/ 690321 w 1709464"/>
                <a:gd name="connsiteY22" fmla="*/ 1118649 h 1639843"/>
                <a:gd name="connsiteX23" fmla="*/ 675561 w 1709464"/>
                <a:gd name="connsiteY23" fmla="*/ 1190668 h 1639843"/>
                <a:gd name="connsiteX24" fmla="*/ 639039 w 1709464"/>
                <a:gd name="connsiteY24" fmla="*/ 1243668 h 1639843"/>
                <a:gd name="connsiteX25" fmla="*/ 637948 w 1709464"/>
                <a:gd name="connsiteY25" fmla="*/ 1245250 h 1639843"/>
                <a:gd name="connsiteX26" fmla="*/ 660075 w 1709464"/>
                <a:gd name="connsiteY26" fmla="*/ 1381615 h 1639843"/>
                <a:gd name="connsiteX27" fmla="*/ 646012 w 1709464"/>
                <a:gd name="connsiteY27" fmla="*/ 1429142 h 1639843"/>
                <a:gd name="connsiteX28" fmla="*/ 555874 w 1709464"/>
                <a:gd name="connsiteY28" fmla="*/ 1511399 h 1639843"/>
                <a:gd name="connsiteX29" fmla="*/ 555619 w 1709464"/>
                <a:gd name="connsiteY29" fmla="*/ 1511881 h 1639843"/>
                <a:gd name="connsiteX30" fmla="*/ 519057 w 1709464"/>
                <a:gd name="connsiteY30" fmla="*/ 1580869 h 1639843"/>
                <a:gd name="connsiteX31" fmla="*/ 465051 w 1709464"/>
                <a:gd name="connsiteY31" fmla="*/ 1619866 h 1639843"/>
                <a:gd name="connsiteX32" fmla="*/ 382043 w 1709464"/>
                <a:gd name="connsiteY32" fmla="*/ 1604850 h 1639843"/>
                <a:gd name="connsiteX33" fmla="*/ 249706 w 1709464"/>
                <a:gd name="connsiteY33" fmla="*/ 1628338 h 1639843"/>
                <a:gd name="connsiteX34" fmla="*/ 158783 w 1709464"/>
                <a:gd name="connsiteY34" fmla="*/ 1435362 h 1639843"/>
                <a:gd name="connsiteX35" fmla="*/ 70400 w 1709464"/>
                <a:gd name="connsiteY35" fmla="*/ 1359764 h 1639843"/>
                <a:gd name="connsiteX36" fmla="*/ 84377 w 1709464"/>
                <a:gd name="connsiteY36" fmla="*/ 1139124 h 1639843"/>
                <a:gd name="connsiteX37" fmla="*/ 356 w 1709464"/>
                <a:gd name="connsiteY37" fmla="*/ 970481 h 1639843"/>
                <a:gd name="connsiteX38" fmla="*/ 89690 w 1709464"/>
                <a:gd name="connsiteY38" fmla="*/ 747358 h 1639843"/>
                <a:gd name="connsiteX39" fmla="*/ 191328 w 1709464"/>
                <a:gd name="connsiteY39" fmla="*/ 412294 h 1639843"/>
                <a:gd name="connsiteX40" fmla="*/ 277548 w 1709464"/>
                <a:gd name="connsiteY40" fmla="*/ 269820 h 1639843"/>
                <a:gd name="connsiteX41" fmla="*/ 302957 w 1709464"/>
                <a:gd name="connsiteY41" fmla="*/ 267157 h 1639843"/>
                <a:gd name="connsiteX42" fmla="*/ 315157 w 1709464"/>
                <a:gd name="connsiteY42" fmla="*/ 270527 h 1639843"/>
                <a:gd name="connsiteX43" fmla="*/ 314301 w 1709464"/>
                <a:gd name="connsiteY43" fmla="*/ 252572 h 1639843"/>
                <a:gd name="connsiteX44" fmla="*/ 439148 w 1709464"/>
                <a:gd name="connsiteY44" fmla="*/ 185475 h 1639843"/>
                <a:gd name="connsiteX45" fmla="*/ 440343 w 1709464"/>
                <a:gd name="connsiteY45" fmla="*/ 183707 h 1639843"/>
                <a:gd name="connsiteX46" fmla="*/ 495955 w 1709464"/>
                <a:gd name="connsiteY46" fmla="*/ 87354 h 1639843"/>
                <a:gd name="connsiteX47" fmla="*/ 766499 w 1709464"/>
                <a:gd name="connsiteY47" fmla="*/ 65341 h 1639843"/>
                <a:gd name="connsiteX48" fmla="*/ 766559 w 1709464"/>
                <a:gd name="connsiteY48" fmla="*/ 65304 h 1639843"/>
                <a:gd name="connsiteX49" fmla="*/ 820362 w 1709464"/>
                <a:gd name="connsiteY49" fmla="*/ 32197 h 1639843"/>
                <a:gd name="connsiteX50" fmla="*/ 1039270 w 1709464"/>
                <a:gd name="connsiteY50" fmla="*/ 42490 h 1639843"/>
                <a:gd name="connsiteX51" fmla="*/ 1040242 w 1709464"/>
                <a:gd name="connsiteY51" fmla="*/ 41867 h 1639843"/>
                <a:gd name="connsiteX52" fmla="*/ 1082972 w 1709464"/>
                <a:gd name="connsiteY52" fmla="*/ 14485 h 1639843"/>
                <a:gd name="connsiteX53" fmla="*/ 1145557 w 1709464"/>
                <a:gd name="connsiteY53" fmla="*/ 762 h 1639843"/>
                <a:gd name="connsiteX54" fmla="*/ 1218801 w 1709464"/>
                <a:gd name="connsiteY54" fmla="*/ 5741 h 1639843"/>
                <a:gd name="connsiteX55" fmla="*/ 1275677 w 1709464"/>
                <a:gd name="connsiteY55" fmla="*/ 29502 h 1639843"/>
                <a:gd name="connsiteX56" fmla="*/ 1277375 w 1709464"/>
                <a:gd name="connsiteY56" fmla="*/ 30212 h 1639843"/>
                <a:gd name="connsiteX57" fmla="*/ 1410256 w 1709464"/>
                <a:gd name="connsiteY57" fmla="*/ 418 h 16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709464" h="1639843">
                  <a:moveTo>
                    <a:pt x="1410256" y="418"/>
                  </a:moveTo>
                  <a:cubicBezTo>
                    <a:pt x="1426776" y="1179"/>
                    <a:pt x="1443261" y="3377"/>
                    <a:pt x="1459093" y="7088"/>
                  </a:cubicBezTo>
                  <a:cubicBezTo>
                    <a:pt x="1507347" y="18398"/>
                    <a:pt x="1541947" y="42076"/>
                    <a:pt x="1551243" y="70170"/>
                  </a:cubicBezTo>
                  <a:lnTo>
                    <a:pt x="1551751" y="70326"/>
                  </a:lnTo>
                  <a:lnTo>
                    <a:pt x="1624511" y="92657"/>
                  </a:lnTo>
                  <a:cubicBezTo>
                    <a:pt x="1644846" y="103183"/>
                    <a:pt x="1660468" y="116416"/>
                    <a:pt x="1669505" y="131393"/>
                  </a:cubicBezTo>
                  <a:cubicBezTo>
                    <a:pt x="1682642" y="153134"/>
                    <a:pt x="1680770" y="176748"/>
                    <a:pt x="1664212" y="197779"/>
                  </a:cubicBezTo>
                  <a:cubicBezTo>
                    <a:pt x="1704913" y="226622"/>
                    <a:pt x="1719147" y="264011"/>
                    <a:pt x="1702879" y="299283"/>
                  </a:cubicBezTo>
                  <a:cubicBezTo>
                    <a:pt x="1681254" y="346175"/>
                    <a:pt x="1609664" y="381292"/>
                    <a:pt x="1521742" y="388135"/>
                  </a:cubicBezTo>
                  <a:cubicBezTo>
                    <a:pt x="1521323" y="417403"/>
                    <a:pt x="1497664" y="445161"/>
                    <a:pt x="1456898" y="464269"/>
                  </a:cubicBezTo>
                  <a:cubicBezTo>
                    <a:pt x="1394959" y="493305"/>
                    <a:pt x="1305488" y="497036"/>
                    <a:pt x="1236125" y="473487"/>
                  </a:cubicBezTo>
                  <a:cubicBezTo>
                    <a:pt x="1213693" y="513936"/>
                    <a:pt x="1153626" y="544858"/>
                    <a:pt x="1078357" y="554708"/>
                  </a:cubicBezTo>
                  <a:cubicBezTo>
                    <a:pt x="989660" y="566315"/>
                    <a:pt x="897091" y="546536"/>
                    <a:pt x="846384" y="505131"/>
                  </a:cubicBezTo>
                  <a:cubicBezTo>
                    <a:pt x="816463" y="514956"/>
                    <a:pt x="784308" y="520945"/>
                    <a:pt x="751819" y="523366"/>
                  </a:cubicBezTo>
                  <a:lnTo>
                    <a:pt x="680038" y="521012"/>
                  </a:lnTo>
                  <a:lnTo>
                    <a:pt x="680840" y="523069"/>
                  </a:lnTo>
                  <a:cubicBezTo>
                    <a:pt x="696693" y="590484"/>
                    <a:pt x="687251" y="669858"/>
                    <a:pt x="652911" y="732654"/>
                  </a:cubicBezTo>
                  <a:lnTo>
                    <a:pt x="652951" y="732719"/>
                  </a:lnTo>
                  <a:lnTo>
                    <a:pt x="688417" y="791026"/>
                  </a:lnTo>
                  <a:cubicBezTo>
                    <a:pt x="711784" y="859274"/>
                    <a:pt x="698803" y="950677"/>
                    <a:pt x="650080" y="1006945"/>
                  </a:cubicBezTo>
                  <a:lnTo>
                    <a:pt x="650752" y="1008002"/>
                  </a:lnTo>
                  <a:lnTo>
                    <a:pt x="680290" y="1054469"/>
                  </a:lnTo>
                  <a:cubicBezTo>
                    <a:pt x="687202" y="1073652"/>
                    <a:pt x="690751" y="1095611"/>
                    <a:pt x="690321" y="1118649"/>
                  </a:cubicBezTo>
                  <a:cubicBezTo>
                    <a:pt x="689851" y="1144006"/>
                    <a:pt x="684610" y="1168790"/>
                    <a:pt x="675561" y="1190668"/>
                  </a:cubicBezTo>
                  <a:lnTo>
                    <a:pt x="639039" y="1243668"/>
                  </a:lnTo>
                  <a:lnTo>
                    <a:pt x="637948" y="1245250"/>
                  </a:lnTo>
                  <a:cubicBezTo>
                    <a:pt x="661074" y="1281631"/>
                    <a:pt x="668696" y="1332726"/>
                    <a:pt x="660075" y="1381615"/>
                  </a:cubicBezTo>
                  <a:cubicBezTo>
                    <a:pt x="657201" y="1397912"/>
                    <a:pt x="652523" y="1413963"/>
                    <a:pt x="646012" y="1429142"/>
                  </a:cubicBezTo>
                  <a:cubicBezTo>
                    <a:pt x="626174" y="1475409"/>
                    <a:pt x="592338" y="1506296"/>
                    <a:pt x="555874" y="1511399"/>
                  </a:cubicBezTo>
                  <a:lnTo>
                    <a:pt x="555619" y="1511881"/>
                  </a:lnTo>
                  <a:lnTo>
                    <a:pt x="519057" y="1580869"/>
                  </a:lnTo>
                  <a:cubicBezTo>
                    <a:pt x="503442" y="1599519"/>
                    <a:pt x="484963" y="1613090"/>
                    <a:pt x="465051" y="1619866"/>
                  </a:cubicBezTo>
                  <a:cubicBezTo>
                    <a:pt x="436142" y="1629718"/>
                    <a:pt x="406616" y="1624388"/>
                    <a:pt x="382043" y="1604850"/>
                  </a:cubicBezTo>
                  <a:cubicBezTo>
                    <a:pt x="340996" y="1641038"/>
                    <a:pt x="292250" y="1649680"/>
                    <a:pt x="249706" y="1628338"/>
                  </a:cubicBezTo>
                  <a:cubicBezTo>
                    <a:pt x="193148" y="1599966"/>
                    <a:pt x="157212" y="1523697"/>
                    <a:pt x="158783" y="1435362"/>
                  </a:cubicBezTo>
                  <a:cubicBezTo>
                    <a:pt x="121965" y="1430643"/>
                    <a:pt x="89743" y="1403064"/>
                    <a:pt x="70400" y="1359764"/>
                  </a:cubicBezTo>
                  <a:cubicBezTo>
                    <a:pt x="41005" y="1293975"/>
                    <a:pt x="46675" y="1204558"/>
                    <a:pt x="84377" y="1139124"/>
                  </a:cubicBezTo>
                  <a:cubicBezTo>
                    <a:pt x="36027" y="1110898"/>
                    <a:pt x="4040" y="1046691"/>
                    <a:pt x="356" y="970481"/>
                  </a:cubicBezTo>
                  <a:cubicBezTo>
                    <a:pt x="-3983" y="880676"/>
                    <a:pt x="31660" y="791638"/>
                    <a:pt x="89690" y="747358"/>
                  </a:cubicBezTo>
                  <a:cubicBezTo>
                    <a:pt x="54059" y="622706"/>
                    <a:pt x="99901" y="471556"/>
                    <a:pt x="191328" y="412294"/>
                  </a:cubicBezTo>
                  <a:cubicBezTo>
                    <a:pt x="193756" y="343881"/>
                    <a:pt x="230211" y="283631"/>
                    <a:pt x="277548" y="269820"/>
                  </a:cubicBezTo>
                  <a:cubicBezTo>
                    <a:pt x="286111" y="267318"/>
                    <a:pt x="294646" y="266461"/>
                    <a:pt x="302957" y="267157"/>
                  </a:cubicBezTo>
                  <a:lnTo>
                    <a:pt x="315157" y="270527"/>
                  </a:lnTo>
                  <a:lnTo>
                    <a:pt x="314301" y="252572"/>
                  </a:lnTo>
                  <a:cubicBezTo>
                    <a:pt x="322177" y="217003"/>
                    <a:pt x="374014" y="189142"/>
                    <a:pt x="439148" y="185475"/>
                  </a:cubicBezTo>
                  <a:cubicBezTo>
                    <a:pt x="439536" y="184882"/>
                    <a:pt x="439955" y="184301"/>
                    <a:pt x="440343" y="183707"/>
                  </a:cubicBezTo>
                  <a:cubicBezTo>
                    <a:pt x="431596" y="148680"/>
                    <a:pt x="451994" y="113356"/>
                    <a:pt x="495955" y="87354"/>
                  </a:cubicBezTo>
                  <a:cubicBezTo>
                    <a:pt x="565415" y="46285"/>
                    <a:pt x="678028" y="37132"/>
                    <a:pt x="766499" y="65341"/>
                  </a:cubicBezTo>
                  <a:lnTo>
                    <a:pt x="766559" y="65304"/>
                  </a:lnTo>
                  <a:lnTo>
                    <a:pt x="820362" y="32197"/>
                  </a:lnTo>
                  <a:cubicBezTo>
                    <a:pt x="885443" y="7657"/>
                    <a:pt x="977734" y="9471"/>
                    <a:pt x="1039270" y="42490"/>
                  </a:cubicBezTo>
                  <a:lnTo>
                    <a:pt x="1040242" y="41867"/>
                  </a:lnTo>
                  <a:lnTo>
                    <a:pt x="1082972" y="14485"/>
                  </a:lnTo>
                  <a:cubicBezTo>
                    <a:pt x="1101225" y="7318"/>
                    <a:pt x="1122624" y="2531"/>
                    <a:pt x="1145557" y="762"/>
                  </a:cubicBezTo>
                  <a:cubicBezTo>
                    <a:pt x="1170797" y="-1187"/>
                    <a:pt x="1196022" y="652"/>
                    <a:pt x="1218801" y="5741"/>
                  </a:cubicBezTo>
                  <a:lnTo>
                    <a:pt x="1275677" y="29502"/>
                  </a:lnTo>
                  <a:lnTo>
                    <a:pt x="1277375" y="30212"/>
                  </a:lnTo>
                  <a:cubicBezTo>
                    <a:pt x="1310830" y="8773"/>
                    <a:pt x="1360697" y="-1866"/>
                    <a:pt x="1410256" y="418"/>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Cloud 27">
              <a:extLst>
                <a:ext uri="{FF2B5EF4-FFF2-40B4-BE49-F238E27FC236}">
                  <a16:creationId xmlns:a16="http://schemas.microsoft.com/office/drawing/2014/main" id="{B6558A2C-F001-70C2-FD63-D7F3159E5662}"/>
                </a:ext>
              </a:extLst>
            </p:cNvPr>
            <p:cNvSpPr/>
            <p:nvPr/>
          </p:nvSpPr>
          <p:spPr>
            <a:xfrm rot="5799345">
              <a:off x="5464445" y="1831822"/>
              <a:ext cx="1029731" cy="89561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1AFB876-9DF5-6F20-B327-F7AEA0C0BABE}"/>
                </a:ext>
              </a:extLst>
            </p:cNvPr>
            <p:cNvSpPr/>
            <p:nvPr/>
          </p:nvSpPr>
          <p:spPr>
            <a:xfrm>
              <a:off x="5806248" y="1882750"/>
              <a:ext cx="365184" cy="16944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id="{82E98AB6-0B08-7854-8E4B-FD4950734BF1}"/>
              </a:ext>
            </a:extLst>
          </p:cNvPr>
          <p:cNvGrpSpPr/>
          <p:nvPr/>
        </p:nvGrpSpPr>
        <p:grpSpPr>
          <a:xfrm>
            <a:off x="4198758" y="2260443"/>
            <a:ext cx="1561354" cy="3584209"/>
            <a:chOff x="2438400" y="618365"/>
            <a:chExt cx="2286586" cy="5249035"/>
          </a:xfrm>
        </p:grpSpPr>
        <p:sp>
          <p:nvSpPr>
            <p:cNvPr id="61" name="Round Diagonal Corner Rectangle 266">
              <a:extLst>
                <a:ext uri="{FF2B5EF4-FFF2-40B4-BE49-F238E27FC236}">
                  <a16:creationId xmlns:a16="http://schemas.microsoft.com/office/drawing/2014/main" id="{7D9DBD67-0731-1033-FCBF-B490A0ED841B}"/>
                </a:ext>
              </a:extLst>
            </p:cNvPr>
            <p:cNvSpPr/>
            <p:nvPr/>
          </p:nvSpPr>
          <p:spPr>
            <a:xfrm rot="6243236" flipH="1" flipV="1">
              <a:off x="2413791" y="1488815"/>
              <a:ext cx="1341226" cy="467456"/>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265">
              <a:extLst>
                <a:ext uri="{FF2B5EF4-FFF2-40B4-BE49-F238E27FC236}">
                  <a16:creationId xmlns:a16="http://schemas.microsoft.com/office/drawing/2014/main" id="{C7254E03-0C12-5333-EE74-E533D43ACB08}"/>
                </a:ext>
              </a:extLst>
            </p:cNvPr>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47">
              <a:extLst>
                <a:ext uri="{FF2B5EF4-FFF2-40B4-BE49-F238E27FC236}">
                  <a16:creationId xmlns:a16="http://schemas.microsoft.com/office/drawing/2014/main" id="{B957CD02-6B03-1768-F2B7-230F3758DF52}"/>
                </a:ext>
              </a:extLst>
            </p:cNvPr>
            <p:cNvGrpSpPr/>
            <p:nvPr/>
          </p:nvGrpSpPr>
          <p:grpSpPr>
            <a:xfrm>
              <a:off x="3471131" y="5233160"/>
              <a:ext cx="501493" cy="634240"/>
              <a:chOff x="6106804" y="4039302"/>
              <a:chExt cx="666047" cy="774146"/>
            </a:xfrm>
          </p:grpSpPr>
          <p:sp>
            <p:nvSpPr>
              <p:cNvPr id="125" name="Oval 124">
                <a:extLst>
                  <a:ext uri="{FF2B5EF4-FFF2-40B4-BE49-F238E27FC236}">
                    <a16:creationId xmlns:a16="http://schemas.microsoft.com/office/drawing/2014/main" id="{965D1BFA-70BB-D522-8A8E-931A83825000}"/>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E4B58D1F-1161-FF84-5AE1-9DC294B3E4A9}"/>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6D57D112-74DB-282B-5C50-B664192E2640}"/>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47">
              <a:extLst>
                <a:ext uri="{FF2B5EF4-FFF2-40B4-BE49-F238E27FC236}">
                  <a16:creationId xmlns:a16="http://schemas.microsoft.com/office/drawing/2014/main" id="{DF0E62B3-A6D9-4138-753A-E3A4FC043F33}"/>
                </a:ext>
              </a:extLst>
            </p:cNvPr>
            <p:cNvGrpSpPr/>
            <p:nvPr/>
          </p:nvGrpSpPr>
          <p:grpSpPr>
            <a:xfrm rot="2613352">
              <a:off x="3086557" y="5132460"/>
              <a:ext cx="501493" cy="634240"/>
              <a:chOff x="6106804" y="4039302"/>
              <a:chExt cx="666047" cy="774146"/>
            </a:xfrm>
          </p:grpSpPr>
          <p:sp>
            <p:nvSpPr>
              <p:cNvPr id="122" name="Oval 121">
                <a:extLst>
                  <a:ext uri="{FF2B5EF4-FFF2-40B4-BE49-F238E27FC236}">
                    <a16:creationId xmlns:a16="http://schemas.microsoft.com/office/drawing/2014/main" id="{591986CF-AA74-73EA-30EE-370996A1C80E}"/>
                  </a:ext>
                </a:extLst>
              </p:cNvPr>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EFC0CF81-BA2D-9E8D-88C7-7D9171548E77}"/>
                  </a:ext>
                </a:extLst>
              </p:cNvPr>
              <p:cNvSpPr/>
              <p:nvPr/>
            </p:nvSpPr>
            <p:spPr>
              <a:xfrm rot="20163506">
                <a:off x="6387712" y="4392141"/>
                <a:ext cx="362627" cy="315996"/>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D49FB47C-33DE-7D0E-3144-1FF3704307D3}"/>
                  </a:ext>
                </a:extLst>
              </p:cNvPr>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77">
              <a:extLst>
                <a:ext uri="{FF2B5EF4-FFF2-40B4-BE49-F238E27FC236}">
                  <a16:creationId xmlns:a16="http://schemas.microsoft.com/office/drawing/2014/main" id="{EDD0DABC-2059-16A9-C66B-E035346158A0}"/>
                </a:ext>
              </a:extLst>
            </p:cNvPr>
            <p:cNvGrpSpPr/>
            <p:nvPr/>
          </p:nvGrpSpPr>
          <p:grpSpPr>
            <a:xfrm>
              <a:off x="2438400" y="2059236"/>
              <a:ext cx="2286586" cy="3431088"/>
              <a:chOff x="3886200" y="1447800"/>
              <a:chExt cx="3036880" cy="4187946"/>
            </a:xfrm>
          </p:grpSpPr>
          <p:grpSp>
            <p:nvGrpSpPr>
              <p:cNvPr id="110" name="Group 109">
                <a:extLst>
                  <a:ext uri="{FF2B5EF4-FFF2-40B4-BE49-F238E27FC236}">
                    <a16:creationId xmlns:a16="http://schemas.microsoft.com/office/drawing/2014/main" id="{9E6054A6-4B28-250C-A723-F8D4BA6DEB44}"/>
                  </a:ext>
                </a:extLst>
              </p:cNvPr>
              <p:cNvGrpSpPr/>
              <p:nvPr/>
            </p:nvGrpSpPr>
            <p:grpSpPr>
              <a:xfrm>
                <a:off x="3886200" y="1447800"/>
                <a:ext cx="3036880" cy="4187946"/>
                <a:chOff x="4419600" y="2060454"/>
                <a:chExt cx="3036880" cy="4187946"/>
              </a:xfrm>
            </p:grpSpPr>
            <p:sp>
              <p:nvSpPr>
                <p:cNvPr id="113" name="Oval 112">
                  <a:extLst>
                    <a:ext uri="{FF2B5EF4-FFF2-40B4-BE49-F238E27FC236}">
                      <a16:creationId xmlns:a16="http://schemas.microsoft.com/office/drawing/2014/main" id="{95B59D53-7145-B8C6-9545-D4FB69C301B1}"/>
                    </a:ext>
                  </a:extLst>
                </p:cNvPr>
                <p:cNvSpPr/>
                <p:nvPr/>
              </p:nvSpPr>
              <p:spPr>
                <a:xfrm rot="20216319">
                  <a:off x="6881857" y="3709053"/>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86F8E682-75BA-13AF-E4EE-9BB3E42538D6}"/>
                    </a:ext>
                  </a:extLst>
                </p:cNvPr>
                <p:cNvSpPr/>
                <p:nvPr/>
              </p:nvSpPr>
              <p:spPr>
                <a:xfrm rot="1354115">
                  <a:off x="4419600" y="3736540"/>
                  <a:ext cx="574623" cy="844447"/>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6E2971C3-7CC3-2AF9-D141-B7B47BB1D73A}"/>
                    </a:ext>
                  </a:extLst>
                </p:cNvPr>
                <p:cNvSpPr/>
                <p:nvPr/>
              </p:nvSpPr>
              <p:spPr>
                <a:xfrm rot="20102191">
                  <a:off x="6267526" y="2091421"/>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F9D4C491-EDF2-667B-44C3-970D950146E2}"/>
                    </a:ext>
                  </a:extLst>
                </p:cNvPr>
                <p:cNvSpPr/>
                <p:nvPr/>
              </p:nvSpPr>
              <p:spPr>
                <a:xfrm rot="1327004">
                  <a:off x="4648115" y="2060454"/>
                  <a:ext cx="990600" cy="2115430"/>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281979FF-8982-6809-2BBA-EA7D6077C11D}"/>
                    </a:ext>
                  </a:extLst>
                </p:cNvPr>
                <p:cNvSpPr/>
                <p:nvPr/>
              </p:nvSpPr>
              <p:spPr>
                <a:xfrm>
                  <a:off x="4876800" y="2133600"/>
                  <a:ext cx="2133600" cy="4114800"/>
                </a:xfrm>
                <a:prstGeom prst="trapezoid">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a:extLst>
                    <a:ext uri="{FF2B5EF4-FFF2-40B4-BE49-F238E27FC236}">
                      <a16:creationId xmlns:a16="http://schemas.microsoft.com/office/drawing/2014/main" id="{E8DE276E-5C18-66AD-CD3E-EE7F624ECE71}"/>
                    </a:ext>
                  </a:extLst>
                </p:cNvPr>
                <p:cNvSpPr/>
                <p:nvPr/>
              </p:nvSpPr>
              <p:spPr>
                <a:xfrm rot="10800000">
                  <a:off x="5638800" y="2133600"/>
                  <a:ext cx="609600" cy="762000"/>
                </a:xfrm>
                <a:prstGeom prst="triangl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AAC83295-5A44-2854-9D0B-290EB1177677}"/>
                    </a:ext>
                  </a:extLst>
                </p:cNvPr>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12B10F76-433F-C6A9-01F5-B4BA60BD3DA8}"/>
                    </a:ext>
                  </a:extLst>
                </p:cNvPr>
                <p:cNvSpPr/>
                <p:nvPr/>
              </p:nvSpPr>
              <p:spPr>
                <a:xfrm rot="366654" flipH="1">
                  <a:off x="4940183" y="2083789"/>
                  <a:ext cx="706763" cy="3952346"/>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765D355A-3413-6EC0-1135-E6EB44160E3B}"/>
                    </a:ext>
                  </a:extLst>
                </p:cNvPr>
                <p:cNvSpPr/>
                <p:nvPr/>
              </p:nvSpPr>
              <p:spPr>
                <a:xfrm rot="21233346">
                  <a:off x="6229030" y="2067506"/>
                  <a:ext cx="706763" cy="3967808"/>
                </a:xfrm>
                <a:prstGeom prst="trapezoid">
                  <a:avLst>
                    <a:gd name="adj" fmla="val 34133"/>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Oval 110">
                <a:extLst>
                  <a:ext uri="{FF2B5EF4-FFF2-40B4-BE49-F238E27FC236}">
                    <a16:creationId xmlns:a16="http://schemas.microsoft.com/office/drawing/2014/main" id="{59067C8F-55D0-486A-D82A-0AFB588200D2}"/>
                  </a:ext>
                </a:extLst>
              </p:cNvPr>
              <p:cNvSpPr/>
              <p:nvPr/>
            </p:nvSpPr>
            <p:spPr>
              <a:xfrm rot="662489">
                <a:off x="4497112" y="1621162"/>
                <a:ext cx="381000" cy="1677051"/>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616CF9AE-6562-83C0-A8B1-6D2455AB8636}"/>
                  </a:ext>
                </a:extLst>
              </p:cNvPr>
              <p:cNvSpPr/>
              <p:nvPr/>
            </p:nvSpPr>
            <p:spPr>
              <a:xfrm rot="20760750">
                <a:off x="5888734" y="1668594"/>
                <a:ext cx="381000" cy="1700366"/>
              </a:xfrm>
              <a:prstGeom prst="ellipse">
                <a:avLst/>
              </a:prstGeom>
              <a:solidFill>
                <a:srgbClr val="B7A28B"/>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7">
              <a:extLst>
                <a:ext uri="{FF2B5EF4-FFF2-40B4-BE49-F238E27FC236}">
                  <a16:creationId xmlns:a16="http://schemas.microsoft.com/office/drawing/2014/main" id="{88E14B30-673D-72AB-C06E-CD79C276FD88}"/>
                </a:ext>
              </a:extLst>
            </p:cNvPr>
            <p:cNvGrpSpPr/>
            <p:nvPr/>
          </p:nvGrpSpPr>
          <p:grpSpPr>
            <a:xfrm rot="3964948">
              <a:off x="3047837" y="2527156"/>
              <a:ext cx="846586" cy="157044"/>
              <a:chOff x="6764312" y="5017957"/>
              <a:chExt cx="3174167" cy="544643"/>
            </a:xfrm>
          </p:grpSpPr>
          <p:sp>
            <p:nvSpPr>
              <p:cNvPr id="101" name="Rounded Rectangle 68">
                <a:extLst>
                  <a:ext uri="{FF2B5EF4-FFF2-40B4-BE49-F238E27FC236}">
                    <a16:creationId xmlns:a16="http://schemas.microsoft.com/office/drawing/2014/main" id="{C7737CDC-667D-B1CA-AE4E-96E9DAC9553C}"/>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15">
                <a:extLst>
                  <a:ext uri="{FF2B5EF4-FFF2-40B4-BE49-F238E27FC236}">
                    <a16:creationId xmlns:a16="http://schemas.microsoft.com/office/drawing/2014/main" id="{4F8B6DC8-2307-1E3A-31CC-304EBE1279BE}"/>
                  </a:ext>
                </a:extLst>
              </p:cNvPr>
              <p:cNvGrpSpPr/>
              <p:nvPr/>
            </p:nvGrpSpPr>
            <p:grpSpPr>
              <a:xfrm>
                <a:off x="6764312" y="5017957"/>
                <a:ext cx="3174167" cy="543394"/>
                <a:chOff x="4419600" y="6019800"/>
                <a:chExt cx="4553263" cy="718278"/>
              </a:xfrm>
            </p:grpSpPr>
            <p:sp>
              <p:nvSpPr>
                <p:cNvPr id="103" name="Multiply 70">
                  <a:extLst>
                    <a:ext uri="{FF2B5EF4-FFF2-40B4-BE49-F238E27FC236}">
                      <a16:creationId xmlns:a16="http://schemas.microsoft.com/office/drawing/2014/main" id="{A986419F-79AD-9A47-787D-B2423D5105C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ultiply 71">
                  <a:extLst>
                    <a:ext uri="{FF2B5EF4-FFF2-40B4-BE49-F238E27FC236}">
                      <a16:creationId xmlns:a16="http://schemas.microsoft.com/office/drawing/2014/main" id="{5635D792-B26E-5917-C484-413C38DCEA6F}"/>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82A48459-5B70-DDD5-CF2E-49D74C2E60AF}"/>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85E3B15B-6AE7-E910-8471-F6398479E69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ultiply 74">
                  <a:extLst>
                    <a:ext uri="{FF2B5EF4-FFF2-40B4-BE49-F238E27FC236}">
                      <a16:creationId xmlns:a16="http://schemas.microsoft.com/office/drawing/2014/main" id="{C2DEAEC9-9B61-9B0C-F578-0B41ED6FE7E4}"/>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29D5B269-30D1-7665-EF86-7626BBD54674}"/>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ultiply 76">
                  <a:extLst>
                    <a:ext uri="{FF2B5EF4-FFF2-40B4-BE49-F238E27FC236}">
                      <a16:creationId xmlns:a16="http://schemas.microsoft.com/office/drawing/2014/main" id="{CA8D4143-D3A9-F1CC-7918-AF40A5F3CF2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Oval 66">
              <a:extLst>
                <a:ext uri="{FF2B5EF4-FFF2-40B4-BE49-F238E27FC236}">
                  <a16:creationId xmlns:a16="http://schemas.microsoft.com/office/drawing/2014/main" id="{408BF9D4-11E2-4C1A-59DD-0F1E580522DD}"/>
                </a:ext>
              </a:extLst>
            </p:cNvPr>
            <p:cNvSpPr/>
            <p:nvPr/>
          </p:nvSpPr>
          <p:spPr>
            <a:xfrm>
              <a:off x="3069514" y="685800"/>
              <a:ext cx="1032731" cy="1623152"/>
            </a:xfrm>
            <a:prstGeom prst="ellipse">
              <a:avLst/>
            </a:prstGeom>
            <a:solidFill>
              <a:schemeClr val="accent2">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82">
              <a:extLst>
                <a:ext uri="{FF2B5EF4-FFF2-40B4-BE49-F238E27FC236}">
                  <a16:creationId xmlns:a16="http://schemas.microsoft.com/office/drawing/2014/main" id="{48D8B9CF-44DB-4D97-2811-A54FECA23B37}"/>
                </a:ext>
              </a:extLst>
            </p:cNvPr>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Delay 68">
              <a:extLst>
                <a:ext uri="{FF2B5EF4-FFF2-40B4-BE49-F238E27FC236}">
                  <a16:creationId xmlns:a16="http://schemas.microsoft.com/office/drawing/2014/main" id="{4CAA2421-9338-2F3C-B0D0-032483BA5EA0}"/>
                </a:ext>
              </a:extLst>
            </p:cNvPr>
            <p:cNvSpPr/>
            <p:nvPr/>
          </p:nvSpPr>
          <p:spPr>
            <a:xfrm rot="16200000">
              <a:off x="3396747" y="128560"/>
              <a:ext cx="374573" cy="1354183"/>
            </a:xfrm>
            <a:prstGeom prst="flowChartDelay">
              <a:avLst/>
            </a:prstGeom>
            <a:solidFill>
              <a:srgbClr val="B7A28B"/>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84">
              <a:extLst>
                <a:ext uri="{FF2B5EF4-FFF2-40B4-BE49-F238E27FC236}">
                  <a16:creationId xmlns:a16="http://schemas.microsoft.com/office/drawing/2014/main" id="{7118FD63-1EDD-2E75-F407-AD6FC53F9009}"/>
                </a:ext>
              </a:extLst>
            </p:cNvPr>
            <p:cNvGrpSpPr/>
            <p:nvPr/>
          </p:nvGrpSpPr>
          <p:grpSpPr>
            <a:xfrm rot="17635052" flipH="1">
              <a:off x="3277333" y="2527157"/>
              <a:ext cx="846586" cy="157044"/>
              <a:chOff x="6764312" y="5017957"/>
              <a:chExt cx="3174167" cy="544643"/>
            </a:xfrm>
          </p:grpSpPr>
          <p:sp>
            <p:nvSpPr>
              <p:cNvPr id="92" name="Rounded Rectangle 85">
                <a:extLst>
                  <a:ext uri="{FF2B5EF4-FFF2-40B4-BE49-F238E27FC236}">
                    <a16:creationId xmlns:a16="http://schemas.microsoft.com/office/drawing/2014/main" id="{B60EF951-7D84-B4E3-A185-4D6F2C28ECB9}"/>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115">
                <a:extLst>
                  <a:ext uri="{FF2B5EF4-FFF2-40B4-BE49-F238E27FC236}">
                    <a16:creationId xmlns:a16="http://schemas.microsoft.com/office/drawing/2014/main" id="{0A60CEDD-106A-B79C-67B2-EC56A1584F1F}"/>
                  </a:ext>
                </a:extLst>
              </p:cNvPr>
              <p:cNvGrpSpPr/>
              <p:nvPr/>
            </p:nvGrpSpPr>
            <p:grpSpPr>
              <a:xfrm>
                <a:off x="6764312" y="5017957"/>
                <a:ext cx="3174167" cy="543394"/>
                <a:chOff x="4419600" y="6019800"/>
                <a:chExt cx="4553263" cy="718278"/>
              </a:xfrm>
            </p:grpSpPr>
            <p:sp>
              <p:nvSpPr>
                <p:cNvPr id="94" name="Multiply 87">
                  <a:extLst>
                    <a:ext uri="{FF2B5EF4-FFF2-40B4-BE49-F238E27FC236}">
                      <a16:creationId xmlns:a16="http://schemas.microsoft.com/office/drawing/2014/main" id="{CBDE1A8F-C85C-5A32-CC09-A99A6B7CF3F3}"/>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ultiply 88">
                  <a:extLst>
                    <a:ext uri="{FF2B5EF4-FFF2-40B4-BE49-F238E27FC236}">
                      <a16:creationId xmlns:a16="http://schemas.microsoft.com/office/drawing/2014/main" id="{879B40AD-F809-1296-B124-80D4A7C7A28A}"/>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0239A147-9785-7611-8184-1FBE6B6707B5}"/>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0C9E93A2-3105-B3CF-5051-67AE0E0BE527}"/>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ultiply 91">
                  <a:extLst>
                    <a:ext uri="{FF2B5EF4-FFF2-40B4-BE49-F238E27FC236}">
                      <a16:creationId xmlns:a16="http://schemas.microsoft.com/office/drawing/2014/main" id="{0DA558FC-CED5-64D8-2442-02A42FD91C43}"/>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7C28644B-2FC7-46B5-E332-B5956CAB4E99}"/>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ultiply 93">
                  <a:extLst>
                    <a:ext uri="{FF2B5EF4-FFF2-40B4-BE49-F238E27FC236}">
                      <a16:creationId xmlns:a16="http://schemas.microsoft.com/office/drawing/2014/main" id="{6BB57853-801D-0591-B8D7-A1DBA9651C23}"/>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1" name="Group 70">
              <a:extLst>
                <a:ext uri="{FF2B5EF4-FFF2-40B4-BE49-F238E27FC236}">
                  <a16:creationId xmlns:a16="http://schemas.microsoft.com/office/drawing/2014/main" id="{DAF8CF20-2068-DA05-3846-C856DA816A35}"/>
                </a:ext>
              </a:extLst>
            </p:cNvPr>
            <p:cNvGrpSpPr/>
            <p:nvPr/>
          </p:nvGrpSpPr>
          <p:grpSpPr>
            <a:xfrm flipH="1">
              <a:off x="2725269" y="5305541"/>
              <a:ext cx="1764485" cy="211849"/>
              <a:chOff x="6764312" y="5017957"/>
              <a:chExt cx="3174167" cy="544643"/>
            </a:xfrm>
          </p:grpSpPr>
          <p:sp>
            <p:nvSpPr>
              <p:cNvPr id="83" name="Rounded Rectangle 95">
                <a:extLst>
                  <a:ext uri="{FF2B5EF4-FFF2-40B4-BE49-F238E27FC236}">
                    <a16:creationId xmlns:a16="http://schemas.microsoft.com/office/drawing/2014/main" id="{882AFBED-BF42-D31F-6763-991329AD31D1}"/>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115">
                <a:extLst>
                  <a:ext uri="{FF2B5EF4-FFF2-40B4-BE49-F238E27FC236}">
                    <a16:creationId xmlns:a16="http://schemas.microsoft.com/office/drawing/2014/main" id="{A766F576-5C94-7584-8429-345CDEA3D0AF}"/>
                  </a:ext>
                </a:extLst>
              </p:cNvPr>
              <p:cNvGrpSpPr/>
              <p:nvPr/>
            </p:nvGrpSpPr>
            <p:grpSpPr>
              <a:xfrm>
                <a:off x="6764312" y="5017957"/>
                <a:ext cx="3174167" cy="543394"/>
                <a:chOff x="4419600" y="6019800"/>
                <a:chExt cx="4553263" cy="718278"/>
              </a:xfrm>
            </p:grpSpPr>
            <p:sp>
              <p:nvSpPr>
                <p:cNvPr id="85" name="Multiply 97">
                  <a:extLst>
                    <a:ext uri="{FF2B5EF4-FFF2-40B4-BE49-F238E27FC236}">
                      <a16:creationId xmlns:a16="http://schemas.microsoft.com/office/drawing/2014/main" id="{FF4FAAAD-6339-485E-B92D-C3E4C62E82EB}"/>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ultiply 98">
                  <a:extLst>
                    <a:ext uri="{FF2B5EF4-FFF2-40B4-BE49-F238E27FC236}">
                      <a16:creationId xmlns:a16="http://schemas.microsoft.com/office/drawing/2014/main" id="{B5E7285E-68FD-3A81-B5D0-8F0C5E193764}"/>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100D36E4-94A3-E0AF-44E2-6D4BEE9D1974}"/>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F00D00A2-E50A-86D7-3B6C-DEB79B4ACB41}"/>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ultiply 101">
                  <a:extLst>
                    <a:ext uri="{FF2B5EF4-FFF2-40B4-BE49-F238E27FC236}">
                      <a16:creationId xmlns:a16="http://schemas.microsoft.com/office/drawing/2014/main" id="{42471308-B5C1-175E-0A18-61E4A8C2D948}"/>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27EEC7B7-CA29-C590-0D1B-52ADDB76BF6D}"/>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ultiply 103">
                  <a:extLst>
                    <a:ext uri="{FF2B5EF4-FFF2-40B4-BE49-F238E27FC236}">
                      <a16:creationId xmlns:a16="http://schemas.microsoft.com/office/drawing/2014/main" id="{924E54BE-66B9-BCC4-5D7C-335151B990D5}"/>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2" name="Rounded Rectangle 83">
              <a:extLst>
                <a:ext uri="{FF2B5EF4-FFF2-40B4-BE49-F238E27FC236}">
                  <a16:creationId xmlns:a16="http://schemas.microsoft.com/office/drawing/2014/main" id="{6BBB931C-0DF1-303F-E65E-3CEFEE8DF2E1}"/>
                </a:ext>
              </a:extLst>
            </p:cNvPr>
            <p:cNvSpPr/>
            <p:nvPr/>
          </p:nvSpPr>
          <p:spPr>
            <a:xfrm>
              <a:off x="2862156" y="919233"/>
              <a:ext cx="1434349" cy="250702"/>
            </a:xfrm>
            <a:prstGeom prst="roundRect">
              <a:avLst>
                <a:gd name="adj" fmla="val 31968"/>
              </a:avLst>
            </a:prstGeom>
            <a:solidFill>
              <a:srgbClr val="D5CBB9"/>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84">
              <a:extLst>
                <a:ext uri="{FF2B5EF4-FFF2-40B4-BE49-F238E27FC236}">
                  <a16:creationId xmlns:a16="http://schemas.microsoft.com/office/drawing/2014/main" id="{E37F99FB-BCE8-618D-CB28-B2424F28B92C}"/>
                </a:ext>
              </a:extLst>
            </p:cNvPr>
            <p:cNvGrpSpPr/>
            <p:nvPr/>
          </p:nvGrpSpPr>
          <p:grpSpPr>
            <a:xfrm flipH="1">
              <a:off x="2958376" y="971261"/>
              <a:ext cx="1241512" cy="164101"/>
              <a:chOff x="6764312" y="5017957"/>
              <a:chExt cx="3174167" cy="544643"/>
            </a:xfrm>
          </p:grpSpPr>
          <p:sp>
            <p:nvSpPr>
              <p:cNvPr id="74" name="Rounded Rectangle 268">
                <a:extLst>
                  <a:ext uri="{FF2B5EF4-FFF2-40B4-BE49-F238E27FC236}">
                    <a16:creationId xmlns:a16="http://schemas.microsoft.com/office/drawing/2014/main" id="{3EBEE206-8507-26C5-FB70-E2C307EEB3A6}"/>
                  </a:ext>
                </a:extLst>
              </p:cNvPr>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115">
                <a:extLst>
                  <a:ext uri="{FF2B5EF4-FFF2-40B4-BE49-F238E27FC236}">
                    <a16:creationId xmlns:a16="http://schemas.microsoft.com/office/drawing/2014/main" id="{FCA1EBC3-6EA5-EC08-0BC2-5A819AF4667C}"/>
                  </a:ext>
                </a:extLst>
              </p:cNvPr>
              <p:cNvGrpSpPr/>
              <p:nvPr/>
            </p:nvGrpSpPr>
            <p:grpSpPr>
              <a:xfrm>
                <a:off x="6764312" y="5017957"/>
                <a:ext cx="3174167" cy="543394"/>
                <a:chOff x="4419600" y="6019800"/>
                <a:chExt cx="4553263" cy="718278"/>
              </a:xfrm>
            </p:grpSpPr>
            <p:sp>
              <p:nvSpPr>
                <p:cNvPr id="76" name="Multiply 270">
                  <a:extLst>
                    <a:ext uri="{FF2B5EF4-FFF2-40B4-BE49-F238E27FC236}">
                      <a16:creationId xmlns:a16="http://schemas.microsoft.com/office/drawing/2014/main" id="{BEC0742F-5AEE-1773-F187-4EF9076331B1}"/>
                    </a:ext>
                  </a:extLst>
                </p:cNvPr>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ultiply 271">
                  <a:extLst>
                    <a:ext uri="{FF2B5EF4-FFF2-40B4-BE49-F238E27FC236}">
                      <a16:creationId xmlns:a16="http://schemas.microsoft.com/office/drawing/2014/main" id="{5941C1EE-88AE-BA37-1E9A-8FEA625F0438}"/>
                    </a:ext>
                  </a:extLst>
                </p:cNvPr>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899E5749-7E0F-2CCE-0EFA-7D2B93F84758}"/>
                    </a:ext>
                  </a:extLst>
                </p:cNvPr>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95D9906E-6EAC-D06C-759E-C24ED97EB350}"/>
                    </a:ext>
                  </a:extLst>
                </p:cNvPr>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y 274">
                  <a:extLst>
                    <a:ext uri="{FF2B5EF4-FFF2-40B4-BE49-F238E27FC236}">
                      <a16:creationId xmlns:a16="http://schemas.microsoft.com/office/drawing/2014/main" id="{C9D635BB-084B-045F-703E-C54ABB098C81}"/>
                    </a:ext>
                  </a:extLst>
                </p:cNvPr>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Diamond 80">
                  <a:extLst>
                    <a:ext uri="{FF2B5EF4-FFF2-40B4-BE49-F238E27FC236}">
                      <a16:creationId xmlns:a16="http://schemas.microsoft.com/office/drawing/2014/main" id="{CA5B3D0E-3F31-A9CF-A44E-302F509104B2}"/>
                    </a:ext>
                  </a:extLst>
                </p:cNvPr>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276">
                  <a:extLst>
                    <a:ext uri="{FF2B5EF4-FFF2-40B4-BE49-F238E27FC236}">
                      <a16:creationId xmlns:a16="http://schemas.microsoft.com/office/drawing/2014/main" id="{8A6936A2-5E68-454B-7776-DC213EDD9280}"/>
                    </a:ext>
                  </a:extLst>
                </p:cNvPr>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28" name="Group 127">
            <a:extLst>
              <a:ext uri="{FF2B5EF4-FFF2-40B4-BE49-F238E27FC236}">
                <a16:creationId xmlns:a16="http://schemas.microsoft.com/office/drawing/2014/main" id="{EBEB1F40-C24D-D443-66A6-9C06FD1A1409}"/>
              </a:ext>
            </a:extLst>
          </p:cNvPr>
          <p:cNvGrpSpPr/>
          <p:nvPr/>
        </p:nvGrpSpPr>
        <p:grpSpPr>
          <a:xfrm>
            <a:off x="9695300" y="2162102"/>
            <a:ext cx="1336784" cy="3382507"/>
            <a:chOff x="6934200" y="1265656"/>
            <a:chExt cx="1985484" cy="4373144"/>
          </a:xfrm>
        </p:grpSpPr>
        <p:sp>
          <p:nvSpPr>
            <p:cNvPr id="129" name="Oval 128">
              <a:extLst>
                <a:ext uri="{FF2B5EF4-FFF2-40B4-BE49-F238E27FC236}">
                  <a16:creationId xmlns:a16="http://schemas.microsoft.com/office/drawing/2014/main" id="{5C72E08F-E992-1B8F-00B3-379914BC491B}"/>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6F62F07F-B4BC-4129-EEF3-2F1E080CB1A0}"/>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a:extLst>
                <a:ext uri="{FF2B5EF4-FFF2-40B4-BE49-F238E27FC236}">
                  <a16:creationId xmlns:a16="http://schemas.microsoft.com/office/drawing/2014/main" id="{3BDB9F20-A644-6FB3-C85D-7FDB09995F99}"/>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E69D73D9-59AC-C2FD-FC3C-6AC76D172340}"/>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26A6129D-8087-01B1-4A13-DA677BB02196}"/>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rapezoid 133">
              <a:extLst>
                <a:ext uri="{FF2B5EF4-FFF2-40B4-BE49-F238E27FC236}">
                  <a16:creationId xmlns:a16="http://schemas.microsoft.com/office/drawing/2014/main" id="{B970DE01-6684-58A8-9B6B-5B872FC50FD8}"/>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DFAD3AB0-A2AB-DDD0-D786-D39AE24F92FE}"/>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loud 135">
              <a:extLst>
                <a:ext uri="{FF2B5EF4-FFF2-40B4-BE49-F238E27FC236}">
                  <a16:creationId xmlns:a16="http://schemas.microsoft.com/office/drawing/2014/main" id="{ECB93F98-475C-71CE-A0B6-E45D0FD0614F}"/>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Cloud 136">
              <a:extLst>
                <a:ext uri="{FF2B5EF4-FFF2-40B4-BE49-F238E27FC236}">
                  <a16:creationId xmlns:a16="http://schemas.microsoft.com/office/drawing/2014/main" id="{10390CBA-8E67-989B-C522-C71B3BBA9ADE}"/>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E64C03E6-1C7E-D63E-DD9E-B78BBFD9510E}"/>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CFC272E6-B3FC-BB6B-0D98-6B2C531643C5}"/>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24">
              <a:extLst>
                <a:ext uri="{FF2B5EF4-FFF2-40B4-BE49-F238E27FC236}">
                  <a16:creationId xmlns:a16="http://schemas.microsoft.com/office/drawing/2014/main" id="{535CEE0E-EE6B-DCE7-CB4A-3BAD3361186B}"/>
                </a:ext>
              </a:extLst>
            </p:cNvPr>
            <p:cNvGrpSpPr/>
            <p:nvPr/>
          </p:nvGrpSpPr>
          <p:grpSpPr>
            <a:xfrm>
              <a:off x="7108136" y="2388756"/>
              <a:ext cx="1544360" cy="2210894"/>
              <a:chOff x="4553133" y="901823"/>
              <a:chExt cx="2186627" cy="3449921"/>
            </a:xfrm>
          </p:grpSpPr>
          <p:sp>
            <p:nvSpPr>
              <p:cNvPr id="207" name="Double Wave 23">
                <a:extLst>
                  <a:ext uri="{FF2B5EF4-FFF2-40B4-BE49-F238E27FC236}">
                    <a16:creationId xmlns:a16="http://schemas.microsoft.com/office/drawing/2014/main" id="{6114B98F-E5F4-13BA-7BDA-A9FC098D86B2}"/>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16">
                <a:extLst>
                  <a:ext uri="{FF2B5EF4-FFF2-40B4-BE49-F238E27FC236}">
                    <a16:creationId xmlns:a16="http://schemas.microsoft.com/office/drawing/2014/main" id="{781A90A3-AAA2-A953-7C76-A8CCECA7BA6B}"/>
                  </a:ext>
                </a:extLst>
              </p:cNvPr>
              <p:cNvGrpSpPr/>
              <p:nvPr/>
            </p:nvGrpSpPr>
            <p:grpSpPr>
              <a:xfrm>
                <a:off x="4694566" y="901823"/>
                <a:ext cx="2045194" cy="1982724"/>
                <a:chOff x="2594848" y="2213440"/>
                <a:chExt cx="2045194" cy="1982724"/>
              </a:xfrm>
              <a:solidFill>
                <a:srgbClr val="E0C13C"/>
              </a:solidFill>
            </p:grpSpPr>
            <p:sp>
              <p:nvSpPr>
                <p:cNvPr id="209" name="Pie 17">
                  <a:extLst>
                    <a:ext uri="{FF2B5EF4-FFF2-40B4-BE49-F238E27FC236}">
                      <a16:creationId xmlns:a16="http://schemas.microsoft.com/office/drawing/2014/main" id="{1648E1C3-F96F-A05D-A500-EE328342A035}"/>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10" name="Group 5">
                  <a:extLst>
                    <a:ext uri="{FF2B5EF4-FFF2-40B4-BE49-F238E27FC236}">
                      <a16:creationId xmlns:a16="http://schemas.microsoft.com/office/drawing/2014/main" id="{3DD49B7D-1491-6355-D998-41EF7FBC1D0C}"/>
                    </a:ext>
                  </a:extLst>
                </p:cNvPr>
                <p:cNvGrpSpPr/>
                <p:nvPr/>
              </p:nvGrpSpPr>
              <p:grpSpPr>
                <a:xfrm>
                  <a:off x="2840416" y="2333435"/>
                  <a:ext cx="1586009" cy="1634505"/>
                  <a:chOff x="2838154" y="2333435"/>
                  <a:chExt cx="1586009" cy="1634505"/>
                </a:xfrm>
                <a:grpFill/>
              </p:grpSpPr>
              <p:sp>
                <p:nvSpPr>
                  <p:cNvPr id="211" name="Moon 3">
                    <a:extLst>
                      <a:ext uri="{FF2B5EF4-FFF2-40B4-BE49-F238E27FC236}">
                        <a16:creationId xmlns:a16="http://schemas.microsoft.com/office/drawing/2014/main" id="{3DD91E84-C250-D0F2-77EB-EA23100F0013}"/>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0">
                    <a:extLst>
                      <a:ext uri="{FF2B5EF4-FFF2-40B4-BE49-F238E27FC236}">
                        <a16:creationId xmlns:a16="http://schemas.microsoft.com/office/drawing/2014/main" id="{6E8B17DE-805E-CE45-3357-39B3E1ABD2B1}"/>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41" name="Oval 140">
              <a:extLst>
                <a:ext uri="{FF2B5EF4-FFF2-40B4-BE49-F238E27FC236}">
                  <a16:creationId xmlns:a16="http://schemas.microsoft.com/office/drawing/2014/main" id="{DACE401C-98D6-7D8F-2D12-3488A5CC477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58">
              <a:extLst>
                <a:ext uri="{FF2B5EF4-FFF2-40B4-BE49-F238E27FC236}">
                  <a16:creationId xmlns:a16="http://schemas.microsoft.com/office/drawing/2014/main" id="{C8135BBE-0DED-497C-A149-F145C332E5F5}"/>
                </a:ext>
              </a:extLst>
            </p:cNvPr>
            <p:cNvGrpSpPr/>
            <p:nvPr/>
          </p:nvGrpSpPr>
          <p:grpSpPr>
            <a:xfrm rot="175281">
              <a:off x="7281771" y="4966315"/>
              <a:ext cx="1319546" cy="446802"/>
              <a:chOff x="3810000" y="1677648"/>
              <a:chExt cx="4705061" cy="1827552"/>
            </a:xfrm>
          </p:grpSpPr>
          <p:grpSp>
            <p:nvGrpSpPr>
              <p:cNvPr id="177" name="Group 37">
                <a:extLst>
                  <a:ext uri="{FF2B5EF4-FFF2-40B4-BE49-F238E27FC236}">
                    <a16:creationId xmlns:a16="http://schemas.microsoft.com/office/drawing/2014/main" id="{E19A98AE-3E16-9632-077C-289CF1003DA7}"/>
                  </a:ext>
                </a:extLst>
              </p:cNvPr>
              <p:cNvGrpSpPr/>
              <p:nvPr/>
            </p:nvGrpSpPr>
            <p:grpSpPr>
              <a:xfrm>
                <a:off x="3810000" y="1828800"/>
                <a:ext cx="1776984" cy="1676400"/>
                <a:chOff x="3810000" y="1828800"/>
                <a:chExt cx="4038600" cy="3810000"/>
              </a:xfrm>
            </p:grpSpPr>
            <p:sp>
              <p:nvSpPr>
                <p:cNvPr id="198" name="Half Frame 197">
                  <a:extLst>
                    <a:ext uri="{FF2B5EF4-FFF2-40B4-BE49-F238E27FC236}">
                      <a16:creationId xmlns:a16="http://schemas.microsoft.com/office/drawing/2014/main" id="{D3BC75B4-C021-DBF8-FB18-521897D3FD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Half Frame 198">
                  <a:extLst>
                    <a:ext uri="{FF2B5EF4-FFF2-40B4-BE49-F238E27FC236}">
                      <a16:creationId xmlns:a16="http://schemas.microsoft.com/office/drawing/2014/main" id="{BC5CA683-B0AE-7F7B-9FF7-6805A1BD635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Half Frame 199">
                  <a:extLst>
                    <a:ext uri="{FF2B5EF4-FFF2-40B4-BE49-F238E27FC236}">
                      <a16:creationId xmlns:a16="http://schemas.microsoft.com/office/drawing/2014/main" id="{58742748-5551-BE01-5F5D-7D09803289A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Half Frame 200">
                  <a:extLst>
                    <a:ext uri="{FF2B5EF4-FFF2-40B4-BE49-F238E27FC236}">
                      <a16:creationId xmlns:a16="http://schemas.microsoft.com/office/drawing/2014/main" id="{B3CEC664-2259-987A-25D3-B815644DE1D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Donut 775">
                  <a:extLst>
                    <a:ext uri="{FF2B5EF4-FFF2-40B4-BE49-F238E27FC236}">
                      <a16:creationId xmlns:a16="http://schemas.microsoft.com/office/drawing/2014/main" id="{120E13BA-B7AB-BAF0-EFCC-3FCD4305DDD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Diamond 202">
                  <a:extLst>
                    <a:ext uri="{FF2B5EF4-FFF2-40B4-BE49-F238E27FC236}">
                      <a16:creationId xmlns:a16="http://schemas.microsoft.com/office/drawing/2014/main" id="{54F42F8A-688E-2957-BF44-FEB97134E2C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5B1842CB-BF77-0A70-D4D1-674448A3284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7F235E0E-4392-3AE9-F57A-B49CA5D7D24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Diamond 205">
                  <a:extLst>
                    <a:ext uri="{FF2B5EF4-FFF2-40B4-BE49-F238E27FC236}">
                      <a16:creationId xmlns:a16="http://schemas.microsoft.com/office/drawing/2014/main" id="{DE1CE1C5-286E-F45B-0C81-FC17A344E76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38">
                <a:extLst>
                  <a:ext uri="{FF2B5EF4-FFF2-40B4-BE49-F238E27FC236}">
                    <a16:creationId xmlns:a16="http://schemas.microsoft.com/office/drawing/2014/main" id="{EE4997BF-0FE6-0612-6B1E-B3503139E85A}"/>
                  </a:ext>
                </a:extLst>
              </p:cNvPr>
              <p:cNvGrpSpPr/>
              <p:nvPr/>
            </p:nvGrpSpPr>
            <p:grpSpPr>
              <a:xfrm>
                <a:off x="5314014" y="1757596"/>
                <a:ext cx="1776984" cy="1676400"/>
                <a:chOff x="3810000" y="1828800"/>
                <a:chExt cx="4038600" cy="3810000"/>
              </a:xfrm>
            </p:grpSpPr>
            <p:sp>
              <p:nvSpPr>
                <p:cNvPr id="189" name="Half Frame 188">
                  <a:extLst>
                    <a:ext uri="{FF2B5EF4-FFF2-40B4-BE49-F238E27FC236}">
                      <a16:creationId xmlns:a16="http://schemas.microsoft.com/office/drawing/2014/main" id="{8970B8F0-625E-45DE-63E3-5966034A551D}"/>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Half Frame 189">
                  <a:extLst>
                    <a:ext uri="{FF2B5EF4-FFF2-40B4-BE49-F238E27FC236}">
                      <a16:creationId xmlns:a16="http://schemas.microsoft.com/office/drawing/2014/main" id="{7547A5EC-1EEE-32B3-F9BC-84B70EF59E3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1" name="Half Frame 190">
                  <a:extLst>
                    <a:ext uri="{FF2B5EF4-FFF2-40B4-BE49-F238E27FC236}">
                      <a16:creationId xmlns:a16="http://schemas.microsoft.com/office/drawing/2014/main" id="{98ABBB1B-9A46-3429-44A9-E0EE93E3217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Half Frame 191">
                  <a:extLst>
                    <a:ext uri="{FF2B5EF4-FFF2-40B4-BE49-F238E27FC236}">
                      <a16:creationId xmlns:a16="http://schemas.microsoft.com/office/drawing/2014/main" id="{A31159F9-3A92-1AF2-0164-257E87E2B3C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Donut 766">
                  <a:extLst>
                    <a:ext uri="{FF2B5EF4-FFF2-40B4-BE49-F238E27FC236}">
                      <a16:creationId xmlns:a16="http://schemas.microsoft.com/office/drawing/2014/main" id="{34838EB4-F085-0820-AEDA-53F57B23ED7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Diamond 193">
                  <a:extLst>
                    <a:ext uri="{FF2B5EF4-FFF2-40B4-BE49-F238E27FC236}">
                      <a16:creationId xmlns:a16="http://schemas.microsoft.com/office/drawing/2014/main" id="{B13DCA08-7CE3-C6C4-D982-C5DD36323C3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F5F8FAB8-6820-C95D-2EA3-74872E7EF29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a:extLst>
                    <a:ext uri="{FF2B5EF4-FFF2-40B4-BE49-F238E27FC236}">
                      <a16:creationId xmlns:a16="http://schemas.microsoft.com/office/drawing/2014/main" id="{5994AE38-BD02-B6E3-E583-C5F3FE1B691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EB5D22C3-2C8A-87BA-65F1-586701C6B5C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48">
                <a:extLst>
                  <a:ext uri="{FF2B5EF4-FFF2-40B4-BE49-F238E27FC236}">
                    <a16:creationId xmlns:a16="http://schemas.microsoft.com/office/drawing/2014/main" id="{5725F106-4D02-5E07-81DF-31E8681ADB91}"/>
                  </a:ext>
                </a:extLst>
              </p:cNvPr>
              <p:cNvGrpSpPr/>
              <p:nvPr/>
            </p:nvGrpSpPr>
            <p:grpSpPr>
              <a:xfrm>
                <a:off x="6738077" y="1677648"/>
                <a:ext cx="1776984" cy="1676400"/>
                <a:chOff x="3810000" y="1828800"/>
                <a:chExt cx="4038600" cy="3810000"/>
              </a:xfrm>
            </p:grpSpPr>
            <p:sp>
              <p:nvSpPr>
                <p:cNvPr id="180" name="Half Frame 179">
                  <a:extLst>
                    <a:ext uri="{FF2B5EF4-FFF2-40B4-BE49-F238E27FC236}">
                      <a16:creationId xmlns:a16="http://schemas.microsoft.com/office/drawing/2014/main" id="{4B083F12-4277-3EC2-4D4F-0254590672D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1" name="Half Frame 50">
                  <a:extLst>
                    <a:ext uri="{FF2B5EF4-FFF2-40B4-BE49-F238E27FC236}">
                      <a16:creationId xmlns:a16="http://schemas.microsoft.com/office/drawing/2014/main" id="{65FF6BE6-8E3F-AED5-A625-2870C03F67C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2" name="Half Frame 51">
                  <a:extLst>
                    <a:ext uri="{FF2B5EF4-FFF2-40B4-BE49-F238E27FC236}">
                      <a16:creationId xmlns:a16="http://schemas.microsoft.com/office/drawing/2014/main" id="{B2979A3B-A8EA-5C06-5D0C-6F481DA40B9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3" name="Half Frame 52">
                  <a:extLst>
                    <a:ext uri="{FF2B5EF4-FFF2-40B4-BE49-F238E27FC236}">
                      <a16:creationId xmlns:a16="http://schemas.microsoft.com/office/drawing/2014/main" id="{86B3A52E-104A-3064-85F2-AF319E38775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4" name="Donut 757">
                  <a:extLst>
                    <a:ext uri="{FF2B5EF4-FFF2-40B4-BE49-F238E27FC236}">
                      <a16:creationId xmlns:a16="http://schemas.microsoft.com/office/drawing/2014/main" id="{2D6779C3-64E4-EC65-B9F7-A320C7FD1F38}"/>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Diamond 184">
                  <a:extLst>
                    <a:ext uri="{FF2B5EF4-FFF2-40B4-BE49-F238E27FC236}">
                      <a16:creationId xmlns:a16="http://schemas.microsoft.com/office/drawing/2014/main" id="{8A345A1D-231C-4F19-7967-51E9ABCB1B3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52894B6D-2ED0-EE40-003F-D61BD5E3C3E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a:extLst>
                    <a:ext uri="{FF2B5EF4-FFF2-40B4-BE49-F238E27FC236}">
                      <a16:creationId xmlns:a16="http://schemas.microsoft.com/office/drawing/2014/main" id="{D101D076-40C7-9768-03AA-09B1FE8B989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278346F9-C4F6-9BD7-EA9A-1AE8DD223D9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3" name="Cloud 142">
              <a:extLst>
                <a:ext uri="{FF2B5EF4-FFF2-40B4-BE49-F238E27FC236}">
                  <a16:creationId xmlns:a16="http://schemas.microsoft.com/office/drawing/2014/main" id="{21C9D9D0-1261-3C12-2F23-708CB0C7F288}"/>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BDA893D1-415A-0BD8-3943-384E8EA19158}"/>
                </a:ext>
              </a:extLst>
            </p:cNvPr>
            <p:cNvGrpSpPr/>
            <p:nvPr/>
          </p:nvGrpSpPr>
          <p:grpSpPr>
            <a:xfrm>
              <a:off x="7162023" y="1568903"/>
              <a:ext cx="1544762" cy="259293"/>
              <a:chOff x="7105896" y="1557210"/>
              <a:chExt cx="1544762" cy="488119"/>
            </a:xfrm>
          </p:grpSpPr>
          <p:sp>
            <p:nvSpPr>
              <p:cNvPr id="145" name="Rounded Rectangle 15">
                <a:extLst>
                  <a:ext uri="{FF2B5EF4-FFF2-40B4-BE49-F238E27FC236}">
                    <a16:creationId xmlns:a16="http://schemas.microsoft.com/office/drawing/2014/main" id="{22D628A7-8A4D-E56D-28B6-45D0A54C8746}"/>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59">
                <a:extLst>
                  <a:ext uri="{FF2B5EF4-FFF2-40B4-BE49-F238E27FC236}">
                    <a16:creationId xmlns:a16="http://schemas.microsoft.com/office/drawing/2014/main" id="{677D3E36-DB32-9184-24E9-E5D6D852F4DF}"/>
                  </a:ext>
                </a:extLst>
              </p:cNvPr>
              <p:cNvGrpSpPr/>
              <p:nvPr/>
            </p:nvGrpSpPr>
            <p:grpSpPr>
              <a:xfrm rot="160736">
                <a:off x="7230848" y="1557210"/>
                <a:ext cx="1269517" cy="488119"/>
                <a:chOff x="3810000" y="1677648"/>
                <a:chExt cx="4705061" cy="1827552"/>
              </a:xfrm>
            </p:grpSpPr>
            <p:grpSp>
              <p:nvGrpSpPr>
                <p:cNvPr id="147" name="Group 37">
                  <a:extLst>
                    <a:ext uri="{FF2B5EF4-FFF2-40B4-BE49-F238E27FC236}">
                      <a16:creationId xmlns:a16="http://schemas.microsoft.com/office/drawing/2014/main" id="{EFC50D29-BC03-231C-A6D8-5EFEB4D14FFD}"/>
                    </a:ext>
                  </a:extLst>
                </p:cNvPr>
                <p:cNvGrpSpPr/>
                <p:nvPr/>
              </p:nvGrpSpPr>
              <p:grpSpPr>
                <a:xfrm>
                  <a:off x="3810000" y="1828800"/>
                  <a:ext cx="1776984" cy="1676400"/>
                  <a:chOff x="3810000" y="1828800"/>
                  <a:chExt cx="4038600" cy="3810000"/>
                </a:xfrm>
              </p:grpSpPr>
              <p:sp>
                <p:nvSpPr>
                  <p:cNvPr id="168" name="Half Frame 167">
                    <a:extLst>
                      <a:ext uri="{FF2B5EF4-FFF2-40B4-BE49-F238E27FC236}">
                        <a16:creationId xmlns:a16="http://schemas.microsoft.com/office/drawing/2014/main" id="{0A2CB380-7FA5-406C-AE92-2157294A6E2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Half Frame 168">
                    <a:extLst>
                      <a:ext uri="{FF2B5EF4-FFF2-40B4-BE49-F238E27FC236}">
                        <a16:creationId xmlns:a16="http://schemas.microsoft.com/office/drawing/2014/main" id="{D1FCF55C-936F-9CE0-770F-DC77AF584F8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Half Frame 169">
                    <a:extLst>
                      <a:ext uri="{FF2B5EF4-FFF2-40B4-BE49-F238E27FC236}">
                        <a16:creationId xmlns:a16="http://schemas.microsoft.com/office/drawing/2014/main" id="{DF57CFF2-057A-33C7-E867-CD50C34E94B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Half Frame 170">
                    <a:extLst>
                      <a:ext uri="{FF2B5EF4-FFF2-40B4-BE49-F238E27FC236}">
                        <a16:creationId xmlns:a16="http://schemas.microsoft.com/office/drawing/2014/main" id="{914C05A4-59BC-EAA8-DB3E-B89DB1C0005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Donut 745">
                    <a:extLst>
                      <a:ext uri="{FF2B5EF4-FFF2-40B4-BE49-F238E27FC236}">
                        <a16:creationId xmlns:a16="http://schemas.microsoft.com/office/drawing/2014/main" id="{DD34290B-4C83-127C-76C3-73950B9743D6}"/>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iamond 172">
                    <a:extLst>
                      <a:ext uri="{FF2B5EF4-FFF2-40B4-BE49-F238E27FC236}">
                        <a16:creationId xmlns:a16="http://schemas.microsoft.com/office/drawing/2014/main" id="{2C600338-D01D-7F16-8440-C3C4667D121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1B7E88FB-595D-CD76-6A12-C2DA3AF2BC8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C85F8BB2-08A3-C94D-A3D7-A6F04EC15F0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29354DC2-6EB7-7354-E335-977EB02343C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38">
                  <a:extLst>
                    <a:ext uri="{FF2B5EF4-FFF2-40B4-BE49-F238E27FC236}">
                      <a16:creationId xmlns:a16="http://schemas.microsoft.com/office/drawing/2014/main" id="{F5150FB8-3845-C10C-6D33-62C9E0486C84}"/>
                    </a:ext>
                  </a:extLst>
                </p:cNvPr>
                <p:cNvGrpSpPr/>
                <p:nvPr/>
              </p:nvGrpSpPr>
              <p:grpSpPr>
                <a:xfrm>
                  <a:off x="5314014" y="1757596"/>
                  <a:ext cx="1776984" cy="1676400"/>
                  <a:chOff x="3810000" y="1828800"/>
                  <a:chExt cx="4038600" cy="3810000"/>
                </a:xfrm>
              </p:grpSpPr>
              <p:sp>
                <p:nvSpPr>
                  <p:cNvPr id="159" name="Half Frame 158">
                    <a:extLst>
                      <a:ext uri="{FF2B5EF4-FFF2-40B4-BE49-F238E27FC236}">
                        <a16:creationId xmlns:a16="http://schemas.microsoft.com/office/drawing/2014/main" id="{2F39FC9D-DB8F-120D-898F-C54416499C0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Half Frame 159">
                    <a:extLst>
                      <a:ext uri="{FF2B5EF4-FFF2-40B4-BE49-F238E27FC236}">
                        <a16:creationId xmlns:a16="http://schemas.microsoft.com/office/drawing/2014/main" id="{EB87407B-E777-3628-0633-B4818B28329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160">
                    <a:extLst>
                      <a:ext uri="{FF2B5EF4-FFF2-40B4-BE49-F238E27FC236}">
                        <a16:creationId xmlns:a16="http://schemas.microsoft.com/office/drawing/2014/main" id="{8102A077-8393-6FF8-4101-770ED73BFA3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a:extLst>
                      <a:ext uri="{FF2B5EF4-FFF2-40B4-BE49-F238E27FC236}">
                        <a16:creationId xmlns:a16="http://schemas.microsoft.com/office/drawing/2014/main" id="{62EAC5BC-EAEF-18A3-B845-811CF1AAB1A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onut 736">
                    <a:extLst>
                      <a:ext uri="{FF2B5EF4-FFF2-40B4-BE49-F238E27FC236}">
                        <a16:creationId xmlns:a16="http://schemas.microsoft.com/office/drawing/2014/main" id="{60590B8D-BAFE-346E-9D54-4C007BF6EE1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iamond 163">
                    <a:extLst>
                      <a:ext uri="{FF2B5EF4-FFF2-40B4-BE49-F238E27FC236}">
                        <a16:creationId xmlns:a16="http://schemas.microsoft.com/office/drawing/2014/main" id="{4FDE6D73-1223-5DE3-54D4-A05FB75FF114}"/>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D1ECEDF4-A706-C427-2324-3A468A64B43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EF146B41-223B-EA05-4C5D-6737E29700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46E74B01-D234-3A34-39E5-AA63B3865F4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48">
                  <a:extLst>
                    <a:ext uri="{FF2B5EF4-FFF2-40B4-BE49-F238E27FC236}">
                      <a16:creationId xmlns:a16="http://schemas.microsoft.com/office/drawing/2014/main" id="{FAFBEC39-85E5-160F-D447-73BBFA817E05}"/>
                    </a:ext>
                  </a:extLst>
                </p:cNvPr>
                <p:cNvGrpSpPr/>
                <p:nvPr/>
              </p:nvGrpSpPr>
              <p:grpSpPr>
                <a:xfrm>
                  <a:off x="6738077" y="1677648"/>
                  <a:ext cx="1776984" cy="1676400"/>
                  <a:chOff x="3810000" y="1828800"/>
                  <a:chExt cx="4038600" cy="3810000"/>
                </a:xfrm>
              </p:grpSpPr>
              <p:sp>
                <p:nvSpPr>
                  <p:cNvPr id="150" name="Half Frame 149">
                    <a:extLst>
                      <a:ext uri="{FF2B5EF4-FFF2-40B4-BE49-F238E27FC236}">
                        <a16:creationId xmlns:a16="http://schemas.microsoft.com/office/drawing/2014/main" id="{E627562C-255B-1180-6EA1-6F828D3133E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a:extLst>
                      <a:ext uri="{FF2B5EF4-FFF2-40B4-BE49-F238E27FC236}">
                        <a16:creationId xmlns:a16="http://schemas.microsoft.com/office/drawing/2014/main" id="{C1C8C650-DD75-21FF-39C8-1A6CD8B638F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a:extLst>
                      <a:ext uri="{FF2B5EF4-FFF2-40B4-BE49-F238E27FC236}">
                        <a16:creationId xmlns:a16="http://schemas.microsoft.com/office/drawing/2014/main" id="{50426910-EFA5-3BC7-DF35-0F50A6FEC55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152">
                    <a:extLst>
                      <a:ext uri="{FF2B5EF4-FFF2-40B4-BE49-F238E27FC236}">
                        <a16:creationId xmlns:a16="http://schemas.microsoft.com/office/drawing/2014/main" id="{65F7D934-AC33-CED5-D377-2A021225DA88}"/>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onut 727">
                    <a:extLst>
                      <a:ext uri="{FF2B5EF4-FFF2-40B4-BE49-F238E27FC236}">
                        <a16:creationId xmlns:a16="http://schemas.microsoft.com/office/drawing/2014/main" id="{C636C5B0-4AFF-79F8-2AC4-503340DD1F4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iamond 154">
                    <a:extLst>
                      <a:ext uri="{FF2B5EF4-FFF2-40B4-BE49-F238E27FC236}">
                        <a16:creationId xmlns:a16="http://schemas.microsoft.com/office/drawing/2014/main" id="{E13CE699-379F-7B9E-F32E-0F1A7AA4625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96E6B2F5-DF64-9F62-218F-3F752442591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570F3B37-6E6E-D6A7-7B72-41CB456500A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B7D98603-D115-C612-DAF0-E2C055B859C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13" name="Group 212">
            <a:extLst>
              <a:ext uri="{FF2B5EF4-FFF2-40B4-BE49-F238E27FC236}">
                <a16:creationId xmlns:a16="http://schemas.microsoft.com/office/drawing/2014/main" id="{46B9256B-BA7A-058E-9A8C-73FEACF764C8}"/>
              </a:ext>
            </a:extLst>
          </p:cNvPr>
          <p:cNvGrpSpPr/>
          <p:nvPr/>
        </p:nvGrpSpPr>
        <p:grpSpPr>
          <a:xfrm>
            <a:off x="7002024" y="2250514"/>
            <a:ext cx="1537180" cy="3338096"/>
            <a:chOff x="441685" y="536029"/>
            <a:chExt cx="2911243" cy="6321972"/>
          </a:xfrm>
        </p:grpSpPr>
        <p:sp>
          <p:nvSpPr>
            <p:cNvPr id="214" name="Oval 213">
              <a:extLst>
                <a:ext uri="{FF2B5EF4-FFF2-40B4-BE49-F238E27FC236}">
                  <a16:creationId xmlns:a16="http://schemas.microsoft.com/office/drawing/2014/main" id="{6A409651-C9AD-9406-2870-6F63C0678C54}"/>
                </a:ext>
              </a:extLst>
            </p:cNvPr>
            <p:cNvSpPr/>
            <p:nvPr/>
          </p:nvSpPr>
          <p:spPr>
            <a:xfrm rot="2046175">
              <a:off x="441685" y="3994171"/>
              <a:ext cx="505038" cy="7900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6A87EF56-5DBF-6A20-2BF9-ED038EEAE648}"/>
                </a:ext>
              </a:extLst>
            </p:cNvPr>
            <p:cNvSpPr/>
            <p:nvPr/>
          </p:nvSpPr>
          <p:spPr>
            <a:xfrm rot="20226769">
              <a:off x="2794812" y="3928160"/>
              <a:ext cx="558116" cy="7516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a:extLst>
                <a:ext uri="{FF2B5EF4-FFF2-40B4-BE49-F238E27FC236}">
                  <a16:creationId xmlns:a16="http://schemas.microsoft.com/office/drawing/2014/main" id="{A928EC36-491B-2210-DDBF-033279B7785E}"/>
                </a:ext>
              </a:extLst>
            </p:cNvPr>
            <p:cNvSpPr/>
            <p:nvPr/>
          </p:nvSpPr>
          <p:spPr>
            <a:xfrm rot="1442139">
              <a:off x="713888" y="2353951"/>
              <a:ext cx="798296" cy="215710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093732AB-EA4F-BA13-356A-B8D49F6858FA}"/>
                </a:ext>
              </a:extLst>
            </p:cNvPr>
            <p:cNvSpPr/>
            <p:nvPr/>
          </p:nvSpPr>
          <p:spPr>
            <a:xfrm rot="20249249">
              <a:off x="2359823" y="2337525"/>
              <a:ext cx="698294" cy="2111034"/>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loud 217">
              <a:extLst>
                <a:ext uri="{FF2B5EF4-FFF2-40B4-BE49-F238E27FC236}">
                  <a16:creationId xmlns:a16="http://schemas.microsoft.com/office/drawing/2014/main" id="{A191BF9B-022D-4D22-8018-B9311C6F656B}"/>
                </a:ext>
              </a:extLst>
            </p:cNvPr>
            <p:cNvSpPr/>
            <p:nvPr/>
          </p:nvSpPr>
          <p:spPr>
            <a:xfrm rot="18382183">
              <a:off x="624051" y="1087705"/>
              <a:ext cx="1066377"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loud 218">
              <a:extLst>
                <a:ext uri="{FF2B5EF4-FFF2-40B4-BE49-F238E27FC236}">
                  <a16:creationId xmlns:a16="http://schemas.microsoft.com/office/drawing/2014/main" id="{750C2A7D-7FE5-1670-660C-B0CC02227E00}"/>
                </a:ext>
              </a:extLst>
            </p:cNvPr>
            <p:cNvSpPr/>
            <p:nvPr/>
          </p:nvSpPr>
          <p:spPr>
            <a:xfrm rot="5749123">
              <a:off x="2140717" y="1159942"/>
              <a:ext cx="982885" cy="642834"/>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11B2EC59-4D8F-C06E-CCAC-3FF36A94F4DC}"/>
                </a:ext>
              </a:extLst>
            </p:cNvPr>
            <p:cNvSpPr/>
            <p:nvPr/>
          </p:nvSpPr>
          <p:spPr>
            <a:xfrm rot="6128217">
              <a:off x="1986712" y="6118785"/>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6865A256-7080-5224-6D85-3D5C40556AE2}"/>
                </a:ext>
              </a:extLst>
            </p:cNvPr>
            <p:cNvSpPr/>
            <p:nvPr/>
          </p:nvSpPr>
          <p:spPr>
            <a:xfrm rot="4472555">
              <a:off x="1234601" y="6139763"/>
              <a:ext cx="625702" cy="810773"/>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C7885159-79FB-9E8C-32D8-69F314A17BD5}"/>
                </a:ext>
              </a:extLst>
            </p:cNvPr>
            <p:cNvSpPr/>
            <p:nvPr/>
          </p:nvSpPr>
          <p:spPr>
            <a:xfrm>
              <a:off x="1928643"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CA591F0A-B5F2-C570-9D2C-188D0C2325A4}"/>
                </a:ext>
              </a:extLst>
            </p:cNvPr>
            <p:cNvSpPr/>
            <p:nvPr/>
          </p:nvSpPr>
          <p:spPr>
            <a:xfrm>
              <a:off x="1166260" y="4902377"/>
              <a:ext cx="762383" cy="1597219"/>
            </a:xfrm>
            <a:prstGeom prst="trapezoi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Trapezoid 223">
              <a:extLst>
                <a:ext uri="{FF2B5EF4-FFF2-40B4-BE49-F238E27FC236}">
                  <a16:creationId xmlns:a16="http://schemas.microsoft.com/office/drawing/2014/main" id="{EA47DD4A-9879-AECC-2F2B-22B1C2276BAF}"/>
                </a:ext>
              </a:extLst>
            </p:cNvPr>
            <p:cNvSpPr/>
            <p:nvPr/>
          </p:nvSpPr>
          <p:spPr>
            <a:xfrm>
              <a:off x="827420" y="2450175"/>
              <a:ext cx="2202439" cy="3619389"/>
            </a:xfrm>
            <a:prstGeom prst="trapezoid">
              <a:avLst>
                <a:gd name="adj" fmla="val 28818"/>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apezoid 224">
              <a:extLst>
                <a:ext uri="{FF2B5EF4-FFF2-40B4-BE49-F238E27FC236}">
                  <a16:creationId xmlns:a16="http://schemas.microsoft.com/office/drawing/2014/main" id="{96D0483A-4B32-E4C5-02B4-646782B1C08F}"/>
                </a:ext>
              </a:extLst>
            </p:cNvPr>
            <p:cNvSpPr/>
            <p:nvPr/>
          </p:nvSpPr>
          <p:spPr>
            <a:xfrm rot="10800000">
              <a:off x="1589805" y="2553527"/>
              <a:ext cx="677674" cy="384851"/>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E5552D5C-C16B-9431-9918-8DD3A864992A}"/>
                </a:ext>
              </a:extLst>
            </p:cNvPr>
            <p:cNvSpPr/>
            <p:nvPr/>
          </p:nvSpPr>
          <p:spPr>
            <a:xfrm>
              <a:off x="1081549" y="674444"/>
              <a:ext cx="1609477" cy="216094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26">
              <a:extLst>
                <a:ext uri="{FF2B5EF4-FFF2-40B4-BE49-F238E27FC236}">
                  <a16:creationId xmlns:a16="http://schemas.microsoft.com/office/drawing/2014/main" id="{658C04A7-3398-63AD-495F-D29AB6C3CBA2}"/>
                </a:ext>
              </a:extLst>
            </p:cNvPr>
            <p:cNvSpPr/>
            <p:nvPr/>
          </p:nvSpPr>
          <p:spPr>
            <a:xfrm rot="600599">
              <a:off x="1133447" y="536029"/>
              <a:ext cx="1558891" cy="89662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162">
              <a:extLst>
                <a:ext uri="{FF2B5EF4-FFF2-40B4-BE49-F238E27FC236}">
                  <a16:creationId xmlns:a16="http://schemas.microsoft.com/office/drawing/2014/main" id="{2F5F46A7-E24A-FA72-3AFE-6F36B3F2B574}"/>
                </a:ext>
              </a:extLst>
            </p:cNvPr>
            <p:cNvGrpSpPr/>
            <p:nvPr/>
          </p:nvGrpSpPr>
          <p:grpSpPr>
            <a:xfrm>
              <a:off x="982450" y="936411"/>
              <a:ext cx="1858215" cy="300286"/>
              <a:chOff x="6571728" y="1086622"/>
              <a:chExt cx="1528420" cy="286099"/>
            </a:xfrm>
          </p:grpSpPr>
          <p:sp>
            <p:nvSpPr>
              <p:cNvPr id="253" name="Rounded Rectangle 42">
                <a:extLst>
                  <a:ext uri="{FF2B5EF4-FFF2-40B4-BE49-F238E27FC236}">
                    <a16:creationId xmlns:a16="http://schemas.microsoft.com/office/drawing/2014/main" id="{D91CAD23-220F-5894-F861-E79295614C6A}"/>
                  </a:ext>
                </a:extLst>
              </p:cNvPr>
              <p:cNvSpPr/>
              <p:nvPr/>
            </p:nvSpPr>
            <p:spPr>
              <a:xfrm>
                <a:off x="6571728" y="1086622"/>
                <a:ext cx="1528420" cy="286099"/>
              </a:xfrm>
              <a:prstGeom prst="roundRect">
                <a:avLst>
                  <a:gd name="adj" fmla="val 50000"/>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Trapezoid 253">
                <a:extLst>
                  <a:ext uri="{FF2B5EF4-FFF2-40B4-BE49-F238E27FC236}">
                    <a16:creationId xmlns:a16="http://schemas.microsoft.com/office/drawing/2014/main" id="{66797D97-0F9F-B4E4-F83C-164DB9AE1F6C}"/>
                  </a:ext>
                </a:extLst>
              </p:cNvPr>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rapezoid 254">
                <a:extLst>
                  <a:ext uri="{FF2B5EF4-FFF2-40B4-BE49-F238E27FC236}">
                    <a16:creationId xmlns:a16="http://schemas.microsoft.com/office/drawing/2014/main" id="{254831B1-5C43-3F34-859A-1001589B98CB}"/>
                  </a:ext>
                </a:extLst>
              </p:cNvPr>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rapezoid 255">
                <a:extLst>
                  <a:ext uri="{FF2B5EF4-FFF2-40B4-BE49-F238E27FC236}">
                    <a16:creationId xmlns:a16="http://schemas.microsoft.com/office/drawing/2014/main" id="{7765B466-C302-D7F5-5E80-68D772F22C28}"/>
                  </a:ext>
                </a:extLst>
              </p:cNvPr>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rapezoid 256">
                <a:extLst>
                  <a:ext uri="{FF2B5EF4-FFF2-40B4-BE49-F238E27FC236}">
                    <a16:creationId xmlns:a16="http://schemas.microsoft.com/office/drawing/2014/main" id="{F3E13A46-1A69-60B0-D98D-B2DC52C44722}"/>
                  </a:ext>
                </a:extLst>
              </p:cNvPr>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rapezoid 257">
                <a:extLst>
                  <a:ext uri="{FF2B5EF4-FFF2-40B4-BE49-F238E27FC236}">
                    <a16:creationId xmlns:a16="http://schemas.microsoft.com/office/drawing/2014/main" id="{59835842-C59C-0FA2-29CC-C8CFE367384A}"/>
                  </a:ext>
                </a:extLst>
              </p:cNvPr>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9" name="Cloud 228">
              <a:extLst>
                <a:ext uri="{FF2B5EF4-FFF2-40B4-BE49-F238E27FC236}">
                  <a16:creationId xmlns:a16="http://schemas.microsoft.com/office/drawing/2014/main" id="{1E077C81-B93B-5185-230A-7EEE4D1BB862}"/>
                </a:ext>
              </a:extLst>
            </p:cNvPr>
            <p:cNvSpPr/>
            <p:nvPr/>
          </p:nvSpPr>
          <p:spPr>
            <a:xfrm rot="985445">
              <a:off x="1324219" y="2139095"/>
              <a:ext cx="979788" cy="9204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BBFDDC70-A844-9F4D-BA37-FDF509428998}"/>
                </a:ext>
              </a:extLst>
            </p:cNvPr>
            <p:cNvSpPr/>
            <p:nvPr/>
          </p:nvSpPr>
          <p:spPr>
            <a:xfrm rot="5243297">
              <a:off x="1722309" y="2160249"/>
              <a:ext cx="216251" cy="4788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163">
              <a:extLst>
                <a:ext uri="{FF2B5EF4-FFF2-40B4-BE49-F238E27FC236}">
                  <a16:creationId xmlns:a16="http://schemas.microsoft.com/office/drawing/2014/main" id="{95EF14DC-9F27-D4CD-1E27-E1FAA43FBD18}"/>
                </a:ext>
              </a:extLst>
            </p:cNvPr>
            <p:cNvGrpSpPr/>
            <p:nvPr/>
          </p:nvGrpSpPr>
          <p:grpSpPr>
            <a:xfrm>
              <a:off x="982444" y="3839179"/>
              <a:ext cx="1742078" cy="1801718"/>
              <a:chOff x="7543801" y="3581401"/>
              <a:chExt cx="1176618" cy="1066800"/>
            </a:xfrm>
          </p:grpSpPr>
          <p:sp>
            <p:nvSpPr>
              <p:cNvPr id="248" name="Rounded Rectangle 37">
                <a:extLst>
                  <a:ext uri="{FF2B5EF4-FFF2-40B4-BE49-F238E27FC236}">
                    <a16:creationId xmlns:a16="http://schemas.microsoft.com/office/drawing/2014/main" id="{354F50AA-4511-EBB9-1358-7FCFCA10EA5C}"/>
                  </a:ext>
                </a:extLst>
              </p:cNvPr>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9" name="Group 162">
                <a:extLst>
                  <a:ext uri="{FF2B5EF4-FFF2-40B4-BE49-F238E27FC236}">
                    <a16:creationId xmlns:a16="http://schemas.microsoft.com/office/drawing/2014/main" id="{77375919-7DC3-3B64-5061-85224A6D3A5D}"/>
                  </a:ext>
                </a:extLst>
              </p:cNvPr>
              <p:cNvGrpSpPr/>
              <p:nvPr/>
            </p:nvGrpSpPr>
            <p:grpSpPr>
              <a:xfrm>
                <a:off x="7543801" y="3581401"/>
                <a:ext cx="457200" cy="1066800"/>
                <a:chOff x="6827799" y="4800600"/>
                <a:chExt cx="868401" cy="2043177"/>
              </a:xfrm>
              <a:solidFill>
                <a:srgbClr val="D98A33"/>
              </a:solidFill>
            </p:grpSpPr>
            <p:sp>
              <p:nvSpPr>
                <p:cNvPr id="250" name="Double Wave 249">
                  <a:extLst>
                    <a:ext uri="{FF2B5EF4-FFF2-40B4-BE49-F238E27FC236}">
                      <a16:creationId xmlns:a16="http://schemas.microsoft.com/office/drawing/2014/main" id="{8ED2F793-13D8-90B0-6AFB-67516A2C4A64}"/>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ouble Wave 250">
                  <a:extLst>
                    <a:ext uri="{FF2B5EF4-FFF2-40B4-BE49-F238E27FC236}">
                      <a16:creationId xmlns:a16="http://schemas.microsoft.com/office/drawing/2014/main" id="{7A19781B-3699-4B2B-0451-0FF9A328697A}"/>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41">
                  <a:extLst>
                    <a:ext uri="{FF2B5EF4-FFF2-40B4-BE49-F238E27FC236}">
                      <a16:creationId xmlns:a16="http://schemas.microsoft.com/office/drawing/2014/main" id="{372AB4F7-2F30-5236-59F1-5BABDD608E87}"/>
                    </a:ext>
                  </a:extLst>
                </p:cNvPr>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2" name="Group 169">
              <a:extLst>
                <a:ext uri="{FF2B5EF4-FFF2-40B4-BE49-F238E27FC236}">
                  <a16:creationId xmlns:a16="http://schemas.microsoft.com/office/drawing/2014/main" id="{0FB54A93-02E8-1DEE-C7F0-915DE67768F8}"/>
                </a:ext>
              </a:extLst>
            </p:cNvPr>
            <p:cNvGrpSpPr/>
            <p:nvPr/>
          </p:nvGrpSpPr>
          <p:grpSpPr>
            <a:xfrm>
              <a:off x="796629" y="5340611"/>
              <a:ext cx="2194826" cy="800764"/>
              <a:chOff x="0" y="4648200"/>
              <a:chExt cx="3986134" cy="1541489"/>
            </a:xfrm>
          </p:grpSpPr>
          <p:grpSp>
            <p:nvGrpSpPr>
              <p:cNvPr id="233" name="Group 138">
                <a:extLst>
                  <a:ext uri="{FF2B5EF4-FFF2-40B4-BE49-F238E27FC236}">
                    <a16:creationId xmlns:a16="http://schemas.microsoft.com/office/drawing/2014/main" id="{EE2B4430-8D36-A195-99CB-07953D95C5A4}"/>
                  </a:ext>
                </a:extLst>
              </p:cNvPr>
              <p:cNvGrpSpPr/>
              <p:nvPr/>
            </p:nvGrpSpPr>
            <p:grpSpPr>
              <a:xfrm>
                <a:off x="0" y="4648200"/>
                <a:ext cx="1600200" cy="1524000"/>
                <a:chOff x="533400" y="4648200"/>
                <a:chExt cx="1905000" cy="1828800"/>
              </a:xfrm>
            </p:grpSpPr>
            <p:sp>
              <p:nvSpPr>
                <p:cNvPr id="244" name="Plus 33">
                  <a:extLst>
                    <a:ext uri="{FF2B5EF4-FFF2-40B4-BE49-F238E27FC236}">
                      <a16:creationId xmlns:a16="http://schemas.microsoft.com/office/drawing/2014/main" id="{62358C4F-EFBB-A0B0-00E8-336DF6BEE1B4}"/>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AD15FBFD-CD81-9B15-0AD8-E3119917F108}"/>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8D27D047-73FF-9B4B-7008-0283CBCF9FFE}"/>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326BEC42-0F8A-39FB-C060-BA6D70093536}"/>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139">
                <a:extLst>
                  <a:ext uri="{FF2B5EF4-FFF2-40B4-BE49-F238E27FC236}">
                    <a16:creationId xmlns:a16="http://schemas.microsoft.com/office/drawing/2014/main" id="{7B493170-FADB-378C-74CC-83B4BF5FEF25}"/>
                  </a:ext>
                </a:extLst>
              </p:cNvPr>
              <p:cNvGrpSpPr/>
              <p:nvPr/>
            </p:nvGrpSpPr>
            <p:grpSpPr>
              <a:xfrm>
                <a:off x="1182973" y="4665689"/>
                <a:ext cx="1600200" cy="1524000"/>
                <a:chOff x="533400" y="4648200"/>
                <a:chExt cx="1905000" cy="1828800"/>
              </a:xfrm>
            </p:grpSpPr>
            <p:sp>
              <p:nvSpPr>
                <p:cNvPr id="240" name="Plus 29">
                  <a:extLst>
                    <a:ext uri="{FF2B5EF4-FFF2-40B4-BE49-F238E27FC236}">
                      <a16:creationId xmlns:a16="http://schemas.microsoft.com/office/drawing/2014/main" id="{3F7964E9-2AA9-6F28-3117-D37B0FBD8132}"/>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1612AC41-DFA9-F113-1881-8259DC1291E7}"/>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16F03A63-AB77-F262-E6E3-5BD4C84A24F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Diamond 242">
                  <a:extLst>
                    <a:ext uri="{FF2B5EF4-FFF2-40B4-BE49-F238E27FC236}">
                      <a16:creationId xmlns:a16="http://schemas.microsoft.com/office/drawing/2014/main" id="{51787A81-8631-0181-8B04-70E51051BAE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5" name="Group 234">
                <a:extLst>
                  <a:ext uri="{FF2B5EF4-FFF2-40B4-BE49-F238E27FC236}">
                    <a16:creationId xmlns:a16="http://schemas.microsoft.com/office/drawing/2014/main" id="{9FB89021-3165-76BF-C125-3E185F061DC7}"/>
                  </a:ext>
                </a:extLst>
              </p:cNvPr>
              <p:cNvGrpSpPr/>
              <p:nvPr/>
            </p:nvGrpSpPr>
            <p:grpSpPr>
              <a:xfrm>
                <a:off x="2385934" y="4665689"/>
                <a:ext cx="1600200" cy="1524000"/>
                <a:chOff x="533400" y="4648200"/>
                <a:chExt cx="1905000" cy="1828800"/>
              </a:xfrm>
            </p:grpSpPr>
            <p:sp>
              <p:nvSpPr>
                <p:cNvPr id="236" name="Plus 25">
                  <a:extLst>
                    <a:ext uri="{FF2B5EF4-FFF2-40B4-BE49-F238E27FC236}">
                      <a16:creationId xmlns:a16="http://schemas.microsoft.com/office/drawing/2014/main" id="{7066FFB8-3C26-E5AB-4874-F8F8F4A391BC}"/>
                    </a:ext>
                  </a:extLst>
                </p:cNvPr>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Diamond 236">
                  <a:extLst>
                    <a:ext uri="{FF2B5EF4-FFF2-40B4-BE49-F238E27FC236}">
                      <a16:creationId xmlns:a16="http://schemas.microsoft.com/office/drawing/2014/main" id="{6C02904B-78FF-29CD-D50E-D292DD3C11DD}"/>
                    </a:ext>
                  </a:extLst>
                </p:cNvPr>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Diamond 237">
                  <a:extLst>
                    <a:ext uri="{FF2B5EF4-FFF2-40B4-BE49-F238E27FC236}">
                      <a16:creationId xmlns:a16="http://schemas.microsoft.com/office/drawing/2014/main" id="{04037B75-F5E0-74EF-9694-20BBB9122DA4}"/>
                    </a:ext>
                  </a:extLst>
                </p:cNvPr>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a:extLst>
                    <a:ext uri="{FF2B5EF4-FFF2-40B4-BE49-F238E27FC236}">
                      <a16:creationId xmlns:a16="http://schemas.microsoft.com/office/drawing/2014/main" id="{2B6E3755-93B6-8B02-4B09-0D27B1EFA49A}"/>
                    </a:ext>
                  </a:extLst>
                </p:cNvPr>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384693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Release of a Prisoner</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grpSp>
        <p:nvGrpSpPr>
          <p:cNvPr id="2" name="Group 17"/>
          <p:cNvGrpSpPr/>
          <p:nvPr/>
        </p:nvGrpSpPr>
        <p:grpSpPr>
          <a:xfrm>
            <a:off x="148490" y="790574"/>
            <a:ext cx="3088854" cy="4817181"/>
            <a:chOff x="148490" y="790574"/>
            <a:chExt cx="3088854" cy="4817181"/>
          </a:xfrm>
        </p:grpSpPr>
        <p:sp>
          <p:nvSpPr>
            <p:cNvPr id="5" name="TextBox 4"/>
            <p:cNvSpPr txBox="1"/>
            <p:nvPr/>
          </p:nvSpPr>
          <p:spPr>
            <a:xfrm>
              <a:off x="951344" y="1071417"/>
              <a:ext cx="2286000" cy="461665"/>
            </a:xfrm>
            <a:prstGeom prst="rect">
              <a:avLst/>
            </a:prstGeom>
            <a:noFill/>
          </p:spPr>
          <p:txBody>
            <a:bodyPr wrap="square" rtlCol="0">
              <a:spAutoFit/>
            </a:bodyPr>
            <a:lstStyle/>
            <a:p>
              <a:r>
                <a:rPr lang="en-US" sz="2400" dirty="0">
                  <a:solidFill>
                    <a:srgbClr val="FFFF00"/>
                  </a:solidFill>
                </a:rPr>
                <a:t>Pontius Pilate</a:t>
              </a:r>
            </a:p>
          </p:txBody>
        </p:sp>
        <p:sp>
          <p:nvSpPr>
            <p:cNvPr id="12" name="Rectangle 11"/>
            <p:cNvSpPr/>
            <p:nvPr/>
          </p:nvSpPr>
          <p:spPr>
            <a:xfrm>
              <a:off x="323272" y="2191435"/>
              <a:ext cx="2872509" cy="3416320"/>
            </a:xfrm>
            <a:prstGeom prst="rect">
              <a:avLst/>
            </a:prstGeom>
          </p:spPr>
          <p:txBody>
            <a:bodyPr wrap="square">
              <a:spAutoFit/>
            </a:bodyPr>
            <a:lstStyle/>
            <a:p>
              <a:r>
                <a:rPr lang="en-US" dirty="0">
                  <a:solidFill>
                    <a:schemeClr val="bg1"/>
                  </a:solidFill>
                </a:rPr>
                <a:t>Neither Pilate nor Herod could find fault with Jesus, so Pilate told the multitude that he would punish Jesus and release Him. </a:t>
              </a:r>
            </a:p>
            <a:p>
              <a:endParaRPr lang="en-US" dirty="0">
                <a:solidFill>
                  <a:schemeClr val="bg1"/>
                </a:solidFill>
              </a:endParaRPr>
            </a:p>
            <a:p>
              <a:r>
                <a:rPr lang="en-US" dirty="0">
                  <a:solidFill>
                    <a:schemeClr val="bg1"/>
                  </a:solidFill>
                </a:rPr>
                <a:t>Pilate asked the Jews in attendance three times why they wanted Jesus crucified and then, finally giving in to popular pressure, released Barabbas </a:t>
              </a:r>
            </a:p>
          </p:txBody>
        </p:sp>
        <p:pic>
          <p:nvPicPr>
            <p:cNvPr id="22530" name="Picture 2" descr="Image result for pontius pilate"/>
            <p:cNvPicPr>
              <a:picLocks noChangeAspect="1" noChangeArrowheads="1"/>
            </p:cNvPicPr>
            <p:nvPr/>
          </p:nvPicPr>
          <p:blipFill>
            <a:blip r:embed="rId3" cstate="print"/>
            <a:srcRect/>
            <a:stretch>
              <a:fillRect/>
            </a:stretch>
          </p:blipFill>
          <p:spPr bwMode="auto">
            <a:xfrm>
              <a:off x="148490" y="790574"/>
              <a:ext cx="816666" cy="1019752"/>
            </a:xfrm>
            <a:prstGeom prst="rect">
              <a:avLst/>
            </a:prstGeom>
            <a:noFill/>
          </p:spPr>
        </p:pic>
      </p:gr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23:12-25; Matthew 27:26; Leviticus 16:8-10</a:t>
            </a:r>
          </a:p>
        </p:txBody>
      </p:sp>
      <p:grpSp>
        <p:nvGrpSpPr>
          <p:cNvPr id="31" name="Group 30"/>
          <p:cNvGrpSpPr/>
          <p:nvPr/>
        </p:nvGrpSpPr>
        <p:grpSpPr>
          <a:xfrm>
            <a:off x="3968288" y="923636"/>
            <a:ext cx="3263783" cy="3220708"/>
            <a:chOff x="3968288" y="923636"/>
            <a:chExt cx="3263783" cy="3220708"/>
          </a:xfrm>
        </p:grpSpPr>
        <p:sp>
          <p:nvSpPr>
            <p:cNvPr id="26" name="TextBox 25"/>
            <p:cNvSpPr txBox="1"/>
            <p:nvPr/>
          </p:nvSpPr>
          <p:spPr>
            <a:xfrm>
              <a:off x="4946071" y="1916545"/>
              <a:ext cx="2286000" cy="461665"/>
            </a:xfrm>
            <a:prstGeom prst="rect">
              <a:avLst/>
            </a:prstGeom>
            <a:noFill/>
          </p:spPr>
          <p:txBody>
            <a:bodyPr wrap="square" rtlCol="0">
              <a:spAutoFit/>
            </a:bodyPr>
            <a:lstStyle/>
            <a:p>
              <a:r>
                <a:rPr lang="en-US" sz="2400" dirty="0">
                  <a:solidFill>
                    <a:srgbClr val="FFFF00"/>
                  </a:solidFill>
                </a:rPr>
                <a:t>Barabbas</a:t>
              </a:r>
            </a:p>
          </p:txBody>
        </p:sp>
        <p:sp>
          <p:nvSpPr>
            <p:cNvPr id="27" name="Rectangle 26"/>
            <p:cNvSpPr/>
            <p:nvPr/>
          </p:nvSpPr>
          <p:spPr>
            <a:xfrm>
              <a:off x="4262582" y="2390018"/>
              <a:ext cx="2872509" cy="1754326"/>
            </a:xfrm>
            <a:prstGeom prst="rect">
              <a:avLst/>
            </a:prstGeom>
          </p:spPr>
          <p:txBody>
            <a:bodyPr wrap="square">
              <a:spAutoFit/>
            </a:bodyPr>
            <a:lstStyle/>
            <a:p>
              <a:r>
                <a:rPr lang="en-US" dirty="0">
                  <a:solidFill>
                    <a:schemeClr val="bg1"/>
                  </a:solidFill>
                </a:rPr>
                <a:t>According to the Greek to Matthew, Barabbas’s first name was Jesus.</a:t>
              </a:r>
            </a:p>
            <a:p>
              <a:r>
                <a:rPr lang="en-US" dirty="0">
                  <a:solidFill>
                    <a:schemeClr val="bg1"/>
                  </a:solidFill>
                </a:rPr>
                <a:t> Jesus Barabbas was a thief, murderer, and traitor, while Jesus the Christ was perfect.</a:t>
              </a:r>
            </a:p>
          </p:txBody>
        </p:sp>
        <p:pic>
          <p:nvPicPr>
            <p:cNvPr id="24580" name="Picture 4" descr="Image result for statue of ancient jews"/>
            <p:cNvPicPr>
              <a:picLocks noChangeAspect="1" noChangeArrowheads="1"/>
            </p:cNvPicPr>
            <p:nvPr/>
          </p:nvPicPr>
          <p:blipFill>
            <a:blip r:embed="rId4" cstate="print"/>
            <a:srcRect l="4758" t="3384" r="5299" b="17327"/>
            <a:stretch>
              <a:fillRect/>
            </a:stretch>
          </p:blipFill>
          <p:spPr bwMode="auto">
            <a:xfrm>
              <a:off x="3968288" y="923636"/>
              <a:ext cx="963929" cy="1440873"/>
            </a:xfrm>
            <a:prstGeom prst="rect">
              <a:avLst/>
            </a:prstGeom>
            <a:noFill/>
          </p:spPr>
        </p:pic>
      </p:grpSp>
      <p:grpSp>
        <p:nvGrpSpPr>
          <p:cNvPr id="33" name="Group 32"/>
          <p:cNvGrpSpPr/>
          <p:nvPr/>
        </p:nvGrpSpPr>
        <p:grpSpPr>
          <a:xfrm>
            <a:off x="7213599" y="954085"/>
            <a:ext cx="4765963" cy="5649914"/>
            <a:chOff x="7065818" y="1074158"/>
            <a:chExt cx="4765963" cy="5649914"/>
          </a:xfrm>
        </p:grpSpPr>
        <p:sp>
          <p:nvSpPr>
            <p:cNvPr id="28" name="Rectangle 27"/>
            <p:cNvSpPr/>
            <p:nvPr/>
          </p:nvSpPr>
          <p:spPr>
            <a:xfrm>
              <a:off x="7065818" y="1074158"/>
              <a:ext cx="4765963" cy="3416320"/>
            </a:xfrm>
            <a:prstGeom prst="rect">
              <a:avLst/>
            </a:prstGeom>
          </p:spPr>
          <p:txBody>
            <a:bodyPr wrap="square">
              <a:spAutoFit/>
            </a:bodyPr>
            <a:lstStyle/>
            <a:p>
              <a:r>
                <a:rPr lang="en-US" dirty="0">
                  <a:solidFill>
                    <a:schemeClr val="bg1"/>
                  </a:solidFill>
                </a:rPr>
                <a:t>The law of Moses taught that once a year, on the Day of Atonement, the high priest selected two goats. One goat became the scapegoat and was released alive into the wilderness, while the other was “for the Lord” and was killed as an offering for the sins of the people.</a:t>
              </a:r>
            </a:p>
            <a:p>
              <a:endParaRPr lang="en-US" dirty="0">
                <a:solidFill>
                  <a:schemeClr val="bg1"/>
                </a:solidFill>
              </a:endParaRPr>
            </a:p>
            <a:p>
              <a:r>
                <a:rPr lang="en-US" dirty="0">
                  <a:solidFill>
                    <a:schemeClr val="bg1"/>
                  </a:solidFill>
                </a:rPr>
                <a:t>The high priest then took blood from the slain goat into the Holy of Holies of the tabernacle. He sprinkled it on the lid of the ark of the covenant (called the mercy seat), symbolically making atonement for the sins of Israel.</a:t>
              </a:r>
            </a:p>
          </p:txBody>
        </p:sp>
        <p:pic>
          <p:nvPicPr>
            <p:cNvPr id="24582" name="Picture 6" descr="Image result for statue of goat"/>
            <p:cNvPicPr>
              <a:picLocks noChangeAspect="1" noChangeArrowheads="1"/>
            </p:cNvPicPr>
            <p:nvPr/>
          </p:nvPicPr>
          <p:blipFill>
            <a:blip r:embed="rId5" cstate="print"/>
            <a:srcRect/>
            <a:stretch>
              <a:fillRect/>
            </a:stretch>
          </p:blipFill>
          <p:spPr bwMode="auto">
            <a:xfrm>
              <a:off x="8611088" y="4572000"/>
              <a:ext cx="1843608" cy="2152072"/>
            </a:xfrm>
            <a:prstGeom prst="rect">
              <a:avLst/>
            </a:prstGeom>
            <a:noFill/>
          </p:spPr>
        </p:pic>
      </p:grpSp>
    </p:spTree>
    <p:extLst>
      <p:ext uri="{BB962C8B-B14F-4D97-AF65-F5344CB8AC3E}">
        <p14:creationId xmlns:p14="http://schemas.microsoft.com/office/powerpoint/2010/main" val="131525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10" name="Rectangle 9"/>
          <p:cNvSpPr/>
          <p:nvPr/>
        </p:nvSpPr>
        <p:spPr>
          <a:xfrm>
            <a:off x="11731617" y="6519446"/>
            <a:ext cx="460383" cy="338554"/>
          </a:xfrm>
          <a:prstGeom prst="rect">
            <a:avLst/>
          </a:prstGeom>
        </p:spPr>
        <p:txBody>
          <a:bodyPr wrap="none">
            <a:spAutoFit/>
          </a:bodyPr>
          <a:lstStyle/>
          <a:p>
            <a:pPr algn="r"/>
            <a:r>
              <a:rPr lang="en-US" sz="1600" dirty="0">
                <a:solidFill>
                  <a:schemeClr val="bg1"/>
                </a:solidFill>
              </a:rPr>
              <a:t> (6)</a:t>
            </a:r>
          </a:p>
        </p:txBody>
      </p:sp>
      <p:sp>
        <p:nvSpPr>
          <p:cNvPr id="18" name="Rectangle 17"/>
          <p:cNvSpPr/>
          <p:nvPr/>
        </p:nvSpPr>
        <p:spPr>
          <a:xfrm>
            <a:off x="5606473" y="1452709"/>
            <a:ext cx="4590472" cy="3539430"/>
          </a:xfrm>
          <a:prstGeom prst="rect">
            <a:avLst/>
          </a:prstGeom>
        </p:spPr>
        <p:txBody>
          <a:bodyPr wrap="square">
            <a:spAutoFit/>
          </a:bodyPr>
          <a:lstStyle/>
          <a:p>
            <a:r>
              <a:rPr lang="en-US" sz="2800" dirty="0">
                <a:solidFill>
                  <a:schemeClr val="bg1"/>
                </a:solidFill>
              </a:rPr>
              <a:t>“Christ, as the lamb of Jehovah as well as High Priest, shed his own blood to enter the heavenly Holy of Holies where that blood ransomed from their sins those who would believe in him and obey his commandments.”</a:t>
            </a:r>
          </a:p>
        </p:txBody>
      </p:sp>
      <p:sp>
        <p:nvSpPr>
          <p:cNvPr id="19" name="Rectangle 18"/>
          <p:cNvSpPr/>
          <p:nvPr/>
        </p:nvSpPr>
        <p:spPr>
          <a:xfrm>
            <a:off x="0" y="6488668"/>
            <a:ext cx="4424609" cy="369332"/>
          </a:xfrm>
          <a:prstGeom prst="rect">
            <a:avLst/>
          </a:prstGeom>
        </p:spPr>
        <p:txBody>
          <a:bodyPr wrap="none">
            <a:spAutoFit/>
          </a:bodyPr>
          <a:lstStyle/>
          <a:p>
            <a:r>
              <a:rPr lang="en-US" dirty="0">
                <a:solidFill>
                  <a:schemeClr val="bg1"/>
                </a:solidFill>
              </a:rPr>
              <a:t>Heb. 9:11–14, 24–28; 10:11–22; D&amp;C 45:3–5.</a:t>
            </a:r>
          </a:p>
        </p:txBody>
      </p:sp>
      <p:pic>
        <p:nvPicPr>
          <p:cNvPr id="20" name="Picture 19" descr="Gerald Lund.jpg"/>
          <p:cNvPicPr>
            <a:picLocks noChangeAspect="1"/>
          </p:cNvPicPr>
          <p:nvPr/>
        </p:nvPicPr>
        <p:blipFill>
          <a:blip r:embed="rId3" cstate="print"/>
          <a:stretch>
            <a:fillRect/>
          </a:stretch>
        </p:blipFill>
        <p:spPr>
          <a:xfrm>
            <a:off x="10907578" y="152833"/>
            <a:ext cx="953356" cy="1269568"/>
          </a:xfrm>
          <a:prstGeom prst="rect">
            <a:avLst/>
          </a:prstGeom>
        </p:spPr>
      </p:pic>
      <p:pic>
        <p:nvPicPr>
          <p:cNvPr id="25602" name="Picture 2" descr="Image result for jesus in tomb statue"/>
          <p:cNvPicPr>
            <a:picLocks noChangeAspect="1" noChangeArrowheads="1"/>
          </p:cNvPicPr>
          <p:nvPr/>
        </p:nvPicPr>
        <p:blipFill>
          <a:blip r:embed="rId4" cstate="print"/>
          <a:srcRect/>
          <a:stretch>
            <a:fillRect/>
          </a:stretch>
        </p:blipFill>
        <p:spPr bwMode="auto">
          <a:xfrm>
            <a:off x="604805" y="435985"/>
            <a:ext cx="4630770" cy="2990706"/>
          </a:xfrm>
          <a:prstGeom prst="rect">
            <a:avLst/>
          </a:prstGeom>
          <a:noFill/>
        </p:spPr>
      </p:pic>
    </p:spTree>
    <p:extLst>
      <p:ext uri="{BB962C8B-B14F-4D97-AF65-F5344CB8AC3E}">
        <p14:creationId xmlns:p14="http://schemas.microsoft.com/office/powerpoint/2010/main" val="404534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5185" y="1237761"/>
            <a:ext cx="4508914" cy="1631216"/>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Jesus’ statements are consistent with His refusal throughout His ministry to present Himself as an earthly king, while openly declaring that He was the Messiah. </a:t>
            </a:r>
          </a:p>
        </p:txBody>
      </p:sp>
      <p:sp>
        <p:nvSpPr>
          <p:cNvPr id="13" name="Rectangle 12"/>
          <p:cNvSpPr/>
          <p:nvPr/>
        </p:nvSpPr>
        <p:spPr>
          <a:xfrm>
            <a:off x="1076081" y="27597"/>
            <a:ext cx="10124888" cy="830997"/>
          </a:xfrm>
          <a:prstGeom prst="rect">
            <a:avLst/>
          </a:prstGeom>
        </p:spPr>
        <p:txBody>
          <a:bodyPr wrap="none">
            <a:spAutoFit/>
          </a:bodyPr>
          <a:lstStyle/>
          <a:p>
            <a:pPr algn="ctr"/>
            <a:r>
              <a:rPr lang="en-US" sz="4800" dirty="0">
                <a:solidFill>
                  <a:schemeClr val="bg1"/>
                </a:solidFill>
                <a:latin typeface="Comic Sans MS" pitchFamily="66" charset="0"/>
              </a:rPr>
              <a:t>“My Kingdom is Not of this World”</a:t>
            </a:r>
          </a:p>
        </p:txBody>
      </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18:28-36</a:t>
            </a:r>
          </a:p>
        </p:txBody>
      </p:sp>
      <p:sp>
        <p:nvSpPr>
          <p:cNvPr id="4" name="Rectangle 3"/>
          <p:cNvSpPr/>
          <p:nvPr/>
        </p:nvSpPr>
        <p:spPr>
          <a:xfrm>
            <a:off x="979714" y="3825929"/>
            <a:ext cx="4572000" cy="1200329"/>
          </a:xfrm>
          <a:prstGeom prst="rect">
            <a:avLst/>
          </a:prstGeom>
        </p:spPr>
        <p:txBody>
          <a:bodyPr wrap="square">
            <a:spAutoFit/>
          </a:bodyPr>
          <a:lstStyle/>
          <a:p>
            <a:r>
              <a:rPr lang="en-US" i="1" dirty="0">
                <a:solidFill>
                  <a:srgbClr val="FFFF00"/>
                </a:solidFill>
                <a:latin typeface="Palatino"/>
              </a:rPr>
              <a:t>When Jesus therefore perceived that they would come and take him by force, to make him a king, he departed again into a mountain himself alone. John 6:15</a:t>
            </a:r>
            <a:endParaRPr lang="en-US" i="1" dirty="0">
              <a:solidFill>
                <a:srgbClr val="FFFF00"/>
              </a:solidFill>
            </a:endParaRPr>
          </a:p>
        </p:txBody>
      </p:sp>
      <p:grpSp>
        <p:nvGrpSpPr>
          <p:cNvPr id="5" name="Group 4"/>
          <p:cNvGrpSpPr/>
          <p:nvPr/>
        </p:nvGrpSpPr>
        <p:grpSpPr>
          <a:xfrm>
            <a:off x="5606016" y="4193525"/>
            <a:ext cx="6596743" cy="2510586"/>
            <a:chOff x="5606016" y="4193525"/>
            <a:chExt cx="6596743" cy="2510586"/>
          </a:xfrm>
        </p:grpSpPr>
        <p:sp>
          <p:nvSpPr>
            <p:cNvPr id="2" name="Rectangle 1"/>
            <p:cNvSpPr/>
            <p:nvPr/>
          </p:nvSpPr>
          <p:spPr>
            <a:xfrm>
              <a:off x="5606016" y="4193525"/>
              <a:ext cx="6596743" cy="2246769"/>
            </a:xfrm>
            <a:prstGeom prst="rect">
              <a:avLst/>
            </a:prstGeom>
          </p:spPr>
          <p:txBody>
            <a:bodyPr wrap="square">
              <a:spAutoFit/>
            </a:bodyPr>
            <a:lstStyle/>
            <a:p>
              <a:r>
                <a:rPr lang="en-US" sz="2000" dirty="0">
                  <a:solidFill>
                    <a:schemeClr val="bg1"/>
                  </a:solidFill>
                  <a:latin typeface="Comic Sans MS" panose="030F0702030302020204" pitchFamily="66" charset="0"/>
                </a:rPr>
                <a:t>“With these few words, Jesus declares His kingdom independent and distinct from this world. The Savior’s teachings, doctrine, and personal example lift all who truly believe in Him to a </a:t>
              </a:r>
            </a:p>
            <a:p>
              <a:r>
                <a:rPr lang="en-US" sz="2000" dirty="0">
                  <a:solidFill>
                    <a:schemeClr val="bg1"/>
                  </a:solidFill>
                  <a:latin typeface="Comic Sans MS" panose="030F0702030302020204" pitchFamily="66" charset="0"/>
                </a:rPr>
                <a:t>divine standard that requires </a:t>
              </a:r>
            </a:p>
            <a:p>
              <a:r>
                <a:rPr lang="en-US" sz="2000" dirty="0">
                  <a:solidFill>
                    <a:schemeClr val="bg1"/>
                  </a:solidFill>
                  <a:latin typeface="Comic Sans MS" panose="030F0702030302020204" pitchFamily="66" charset="0"/>
                </a:rPr>
                <a:t>both eye and mind be single to </a:t>
              </a:r>
            </a:p>
            <a:p>
              <a:r>
                <a:rPr lang="en-US" sz="2000" dirty="0">
                  <a:solidFill>
                    <a:schemeClr val="bg1"/>
                  </a:solidFill>
                  <a:latin typeface="Comic Sans MS" panose="030F0702030302020204" pitchFamily="66" charset="0"/>
                </a:rPr>
                <a:t>the glory of God.” </a:t>
              </a:r>
              <a:r>
                <a:rPr lang="en-US" sz="2000" dirty="0">
                  <a:solidFill>
                    <a:schemeClr val="bg1"/>
                  </a:solidFill>
                </a:rPr>
                <a:t>(3)</a:t>
              </a:r>
              <a:endParaRPr lang="en-US" sz="2000" dirty="0">
                <a:solidFill>
                  <a:schemeClr val="bg1"/>
                </a:solidFill>
                <a:latin typeface="Comic Sans MS" panose="030F0702030302020204" pitchFamily="66" charset="0"/>
              </a:endParaRPr>
            </a:p>
          </p:txBody>
        </p:sp>
        <p:pic>
          <p:nvPicPr>
            <p:cNvPr id="11266" name="Picture 2" descr="Image result for Elder Dennis B. Neuenschw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358" y="5220705"/>
              <a:ext cx="897851" cy="1483406"/>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8" name="Picture 4" descr="Image result for jesus and pilate conver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383" y="1144928"/>
            <a:ext cx="3827364" cy="287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Matthew 4:44; 1 Nephi 19:9 </a:t>
            </a:r>
          </a:p>
        </p:txBody>
      </p:sp>
      <p:sp>
        <p:nvSpPr>
          <p:cNvPr id="7" name="TextBox 6">
            <a:extLst>
              <a:ext uri="{FF2B5EF4-FFF2-40B4-BE49-F238E27FC236}">
                <a16:creationId xmlns:a16="http://schemas.microsoft.com/office/drawing/2014/main" id="{FEC65611-FD1F-5211-7AE6-637A857FE4F5}"/>
              </a:ext>
            </a:extLst>
          </p:cNvPr>
          <p:cNvSpPr txBox="1"/>
          <p:nvPr/>
        </p:nvSpPr>
        <p:spPr>
          <a:xfrm>
            <a:off x="4660641" y="1305341"/>
            <a:ext cx="7058608" cy="4247317"/>
          </a:xfrm>
          <a:prstGeom prst="rect">
            <a:avLst/>
          </a:prstGeom>
          <a:noFill/>
        </p:spPr>
        <p:txBody>
          <a:bodyPr wrap="square">
            <a:spAutoFit/>
          </a:bodyPr>
          <a:lstStyle/>
          <a:p>
            <a:pPr algn="l" fontAlgn="base"/>
            <a:r>
              <a:rPr lang="en-US" b="0" i="0" dirty="0">
                <a:solidFill>
                  <a:schemeClr val="bg1"/>
                </a:solidFill>
                <a:effectLst/>
              </a:rPr>
              <a:t>To respond in a Christlike way cannot be scripted or based on a formula.</a:t>
            </a:r>
          </a:p>
          <a:p>
            <a:pPr algn="l" fontAlgn="base"/>
            <a:endParaRPr lang="en-US" dirty="0">
              <a:solidFill>
                <a:schemeClr val="bg1"/>
              </a:solidFill>
            </a:endParaRPr>
          </a:p>
          <a:p>
            <a:pPr algn="l" fontAlgn="base"/>
            <a:r>
              <a:rPr lang="en-US" b="0" i="0" dirty="0">
                <a:solidFill>
                  <a:schemeClr val="bg1"/>
                </a:solidFill>
                <a:effectLst/>
              </a:rPr>
              <a:t>The Savior responded differently in every situation. When He was confronted by wicked King Herod, He remained silent.</a:t>
            </a:r>
          </a:p>
          <a:p>
            <a:pPr algn="l" fontAlgn="base"/>
            <a:endParaRPr lang="en-US" dirty="0">
              <a:solidFill>
                <a:schemeClr val="bg1"/>
              </a:solidFill>
            </a:endParaRPr>
          </a:p>
          <a:p>
            <a:pPr algn="l" fontAlgn="base"/>
            <a:r>
              <a:rPr lang="en-US" b="0" i="0" dirty="0">
                <a:solidFill>
                  <a:schemeClr val="bg1"/>
                </a:solidFill>
                <a:effectLst/>
              </a:rPr>
              <a:t>When He stood before Pilate, He bore a simple and powerful testimony of His divinity and purpose. …</a:t>
            </a:r>
          </a:p>
          <a:p>
            <a:pPr algn="l" fontAlgn="base"/>
            <a:endParaRPr lang="en-US" b="0" i="0" dirty="0">
              <a:solidFill>
                <a:schemeClr val="bg1"/>
              </a:solidFill>
              <a:effectLst/>
            </a:endParaRPr>
          </a:p>
          <a:p>
            <a:pPr algn="l" fontAlgn="base"/>
            <a:r>
              <a:rPr lang="en-US" b="0" i="0" dirty="0">
                <a:solidFill>
                  <a:schemeClr val="bg1"/>
                </a:solidFill>
                <a:effectLst/>
              </a:rPr>
              <a:t>Some people mistakenly think responses such as silence, meekness, forgiveness, and bearing humble testimony are passive or weak. </a:t>
            </a:r>
          </a:p>
          <a:p>
            <a:pPr algn="l" fontAlgn="base"/>
            <a:endParaRPr lang="en-US" dirty="0">
              <a:solidFill>
                <a:schemeClr val="bg1"/>
              </a:solidFill>
            </a:endParaRPr>
          </a:p>
          <a:p>
            <a:pPr algn="l" fontAlgn="base"/>
            <a:r>
              <a:rPr lang="en-US" b="0" i="0" dirty="0">
                <a:solidFill>
                  <a:schemeClr val="bg1"/>
                </a:solidFill>
                <a:effectLst/>
              </a:rPr>
              <a:t>But to “love [our] enemies, bless them that curse [us], do good to them that hate [us], and pray for them which despitefully use [us], and persecute [us]” takes faith, strength, and, most of all, Christian courage.</a:t>
            </a:r>
          </a:p>
          <a:p>
            <a:pPr algn="l" fontAlgn="base"/>
            <a:r>
              <a:rPr lang="en-US" b="0" i="0" dirty="0">
                <a:solidFill>
                  <a:schemeClr val="bg1"/>
                </a:solidFill>
                <a:effectLst/>
              </a:rPr>
              <a:t>(8)</a:t>
            </a:r>
          </a:p>
        </p:txBody>
      </p:sp>
      <p:sp>
        <p:nvSpPr>
          <p:cNvPr id="8" name="Rectangle 7">
            <a:extLst>
              <a:ext uri="{FF2B5EF4-FFF2-40B4-BE49-F238E27FC236}">
                <a16:creationId xmlns:a16="http://schemas.microsoft.com/office/drawing/2014/main" id="{FA5E6C06-56EC-F5FC-74B3-6DC74DC40FCD}"/>
              </a:ext>
            </a:extLst>
          </p:cNvPr>
          <p:cNvSpPr/>
          <p:nvPr/>
        </p:nvSpPr>
        <p:spPr>
          <a:xfrm>
            <a:off x="3109494" y="27597"/>
            <a:ext cx="6058070" cy="830997"/>
          </a:xfrm>
          <a:prstGeom prst="rect">
            <a:avLst/>
          </a:prstGeom>
        </p:spPr>
        <p:txBody>
          <a:bodyPr wrap="none">
            <a:spAutoFit/>
          </a:bodyPr>
          <a:lstStyle/>
          <a:p>
            <a:pPr algn="ctr"/>
            <a:r>
              <a:rPr lang="en-US" sz="4800" dirty="0">
                <a:solidFill>
                  <a:schemeClr val="bg1"/>
                </a:solidFill>
                <a:latin typeface="Comic Sans MS" pitchFamily="66" charset="0"/>
              </a:rPr>
              <a:t>Christlike Character</a:t>
            </a:r>
          </a:p>
        </p:txBody>
      </p:sp>
      <p:pic>
        <p:nvPicPr>
          <p:cNvPr id="14" name="Picture 13">
            <a:extLst>
              <a:ext uri="{FF2B5EF4-FFF2-40B4-BE49-F238E27FC236}">
                <a16:creationId xmlns:a16="http://schemas.microsoft.com/office/drawing/2014/main" id="{29490D78-ACDC-661C-2260-F8167FE581B3}"/>
              </a:ext>
            </a:extLst>
          </p:cNvPr>
          <p:cNvPicPr>
            <a:picLocks noChangeAspect="1"/>
          </p:cNvPicPr>
          <p:nvPr/>
        </p:nvPicPr>
        <p:blipFill>
          <a:blip r:embed="rId2"/>
          <a:stretch>
            <a:fillRect/>
          </a:stretch>
        </p:blipFill>
        <p:spPr>
          <a:xfrm>
            <a:off x="472751" y="1098331"/>
            <a:ext cx="3443148" cy="4661338"/>
          </a:xfrm>
          <a:prstGeom prst="rect">
            <a:avLst/>
          </a:prstGeom>
        </p:spPr>
      </p:pic>
      <p:pic>
        <p:nvPicPr>
          <p:cNvPr id="16" name="Picture 15">
            <a:extLst>
              <a:ext uri="{FF2B5EF4-FFF2-40B4-BE49-F238E27FC236}">
                <a16:creationId xmlns:a16="http://schemas.microsoft.com/office/drawing/2014/main" id="{B777B6A6-A87B-A60A-6652-3B5C8AC7D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043" y="100124"/>
            <a:ext cx="879322" cy="1105094"/>
          </a:xfrm>
          <a:prstGeom prst="rect">
            <a:avLst/>
          </a:prstGeom>
        </p:spPr>
      </p:pic>
    </p:spTree>
    <p:extLst>
      <p:ext uri="{BB962C8B-B14F-4D97-AF65-F5344CB8AC3E}">
        <p14:creationId xmlns:p14="http://schemas.microsoft.com/office/powerpoint/2010/main" val="247666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480" y="1803561"/>
            <a:ext cx="4085718" cy="2246769"/>
          </a:xfrm>
          <a:prstGeom prst="rect">
            <a:avLst/>
          </a:prstGeom>
          <a:noFill/>
        </p:spPr>
        <p:txBody>
          <a:bodyPr wrap="square" rtlCol="0">
            <a:spAutoFit/>
          </a:bodyPr>
          <a:lstStyle/>
          <a:p>
            <a:pPr fontAlgn="base"/>
            <a:r>
              <a:rPr lang="en-US" sz="2000" dirty="0">
                <a:solidFill>
                  <a:schemeClr val="bg1"/>
                </a:solidFill>
                <a:latin typeface="Comic Sans MS" panose="030F0702030302020204" pitchFamily="66" charset="0"/>
              </a:rPr>
              <a:t>"We don't know if Pilate waited to hear the Savior's reply. We are told only that, after he asked his question, Pilate </a:t>
            </a:r>
            <a:r>
              <a:rPr lang="en-US" sz="2000" i="1" dirty="0">
                <a:solidFill>
                  <a:srgbClr val="FFFF00"/>
                </a:solidFill>
                <a:latin typeface="Comic Sans MS" panose="030F0702030302020204" pitchFamily="66" charset="0"/>
              </a:rPr>
              <a:t>'went out again unto the Jews, and </a:t>
            </a:r>
            <a:r>
              <a:rPr lang="en-US" sz="2000" i="1" dirty="0" err="1">
                <a:solidFill>
                  <a:srgbClr val="FFFF00"/>
                </a:solidFill>
                <a:latin typeface="Comic Sans MS" panose="030F0702030302020204" pitchFamily="66" charset="0"/>
              </a:rPr>
              <a:t>saith</a:t>
            </a:r>
            <a:r>
              <a:rPr lang="en-US" sz="2000" i="1" dirty="0">
                <a:solidFill>
                  <a:srgbClr val="FFFF00"/>
                </a:solidFill>
                <a:latin typeface="Comic Sans MS" panose="030F0702030302020204" pitchFamily="66" charset="0"/>
              </a:rPr>
              <a:t> unto them, I find in him no fault at all.'</a:t>
            </a:r>
          </a:p>
        </p:txBody>
      </p:sp>
      <p:sp>
        <p:nvSpPr>
          <p:cNvPr id="13" name="Rectangle 12"/>
          <p:cNvSpPr/>
          <p:nvPr/>
        </p:nvSpPr>
        <p:spPr>
          <a:xfrm>
            <a:off x="3822843" y="27597"/>
            <a:ext cx="4631397" cy="830997"/>
          </a:xfrm>
          <a:prstGeom prst="rect">
            <a:avLst/>
          </a:prstGeom>
        </p:spPr>
        <p:txBody>
          <a:bodyPr wrap="none">
            <a:spAutoFit/>
          </a:bodyPr>
          <a:lstStyle/>
          <a:p>
            <a:pPr algn="ctr"/>
            <a:r>
              <a:rPr lang="en-US" sz="4800" dirty="0">
                <a:solidFill>
                  <a:schemeClr val="bg1"/>
                </a:solidFill>
                <a:latin typeface="Comic Sans MS" pitchFamily="66" charset="0"/>
              </a:rPr>
              <a:t>What is Truth?</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18:37-39</a:t>
            </a:r>
          </a:p>
        </p:txBody>
      </p:sp>
      <p:sp>
        <p:nvSpPr>
          <p:cNvPr id="2" name="Rectangle 1"/>
          <p:cNvSpPr/>
          <p:nvPr/>
        </p:nvSpPr>
        <p:spPr>
          <a:xfrm>
            <a:off x="8003845" y="1390801"/>
            <a:ext cx="3693232" cy="3416320"/>
          </a:xfrm>
          <a:prstGeom prst="rect">
            <a:avLst/>
          </a:prstGeom>
        </p:spPr>
        <p:txBody>
          <a:bodyPr wrap="square">
            <a:spAutoFit/>
          </a:bodyPr>
          <a:lstStyle/>
          <a:p>
            <a:pPr fontAlgn="base"/>
            <a:r>
              <a:rPr lang="en-US" dirty="0">
                <a:solidFill>
                  <a:schemeClr val="bg1"/>
                </a:solidFill>
                <a:latin typeface="Comic Sans MS" panose="030F0702030302020204" pitchFamily="66" charset="0"/>
              </a:rPr>
              <a:t>Perhaps, afraid to learn the truth, Pilate left before Jesus responded. Most likely, Pilate did not want to face the truth.</a:t>
            </a:r>
          </a:p>
          <a:p>
            <a:pPr fontAlgn="base"/>
            <a:endParaRPr lang="en-US" dirty="0">
              <a:solidFill>
                <a:schemeClr val="bg1"/>
              </a:solidFill>
              <a:latin typeface="Comic Sans MS" panose="030F0702030302020204" pitchFamily="66" charset="0"/>
            </a:endParaRPr>
          </a:p>
          <a:p>
            <a:pPr fontAlgn="base"/>
            <a:r>
              <a:rPr lang="en-US" dirty="0">
                <a:solidFill>
                  <a:schemeClr val="bg1"/>
                </a:solidFill>
                <a:latin typeface="Comic Sans MS" panose="030F0702030302020204" pitchFamily="66" charset="0"/>
              </a:rPr>
              <a:t>"</a:t>
            </a:r>
            <a:r>
              <a:rPr lang="en-US" i="1" dirty="0">
                <a:solidFill>
                  <a:srgbClr val="FFFF00"/>
                </a:solidFill>
                <a:latin typeface="Comic Sans MS" panose="030F0702030302020204" pitchFamily="66" charset="0"/>
              </a:rPr>
              <a:t>'What is truth?' </a:t>
            </a:r>
            <a:r>
              <a:rPr lang="en-US" dirty="0">
                <a:solidFill>
                  <a:schemeClr val="bg1"/>
                </a:solidFill>
                <a:latin typeface="Comic Sans MS" panose="030F0702030302020204" pitchFamily="66" charset="0"/>
              </a:rPr>
              <a:t>From the time Pilate asked this in the New Testament until the heavens were opened again in the day of the Restoration, the scriptures are silent on the Lord's response to that question.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137" y="774296"/>
            <a:ext cx="3133725" cy="4305300"/>
          </a:xfrm>
          <a:prstGeom prst="rect">
            <a:avLst/>
          </a:prstGeom>
        </p:spPr>
      </p:pic>
      <p:sp>
        <p:nvSpPr>
          <p:cNvPr id="14" name="TextBox 1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(5)</a:t>
            </a:r>
          </a:p>
        </p:txBody>
      </p:sp>
      <p:sp>
        <p:nvSpPr>
          <p:cNvPr id="7" name="Rectangle 6"/>
          <p:cNvSpPr/>
          <p:nvPr/>
        </p:nvSpPr>
        <p:spPr>
          <a:xfrm>
            <a:off x="929488" y="5192171"/>
            <a:ext cx="10333022" cy="1323439"/>
          </a:xfrm>
          <a:prstGeom prst="rect">
            <a:avLst/>
          </a:prstGeom>
        </p:spPr>
        <p:txBody>
          <a:bodyPr wrap="square">
            <a:spAutoFit/>
          </a:bodyPr>
          <a:lstStyle/>
          <a:p>
            <a:pPr fontAlgn="base"/>
            <a:r>
              <a:rPr lang="en-US" sz="1600" i="1" dirty="0">
                <a:solidFill>
                  <a:srgbClr val="FFFF00"/>
                </a:solidFill>
                <a:latin typeface="Comic Sans MS" panose="030F0702030302020204" pitchFamily="66" charset="0"/>
              </a:rPr>
              <a:t>'Ye were also in the beginning with the Father; that which is Spirit, even the Spirit of truth;</a:t>
            </a:r>
          </a:p>
          <a:p>
            <a:pPr fontAlgn="base"/>
            <a:r>
              <a:rPr lang="en-US" sz="1600" i="1" dirty="0">
                <a:solidFill>
                  <a:srgbClr val="FFFF00"/>
                </a:solidFill>
                <a:latin typeface="Comic Sans MS" panose="030F0702030302020204" pitchFamily="66" charset="0"/>
              </a:rPr>
              <a:t>And truth is knowledge of things as they are, and as they were, and as they are to come;</a:t>
            </a:r>
          </a:p>
          <a:p>
            <a:pPr fontAlgn="base"/>
            <a:r>
              <a:rPr lang="en-US" sz="1600" i="1" dirty="0">
                <a:solidFill>
                  <a:srgbClr val="FFFF00"/>
                </a:solidFill>
                <a:latin typeface="Comic Sans MS" panose="030F0702030302020204" pitchFamily="66" charset="0"/>
              </a:rPr>
              <a:t>And whatsoever is more or less than this is the spirit of that wicked one who was a liar from the beginning.</a:t>
            </a:r>
          </a:p>
          <a:p>
            <a:pPr fontAlgn="base"/>
            <a:r>
              <a:rPr lang="en-US" sz="1600" i="1" dirty="0">
                <a:solidFill>
                  <a:srgbClr val="FFFF00"/>
                </a:solidFill>
                <a:latin typeface="Comic Sans MS" panose="030F0702030302020204" pitchFamily="66" charset="0"/>
              </a:rPr>
              <a:t>The Spirit of truth is of God. I am the Spirit of truth, and John bore record of me, saying: He received a </a:t>
            </a:r>
            <a:r>
              <a:rPr lang="en-US" sz="1600" i="1" dirty="0" err="1">
                <a:solidFill>
                  <a:srgbClr val="FFFF00"/>
                </a:solidFill>
                <a:latin typeface="Comic Sans MS" panose="030F0702030302020204" pitchFamily="66" charset="0"/>
              </a:rPr>
              <a:t>fulness</a:t>
            </a:r>
            <a:r>
              <a:rPr lang="en-US" sz="1600" i="1" dirty="0">
                <a:solidFill>
                  <a:srgbClr val="FFFF00"/>
                </a:solidFill>
                <a:latin typeface="Comic Sans MS" panose="030F0702030302020204" pitchFamily="66" charset="0"/>
              </a:rPr>
              <a:t> of truth, yea, even of all truth...' (D&amp;C 93:23-30.)</a:t>
            </a:r>
            <a:endParaRPr lang="en-US" sz="1600" i="1" dirty="0">
              <a:solidFill>
                <a:srgbClr val="FFFF00"/>
              </a:solidFill>
              <a:effectLst/>
              <a:latin typeface="Comic Sans MS" panose="030F0702030302020204" pitchFamily="66" charset="0"/>
            </a:endParaRPr>
          </a:p>
        </p:txBody>
      </p:sp>
      <p:pic>
        <p:nvPicPr>
          <p:cNvPr id="6" name="Picture 5">
            <a:extLst>
              <a:ext uri="{FF2B5EF4-FFF2-40B4-BE49-F238E27FC236}">
                <a16:creationId xmlns:a16="http://schemas.microsoft.com/office/drawing/2014/main" id="{DA0B6570-F4CB-ABD6-A78A-2DA212239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2510" y="154850"/>
            <a:ext cx="609601" cy="850901"/>
          </a:xfrm>
          <a:prstGeom prst="rect">
            <a:avLst/>
          </a:prstGeom>
        </p:spPr>
      </p:pic>
    </p:spTree>
    <p:extLst>
      <p:ext uri="{BB962C8B-B14F-4D97-AF65-F5344CB8AC3E}">
        <p14:creationId xmlns:p14="http://schemas.microsoft.com/office/powerpoint/2010/main" val="2864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9708" y="949809"/>
            <a:ext cx="4508914" cy="2246769"/>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The Jewish leaders accused Jesus of claiming to be the king of the Jews because if Jesus claimed to be a king, He could be charged with sedition, or treason, against the Roman government, a crime that was punishable by death.</a:t>
            </a:r>
          </a:p>
        </p:txBody>
      </p:sp>
      <p:sp>
        <p:nvSpPr>
          <p:cNvPr id="13" name="Rectangle 12"/>
          <p:cNvSpPr/>
          <p:nvPr/>
        </p:nvSpPr>
        <p:spPr>
          <a:xfrm>
            <a:off x="3693799" y="27597"/>
            <a:ext cx="4889480" cy="830997"/>
          </a:xfrm>
          <a:prstGeom prst="rect">
            <a:avLst/>
          </a:prstGeom>
        </p:spPr>
        <p:txBody>
          <a:bodyPr wrap="none">
            <a:spAutoFit/>
          </a:bodyPr>
          <a:lstStyle/>
          <a:p>
            <a:pPr algn="ctr"/>
            <a:r>
              <a:rPr lang="en-US" sz="4800" dirty="0">
                <a:solidFill>
                  <a:schemeClr val="bg1"/>
                </a:solidFill>
                <a:latin typeface="Comic Sans MS" pitchFamily="66" charset="0"/>
              </a:rPr>
              <a:t>Finding No Fault</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18:38; John 19:12; Matthew 27:24</a:t>
            </a:r>
          </a:p>
        </p:txBody>
      </p:sp>
      <p:sp>
        <p:nvSpPr>
          <p:cNvPr id="2" name="Rectangle 1"/>
          <p:cNvSpPr/>
          <p:nvPr/>
        </p:nvSpPr>
        <p:spPr>
          <a:xfrm>
            <a:off x="5535279" y="2750238"/>
            <a:ext cx="6096000" cy="3970318"/>
          </a:xfrm>
          <a:prstGeom prst="rect">
            <a:avLst/>
          </a:prstGeom>
        </p:spPr>
        <p:txBody>
          <a:bodyPr>
            <a:spAutoFit/>
          </a:bodyPr>
          <a:lstStyle/>
          <a:p>
            <a:r>
              <a:rPr lang="en-US" dirty="0">
                <a:solidFill>
                  <a:schemeClr val="bg1"/>
                </a:solidFill>
                <a:latin typeface="Comic Sans MS" panose="030F0702030302020204" pitchFamily="66" charset="0"/>
              </a:rPr>
              <a:t>Pilate initially resisted the entreaty of Jewish leaders to get involved with the case against Jesus and thereafter sought repeatedly to release Jesus.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Pilate had a troubled history with the Jewish population he governed during an 11-year appointment in Judea—which included several violent clashes with the Jewish people and an official reprimand from the emperor. So his eventual capitulation to the crowd is no surprise.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To quell a possible riot and avoid allegations of political disloyalty Pilate consented to crucify Jesus of Nazareth. For additional insights about Pontius Pilate.</a:t>
            </a:r>
          </a:p>
        </p:txBody>
      </p:sp>
      <p:pic>
        <p:nvPicPr>
          <p:cNvPr id="1026" name="Picture 2" descr="Image result for pi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09" y="3429000"/>
            <a:ext cx="3878495" cy="2719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a:t>
            </a:r>
          </a:p>
        </p:txBody>
      </p:sp>
    </p:spTree>
    <p:extLst>
      <p:ext uri="{BB962C8B-B14F-4D97-AF65-F5344CB8AC3E}">
        <p14:creationId xmlns:p14="http://schemas.microsoft.com/office/powerpoint/2010/main" val="6856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9707" y="949809"/>
            <a:ext cx="5800435" cy="2862322"/>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Ecclesiastical and political rejection became more personal when the citizenry in the street turned against Jesus as well.</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It is one of the ironies of history that sitting with Jesus in prison was a </a:t>
            </a:r>
            <a:r>
              <a:rPr lang="en-US" sz="2000" i="1" dirty="0">
                <a:solidFill>
                  <a:schemeClr val="bg1"/>
                </a:solidFill>
                <a:latin typeface="Comic Sans MS" panose="030F0702030302020204" pitchFamily="66" charset="0"/>
              </a:rPr>
              <a:t>real </a:t>
            </a:r>
            <a:r>
              <a:rPr lang="en-US" sz="2000" dirty="0">
                <a:solidFill>
                  <a:schemeClr val="bg1"/>
                </a:solidFill>
                <a:latin typeface="Comic Sans MS" panose="030F0702030302020204" pitchFamily="66" charset="0"/>
              </a:rPr>
              <a:t>blasphemer, a murderer and revolutionary known as Barabbas, a name or title in Aramaic meaning "son of the father." </a:t>
            </a:r>
          </a:p>
        </p:txBody>
      </p:sp>
      <p:sp>
        <p:nvSpPr>
          <p:cNvPr id="13" name="Rectangle 12"/>
          <p:cNvSpPr/>
          <p:nvPr/>
        </p:nvSpPr>
        <p:spPr>
          <a:xfrm>
            <a:off x="1995424" y="27597"/>
            <a:ext cx="8286244" cy="830997"/>
          </a:xfrm>
          <a:prstGeom prst="rect">
            <a:avLst/>
          </a:prstGeom>
        </p:spPr>
        <p:txBody>
          <a:bodyPr wrap="none">
            <a:spAutoFit/>
          </a:bodyPr>
          <a:lstStyle/>
          <a:p>
            <a:pPr algn="ctr"/>
            <a:r>
              <a:rPr lang="en-US" sz="4800" dirty="0">
                <a:solidFill>
                  <a:schemeClr val="bg1"/>
                </a:solidFill>
                <a:latin typeface="Comic Sans MS" pitchFamily="66" charset="0"/>
              </a:rPr>
              <a:t>Not This Man, But Barabbas</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18:40, Matthew 27:21</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(2)</a:t>
            </a:r>
          </a:p>
        </p:txBody>
      </p:sp>
      <p:sp>
        <p:nvSpPr>
          <p:cNvPr id="5" name="Rectangle 4"/>
          <p:cNvSpPr/>
          <p:nvPr/>
        </p:nvSpPr>
        <p:spPr>
          <a:xfrm>
            <a:off x="5856083" y="3534012"/>
            <a:ext cx="6096000" cy="3170099"/>
          </a:xfrm>
          <a:prstGeom prst="rect">
            <a:avLst/>
          </a:prstGeom>
        </p:spPr>
        <p:txBody>
          <a:bodyPr>
            <a:spAutoFit/>
          </a:bodyPr>
          <a:lstStyle/>
          <a:p>
            <a:r>
              <a:rPr lang="en-US" sz="2000" dirty="0">
                <a:solidFill>
                  <a:schemeClr val="bg1"/>
                </a:solidFill>
                <a:latin typeface="Comic Sans MS" panose="030F0702030302020204" pitchFamily="66" charset="0"/>
              </a:rPr>
              <a:t>Free to release one prisoner in the spirit of the Passover tradition, Pilate asked the people, "Whether of the twain will ye that I release unto you?"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They said, "Barabbas."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So one godless "son of the father" was set free while a truly divine Son of His Heavenly Father moved on to crucifixion. </a:t>
            </a:r>
          </a:p>
        </p:txBody>
      </p:sp>
      <p:pic>
        <p:nvPicPr>
          <p:cNvPr id="2050" name="Picture 2" descr="Image result for barabbas and pi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18" y="3812131"/>
            <a:ext cx="4388447" cy="241228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1"/>
          <p:cNvGrpSpPr/>
          <p:nvPr/>
        </p:nvGrpSpPr>
        <p:grpSpPr>
          <a:xfrm>
            <a:off x="10611685" y="1013148"/>
            <a:ext cx="1035593" cy="2276977"/>
            <a:chOff x="939071" y="895374"/>
            <a:chExt cx="2261329" cy="4972026"/>
          </a:xfrm>
        </p:grpSpPr>
        <p:sp>
          <p:nvSpPr>
            <p:cNvPr id="14" name="Oval 13"/>
            <p:cNvSpPr/>
            <p:nvPr/>
          </p:nvSpPr>
          <p:spPr>
            <a:xfrm rot="15961717">
              <a:off x="2214513" y="5258435"/>
              <a:ext cx="444383" cy="7735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5961717">
              <a:off x="1206813" y="5258435"/>
              <a:ext cx="444383" cy="77354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414038">
              <a:off x="1832084" y="4679790"/>
              <a:ext cx="1007699" cy="899802"/>
            </a:xfrm>
            <a:prstGeom prst="flowChartManualOperation">
              <a:avLst/>
            </a:prstGeom>
            <a:solidFill>
              <a:srgbClr val="9B87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p:cNvSpPr/>
            <p:nvPr/>
          </p:nvSpPr>
          <p:spPr>
            <a:xfrm rot="11285734">
              <a:off x="1025925" y="4679790"/>
              <a:ext cx="1007699" cy="899802"/>
            </a:xfrm>
            <a:prstGeom prst="flowChartManualOperation">
              <a:avLst/>
            </a:prstGeom>
            <a:solidFill>
              <a:srgbClr val="9B87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erge 18"/>
            <p:cNvSpPr/>
            <p:nvPr/>
          </p:nvSpPr>
          <p:spPr>
            <a:xfrm rot="10800000">
              <a:off x="1126695" y="1710442"/>
              <a:ext cx="1612319" cy="3059328"/>
            </a:xfrm>
            <a:prstGeom prst="flowChartMerg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585485">
              <a:off x="1201045" y="3248166"/>
              <a:ext cx="367049" cy="98978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14515" flipH="1">
              <a:off x="2309514" y="3338147"/>
              <a:ext cx="367049" cy="989783"/>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714651">
              <a:off x="939071" y="895374"/>
              <a:ext cx="1959484" cy="210974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erge 22"/>
            <p:cNvSpPr/>
            <p:nvPr/>
          </p:nvSpPr>
          <p:spPr>
            <a:xfrm rot="9541592">
              <a:off x="1914348" y="2735512"/>
              <a:ext cx="1007699" cy="1079763"/>
            </a:xfrm>
            <a:prstGeom prst="flowChartMerg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23"/>
            <p:cNvSpPr/>
            <p:nvPr/>
          </p:nvSpPr>
          <p:spPr>
            <a:xfrm rot="11913361">
              <a:off x="990600" y="2635371"/>
              <a:ext cx="1007699" cy="1079763"/>
            </a:xfrm>
            <a:prstGeom prst="flowChartMerg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24"/>
            <p:cNvSpPr/>
            <p:nvPr/>
          </p:nvSpPr>
          <p:spPr>
            <a:xfrm rot="19332943">
              <a:off x="1388330" y="4087604"/>
              <a:ext cx="604620" cy="359921"/>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524746">
              <a:off x="1992053" y="4082543"/>
              <a:ext cx="539881" cy="40308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15211079">
              <a:off x="1309886" y="4430771"/>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267314">
              <a:off x="2026992" y="4440474"/>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236354">
              <a:off x="1642550" y="4607962"/>
              <a:ext cx="604620" cy="33064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1630545" y="4139908"/>
              <a:ext cx="302310" cy="4499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34394" y="4139908"/>
              <a:ext cx="302310" cy="4499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529775" y="2430284"/>
              <a:ext cx="906929" cy="719842"/>
            </a:xfrm>
            <a:prstGeom prst="donut">
              <a:avLst>
                <a:gd name="adj" fmla="val 3211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p:cNvSpPr/>
            <p:nvPr/>
          </p:nvSpPr>
          <p:spPr>
            <a:xfrm>
              <a:off x="1328235" y="990600"/>
              <a:ext cx="1209239" cy="17996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33"/>
            <p:cNvSpPr/>
            <p:nvPr/>
          </p:nvSpPr>
          <p:spPr>
            <a:xfrm rot="4217691">
              <a:off x="2221158" y="2818183"/>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4217691">
              <a:off x="2422698" y="2998144"/>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4217691">
              <a:off x="2644541" y="3364836"/>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6003918">
              <a:off x="2745312" y="3724757"/>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8880122">
              <a:off x="2388111" y="3897909"/>
              <a:ext cx="604620" cy="33064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Lock"/>
            <p:cNvSpPr>
              <a:spLocks noEditPoints="1" noChangeArrowheads="1"/>
            </p:cNvSpPr>
            <p:nvPr/>
          </p:nvSpPr>
          <p:spPr bwMode="auto">
            <a:xfrm>
              <a:off x="2134394" y="2790205"/>
              <a:ext cx="403080" cy="44990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Cloud 39"/>
            <p:cNvSpPr/>
            <p:nvPr/>
          </p:nvSpPr>
          <p:spPr>
            <a:xfrm rot="1478850">
              <a:off x="1507253" y="2097277"/>
              <a:ext cx="908865" cy="84912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783572" y="2210806"/>
              <a:ext cx="282870" cy="21168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EFC30084-121A-403F-B6CC-7F51780BF772}"/>
              </a:ext>
            </a:extLst>
          </p:cNvPr>
          <p:cNvGrpSpPr/>
          <p:nvPr/>
        </p:nvGrpSpPr>
        <p:grpSpPr>
          <a:xfrm>
            <a:off x="6603429" y="815372"/>
            <a:ext cx="1066816" cy="2473967"/>
            <a:chOff x="1519855" y="349452"/>
            <a:chExt cx="2655905" cy="6159097"/>
          </a:xfrm>
        </p:grpSpPr>
        <p:sp>
          <p:nvSpPr>
            <p:cNvPr id="133" name="Freeform: Shape 132">
              <a:extLst>
                <a:ext uri="{FF2B5EF4-FFF2-40B4-BE49-F238E27FC236}">
                  <a16:creationId xmlns:a16="http://schemas.microsoft.com/office/drawing/2014/main" id="{157BA162-59A5-46D3-A126-F47C3FD16D9B}"/>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4" name="Oval 133">
              <a:extLst>
                <a:ext uri="{FF2B5EF4-FFF2-40B4-BE49-F238E27FC236}">
                  <a16:creationId xmlns:a16="http://schemas.microsoft.com/office/drawing/2014/main" id="{5E40FD84-87CB-4E3E-AC20-486978CD59AD}"/>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047C962E-5E5D-497D-B96D-EE5AF8BD6AF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A21EE6A7-1A3C-43F4-8365-1F983E07E33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22095DE-D1FB-4AAE-BC70-8B6BA7CEF8C6}"/>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F9F1BC8-2373-4266-B1E8-92B3CCDA335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C8C32B6D-8C87-4CF3-99A4-F6BD1AC74962}"/>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8671A07-447F-4585-8522-7B1AEFC5287D}"/>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0">
              <a:extLst>
                <a:ext uri="{FF2B5EF4-FFF2-40B4-BE49-F238E27FC236}">
                  <a16:creationId xmlns:a16="http://schemas.microsoft.com/office/drawing/2014/main" id="{10B7C33E-EBC9-4BB1-9FC4-53687F9A22CC}"/>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1">
              <a:extLst>
                <a:ext uri="{FF2B5EF4-FFF2-40B4-BE49-F238E27FC236}">
                  <a16:creationId xmlns:a16="http://schemas.microsoft.com/office/drawing/2014/main" id="{5F069F03-223E-42DA-8C72-5657E126140C}"/>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2">
              <a:extLst>
                <a:ext uri="{FF2B5EF4-FFF2-40B4-BE49-F238E27FC236}">
                  <a16:creationId xmlns:a16="http://schemas.microsoft.com/office/drawing/2014/main" id="{34A829FE-B393-46DF-84D6-631093B90B13}"/>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4F6EBE0-0C3D-4491-825D-9CED9FCF6851}"/>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5">
              <a:extLst>
                <a:ext uri="{FF2B5EF4-FFF2-40B4-BE49-F238E27FC236}">
                  <a16:creationId xmlns:a16="http://schemas.microsoft.com/office/drawing/2014/main" id="{981736A2-FC4F-4BA7-B319-431F4F7914AD}"/>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EBBE4F0A-B7AA-42DE-BA0E-F6BFE976942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EC90F7E5-3450-4ABD-B521-A4FAE59FD02F}"/>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E3481B5-CE55-4711-813B-B1ED6E0EB80A}"/>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reeform: Shape 148">
              <a:extLst>
                <a:ext uri="{FF2B5EF4-FFF2-40B4-BE49-F238E27FC236}">
                  <a16:creationId xmlns:a16="http://schemas.microsoft.com/office/drawing/2014/main" id="{F502DE48-A5F9-4F79-80DB-31E2456AF1B8}"/>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0" name="Oval 149">
              <a:extLst>
                <a:ext uri="{FF2B5EF4-FFF2-40B4-BE49-F238E27FC236}">
                  <a16:creationId xmlns:a16="http://schemas.microsoft.com/office/drawing/2014/main" id="{2407A29C-67CB-4F59-AEE4-6BBAEF5A8E80}"/>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150">
              <a:extLst>
                <a:ext uri="{FF2B5EF4-FFF2-40B4-BE49-F238E27FC236}">
                  <a16:creationId xmlns:a16="http://schemas.microsoft.com/office/drawing/2014/main" id="{C5511E6D-218A-4E4C-A102-0F47B198857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2" name="Oval 151">
              <a:extLst>
                <a:ext uri="{FF2B5EF4-FFF2-40B4-BE49-F238E27FC236}">
                  <a16:creationId xmlns:a16="http://schemas.microsoft.com/office/drawing/2014/main" id="{A871FD33-8746-491C-AF75-2591E235B59C}"/>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0D34238-E487-47AA-8A90-86AB02DFE54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229">
            <a:extLst>
              <a:ext uri="{FF2B5EF4-FFF2-40B4-BE49-F238E27FC236}">
                <a16:creationId xmlns:a16="http://schemas.microsoft.com/office/drawing/2014/main" id="{C6A3B171-E150-DEBD-6EFA-EF36F8BFD354}"/>
              </a:ext>
            </a:extLst>
          </p:cNvPr>
          <p:cNvGrpSpPr/>
          <p:nvPr/>
        </p:nvGrpSpPr>
        <p:grpSpPr>
          <a:xfrm>
            <a:off x="8506198" y="830369"/>
            <a:ext cx="1190614" cy="2705939"/>
            <a:chOff x="6096000" y="381000"/>
            <a:chExt cx="2514600" cy="5715000"/>
          </a:xfrm>
        </p:grpSpPr>
        <p:sp>
          <p:nvSpPr>
            <p:cNvPr id="6" name="Cloud 5">
              <a:extLst>
                <a:ext uri="{FF2B5EF4-FFF2-40B4-BE49-F238E27FC236}">
                  <a16:creationId xmlns:a16="http://schemas.microsoft.com/office/drawing/2014/main" id="{20E9568F-873E-673D-1D7D-4B89DA4DCA41}"/>
                </a:ext>
              </a:extLst>
            </p:cNvPr>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a:extLst>
                <a:ext uri="{FF2B5EF4-FFF2-40B4-BE49-F238E27FC236}">
                  <a16:creationId xmlns:a16="http://schemas.microsoft.com/office/drawing/2014/main" id="{7D498712-E640-F198-0E62-AD19FC6C3CCB}"/>
                </a:ext>
              </a:extLst>
            </p:cNvPr>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42E26BF-9883-5BB3-3057-F8D3A98D3A76}"/>
                </a:ext>
              </a:extLst>
            </p:cNvPr>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A3AD30-0874-A90B-B031-B2E97DFD5B8A}"/>
                </a:ext>
              </a:extLst>
            </p:cNvPr>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069BD4F-221E-FD39-A5AB-77D3950EAFDF}"/>
                </a:ext>
              </a:extLst>
            </p:cNvPr>
            <p:cNvSpPr/>
            <p:nvPr/>
          </p:nvSpPr>
          <p:spPr>
            <a:xfrm>
              <a:off x="6477000" y="2585607"/>
              <a:ext cx="1752600" cy="3085364"/>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 name="Oval 2047">
              <a:extLst>
                <a:ext uri="{FF2B5EF4-FFF2-40B4-BE49-F238E27FC236}">
                  <a16:creationId xmlns:a16="http://schemas.microsoft.com/office/drawing/2014/main" id="{976EB684-700D-44CC-A70D-856A2D455DA1}"/>
                </a:ext>
              </a:extLst>
            </p:cNvPr>
            <p:cNvSpPr/>
            <p:nvPr/>
          </p:nvSpPr>
          <p:spPr>
            <a:xfrm>
              <a:off x="8177048" y="3402321"/>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Oval 2048">
              <a:extLst>
                <a:ext uri="{FF2B5EF4-FFF2-40B4-BE49-F238E27FC236}">
                  <a16:creationId xmlns:a16="http://schemas.microsoft.com/office/drawing/2014/main" id="{50BEE8CA-F73A-40AC-B41B-670CC299E6EE}"/>
                </a:ext>
              </a:extLst>
            </p:cNvPr>
            <p:cNvSpPr/>
            <p:nvPr/>
          </p:nvSpPr>
          <p:spPr>
            <a:xfrm>
              <a:off x="6096000" y="33115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Trapezoid 2050">
              <a:extLst>
                <a:ext uri="{FF2B5EF4-FFF2-40B4-BE49-F238E27FC236}">
                  <a16:creationId xmlns:a16="http://schemas.microsoft.com/office/drawing/2014/main" id="{60DF4CFF-8381-3997-AC2A-BBBA5711715D}"/>
                </a:ext>
              </a:extLst>
            </p:cNvPr>
            <p:cNvSpPr/>
            <p:nvPr/>
          </p:nvSpPr>
          <p:spPr>
            <a:xfrm rot="19984891">
              <a:off x="7554230" y="2145343"/>
              <a:ext cx="807754" cy="1657719"/>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Trapezoid 2051">
              <a:extLst>
                <a:ext uri="{FF2B5EF4-FFF2-40B4-BE49-F238E27FC236}">
                  <a16:creationId xmlns:a16="http://schemas.microsoft.com/office/drawing/2014/main" id="{203ABEDC-AFE6-953E-5582-3AC3A13BF5AC}"/>
                </a:ext>
              </a:extLst>
            </p:cNvPr>
            <p:cNvSpPr/>
            <p:nvPr/>
          </p:nvSpPr>
          <p:spPr>
            <a:xfrm rot="2090544">
              <a:off x="6305128" y="2194314"/>
              <a:ext cx="972138" cy="1570633"/>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Isosceles Triangle 2052">
              <a:extLst>
                <a:ext uri="{FF2B5EF4-FFF2-40B4-BE49-F238E27FC236}">
                  <a16:creationId xmlns:a16="http://schemas.microsoft.com/office/drawing/2014/main" id="{9AD3BD31-0EF0-46EE-A3FF-89A827000A5F}"/>
                </a:ext>
              </a:extLst>
            </p:cNvPr>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 name="Trapezoid 2053">
              <a:extLst>
                <a:ext uri="{FF2B5EF4-FFF2-40B4-BE49-F238E27FC236}">
                  <a16:creationId xmlns:a16="http://schemas.microsoft.com/office/drawing/2014/main" id="{8118023B-F694-AD5C-DBCD-4D04C19FF4CE}"/>
                </a:ext>
              </a:extLst>
            </p:cNvPr>
            <p:cNvSpPr/>
            <p:nvPr/>
          </p:nvSpPr>
          <p:spPr>
            <a:xfrm rot="20891146">
              <a:off x="7035896" y="2245359"/>
              <a:ext cx="693683" cy="3441545"/>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rapezoid 2054">
              <a:extLst>
                <a:ext uri="{FF2B5EF4-FFF2-40B4-BE49-F238E27FC236}">
                  <a16:creationId xmlns:a16="http://schemas.microsoft.com/office/drawing/2014/main" id="{48F73C23-AC30-4D55-EA6E-5BAB3A1A077C}"/>
                </a:ext>
              </a:extLst>
            </p:cNvPr>
            <p:cNvSpPr/>
            <p:nvPr/>
          </p:nvSpPr>
          <p:spPr>
            <a:xfrm rot="898702">
              <a:off x="6984550" y="2241188"/>
              <a:ext cx="693683" cy="3429116"/>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6" name="Group 168">
              <a:extLst>
                <a:ext uri="{FF2B5EF4-FFF2-40B4-BE49-F238E27FC236}">
                  <a16:creationId xmlns:a16="http://schemas.microsoft.com/office/drawing/2014/main" id="{DFE01985-956D-45C0-AAF9-9086865519C6}"/>
                </a:ext>
              </a:extLst>
            </p:cNvPr>
            <p:cNvGrpSpPr/>
            <p:nvPr/>
          </p:nvGrpSpPr>
          <p:grpSpPr>
            <a:xfrm>
              <a:off x="6705600" y="2286000"/>
              <a:ext cx="560230" cy="457200"/>
              <a:chOff x="5861535" y="315726"/>
              <a:chExt cx="1078476" cy="998095"/>
            </a:xfrm>
          </p:grpSpPr>
          <p:sp>
            <p:nvSpPr>
              <p:cNvPr id="65" name="Hexagon 64">
                <a:extLst>
                  <a:ext uri="{FF2B5EF4-FFF2-40B4-BE49-F238E27FC236}">
                    <a16:creationId xmlns:a16="http://schemas.microsoft.com/office/drawing/2014/main" id="{8964F426-687B-AD0E-AAA7-84824EEE9A69}"/>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hevron 63">
                <a:extLst>
                  <a:ext uri="{FF2B5EF4-FFF2-40B4-BE49-F238E27FC236}">
                    <a16:creationId xmlns:a16="http://schemas.microsoft.com/office/drawing/2014/main" id="{AB7BEE8D-4238-B1A7-FDD5-12400F5BF8E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4">
                <a:extLst>
                  <a:ext uri="{FF2B5EF4-FFF2-40B4-BE49-F238E27FC236}">
                    <a16:creationId xmlns:a16="http://schemas.microsoft.com/office/drawing/2014/main" id="{05CB4C31-CFFC-FDA0-295E-C8C3EBA0CDF9}"/>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Oval 153">
                <a:extLst>
                  <a:ext uri="{FF2B5EF4-FFF2-40B4-BE49-F238E27FC236}">
                    <a16:creationId xmlns:a16="http://schemas.microsoft.com/office/drawing/2014/main" id="{B1597333-AFAF-F6A2-D475-215F0177793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7" name="Group 173">
              <a:extLst>
                <a:ext uri="{FF2B5EF4-FFF2-40B4-BE49-F238E27FC236}">
                  <a16:creationId xmlns:a16="http://schemas.microsoft.com/office/drawing/2014/main" id="{5B18056E-91E1-FF9D-9F6E-BBEAA70DA080}"/>
                </a:ext>
              </a:extLst>
            </p:cNvPr>
            <p:cNvGrpSpPr/>
            <p:nvPr/>
          </p:nvGrpSpPr>
          <p:grpSpPr>
            <a:xfrm>
              <a:off x="7467600" y="2286000"/>
              <a:ext cx="560230" cy="457200"/>
              <a:chOff x="5861535" y="315726"/>
              <a:chExt cx="1078476" cy="998095"/>
            </a:xfrm>
          </p:grpSpPr>
          <p:sp>
            <p:nvSpPr>
              <p:cNvPr id="61" name="Hexagon 60">
                <a:extLst>
                  <a:ext uri="{FF2B5EF4-FFF2-40B4-BE49-F238E27FC236}">
                    <a16:creationId xmlns:a16="http://schemas.microsoft.com/office/drawing/2014/main" id="{3C9CD0B4-230B-8A9B-15AA-1F80BA9344FC}"/>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hevron 59">
                <a:extLst>
                  <a:ext uri="{FF2B5EF4-FFF2-40B4-BE49-F238E27FC236}">
                    <a16:creationId xmlns:a16="http://schemas.microsoft.com/office/drawing/2014/main" id="{45180F25-9361-AA39-710B-5395D91698E7}"/>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Chevron 60">
                <a:extLst>
                  <a:ext uri="{FF2B5EF4-FFF2-40B4-BE49-F238E27FC236}">
                    <a16:creationId xmlns:a16="http://schemas.microsoft.com/office/drawing/2014/main" id="{2405A969-4BA5-3365-1145-D63584403725}"/>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Oval 63">
                <a:extLst>
                  <a:ext uri="{FF2B5EF4-FFF2-40B4-BE49-F238E27FC236}">
                    <a16:creationId xmlns:a16="http://schemas.microsoft.com/office/drawing/2014/main" id="{55ADFE33-6866-0AF8-3AF1-6D000F88C9E7}"/>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8" name="Group 194">
              <a:extLst>
                <a:ext uri="{FF2B5EF4-FFF2-40B4-BE49-F238E27FC236}">
                  <a16:creationId xmlns:a16="http://schemas.microsoft.com/office/drawing/2014/main" id="{B2406375-C0E8-8391-31F7-46E424572DDF}"/>
                </a:ext>
              </a:extLst>
            </p:cNvPr>
            <p:cNvGrpSpPr/>
            <p:nvPr/>
          </p:nvGrpSpPr>
          <p:grpSpPr>
            <a:xfrm>
              <a:off x="6705600" y="3810000"/>
              <a:ext cx="1371600" cy="381000"/>
              <a:chOff x="5576342" y="299803"/>
              <a:chExt cx="3728801" cy="1069299"/>
            </a:xfrm>
          </p:grpSpPr>
          <p:grpSp>
            <p:nvGrpSpPr>
              <p:cNvPr id="46" name="Group 14">
                <a:extLst>
                  <a:ext uri="{FF2B5EF4-FFF2-40B4-BE49-F238E27FC236}">
                    <a16:creationId xmlns:a16="http://schemas.microsoft.com/office/drawing/2014/main" id="{43C66B5F-26F8-C0DC-5E3E-315BAAAEB98E}"/>
                  </a:ext>
                </a:extLst>
              </p:cNvPr>
              <p:cNvGrpSpPr/>
              <p:nvPr/>
            </p:nvGrpSpPr>
            <p:grpSpPr>
              <a:xfrm>
                <a:off x="5576342" y="299803"/>
                <a:ext cx="1304143" cy="1064302"/>
                <a:chOff x="5861535" y="315726"/>
                <a:chExt cx="1078476" cy="998095"/>
              </a:xfrm>
            </p:grpSpPr>
            <p:sp>
              <p:nvSpPr>
                <p:cNvPr id="57" name="Hexagon 56">
                  <a:extLst>
                    <a:ext uri="{FF2B5EF4-FFF2-40B4-BE49-F238E27FC236}">
                      <a16:creationId xmlns:a16="http://schemas.microsoft.com/office/drawing/2014/main" id="{7089AD18-C756-038B-0761-F59ACD89B68E}"/>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evron 55">
                  <a:extLst>
                    <a:ext uri="{FF2B5EF4-FFF2-40B4-BE49-F238E27FC236}">
                      <a16:creationId xmlns:a16="http://schemas.microsoft.com/office/drawing/2014/main" id="{CFAB491B-113A-197B-FAE8-6BC373D60CE0}"/>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Chevron 56">
                  <a:extLst>
                    <a:ext uri="{FF2B5EF4-FFF2-40B4-BE49-F238E27FC236}">
                      <a16:creationId xmlns:a16="http://schemas.microsoft.com/office/drawing/2014/main" id="{A467439A-D04D-0DF0-BC67-890F519E06A6}"/>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Oval 59">
                  <a:extLst>
                    <a:ext uri="{FF2B5EF4-FFF2-40B4-BE49-F238E27FC236}">
                      <a16:creationId xmlns:a16="http://schemas.microsoft.com/office/drawing/2014/main" id="{95C4FE43-3700-EB48-C2F5-E98C30A56C0A}"/>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5">
                <a:extLst>
                  <a:ext uri="{FF2B5EF4-FFF2-40B4-BE49-F238E27FC236}">
                    <a16:creationId xmlns:a16="http://schemas.microsoft.com/office/drawing/2014/main" id="{47B07DD6-2730-C1D4-4BA0-2D9CA6BC7632}"/>
                  </a:ext>
                </a:extLst>
              </p:cNvPr>
              <p:cNvGrpSpPr/>
              <p:nvPr/>
            </p:nvGrpSpPr>
            <p:grpSpPr>
              <a:xfrm>
                <a:off x="6781800" y="304800"/>
                <a:ext cx="1304143" cy="1064302"/>
                <a:chOff x="5861535" y="315726"/>
                <a:chExt cx="1078476" cy="998095"/>
              </a:xfrm>
            </p:grpSpPr>
            <p:sp>
              <p:nvSpPr>
                <p:cNvPr id="53" name="Hexagon 52">
                  <a:extLst>
                    <a:ext uri="{FF2B5EF4-FFF2-40B4-BE49-F238E27FC236}">
                      <a16:creationId xmlns:a16="http://schemas.microsoft.com/office/drawing/2014/main" id="{010EF728-3E60-70BD-DBEE-4057927BE85E}"/>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evron 51">
                  <a:extLst>
                    <a:ext uri="{FF2B5EF4-FFF2-40B4-BE49-F238E27FC236}">
                      <a16:creationId xmlns:a16="http://schemas.microsoft.com/office/drawing/2014/main" id="{C5FD3E94-364B-C39D-2253-87AD641E3A83}"/>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Chevron 52">
                  <a:extLst>
                    <a:ext uri="{FF2B5EF4-FFF2-40B4-BE49-F238E27FC236}">
                      <a16:creationId xmlns:a16="http://schemas.microsoft.com/office/drawing/2014/main" id="{83F1D9FB-4F27-E5AA-990F-C37771125AED}"/>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Oval 55">
                  <a:extLst>
                    <a:ext uri="{FF2B5EF4-FFF2-40B4-BE49-F238E27FC236}">
                      <a16:creationId xmlns:a16="http://schemas.microsoft.com/office/drawing/2014/main" id="{41C98963-23BC-AE40-1121-46578C24035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20">
                <a:extLst>
                  <a:ext uri="{FF2B5EF4-FFF2-40B4-BE49-F238E27FC236}">
                    <a16:creationId xmlns:a16="http://schemas.microsoft.com/office/drawing/2014/main" id="{32DD3026-5A53-F516-B134-D6D43E14B4B7}"/>
                  </a:ext>
                </a:extLst>
              </p:cNvPr>
              <p:cNvGrpSpPr/>
              <p:nvPr/>
            </p:nvGrpSpPr>
            <p:grpSpPr>
              <a:xfrm>
                <a:off x="8001000" y="304800"/>
                <a:ext cx="1304143" cy="1064302"/>
                <a:chOff x="5861535" y="315726"/>
                <a:chExt cx="1078476" cy="998095"/>
              </a:xfrm>
            </p:grpSpPr>
            <p:sp>
              <p:nvSpPr>
                <p:cNvPr id="49" name="Hexagon 48">
                  <a:extLst>
                    <a:ext uri="{FF2B5EF4-FFF2-40B4-BE49-F238E27FC236}">
                      <a16:creationId xmlns:a16="http://schemas.microsoft.com/office/drawing/2014/main" id="{3444DE39-848D-7F52-7146-987B587A7571}"/>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hevron 47">
                  <a:extLst>
                    <a:ext uri="{FF2B5EF4-FFF2-40B4-BE49-F238E27FC236}">
                      <a16:creationId xmlns:a16="http://schemas.microsoft.com/office/drawing/2014/main" id="{449B3EB9-B430-32E1-22B0-F9E00BAF4263}"/>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48">
                  <a:extLst>
                    <a:ext uri="{FF2B5EF4-FFF2-40B4-BE49-F238E27FC236}">
                      <a16:creationId xmlns:a16="http://schemas.microsoft.com/office/drawing/2014/main" id="{3DCCEF60-91FC-B9E2-53F6-B9867F94775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Oval 51">
                  <a:extLst>
                    <a:ext uri="{FF2B5EF4-FFF2-40B4-BE49-F238E27FC236}">
                      <a16:creationId xmlns:a16="http://schemas.microsoft.com/office/drawing/2014/main" id="{20D6619F-6536-D0D2-97FA-EA70DB27B62F}"/>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59" name="Regular Pentagon 18">
              <a:extLst>
                <a:ext uri="{FF2B5EF4-FFF2-40B4-BE49-F238E27FC236}">
                  <a16:creationId xmlns:a16="http://schemas.microsoft.com/office/drawing/2014/main" id="{A2B99869-AC14-61DF-8B2E-D41BCC8E1201}"/>
                </a:ext>
              </a:extLst>
            </p:cNvPr>
            <p:cNvSpPr/>
            <p:nvPr/>
          </p:nvSpPr>
          <p:spPr>
            <a:xfrm rot="10800000">
              <a:off x="6705600" y="9144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0" name="Group 155">
              <a:extLst>
                <a:ext uri="{FF2B5EF4-FFF2-40B4-BE49-F238E27FC236}">
                  <a16:creationId xmlns:a16="http://schemas.microsoft.com/office/drawing/2014/main" id="{6FAFE982-225C-3AC0-F4EE-25946779F916}"/>
                </a:ext>
              </a:extLst>
            </p:cNvPr>
            <p:cNvGrpSpPr/>
            <p:nvPr/>
          </p:nvGrpSpPr>
          <p:grpSpPr>
            <a:xfrm>
              <a:off x="6571795" y="381000"/>
              <a:ext cx="1726451" cy="1219200"/>
              <a:chOff x="2550762" y="1524000"/>
              <a:chExt cx="3293867" cy="2326091"/>
            </a:xfrm>
          </p:grpSpPr>
          <p:sp>
            <p:nvSpPr>
              <p:cNvPr id="2077" name="Moon 2076">
                <a:extLst>
                  <a:ext uri="{FF2B5EF4-FFF2-40B4-BE49-F238E27FC236}">
                    <a16:creationId xmlns:a16="http://schemas.microsoft.com/office/drawing/2014/main" id="{B6A3CBDF-10DC-63A1-DF33-302C5AD588E7}"/>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8" name="Moon 2077">
                <a:extLst>
                  <a:ext uri="{FF2B5EF4-FFF2-40B4-BE49-F238E27FC236}">
                    <a16:creationId xmlns:a16="http://schemas.microsoft.com/office/drawing/2014/main" id="{E9C38D34-E25C-A4E7-6689-BBC20800E9C0}"/>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9" name="Moon 2078">
                <a:extLst>
                  <a:ext uri="{FF2B5EF4-FFF2-40B4-BE49-F238E27FC236}">
                    <a16:creationId xmlns:a16="http://schemas.microsoft.com/office/drawing/2014/main" id="{2D6C9DB6-2A13-D99D-3CF8-BCCD2E4BFFEB}"/>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9F284206-CD6A-DDBC-24BA-F8799C4675E1}"/>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26A5DF2E-A5EB-DCC4-CBA3-ADCBF3D1C764}"/>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EA7EADB9-5BF7-3DB8-7512-7FB25559F643}"/>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2E23986C-7C4F-0064-4C00-91087E3A6E6D}"/>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1" name="Group 178">
              <a:extLst>
                <a:ext uri="{FF2B5EF4-FFF2-40B4-BE49-F238E27FC236}">
                  <a16:creationId xmlns:a16="http://schemas.microsoft.com/office/drawing/2014/main" id="{C1E6E3B0-C3A0-8A6C-08A8-DF4933930EBB}"/>
                </a:ext>
              </a:extLst>
            </p:cNvPr>
            <p:cNvGrpSpPr/>
            <p:nvPr/>
          </p:nvGrpSpPr>
          <p:grpSpPr>
            <a:xfrm>
              <a:off x="6477000" y="762000"/>
              <a:ext cx="1828800" cy="454945"/>
              <a:chOff x="5576342" y="299803"/>
              <a:chExt cx="3728801" cy="1069299"/>
            </a:xfrm>
          </p:grpSpPr>
          <p:grpSp>
            <p:nvGrpSpPr>
              <p:cNvPr id="2062" name="Group 14">
                <a:extLst>
                  <a:ext uri="{FF2B5EF4-FFF2-40B4-BE49-F238E27FC236}">
                    <a16:creationId xmlns:a16="http://schemas.microsoft.com/office/drawing/2014/main" id="{2949ACF0-7C3A-38A0-7FDA-EDDFA26C89D2}"/>
                  </a:ext>
                </a:extLst>
              </p:cNvPr>
              <p:cNvGrpSpPr/>
              <p:nvPr/>
            </p:nvGrpSpPr>
            <p:grpSpPr>
              <a:xfrm>
                <a:off x="5576342" y="299803"/>
                <a:ext cx="1304143" cy="1064302"/>
                <a:chOff x="5861535" y="315726"/>
                <a:chExt cx="1078476" cy="998095"/>
              </a:xfrm>
            </p:grpSpPr>
            <p:sp>
              <p:nvSpPr>
                <p:cNvPr id="2073" name="Hexagon 2072">
                  <a:extLst>
                    <a:ext uri="{FF2B5EF4-FFF2-40B4-BE49-F238E27FC236}">
                      <a16:creationId xmlns:a16="http://schemas.microsoft.com/office/drawing/2014/main" id="{FF4C1A9C-BDD1-B06C-2A80-42F134A44757}"/>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Chevron 33">
                  <a:extLst>
                    <a:ext uri="{FF2B5EF4-FFF2-40B4-BE49-F238E27FC236}">
                      <a16:creationId xmlns:a16="http://schemas.microsoft.com/office/drawing/2014/main" id="{4D27F405-70C9-DE62-0357-D102ABC3B1AB}"/>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5" name="Chevron 34">
                  <a:extLst>
                    <a:ext uri="{FF2B5EF4-FFF2-40B4-BE49-F238E27FC236}">
                      <a16:creationId xmlns:a16="http://schemas.microsoft.com/office/drawing/2014/main" id="{5763A76D-9496-92D8-8E33-13B24B63CAD3}"/>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6" name="Oval 2075">
                  <a:extLst>
                    <a:ext uri="{FF2B5EF4-FFF2-40B4-BE49-F238E27FC236}">
                      <a16:creationId xmlns:a16="http://schemas.microsoft.com/office/drawing/2014/main" id="{6996DBEE-C8C2-C1F3-6365-C93A51E8824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3" name="Group 15">
                <a:extLst>
                  <a:ext uri="{FF2B5EF4-FFF2-40B4-BE49-F238E27FC236}">
                    <a16:creationId xmlns:a16="http://schemas.microsoft.com/office/drawing/2014/main" id="{E37ED061-9ADE-F27E-DE7F-9B61F6FEFAE5}"/>
                  </a:ext>
                </a:extLst>
              </p:cNvPr>
              <p:cNvGrpSpPr/>
              <p:nvPr/>
            </p:nvGrpSpPr>
            <p:grpSpPr>
              <a:xfrm>
                <a:off x="6781800" y="304800"/>
                <a:ext cx="1304143" cy="1064302"/>
                <a:chOff x="5861535" y="315726"/>
                <a:chExt cx="1078476" cy="998095"/>
              </a:xfrm>
            </p:grpSpPr>
            <p:sp>
              <p:nvSpPr>
                <p:cNvPr id="2069" name="Hexagon 2068">
                  <a:extLst>
                    <a:ext uri="{FF2B5EF4-FFF2-40B4-BE49-F238E27FC236}">
                      <a16:creationId xmlns:a16="http://schemas.microsoft.com/office/drawing/2014/main" id="{5AAFEE14-C371-4BB1-8E8B-E9010C5558DD}"/>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Chevron 29">
                  <a:extLst>
                    <a:ext uri="{FF2B5EF4-FFF2-40B4-BE49-F238E27FC236}">
                      <a16:creationId xmlns:a16="http://schemas.microsoft.com/office/drawing/2014/main" id="{43D52E53-29A5-AF9B-9996-0A047DB3D621}"/>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1" name="Chevron 30">
                  <a:extLst>
                    <a:ext uri="{FF2B5EF4-FFF2-40B4-BE49-F238E27FC236}">
                      <a16:creationId xmlns:a16="http://schemas.microsoft.com/office/drawing/2014/main" id="{19EA154A-6A70-C37E-5888-0571151E6EEB}"/>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2" name="Oval 2071">
                  <a:extLst>
                    <a:ext uri="{FF2B5EF4-FFF2-40B4-BE49-F238E27FC236}">
                      <a16:creationId xmlns:a16="http://schemas.microsoft.com/office/drawing/2014/main" id="{4ADEB345-585C-EA64-486A-36C249F81546}"/>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4" name="Group 20">
                <a:extLst>
                  <a:ext uri="{FF2B5EF4-FFF2-40B4-BE49-F238E27FC236}">
                    <a16:creationId xmlns:a16="http://schemas.microsoft.com/office/drawing/2014/main" id="{5D1506B4-BBC9-A8FB-50E7-391928806B72}"/>
                  </a:ext>
                </a:extLst>
              </p:cNvPr>
              <p:cNvGrpSpPr/>
              <p:nvPr/>
            </p:nvGrpSpPr>
            <p:grpSpPr>
              <a:xfrm>
                <a:off x="8001000" y="304800"/>
                <a:ext cx="1304143" cy="1064302"/>
                <a:chOff x="5861535" y="315726"/>
                <a:chExt cx="1078476" cy="998095"/>
              </a:xfrm>
            </p:grpSpPr>
            <p:sp>
              <p:nvSpPr>
                <p:cNvPr id="2065" name="Hexagon 2064">
                  <a:extLst>
                    <a:ext uri="{FF2B5EF4-FFF2-40B4-BE49-F238E27FC236}">
                      <a16:creationId xmlns:a16="http://schemas.microsoft.com/office/drawing/2014/main" id="{79AA8A90-0B9E-E5EE-F998-B844E4FC1708}"/>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Chevron 25">
                  <a:extLst>
                    <a:ext uri="{FF2B5EF4-FFF2-40B4-BE49-F238E27FC236}">
                      <a16:creationId xmlns:a16="http://schemas.microsoft.com/office/drawing/2014/main" id="{7FDDF76A-3924-869C-7023-D4089EF58E2C}"/>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7" name="Chevron 26">
                  <a:extLst>
                    <a:ext uri="{FF2B5EF4-FFF2-40B4-BE49-F238E27FC236}">
                      <a16:creationId xmlns:a16="http://schemas.microsoft.com/office/drawing/2014/main" id="{F4FADAAE-C34B-95C9-0FD2-74ADB9EC0738}"/>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8" name="Oval 2067">
                  <a:extLst>
                    <a:ext uri="{FF2B5EF4-FFF2-40B4-BE49-F238E27FC236}">
                      <a16:creationId xmlns:a16="http://schemas.microsoft.com/office/drawing/2014/main" id="{75BA9E69-AF34-02D5-657B-DF04CEECF2FF}"/>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9" name="Picture 68">
            <a:extLst>
              <a:ext uri="{FF2B5EF4-FFF2-40B4-BE49-F238E27FC236}">
                <a16:creationId xmlns:a16="http://schemas.microsoft.com/office/drawing/2014/main" id="{D5FE6CDB-C2A7-1AD2-07B9-319AB98FF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82" y="48052"/>
            <a:ext cx="770744" cy="962714"/>
          </a:xfrm>
          <a:prstGeom prst="rect">
            <a:avLst/>
          </a:prstGeom>
        </p:spPr>
      </p:pic>
    </p:spTree>
    <p:extLst>
      <p:ext uri="{BB962C8B-B14F-4D97-AF65-F5344CB8AC3E}">
        <p14:creationId xmlns:p14="http://schemas.microsoft.com/office/powerpoint/2010/main" val="1737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08887" y="858594"/>
            <a:ext cx="5800435" cy="400110"/>
          </a:xfrm>
          <a:prstGeom prst="rect">
            <a:avLst/>
          </a:prstGeom>
          <a:noFill/>
        </p:spPr>
        <p:txBody>
          <a:bodyPr wrap="square" rtlCol="0">
            <a:spAutoFit/>
          </a:bodyPr>
          <a:lstStyle/>
          <a:p>
            <a:r>
              <a:rPr lang="en-US" sz="2000" i="1" dirty="0">
                <a:solidFill>
                  <a:schemeClr val="bg1"/>
                </a:solidFill>
                <a:latin typeface="Comic Sans MS" panose="030F0702030302020204" pitchFamily="66" charset="0"/>
              </a:rPr>
              <a:t>himself; his position and power.</a:t>
            </a:r>
            <a:endParaRPr lang="en-US" sz="2000" dirty="0">
              <a:solidFill>
                <a:schemeClr val="bg1"/>
              </a:solidFill>
              <a:latin typeface="Comic Sans MS" panose="030F0702030302020204" pitchFamily="66" charset="0"/>
            </a:endParaRPr>
          </a:p>
        </p:txBody>
      </p:sp>
      <p:sp>
        <p:nvSpPr>
          <p:cNvPr id="13" name="Rectangle 12"/>
          <p:cNvSpPr/>
          <p:nvPr/>
        </p:nvSpPr>
        <p:spPr>
          <a:xfrm>
            <a:off x="3652932" y="27597"/>
            <a:ext cx="4971234" cy="830997"/>
          </a:xfrm>
          <a:prstGeom prst="rect">
            <a:avLst/>
          </a:prstGeom>
        </p:spPr>
        <p:txBody>
          <a:bodyPr wrap="none">
            <a:spAutoFit/>
          </a:bodyPr>
          <a:lstStyle/>
          <a:p>
            <a:pPr algn="ctr"/>
            <a:r>
              <a:rPr lang="en-US" sz="4800" dirty="0">
                <a:solidFill>
                  <a:schemeClr val="bg1"/>
                </a:solidFill>
                <a:latin typeface="Comic Sans MS" pitchFamily="66" charset="0"/>
              </a:rPr>
              <a:t>Pilate’s Concerns</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18:40</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(2)</a:t>
            </a:r>
          </a:p>
        </p:txBody>
      </p:sp>
      <p:grpSp>
        <p:nvGrpSpPr>
          <p:cNvPr id="132" name="Group 131"/>
          <p:cNvGrpSpPr/>
          <p:nvPr/>
        </p:nvGrpSpPr>
        <p:grpSpPr>
          <a:xfrm>
            <a:off x="7706569" y="1472223"/>
            <a:ext cx="3289208" cy="2390250"/>
            <a:chOff x="384206" y="4158361"/>
            <a:chExt cx="3289208" cy="2390250"/>
          </a:xfrm>
        </p:grpSpPr>
        <p:grpSp>
          <p:nvGrpSpPr>
            <p:cNvPr id="133" name="Group 132"/>
            <p:cNvGrpSpPr/>
            <p:nvPr/>
          </p:nvGrpSpPr>
          <p:grpSpPr>
            <a:xfrm>
              <a:off x="384206" y="4158361"/>
              <a:ext cx="3289208" cy="2390250"/>
              <a:chOff x="609599" y="833642"/>
              <a:chExt cx="7941747" cy="5771225"/>
            </a:xfrm>
          </p:grpSpPr>
          <p:grpSp>
            <p:nvGrpSpPr>
              <p:cNvPr id="135" name="Group 14"/>
              <p:cNvGrpSpPr/>
              <p:nvPr/>
            </p:nvGrpSpPr>
            <p:grpSpPr>
              <a:xfrm rot="10800000">
                <a:off x="7696200" y="5257800"/>
                <a:ext cx="621450" cy="1347067"/>
                <a:chOff x="7010400" y="381000"/>
                <a:chExt cx="762000" cy="2033666"/>
              </a:xfrm>
            </p:grpSpPr>
            <p:sp>
              <p:nvSpPr>
                <p:cNvPr id="148" name="Rounded Rectangle 14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010400" y="381000"/>
                  <a:ext cx="762000" cy="1219200"/>
                </a:xfrm>
                <a:prstGeom prst="ellips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1"/>
              <p:cNvGrpSpPr/>
              <p:nvPr/>
            </p:nvGrpSpPr>
            <p:grpSpPr>
              <a:xfrm rot="10800000">
                <a:off x="939238" y="4923502"/>
                <a:ext cx="621450" cy="1347067"/>
                <a:chOff x="7010400" y="381000"/>
                <a:chExt cx="762000" cy="2033666"/>
              </a:xfrm>
            </p:grpSpPr>
            <p:sp>
              <p:nvSpPr>
                <p:cNvPr id="146" name="Rounded Rectangle 14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010400" y="381000"/>
                  <a:ext cx="762000" cy="1219200"/>
                </a:xfrm>
                <a:prstGeom prst="ellips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an 3"/>
              <p:cNvSpPr/>
              <p:nvPr/>
            </p:nvSpPr>
            <p:spPr>
              <a:xfrm>
                <a:off x="7315200" y="1981200"/>
                <a:ext cx="1236146" cy="3840519"/>
              </a:xfrm>
              <a:prstGeom prst="can">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an 1"/>
              <p:cNvSpPr/>
              <p:nvPr/>
            </p:nvSpPr>
            <p:spPr>
              <a:xfrm>
                <a:off x="609599" y="1643059"/>
                <a:ext cx="1236146" cy="3840519"/>
              </a:xfrm>
              <a:prstGeom prst="can">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899460" y="833642"/>
                <a:ext cx="621450" cy="986197"/>
                <a:chOff x="7031201" y="834275"/>
                <a:chExt cx="762000" cy="1488861"/>
              </a:xfrm>
            </p:grpSpPr>
            <p:sp>
              <p:nvSpPr>
                <p:cNvPr id="144" name="Rounded Rectangle 14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5"/>
                <p:cNvSpPr/>
                <p:nvPr/>
              </p:nvSpPr>
              <p:spPr>
                <a:xfrm>
                  <a:off x="7031201" y="834275"/>
                  <a:ext cx="762000" cy="1219200"/>
                </a:xfrm>
                <a:prstGeom prst="ellips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7646520" y="1148254"/>
                <a:ext cx="621450" cy="1017899"/>
                <a:chOff x="7087348" y="824753"/>
                <a:chExt cx="762000" cy="1536722"/>
              </a:xfrm>
            </p:grpSpPr>
            <p:sp>
              <p:nvSpPr>
                <p:cNvPr id="142" name="Rounded Rectangle 14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7087348" y="824753"/>
                  <a:ext cx="762000" cy="1219200"/>
                </a:xfrm>
                <a:prstGeom prst="ellipse">
                  <a:avLst/>
                </a:prstGeom>
                <a:solidFill>
                  <a:srgbClr val="D9C2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Rectangle 133"/>
            <p:cNvSpPr/>
            <p:nvPr/>
          </p:nvSpPr>
          <p:spPr>
            <a:xfrm>
              <a:off x="778116" y="4969199"/>
              <a:ext cx="2437759" cy="830997"/>
            </a:xfrm>
            <a:prstGeom prst="rect">
              <a:avLst/>
            </a:prstGeom>
          </p:spPr>
          <p:txBody>
            <a:bodyPr wrap="square">
              <a:spAutoFit/>
            </a:bodyPr>
            <a:lstStyle/>
            <a:p>
              <a:pPr algn="ctr"/>
              <a:r>
                <a:rPr lang="en-US" sz="1600" b="1" dirty="0"/>
                <a:t>Placing our own interests ahead of doing what is right will lead us to sin</a:t>
              </a:r>
              <a:endParaRPr lang="en-US" sz="1600" dirty="0"/>
            </a:p>
          </p:txBody>
        </p:sp>
      </p:grpSp>
      <p:sp>
        <p:nvSpPr>
          <p:cNvPr id="2" name="Rectangle 1"/>
          <p:cNvSpPr/>
          <p:nvPr/>
        </p:nvSpPr>
        <p:spPr>
          <a:xfrm>
            <a:off x="657921" y="3421707"/>
            <a:ext cx="7048647" cy="707886"/>
          </a:xfrm>
          <a:prstGeom prst="rect">
            <a:avLst/>
          </a:prstGeom>
        </p:spPr>
        <p:txBody>
          <a:bodyPr wrap="square">
            <a:spAutoFit/>
          </a:bodyPr>
          <a:lstStyle/>
          <a:p>
            <a:r>
              <a:rPr lang="en-US" sz="2000" dirty="0">
                <a:solidFill>
                  <a:schemeClr val="bg1"/>
                </a:solidFill>
                <a:latin typeface="Comic Sans MS" panose="030F0702030302020204" pitchFamily="66" charset="0"/>
              </a:rPr>
              <a:t>What are some situations in which we might be tempted to place our own interests ahead of doing what is right?</a:t>
            </a:r>
          </a:p>
        </p:txBody>
      </p:sp>
      <p:sp>
        <p:nvSpPr>
          <p:cNvPr id="6" name="Rectangle 5"/>
          <p:cNvSpPr/>
          <p:nvPr/>
        </p:nvSpPr>
        <p:spPr>
          <a:xfrm>
            <a:off x="5983585" y="5001819"/>
            <a:ext cx="6096000" cy="1200329"/>
          </a:xfrm>
          <a:prstGeom prst="rect">
            <a:avLst/>
          </a:prstGeom>
        </p:spPr>
        <p:txBody>
          <a:bodyPr>
            <a:spAutoFit/>
          </a:bodyPr>
          <a:lstStyle/>
          <a:p>
            <a:r>
              <a:rPr lang="en-US" sz="2400" dirty="0">
                <a:solidFill>
                  <a:schemeClr val="bg1"/>
                </a:solidFill>
                <a:latin typeface="Comic Sans MS" panose="030F0702030302020204" pitchFamily="66" charset="0"/>
              </a:rPr>
              <a:t>What can we do to overcome the temptation to place our own interests ahead of doing what is right?</a:t>
            </a:r>
          </a:p>
        </p:txBody>
      </p:sp>
      <p:pic>
        <p:nvPicPr>
          <p:cNvPr id="24580" name="Picture 4" descr="Image result for do I watch tv or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136" y="4231904"/>
            <a:ext cx="3479800" cy="231831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29">
            <a:extLst>
              <a:ext uri="{FF2B5EF4-FFF2-40B4-BE49-F238E27FC236}">
                <a16:creationId xmlns:a16="http://schemas.microsoft.com/office/drawing/2014/main" id="{61238DE8-C84F-8144-60E9-6ECB05720D8D}"/>
              </a:ext>
            </a:extLst>
          </p:cNvPr>
          <p:cNvGrpSpPr/>
          <p:nvPr/>
        </p:nvGrpSpPr>
        <p:grpSpPr>
          <a:xfrm>
            <a:off x="1107775" y="48139"/>
            <a:ext cx="1439354" cy="3271257"/>
            <a:chOff x="6096000" y="381000"/>
            <a:chExt cx="2514600" cy="5715000"/>
          </a:xfrm>
        </p:grpSpPr>
        <p:sp>
          <p:nvSpPr>
            <p:cNvPr id="7" name="Cloud 6">
              <a:extLst>
                <a:ext uri="{FF2B5EF4-FFF2-40B4-BE49-F238E27FC236}">
                  <a16:creationId xmlns:a16="http://schemas.microsoft.com/office/drawing/2014/main" id="{1D12526F-A8B6-1FBB-8B8A-D6D852083656}"/>
                </a:ext>
              </a:extLst>
            </p:cNvPr>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loud 7">
              <a:extLst>
                <a:ext uri="{FF2B5EF4-FFF2-40B4-BE49-F238E27FC236}">
                  <a16:creationId xmlns:a16="http://schemas.microsoft.com/office/drawing/2014/main" id="{528BB430-C91A-0DAD-FDF2-43AC0B1D19C9}"/>
                </a:ext>
              </a:extLst>
            </p:cNvPr>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939E1D-C0DF-55D3-77A9-CD3C786E0551}"/>
                </a:ext>
              </a:extLst>
            </p:cNvPr>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4FD08B-C278-0323-1662-FC50F9D56EBD}"/>
                </a:ext>
              </a:extLst>
            </p:cNvPr>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926710E0-CFD8-6FAB-A39F-6E405C8E79CC}"/>
                </a:ext>
              </a:extLst>
            </p:cNvPr>
            <p:cNvSpPr/>
            <p:nvPr/>
          </p:nvSpPr>
          <p:spPr>
            <a:xfrm>
              <a:off x="6477000" y="2585607"/>
              <a:ext cx="1752600" cy="3085364"/>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380B5A0-8B65-D7C2-426C-62273E22A479}"/>
                </a:ext>
              </a:extLst>
            </p:cNvPr>
            <p:cNvSpPr/>
            <p:nvPr/>
          </p:nvSpPr>
          <p:spPr>
            <a:xfrm>
              <a:off x="8177048" y="3402321"/>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C83D809-2771-D73A-8FAF-5D159B622F84}"/>
                </a:ext>
              </a:extLst>
            </p:cNvPr>
            <p:cNvSpPr/>
            <p:nvPr/>
          </p:nvSpPr>
          <p:spPr>
            <a:xfrm>
              <a:off x="6096000" y="33115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AB878C7B-7505-5BCB-5D68-1E5BE2EADBC1}"/>
                </a:ext>
              </a:extLst>
            </p:cNvPr>
            <p:cNvSpPr/>
            <p:nvPr/>
          </p:nvSpPr>
          <p:spPr>
            <a:xfrm rot="19984891">
              <a:off x="7554230" y="2145343"/>
              <a:ext cx="807754" cy="1657719"/>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433F6428-FE33-38AB-483E-E9CB34D889F1}"/>
                </a:ext>
              </a:extLst>
            </p:cNvPr>
            <p:cNvSpPr/>
            <p:nvPr/>
          </p:nvSpPr>
          <p:spPr>
            <a:xfrm rot="2090544">
              <a:off x="6305128" y="2194314"/>
              <a:ext cx="972138" cy="1570633"/>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C4C4FCA-FBE2-9BEE-66D8-B279BC9FB0A7}"/>
                </a:ext>
              </a:extLst>
            </p:cNvPr>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a:extLst>
                <a:ext uri="{FF2B5EF4-FFF2-40B4-BE49-F238E27FC236}">
                  <a16:creationId xmlns:a16="http://schemas.microsoft.com/office/drawing/2014/main" id="{83BF306C-747C-1170-E08C-887D817F04B6}"/>
                </a:ext>
              </a:extLst>
            </p:cNvPr>
            <p:cNvSpPr/>
            <p:nvPr/>
          </p:nvSpPr>
          <p:spPr>
            <a:xfrm rot="20891146">
              <a:off x="7035896" y="2245359"/>
              <a:ext cx="693683" cy="3441545"/>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8D96B469-2215-BA5F-15B4-B2025AD1011F}"/>
                </a:ext>
              </a:extLst>
            </p:cNvPr>
            <p:cNvSpPr/>
            <p:nvPr/>
          </p:nvSpPr>
          <p:spPr>
            <a:xfrm rot="898702">
              <a:off x="6984550" y="2241188"/>
              <a:ext cx="693683" cy="3429116"/>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168">
              <a:extLst>
                <a:ext uri="{FF2B5EF4-FFF2-40B4-BE49-F238E27FC236}">
                  <a16:creationId xmlns:a16="http://schemas.microsoft.com/office/drawing/2014/main" id="{22EC4209-E459-E96D-5713-25C71B9AE0A9}"/>
                </a:ext>
              </a:extLst>
            </p:cNvPr>
            <p:cNvGrpSpPr/>
            <p:nvPr/>
          </p:nvGrpSpPr>
          <p:grpSpPr>
            <a:xfrm>
              <a:off x="6705600" y="2286000"/>
              <a:ext cx="560230" cy="457200"/>
              <a:chOff x="5861535" y="315726"/>
              <a:chExt cx="1078476" cy="998095"/>
            </a:xfrm>
          </p:grpSpPr>
          <p:sp>
            <p:nvSpPr>
              <p:cNvPr id="24600" name="Hexagon 24599">
                <a:extLst>
                  <a:ext uri="{FF2B5EF4-FFF2-40B4-BE49-F238E27FC236}">
                    <a16:creationId xmlns:a16="http://schemas.microsoft.com/office/drawing/2014/main" id="{66E3D36B-B813-DF6A-DB7C-7A7AAA7F6675}"/>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01" name="Chevron 63">
                <a:extLst>
                  <a:ext uri="{FF2B5EF4-FFF2-40B4-BE49-F238E27FC236}">
                    <a16:creationId xmlns:a16="http://schemas.microsoft.com/office/drawing/2014/main" id="{152A00BA-7822-567D-2F3D-A986FA4DE20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02" name="Chevron 64">
                <a:extLst>
                  <a:ext uri="{FF2B5EF4-FFF2-40B4-BE49-F238E27FC236}">
                    <a16:creationId xmlns:a16="http://schemas.microsoft.com/office/drawing/2014/main" id="{CA91DB8B-FAE8-A954-4E5E-B4F77007B933}"/>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03" name="Oval 24602">
                <a:extLst>
                  <a:ext uri="{FF2B5EF4-FFF2-40B4-BE49-F238E27FC236}">
                    <a16:creationId xmlns:a16="http://schemas.microsoft.com/office/drawing/2014/main" id="{0FC91A6D-7B94-618D-C883-7AD8642F5F4B}"/>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73">
              <a:extLst>
                <a:ext uri="{FF2B5EF4-FFF2-40B4-BE49-F238E27FC236}">
                  <a16:creationId xmlns:a16="http://schemas.microsoft.com/office/drawing/2014/main" id="{3F415A42-C68A-D454-A99B-016B7A023B09}"/>
                </a:ext>
              </a:extLst>
            </p:cNvPr>
            <p:cNvGrpSpPr/>
            <p:nvPr/>
          </p:nvGrpSpPr>
          <p:grpSpPr>
            <a:xfrm>
              <a:off x="7467600" y="2286000"/>
              <a:ext cx="560230" cy="457200"/>
              <a:chOff x="5861535" y="315726"/>
              <a:chExt cx="1078476" cy="998095"/>
            </a:xfrm>
          </p:grpSpPr>
          <p:sp>
            <p:nvSpPr>
              <p:cNvPr id="24596" name="Hexagon 24595">
                <a:extLst>
                  <a:ext uri="{FF2B5EF4-FFF2-40B4-BE49-F238E27FC236}">
                    <a16:creationId xmlns:a16="http://schemas.microsoft.com/office/drawing/2014/main" id="{5CEBFBA3-7330-163B-7952-CD35635396FA}"/>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7" name="Chevron 59">
                <a:extLst>
                  <a:ext uri="{FF2B5EF4-FFF2-40B4-BE49-F238E27FC236}">
                    <a16:creationId xmlns:a16="http://schemas.microsoft.com/office/drawing/2014/main" id="{9A21DC43-84A5-19BB-275F-4528E8F4AE8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8" name="Chevron 60">
                <a:extLst>
                  <a:ext uri="{FF2B5EF4-FFF2-40B4-BE49-F238E27FC236}">
                    <a16:creationId xmlns:a16="http://schemas.microsoft.com/office/drawing/2014/main" id="{D20B32C9-A6CB-946C-E561-85EFB967B07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9" name="Oval 24598">
                <a:extLst>
                  <a:ext uri="{FF2B5EF4-FFF2-40B4-BE49-F238E27FC236}">
                    <a16:creationId xmlns:a16="http://schemas.microsoft.com/office/drawing/2014/main" id="{2E63F010-F5EB-D32B-6F40-81F8B4CEC342}"/>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94">
              <a:extLst>
                <a:ext uri="{FF2B5EF4-FFF2-40B4-BE49-F238E27FC236}">
                  <a16:creationId xmlns:a16="http://schemas.microsoft.com/office/drawing/2014/main" id="{B25770BA-D351-5522-705A-0BCFFC003149}"/>
                </a:ext>
              </a:extLst>
            </p:cNvPr>
            <p:cNvGrpSpPr/>
            <p:nvPr/>
          </p:nvGrpSpPr>
          <p:grpSpPr>
            <a:xfrm>
              <a:off x="6705600" y="3810000"/>
              <a:ext cx="1371600" cy="381000"/>
              <a:chOff x="5576342" y="299803"/>
              <a:chExt cx="3728801" cy="1069299"/>
            </a:xfrm>
          </p:grpSpPr>
          <p:grpSp>
            <p:nvGrpSpPr>
              <p:cNvPr id="24581" name="Group 14">
                <a:extLst>
                  <a:ext uri="{FF2B5EF4-FFF2-40B4-BE49-F238E27FC236}">
                    <a16:creationId xmlns:a16="http://schemas.microsoft.com/office/drawing/2014/main" id="{3E73425E-E66D-2FD3-93E6-0EC3D5FE2B23}"/>
                  </a:ext>
                </a:extLst>
              </p:cNvPr>
              <p:cNvGrpSpPr/>
              <p:nvPr/>
            </p:nvGrpSpPr>
            <p:grpSpPr>
              <a:xfrm>
                <a:off x="5576342" y="299803"/>
                <a:ext cx="1304143" cy="1064302"/>
                <a:chOff x="5861535" y="315726"/>
                <a:chExt cx="1078476" cy="998095"/>
              </a:xfrm>
            </p:grpSpPr>
            <p:sp>
              <p:nvSpPr>
                <p:cNvPr id="24592" name="Hexagon 24591">
                  <a:extLst>
                    <a:ext uri="{FF2B5EF4-FFF2-40B4-BE49-F238E27FC236}">
                      <a16:creationId xmlns:a16="http://schemas.microsoft.com/office/drawing/2014/main" id="{EF19257C-9BA2-F5A2-4D20-A2519CBE1FD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93" name="Chevron 55">
                  <a:extLst>
                    <a:ext uri="{FF2B5EF4-FFF2-40B4-BE49-F238E27FC236}">
                      <a16:creationId xmlns:a16="http://schemas.microsoft.com/office/drawing/2014/main" id="{02388242-D6DE-8EA0-017B-0EFD3F17FD97}"/>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4" name="Chevron 56">
                  <a:extLst>
                    <a:ext uri="{FF2B5EF4-FFF2-40B4-BE49-F238E27FC236}">
                      <a16:creationId xmlns:a16="http://schemas.microsoft.com/office/drawing/2014/main" id="{703F3BA2-D32F-18E1-5C9E-4B0622F87871}"/>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5" name="Oval 24594">
                  <a:extLst>
                    <a:ext uri="{FF2B5EF4-FFF2-40B4-BE49-F238E27FC236}">
                      <a16:creationId xmlns:a16="http://schemas.microsoft.com/office/drawing/2014/main" id="{DA326783-7BB5-204A-57C5-A5D9C5B381A0}"/>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82" name="Group 15">
                <a:extLst>
                  <a:ext uri="{FF2B5EF4-FFF2-40B4-BE49-F238E27FC236}">
                    <a16:creationId xmlns:a16="http://schemas.microsoft.com/office/drawing/2014/main" id="{4E036CE1-66CA-C18D-8F02-568AAA096A71}"/>
                  </a:ext>
                </a:extLst>
              </p:cNvPr>
              <p:cNvGrpSpPr/>
              <p:nvPr/>
            </p:nvGrpSpPr>
            <p:grpSpPr>
              <a:xfrm>
                <a:off x="6781800" y="304800"/>
                <a:ext cx="1304143" cy="1064302"/>
                <a:chOff x="5861535" y="315726"/>
                <a:chExt cx="1078476" cy="998095"/>
              </a:xfrm>
            </p:grpSpPr>
            <p:sp>
              <p:nvSpPr>
                <p:cNvPr id="24588" name="Hexagon 24587">
                  <a:extLst>
                    <a:ext uri="{FF2B5EF4-FFF2-40B4-BE49-F238E27FC236}">
                      <a16:creationId xmlns:a16="http://schemas.microsoft.com/office/drawing/2014/main" id="{FBE98996-5FF1-9574-1097-47FD2223775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9" name="Chevron 51">
                  <a:extLst>
                    <a:ext uri="{FF2B5EF4-FFF2-40B4-BE49-F238E27FC236}">
                      <a16:creationId xmlns:a16="http://schemas.microsoft.com/office/drawing/2014/main" id="{C2E80D7F-9DE4-7E9F-1FE3-08D0137FD131}"/>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0" name="Chevron 52">
                  <a:extLst>
                    <a:ext uri="{FF2B5EF4-FFF2-40B4-BE49-F238E27FC236}">
                      <a16:creationId xmlns:a16="http://schemas.microsoft.com/office/drawing/2014/main" id="{AECC5B4D-22C8-9528-341E-2A9D825CC2C1}"/>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91" name="Oval 24590">
                  <a:extLst>
                    <a:ext uri="{FF2B5EF4-FFF2-40B4-BE49-F238E27FC236}">
                      <a16:creationId xmlns:a16="http://schemas.microsoft.com/office/drawing/2014/main" id="{4BA458B4-3545-5BA5-2EF3-8D996FDFE6B1}"/>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83" name="Group 20">
                <a:extLst>
                  <a:ext uri="{FF2B5EF4-FFF2-40B4-BE49-F238E27FC236}">
                    <a16:creationId xmlns:a16="http://schemas.microsoft.com/office/drawing/2014/main" id="{6AD2CBD2-B1B3-9E98-4832-48E9D68FEE1B}"/>
                  </a:ext>
                </a:extLst>
              </p:cNvPr>
              <p:cNvGrpSpPr/>
              <p:nvPr/>
            </p:nvGrpSpPr>
            <p:grpSpPr>
              <a:xfrm>
                <a:off x="8001000" y="304800"/>
                <a:ext cx="1304143" cy="1064302"/>
                <a:chOff x="5861535" y="315726"/>
                <a:chExt cx="1078476" cy="998095"/>
              </a:xfrm>
            </p:grpSpPr>
            <p:sp>
              <p:nvSpPr>
                <p:cNvPr id="24584" name="Hexagon 24583">
                  <a:extLst>
                    <a:ext uri="{FF2B5EF4-FFF2-40B4-BE49-F238E27FC236}">
                      <a16:creationId xmlns:a16="http://schemas.microsoft.com/office/drawing/2014/main" id="{6623BBBA-0144-D91B-3815-E838650BDF04}"/>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Chevron 47">
                  <a:extLst>
                    <a:ext uri="{FF2B5EF4-FFF2-40B4-BE49-F238E27FC236}">
                      <a16:creationId xmlns:a16="http://schemas.microsoft.com/office/drawing/2014/main" id="{CCF8F67D-2B17-F7E7-87D5-85A71FDF6194}"/>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86" name="Chevron 48">
                  <a:extLst>
                    <a:ext uri="{FF2B5EF4-FFF2-40B4-BE49-F238E27FC236}">
                      <a16:creationId xmlns:a16="http://schemas.microsoft.com/office/drawing/2014/main" id="{00E7C462-3B60-DCA8-CF02-C90C497B8BAD}"/>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87" name="Oval 24586">
                  <a:extLst>
                    <a:ext uri="{FF2B5EF4-FFF2-40B4-BE49-F238E27FC236}">
                      <a16:creationId xmlns:a16="http://schemas.microsoft.com/office/drawing/2014/main" id="{A45671B5-463B-9D9B-2971-B5A30C63AE03}"/>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gular Pentagon 18">
              <a:extLst>
                <a:ext uri="{FF2B5EF4-FFF2-40B4-BE49-F238E27FC236}">
                  <a16:creationId xmlns:a16="http://schemas.microsoft.com/office/drawing/2014/main" id="{E93DC1E1-6C2A-BF0F-6AC6-12F593AAFE4D}"/>
                </a:ext>
              </a:extLst>
            </p:cNvPr>
            <p:cNvSpPr/>
            <p:nvPr/>
          </p:nvSpPr>
          <p:spPr>
            <a:xfrm rot="10800000">
              <a:off x="6705600" y="9144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55">
              <a:extLst>
                <a:ext uri="{FF2B5EF4-FFF2-40B4-BE49-F238E27FC236}">
                  <a16:creationId xmlns:a16="http://schemas.microsoft.com/office/drawing/2014/main" id="{211FED40-281E-2F32-2FA0-DF8C6BB428EE}"/>
                </a:ext>
              </a:extLst>
            </p:cNvPr>
            <p:cNvGrpSpPr/>
            <p:nvPr/>
          </p:nvGrpSpPr>
          <p:grpSpPr>
            <a:xfrm>
              <a:off x="6571795" y="381000"/>
              <a:ext cx="1726451" cy="1219200"/>
              <a:chOff x="2550762" y="1524000"/>
              <a:chExt cx="3293867" cy="2326091"/>
            </a:xfrm>
          </p:grpSpPr>
          <p:sp>
            <p:nvSpPr>
              <p:cNvPr id="157" name="Moon 156">
                <a:extLst>
                  <a:ext uri="{FF2B5EF4-FFF2-40B4-BE49-F238E27FC236}">
                    <a16:creationId xmlns:a16="http://schemas.microsoft.com/office/drawing/2014/main" id="{E917F346-4194-CF3E-7522-4EADFC4CD429}"/>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a:extLst>
                  <a:ext uri="{FF2B5EF4-FFF2-40B4-BE49-F238E27FC236}">
                    <a16:creationId xmlns:a16="http://schemas.microsoft.com/office/drawing/2014/main" id="{BAE4E035-35BB-C435-DD16-544DE5C52E58}"/>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a:extLst>
                  <a:ext uri="{FF2B5EF4-FFF2-40B4-BE49-F238E27FC236}">
                    <a16:creationId xmlns:a16="http://schemas.microsoft.com/office/drawing/2014/main" id="{B52FA429-9F08-BE54-475C-7518D694FD1F}"/>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6" name="Cloud 24575">
                <a:extLst>
                  <a:ext uri="{FF2B5EF4-FFF2-40B4-BE49-F238E27FC236}">
                    <a16:creationId xmlns:a16="http://schemas.microsoft.com/office/drawing/2014/main" id="{AABA513F-9AB0-CB7F-A0F6-B87D0FA75F9F}"/>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7" name="Cloud 24576">
                <a:extLst>
                  <a:ext uri="{FF2B5EF4-FFF2-40B4-BE49-F238E27FC236}">
                    <a16:creationId xmlns:a16="http://schemas.microsoft.com/office/drawing/2014/main" id="{77E3BD53-4050-E9E9-713E-06D7E5390268}"/>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Cloud 24577">
                <a:extLst>
                  <a:ext uri="{FF2B5EF4-FFF2-40B4-BE49-F238E27FC236}">
                    <a16:creationId xmlns:a16="http://schemas.microsoft.com/office/drawing/2014/main" id="{8A710C90-3CC0-E70F-C58E-E0CDF79D9B44}"/>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9" name="Oval 24578">
                <a:extLst>
                  <a:ext uri="{FF2B5EF4-FFF2-40B4-BE49-F238E27FC236}">
                    <a16:creationId xmlns:a16="http://schemas.microsoft.com/office/drawing/2014/main" id="{90946FF5-F8F0-1B5D-8768-9EAEC9A2162E}"/>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78">
              <a:extLst>
                <a:ext uri="{FF2B5EF4-FFF2-40B4-BE49-F238E27FC236}">
                  <a16:creationId xmlns:a16="http://schemas.microsoft.com/office/drawing/2014/main" id="{A9E2491C-5696-2F9C-51B1-0CF7B6CBB3DF}"/>
                </a:ext>
              </a:extLst>
            </p:cNvPr>
            <p:cNvGrpSpPr/>
            <p:nvPr/>
          </p:nvGrpSpPr>
          <p:grpSpPr>
            <a:xfrm>
              <a:off x="6477000" y="762000"/>
              <a:ext cx="1828800" cy="454945"/>
              <a:chOff x="5576342" y="299803"/>
              <a:chExt cx="3728801" cy="1069299"/>
            </a:xfrm>
          </p:grpSpPr>
          <p:grpSp>
            <p:nvGrpSpPr>
              <p:cNvPr id="28" name="Group 14">
                <a:extLst>
                  <a:ext uri="{FF2B5EF4-FFF2-40B4-BE49-F238E27FC236}">
                    <a16:creationId xmlns:a16="http://schemas.microsoft.com/office/drawing/2014/main" id="{FA9534B6-7F88-B4D9-9F84-249D952FA50A}"/>
                  </a:ext>
                </a:extLst>
              </p:cNvPr>
              <p:cNvGrpSpPr/>
              <p:nvPr/>
            </p:nvGrpSpPr>
            <p:grpSpPr>
              <a:xfrm>
                <a:off x="5576342" y="299803"/>
                <a:ext cx="1304143" cy="1064302"/>
                <a:chOff x="5861535" y="315726"/>
                <a:chExt cx="1078476" cy="998095"/>
              </a:xfrm>
            </p:grpSpPr>
            <p:sp>
              <p:nvSpPr>
                <p:cNvPr id="153" name="Hexagon 152">
                  <a:extLst>
                    <a:ext uri="{FF2B5EF4-FFF2-40B4-BE49-F238E27FC236}">
                      <a16:creationId xmlns:a16="http://schemas.microsoft.com/office/drawing/2014/main" id="{48776006-C47D-C9E4-850C-F22CDCA9159D}"/>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hevron 33">
                  <a:extLst>
                    <a:ext uri="{FF2B5EF4-FFF2-40B4-BE49-F238E27FC236}">
                      <a16:creationId xmlns:a16="http://schemas.microsoft.com/office/drawing/2014/main" id="{06A3F8DC-EDB3-6CF6-E479-864777DB3F04}"/>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Chevron 34">
                  <a:extLst>
                    <a:ext uri="{FF2B5EF4-FFF2-40B4-BE49-F238E27FC236}">
                      <a16:creationId xmlns:a16="http://schemas.microsoft.com/office/drawing/2014/main" id="{1CE0A5A7-D875-B467-BCF0-F150BE087A3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Oval 155">
                  <a:extLst>
                    <a:ext uri="{FF2B5EF4-FFF2-40B4-BE49-F238E27FC236}">
                      <a16:creationId xmlns:a16="http://schemas.microsoft.com/office/drawing/2014/main" id="{6262714E-5331-F04C-7608-411EFD672418}"/>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15">
                <a:extLst>
                  <a:ext uri="{FF2B5EF4-FFF2-40B4-BE49-F238E27FC236}">
                    <a16:creationId xmlns:a16="http://schemas.microsoft.com/office/drawing/2014/main" id="{938336D1-B9E9-4D47-4E1B-69063FC841C2}"/>
                  </a:ext>
                </a:extLst>
              </p:cNvPr>
              <p:cNvGrpSpPr/>
              <p:nvPr/>
            </p:nvGrpSpPr>
            <p:grpSpPr>
              <a:xfrm>
                <a:off x="6781800" y="304800"/>
                <a:ext cx="1304143" cy="1064302"/>
                <a:chOff x="5861535" y="315726"/>
                <a:chExt cx="1078476" cy="998095"/>
              </a:xfrm>
            </p:grpSpPr>
            <p:sp>
              <p:nvSpPr>
                <p:cNvPr id="67" name="Hexagon 66">
                  <a:extLst>
                    <a:ext uri="{FF2B5EF4-FFF2-40B4-BE49-F238E27FC236}">
                      <a16:creationId xmlns:a16="http://schemas.microsoft.com/office/drawing/2014/main" id="{0A0E7301-EA21-ED76-2F76-309766F100E9}"/>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hevron 29">
                  <a:extLst>
                    <a:ext uri="{FF2B5EF4-FFF2-40B4-BE49-F238E27FC236}">
                      <a16:creationId xmlns:a16="http://schemas.microsoft.com/office/drawing/2014/main" id="{98E0BA99-FA1E-6AB0-F8E3-81DBF70D4D75}"/>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Chevron 30">
                  <a:extLst>
                    <a:ext uri="{FF2B5EF4-FFF2-40B4-BE49-F238E27FC236}">
                      <a16:creationId xmlns:a16="http://schemas.microsoft.com/office/drawing/2014/main" id="{1ADED073-9AC8-9985-3F0E-FCA50CD7AA4D}"/>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Oval 151">
                  <a:extLst>
                    <a:ext uri="{FF2B5EF4-FFF2-40B4-BE49-F238E27FC236}">
                      <a16:creationId xmlns:a16="http://schemas.microsoft.com/office/drawing/2014/main" id="{E3979F4F-1809-EB64-C0A5-7A99D52C1101}"/>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0">
                <a:extLst>
                  <a:ext uri="{FF2B5EF4-FFF2-40B4-BE49-F238E27FC236}">
                    <a16:creationId xmlns:a16="http://schemas.microsoft.com/office/drawing/2014/main" id="{61F7E762-8FEA-604C-67E1-D4F482AF7F19}"/>
                  </a:ext>
                </a:extLst>
              </p:cNvPr>
              <p:cNvGrpSpPr/>
              <p:nvPr/>
            </p:nvGrpSpPr>
            <p:grpSpPr>
              <a:xfrm>
                <a:off x="8001000" y="304800"/>
                <a:ext cx="1304143" cy="1064302"/>
                <a:chOff x="5861535" y="315726"/>
                <a:chExt cx="1078476" cy="998095"/>
              </a:xfrm>
            </p:grpSpPr>
            <p:sp>
              <p:nvSpPr>
                <p:cNvPr id="31" name="Hexagon 30">
                  <a:extLst>
                    <a:ext uri="{FF2B5EF4-FFF2-40B4-BE49-F238E27FC236}">
                      <a16:creationId xmlns:a16="http://schemas.microsoft.com/office/drawing/2014/main" id="{9E42FE40-1908-5CDF-36E4-71700D5F7E57}"/>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hevron 25">
                  <a:extLst>
                    <a:ext uri="{FF2B5EF4-FFF2-40B4-BE49-F238E27FC236}">
                      <a16:creationId xmlns:a16="http://schemas.microsoft.com/office/drawing/2014/main" id="{02B37CAA-109B-4144-4F47-036A96FF1100}"/>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hevron 26">
                  <a:extLst>
                    <a:ext uri="{FF2B5EF4-FFF2-40B4-BE49-F238E27FC236}">
                      <a16:creationId xmlns:a16="http://schemas.microsoft.com/office/drawing/2014/main" id="{7CD56B6A-BCAD-635F-CC4C-175110C261F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Oval 65">
                  <a:extLst>
                    <a:ext uri="{FF2B5EF4-FFF2-40B4-BE49-F238E27FC236}">
                      <a16:creationId xmlns:a16="http://schemas.microsoft.com/office/drawing/2014/main" id="{B3617311-6981-E86F-3B4E-BF9AC4D232D0}"/>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68" name="Picture 67">
            <a:extLst>
              <a:ext uri="{FF2B5EF4-FFF2-40B4-BE49-F238E27FC236}">
                <a16:creationId xmlns:a16="http://schemas.microsoft.com/office/drawing/2014/main" id="{4E43335E-6B0B-04D0-7A03-41D8AB1223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4889" y="135372"/>
            <a:ext cx="770744" cy="962714"/>
          </a:xfrm>
          <a:prstGeom prst="rect">
            <a:avLst/>
          </a:prstGeom>
        </p:spPr>
      </p:pic>
    </p:spTree>
    <p:extLst>
      <p:ext uri="{BB962C8B-B14F-4D97-AF65-F5344CB8AC3E}">
        <p14:creationId xmlns:p14="http://schemas.microsoft.com/office/powerpoint/2010/main" val="9486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outVertical)">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58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Pilot Washes His Hands</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grpSp>
        <p:nvGrpSpPr>
          <p:cNvPr id="2" name="Group 17"/>
          <p:cNvGrpSpPr/>
          <p:nvPr/>
        </p:nvGrpSpPr>
        <p:grpSpPr>
          <a:xfrm>
            <a:off x="148490" y="790574"/>
            <a:ext cx="3088854" cy="3155187"/>
            <a:chOff x="148490" y="790574"/>
            <a:chExt cx="3088854" cy="3155187"/>
          </a:xfrm>
        </p:grpSpPr>
        <p:sp>
          <p:nvSpPr>
            <p:cNvPr id="5" name="TextBox 4"/>
            <p:cNvSpPr txBox="1"/>
            <p:nvPr/>
          </p:nvSpPr>
          <p:spPr>
            <a:xfrm>
              <a:off x="951344" y="1071417"/>
              <a:ext cx="2286000" cy="461665"/>
            </a:xfrm>
            <a:prstGeom prst="rect">
              <a:avLst/>
            </a:prstGeom>
            <a:noFill/>
          </p:spPr>
          <p:txBody>
            <a:bodyPr wrap="square" rtlCol="0">
              <a:spAutoFit/>
            </a:bodyPr>
            <a:lstStyle/>
            <a:p>
              <a:r>
                <a:rPr lang="en-US" sz="2400" dirty="0">
                  <a:solidFill>
                    <a:srgbClr val="FFFF00"/>
                  </a:solidFill>
                </a:rPr>
                <a:t>Pontius Pilate</a:t>
              </a:r>
            </a:p>
          </p:txBody>
        </p:sp>
        <p:sp>
          <p:nvSpPr>
            <p:cNvPr id="12" name="Rectangle 11"/>
            <p:cNvSpPr/>
            <p:nvPr/>
          </p:nvSpPr>
          <p:spPr>
            <a:xfrm>
              <a:off x="323272" y="2191435"/>
              <a:ext cx="2872509" cy="1754326"/>
            </a:xfrm>
            <a:prstGeom prst="rect">
              <a:avLst/>
            </a:prstGeom>
          </p:spPr>
          <p:txBody>
            <a:bodyPr wrap="square">
              <a:spAutoFit/>
            </a:bodyPr>
            <a:lstStyle/>
            <a:p>
              <a:r>
                <a:rPr lang="en-US" dirty="0">
                  <a:solidFill>
                    <a:schemeClr val="bg1"/>
                  </a:solidFill>
                </a:rPr>
                <a:t>Pilate recognized that Jesus was innocent of the accusations made against Him; even his wife had warned him of Jesus Christ’s innocence.</a:t>
              </a:r>
            </a:p>
          </p:txBody>
        </p:sp>
        <p:pic>
          <p:nvPicPr>
            <p:cNvPr id="22530" name="Picture 2" descr="Image result for pontius pilate"/>
            <p:cNvPicPr>
              <a:picLocks noChangeAspect="1" noChangeArrowheads="1"/>
            </p:cNvPicPr>
            <p:nvPr/>
          </p:nvPicPr>
          <p:blipFill>
            <a:blip r:embed="rId3" cstate="print"/>
            <a:srcRect/>
            <a:stretch>
              <a:fillRect/>
            </a:stretch>
          </p:blipFill>
          <p:spPr bwMode="auto">
            <a:xfrm>
              <a:off x="148490" y="790574"/>
              <a:ext cx="816666" cy="1019752"/>
            </a:xfrm>
            <a:prstGeom prst="rect">
              <a:avLst/>
            </a:prstGeom>
            <a:noFill/>
          </p:spPr>
        </p:pic>
      </p:gr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23:19-24; Matthew 27:19-24</a:t>
            </a:r>
          </a:p>
        </p:txBody>
      </p:sp>
      <p:grpSp>
        <p:nvGrpSpPr>
          <p:cNvPr id="23" name="Group 22"/>
          <p:cNvGrpSpPr/>
          <p:nvPr/>
        </p:nvGrpSpPr>
        <p:grpSpPr>
          <a:xfrm>
            <a:off x="4230255" y="1136072"/>
            <a:ext cx="7305961" cy="2650837"/>
            <a:chOff x="4230255" y="1136072"/>
            <a:chExt cx="7305961" cy="2650837"/>
          </a:xfrm>
        </p:grpSpPr>
        <p:sp>
          <p:nvSpPr>
            <p:cNvPr id="28" name="Rectangle 27"/>
            <p:cNvSpPr/>
            <p:nvPr/>
          </p:nvSpPr>
          <p:spPr>
            <a:xfrm>
              <a:off x="6770253" y="1415903"/>
              <a:ext cx="4765963" cy="1200329"/>
            </a:xfrm>
            <a:prstGeom prst="rect">
              <a:avLst/>
            </a:prstGeom>
          </p:spPr>
          <p:txBody>
            <a:bodyPr wrap="square">
              <a:spAutoFit/>
            </a:bodyPr>
            <a:lstStyle/>
            <a:p>
              <a:r>
                <a:rPr lang="en-US" dirty="0">
                  <a:solidFill>
                    <a:schemeClr val="bg1"/>
                  </a:solidFill>
                </a:rPr>
                <a:t>One provision of the Mosaic law stated that if a person was found to have been killed, the elders of the city could wash their hands to signify that they were not responsible.</a:t>
              </a:r>
            </a:p>
          </p:txBody>
        </p:sp>
        <p:pic>
          <p:nvPicPr>
            <p:cNvPr id="26626" name="Picture 2" descr="Image result for pilate statue"/>
            <p:cNvPicPr>
              <a:picLocks noChangeAspect="1" noChangeArrowheads="1"/>
            </p:cNvPicPr>
            <p:nvPr/>
          </p:nvPicPr>
          <p:blipFill>
            <a:blip r:embed="rId4" cstate="print"/>
            <a:srcRect l="14327" t="6739" r="27623" b="50313"/>
            <a:stretch>
              <a:fillRect/>
            </a:stretch>
          </p:blipFill>
          <p:spPr bwMode="auto">
            <a:xfrm>
              <a:off x="4230255" y="1136072"/>
              <a:ext cx="2438400" cy="2650837"/>
            </a:xfrm>
            <a:prstGeom prst="rect">
              <a:avLst/>
            </a:prstGeom>
            <a:noFill/>
          </p:spPr>
        </p:pic>
      </p:grpSp>
      <p:grpSp>
        <p:nvGrpSpPr>
          <p:cNvPr id="20" name="Group 19"/>
          <p:cNvGrpSpPr/>
          <p:nvPr/>
        </p:nvGrpSpPr>
        <p:grpSpPr>
          <a:xfrm>
            <a:off x="3048001" y="3205018"/>
            <a:ext cx="7065818" cy="2274210"/>
            <a:chOff x="3352800" y="3334327"/>
            <a:chExt cx="7065818" cy="2274210"/>
          </a:xfrm>
        </p:grpSpPr>
        <p:pic>
          <p:nvPicPr>
            <p:cNvPr id="26628" name="Picture 4" descr="Image result for pilate statue"/>
            <p:cNvPicPr>
              <a:picLocks noChangeAspect="1" noChangeArrowheads="1"/>
            </p:cNvPicPr>
            <p:nvPr/>
          </p:nvPicPr>
          <p:blipFill>
            <a:blip r:embed="rId5" cstate="print"/>
            <a:srcRect l="57977" t="1872" r="12447" b="24292"/>
            <a:stretch>
              <a:fillRect/>
            </a:stretch>
          </p:blipFill>
          <p:spPr bwMode="auto">
            <a:xfrm>
              <a:off x="9291782" y="3334327"/>
              <a:ext cx="1126836" cy="2152073"/>
            </a:xfrm>
            <a:prstGeom prst="rect">
              <a:avLst/>
            </a:prstGeom>
            <a:noFill/>
          </p:spPr>
        </p:pic>
        <p:sp>
          <p:nvSpPr>
            <p:cNvPr id="19" name="Rectangle 18"/>
            <p:cNvSpPr/>
            <p:nvPr/>
          </p:nvSpPr>
          <p:spPr>
            <a:xfrm>
              <a:off x="3352800" y="4131209"/>
              <a:ext cx="6096000" cy="1477328"/>
            </a:xfrm>
            <a:prstGeom prst="rect">
              <a:avLst/>
            </a:prstGeom>
          </p:spPr>
          <p:txBody>
            <a:bodyPr>
              <a:spAutoFit/>
            </a:bodyPr>
            <a:lstStyle/>
            <a:p>
              <a:r>
                <a:rPr lang="en-US" dirty="0">
                  <a:solidFill>
                    <a:schemeClr val="bg1"/>
                  </a:solidFill>
                </a:rPr>
                <a:t>There are also examples in Greek and Roman literature of washing oneself as a symbolic gesture of absolving oneself of responsibility for shedding another’s blood. Thus, when Pilate washed his hands, he may have been claiming innocence in a way the Jewish leaders would have understood.</a:t>
              </a:r>
            </a:p>
          </p:txBody>
        </p:sp>
      </p:grpSp>
      <p:grpSp>
        <p:nvGrpSpPr>
          <p:cNvPr id="24" name="Group 23"/>
          <p:cNvGrpSpPr/>
          <p:nvPr/>
        </p:nvGrpSpPr>
        <p:grpSpPr>
          <a:xfrm>
            <a:off x="3563510" y="5710382"/>
            <a:ext cx="6984417" cy="958273"/>
            <a:chOff x="3563510" y="5710382"/>
            <a:chExt cx="6984417" cy="958273"/>
          </a:xfrm>
        </p:grpSpPr>
        <p:sp>
          <p:nvSpPr>
            <p:cNvPr id="21" name="Rectangle 20"/>
            <p:cNvSpPr/>
            <p:nvPr/>
          </p:nvSpPr>
          <p:spPr>
            <a:xfrm>
              <a:off x="4451927" y="5728962"/>
              <a:ext cx="6096000" cy="830997"/>
            </a:xfrm>
            <a:prstGeom prst="rect">
              <a:avLst/>
            </a:prstGeom>
          </p:spPr>
          <p:txBody>
            <a:bodyPr>
              <a:spAutoFit/>
            </a:bodyPr>
            <a:lstStyle/>
            <a:p>
              <a:r>
                <a:rPr lang="en-US" sz="2400" dirty="0">
                  <a:solidFill>
                    <a:srgbClr val="FFFF00"/>
                  </a:solidFill>
                </a:rPr>
                <a:t>“Pilate’s freshly washed hands could not have been more stained or more unclean” (2)</a:t>
              </a:r>
            </a:p>
          </p:txBody>
        </p:sp>
        <p:pic>
          <p:nvPicPr>
            <p:cNvPr id="22" name="Picture 21" descr="Jeffrey R. Holland.jpg"/>
            <p:cNvPicPr>
              <a:picLocks noChangeAspect="1"/>
            </p:cNvPicPr>
            <p:nvPr/>
          </p:nvPicPr>
          <p:blipFill>
            <a:blip r:embed="rId6" cstate="print"/>
            <a:stretch>
              <a:fillRect/>
            </a:stretch>
          </p:blipFill>
          <p:spPr>
            <a:xfrm>
              <a:off x="3563510" y="5710382"/>
              <a:ext cx="767189" cy="958273"/>
            </a:xfrm>
            <a:prstGeom prst="rect">
              <a:avLst/>
            </a:prstGeom>
          </p:spPr>
        </p:pic>
      </p:grpSp>
    </p:spTree>
    <p:extLst>
      <p:ext uri="{BB962C8B-B14F-4D97-AF65-F5344CB8AC3E}">
        <p14:creationId xmlns:p14="http://schemas.microsoft.com/office/powerpoint/2010/main" val="43136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3539430"/>
          </a:xfrm>
          <a:prstGeom prst="rect">
            <a:avLst/>
          </a:prstGeom>
          <a:noFill/>
        </p:spPr>
        <p:txBody>
          <a:bodyPr wrap="square" rtlCol="0">
            <a:spAutoFit/>
          </a:bodyPr>
          <a:lstStyle/>
          <a:p>
            <a:r>
              <a:rPr lang="en-US" sz="1600" dirty="0">
                <a:solidFill>
                  <a:schemeClr val="bg1"/>
                </a:solidFill>
                <a:latin typeface="Comic Sans MS" panose="030F0702030302020204" pitchFamily="66" charset="0"/>
              </a:rPr>
              <a:t>Sources:</a:t>
            </a:r>
          </a:p>
          <a:p>
            <a:endParaRPr lang="en-US" sz="1600" dirty="0">
              <a:solidFill>
                <a:schemeClr val="bg1"/>
              </a:solidFill>
              <a:latin typeface="Comic Sans MS" panose="030F0702030302020204" pitchFamily="66" charset="0"/>
            </a:endParaRPr>
          </a:p>
          <a:p>
            <a:pPr marL="342900" indent="-342900">
              <a:buFontTx/>
              <a:buAutoNum type="arabicPeriod"/>
            </a:pPr>
            <a:r>
              <a:rPr lang="en-US" sz="1600" dirty="0">
                <a:solidFill>
                  <a:schemeClr val="bg1"/>
                </a:solidFill>
                <a:latin typeface="Comic Sans MS" panose="030F0702030302020204" pitchFamily="66" charset="0"/>
              </a:rPr>
              <a:t>New Testament Institute Student Manual Chapter 27</a:t>
            </a:r>
          </a:p>
          <a:p>
            <a:pPr marL="342900" indent="-342900">
              <a:buFontTx/>
              <a:buAutoNum type="arabicPeriod"/>
            </a:pPr>
            <a:r>
              <a:rPr lang="en-US" sz="1600" dirty="0">
                <a:solidFill>
                  <a:schemeClr val="bg1"/>
                </a:solidFill>
                <a:latin typeface="Comic Sans MS" panose="030F0702030302020204" pitchFamily="66" charset="0"/>
              </a:rPr>
              <a:t>Elder Jeffrey R. Holland </a:t>
            </a:r>
            <a:r>
              <a:rPr lang="en-US" sz="1600" i="1" dirty="0">
                <a:solidFill>
                  <a:schemeClr val="bg1"/>
                </a:solidFill>
                <a:latin typeface="Comic Sans MS" panose="030F0702030302020204" pitchFamily="66" charset="0"/>
              </a:rPr>
              <a:t>This Do In Remembrance of Me </a:t>
            </a:r>
            <a:r>
              <a:rPr lang="en-US" sz="1600" dirty="0">
                <a:solidFill>
                  <a:schemeClr val="bg1"/>
                </a:solidFill>
                <a:latin typeface="Comic Sans MS" panose="030F0702030302020204" pitchFamily="66" charset="0"/>
              </a:rPr>
              <a:t>Oct. 1995 Gen. Conf. And ("None Were with Him" </a:t>
            </a:r>
            <a:r>
              <a:rPr lang="en-US" sz="1600" i="1" dirty="0">
                <a:solidFill>
                  <a:schemeClr val="bg1"/>
                </a:solidFill>
                <a:latin typeface="Comic Sans MS" panose="030F0702030302020204" pitchFamily="66" charset="0"/>
              </a:rPr>
              <a:t>Ensign</a:t>
            </a:r>
            <a:r>
              <a:rPr lang="en-US" sz="1600" dirty="0">
                <a:solidFill>
                  <a:schemeClr val="bg1"/>
                </a:solidFill>
                <a:latin typeface="Comic Sans MS" panose="030F0702030302020204" pitchFamily="66" charset="0"/>
              </a:rPr>
              <a:t>, May 2009, 86) , </a:t>
            </a:r>
            <a:r>
              <a:rPr lang="en-US" sz="1600" dirty="0">
                <a:solidFill>
                  <a:schemeClr val="bg1"/>
                </a:solidFill>
              </a:rPr>
              <a:t>Elder Jeffrey R. Holland (“None Were with Him,” </a:t>
            </a:r>
            <a:r>
              <a:rPr lang="en-US" sz="1600" i="1" dirty="0">
                <a:solidFill>
                  <a:schemeClr val="bg1"/>
                </a:solidFill>
              </a:rPr>
              <a:t>Ensign</a:t>
            </a:r>
            <a:r>
              <a:rPr lang="en-US" sz="1600" dirty="0">
                <a:solidFill>
                  <a:schemeClr val="bg1"/>
                </a:solidFill>
              </a:rPr>
              <a:t> or </a:t>
            </a:r>
            <a:r>
              <a:rPr lang="en-US" sz="1600" i="1" dirty="0">
                <a:solidFill>
                  <a:schemeClr val="bg1"/>
                </a:solidFill>
              </a:rPr>
              <a:t>Liahona,</a:t>
            </a:r>
            <a:r>
              <a:rPr lang="en-US" sz="1600" dirty="0">
                <a:solidFill>
                  <a:schemeClr val="bg1"/>
                </a:solidFill>
              </a:rPr>
              <a:t> May 2009, 86, 88).</a:t>
            </a:r>
            <a:endParaRPr lang="en-US" sz="1600" dirty="0">
              <a:solidFill>
                <a:schemeClr val="bg1"/>
              </a:solidFill>
              <a:latin typeface="Comic Sans MS" panose="030F0702030302020204" pitchFamily="66" charset="0"/>
            </a:endParaRPr>
          </a:p>
          <a:p>
            <a:pPr marL="342900" indent="-342900">
              <a:buFontTx/>
              <a:buAutoNum type="arabicPeriod"/>
            </a:pPr>
            <a:r>
              <a:rPr lang="en-US" sz="1600" dirty="0">
                <a:solidFill>
                  <a:schemeClr val="bg1"/>
                </a:solidFill>
                <a:latin typeface="Comic Sans MS" panose="030F0702030302020204" pitchFamily="66" charset="0"/>
              </a:rPr>
              <a:t> Elder Dennis B. Neuenschwander  (“Holy Place, Sacred Space,”</a:t>
            </a:r>
            <a:r>
              <a:rPr lang="en-US" sz="1600" i="1" dirty="0">
                <a:solidFill>
                  <a:schemeClr val="bg1"/>
                </a:solidFill>
                <a:latin typeface="Comic Sans MS" panose="030F0702030302020204" pitchFamily="66" charset="0"/>
              </a:rPr>
              <a:t> Ensign</a:t>
            </a:r>
            <a:r>
              <a:rPr lang="en-US" sz="1600" dirty="0">
                <a:solidFill>
                  <a:schemeClr val="bg1"/>
                </a:solidFill>
                <a:latin typeface="Comic Sans MS" panose="030F0702030302020204" pitchFamily="66" charset="0"/>
              </a:rPr>
              <a:t> or </a:t>
            </a:r>
            <a:r>
              <a:rPr lang="en-US" sz="1600" i="1" dirty="0">
                <a:solidFill>
                  <a:schemeClr val="bg1"/>
                </a:solidFill>
                <a:latin typeface="Comic Sans MS" panose="030F0702030302020204" pitchFamily="66" charset="0"/>
              </a:rPr>
              <a:t>Liahona,</a:t>
            </a:r>
            <a:r>
              <a:rPr lang="en-US" sz="1600" dirty="0">
                <a:solidFill>
                  <a:schemeClr val="bg1"/>
                </a:solidFill>
                <a:latin typeface="Comic Sans MS" panose="030F0702030302020204" pitchFamily="66" charset="0"/>
              </a:rPr>
              <a:t> May 2003, 71).</a:t>
            </a:r>
          </a:p>
          <a:p>
            <a:pPr marL="342900" indent="-342900">
              <a:buFontTx/>
              <a:buAutoNum type="arabicPeriod"/>
            </a:pPr>
            <a:r>
              <a:rPr lang="en-US" sz="1600" dirty="0">
                <a:solidFill>
                  <a:schemeClr val="bg1"/>
                </a:solidFill>
                <a:latin typeface="Comic Sans MS" panose="030F0702030302020204" pitchFamily="66" charset="0"/>
              </a:rPr>
              <a:t>Elder Alexander B. Morrison (“For This Cause Came I into the World,”</a:t>
            </a:r>
            <a:r>
              <a:rPr lang="en-US" sz="1600" i="1" dirty="0">
                <a:solidFill>
                  <a:schemeClr val="bg1"/>
                </a:solidFill>
                <a:latin typeface="Comic Sans MS" panose="030F0702030302020204" pitchFamily="66" charset="0"/>
              </a:rPr>
              <a:t> Ensign,</a:t>
            </a:r>
            <a:r>
              <a:rPr lang="en-US" sz="1600" dirty="0">
                <a:solidFill>
                  <a:schemeClr val="bg1"/>
                </a:solidFill>
                <a:latin typeface="Comic Sans MS" panose="030F0702030302020204" pitchFamily="66" charset="0"/>
              </a:rPr>
              <a:t> Nov. 1999, 25–26).</a:t>
            </a:r>
          </a:p>
          <a:p>
            <a:pPr marL="342900" indent="-342900">
              <a:buFontTx/>
              <a:buAutoNum type="arabicPeriod"/>
            </a:pPr>
            <a:r>
              <a:rPr lang="en-US" sz="1600" dirty="0">
                <a:solidFill>
                  <a:schemeClr val="bg1"/>
                </a:solidFill>
                <a:latin typeface="Comic Sans MS" panose="030F0702030302020204" pitchFamily="66" charset="0"/>
              </a:rPr>
              <a:t> Elder Bruce R. McConkie (</a:t>
            </a:r>
            <a:r>
              <a:rPr lang="en-US" sz="1600" i="1" dirty="0">
                <a:solidFill>
                  <a:schemeClr val="bg1"/>
                </a:solidFill>
                <a:latin typeface="Comic Sans MS" panose="030F0702030302020204" pitchFamily="66" charset="0"/>
              </a:rPr>
              <a:t>Doctrinal New Testament Commentary,</a:t>
            </a:r>
            <a:r>
              <a:rPr lang="en-US" sz="1600" dirty="0">
                <a:solidFill>
                  <a:schemeClr val="bg1"/>
                </a:solidFill>
                <a:latin typeface="Comic Sans MS" panose="030F0702030302020204" pitchFamily="66" charset="0"/>
              </a:rPr>
              <a:t> 1:566; 1:817).</a:t>
            </a:r>
          </a:p>
          <a:p>
            <a:pPr marL="342900" indent="-342900">
              <a:buFontTx/>
              <a:buAutoNum type="arabicPeriod"/>
            </a:pPr>
            <a:r>
              <a:rPr lang="en-US" sz="1600" dirty="0">
                <a:solidFill>
                  <a:schemeClr val="bg1"/>
                </a:solidFill>
              </a:rPr>
              <a:t>Elder Gerald Lund </a:t>
            </a:r>
            <a:r>
              <a:rPr lang="en-US" sz="1600" i="1" dirty="0">
                <a:solidFill>
                  <a:schemeClr val="bg1"/>
                </a:solidFill>
              </a:rPr>
              <a:t>Jesus Christ, Key to the Plan of Salvation</a:t>
            </a:r>
            <a:r>
              <a:rPr lang="en-US" sz="1600" dirty="0">
                <a:solidFill>
                  <a:schemeClr val="bg1"/>
                </a:solidFill>
              </a:rPr>
              <a:t>[1991], 67</a:t>
            </a:r>
          </a:p>
          <a:p>
            <a:pPr marL="342900" indent="-342900">
              <a:buFontTx/>
              <a:buAutoNum type="arabicPeriod"/>
            </a:pPr>
            <a:r>
              <a:rPr lang="en-US" sz="1600" dirty="0">
                <a:solidFill>
                  <a:schemeClr val="bg1"/>
                </a:solidFill>
              </a:rPr>
              <a:t>Bible.org article </a:t>
            </a:r>
            <a:r>
              <a:rPr lang="en-US" sz="1600" i="1" dirty="0">
                <a:solidFill>
                  <a:schemeClr val="bg1"/>
                </a:solidFill>
              </a:rPr>
              <a:t>The Roman Military in the New Testament by John Hopkins</a:t>
            </a:r>
          </a:p>
          <a:p>
            <a:pPr marL="342900" indent="-342900">
              <a:buFontTx/>
              <a:buAutoNum type="arabicPeriod"/>
            </a:pPr>
            <a:r>
              <a:rPr lang="en-US" sz="1600" b="0" i="0" dirty="0">
                <a:solidFill>
                  <a:schemeClr val="bg1"/>
                </a:solidFill>
                <a:effectLst/>
                <a:latin typeface="Calibri" panose="020F0502020204030204" pitchFamily="34" charset="0"/>
              </a:rPr>
              <a:t>Robert D. Hales, “</a:t>
            </a:r>
            <a:r>
              <a:rPr lang="en-US" sz="1600" b="0" i="0" u="none" strike="noStrike" dirty="0">
                <a:solidFill>
                  <a:schemeClr val="bg1"/>
                </a:solidFill>
                <a:effectLst/>
                <a:latin typeface="Calibri" panose="020F0502020204030204" pitchFamily="34" charset="0"/>
              </a:rPr>
              <a:t>Christian Courage: The Price of Discipleship</a:t>
            </a:r>
            <a:r>
              <a:rPr lang="en-US" sz="1600" b="0" i="0" dirty="0">
                <a:solidFill>
                  <a:schemeClr val="bg1"/>
                </a:solidFill>
                <a:effectLst/>
                <a:latin typeface="Calibri" panose="020F0502020204030204" pitchFamily="34" charset="0"/>
              </a:rPr>
              <a:t>,” </a:t>
            </a:r>
            <a:r>
              <a:rPr lang="en-US" sz="1600" b="0" i="1" dirty="0">
                <a:solidFill>
                  <a:schemeClr val="bg1"/>
                </a:solidFill>
                <a:effectLst/>
                <a:latin typeface="Calibri" panose="020F0502020204030204" pitchFamily="34" charset="0"/>
              </a:rPr>
              <a:t>Ensign</a:t>
            </a:r>
            <a:r>
              <a:rPr lang="en-US" sz="1600" b="0" i="0" dirty="0">
                <a:solidFill>
                  <a:schemeClr val="bg1"/>
                </a:solidFill>
                <a:effectLst/>
                <a:latin typeface="Calibri" panose="020F0502020204030204" pitchFamily="34" charset="0"/>
              </a:rPr>
              <a:t> or </a:t>
            </a:r>
            <a:r>
              <a:rPr lang="en-US" sz="1600" b="0" i="1" dirty="0">
                <a:solidFill>
                  <a:schemeClr val="bg1"/>
                </a:solidFill>
                <a:effectLst/>
                <a:latin typeface="Calibri" panose="020F0502020204030204" pitchFamily="34" charset="0"/>
              </a:rPr>
              <a:t>Liahona</a:t>
            </a:r>
            <a:r>
              <a:rPr lang="en-US" sz="1600" b="0" i="0" dirty="0">
                <a:solidFill>
                  <a:schemeClr val="bg1"/>
                </a:solidFill>
                <a:effectLst/>
                <a:latin typeface="Calibri" panose="020F0502020204030204" pitchFamily="34" charset="0"/>
              </a:rPr>
              <a:t>, Nov. 2008, 72</a:t>
            </a:r>
            <a:endParaRPr lang="en-US" sz="1600" i="1" dirty="0">
              <a:solidFill>
                <a:schemeClr val="bg1"/>
              </a:solidFill>
            </a:endParaRPr>
          </a:p>
          <a:p>
            <a:pPr marL="342900" indent="-342900">
              <a:buFontTx/>
              <a:buAutoNum type="arabicPeriod"/>
            </a:pPr>
            <a:endParaRPr lang="en-US" sz="1600" dirty="0">
              <a:solidFill>
                <a:schemeClr val="bg1"/>
              </a:solidFill>
            </a:endParaRPr>
          </a:p>
          <a:p>
            <a:pPr marL="342900" indent="-342900">
              <a:buFontTx/>
              <a:buAutoNum type="arabicPeriod"/>
            </a:pPr>
            <a:endParaRPr lang="en-US" sz="1600" dirty="0">
              <a:solidFill>
                <a:schemeClr val="bg1"/>
              </a:solidFill>
              <a:latin typeface="Comic Sans MS" panose="030F0702030302020204" pitchFamily="66" charset="0"/>
            </a:endParaRPr>
          </a:p>
          <a:p>
            <a:pPr marL="342900" indent="-342900">
              <a:buFontTx/>
              <a:buAutoNum type="arabicPeriod"/>
            </a:pPr>
            <a:endParaRPr lang="en-US" sz="1600" dirty="0">
              <a:solidFill>
                <a:schemeClr val="bg1"/>
              </a:solidFill>
              <a:latin typeface="Comic Sans MS" panose="030F0702030302020204" pitchFamily="66" charset="0"/>
            </a:endParaRPr>
          </a:p>
        </p:txBody>
      </p:sp>
      <p:sp>
        <p:nvSpPr>
          <p:cNvPr id="14" name="Footer Placeholder 14">
            <a:extLst>
              <a:ext uri="{FF2B5EF4-FFF2-40B4-BE49-F238E27FC236}">
                <a16:creationId xmlns:a16="http://schemas.microsoft.com/office/drawing/2014/main" id="{CC27399D-78BA-4645-9B60-47D198BE03E3}"/>
              </a:ext>
            </a:extLst>
          </p:cNvPr>
          <p:cNvSpPr>
            <a:spLocks noGrp="1"/>
          </p:cNvSpPr>
          <p:nvPr/>
        </p:nvSpPr>
        <p:spPr>
          <a:xfrm>
            <a:off x="52065" y="639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215296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2" name="Picture 1" descr="tan.jpg"/>
            <p:cNvPicPr>
              <a:picLocks noChangeAspect="1"/>
            </p:cNvPicPr>
            <p:nvPr/>
          </p:nvPicPr>
          <p:blipFill>
            <a:blip r:embed="rId2" cstate="print">
              <a:duotone>
                <a:prstClr val="black"/>
                <a:schemeClr val="accent1">
                  <a:tint val="45000"/>
                  <a:satMod val="400000"/>
                </a:schemeClr>
              </a:duotone>
            </a:blip>
            <a:stretch>
              <a:fillRect/>
            </a:stretch>
          </p:blipFill>
          <p:spPr>
            <a:xfrm>
              <a:off x="0" y="0"/>
              <a:ext cx="12192000" cy="6858000"/>
            </a:xfrm>
            <a:prstGeom prst="rect">
              <a:avLst/>
            </a:prstGeom>
          </p:spPr>
        </p:pic>
        <p:sp>
          <p:nvSpPr>
            <p:cNvPr id="3" name="Frame 2"/>
            <p:cNvSpPr/>
            <p:nvPr/>
          </p:nvSpPr>
          <p:spPr>
            <a:xfrm>
              <a:off x="0" y="0"/>
              <a:ext cx="12192000" cy="6858000"/>
            </a:xfrm>
            <a:prstGeom prst="frame">
              <a:avLst>
                <a:gd name="adj1" fmla="val 1363"/>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Timeline—Jesus’ Final Week</a:t>
            </a:r>
          </a:p>
        </p:txBody>
      </p:sp>
      <p:sp>
        <p:nvSpPr>
          <p:cNvPr id="99" name="TextBox 98"/>
          <p:cNvSpPr txBox="1"/>
          <p:nvPr/>
        </p:nvSpPr>
        <p:spPr>
          <a:xfrm>
            <a:off x="11545455" y="6488668"/>
            <a:ext cx="646545" cy="369332"/>
          </a:xfrm>
          <a:prstGeom prst="rect">
            <a:avLst/>
          </a:prstGeom>
          <a:noFill/>
        </p:spPr>
        <p:txBody>
          <a:bodyPr wrap="square" rtlCol="0">
            <a:spAutoFit/>
          </a:bodyPr>
          <a:lstStyle/>
          <a:p>
            <a:pPr algn="r"/>
            <a:r>
              <a:rPr lang="en-US" dirty="0"/>
              <a:t>(5)</a:t>
            </a:r>
          </a:p>
        </p:txBody>
      </p:sp>
      <p:cxnSp>
        <p:nvCxnSpPr>
          <p:cNvPr id="15" name="Straight Connector 14"/>
          <p:cNvCxnSpPr/>
          <p:nvPr/>
        </p:nvCxnSpPr>
        <p:spPr>
          <a:xfrm flipV="1">
            <a:off x="139850" y="1516828"/>
            <a:ext cx="12052150" cy="6454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173916" y="849855"/>
            <a:ext cx="1525793" cy="4161056"/>
            <a:chOff x="152400" y="839097"/>
            <a:chExt cx="1525793" cy="4161056"/>
          </a:xfrm>
        </p:grpSpPr>
        <p:grpSp>
          <p:nvGrpSpPr>
            <p:cNvPr id="25" name="Group 24"/>
            <p:cNvGrpSpPr/>
            <p:nvPr/>
          </p:nvGrpSpPr>
          <p:grpSpPr>
            <a:xfrm>
              <a:off x="152400" y="839097"/>
              <a:ext cx="1525793" cy="4161056"/>
              <a:chOff x="152400" y="839097"/>
              <a:chExt cx="1525793" cy="4161056"/>
            </a:xfrm>
          </p:grpSpPr>
          <p:cxnSp>
            <p:nvCxnSpPr>
              <p:cNvPr id="20" name="Straight Connector 19"/>
              <p:cNvCxnSpPr/>
              <p:nvPr/>
            </p:nvCxnSpPr>
            <p:spPr>
              <a:xfrm flipV="1">
                <a:off x="774551" y="1559859"/>
                <a:ext cx="0" cy="18072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82880" y="839097"/>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Sunday</a:t>
                </a:r>
              </a:p>
              <a:p>
                <a:pPr algn="ctr"/>
                <a:r>
                  <a:rPr lang="en-US" dirty="0"/>
                  <a:t>Nisan 9</a:t>
                </a:r>
              </a:p>
            </p:txBody>
          </p:sp>
          <p:sp>
            <p:nvSpPr>
              <p:cNvPr id="24" name="TextBox 23"/>
              <p:cNvSpPr txBox="1"/>
              <p:nvPr/>
            </p:nvSpPr>
            <p:spPr>
              <a:xfrm>
                <a:off x="152400" y="3368937"/>
                <a:ext cx="1525793" cy="1631216"/>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Jesus arrives at Bethany</a:t>
                </a:r>
              </a:p>
              <a:p>
                <a:pPr algn="ctr"/>
                <a:r>
                  <a:rPr lang="en-US" sz="1400" dirty="0"/>
                  <a:t>(6 days before Passover)</a:t>
                </a:r>
              </a:p>
              <a:p>
                <a:pPr algn="ctr"/>
                <a:r>
                  <a:rPr lang="en-US" dirty="0"/>
                  <a:t>Mary Anoints Jesus’ feet</a:t>
                </a:r>
              </a:p>
            </p:txBody>
          </p:sp>
        </p:grpSp>
        <p:pic>
          <p:nvPicPr>
            <p:cNvPr id="39940" name="Picture 4" descr="https://s-media-cache-ak0.pinimg.com/564x/8c/a4/33/8ca4337ba7aaf84e9ae7bb0121c3fa0f.jpg"/>
            <p:cNvPicPr>
              <a:picLocks noChangeAspect="1" noChangeArrowheads="1"/>
            </p:cNvPicPr>
            <p:nvPr/>
          </p:nvPicPr>
          <p:blipFill>
            <a:blip r:embed="rId3" cstate="print"/>
            <a:srcRect/>
            <a:stretch>
              <a:fillRect/>
            </a:stretch>
          </p:blipFill>
          <p:spPr bwMode="auto">
            <a:xfrm>
              <a:off x="389384" y="1844937"/>
              <a:ext cx="780659" cy="1048870"/>
            </a:xfrm>
            <a:prstGeom prst="rect">
              <a:avLst/>
            </a:prstGeom>
            <a:noFill/>
          </p:spPr>
        </p:pic>
      </p:grpSp>
      <p:grpSp>
        <p:nvGrpSpPr>
          <p:cNvPr id="73" name="Group 72"/>
          <p:cNvGrpSpPr/>
          <p:nvPr/>
        </p:nvGrpSpPr>
        <p:grpSpPr>
          <a:xfrm>
            <a:off x="1574203" y="851648"/>
            <a:ext cx="1289125" cy="3236257"/>
            <a:chOff x="1574203" y="851648"/>
            <a:chExt cx="1289125" cy="3236257"/>
          </a:xfrm>
        </p:grpSpPr>
        <p:grpSp>
          <p:nvGrpSpPr>
            <p:cNvPr id="26" name="Group 25"/>
            <p:cNvGrpSpPr/>
            <p:nvPr/>
          </p:nvGrpSpPr>
          <p:grpSpPr>
            <a:xfrm>
              <a:off x="1574203" y="851648"/>
              <a:ext cx="1289125" cy="2226798"/>
              <a:chOff x="163158" y="839097"/>
              <a:chExt cx="1289125" cy="2226798"/>
            </a:xfrm>
          </p:grpSpPr>
          <p:cxnSp>
            <p:nvCxnSpPr>
              <p:cNvPr id="27" name="Straight Connector 26"/>
              <p:cNvCxnSpPr/>
              <p:nvPr/>
            </p:nvCxnSpPr>
            <p:spPr>
              <a:xfrm flipV="1">
                <a:off x="772757" y="1559860"/>
                <a:ext cx="1794" cy="60063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2880" y="839097"/>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Monday</a:t>
                </a:r>
              </a:p>
              <a:p>
                <a:pPr algn="ctr"/>
                <a:r>
                  <a:rPr lang="en-US" dirty="0"/>
                  <a:t>Nisan 10</a:t>
                </a:r>
              </a:p>
            </p:txBody>
          </p:sp>
          <p:sp>
            <p:nvSpPr>
              <p:cNvPr id="29" name="TextBox 28"/>
              <p:cNvSpPr txBox="1"/>
              <p:nvPr/>
            </p:nvSpPr>
            <p:spPr>
              <a:xfrm>
                <a:off x="163158" y="2142565"/>
                <a:ext cx="1269403" cy="923330"/>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Triumphal entry into Jerusalem</a:t>
                </a:r>
                <a:endParaRPr lang="en-US" sz="1400" dirty="0"/>
              </a:p>
            </p:txBody>
          </p:sp>
        </p:grpSp>
        <p:pic>
          <p:nvPicPr>
            <p:cNvPr id="65" name="Picture 2" descr="Triumphal Entry"/>
            <p:cNvPicPr>
              <a:picLocks noChangeAspect="1" noChangeArrowheads="1"/>
            </p:cNvPicPr>
            <p:nvPr/>
          </p:nvPicPr>
          <p:blipFill>
            <a:blip r:embed="rId4" cstate="print"/>
            <a:srcRect l="18195" t="183" r="24189" b="13688"/>
            <a:stretch>
              <a:fillRect/>
            </a:stretch>
          </p:blipFill>
          <p:spPr bwMode="auto">
            <a:xfrm>
              <a:off x="1818041" y="3184262"/>
              <a:ext cx="804807" cy="903643"/>
            </a:xfrm>
            <a:prstGeom prst="rect">
              <a:avLst/>
            </a:prstGeom>
            <a:noFill/>
          </p:spPr>
        </p:pic>
      </p:grpSp>
      <p:grpSp>
        <p:nvGrpSpPr>
          <p:cNvPr id="74" name="Group 73"/>
          <p:cNvGrpSpPr/>
          <p:nvPr/>
        </p:nvGrpSpPr>
        <p:grpSpPr>
          <a:xfrm>
            <a:off x="1825213" y="862405"/>
            <a:ext cx="2415093" cy="5840337"/>
            <a:chOff x="1825213" y="862405"/>
            <a:chExt cx="2415093" cy="5840337"/>
          </a:xfrm>
        </p:grpSpPr>
        <p:grpSp>
          <p:nvGrpSpPr>
            <p:cNvPr id="31" name="Group 30"/>
            <p:cNvGrpSpPr/>
            <p:nvPr/>
          </p:nvGrpSpPr>
          <p:grpSpPr>
            <a:xfrm>
              <a:off x="2861535" y="862405"/>
              <a:ext cx="1378771" cy="5506010"/>
              <a:chOff x="73512" y="839097"/>
              <a:chExt cx="1378771" cy="5506010"/>
            </a:xfrm>
          </p:grpSpPr>
          <p:cxnSp>
            <p:nvCxnSpPr>
              <p:cNvPr id="32" name="Straight Connector 31"/>
              <p:cNvCxnSpPr/>
              <p:nvPr/>
            </p:nvCxnSpPr>
            <p:spPr>
              <a:xfrm flipV="1">
                <a:off x="774551" y="1559859"/>
                <a:ext cx="0" cy="18072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82880" y="839097"/>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Tuesday</a:t>
                </a:r>
              </a:p>
              <a:p>
                <a:pPr algn="ctr"/>
                <a:r>
                  <a:rPr lang="en-US" dirty="0"/>
                  <a:t>Nisan 11</a:t>
                </a:r>
              </a:p>
            </p:txBody>
          </p:sp>
          <p:sp>
            <p:nvSpPr>
              <p:cNvPr id="34" name="TextBox 33"/>
              <p:cNvSpPr txBox="1"/>
              <p:nvPr/>
            </p:nvSpPr>
            <p:spPr>
              <a:xfrm>
                <a:off x="73512" y="3390452"/>
                <a:ext cx="1376978" cy="2954655"/>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Jesus Curses Fig Tree </a:t>
                </a:r>
              </a:p>
              <a:p>
                <a:pPr algn="ctr"/>
                <a:r>
                  <a:rPr lang="en-US" sz="1200" dirty="0"/>
                  <a:t>(Mark 11:12-14)</a:t>
                </a:r>
              </a:p>
              <a:p>
                <a:pPr algn="ctr"/>
                <a:endParaRPr lang="en-US" sz="1200" dirty="0"/>
              </a:p>
              <a:p>
                <a:pPr algn="ctr"/>
                <a:r>
                  <a:rPr lang="en-US" dirty="0"/>
                  <a:t>Jesus Cleanses Temple and teaches about Widow’s Mite</a:t>
                </a:r>
              </a:p>
            </p:txBody>
          </p:sp>
        </p:grpSp>
        <p:pic>
          <p:nvPicPr>
            <p:cNvPr id="39942" name="Picture 6" descr="https://02varvara.files.wordpress.com/2010/03/the-widows-mite-e1268509976557.jpg"/>
            <p:cNvPicPr>
              <a:picLocks noChangeAspect="1" noChangeArrowheads="1"/>
            </p:cNvPicPr>
            <p:nvPr/>
          </p:nvPicPr>
          <p:blipFill>
            <a:blip r:embed="rId5" cstate="print"/>
            <a:srcRect/>
            <a:stretch>
              <a:fillRect/>
            </a:stretch>
          </p:blipFill>
          <p:spPr bwMode="auto">
            <a:xfrm>
              <a:off x="1825213" y="5249732"/>
              <a:ext cx="968673" cy="1453010"/>
            </a:xfrm>
            <a:prstGeom prst="rect">
              <a:avLst/>
            </a:prstGeom>
            <a:noFill/>
          </p:spPr>
        </p:pic>
      </p:grpSp>
      <p:grpSp>
        <p:nvGrpSpPr>
          <p:cNvPr id="75" name="Group 74"/>
          <p:cNvGrpSpPr/>
          <p:nvPr/>
        </p:nvGrpSpPr>
        <p:grpSpPr>
          <a:xfrm>
            <a:off x="3948057" y="864916"/>
            <a:ext cx="2054710" cy="3320759"/>
            <a:chOff x="3948057" y="864916"/>
            <a:chExt cx="2054710" cy="3320759"/>
          </a:xfrm>
        </p:grpSpPr>
        <p:grpSp>
          <p:nvGrpSpPr>
            <p:cNvPr id="35" name="Group 34"/>
            <p:cNvGrpSpPr/>
            <p:nvPr/>
          </p:nvGrpSpPr>
          <p:grpSpPr>
            <a:xfrm>
              <a:off x="3948057" y="864916"/>
              <a:ext cx="2054710" cy="2474558"/>
              <a:chOff x="-249219" y="830816"/>
              <a:chExt cx="2054710" cy="2484393"/>
            </a:xfrm>
          </p:grpSpPr>
          <p:cxnSp>
            <p:nvCxnSpPr>
              <p:cNvPr id="36" name="Straight Connector 35"/>
              <p:cNvCxnSpPr/>
              <p:nvPr/>
            </p:nvCxnSpPr>
            <p:spPr>
              <a:xfrm flipV="1">
                <a:off x="761999" y="1559866"/>
                <a:ext cx="12553" cy="135110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04823" y="830816"/>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Wednesday</a:t>
                </a:r>
              </a:p>
              <a:p>
                <a:pPr algn="ctr"/>
                <a:r>
                  <a:rPr lang="en-US" dirty="0"/>
                  <a:t>Nisan 12</a:t>
                </a:r>
              </a:p>
            </p:txBody>
          </p:sp>
          <p:sp>
            <p:nvSpPr>
              <p:cNvPr id="38" name="TextBox 37"/>
              <p:cNvSpPr txBox="1"/>
              <p:nvPr/>
            </p:nvSpPr>
            <p:spPr>
              <a:xfrm>
                <a:off x="-249219" y="1862910"/>
                <a:ext cx="2054710" cy="1452299"/>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Fig Tree Withered</a:t>
                </a:r>
              </a:p>
              <a:p>
                <a:pPr algn="ctr"/>
                <a:r>
                  <a:rPr lang="en-US" sz="1400" dirty="0"/>
                  <a:t>Priests, scribes, and elders challenge Jesus Authority </a:t>
                </a:r>
              </a:p>
              <a:p>
                <a:pPr algn="ctr"/>
                <a:r>
                  <a:rPr lang="en-US" sz="1400" dirty="0"/>
                  <a:t>(Mark 11:27-28)</a:t>
                </a:r>
              </a:p>
              <a:p>
                <a:pPr algn="ctr"/>
                <a:r>
                  <a:rPr lang="en-US" sz="1400" dirty="0"/>
                  <a:t>Judas seeks to Betray</a:t>
                </a:r>
              </a:p>
            </p:txBody>
          </p:sp>
        </p:grpSp>
        <p:pic>
          <p:nvPicPr>
            <p:cNvPr id="39944" name="Picture 8" descr="http://revolutionera.files.wordpress.com/2012/11/183c4-fig-tree-cursed.jpg"/>
            <p:cNvPicPr>
              <a:picLocks noChangeAspect="1" noChangeArrowheads="1"/>
            </p:cNvPicPr>
            <p:nvPr/>
          </p:nvPicPr>
          <p:blipFill>
            <a:blip r:embed="rId6" cstate="print"/>
            <a:srcRect/>
            <a:stretch>
              <a:fillRect/>
            </a:stretch>
          </p:blipFill>
          <p:spPr bwMode="auto">
            <a:xfrm>
              <a:off x="4313816" y="3417845"/>
              <a:ext cx="1152898" cy="767830"/>
            </a:xfrm>
            <a:prstGeom prst="rect">
              <a:avLst/>
            </a:prstGeom>
            <a:noFill/>
          </p:spPr>
        </p:pic>
      </p:grpSp>
      <p:grpSp>
        <p:nvGrpSpPr>
          <p:cNvPr id="76" name="Group 75"/>
          <p:cNvGrpSpPr/>
          <p:nvPr/>
        </p:nvGrpSpPr>
        <p:grpSpPr>
          <a:xfrm>
            <a:off x="5529663" y="862405"/>
            <a:ext cx="1957892" cy="5852332"/>
            <a:chOff x="5486400" y="862406"/>
            <a:chExt cx="1957892" cy="5852332"/>
          </a:xfrm>
        </p:grpSpPr>
        <p:grpSp>
          <p:nvGrpSpPr>
            <p:cNvPr id="43" name="Group 42"/>
            <p:cNvGrpSpPr/>
            <p:nvPr/>
          </p:nvGrpSpPr>
          <p:grpSpPr>
            <a:xfrm>
              <a:off x="5486400" y="862406"/>
              <a:ext cx="1957892" cy="5852332"/>
              <a:chOff x="-109369" y="839097"/>
              <a:chExt cx="1957892" cy="5852332"/>
            </a:xfrm>
          </p:grpSpPr>
          <p:cxnSp>
            <p:nvCxnSpPr>
              <p:cNvPr id="44" name="Straight Connector 43"/>
              <p:cNvCxnSpPr/>
              <p:nvPr/>
            </p:nvCxnSpPr>
            <p:spPr>
              <a:xfrm flipV="1">
                <a:off x="934122" y="1495314"/>
                <a:ext cx="1793" cy="214973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82880" y="839097"/>
                <a:ext cx="166564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Thursday</a:t>
                </a:r>
              </a:p>
              <a:p>
                <a:pPr algn="ctr"/>
                <a:r>
                  <a:rPr lang="en-US" dirty="0"/>
                  <a:t>Nisan 13/14</a:t>
                </a:r>
              </a:p>
            </p:txBody>
          </p:sp>
          <p:sp>
            <p:nvSpPr>
              <p:cNvPr id="46" name="TextBox 45"/>
              <p:cNvSpPr txBox="1"/>
              <p:nvPr/>
            </p:nvSpPr>
            <p:spPr>
              <a:xfrm>
                <a:off x="-109369" y="3336664"/>
                <a:ext cx="1828800" cy="3354765"/>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Jesus instructs disciple to prepare for the Passover</a:t>
                </a:r>
              </a:p>
              <a:p>
                <a:pPr algn="ctr"/>
                <a:r>
                  <a:rPr lang="en-US" sz="1400" dirty="0"/>
                  <a:t>(Luke 22:7-13)</a:t>
                </a:r>
              </a:p>
              <a:p>
                <a:pPr algn="ctr"/>
                <a:r>
                  <a:rPr lang="en-US" dirty="0"/>
                  <a:t>Jesus Washes Disciples Feet</a:t>
                </a:r>
              </a:p>
              <a:p>
                <a:pPr algn="ctr"/>
                <a:r>
                  <a:rPr lang="en-US" dirty="0"/>
                  <a:t>Sacrament</a:t>
                </a:r>
              </a:p>
              <a:p>
                <a:pPr algn="ctr"/>
                <a:r>
                  <a:rPr lang="en-US" dirty="0"/>
                  <a:t>Judas leaves</a:t>
                </a:r>
              </a:p>
              <a:p>
                <a:pPr algn="ctr"/>
                <a:r>
                  <a:rPr lang="en-US" dirty="0"/>
                  <a:t>Atonement at Garden of Gethsemane</a:t>
                </a:r>
              </a:p>
            </p:txBody>
          </p:sp>
        </p:grpSp>
        <p:pic>
          <p:nvPicPr>
            <p:cNvPr id="39946" name="Picture 10" descr="http://jesus.christ.org/files/2008/11/mormon-Gethsemene2.jpg"/>
            <p:cNvPicPr>
              <a:picLocks noChangeAspect="1" noChangeArrowheads="1"/>
            </p:cNvPicPr>
            <p:nvPr/>
          </p:nvPicPr>
          <p:blipFill>
            <a:blip r:embed="rId7" cstate="print"/>
            <a:srcRect/>
            <a:stretch>
              <a:fillRect/>
            </a:stretch>
          </p:blipFill>
          <p:spPr bwMode="auto">
            <a:xfrm>
              <a:off x="6062286" y="1829754"/>
              <a:ext cx="1118032" cy="1397540"/>
            </a:xfrm>
            <a:prstGeom prst="rect">
              <a:avLst/>
            </a:prstGeom>
            <a:noFill/>
          </p:spPr>
        </p:pic>
      </p:grpSp>
      <p:grpSp>
        <p:nvGrpSpPr>
          <p:cNvPr id="77" name="Group 76"/>
          <p:cNvGrpSpPr/>
          <p:nvPr/>
        </p:nvGrpSpPr>
        <p:grpSpPr>
          <a:xfrm>
            <a:off x="7431748" y="849855"/>
            <a:ext cx="2323652" cy="4873213"/>
            <a:chOff x="7347473" y="860612"/>
            <a:chExt cx="2323652" cy="4873213"/>
          </a:xfrm>
        </p:grpSpPr>
        <p:grpSp>
          <p:nvGrpSpPr>
            <p:cNvPr id="49" name="Group 48"/>
            <p:cNvGrpSpPr/>
            <p:nvPr/>
          </p:nvGrpSpPr>
          <p:grpSpPr>
            <a:xfrm>
              <a:off x="7347473" y="860612"/>
              <a:ext cx="2323652" cy="2822913"/>
              <a:chOff x="32273" y="839097"/>
              <a:chExt cx="2323652" cy="2822913"/>
            </a:xfrm>
          </p:grpSpPr>
          <p:cxnSp>
            <p:nvCxnSpPr>
              <p:cNvPr id="50" name="Straight Connector 49"/>
              <p:cNvCxnSpPr/>
              <p:nvPr/>
            </p:nvCxnSpPr>
            <p:spPr>
              <a:xfrm flipH="1" flipV="1">
                <a:off x="763793" y="1473800"/>
                <a:ext cx="10758" cy="53788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82880" y="839097"/>
                <a:ext cx="1764254"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Friday</a:t>
                </a:r>
              </a:p>
              <a:p>
                <a:pPr algn="ctr"/>
                <a:r>
                  <a:rPr lang="en-US" dirty="0"/>
                  <a:t>Passover</a:t>
                </a:r>
              </a:p>
            </p:txBody>
          </p:sp>
          <p:sp>
            <p:nvSpPr>
              <p:cNvPr id="52" name="TextBox 51"/>
              <p:cNvSpPr txBox="1"/>
              <p:nvPr/>
            </p:nvSpPr>
            <p:spPr>
              <a:xfrm>
                <a:off x="32273" y="1723018"/>
                <a:ext cx="2323652" cy="1938992"/>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Judas Betrays</a:t>
                </a:r>
                <a:endParaRPr lang="en-US" sz="1400" dirty="0"/>
              </a:p>
              <a:p>
                <a:pPr algn="ctr"/>
                <a:r>
                  <a:rPr lang="en-US" sz="1400" dirty="0"/>
                  <a:t>Jesus taken before Annas Caiaphas, condemned to death, sent to Pilate, Herod, back to Pilate</a:t>
                </a:r>
              </a:p>
              <a:p>
                <a:pPr algn="ctr"/>
                <a:r>
                  <a:rPr lang="en-US" dirty="0"/>
                  <a:t>Jesus is Crucified</a:t>
                </a:r>
              </a:p>
              <a:p>
                <a:pPr algn="ctr"/>
                <a:r>
                  <a:rPr lang="en-US" sz="1400" dirty="0"/>
                  <a:t>3 hours of darkness (noon to 3 PM)</a:t>
                </a:r>
              </a:p>
            </p:txBody>
          </p:sp>
        </p:grpSp>
        <p:pic>
          <p:nvPicPr>
            <p:cNvPr id="39948" name="Picture 12" descr="http://mormontemples.net/wp-content/uploads/2011/03/TheCrucifixion1.jpg"/>
            <p:cNvPicPr>
              <a:picLocks noChangeAspect="1" noChangeArrowheads="1"/>
            </p:cNvPicPr>
            <p:nvPr/>
          </p:nvPicPr>
          <p:blipFill>
            <a:blip r:embed="rId8" cstate="print"/>
            <a:srcRect l="35757" t="1812" r="30583" b="6236"/>
            <a:stretch>
              <a:fillRect/>
            </a:stretch>
          </p:blipFill>
          <p:spPr bwMode="auto">
            <a:xfrm>
              <a:off x="7713233" y="3754418"/>
              <a:ext cx="1301675" cy="1979407"/>
            </a:xfrm>
            <a:prstGeom prst="rect">
              <a:avLst/>
            </a:prstGeom>
            <a:noFill/>
          </p:spPr>
        </p:pic>
      </p:grpSp>
      <p:grpSp>
        <p:nvGrpSpPr>
          <p:cNvPr id="78" name="Group 77"/>
          <p:cNvGrpSpPr/>
          <p:nvPr/>
        </p:nvGrpSpPr>
        <p:grpSpPr>
          <a:xfrm>
            <a:off x="9324079" y="850880"/>
            <a:ext cx="1367229" cy="5464884"/>
            <a:chOff x="9248364" y="860613"/>
            <a:chExt cx="1367229" cy="5464884"/>
          </a:xfrm>
        </p:grpSpPr>
        <p:grpSp>
          <p:nvGrpSpPr>
            <p:cNvPr id="55" name="Group 54"/>
            <p:cNvGrpSpPr/>
            <p:nvPr/>
          </p:nvGrpSpPr>
          <p:grpSpPr>
            <a:xfrm>
              <a:off x="9285642" y="860613"/>
              <a:ext cx="1299883" cy="3563446"/>
              <a:chOff x="152400" y="839097"/>
              <a:chExt cx="1299883" cy="3563446"/>
            </a:xfrm>
          </p:grpSpPr>
          <p:cxnSp>
            <p:nvCxnSpPr>
              <p:cNvPr id="56" name="Straight Connector 55"/>
              <p:cNvCxnSpPr/>
              <p:nvPr/>
            </p:nvCxnSpPr>
            <p:spPr>
              <a:xfrm flipH="1" flipV="1">
                <a:off x="785309" y="1473799"/>
                <a:ext cx="10757" cy="239895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82880" y="839097"/>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Saturday</a:t>
                </a:r>
              </a:p>
              <a:p>
                <a:pPr algn="ctr"/>
                <a:r>
                  <a:rPr lang="en-US" dirty="0"/>
                  <a:t>Nisan 15</a:t>
                </a:r>
              </a:p>
            </p:txBody>
          </p:sp>
          <p:sp>
            <p:nvSpPr>
              <p:cNvPr id="58" name="TextBox 57"/>
              <p:cNvSpPr txBox="1"/>
              <p:nvPr/>
            </p:nvSpPr>
            <p:spPr>
              <a:xfrm>
                <a:off x="152400" y="3756212"/>
                <a:ext cx="1269403" cy="646331"/>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Christ is resurrected</a:t>
                </a:r>
                <a:endParaRPr lang="en-US" sz="1400" dirty="0"/>
              </a:p>
            </p:txBody>
          </p:sp>
        </p:grpSp>
        <p:pic>
          <p:nvPicPr>
            <p:cNvPr id="39950" name="Picture 14" descr="https://brosimonsays.files.wordpress.com/2013/03/resurrected-christ-wilson-ong-212048-print.jpg"/>
            <p:cNvPicPr>
              <a:picLocks noChangeAspect="1" noChangeArrowheads="1"/>
            </p:cNvPicPr>
            <p:nvPr/>
          </p:nvPicPr>
          <p:blipFill>
            <a:blip r:embed="rId9" cstate="print"/>
            <a:srcRect/>
            <a:stretch>
              <a:fillRect/>
            </a:stretch>
          </p:blipFill>
          <p:spPr bwMode="auto">
            <a:xfrm>
              <a:off x="9248364" y="4619513"/>
              <a:ext cx="1367229" cy="1705984"/>
            </a:xfrm>
            <a:prstGeom prst="rect">
              <a:avLst/>
            </a:prstGeom>
            <a:noFill/>
          </p:spPr>
        </p:pic>
      </p:grpSp>
      <p:grpSp>
        <p:nvGrpSpPr>
          <p:cNvPr id="79" name="Group 78"/>
          <p:cNvGrpSpPr/>
          <p:nvPr/>
        </p:nvGrpSpPr>
        <p:grpSpPr>
          <a:xfrm>
            <a:off x="10574767" y="849855"/>
            <a:ext cx="1433045" cy="3302854"/>
            <a:chOff x="10574767" y="849855"/>
            <a:chExt cx="1433045" cy="3302854"/>
          </a:xfrm>
        </p:grpSpPr>
        <p:grpSp>
          <p:nvGrpSpPr>
            <p:cNvPr id="59" name="Group 58"/>
            <p:cNvGrpSpPr/>
            <p:nvPr/>
          </p:nvGrpSpPr>
          <p:grpSpPr>
            <a:xfrm>
              <a:off x="10693101" y="849855"/>
              <a:ext cx="1303469" cy="3302854"/>
              <a:chOff x="182880" y="839097"/>
              <a:chExt cx="1303469" cy="3302854"/>
            </a:xfrm>
          </p:grpSpPr>
          <p:cxnSp>
            <p:nvCxnSpPr>
              <p:cNvPr id="60" name="Straight Connector 59"/>
              <p:cNvCxnSpPr/>
              <p:nvPr/>
            </p:nvCxnSpPr>
            <p:spPr>
              <a:xfrm flipV="1">
                <a:off x="774551" y="1559859"/>
                <a:ext cx="0" cy="180728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2880" y="839097"/>
                <a:ext cx="1269403" cy="646331"/>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dirty="0"/>
                  <a:t>Sunday</a:t>
                </a:r>
              </a:p>
              <a:p>
                <a:pPr algn="ctr"/>
                <a:r>
                  <a:rPr lang="en-US" dirty="0"/>
                  <a:t>Nisan 16</a:t>
                </a:r>
              </a:p>
            </p:txBody>
          </p:sp>
          <p:sp>
            <p:nvSpPr>
              <p:cNvPr id="62" name="TextBox 61"/>
              <p:cNvSpPr txBox="1"/>
              <p:nvPr/>
            </p:nvSpPr>
            <p:spPr>
              <a:xfrm>
                <a:off x="216946" y="3003178"/>
                <a:ext cx="1269403" cy="1138773"/>
              </a:xfrm>
              <a:prstGeom prst="rect">
                <a:avLst/>
              </a:prstGeom>
              <a:solidFill>
                <a:schemeClr val="accent3">
                  <a:lumMod val="60000"/>
                  <a:lumOff val="40000"/>
                </a:schemeClr>
              </a:solidFill>
              <a:ln>
                <a:solidFill>
                  <a:schemeClr val="tx1"/>
                </a:solidFill>
              </a:ln>
            </p:spPr>
            <p:txBody>
              <a:bodyPr wrap="square" rtlCol="0">
                <a:spAutoFit/>
              </a:bodyPr>
              <a:lstStyle/>
              <a:p>
                <a:pPr algn="ctr"/>
                <a:r>
                  <a:rPr lang="en-US" dirty="0"/>
                  <a:t>Women come to tomb</a:t>
                </a:r>
                <a:endParaRPr lang="en-US" sz="1400" dirty="0"/>
              </a:p>
              <a:p>
                <a:pPr algn="ctr"/>
                <a:r>
                  <a:rPr lang="en-US" sz="1400" dirty="0"/>
                  <a:t>“He is Risen”</a:t>
                </a:r>
                <a:endParaRPr lang="en-US" dirty="0"/>
              </a:p>
            </p:txBody>
          </p:sp>
        </p:grpSp>
        <p:pic>
          <p:nvPicPr>
            <p:cNvPr id="39952" name="Picture 16" descr="https://karebearlv.files.wordpress.com/2015/04/resurrection-of-jesus_christ_.jpg"/>
            <p:cNvPicPr>
              <a:picLocks noChangeAspect="1" noChangeArrowheads="1"/>
            </p:cNvPicPr>
            <p:nvPr/>
          </p:nvPicPr>
          <p:blipFill>
            <a:blip r:embed="rId10" cstate="print"/>
            <a:srcRect/>
            <a:stretch>
              <a:fillRect/>
            </a:stretch>
          </p:blipFill>
          <p:spPr bwMode="auto">
            <a:xfrm>
              <a:off x="10574767" y="1800432"/>
              <a:ext cx="1433045" cy="1074784"/>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fade">
                                      <p:cBhvr>
                                        <p:cTn id="14" dur="1000"/>
                                        <p:tgtEl>
                                          <p:spTgt spid="73"/>
                                        </p:tgtEl>
                                      </p:cBhvr>
                                    </p:animEffect>
                                    <p:anim calcmode="lin" valueType="num">
                                      <p:cBhvr>
                                        <p:cTn id="15" dur="1000" fill="hold"/>
                                        <p:tgtEl>
                                          <p:spTgt spid="73"/>
                                        </p:tgtEl>
                                        <p:attrNameLst>
                                          <p:attrName>ppt_x</p:attrName>
                                        </p:attrNameLst>
                                      </p:cBhvr>
                                      <p:tavLst>
                                        <p:tav tm="0">
                                          <p:val>
                                            <p:strVal val="#ppt_x"/>
                                          </p:val>
                                        </p:tav>
                                        <p:tav tm="100000">
                                          <p:val>
                                            <p:strVal val="#ppt_x"/>
                                          </p:val>
                                        </p:tav>
                                      </p:tavLst>
                                    </p:anim>
                                    <p:anim calcmode="lin" valueType="num">
                                      <p:cBhvr>
                                        <p:cTn id="16"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1000"/>
                                        <p:tgtEl>
                                          <p:spTgt spid="74"/>
                                        </p:tgtEl>
                                      </p:cBhvr>
                                    </p:animEffect>
                                    <p:anim calcmode="lin" valueType="num">
                                      <p:cBhvr>
                                        <p:cTn id="22" dur="1000" fill="hold"/>
                                        <p:tgtEl>
                                          <p:spTgt spid="74"/>
                                        </p:tgtEl>
                                        <p:attrNameLst>
                                          <p:attrName>ppt_x</p:attrName>
                                        </p:attrNameLst>
                                      </p:cBhvr>
                                      <p:tavLst>
                                        <p:tav tm="0">
                                          <p:val>
                                            <p:strVal val="#ppt_x"/>
                                          </p:val>
                                        </p:tav>
                                        <p:tav tm="100000">
                                          <p:val>
                                            <p:strVal val="#ppt_x"/>
                                          </p:val>
                                        </p:tav>
                                      </p:tavLst>
                                    </p:anim>
                                    <p:anim calcmode="lin" valueType="num">
                                      <p:cBhvr>
                                        <p:cTn id="23"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0"/>
                                        <p:tgtEl>
                                          <p:spTgt spid="75"/>
                                        </p:tgtEl>
                                      </p:cBhvr>
                                    </p:animEffect>
                                    <p:anim calcmode="lin" valueType="num">
                                      <p:cBhvr>
                                        <p:cTn id="29" dur="1000" fill="hold"/>
                                        <p:tgtEl>
                                          <p:spTgt spid="75"/>
                                        </p:tgtEl>
                                        <p:attrNameLst>
                                          <p:attrName>ppt_x</p:attrName>
                                        </p:attrNameLst>
                                      </p:cBhvr>
                                      <p:tavLst>
                                        <p:tav tm="0">
                                          <p:val>
                                            <p:strVal val="#ppt_x"/>
                                          </p:val>
                                        </p:tav>
                                        <p:tav tm="100000">
                                          <p:val>
                                            <p:strVal val="#ppt_x"/>
                                          </p:val>
                                        </p:tav>
                                      </p:tavLst>
                                    </p:anim>
                                    <p:anim calcmode="lin" valueType="num">
                                      <p:cBhvr>
                                        <p:cTn id="30"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anim calcmode="lin" valueType="num">
                                      <p:cBhvr>
                                        <p:cTn id="36" dur="1000" fill="hold"/>
                                        <p:tgtEl>
                                          <p:spTgt spid="76"/>
                                        </p:tgtEl>
                                        <p:attrNameLst>
                                          <p:attrName>ppt_x</p:attrName>
                                        </p:attrNameLst>
                                      </p:cBhvr>
                                      <p:tavLst>
                                        <p:tav tm="0">
                                          <p:val>
                                            <p:strVal val="#ppt_x"/>
                                          </p:val>
                                        </p:tav>
                                        <p:tav tm="100000">
                                          <p:val>
                                            <p:strVal val="#ppt_x"/>
                                          </p:val>
                                        </p:tav>
                                      </p:tavLst>
                                    </p:anim>
                                    <p:anim calcmode="lin" valueType="num">
                                      <p:cBhvr>
                                        <p:cTn id="37"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1000"/>
                                        <p:tgtEl>
                                          <p:spTgt spid="77"/>
                                        </p:tgtEl>
                                      </p:cBhvr>
                                    </p:animEffect>
                                    <p:anim calcmode="lin" valueType="num">
                                      <p:cBhvr>
                                        <p:cTn id="43" dur="1000" fill="hold"/>
                                        <p:tgtEl>
                                          <p:spTgt spid="77"/>
                                        </p:tgtEl>
                                        <p:attrNameLst>
                                          <p:attrName>ppt_x</p:attrName>
                                        </p:attrNameLst>
                                      </p:cBhvr>
                                      <p:tavLst>
                                        <p:tav tm="0">
                                          <p:val>
                                            <p:strVal val="#ppt_x"/>
                                          </p:val>
                                        </p:tav>
                                        <p:tav tm="100000">
                                          <p:val>
                                            <p:strVal val="#ppt_x"/>
                                          </p:val>
                                        </p:tav>
                                      </p:tavLst>
                                    </p:anim>
                                    <p:anim calcmode="lin" valueType="num">
                                      <p:cBhvr>
                                        <p:cTn id="4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1000"/>
                                        <p:tgtEl>
                                          <p:spTgt spid="78"/>
                                        </p:tgtEl>
                                      </p:cBhvr>
                                    </p:animEffect>
                                    <p:anim calcmode="lin" valueType="num">
                                      <p:cBhvr>
                                        <p:cTn id="50" dur="1000" fill="hold"/>
                                        <p:tgtEl>
                                          <p:spTgt spid="78"/>
                                        </p:tgtEl>
                                        <p:attrNameLst>
                                          <p:attrName>ppt_x</p:attrName>
                                        </p:attrNameLst>
                                      </p:cBhvr>
                                      <p:tavLst>
                                        <p:tav tm="0">
                                          <p:val>
                                            <p:strVal val="#ppt_x"/>
                                          </p:val>
                                        </p:tav>
                                        <p:tav tm="100000">
                                          <p:val>
                                            <p:strVal val="#ppt_x"/>
                                          </p:val>
                                        </p:tav>
                                      </p:tavLst>
                                    </p:anim>
                                    <p:anim calcmode="lin" valueType="num">
                                      <p:cBhvr>
                                        <p:cTn id="51"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fade">
                                      <p:cBhvr>
                                        <p:cTn id="56" dur="1000"/>
                                        <p:tgtEl>
                                          <p:spTgt spid="79"/>
                                        </p:tgtEl>
                                      </p:cBhvr>
                                    </p:animEffect>
                                    <p:anim calcmode="lin" valueType="num">
                                      <p:cBhvr>
                                        <p:cTn id="57" dur="1000" fill="hold"/>
                                        <p:tgtEl>
                                          <p:spTgt spid="79"/>
                                        </p:tgtEl>
                                        <p:attrNameLst>
                                          <p:attrName>ppt_x</p:attrName>
                                        </p:attrNameLst>
                                      </p:cBhvr>
                                      <p:tavLst>
                                        <p:tav tm="0">
                                          <p:val>
                                            <p:strVal val="#ppt_x"/>
                                          </p:val>
                                        </p:tav>
                                        <p:tav tm="100000">
                                          <p:val>
                                            <p:strVal val="#ppt_x"/>
                                          </p:val>
                                        </p:tav>
                                      </p:tavLst>
                                    </p:anim>
                                    <p:anim calcmode="lin" valueType="num">
                                      <p:cBhvr>
                                        <p:cTn id="58"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808"/>
            <a:ext cx="5582970" cy="2492990"/>
          </a:xfrm>
          <a:prstGeom prst="rect">
            <a:avLst/>
          </a:prstGeom>
          <a:ln>
            <a:solidFill>
              <a:schemeClr val="tx1"/>
            </a:solidFill>
          </a:ln>
        </p:spPr>
        <p:txBody>
          <a:bodyPr wrap="square">
            <a:spAutoFit/>
          </a:bodyPr>
          <a:lstStyle/>
          <a:p>
            <a:pPr fontAlgn="base"/>
            <a:r>
              <a:rPr lang="en-US" sz="1200" b="1" dirty="0"/>
              <a:t>Pilates Error on Truth John 18:37-39:</a:t>
            </a:r>
          </a:p>
          <a:p>
            <a:pPr fontAlgn="base"/>
            <a:r>
              <a:rPr lang="en-US" sz="1200" dirty="0"/>
              <a:t>"Simply put, truth is eternal. When all else has passed away, truth will remain. Man might try to turn his back on it, close his eyes to it, refuse to hear it, or cover it up, but he cannot make truth go away.</a:t>
            </a:r>
          </a:p>
          <a:p>
            <a:pPr fontAlgn="base"/>
            <a:r>
              <a:rPr lang="en-US" sz="1200" dirty="0"/>
              <a:t>"Truth and error have always been, and always will be, at opposite ends of the spectrum.</a:t>
            </a:r>
          </a:p>
          <a:p>
            <a:pPr fontAlgn="base"/>
            <a:r>
              <a:rPr lang="en-US" sz="1200" dirty="0"/>
              <a:t>"The biblical account of Pilate's brief pursuit of truth gives a glimpse of a major flaw in his character. He claimed that he sought the truth. Yet, he obviously wanted to find the most expedient solution to a difficult situation-what to do with this man, Jesus of Nazareth, in whom he found no fault but whose life the mob demanded. Pilate bowed before custom as he conceded to the will of the throng that Barabbas, a robber, should be released rather than Jesus. (See John 18:39-40.)" (What Is Truth?, </a:t>
            </a:r>
            <a:r>
              <a:rPr lang="en-US" sz="1200" i="1" dirty="0"/>
              <a:t>LDS Church News, 1996</a:t>
            </a:r>
            <a:r>
              <a:rPr lang="en-US" sz="1200" dirty="0"/>
              <a:t>, 09/21/96 .)</a:t>
            </a:r>
          </a:p>
        </p:txBody>
      </p:sp>
      <p:sp>
        <p:nvSpPr>
          <p:cNvPr id="2" name="Rectangle 1">
            <a:extLst>
              <a:ext uri="{FF2B5EF4-FFF2-40B4-BE49-F238E27FC236}">
                <a16:creationId xmlns:a16="http://schemas.microsoft.com/office/drawing/2014/main" id="{A168482F-6885-2767-D4EC-928E2340F328}"/>
              </a:ext>
            </a:extLst>
          </p:cNvPr>
          <p:cNvSpPr/>
          <p:nvPr/>
        </p:nvSpPr>
        <p:spPr>
          <a:xfrm>
            <a:off x="5582970" y="0"/>
            <a:ext cx="6609030" cy="5632311"/>
          </a:xfrm>
          <a:prstGeom prst="rect">
            <a:avLst/>
          </a:prstGeom>
          <a:ln>
            <a:solidFill>
              <a:schemeClr val="tx1"/>
            </a:solidFill>
          </a:ln>
        </p:spPr>
        <p:txBody>
          <a:bodyPr wrap="square">
            <a:spAutoFit/>
          </a:bodyPr>
          <a:lstStyle/>
          <a:p>
            <a:r>
              <a:rPr lang="en-US" sz="1200" b="1" dirty="0"/>
              <a:t>Pilate:</a:t>
            </a:r>
          </a:p>
          <a:p>
            <a:r>
              <a:rPr lang="en-US" sz="1200" dirty="0"/>
              <a:t>Pilate knew what was right but lacked the moral courage to do it. He was afraid of the Jews, and more afraid of hostile influence at Rome. He was afraid of his conscience, but more afraid of losing his official position. It was the policy of Rome to be gracious and conciliatory in dealing with the religions and social customs of conquered nations. Pontius Pilate had violated this liberal policy from the early days of his </a:t>
            </a:r>
            <a:r>
              <a:rPr lang="en-US" sz="1200" dirty="0" err="1"/>
              <a:t>procuratorship</a:t>
            </a:r>
            <a:r>
              <a:rPr lang="en-US" sz="1200" dirty="0"/>
              <a:t>. In utter disregard of the Hebrew antipathy against images and heathen insignia, he had the legionnaires enter Jerusalem at night, carrying their eagles and standards decorated with the effigy of the emperor. To the Jews this act was a defilement of the Holy City. In vast multitudes they gathered at </a:t>
            </a:r>
            <a:r>
              <a:rPr lang="en-US" sz="1200" dirty="0" err="1"/>
              <a:t>Cæsarea</a:t>
            </a:r>
            <a:r>
              <a:rPr lang="en-US" sz="1200" dirty="0"/>
              <a:t>, and petitioned the procurator that the standards and other images be removed from Jerusalem. </a:t>
            </a:r>
          </a:p>
          <a:p>
            <a:r>
              <a:rPr lang="en-US" sz="1200" dirty="0"/>
              <a:t>For five days the people demanded and Pilate refused. He threatened a general slaughter, and was amazed to see the people offer themselves as victims of the sword rather than relinquish their demands. Pilate had to yield (Josephus, </a:t>
            </a:r>
            <a:r>
              <a:rPr lang="en-US" sz="1200" i="1" dirty="0"/>
              <a:t>Antiquities,</a:t>
            </a:r>
            <a:r>
              <a:rPr lang="en-US" sz="1200" dirty="0"/>
              <a:t> xviii, chap. 3:1; also </a:t>
            </a:r>
            <a:r>
              <a:rPr lang="en-US" sz="1200" i="1" dirty="0"/>
              <a:t>Wars,</a:t>
            </a:r>
            <a:r>
              <a:rPr lang="en-US" sz="1200" dirty="0"/>
              <a:t> ii, chap. 9:2, 3). Again he gave offense in forcibly appropriating the Corban, or sacred funds of the temple, to the construction of an aqueduct for supplying Jerusalem with water from the pools of Solomon. Anticipating the public protest of the people, he had caused Roman soldiers to disguise themselves as Jews; and with weapons concealed to mingle with the crowds. At a given signal these assassins plied their weapons and great numbers of defenseless Jews were killed or wounded (Josephus, </a:t>
            </a:r>
            <a:r>
              <a:rPr lang="en-US" sz="1200" i="1" dirty="0"/>
              <a:t>Antiquities,</a:t>
            </a:r>
            <a:r>
              <a:rPr lang="en-US" sz="1200" dirty="0"/>
              <a:t> xviii, chap. 3:2; and </a:t>
            </a:r>
            <a:r>
              <a:rPr lang="en-US" sz="1200" i="1" dirty="0"/>
              <a:t>Wars,</a:t>
            </a:r>
            <a:r>
              <a:rPr lang="en-US" sz="1200" dirty="0"/>
              <a:t> ii. chap. 9:3, 4). </a:t>
            </a:r>
          </a:p>
          <a:p>
            <a:pPr fontAlgn="base"/>
            <a:r>
              <a:rPr lang="en-US" sz="1200" dirty="0"/>
              <a:t>On another occasion, Pilate had grossly offended the people by setting up in his official residence at Jerusalem, shields that had been dedicated to Tiberius, and this “less for the honor of Tiberius than for the annoyance of the Jewish people.” A petition signed by the ecclesiastical officials of the nation, and by others of influence, including four Herodian princes, was sent to the emperor, who reprimanded Pilate and directed that the shields be removed from Jerusalem to </a:t>
            </a:r>
            <a:r>
              <a:rPr lang="en-US" sz="1200" dirty="0" err="1"/>
              <a:t>Cæsarea</a:t>
            </a:r>
            <a:r>
              <a:rPr lang="en-US" sz="1200" dirty="0"/>
              <a:t> (Philo. De </a:t>
            </a:r>
            <a:r>
              <a:rPr lang="en-US" sz="1200" dirty="0" err="1"/>
              <a:t>Legatione</a:t>
            </a:r>
            <a:r>
              <a:rPr lang="en-US" sz="1200" dirty="0"/>
              <a:t> ad </a:t>
            </a:r>
            <a:r>
              <a:rPr lang="en-US" sz="1200" dirty="0" err="1"/>
              <a:t>Caium</a:t>
            </a:r>
            <a:r>
              <a:rPr lang="en-US" sz="1200" dirty="0"/>
              <a:t>; sec. 38).</a:t>
            </a:r>
          </a:p>
          <a:p>
            <a:pPr fontAlgn="base"/>
            <a:r>
              <a:rPr lang="en-US" sz="1200" dirty="0"/>
              <a:t>These outrages on national feeling, and many minor acts of violence, extortion and cruelty, the Jews held against the procurator. He realized that his tenure was insecure, and he dreaded exposure. Such wrongs had he wrought that when he would have done good, he was deterred through cowardly fear of the accusing past.</a:t>
            </a:r>
          </a:p>
          <a:p>
            <a:pPr fontAlgn="base"/>
            <a:r>
              <a:rPr lang="en-US" sz="1200" dirty="0"/>
              <a:t>James E. </a:t>
            </a:r>
            <a:r>
              <a:rPr lang="en-US" sz="1200" dirty="0" err="1"/>
              <a:t>Talmage</a:t>
            </a:r>
            <a:r>
              <a:rPr lang="en-US" sz="1200" dirty="0"/>
              <a:t> 648-649 Notes #7</a:t>
            </a:r>
          </a:p>
        </p:txBody>
      </p:sp>
      <p:sp>
        <p:nvSpPr>
          <p:cNvPr id="8" name="Rectangle 7">
            <a:extLst>
              <a:ext uri="{FF2B5EF4-FFF2-40B4-BE49-F238E27FC236}">
                <a16:creationId xmlns:a16="http://schemas.microsoft.com/office/drawing/2014/main" id="{ADCF389F-D2C7-CEC1-BB6B-5D032BBACF30}"/>
              </a:ext>
            </a:extLst>
          </p:cNvPr>
          <p:cNvSpPr/>
          <p:nvPr/>
        </p:nvSpPr>
        <p:spPr>
          <a:xfrm>
            <a:off x="1" y="2497798"/>
            <a:ext cx="5582970" cy="3785652"/>
          </a:xfrm>
          <a:prstGeom prst="rect">
            <a:avLst/>
          </a:prstGeom>
          <a:ln>
            <a:solidFill>
              <a:schemeClr val="tx1"/>
            </a:solidFill>
          </a:ln>
        </p:spPr>
        <p:txBody>
          <a:bodyPr wrap="square">
            <a:spAutoFit/>
          </a:bodyPr>
          <a:lstStyle/>
          <a:p>
            <a:pPr fontAlgn="base"/>
            <a:r>
              <a:rPr lang="en-US" sz="1200" b="1" dirty="0"/>
              <a:t>Barabbas Matthew 27:26 and John 18:40:</a:t>
            </a:r>
          </a:p>
          <a:p>
            <a:pPr fontAlgn="base"/>
            <a:r>
              <a:rPr lang="en-US" sz="1200" dirty="0"/>
              <a:t>The name </a:t>
            </a:r>
            <a:r>
              <a:rPr lang="en-US" sz="1200" i="1" dirty="0"/>
              <a:t>Barabbas</a:t>
            </a:r>
            <a:r>
              <a:rPr lang="en-US" sz="1200" dirty="0"/>
              <a:t> ironically means “son of the father.” The crowd, most of whom were stirred up by the chief priests and elders, called for the release of Barabbas while rejecting the true Son of the Father. In one sense, we are all like Barabbas—we are the sinful sons set free because the true Son of the Father was condemned to death. According to the Greek text of Matthew 27:26, Barabbas’s first name was Jesus. Jesus Barabbas was a thief, murderer, and traitor, while Jesus the Christ was perfect. Those who condemned the Savior to death were presented with a clear choice, and they chose evil.</a:t>
            </a:r>
          </a:p>
          <a:p>
            <a:pPr fontAlgn="base"/>
            <a:endParaRPr lang="en-US" sz="1200" b="1" dirty="0"/>
          </a:p>
          <a:p>
            <a:pPr fontAlgn="base"/>
            <a:r>
              <a:rPr lang="en-US" sz="1200" b="1" dirty="0"/>
              <a:t>The Scapegoat Leviticus 16:8-10</a:t>
            </a:r>
          </a:p>
          <a:p>
            <a:pPr fontAlgn="base"/>
            <a:r>
              <a:rPr lang="en-US" sz="1200" dirty="0"/>
              <a:t>The law of Moses provided a foreshadowing of Barabbas’s release centuries before it happened. The law of Moses taught that once a year, on the Day of Atonement, the high priest selected two goats. One goat became the scapegoat and was released alive into the wilderness, while the other was “for the Lord” and was killed as an offering for the sins of the people (see Leviticus 16:8–10). The high priest then took blood from the slain goat into the Holy of Holies of the tabernacle. He sprinkled it on the lid of the ark of the covenant (called the mercy seat), symbolically making atonement for the sins of Israel.</a:t>
            </a:r>
          </a:p>
          <a:p>
            <a:pPr fontAlgn="base"/>
            <a:r>
              <a:rPr lang="en-US" sz="1200" dirty="0"/>
              <a:t>New Testament Institute Manual Chapter 10</a:t>
            </a:r>
          </a:p>
        </p:txBody>
      </p:sp>
    </p:spTree>
    <p:extLst>
      <p:ext uri="{BB962C8B-B14F-4D97-AF65-F5344CB8AC3E}">
        <p14:creationId xmlns:p14="http://schemas.microsoft.com/office/powerpoint/2010/main" val="1156685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517803"/>
            <a:ext cx="6718041" cy="3477875"/>
          </a:xfrm>
          <a:prstGeom prst="rect">
            <a:avLst/>
          </a:prstGeom>
          <a:ln>
            <a:solidFill>
              <a:schemeClr val="tx1"/>
            </a:solidFill>
          </a:ln>
        </p:spPr>
        <p:txBody>
          <a:bodyPr wrap="square">
            <a:spAutoFit/>
          </a:bodyPr>
          <a:lstStyle/>
          <a:p>
            <a:pPr fontAlgn="base"/>
            <a:r>
              <a:rPr lang="en-US" sz="1100" b="1" dirty="0"/>
              <a:t>Scourging John 19:1:</a:t>
            </a:r>
          </a:p>
          <a:p>
            <a:pPr fontAlgn="base"/>
            <a:r>
              <a:rPr lang="en-US" sz="1100" dirty="0"/>
              <a:t>"Flogging was a preliminary to every Roman execution, and only women and Roman senators or soldiers (except in cases of desertion) were exempt. The usual instrument was a short whip (</a:t>
            </a:r>
            <a:r>
              <a:rPr lang="en-US" sz="1100" dirty="0" err="1"/>
              <a:t>flagrum</a:t>
            </a:r>
            <a:r>
              <a:rPr lang="en-US" sz="1100" dirty="0"/>
              <a:t> or flagellum) with several single or braided leather thongs of variable lengths, in which small iron balls or sharp pieces of sheep bones were tied at intervals. Occasionally, staves also were used. For scourging, the man was stripped of his clothing, and his hands were tied to an upright post...As the Roman soldiers repeatedly struck the victim's back with full force, the iron balls would cause deep contusions, and the leather thongs and sheep bones would cut into the skin and subcutaneous tissues. Then as the flogging continued, the lacerations would tear into the underlying skeletal muscles and produce quivering ribbons of bleeding flesh. Pain and blood loss generally set the stage for circulatory shock. The extent of blood loss may well have determined how long the victim would survive on the cross.</a:t>
            </a:r>
          </a:p>
          <a:p>
            <a:pPr fontAlgn="base"/>
            <a:r>
              <a:rPr lang="en-US" sz="1100" dirty="0"/>
              <a:t>"At the </a:t>
            </a:r>
            <a:r>
              <a:rPr lang="en-US" sz="1100" dirty="0" err="1"/>
              <a:t>Praetorium</a:t>
            </a:r>
            <a:r>
              <a:rPr lang="en-US" sz="1100" dirty="0"/>
              <a:t>, Jesus was severely whipped...The Roman soldiers, amused that this weakened man had claimed to be a king, began to mock him by placing a robe on his shoulders, a crown of thorns on his head, and a wooden staff as a scepter in his right hand. Next, they spat on Jesus and struck him on the head with a wooden staff. Moreover, when the soldiers tore the robe from Jesus back, they probably reopened the scourging wounds.</a:t>
            </a:r>
          </a:p>
          <a:p>
            <a:pPr fontAlgn="base"/>
            <a:r>
              <a:rPr lang="en-US" sz="1100" dirty="0"/>
              <a:t>"The severe scourging, with its intense pain and appreciable blood loss, most probably left Jesus in a </a:t>
            </a:r>
            <a:r>
              <a:rPr lang="en-US" sz="1100" dirty="0" err="1"/>
              <a:t>preshock</a:t>
            </a:r>
            <a:r>
              <a:rPr lang="en-US" sz="1100" dirty="0"/>
              <a:t> state. Moreover, </a:t>
            </a:r>
            <a:r>
              <a:rPr lang="en-US" sz="1100" dirty="0" err="1"/>
              <a:t>hematidrosis</a:t>
            </a:r>
            <a:r>
              <a:rPr lang="en-US" sz="1100" dirty="0"/>
              <a:t> (bleeding from the pores of the skin) had rendered his skin particularly tender. The physical and mental abuse meted out by the Jews and the Romans, as well as the lack of food, water, and sleep, also contributed to his generally weakened state. Therefore, even before the actual crucifixion, Jesus' physical condition was at least serious and possibly critical." (Edwards, et al, "On the Physical Death of Jesus Christ," </a:t>
            </a:r>
            <a:r>
              <a:rPr lang="en-US" sz="1100" i="1" dirty="0"/>
              <a:t>Journal of the American Medical Association</a:t>
            </a:r>
            <a:r>
              <a:rPr lang="en-US" sz="1100" dirty="0"/>
              <a:t>, Mar. 21, 1986, Vol. 255, No. 11, pp. 1457-58)</a:t>
            </a:r>
          </a:p>
        </p:txBody>
      </p:sp>
      <p:sp>
        <p:nvSpPr>
          <p:cNvPr id="2" name="Rectangle 1">
            <a:extLst>
              <a:ext uri="{FF2B5EF4-FFF2-40B4-BE49-F238E27FC236}">
                <a16:creationId xmlns:a16="http://schemas.microsoft.com/office/drawing/2014/main" id="{AFA43B9C-8D0B-A4E4-6C2E-66398AC626A1}"/>
              </a:ext>
            </a:extLst>
          </p:cNvPr>
          <p:cNvSpPr/>
          <p:nvPr/>
        </p:nvSpPr>
        <p:spPr>
          <a:xfrm>
            <a:off x="0" y="3995678"/>
            <a:ext cx="6718041" cy="2862322"/>
          </a:xfrm>
          <a:prstGeom prst="rect">
            <a:avLst/>
          </a:prstGeom>
          <a:ln>
            <a:solidFill>
              <a:schemeClr val="tx1"/>
            </a:solidFill>
          </a:ln>
        </p:spPr>
        <p:txBody>
          <a:bodyPr wrap="square">
            <a:spAutoFit/>
          </a:bodyPr>
          <a:lstStyle/>
          <a:p>
            <a:pPr fontAlgn="base"/>
            <a:r>
              <a:rPr lang="en-US" sz="1200" b="1" dirty="0"/>
              <a:t>Jesus Remains Submissive John 19:11:</a:t>
            </a:r>
          </a:p>
          <a:p>
            <a:pPr fontAlgn="base"/>
            <a:r>
              <a:rPr lang="en-US" sz="1200" dirty="0"/>
              <a:t>"During all of the taunting, the abuse, the scourging, and the final torture of crucifixion, the Lord remained silent and submissive. Except, that is, for one moment of intense drama which reveals the very essence of Christian doctrine. That moment came during the trial. Pilate, now afraid, said to Jesus: '</a:t>
            </a:r>
            <a:r>
              <a:rPr lang="en-US" sz="1200" dirty="0" err="1"/>
              <a:t>Speakest</a:t>
            </a:r>
            <a:r>
              <a:rPr lang="en-US" sz="1200" dirty="0"/>
              <a:t> thou not unto me? </a:t>
            </a:r>
            <a:r>
              <a:rPr lang="en-US" sz="1200" dirty="0" err="1"/>
              <a:t>knowest</a:t>
            </a:r>
            <a:r>
              <a:rPr lang="en-US" sz="1200" dirty="0"/>
              <a:t> thou not that I have power to crucify thee, and have power to release thee?' (John 19:10).</a:t>
            </a:r>
          </a:p>
          <a:p>
            <a:pPr fontAlgn="base"/>
            <a:r>
              <a:rPr lang="en-US" sz="1200" dirty="0"/>
              <a:t>"One can only imagine the quiet majesty when the Lord spoke. 'Thou </a:t>
            </a:r>
            <a:r>
              <a:rPr lang="en-US" sz="1200" dirty="0" err="1"/>
              <a:t>couldest</a:t>
            </a:r>
            <a:r>
              <a:rPr lang="en-US" sz="1200" dirty="0"/>
              <a:t> have no power at all against me, except it were given thee from above' (John 19:11).</a:t>
            </a:r>
          </a:p>
          <a:p>
            <a:pPr fontAlgn="base"/>
            <a:r>
              <a:rPr lang="en-US" sz="1200" dirty="0"/>
              <a:t>"What happened thereafter did not come because Pilate had power to impose it, but because the Lord had the will to accept it.</a:t>
            </a:r>
          </a:p>
          <a:p>
            <a:pPr fontAlgn="base"/>
            <a:r>
              <a:rPr lang="en-US" sz="1200" dirty="0"/>
              <a:t>"'I lay down my life,' the Lord said, 'that I might take it again. No man taketh it from me, but I lay it down of myself. I have power to lay it down, and I have power to take it again' (John 10:17-18).</a:t>
            </a:r>
          </a:p>
          <a:p>
            <a:pPr fontAlgn="base"/>
            <a:r>
              <a:rPr lang="en-US" sz="1200" dirty="0"/>
              <a:t>"Before the Crucifixion and afterward, many men have willingly given their lives in selfless acts of heroism. But none faced what the Christ endured." Boyd K. Packer ("Atonement, Agency, Accountability," Ensign, May 1988, 69)</a:t>
            </a:r>
          </a:p>
        </p:txBody>
      </p:sp>
      <p:sp>
        <p:nvSpPr>
          <p:cNvPr id="5" name="Rectangle 4">
            <a:extLst>
              <a:ext uri="{FF2B5EF4-FFF2-40B4-BE49-F238E27FC236}">
                <a16:creationId xmlns:a16="http://schemas.microsoft.com/office/drawing/2014/main" id="{6988F880-B0DC-0A50-93EA-B88CCF5F10BC}"/>
              </a:ext>
            </a:extLst>
          </p:cNvPr>
          <p:cNvSpPr/>
          <p:nvPr/>
        </p:nvSpPr>
        <p:spPr>
          <a:xfrm>
            <a:off x="6746432" y="0"/>
            <a:ext cx="5445568" cy="1754326"/>
          </a:xfrm>
          <a:prstGeom prst="rect">
            <a:avLst/>
          </a:prstGeom>
          <a:ln>
            <a:solidFill>
              <a:schemeClr val="tx1"/>
            </a:solidFill>
          </a:ln>
        </p:spPr>
        <p:txBody>
          <a:bodyPr wrap="square">
            <a:spAutoFit/>
          </a:bodyPr>
          <a:lstStyle/>
          <a:p>
            <a:pPr fontAlgn="base"/>
            <a:r>
              <a:rPr lang="en-US" sz="1200" b="1" dirty="0"/>
              <a:t>The Sign John 19:20:</a:t>
            </a:r>
          </a:p>
          <a:p>
            <a:pPr fontAlgn="base"/>
            <a:r>
              <a:rPr lang="en-US" sz="1200" dirty="0"/>
              <a:t>The sign was read by many people because the Crucifixion took place “nigh to the city”.</a:t>
            </a:r>
          </a:p>
          <a:p>
            <a:pPr fontAlgn="base"/>
            <a:r>
              <a:rPr lang="en-US" sz="1200" dirty="0"/>
              <a:t>Crucifixion in the Roman Empire was for punishment and also for deterrence of crime. The Roman writer, Marcus Quintilian, explained why crucifixions took place where many people could see them: “Whenever we crucify the guilty, the most crowded roads are chosen, where the most people can see and be moved by this fear. For penalties relate not so much to retribution as to their exemplary effect” (cited in </a:t>
            </a:r>
            <a:r>
              <a:rPr lang="en-US" sz="1200" i="1" dirty="0"/>
              <a:t>The Anchor Bible Dictionary</a:t>
            </a:r>
            <a:r>
              <a:rPr lang="en-US" sz="1200" dirty="0"/>
              <a:t> [1992], “Crucifixion”).</a:t>
            </a:r>
          </a:p>
        </p:txBody>
      </p:sp>
      <p:sp>
        <p:nvSpPr>
          <p:cNvPr id="6" name="Rectangle 5">
            <a:extLst>
              <a:ext uri="{FF2B5EF4-FFF2-40B4-BE49-F238E27FC236}">
                <a16:creationId xmlns:a16="http://schemas.microsoft.com/office/drawing/2014/main" id="{383BB150-BF65-6323-DF5F-30D6B28C71F8}"/>
              </a:ext>
            </a:extLst>
          </p:cNvPr>
          <p:cNvSpPr/>
          <p:nvPr/>
        </p:nvSpPr>
        <p:spPr>
          <a:xfrm>
            <a:off x="6746432" y="1754326"/>
            <a:ext cx="5445568" cy="1754326"/>
          </a:xfrm>
          <a:prstGeom prst="rect">
            <a:avLst/>
          </a:prstGeom>
          <a:ln>
            <a:solidFill>
              <a:schemeClr val="tx1"/>
            </a:solidFill>
          </a:ln>
        </p:spPr>
        <p:txBody>
          <a:bodyPr wrap="square">
            <a:spAutoFit/>
          </a:bodyPr>
          <a:lstStyle/>
          <a:p>
            <a:pPr fontAlgn="base"/>
            <a:r>
              <a:rPr lang="en-US" sz="1200" b="1" dirty="0"/>
              <a:t>It is Finished John 19:30:</a:t>
            </a:r>
          </a:p>
          <a:p>
            <a:pPr fontAlgn="base"/>
            <a:r>
              <a:rPr lang="en-US" sz="1200" dirty="0"/>
              <a:t> “Jesus chose not to be released from this world until He had endured to the end and completed the mission He had been sent to accomplish for mankind. Upon the cross of Calvary, Jesus commended His spirit to His Father with a simple statement, ‘It is finished’ (John 19:30). Having endured to the end, He was released from mortality.</a:t>
            </a:r>
          </a:p>
          <a:p>
            <a:pPr fontAlgn="base"/>
            <a:r>
              <a:rPr lang="en-US" sz="1200" dirty="0"/>
              <a:t>“We, too, must endure to the end. The Book of Mormon teaches, ‘Unless a man shall endure to the end, in following the example of the Son of the living God, he cannot be saved’ (2 Ne. 31:16)” Elder Robert D. Hales  (“The Covenant of Baptism: To Be in the Kingdom and of the Kingdom,” </a:t>
            </a:r>
            <a:r>
              <a:rPr lang="en-US" sz="1200" i="1" dirty="0"/>
              <a:t>Ensign,</a:t>
            </a:r>
            <a:r>
              <a:rPr lang="en-US" sz="1200" dirty="0"/>
              <a:t> Nov. 2000, 6).</a:t>
            </a:r>
          </a:p>
        </p:txBody>
      </p:sp>
      <p:sp>
        <p:nvSpPr>
          <p:cNvPr id="7" name="Rectangle 6">
            <a:extLst>
              <a:ext uri="{FF2B5EF4-FFF2-40B4-BE49-F238E27FC236}">
                <a16:creationId xmlns:a16="http://schemas.microsoft.com/office/drawing/2014/main" id="{FEC3D7B2-13A8-E4F0-0A15-BFA2A927FB2C}"/>
              </a:ext>
            </a:extLst>
          </p:cNvPr>
          <p:cNvSpPr/>
          <p:nvPr/>
        </p:nvSpPr>
        <p:spPr>
          <a:xfrm>
            <a:off x="6746432" y="3508652"/>
            <a:ext cx="5445568" cy="3231654"/>
          </a:xfrm>
          <a:prstGeom prst="rect">
            <a:avLst/>
          </a:prstGeom>
          <a:ln>
            <a:solidFill>
              <a:schemeClr val="tx1"/>
            </a:solidFill>
          </a:ln>
        </p:spPr>
        <p:txBody>
          <a:bodyPr wrap="square">
            <a:spAutoFit/>
          </a:bodyPr>
          <a:lstStyle/>
          <a:p>
            <a:pPr fontAlgn="base"/>
            <a:r>
              <a:rPr lang="en-US" sz="1200" b="1" dirty="0"/>
              <a:t>Two Messianic Prophecies Fulfilled John 19:31-37</a:t>
            </a:r>
          </a:p>
          <a:p>
            <a:pPr fontAlgn="base"/>
            <a:r>
              <a:rPr lang="en-US" sz="1200" dirty="0"/>
              <a:t>While Matthew and Mark pointed out that the Savior’s death fulfilled certain prophecies (see Matthew 27:35; Mark 15:28), John mentioned two details that other Gospel writers did not:</a:t>
            </a:r>
          </a:p>
          <a:p>
            <a:pPr fontAlgn="base"/>
            <a:endParaRPr lang="en-US" sz="1200" dirty="0"/>
          </a:p>
          <a:p>
            <a:pPr fontAlgn="base"/>
            <a:r>
              <a:rPr lang="en-US" sz="1200" b="1" dirty="0"/>
              <a:t>First</a:t>
            </a:r>
            <a:r>
              <a:rPr lang="en-US" sz="1200" dirty="0"/>
              <a:t>, not one of Jesus' bones was broken. Soldiers sometimes broke the leg bones of crucifixion victims to hasten death, but they did not do this with Jesus. Without realizing it, they fulfilled an important part of the symbolism of Passover, for the Lord had instructed that the Passover lamb—which symbolized the Savior—was not to have any broken bones (see Exodus 12:46; Numbers 9:12). This also fulfilled the messianic prophecy found in Psalm 34:20: “He </a:t>
            </a:r>
            <a:r>
              <a:rPr lang="en-US" sz="1200" dirty="0" err="1"/>
              <a:t>keepeth</a:t>
            </a:r>
            <a:r>
              <a:rPr lang="en-US" sz="1200" dirty="0"/>
              <a:t> all his bones: not one of them is broken.”</a:t>
            </a:r>
          </a:p>
          <a:p>
            <a:pPr fontAlgn="base"/>
            <a:endParaRPr lang="en-US" sz="1200" dirty="0"/>
          </a:p>
          <a:p>
            <a:pPr fontAlgn="base"/>
            <a:r>
              <a:rPr lang="en-US" sz="1200" b="1" dirty="0"/>
              <a:t>Second</a:t>
            </a:r>
            <a:r>
              <a:rPr lang="en-US" sz="1200" dirty="0"/>
              <a:t>, Jesus Christ’s side was pierced with a spear. This fulfilled the prophecy of Zechariah: “They shall look upon me whom they have pierced, and they shall mourn for him, as one </a:t>
            </a:r>
            <a:r>
              <a:rPr lang="en-US" sz="1200" dirty="0" err="1"/>
              <a:t>mourneth</a:t>
            </a:r>
            <a:r>
              <a:rPr lang="en-US" sz="1200" dirty="0"/>
              <a:t> for his only son, and shall be in bitterness for him, as one that is in bitterness for his firstborn” (Zechariah 12:10). (1)</a:t>
            </a:r>
          </a:p>
        </p:txBody>
      </p:sp>
    </p:spTree>
    <p:extLst>
      <p:ext uri="{BB962C8B-B14F-4D97-AF65-F5344CB8AC3E}">
        <p14:creationId xmlns:p14="http://schemas.microsoft.com/office/powerpoint/2010/main" val="3744394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2" name="Rectangle 1">
            <a:extLst>
              <a:ext uri="{FF2B5EF4-FFF2-40B4-BE49-F238E27FC236}">
                <a16:creationId xmlns:a16="http://schemas.microsoft.com/office/drawing/2014/main" id="{4ECF3962-CA94-0789-EC93-8A73291C9486}"/>
              </a:ext>
            </a:extLst>
          </p:cNvPr>
          <p:cNvSpPr/>
          <p:nvPr/>
        </p:nvSpPr>
        <p:spPr>
          <a:xfrm>
            <a:off x="475861" y="559837"/>
            <a:ext cx="11374017" cy="5719665"/>
          </a:xfrm>
          <a:prstGeom prst="rect">
            <a:avLst/>
          </a:prstGeom>
          <a:solidFill>
            <a:schemeClr val="bg1"/>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5A5C783-0CAF-FEE7-7357-A6AC2240DD68}"/>
              </a:ext>
            </a:extLst>
          </p:cNvPr>
          <p:cNvGrpSpPr/>
          <p:nvPr/>
        </p:nvGrpSpPr>
        <p:grpSpPr>
          <a:xfrm>
            <a:off x="1363586" y="1040163"/>
            <a:ext cx="2109456" cy="1810139"/>
            <a:chOff x="1418253" y="2155372"/>
            <a:chExt cx="2109456" cy="1810139"/>
          </a:xfrm>
        </p:grpSpPr>
        <p:sp>
          <p:nvSpPr>
            <p:cNvPr id="3" name="Rectangle: Folded Corner 2">
              <a:extLst>
                <a:ext uri="{FF2B5EF4-FFF2-40B4-BE49-F238E27FC236}">
                  <a16:creationId xmlns:a16="http://schemas.microsoft.com/office/drawing/2014/main" id="{1EB28630-9C41-C77D-7EBA-C5ACF3B79B0A}"/>
                </a:ext>
              </a:extLst>
            </p:cNvPr>
            <p:cNvSpPr/>
            <p:nvPr/>
          </p:nvSpPr>
          <p:spPr>
            <a:xfrm>
              <a:off x="1418253" y="2155372"/>
              <a:ext cx="1810139" cy="1810139"/>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2A0DDE2-459A-0160-6BED-B4D45ADE3B85}"/>
                </a:ext>
              </a:extLst>
            </p:cNvPr>
            <p:cNvSpPr txBox="1"/>
            <p:nvPr/>
          </p:nvSpPr>
          <p:spPr>
            <a:xfrm rot="20284871">
              <a:off x="1464311" y="2410513"/>
              <a:ext cx="2063398" cy="646331"/>
            </a:xfrm>
            <a:prstGeom prst="rect">
              <a:avLst/>
            </a:prstGeom>
            <a:noFill/>
          </p:spPr>
          <p:txBody>
            <a:bodyPr wrap="square" rtlCol="0">
              <a:spAutoFit/>
            </a:bodyPr>
            <a:lstStyle/>
            <a:p>
              <a:r>
                <a:rPr lang="en-US" sz="3600" dirty="0">
                  <a:latin typeface="Abadi" panose="020B0604020104020204" pitchFamily="34" charset="0"/>
                  <a:ea typeface="Choco cooky" panose="02000506030000020004" pitchFamily="2" charset="-126"/>
                  <a:cs typeface="Choco cooky" panose="02000506030000020004" pitchFamily="2" charset="-126"/>
                </a:rPr>
                <a:t>Mocking</a:t>
              </a:r>
            </a:p>
          </p:txBody>
        </p:sp>
      </p:grpSp>
      <p:grpSp>
        <p:nvGrpSpPr>
          <p:cNvPr id="7" name="Group 6">
            <a:extLst>
              <a:ext uri="{FF2B5EF4-FFF2-40B4-BE49-F238E27FC236}">
                <a16:creationId xmlns:a16="http://schemas.microsoft.com/office/drawing/2014/main" id="{5ECBACEE-0413-C9CB-08E6-C85CFA5A9BDA}"/>
              </a:ext>
            </a:extLst>
          </p:cNvPr>
          <p:cNvGrpSpPr/>
          <p:nvPr/>
        </p:nvGrpSpPr>
        <p:grpSpPr>
          <a:xfrm>
            <a:off x="9018277" y="933538"/>
            <a:ext cx="2063398" cy="1810139"/>
            <a:chOff x="1495301" y="2140131"/>
            <a:chExt cx="2063398" cy="1810139"/>
          </a:xfrm>
        </p:grpSpPr>
        <p:sp>
          <p:nvSpPr>
            <p:cNvPr id="8" name="Rectangle: Folded Corner 7">
              <a:extLst>
                <a:ext uri="{FF2B5EF4-FFF2-40B4-BE49-F238E27FC236}">
                  <a16:creationId xmlns:a16="http://schemas.microsoft.com/office/drawing/2014/main" id="{5A2BAB21-AF18-CFCA-F0FA-C8CCA7377203}"/>
                </a:ext>
              </a:extLst>
            </p:cNvPr>
            <p:cNvSpPr/>
            <p:nvPr/>
          </p:nvSpPr>
          <p:spPr>
            <a:xfrm>
              <a:off x="1502865" y="2140131"/>
              <a:ext cx="1810139" cy="1810139"/>
            </a:xfrm>
            <a:prstGeom prst="foldedCorner">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E36CB3-3849-2C05-D6FD-19449CB5889E}"/>
                </a:ext>
              </a:extLst>
            </p:cNvPr>
            <p:cNvSpPr txBox="1"/>
            <p:nvPr/>
          </p:nvSpPr>
          <p:spPr>
            <a:xfrm rot="1045850">
              <a:off x="1495301" y="2563452"/>
              <a:ext cx="2063398" cy="523220"/>
            </a:xfrm>
            <a:prstGeom prst="rect">
              <a:avLst/>
            </a:prstGeom>
            <a:noFill/>
          </p:spPr>
          <p:txBody>
            <a:bodyPr wrap="square" rtlCol="0">
              <a:spAutoFit/>
            </a:bodyPr>
            <a:lstStyle/>
            <a:p>
              <a:r>
                <a:rPr lang="en-US" sz="2800" dirty="0">
                  <a:latin typeface="Abadi" panose="020B0604020104020204" pitchFamily="34" charset="0"/>
                  <a:ea typeface="Choco cooky" panose="02000506030000020004" pitchFamily="2" charset="-126"/>
                  <a:cs typeface="Choco cooky" panose="02000506030000020004" pitchFamily="2" charset="-126"/>
                </a:rPr>
                <a:t>Mistreated</a:t>
              </a:r>
            </a:p>
          </p:txBody>
        </p:sp>
      </p:grpSp>
      <p:pic>
        <p:nvPicPr>
          <p:cNvPr id="12" name="Picture 11">
            <a:extLst>
              <a:ext uri="{FF2B5EF4-FFF2-40B4-BE49-F238E27FC236}">
                <a16:creationId xmlns:a16="http://schemas.microsoft.com/office/drawing/2014/main" id="{DD1360A2-3D3F-D3C7-908A-9E937EBE3302}"/>
              </a:ext>
            </a:extLst>
          </p:cNvPr>
          <p:cNvPicPr>
            <a:picLocks noChangeAspect="1"/>
          </p:cNvPicPr>
          <p:nvPr/>
        </p:nvPicPr>
        <p:blipFill>
          <a:blip r:embed="rId3"/>
          <a:stretch>
            <a:fillRect/>
          </a:stretch>
        </p:blipFill>
        <p:spPr>
          <a:xfrm>
            <a:off x="7251330" y="3117378"/>
            <a:ext cx="4351397" cy="2926334"/>
          </a:xfrm>
          <a:prstGeom prst="rect">
            <a:avLst/>
          </a:prstGeom>
        </p:spPr>
      </p:pic>
      <p:pic>
        <p:nvPicPr>
          <p:cNvPr id="14" name="Picture 13">
            <a:extLst>
              <a:ext uri="{FF2B5EF4-FFF2-40B4-BE49-F238E27FC236}">
                <a16:creationId xmlns:a16="http://schemas.microsoft.com/office/drawing/2014/main" id="{CCA2C55E-E739-8E5E-4388-53E1AB7BA37F}"/>
              </a:ext>
            </a:extLst>
          </p:cNvPr>
          <p:cNvPicPr>
            <a:picLocks noChangeAspect="1"/>
          </p:cNvPicPr>
          <p:nvPr/>
        </p:nvPicPr>
        <p:blipFill>
          <a:blip r:embed="rId4"/>
          <a:stretch>
            <a:fillRect/>
          </a:stretch>
        </p:blipFill>
        <p:spPr>
          <a:xfrm>
            <a:off x="970382" y="3023118"/>
            <a:ext cx="4154907" cy="3110925"/>
          </a:xfrm>
          <a:prstGeom prst="rect">
            <a:avLst/>
          </a:prstGeom>
        </p:spPr>
      </p:pic>
      <p:sp>
        <p:nvSpPr>
          <p:cNvPr id="18" name="TextBox 17">
            <a:extLst>
              <a:ext uri="{FF2B5EF4-FFF2-40B4-BE49-F238E27FC236}">
                <a16:creationId xmlns:a16="http://schemas.microsoft.com/office/drawing/2014/main" id="{5C81D40A-0D98-37CB-2657-1AD476EC3634}"/>
              </a:ext>
            </a:extLst>
          </p:cNvPr>
          <p:cNvSpPr txBox="1"/>
          <p:nvPr/>
        </p:nvSpPr>
        <p:spPr>
          <a:xfrm>
            <a:off x="3365690" y="1185932"/>
            <a:ext cx="5468186" cy="1477328"/>
          </a:xfrm>
          <a:prstGeom prst="rect">
            <a:avLst/>
          </a:prstGeom>
          <a:noFill/>
        </p:spPr>
        <p:txBody>
          <a:bodyPr wrap="square">
            <a:spAutoFit/>
          </a:bodyPr>
          <a:lstStyle/>
          <a:p>
            <a:pPr algn="ctr" fontAlgn="base"/>
            <a:r>
              <a:rPr lang="en-US" b="0" i="0" dirty="0">
                <a:solidFill>
                  <a:srgbClr val="000000"/>
                </a:solidFill>
                <a:effectLst/>
              </a:rPr>
              <a:t>What are some common situations in which a teenager may be mocked, falsely accused, or mistreated?</a:t>
            </a:r>
          </a:p>
          <a:p>
            <a:pPr algn="ctr" fontAlgn="base"/>
            <a:endParaRPr lang="en-US" b="0" i="0" dirty="0">
              <a:solidFill>
                <a:srgbClr val="000000"/>
              </a:solidFill>
              <a:effectLst/>
            </a:endParaRPr>
          </a:p>
          <a:p>
            <a:pPr algn="ctr" fontAlgn="base"/>
            <a:r>
              <a:rPr lang="en-US" b="0" i="0" dirty="0">
                <a:solidFill>
                  <a:srgbClr val="000000"/>
                </a:solidFill>
                <a:effectLst/>
              </a:rPr>
              <a:t>What are some ways a typical teenager might respond to such treatment?</a:t>
            </a:r>
          </a:p>
        </p:txBody>
      </p:sp>
    </p:spTree>
    <p:extLst>
      <p:ext uri="{BB962C8B-B14F-4D97-AF65-F5344CB8AC3E}">
        <p14:creationId xmlns:p14="http://schemas.microsoft.com/office/powerpoint/2010/main" val="171003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3" name="TextBox 32"/>
          <p:cNvSpPr txBox="1"/>
          <p:nvPr/>
        </p:nvSpPr>
        <p:spPr>
          <a:xfrm>
            <a:off x="0" y="316541"/>
            <a:ext cx="12192000" cy="707886"/>
          </a:xfrm>
          <a:prstGeom prst="rect">
            <a:avLst/>
          </a:prstGeom>
          <a:noFill/>
        </p:spPr>
        <p:txBody>
          <a:bodyPr wrap="square" rtlCol="0">
            <a:spAutoFit/>
          </a:bodyPr>
          <a:lstStyle/>
          <a:p>
            <a:pPr algn="ctr"/>
            <a:r>
              <a:rPr lang="en-US" sz="4000" dirty="0">
                <a:solidFill>
                  <a:schemeClr val="bg1"/>
                </a:solidFill>
                <a:latin typeface="Eurostile" pitchFamily="34" charset="0"/>
              </a:rPr>
              <a:t>Mistreatment</a:t>
            </a:r>
          </a:p>
        </p:txBody>
      </p:sp>
      <p:sp>
        <p:nvSpPr>
          <p:cNvPr id="34" name="TextBox 33"/>
          <p:cNvSpPr txBox="1"/>
          <p:nvPr/>
        </p:nvSpPr>
        <p:spPr>
          <a:xfrm>
            <a:off x="3470419" y="1221978"/>
            <a:ext cx="5251162" cy="400110"/>
          </a:xfrm>
          <a:prstGeom prst="rect">
            <a:avLst/>
          </a:prstGeom>
          <a:noFill/>
        </p:spPr>
        <p:txBody>
          <a:bodyPr wrap="square" rtlCol="0">
            <a:spAutoFit/>
          </a:bodyPr>
          <a:lstStyle/>
          <a:p>
            <a:pPr algn="ctr"/>
            <a:r>
              <a:rPr lang="en-US" sz="2000" dirty="0">
                <a:solidFill>
                  <a:schemeClr val="bg1"/>
                </a:solidFill>
                <a:latin typeface="Microsoft PhagsPa" pitchFamily="34" charset="0"/>
              </a:rPr>
              <a:t>Luke 23 Matthew 26-27 Mark 15 John 19</a:t>
            </a:r>
          </a:p>
        </p:txBody>
      </p:sp>
      <p:grpSp>
        <p:nvGrpSpPr>
          <p:cNvPr id="2" name="Group 45"/>
          <p:cNvGrpSpPr/>
          <p:nvPr/>
        </p:nvGrpSpPr>
        <p:grpSpPr>
          <a:xfrm>
            <a:off x="9247265" y="3362384"/>
            <a:ext cx="2438400" cy="3355708"/>
            <a:chOff x="9247265" y="3362384"/>
            <a:chExt cx="2438400" cy="3355708"/>
          </a:xfrm>
        </p:grpSpPr>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pic>
          <p:nvPicPr>
            <p:cNvPr id="40" name="Picture 4" descr="Image result for trial of jesus"/>
            <p:cNvPicPr>
              <a:picLocks noChangeAspect="1" noChangeArrowheads="1"/>
            </p:cNvPicPr>
            <p:nvPr/>
          </p:nvPicPr>
          <p:blipFill>
            <a:blip r:embed="rId3" cstate="print"/>
            <a:srcRect l="42303" t="-1131"/>
            <a:stretch>
              <a:fillRect/>
            </a:stretch>
          </p:blipFill>
          <p:spPr bwMode="auto">
            <a:xfrm>
              <a:off x="9735671" y="3362384"/>
              <a:ext cx="1363656" cy="2390218"/>
            </a:xfrm>
            <a:prstGeom prst="rect">
              <a:avLst/>
            </a:prstGeom>
            <a:noFill/>
          </p:spPr>
        </p:pic>
      </p:grpSp>
      <p:grpSp>
        <p:nvGrpSpPr>
          <p:cNvPr id="3" name="Group 42"/>
          <p:cNvGrpSpPr/>
          <p:nvPr/>
        </p:nvGrpSpPr>
        <p:grpSpPr>
          <a:xfrm>
            <a:off x="642912" y="4486418"/>
            <a:ext cx="2438400" cy="2220431"/>
            <a:chOff x="642912" y="4486418"/>
            <a:chExt cx="2438400" cy="2220431"/>
          </a:xfrm>
        </p:grpSpPr>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pic>
          <p:nvPicPr>
            <p:cNvPr id="41" name="Picture 22" descr="Image result for blindfolded jesus"/>
            <p:cNvPicPr>
              <a:picLocks noChangeAspect="1" noChangeArrowheads="1"/>
            </p:cNvPicPr>
            <p:nvPr/>
          </p:nvPicPr>
          <p:blipFill>
            <a:blip r:embed="rId4" cstate="print"/>
            <a:srcRect/>
            <a:stretch>
              <a:fillRect/>
            </a:stretch>
          </p:blipFill>
          <p:spPr bwMode="auto">
            <a:xfrm>
              <a:off x="895926" y="4486418"/>
              <a:ext cx="1814657" cy="1233967"/>
            </a:xfrm>
            <a:prstGeom prst="rect">
              <a:avLst/>
            </a:prstGeom>
            <a:noFill/>
          </p:spPr>
        </p:pic>
      </p:grpSp>
      <p:grpSp>
        <p:nvGrpSpPr>
          <p:cNvPr id="5" name="Group 44"/>
          <p:cNvGrpSpPr/>
          <p:nvPr/>
        </p:nvGrpSpPr>
        <p:grpSpPr>
          <a:xfrm>
            <a:off x="6305861" y="3629891"/>
            <a:ext cx="2641600" cy="3090699"/>
            <a:chOff x="6305861" y="3629891"/>
            <a:chExt cx="2641600" cy="3090699"/>
          </a:xfrm>
        </p:grpSpPr>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pic>
          <p:nvPicPr>
            <p:cNvPr id="42" name="Picture 24" descr="Image result for blindfolded jesus"/>
            <p:cNvPicPr>
              <a:picLocks noChangeAspect="1" noChangeArrowheads="1"/>
            </p:cNvPicPr>
            <p:nvPr/>
          </p:nvPicPr>
          <p:blipFill>
            <a:blip r:embed="rId5" cstate="print"/>
            <a:srcRect/>
            <a:stretch>
              <a:fillRect/>
            </a:stretch>
          </p:blipFill>
          <p:spPr bwMode="auto">
            <a:xfrm>
              <a:off x="6525821" y="3629891"/>
              <a:ext cx="1955181" cy="2131148"/>
            </a:xfrm>
            <a:prstGeom prst="rect">
              <a:avLst/>
            </a:prstGeom>
            <a:noFill/>
          </p:spPr>
        </p:pic>
      </p:grpSp>
      <p:grpSp>
        <p:nvGrpSpPr>
          <p:cNvPr id="9" name="Group 43"/>
          <p:cNvGrpSpPr/>
          <p:nvPr/>
        </p:nvGrpSpPr>
        <p:grpSpPr>
          <a:xfrm>
            <a:off x="3472723" y="2697017"/>
            <a:ext cx="2438400" cy="4021076"/>
            <a:chOff x="3472723" y="2697017"/>
            <a:chExt cx="2438400" cy="4021076"/>
          </a:xfrm>
        </p:grpSpPr>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pic>
          <p:nvPicPr>
            <p:cNvPr id="33794" name="Picture 2" descr="Image result for blindfolded jesus"/>
            <p:cNvPicPr>
              <a:picLocks noChangeAspect="1" noChangeArrowheads="1"/>
            </p:cNvPicPr>
            <p:nvPr/>
          </p:nvPicPr>
          <p:blipFill>
            <a:blip r:embed="rId6" cstate="print"/>
            <a:srcRect/>
            <a:stretch>
              <a:fillRect/>
            </a:stretch>
          </p:blipFill>
          <p:spPr bwMode="auto">
            <a:xfrm>
              <a:off x="3679364" y="2697017"/>
              <a:ext cx="2106466" cy="3118167"/>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3" name="TextBox 32"/>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Eurostile" pitchFamily="34" charset="0"/>
              </a:rPr>
              <a:t>Mistreatment</a:t>
            </a:r>
          </a:p>
        </p:txBody>
      </p:sp>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sp>
        <p:nvSpPr>
          <p:cNvPr id="30" name="TextBox 29"/>
          <p:cNvSpPr txBox="1"/>
          <p:nvPr/>
        </p:nvSpPr>
        <p:spPr>
          <a:xfrm>
            <a:off x="4442691" y="420378"/>
            <a:ext cx="3519054" cy="307777"/>
          </a:xfrm>
          <a:prstGeom prst="rect">
            <a:avLst/>
          </a:prstGeom>
          <a:noFill/>
        </p:spPr>
        <p:txBody>
          <a:bodyPr wrap="square" rtlCol="0">
            <a:spAutoFit/>
          </a:bodyPr>
          <a:lstStyle/>
          <a:p>
            <a:r>
              <a:rPr lang="en-US" sz="1400" dirty="0">
                <a:solidFill>
                  <a:schemeClr val="bg1"/>
                </a:solidFill>
                <a:latin typeface="Microsoft PhagsPa" pitchFamily="34" charset="0"/>
              </a:rPr>
              <a:t>Luke 23 Matthew 26-27 Mark 15 John 19</a:t>
            </a:r>
          </a:p>
        </p:txBody>
      </p:sp>
      <p:grpSp>
        <p:nvGrpSpPr>
          <p:cNvPr id="2" name="Group 41"/>
          <p:cNvGrpSpPr/>
          <p:nvPr/>
        </p:nvGrpSpPr>
        <p:grpSpPr>
          <a:xfrm>
            <a:off x="1828800" y="3336781"/>
            <a:ext cx="2438400" cy="2454419"/>
            <a:chOff x="1828800" y="3336781"/>
            <a:chExt cx="2438400" cy="2454419"/>
          </a:xfrm>
        </p:grpSpPr>
        <p:sp>
          <p:nvSpPr>
            <p:cNvPr id="9" name="Rounded Rectangle 8"/>
            <p:cNvSpPr/>
            <p:nvPr/>
          </p:nvSpPr>
          <p:spPr>
            <a:xfrm>
              <a:off x="18288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Scourged</a:t>
              </a:r>
            </a:p>
          </p:txBody>
        </p:sp>
        <p:pic>
          <p:nvPicPr>
            <p:cNvPr id="37" name="Picture 20" descr="Image result for jesus and scarlet robe"/>
            <p:cNvPicPr>
              <a:picLocks noChangeAspect="1" noChangeArrowheads="1"/>
            </p:cNvPicPr>
            <p:nvPr/>
          </p:nvPicPr>
          <p:blipFill>
            <a:blip r:embed="rId3" cstate="print"/>
            <a:srcRect/>
            <a:stretch>
              <a:fillRect/>
            </a:stretch>
          </p:blipFill>
          <p:spPr bwMode="auto">
            <a:xfrm>
              <a:off x="1995054" y="3336781"/>
              <a:ext cx="2072119" cy="1486746"/>
            </a:xfrm>
            <a:prstGeom prst="rect">
              <a:avLst/>
            </a:prstGeom>
            <a:noFill/>
          </p:spPr>
        </p:pic>
      </p:grpSp>
      <p:grpSp>
        <p:nvGrpSpPr>
          <p:cNvPr id="3" name="Group 42"/>
          <p:cNvGrpSpPr/>
          <p:nvPr/>
        </p:nvGrpSpPr>
        <p:grpSpPr>
          <a:xfrm>
            <a:off x="4470400" y="2124364"/>
            <a:ext cx="2438400" cy="3666836"/>
            <a:chOff x="4470400" y="2124364"/>
            <a:chExt cx="2438400" cy="3666836"/>
          </a:xfrm>
        </p:grpSpPr>
        <p:sp>
          <p:nvSpPr>
            <p:cNvPr id="10" name="Rounded Rectangle 9"/>
            <p:cNvSpPr/>
            <p:nvPr/>
          </p:nvSpPr>
          <p:spPr>
            <a:xfrm>
              <a:off x="44704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Stripped</a:t>
              </a:r>
            </a:p>
          </p:txBody>
        </p:sp>
        <p:pic>
          <p:nvPicPr>
            <p:cNvPr id="38" name="Picture 6" descr="Image result for trial of jesus"/>
            <p:cNvPicPr>
              <a:picLocks noChangeAspect="1" noChangeArrowheads="1"/>
            </p:cNvPicPr>
            <p:nvPr/>
          </p:nvPicPr>
          <p:blipFill>
            <a:blip r:embed="rId4" cstate="print"/>
            <a:srcRect l="46404" t="589" r="19354"/>
            <a:stretch>
              <a:fillRect/>
            </a:stretch>
          </p:blipFill>
          <p:spPr bwMode="auto">
            <a:xfrm>
              <a:off x="4784436" y="2124364"/>
              <a:ext cx="1690255" cy="2726996"/>
            </a:xfrm>
            <a:prstGeom prst="rect">
              <a:avLst/>
            </a:prstGeom>
            <a:noFill/>
          </p:spPr>
        </p:pic>
      </p:grpSp>
      <p:grpSp>
        <p:nvGrpSpPr>
          <p:cNvPr id="5" name="Group 43"/>
          <p:cNvGrpSpPr/>
          <p:nvPr/>
        </p:nvGrpSpPr>
        <p:grpSpPr>
          <a:xfrm>
            <a:off x="6936509" y="3107749"/>
            <a:ext cx="2613891" cy="2683451"/>
            <a:chOff x="6936509" y="3107749"/>
            <a:chExt cx="2613891" cy="2683451"/>
          </a:xfrm>
        </p:grpSpPr>
        <p:sp>
          <p:nvSpPr>
            <p:cNvPr id="11" name="Rounded Rectangle 10"/>
            <p:cNvSpPr/>
            <p:nvPr/>
          </p:nvSpPr>
          <p:spPr>
            <a:xfrm>
              <a:off x="7112000" y="5029200"/>
              <a:ext cx="2438400" cy="7620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Scarlet robe</a:t>
              </a:r>
            </a:p>
          </p:txBody>
        </p:sp>
        <p:pic>
          <p:nvPicPr>
            <p:cNvPr id="39" name="Picture 16" descr="Image result for jesus and scarlet robe"/>
            <p:cNvPicPr>
              <a:picLocks noChangeAspect="1" noChangeArrowheads="1"/>
            </p:cNvPicPr>
            <p:nvPr/>
          </p:nvPicPr>
          <p:blipFill>
            <a:blip r:embed="rId5" cstate="print"/>
            <a:srcRect/>
            <a:stretch>
              <a:fillRect/>
            </a:stretch>
          </p:blipFill>
          <p:spPr bwMode="auto">
            <a:xfrm>
              <a:off x="6936509" y="3107749"/>
              <a:ext cx="2585316" cy="1614386"/>
            </a:xfrm>
            <a:prstGeom prst="rect">
              <a:avLst/>
            </a:prstGeom>
            <a:noFill/>
          </p:spPr>
        </p:pic>
      </p:grpSp>
      <p:grpSp>
        <p:nvGrpSpPr>
          <p:cNvPr id="13" name="Group 44"/>
          <p:cNvGrpSpPr/>
          <p:nvPr/>
        </p:nvGrpSpPr>
        <p:grpSpPr>
          <a:xfrm>
            <a:off x="9753600" y="2706254"/>
            <a:ext cx="2438400" cy="3084946"/>
            <a:chOff x="9753600" y="2706254"/>
            <a:chExt cx="2438400" cy="3084946"/>
          </a:xfrm>
        </p:grpSpPr>
        <p:sp>
          <p:nvSpPr>
            <p:cNvPr id="12" name="Rounded Rectangle 11"/>
            <p:cNvSpPr/>
            <p:nvPr/>
          </p:nvSpPr>
          <p:spPr>
            <a:xfrm>
              <a:off x="97536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Crown of thorns</a:t>
              </a:r>
            </a:p>
          </p:txBody>
        </p:sp>
        <p:pic>
          <p:nvPicPr>
            <p:cNvPr id="40" name="Picture 10" descr="Image result for trial of jesus"/>
            <p:cNvPicPr>
              <a:picLocks noChangeAspect="1" noChangeArrowheads="1"/>
            </p:cNvPicPr>
            <p:nvPr/>
          </p:nvPicPr>
          <p:blipFill>
            <a:blip r:embed="rId6" cstate="print"/>
            <a:srcRect l="13693" t="4420" r="10304" b="9596"/>
            <a:stretch>
              <a:fillRect/>
            </a:stretch>
          </p:blipFill>
          <p:spPr bwMode="auto">
            <a:xfrm>
              <a:off x="10039927" y="2706254"/>
              <a:ext cx="1828800" cy="2068945"/>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3" name="TextBox 32"/>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Eurostile" pitchFamily="34" charset="0"/>
              </a:rPr>
              <a:t>Mistreatment</a:t>
            </a:r>
          </a:p>
        </p:txBody>
      </p:sp>
      <p:sp>
        <p:nvSpPr>
          <p:cNvPr id="34" name="TextBox 33"/>
          <p:cNvSpPr txBox="1"/>
          <p:nvPr/>
        </p:nvSpPr>
        <p:spPr>
          <a:xfrm>
            <a:off x="4442691" y="420378"/>
            <a:ext cx="3519054" cy="307777"/>
          </a:xfrm>
          <a:prstGeom prst="rect">
            <a:avLst/>
          </a:prstGeom>
          <a:noFill/>
        </p:spPr>
        <p:txBody>
          <a:bodyPr wrap="square" rtlCol="0">
            <a:spAutoFit/>
          </a:bodyPr>
          <a:lstStyle/>
          <a:p>
            <a:r>
              <a:rPr lang="en-US" sz="1400" dirty="0">
                <a:solidFill>
                  <a:schemeClr val="bg1"/>
                </a:solidFill>
                <a:latin typeface="Microsoft PhagsPa" pitchFamily="34" charset="0"/>
              </a:rPr>
              <a:t>Luke 23 Matthew 26-27 Mark 15 John 19</a:t>
            </a:r>
          </a:p>
        </p:txBody>
      </p:sp>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sp>
        <p:nvSpPr>
          <p:cNvPr id="9" name="Rounded Rectangle 8"/>
          <p:cNvSpPr/>
          <p:nvPr/>
        </p:nvSpPr>
        <p:spPr>
          <a:xfrm>
            <a:off x="18288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Scourged</a:t>
            </a:r>
          </a:p>
        </p:txBody>
      </p:sp>
      <p:sp>
        <p:nvSpPr>
          <p:cNvPr id="10" name="Rounded Rectangle 9"/>
          <p:cNvSpPr/>
          <p:nvPr/>
        </p:nvSpPr>
        <p:spPr>
          <a:xfrm>
            <a:off x="44704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Stripped</a:t>
            </a:r>
          </a:p>
        </p:txBody>
      </p:sp>
      <p:sp>
        <p:nvSpPr>
          <p:cNvPr id="11" name="Rounded Rectangle 10"/>
          <p:cNvSpPr/>
          <p:nvPr/>
        </p:nvSpPr>
        <p:spPr>
          <a:xfrm>
            <a:off x="7112000" y="5029200"/>
            <a:ext cx="2438400" cy="7620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Scarlet robe</a:t>
            </a:r>
          </a:p>
        </p:txBody>
      </p:sp>
      <p:sp>
        <p:nvSpPr>
          <p:cNvPr id="12" name="Rounded Rectangle 11"/>
          <p:cNvSpPr/>
          <p:nvPr/>
        </p:nvSpPr>
        <p:spPr>
          <a:xfrm>
            <a:off x="97536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Crown of thorns</a:t>
            </a:r>
          </a:p>
        </p:txBody>
      </p:sp>
      <p:grpSp>
        <p:nvGrpSpPr>
          <p:cNvPr id="2" name="Group 40"/>
          <p:cNvGrpSpPr/>
          <p:nvPr/>
        </p:nvGrpSpPr>
        <p:grpSpPr>
          <a:xfrm>
            <a:off x="5791200" y="2650836"/>
            <a:ext cx="2438400" cy="2225964"/>
            <a:chOff x="5791200" y="2650836"/>
            <a:chExt cx="2438400" cy="2225964"/>
          </a:xfrm>
        </p:grpSpPr>
        <p:sp>
          <p:nvSpPr>
            <p:cNvPr id="13" name="Rounded Rectangle 12"/>
            <p:cNvSpPr/>
            <p:nvPr/>
          </p:nvSpPr>
          <p:spPr>
            <a:xfrm>
              <a:off x="57912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Spit upon</a:t>
              </a:r>
            </a:p>
          </p:txBody>
        </p:sp>
        <p:pic>
          <p:nvPicPr>
            <p:cNvPr id="38916" name="Picture 4" descr="Image result for spitting"/>
            <p:cNvPicPr>
              <a:picLocks noChangeAspect="1" noChangeArrowheads="1"/>
            </p:cNvPicPr>
            <p:nvPr/>
          </p:nvPicPr>
          <p:blipFill>
            <a:blip r:embed="rId3" cstate="print"/>
            <a:srcRect l="11627" t="57185" r="46845"/>
            <a:stretch>
              <a:fillRect/>
            </a:stretch>
          </p:blipFill>
          <p:spPr bwMode="auto">
            <a:xfrm>
              <a:off x="6114473" y="2650836"/>
              <a:ext cx="1819564" cy="1109230"/>
            </a:xfrm>
            <a:prstGeom prst="rect">
              <a:avLst/>
            </a:prstGeom>
            <a:noFill/>
          </p:spPr>
        </p:pic>
      </p:grpSp>
      <p:grpSp>
        <p:nvGrpSpPr>
          <p:cNvPr id="3" name="Group 41"/>
          <p:cNvGrpSpPr/>
          <p:nvPr/>
        </p:nvGrpSpPr>
        <p:grpSpPr>
          <a:xfrm>
            <a:off x="8534400" y="1505238"/>
            <a:ext cx="2438400" cy="3371562"/>
            <a:chOff x="8534400" y="1505238"/>
            <a:chExt cx="2438400" cy="3371562"/>
          </a:xfrm>
        </p:grpSpPr>
        <p:sp>
          <p:nvSpPr>
            <p:cNvPr id="24" name="Rounded Rectangle 23"/>
            <p:cNvSpPr/>
            <p:nvPr/>
          </p:nvSpPr>
          <p:spPr>
            <a:xfrm>
              <a:off x="85344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Carried cross</a:t>
              </a:r>
            </a:p>
          </p:txBody>
        </p:sp>
        <p:pic>
          <p:nvPicPr>
            <p:cNvPr id="39" name="Picture 12" descr="Image result for jesus smote on face"/>
            <p:cNvPicPr>
              <a:picLocks noChangeAspect="1" noChangeArrowheads="1"/>
            </p:cNvPicPr>
            <p:nvPr/>
          </p:nvPicPr>
          <p:blipFill>
            <a:blip r:embed="rId4" cstate="print"/>
            <a:srcRect/>
            <a:stretch>
              <a:fillRect/>
            </a:stretch>
          </p:blipFill>
          <p:spPr bwMode="auto">
            <a:xfrm>
              <a:off x="8800811" y="1505238"/>
              <a:ext cx="1543050" cy="2362200"/>
            </a:xfrm>
            <a:prstGeom prst="rect">
              <a:avLst/>
            </a:prstGeom>
            <a:noFill/>
          </p:spPr>
        </p:pic>
      </p:grpSp>
      <p:grpSp>
        <p:nvGrpSpPr>
          <p:cNvPr id="5" name="Group 39"/>
          <p:cNvGrpSpPr/>
          <p:nvPr/>
        </p:nvGrpSpPr>
        <p:grpSpPr>
          <a:xfrm>
            <a:off x="3149600" y="1588654"/>
            <a:ext cx="2438400" cy="3288146"/>
            <a:chOff x="3149600" y="1588654"/>
            <a:chExt cx="2438400" cy="3288146"/>
          </a:xfrm>
        </p:grpSpPr>
        <p:sp>
          <p:nvSpPr>
            <p:cNvPr id="14" name="Rounded Rectangle 13"/>
            <p:cNvSpPr/>
            <p:nvPr/>
          </p:nvSpPr>
          <p:spPr>
            <a:xfrm>
              <a:off x="31496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With reed smote him</a:t>
              </a:r>
            </a:p>
          </p:txBody>
        </p:sp>
        <p:pic>
          <p:nvPicPr>
            <p:cNvPr id="38918" name="Picture 6" descr="Image result for jesus smote with reed"/>
            <p:cNvPicPr>
              <a:picLocks noChangeAspect="1" noChangeArrowheads="1"/>
            </p:cNvPicPr>
            <p:nvPr/>
          </p:nvPicPr>
          <p:blipFill>
            <a:blip r:embed="rId5" cstate="print"/>
            <a:srcRect r="19141" b="33205"/>
            <a:stretch>
              <a:fillRect/>
            </a:stretch>
          </p:blipFill>
          <p:spPr bwMode="auto">
            <a:xfrm>
              <a:off x="3214255" y="1588654"/>
              <a:ext cx="2281382" cy="2357639"/>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3" name="TextBox 32"/>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Eurostile" pitchFamily="34" charset="0"/>
              </a:rPr>
              <a:t>Mistreatment</a:t>
            </a:r>
          </a:p>
        </p:txBody>
      </p:sp>
      <p:sp>
        <p:nvSpPr>
          <p:cNvPr id="34" name="TextBox 33"/>
          <p:cNvSpPr txBox="1"/>
          <p:nvPr/>
        </p:nvSpPr>
        <p:spPr>
          <a:xfrm>
            <a:off x="4442691" y="420378"/>
            <a:ext cx="3519054" cy="307777"/>
          </a:xfrm>
          <a:prstGeom prst="rect">
            <a:avLst/>
          </a:prstGeom>
          <a:noFill/>
        </p:spPr>
        <p:txBody>
          <a:bodyPr wrap="square" rtlCol="0">
            <a:spAutoFit/>
          </a:bodyPr>
          <a:lstStyle/>
          <a:p>
            <a:r>
              <a:rPr lang="en-US" sz="1400" dirty="0">
                <a:solidFill>
                  <a:schemeClr val="bg1"/>
                </a:solidFill>
                <a:latin typeface="Microsoft PhagsPa" pitchFamily="34" charset="0"/>
              </a:rPr>
              <a:t>Luke 23 Matthew 26-27 Mark 15 John 19</a:t>
            </a:r>
          </a:p>
        </p:txBody>
      </p:sp>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sp>
        <p:nvSpPr>
          <p:cNvPr id="9" name="Rounded Rectangle 8"/>
          <p:cNvSpPr/>
          <p:nvPr/>
        </p:nvSpPr>
        <p:spPr>
          <a:xfrm>
            <a:off x="18288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Scourged</a:t>
            </a:r>
          </a:p>
        </p:txBody>
      </p:sp>
      <p:sp>
        <p:nvSpPr>
          <p:cNvPr id="10" name="Rounded Rectangle 9"/>
          <p:cNvSpPr/>
          <p:nvPr/>
        </p:nvSpPr>
        <p:spPr>
          <a:xfrm>
            <a:off x="44704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Stripped</a:t>
            </a:r>
          </a:p>
        </p:txBody>
      </p:sp>
      <p:sp>
        <p:nvSpPr>
          <p:cNvPr id="11" name="Rounded Rectangle 10"/>
          <p:cNvSpPr/>
          <p:nvPr/>
        </p:nvSpPr>
        <p:spPr>
          <a:xfrm>
            <a:off x="7112000" y="5029200"/>
            <a:ext cx="2438400" cy="7620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Scarlet robe</a:t>
            </a:r>
          </a:p>
        </p:txBody>
      </p:sp>
      <p:sp>
        <p:nvSpPr>
          <p:cNvPr id="12" name="Rounded Rectangle 11"/>
          <p:cNvSpPr/>
          <p:nvPr/>
        </p:nvSpPr>
        <p:spPr>
          <a:xfrm>
            <a:off x="97536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Crown of thorns</a:t>
            </a:r>
          </a:p>
        </p:txBody>
      </p:sp>
      <p:sp>
        <p:nvSpPr>
          <p:cNvPr id="13" name="Rounded Rectangle 12"/>
          <p:cNvSpPr/>
          <p:nvPr/>
        </p:nvSpPr>
        <p:spPr>
          <a:xfrm>
            <a:off x="57912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Spit upon</a:t>
            </a:r>
          </a:p>
        </p:txBody>
      </p:sp>
      <p:sp>
        <p:nvSpPr>
          <p:cNvPr id="14" name="Rounded Rectangle 13"/>
          <p:cNvSpPr/>
          <p:nvPr/>
        </p:nvSpPr>
        <p:spPr>
          <a:xfrm>
            <a:off x="31496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With reed smote him</a:t>
            </a:r>
          </a:p>
        </p:txBody>
      </p:sp>
      <p:sp>
        <p:nvSpPr>
          <p:cNvPr id="24" name="Rounded Rectangle 23"/>
          <p:cNvSpPr/>
          <p:nvPr/>
        </p:nvSpPr>
        <p:spPr>
          <a:xfrm>
            <a:off x="85344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Carried cross</a:t>
            </a:r>
          </a:p>
        </p:txBody>
      </p:sp>
      <p:grpSp>
        <p:nvGrpSpPr>
          <p:cNvPr id="2" name="Group 39"/>
          <p:cNvGrpSpPr/>
          <p:nvPr/>
        </p:nvGrpSpPr>
        <p:grpSpPr>
          <a:xfrm>
            <a:off x="4470400" y="1082177"/>
            <a:ext cx="2438400" cy="2880223"/>
            <a:chOff x="4470400" y="1082177"/>
            <a:chExt cx="2438400" cy="2880223"/>
          </a:xfrm>
        </p:grpSpPr>
        <p:sp>
          <p:nvSpPr>
            <p:cNvPr id="15" name="Rounded Rectangle 14"/>
            <p:cNvSpPr/>
            <p:nvPr/>
          </p:nvSpPr>
          <p:spPr>
            <a:xfrm>
              <a:off x="44704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Took robe</a:t>
              </a:r>
            </a:p>
          </p:txBody>
        </p:sp>
        <p:grpSp>
          <p:nvGrpSpPr>
            <p:cNvPr id="3" name="Group 29"/>
            <p:cNvGrpSpPr/>
            <p:nvPr/>
          </p:nvGrpSpPr>
          <p:grpSpPr>
            <a:xfrm>
              <a:off x="5270812" y="1082177"/>
              <a:ext cx="1071418" cy="2041236"/>
              <a:chOff x="435630" y="2724727"/>
              <a:chExt cx="1071418" cy="2041236"/>
            </a:xfrm>
          </p:grpSpPr>
          <p:sp>
            <p:nvSpPr>
              <p:cNvPr id="37" name="TextBox 36"/>
              <p:cNvSpPr txBox="1"/>
              <p:nvPr/>
            </p:nvSpPr>
            <p:spPr>
              <a:xfrm>
                <a:off x="435630" y="4496289"/>
                <a:ext cx="1071418" cy="246221"/>
              </a:xfrm>
              <a:prstGeom prst="rect">
                <a:avLst/>
              </a:prstGeom>
              <a:noFill/>
            </p:spPr>
            <p:txBody>
              <a:bodyPr wrap="square" rtlCol="0">
                <a:spAutoFit/>
              </a:bodyPr>
              <a:lstStyle/>
              <a:p>
                <a:r>
                  <a:rPr lang="en-US" sz="1000" dirty="0">
                    <a:solidFill>
                      <a:schemeClr val="bg1"/>
                    </a:solidFill>
                    <a:latin typeface="Microsoft PhagsPa" pitchFamily="34" charset="0"/>
                  </a:rPr>
                  <a:t>Antonio </a:t>
                </a:r>
                <a:r>
                  <a:rPr lang="en-US" sz="1000" dirty="0" err="1">
                    <a:solidFill>
                      <a:schemeClr val="bg1"/>
                    </a:solidFill>
                    <a:latin typeface="Microsoft PhagsPa" pitchFamily="34" charset="0"/>
                  </a:rPr>
                  <a:t>Ciseri</a:t>
                </a:r>
                <a:endParaRPr lang="en-US" sz="1000" dirty="0">
                  <a:solidFill>
                    <a:schemeClr val="bg1"/>
                  </a:solidFill>
                  <a:latin typeface="Microsoft PhagsPa" pitchFamily="34" charset="0"/>
                </a:endParaRPr>
              </a:p>
            </p:txBody>
          </p:sp>
          <p:pic>
            <p:nvPicPr>
              <p:cNvPr id="38" name="Picture 2" descr="Image result for trial of jesus"/>
              <p:cNvPicPr>
                <a:picLocks noChangeAspect="1" noChangeArrowheads="1"/>
              </p:cNvPicPr>
              <p:nvPr/>
            </p:nvPicPr>
            <p:blipFill>
              <a:blip r:embed="rId3" cstate="print"/>
              <a:srcRect l="12379" t="2335" r="64292" b="8620"/>
              <a:stretch>
                <a:fillRect/>
              </a:stretch>
            </p:blipFill>
            <p:spPr bwMode="auto">
              <a:xfrm>
                <a:off x="508000" y="2724727"/>
                <a:ext cx="905164" cy="2041236"/>
              </a:xfrm>
              <a:prstGeom prst="rect">
                <a:avLst/>
              </a:prstGeom>
              <a:noFill/>
            </p:spPr>
          </p:pic>
        </p:grpSp>
      </p:grpSp>
      <p:grpSp>
        <p:nvGrpSpPr>
          <p:cNvPr id="5" name="Group 40"/>
          <p:cNvGrpSpPr/>
          <p:nvPr/>
        </p:nvGrpSpPr>
        <p:grpSpPr>
          <a:xfrm>
            <a:off x="7112000" y="1440874"/>
            <a:ext cx="2438400" cy="2521526"/>
            <a:chOff x="7112000" y="1440874"/>
            <a:chExt cx="2438400" cy="2521526"/>
          </a:xfrm>
        </p:grpSpPr>
        <p:sp>
          <p:nvSpPr>
            <p:cNvPr id="16" name="Rounded Rectangle 15"/>
            <p:cNvSpPr/>
            <p:nvPr/>
          </p:nvSpPr>
          <p:spPr>
            <a:xfrm>
              <a:off x="71120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Put on raiment</a:t>
              </a:r>
            </a:p>
          </p:txBody>
        </p:sp>
        <p:pic>
          <p:nvPicPr>
            <p:cNvPr id="39938" name="Picture 2" descr="Image result for raiment of jesus"/>
            <p:cNvPicPr>
              <a:picLocks noChangeAspect="1" noChangeArrowheads="1"/>
            </p:cNvPicPr>
            <p:nvPr/>
          </p:nvPicPr>
          <p:blipFill>
            <a:blip r:embed="rId4" cstate="print"/>
            <a:srcRect l="34024" t="58910" r="41673" b="10760"/>
            <a:stretch>
              <a:fillRect/>
            </a:stretch>
          </p:blipFill>
          <p:spPr bwMode="auto">
            <a:xfrm>
              <a:off x="7305963" y="1440874"/>
              <a:ext cx="1764146" cy="1467768"/>
            </a:xfrm>
            <a:prstGeom prst="rect">
              <a:avLst/>
            </a:prstGeom>
            <a:noFill/>
          </p:spPr>
        </p:pic>
      </p:grpSp>
      <p:grpSp>
        <p:nvGrpSpPr>
          <p:cNvPr id="17" name="Group 41"/>
          <p:cNvGrpSpPr/>
          <p:nvPr/>
        </p:nvGrpSpPr>
        <p:grpSpPr>
          <a:xfrm>
            <a:off x="9716957" y="1351539"/>
            <a:ext cx="2438400" cy="2564641"/>
            <a:chOff x="9716957" y="1351539"/>
            <a:chExt cx="2438400" cy="2564641"/>
          </a:xfrm>
        </p:grpSpPr>
        <p:sp>
          <p:nvSpPr>
            <p:cNvPr id="26" name="Rounded Rectangle 25"/>
            <p:cNvSpPr/>
            <p:nvPr/>
          </p:nvSpPr>
          <p:spPr>
            <a:xfrm>
              <a:off x="9716957" y="315418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Nailed hands and feet</a:t>
              </a:r>
            </a:p>
          </p:txBody>
        </p:sp>
        <p:pic>
          <p:nvPicPr>
            <p:cNvPr id="39" name="Picture 14" descr="Image result for spit upon jesus"/>
            <p:cNvPicPr>
              <a:picLocks noChangeAspect="1" noChangeArrowheads="1"/>
            </p:cNvPicPr>
            <p:nvPr/>
          </p:nvPicPr>
          <p:blipFill>
            <a:blip r:embed="rId5" cstate="print"/>
            <a:srcRect/>
            <a:stretch>
              <a:fillRect/>
            </a:stretch>
          </p:blipFill>
          <p:spPr bwMode="auto">
            <a:xfrm>
              <a:off x="9864437" y="1351539"/>
              <a:ext cx="2057978" cy="1542679"/>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grpSp>
        <p:nvGrpSpPr>
          <p:cNvPr id="2" name="Group 36"/>
          <p:cNvGrpSpPr/>
          <p:nvPr/>
        </p:nvGrpSpPr>
        <p:grpSpPr>
          <a:xfrm>
            <a:off x="203200" y="0"/>
            <a:ext cx="4470400" cy="6858000"/>
            <a:chOff x="203200" y="0"/>
            <a:chExt cx="4470400" cy="6858000"/>
          </a:xfrm>
        </p:grpSpPr>
        <p:sp>
          <p:nvSpPr>
            <p:cNvPr id="21" name="Rounded Rectangle 20"/>
            <p:cNvSpPr/>
            <p:nvPr/>
          </p:nvSpPr>
          <p:spPr>
            <a:xfrm rot="16200000">
              <a:off x="-990600" y="2921000"/>
              <a:ext cx="6858000" cy="1016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20" name="Rounded Rectangle 19"/>
            <p:cNvSpPr/>
            <p:nvPr/>
          </p:nvSpPr>
          <p:spPr>
            <a:xfrm>
              <a:off x="203200" y="1524000"/>
              <a:ext cx="4470400" cy="762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Crucified Him</a:t>
              </a:r>
            </a:p>
          </p:txBody>
        </p:sp>
        <p:grpSp>
          <p:nvGrpSpPr>
            <p:cNvPr id="3" name="Group 26"/>
            <p:cNvGrpSpPr/>
            <p:nvPr/>
          </p:nvGrpSpPr>
          <p:grpSpPr>
            <a:xfrm>
              <a:off x="1219200" y="457200"/>
              <a:ext cx="2611429" cy="909340"/>
              <a:chOff x="1600199" y="3581400"/>
              <a:chExt cx="3704156" cy="1719792"/>
            </a:xfrm>
          </p:grpSpPr>
          <p:sp>
            <p:nvSpPr>
              <p:cNvPr id="32" name="Rectangle 31"/>
              <p:cNvSpPr/>
              <p:nvPr/>
            </p:nvSpPr>
            <p:spPr>
              <a:xfrm>
                <a:off x="1752600" y="3733800"/>
                <a:ext cx="3200400" cy="13716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895600" y="3581400"/>
                <a:ext cx="8382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00199" y="3962400"/>
                <a:ext cx="3704156" cy="1338792"/>
              </a:xfrm>
              <a:prstGeom prst="rect">
                <a:avLst/>
              </a:prstGeom>
            </p:spPr>
            <p:txBody>
              <a:bodyPr wrap="square">
                <a:spAutoFit/>
              </a:bodyPr>
              <a:lstStyle/>
              <a:p>
                <a:pPr algn="ctr"/>
                <a:r>
                  <a:rPr lang="el-GR" sz="2000" dirty="0"/>
                  <a:t>ὁ βασιλεὺς τῶν Ἰουδαίων</a:t>
                </a:r>
              </a:p>
            </p:txBody>
          </p:sp>
        </p:grpSp>
        <p:pic>
          <p:nvPicPr>
            <p:cNvPr id="30" name="Picture 26" descr="Image result for jesus on cross"/>
            <p:cNvPicPr>
              <a:picLocks noChangeAspect="1" noChangeArrowheads="1"/>
            </p:cNvPicPr>
            <p:nvPr/>
          </p:nvPicPr>
          <p:blipFill>
            <a:blip r:embed="rId3" cstate="print"/>
            <a:srcRect/>
            <a:stretch>
              <a:fillRect/>
            </a:stretch>
          </p:blipFill>
          <p:spPr bwMode="auto">
            <a:xfrm>
              <a:off x="1171604" y="2108767"/>
              <a:ext cx="2466110" cy="1848053"/>
            </a:xfrm>
            <a:prstGeom prst="rect">
              <a:avLst/>
            </a:prstGeom>
            <a:noFill/>
          </p:spPr>
        </p:pic>
      </p:grpSp>
      <p:sp>
        <p:nvSpPr>
          <p:cNvPr id="33" name="TextBox 32"/>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Eurostile" pitchFamily="34" charset="0"/>
              </a:rPr>
              <a:t>Mistreatment</a:t>
            </a:r>
          </a:p>
        </p:txBody>
      </p:sp>
      <p:sp>
        <p:nvSpPr>
          <p:cNvPr id="34" name="TextBox 33"/>
          <p:cNvSpPr txBox="1"/>
          <p:nvPr/>
        </p:nvSpPr>
        <p:spPr>
          <a:xfrm>
            <a:off x="4442691" y="420378"/>
            <a:ext cx="3519054" cy="307777"/>
          </a:xfrm>
          <a:prstGeom prst="rect">
            <a:avLst/>
          </a:prstGeom>
          <a:noFill/>
        </p:spPr>
        <p:txBody>
          <a:bodyPr wrap="square" rtlCol="0">
            <a:spAutoFit/>
          </a:bodyPr>
          <a:lstStyle/>
          <a:p>
            <a:r>
              <a:rPr lang="en-US" sz="1400" dirty="0">
                <a:solidFill>
                  <a:schemeClr val="bg1"/>
                </a:solidFill>
                <a:latin typeface="Microsoft PhagsPa" pitchFamily="34" charset="0"/>
              </a:rPr>
              <a:t>Luke 23 Matthew 26-27 Mark 15 John 19</a:t>
            </a:r>
          </a:p>
        </p:txBody>
      </p:sp>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sp>
        <p:nvSpPr>
          <p:cNvPr id="9" name="Rounded Rectangle 8"/>
          <p:cNvSpPr/>
          <p:nvPr/>
        </p:nvSpPr>
        <p:spPr>
          <a:xfrm>
            <a:off x="18288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Scourged</a:t>
            </a:r>
          </a:p>
        </p:txBody>
      </p:sp>
      <p:sp>
        <p:nvSpPr>
          <p:cNvPr id="10" name="Rounded Rectangle 9"/>
          <p:cNvSpPr/>
          <p:nvPr/>
        </p:nvSpPr>
        <p:spPr>
          <a:xfrm>
            <a:off x="44704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Stripped</a:t>
            </a:r>
          </a:p>
        </p:txBody>
      </p:sp>
      <p:sp>
        <p:nvSpPr>
          <p:cNvPr id="11" name="Rounded Rectangle 10"/>
          <p:cNvSpPr/>
          <p:nvPr/>
        </p:nvSpPr>
        <p:spPr>
          <a:xfrm>
            <a:off x="7112000" y="5029200"/>
            <a:ext cx="2438400" cy="7620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Scarlet robe</a:t>
            </a:r>
          </a:p>
        </p:txBody>
      </p:sp>
      <p:sp>
        <p:nvSpPr>
          <p:cNvPr id="12" name="Rounded Rectangle 11"/>
          <p:cNvSpPr/>
          <p:nvPr/>
        </p:nvSpPr>
        <p:spPr>
          <a:xfrm>
            <a:off x="97536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Crown of thorns</a:t>
            </a:r>
          </a:p>
        </p:txBody>
      </p:sp>
      <p:sp>
        <p:nvSpPr>
          <p:cNvPr id="13" name="Rounded Rectangle 12"/>
          <p:cNvSpPr/>
          <p:nvPr/>
        </p:nvSpPr>
        <p:spPr>
          <a:xfrm>
            <a:off x="57912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Spit upon</a:t>
            </a:r>
          </a:p>
        </p:txBody>
      </p:sp>
      <p:sp>
        <p:nvSpPr>
          <p:cNvPr id="14" name="Rounded Rectangle 13"/>
          <p:cNvSpPr/>
          <p:nvPr/>
        </p:nvSpPr>
        <p:spPr>
          <a:xfrm>
            <a:off x="31496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With reed smote him</a:t>
            </a:r>
          </a:p>
        </p:txBody>
      </p:sp>
      <p:sp>
        <p:nvSpPr>
          <p:cNvPr id="15" name="Rounded Rectangle 14"/>
          <p:cNvSpPr/>
          <p:nvPr/>
        </p:nvSpPr>
        <p:spPr>
          <a:xfrm>
            <a:off x="44704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Took robe</a:t>
            </a:r>
          </a:p>
        </p:txBody>
      </p:sp>
      <p:sp>
        <p:nvSpPr>
          <p:cNvPr id="16" name="Rounded Rectangle 15"/>
          <p:cNvSpPr/>
          <p:nvPr/>
        </p:nvSpPr>
        <p:spPr>
          <a:xfrm>
            <a:off x="71120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Put on raiment</a:t>
            </a:r>
          </a:p>
        </p:txBody>
      </p:sp>
      <p:sp>
        <p:nvSpPr>
          <p:cNvPr id="24" name="Rounded Rectangle 23"/>
          <p:cNvSpPr/>
          <p:nvPr/>
        </p:nvSpPr>
        <p:spPr>
          <a:xfrm>
            <a:off x="85344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Carried cross</a:t>
            </a:r>
          </a:p>
        </p:txBody>
      </p:sp>
      <p:sp>
        <p:nvSpPr>
          <p:cNvPr id="26" name="Rounded Rectangle 25"/>
          <p:cNvSpPr/>
          <p:nvPr/>
        </p:nvSpPr>
        <p:spPr>
          <a:xfrm>
            <a:off x="9716957" y="315418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Nailed hands and feet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3" name="TextBox 32"/>
          <p:cNvSpPr txBox="1"/>
          <p:nvPr/>
        </p:nvSpPr>
        <p:spPr>
          <a:xfrm>
            <a:off x="0" y="0"/>
            <a:ext cx="12192000" cy="523220"/>
          </a:xfrm>
          <a:prstGeom prst="rect">
            <a:avLst/>
          </a:prstGeom>
          <a:noFill/>
        </p:spPr>
        <p:txBody>
          <a:bodyPr wrap="square" rtlCol="0">
            <a:spAutoFit/>
          </a:bodyPr>
          <a:lstStyle/>
          <a:p>
            <a:pPr algn="ctr"/>
            <a:r>
              <a:rPr lang="en-US" sz="2800" dirty="0">
                <a:solidFill>
                  <a:schemeClr val="bg1"/>
                </a:solidFill>
                <a:latin typeface="Eurostile" pitchFamily="34" charset="0"/>
              </a:rPr>
              <a:t>Mistreatment</a:t>
            </a:r>
          </a:p>
        </p:txBody>
      </p:sp>
      <p:sp>
        <p:nvSpPr>
          <p:cNvPr id="34" name="TextBox 33"/>
          <p:cNvSpPr txBox="1"/>
          <p:nvPr/>
        </p:nvSpPr>
        <p:spPr>
          <a:xfrm>
            <a:off x="4442691" y="420378"/>
            <a:ext cx="3519054" cy="307777"/>
          </a:xfrm>
          <a:prstGeom prst="rect">
            <a:avLst/>
          </a:prstGeom>
          <a:noFill/>
        </p:spPr>
        <p:txBody>
          <a:bodyPr wrap="square" rtlCol="0">
            <a:spAutoFit/>
          </a:bodyPr>
          <a:lstStyle/>
          <a:p>
            <a:r>
              <a:rPr lang="en-US" sz="1400" dirty="0">
                <a:solidFill>
                  <a:schemeClr val="bg1"/>
                </a:solidFill>
                <a:latin typeface="Microsoft PhagsPa" pitchFamily="34" charset="0"/>
              </a:rPr>
              <a:t>Luke 23 Matthew 26-27 Mark 15 John 19</a:t>
            </a:r>
          </a:p>
        </p:txBody>
      </p:sp>
      <p:sp>
        <p:nvSpPr>
          <p:cNvPr id="21" name="Rounded Rectangle 20"/>
          <p:cNvSpPr/>
          <p:nvPr/>
        </p:nvSpPr>
        <p:spPr>
          <a:xfrm rot="16200000">
            <a:off x="-990600" y="2921000"/>
            <a:ext cx="6858000" cy="1016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4" name="Rounded Rectangle 3"/>
          <p:cNvSpPr/>
          <p:nvPr/>
        </p:nvSpPr>
        <p:spPr>
          <a:xfrm>
            <a:off x="642912" y="5944849"/>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Mocked</a:t>
            </a:r>
          </a:p>
        </p:txBody>
      </p:sp>
      <p:sp>
        <p:nvSpPr>
          <p:cNvPr id="6" name="Rounded Rectangle 5"/>
          <p:cNvSpPr/>
          <p:nvPr/>
        </p:nvSpPr>
        <p:spPr>
          <a:xfrm>
            <a:off x="3472723" y="5956093"/>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Smote</a:t>
            </a:r>
          </a:p>
        </p:txBody>
      </p:sp>
      <p:sp>
        <p:nvSpPr>
          <p:cNvPr id="7" name="Rounded Rectangle 6"/>
          <p:cNvSpPr/>
          <p:nvPr/>
        </p:nvSpPr>
        <p:spPr>
          <a:xfrm>
            <a:off x="6305861" y="5958590"/>
            <a:ext cx="26416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Blindfolded</a:t>
            </a:r>
          </a:p>
        </p:txBody>
      </p:sp>
      <p:sp>
        <p:nvSpPr>
          <p:cNvPr id="8" name="Rounded Rectangle 7"/>
          <p:cNvSpPr/>
          <p:nvPr/>
        </p:nvSpPr>
        <p:spPr>
          <a:xfrm>
            <a:off x="9247265" y="5956092"/>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Struck on the face</a:t>
            </a:r>
          </a:p>
        </p:txBody>
      </p:sp>
      <p:sp>
        <p:nvSpPr>
          <p:cNvPr id="9" name="Rounded Rectangle 8"/>
          <p:cNvSpPr/>
          <p:nvPr/>
        </p:nvSpPr>
        <p:spPr>
          <a:xfrm>
            <a:off x="18288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Scourged</a:t>
            </a:r>
          </a:p>
        </p:txBody>
      </p:sp>
      <p:sp>
        <p:nvSpPr>
          <p:cNvPr id="10" name="Rounded Rectangle 9"/>
          <p:cNvSpPr/>
          <p:nvPr/>
        </p:nvSpPr>
        <p:spPr>
          <a:xfrm>
            <a:off x="44704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Stripped</a:t>
            </a:r>
          </a:p>
        </p:txBody>
      </p:sp>
      <p:sp>
        <p:nvSpPr>
          <p:cNvPr id="11" name="Rounded Rectangle 10"/>
          <p:cNvSpPr/>
          <p:nvPr/>
        </p:nvSpPr>
        <p:spPr>
          <a:xfrm>
            <a:off x="7112000" y="5029200"/>
            <a:ext cx="2438400" cy="762000"/>
          </a:xfrm>
          <a:prstGeom prst="round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Scarlet robe</a:t>
            </a:r>
          </a:p>
        </p:txBody>
      </p:sp>
      <p:sp>
        <p:nvSpPr>
          <p:cNvPr id="12" name="Rounded Rectangle 11"/>
          <p:cNvSpPr/>
          <p:nvPr/>
        </p:nvSpPr>
        <p:spPr>
          <a:xfrm>
            <a:off x="9753600" y="50292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Crown of thorns</a:t>
            </a:r>
          </a:p>
        </p:txBody>
      </p:sp>
      <p:sp>
        <p:nvSpPr>
          <p:cNvPr id="13" name="Rounded Rectangle 12"/>
          <p:cNvSpPr/>
          <p:nvPr/>
        </p:nvSpPr>
        <p:spPr>
          <a:xfrm>
            <a:off x="57912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Spit upon</a:t>
            </a:r>
          </a:p>
        </p:txBody>
      </p:sp>
      <p:sp>
        <p:nvSpPr>
          <p:cNvPr id="15" name="Rounded Rectangle 14"/>
          <p:cNvSpPr/>
          <p:nvPr/>
        </p:nvSpPr>
        <p:spPr>
          <a:xfrm>
            <a:off x="44704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Took robe</a:t>
            </a:r>
          </a:p>
        </p:txBody>
      </p:sp>
      <p:sp>
        <p:nvSpPr>
          <p:cNvPr id="16" name="Rounded Rectangle 15"/>
          <p:cNvSpPr/>
          <p:nvPr/>
        </p:nvSpPr>
        <p:spPr>
          <a:xfrm>
            <a:off x="7112000" y="3200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Put on raiment</a:t>
            </a:r>
          </a:p>
        </p:txBody>
      </p:sp>
      <p:sp>
        <p:nvSpPr>
          <p:cNvPr id="17" name="Rounded Rectangle 16"/>
          <p:cNvSpPr/>
          <p:nvPr/>
        </p:nvSpPr>
        <p:spPr>
          <a:xfrm>
            <a:off x="5994400" y="22860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Vinegar to drink</a:t>
            </a:r>
          </a:p>
        </p:txBody>
      </p:sp>
      <p:sp>
        <p:nvSpPr>
          <p:cNvPr id="18" name="Rounded Rectangle 17"/>
          <p:cNvSpPr/>
          <p:nvPr/>
        </p:nvSpPr>
        <p:spPr>
          <a:xfrm>
            <a:off x="8737599" y="2286000"/>
            <a:ext cx="2826327"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Parted garments</a:t>
            </a:r>
          </a:p>
        </p:txBody>
      </p:sp>
      <p:sp>
        <p:nvSpPr>
          <p:cNvPr id="20" name="Rounded Rectangle 19"/>
          <p:cNvSpPr/>
          <p:nvPr/>
        </p:nvSpPr>
        <p:spPr>
          <a:xfrm>
            <a:off x="203200" y="1524000"/>
            <a:ext cx="4470400" cy="7620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sp>
        <p:nvSpPr>
          <p:cNvPr id="22" name="Rounded Rectangle 21"/>
          <p:cNvSpPr/>
          <p:nvPr/>
        </p:nvSpPr>
        <p:spPr>
          <a:xfrm>
            <a:off x="9753600" y="1295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Sat and watched</a:t>
            </a:r>
          </a:p>
        </p:txBody>
      </p:sp>
      <p:sp>
        <p:nvSpPr>
          <p:cNvPr id="23" name="Rounded Rectangle 22"/>
          <p:cNvSpPr/>
          <p:nvPr/>
        </p:nvSpPr>
        <p:spPr>
          <a:xfrm>
            <a:off x="7010400" y="12954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Cast lots</a:t>
            </a:r>
          </a:p>
        </p:txBody>
      </p:sp>
      <p:sp>
        <p:nvSpPr>
          <p:cNvPr id="24" name="Rounded Rectangle 23"/>
          <p:cNvSpPr/>
          <p:nvPr/>
        </p:nvSpPr>
        <p:spPr>
          <a:xfrm>
            <a:off x="85344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Carried cross</a:t>
            </a:r>
          </a:p>
        </p:txBody>
      </p:sp>
      <p:sp>
        <p:nvSpPr>
          <p:cNvPr id="25" name="Rounded Rectangle 24"/>
          <p:cNvSpPr/>
          <p:nvPr/>
        </p:nvSpPr>
        <p:spPr>
          <a:xfrm>
            <a:off x="8432800" y="3810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Pierced His side</a:t>
            </a:r>
          </a:p>
        </p:txBody>
      </p:sp>
      <p:sp>
        <p:nvSpPr>
          <p:cNvPr id="26" name="Rounded Rectangle 25"/>
          <p:cNvSpPr/>
          <p:nvPr/>
        </p:nvSpPr>
        <p:spPr>
          <a:xfrm>
            <a:off x="9716957" y="315418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Nailed hands and feet</a:t>
            </a:r>
          </a:p>
        </p:txBody>
      </p:sp>
      <p:grpSp>
        <p:nvGrpSpPr>
          <p:cNvPr id="2" name="Group 26"/>
          <p:cNvGrpSpPr/>
          <p:nvPr/>
        </p:nvGrpSpPr>
        <p:grpSpPr>
          <a:xfrm>
            <a:off x="1219200" y="457200"/>
            <a:ext cx="2611429" cy="909340"/>
            <a:chOff x="1600199" y="3581400"/>
            <a:chExt cx="3704156" cy="1719792"/>
          </a:xfrm>
        </p:grpSpPr>
        <p:sp>
          <p:nvSpPr>
            <p:cNvPr id="32" name="Rectangle 31"/>
            <p:cNvSpPr/>
            <p:nvPr/>
          </p:nvSpPr>
          <p:spPr>
            <a:xfrm>
              <a:off x="1752600" y="3733800"/>
              <a:ext cx="3200400" cy="1371600"/>
            </a:xfrm>
            <a:prstGeom prst="rect">
              <a:avLst/>
            </a:prstGeom>
            <a:solidFill>
              <a:srgbClr val="ECD2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895600" y="3581400"/>
              <a:ext cx="838200" cy="5334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600199" y="3962400"/>
              <a:ext cx="3704156" cy="1338792"/>
            </a:xfrm>
            <a:prstGeom prst="rect">
              <a:avLst/>
            </a:prstGeom>
          </p:spPr>
          <p:txBody>
            <a:bodyPr wrap="square">
              <a:spAutoFit/>
            </a:bodyPr>
            <a:lstStyle/>
            <a:p>
              <a:pPr algn="ctr"/>
              <a:r>
                <a:rPr lang="el-GR" sz="2000" dirty="0"/>
                <a:t>ὁ βασιλεὺς τῶν Ἰουδαίων</a:t>
              </a:r>
            </a:p>
          </p:txBody>
        </p:sp>
      </p:grpSp>
      <p:sp>
        <p:nvSpPr>
          <p:cNvPr id="14" name="Rounded Rectangle 13"/>
          <p:cNvSpPr/>
          <p:nvPr/>
        </p:nvSpPr>
        <p:spPr>
          <a:xfrm>
            <a:off x="3149600" y="4114800"/>
            <a:ext cx="2438400" cy="762000"/>
          </a:xfrm>
          <a:prstGeom prst="roundRect">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With reed smote him</a:t>
            </a:r>
          </a:p>
        </p:txBody>
      </p:sp>
      <p:pic>
        <p:nvPicPr>
          <p:cNvPr id="5" name="Picture 4">
            <a:extLst>
              <a:ext uri="{FF2B5EF4-FFF2-40B4-BE49-F238E27FC236}">
                <a16:creationId xmlns:a16="http://schemas.microsoft.com/office/drawing/2014/main" id="{B08F2DF8-9697-FAA0-70BC-138C32E2445A}"/>
              </a:ext>
            </a:extLst>
          </p:cNvPr>
          <p:cNvPicPr>
            <a:picLocks noChangeAspect="1"/>
          </p:cNvPicPr>
          <p:nvPr/>
        </p:nvPicPr>
        <p:blipFill>
          <a:blip r:embed="rId3"/>
          <a:stretch>
            <a:fillRect/>
          </a:stretch>
        </p:blipFill>
        <p:spPr>
          <a:xfrm>
            <a:off x="1169414" y="1397333"/>
            <a:ext cx="2400826" cy="2645570"/>
          </a:xfrm>
          <a:prstGeom prst="rect">
            <a:avLst/>
          </a:prstGeom>
        </p:spPr>
      </p:pic>
      <p:pic>
        <p:nvPicPr>
          <p:cNvPr id="19" name="Picture 2" descr="Wooden Cups Images, HD Pictures and Stock Photos For Free Download -  Lovepik.com">
            <a:extLst>
              <a:ext uri="{FF2B5EF4-FFF2-40B4-BE49-F238E27FC236}">
                <a16:creationId xmlns:a16="http://schemas.microsoft.com/office/drawing/2014/main" id="{11EE2C7A-B420-8787-5A73-C91D3F9D975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26667" r="71333"/>
                    </a14:imgEffect>
                  </a14:imgLayer>
                </a14:imgProps>
              </a:ext>
              <a:ext uri="{28A0092B-C50C-407E-A947-70E740481C1C}">
                <a14:useLocalDpi xmlns:a14="http://schemas.microsoft.com/office/drawing/2010/main" val="0"/>
              </a:ext>
            </a:extLst>
          </a:blip>
          <a:srcRect/>
          <a:stretch>
            <a:fillRect/>
          </a:stretch>
        </p:blipFill>
        <p:spPr bwMode="auto">
          <a:xfrm>
            <a:off x="2876248" y="3466967"/>
            <a:ext cx="863904" cy="575936"/>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Image result for raiment of jesus"/>
          <p:cNvPicPr>
            <a:picLocks noChangeAspect="1" noChangeArrowheads="1"/>
          </p:cNvPicPr>
          <p:nvPr/>
        </p:nvPicPr>
        <p:blipFill>
          <a:blip r:embed="rId6" cstate="print"/>
          <a:srcRect/>
          <a:stretch>
            <a:fillRect/>
          </a:stretch>
        </p:blipFill>
        <p:spPr bwMode="auto">
          <a:xfrm>
            <a:off x="1319697" y="1295400"/>
            <a:ext cx="2163041" cy="32407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par>
                                <p:cTn id="42" presetID="10" presetClass="entr" presetSubtype="0" fill="hold" nodeType="withEffect">
                                  <p:stCondLst>
                                    <p:cond delay="0"/>
                                  </p:stCondLst>
                                  <p:childTnLst>
                                    <p:set>
                                      <p:cBhvr>
                                        <p:cTn id="43" dur="1" fill="hold">
                                          <p:stCondLst>
                                            <p:cond delay="0"/>
                                          </p:stCondLst>
                                        </p:cTn>
                                        <p:tgtEl>
                                          <p:spTgt spid="40962"/>
                                        </p:tgtEl>
                                        <p:attrNameLst>
                                          <p:attrName>style.visibility</p:attrName>
                                        </p:attrNameLst>
                                      </p:cBhvr>
                                      <p:to>
                                        <p:strVal val="visible"/>
                                      </p:to>
                                    </p:set>
                                    <p:animEffect transition="in" filter="fade">
                                      <p:cBhvr>
                                        <p:cTn id="44" dur="1000"/>
                                        <p:tgtEl>
                                          <p:spTgt spid="40962"/>
                                        </p:tgtEl>
                                      </p:cBhvr>
                                    </p:animEffect>
                                  </p:childTnLst>
                                </p:cTn>
                              </p:par>
                              <p:par>
                                <p:cTn id="45" presetID="10" presetClass="exit" presetSubtype="0" fill="hold"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dark blue background">
            <a:extLst>
              <a:ext uri="{FF2B5EF4-FFF2-40B4-BE49-F238E27FC236}">
                <a16:creationId xmlns:a16="http://schemas.microsoft.com/office/drawing/2014/main" id="{28CEDE93-F91F-1AC8-545E-EFDB57FDA987}"/>
              </a:ext>
            </a:extLst>
          </p:cNvPr>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 name="TextBox 2">
            <a:extLst>
              <a:ext uri="{FF2B5EF4-FFF2-40B4-BE49-F238E27FC236}">
                <a16:creationId xmlns:a16="http://schemas.microsoft.com/office/drawing/2014/main" id="{8D72EC10-F3B9-3FB8-3442-44D932528B8D}"/>
              </a:ext>
            </a:extLst>
          </p:cNvPr>
          <p:cNvSpPr txBox="1"/>
          <p:nvPr/>
        </p:nvSpPr>
        <p:spPr>
          <a:xfrm>
            <a:off x="706794" y="947858"/>
            <a:ext cx="6097554" cy="4801314"/>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The second phase of His atonement was effected on the cross. …</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Pilate delivered the Lamb of God to be crucified at the same time Paschal lambs nearby were being prepared for sacrifice.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The Crucifixion took place at a hill called Golgotha (Greek) or Calvary (Latin) meaning “the skull.”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The skull symbolized death.</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At a place such as this, the atoning sacrifice was completed. On the cross, the Savior of the world was lifted up over death in the greatest of all possible significance—the realization and reality of the Lord’s power over death.</a:t>
            </a:r>
          </a:p>
          <a:p>
            <a:pPr algn="l" fontAlgn="base"/>
            <a:r>
              <a:rPr lang="en-US" b="0" i="0" dirty="0">
                <a:solidFill>
                  <a:schemeClr val="bg1"/>
                </a:solidFill>
                <a:effectLst/>
                <a:latin typeface="Abadi" panose="020B0604020104020204" pitchFamily="34" charset="0"/>
              </a:rPr>
              <a:t>(10)</a:t>
            </a:r>
          </a:p>
        </p:txBody>
      </p:sp>
      <p:sp>
        <p:nvSpPr>
          <p:cNvPr id="5" name="TextBox 4">
            <a:extLst>
              <a:ext uri="{FF2B5EF4-FFF2-40B4-BE49-F238E27FC236}">
                <a16:creationId xmlns:a16="http://schemas.microsoft.com/office/drawing/2014/main" id="{38F4CD6A-B52C-63B9-C3ED-EAF2C3345140}"/>
              </a:ext>
            </a:extLst>
          </p:cNvPr>
          <p:cNvSpPr txBox="1"/>
          <p:nvPr/>
        </p:nvSpPr>
        <p:spPr>
          <a:xfrm>
            <a:off x="128296" y="6379420"/>
            <a:ext cx="6097554" cy="369332"/>
          </a:xfrm>
          <a:prstGeom prst="rect">
            <a:avLst/>
          </a:prstGeom>
          <a:noFill/>
        </p:spPr>
        <p:txBody>
          <a:bodyPr wrap="square">
            <a:spAutoFit/>
          </a:bodyPr>
          <a:lstStyle/>
          <a:p>
            <a:r>
              <a:rPr lang="en-US" b="0" i="0" u="none" strike="noStrike" dirty="0">
                <a:solidFill>
                  <a:srgbClr val="000000"/>
                </a:solidFill>
                <a:effectLst/>
                <a:latin typeface="Abadi" panose="020B0604020104020204" pitchFamily="34" charset="0"/>
              </a:rPr>
              <a:t>John 19:13–14</a:t>
            </a:r>
            <a:r>
              <a:rPr lang="en-US" b="0" i="0" dirty="0">
                <a:solidFill>
                  <a:srgbClr val="000000"/>
                </a:solidFill>
                <a:effectLst/>
                <a:latin typeface="Abadi" panose="020B0604020104020204" pitchFamily="34" charset="0"/>
              </a:rPr>
              <a:t> </a:t>
            </a:r>
            <a:endParaRPr lang="en-US" dirty="0"/>
          </a:p>
        </p:txBody>
      </p:sp>
      <p:pic>
        <p:nvPicPr>
          <p:cNvPr id="8" name="Picture 7">
            <a:extLst>
              <a:ext uri="{FF2B5EF4-FFF2-40B4-BE49-F238E27FC236}">
                <a16:creationId xmlns:a16="http://schemas.microsoft.com/office/drawing/2014/main" id="{A0E8BB1D-38BD-D78A-97D7-DE736115D02C}"/>
              </a:ext>
            </a:extLst>
          </p:cNvPr>
          <p:cNvPicPr>
            <a:picLocks noChangeAspect="1"/>
          </p:cNvPicPr>
          <p:nvPr/>
        </p:nvPicPr>
        <p:blipFill>
          <a:blip r:embed="rId3"/>
          <a:stretch>
            <a:fillRect/>
          </a:stretch>
        </p:blipFill>
        <p:spPr>
          <a:xfrm>
            <a:off x="7029495" y="1851468"/>
            <a:ext cx="4328535" cy="2613887"/>
          </a:xfrm>
          <a:prstGeom prst="rect">
            <a:avLst/>
          </a:prstGeom>
        </p:spPr>
      </p:pic>
      <p:pic>
        <p:nvPicPr>
          <p:cNvPr id="10" name="Picture 9">
            <a:extLst>
              <a:ext uri="{FF2B5EF4-FFF2-40B4-BE49-F238E27FC236}">
                <a16:creationId xmlns:a16="http://schemas.microsoft.com/office/drawing/2014/main" id="{5FB08BA1-ADF1-62AE-3E75-625C5BDBBB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8189" y="107594"/>
            <a:ext cx="1114033" cy="1394635"/>
          </a:xfrm>
          <a:prstGeom prst="rect">
            <a:avLst/>
          </a:prstGeom>
        </p:spPr>
      </p:pic>
    </p:spTree>
    <p:extLst>
      <p:ext uri="{BB962C8B-B14F-4D97-AF65-F5344CB8AC3E}">
        <p14:creationId xmlns:p14="http://schemas.microsoft.com/office/powerpoint/2010/main" val="378646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2" name="Picture 1" descr="tan.jpg"/>
            <p:cNvPicPr>
              <a:picLocks noChangeAspect="1"/>
            </p:cNvPicPr>
            <p:nvPr/>
          </p:nvPicPr>
          <p:blipFill>
            <a:blip r:embed="rId2" cstate="print">
              <a:duotone>
                <a:prstClr val="black"/>
                <a:schemeClr val="accent1">
                  <a:tint val="45000"/>
                  <a:satMod val="400000"/>
                </a:schemeClr>
              </a:duotone>
            </a:blip>
            <a:stretch>
              <a:fillRect/>
            </a:stretch>
          </p:blipFill>
          <p:spPr>
            <a:xfrm>
              <a:off x="0" y="0"/>
              <a:ext cx="12192000" cy="6858000"/>
            </a:xfrm>
            <a:prstGeom prst="rect">
              <a:avLst/>
            </a:prstGeom>
          </p:spPr>
        </p:pic>
        <p:sp>
          <p:nvSpPr>
            <p:cNvPr id="3" name="Frame 2"/>
            <p:cNvSpPr/>
            <p:nvPr/>
          </p:nvSpPr>
          <p:spPr>
            <a:xfrm>
              <a:off x="0" y="0"/>
              <a:ext cx="12192000" cy="6858000"/>
            </a:xfrm>
            <a:prstGeom prst="frame">
              <a:avLst>
                <a:gd name="adj1" fmla="val 1363"/>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4"/>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AR ESSENCE" pitchFamily="2" charset="0"/>
              </a:rPr>
              <a:t>Suffering In Gethsemane</a:t>
            </a:r>
          </a:p>
        </p:txBody>
      </p:sp>
      <p:pic>
        <p:nvPicPr>
          <p:cNvPr id="41986" name="Picture 2" descr="http://jesus.christ.org/files/2008/11/mormon-Gethsemene2.jpg"/>
          <p:cNvPicPr>
            <a:picLocks noChangeAspect="1" noChangeArrowheads="1"/>
          </p:cNvPicPr>
          <p:nvPr/>
        </p:nvPicPr>
        <p:blipFill>
          <a:blip r:embed="rId3" cstate="print"/>
          <a:srcRect/>
          <a:stretch>
            <a:fillRect/>
          </a:stretch>
        </p:blipFill>
        <p:spPr bwMode="auto">
          <a:xfrm>
            <a:off x="700673" y="1281112"/>
            <a:ext cx="3682656" cy="4603321"/>
          </a:xfrm>
          <a:prstGeom prst="rect">
            <a:avLst/>
          </a:prstGeom>
          <a:noFill/>
        </p:spPr>
      </p:pic>
      <p:sp>
        <p:nvSpPr>
          <p:cNvPr id="59" name="Rectangle 58"/>
          <p:cNvSpPr/>
          <p:nvPr/>
        </p:nvSpPr>
        <p:spPr>
          <a:xfrm>
            <a:off x="4715436" y="1348331"/>
            <a:ext cx="6096000" cy="2308324"/>
          </a:xfrm>
          <a:prstGeom prst="rect">
            <a:avLst/>
          </a:prstGeom>
        </p:spPr>
        <p:txBody>
          <a:bodyPr>
            <a:spAutoFit/>
          </a:bodyPr>
          <a:lstStyle/>
          <a:p>
            <a:r>
              <a:rPr lang="en-US" b="1" dirty="0">
                <a:solidFill>
                  <a:schemeClr val="bg1"/>
                </a:solidFill>
              </a:rPr>
              <a:t>Jesus Christ suffered our pains, afflictions, temptations, sicknesses, infirmities, and sorrows so that He would know how to succor us. Jesus Christ suffered for our sins so that He could blot out our transgressions. </a:t>
            </a:r>
          </a:p>
          <a:p>
            <a:endParaRPr lang="en-US" b="1" dirty="0">
              <a:solidFill>
                <a:schemeClr val="bg1"/>
              </a:solidFill>
            </a:endParaRPr>
          </a:p>
          <a:p>
            <a:r>
              <a:rPr lang="en-US" b="1" dirty="0">
                <a:solidFill>
                  <a:schemeClr val="bg1"/>
                </a:solidFill>
              </a:rPr>
              <a:t>The Savior’s suffering for the sins of mankind began in Gethsemane and continued through and culminated in His Crucifixion on the cross.</a:t>
            </a:r>
          </a:p>
        </p:txBody>
      </p:sp>
      <p:sp>
        <p:nvSpPr>
          <p:cNvPr id="63" name="Rectangle 62"/>
          <p:cNvSpPr/>
          <p:nvPr/>
        </p:nvSpPr>
        <p:spPr>
          <a:xfrm>
            <a:off x="4844527" y="4377938"/>
            <a:ext cx="3718560" cy="1477328"/>
          </a:xfrm>
          <a:prstGeom prst="rect">
            <a:avLst/>
          </a:prstGeom>
        </p:spPr>
        <p:txBody>
          <a:bodyPr wrap="square">
            <a:spAutoFit/>
          </a:bodyPr>
          <a:lstStyle/>
          <a:p>
            <a:r>
              <a:rPr lang="en-US" b="1" i="1" dirty="0"/>
              <a:t>Gethsemane</a:t>
            </a:r>
            <a:r>
              <a:rPr lang="en-US" b="1" dirty="0"/>
              <a:t> comes from an Aramaic word meaning “oil press,” and it appears that Gethsemane was an olive orchard where olives were pressed to produce oil. </a:t>
            </a:r>
          </a:p>
        </p:txBody>
      </p:sp>
      <p:pic>
        <p:nvPicPr>
          <p:cNvPr id="41988" name="Picture 4" descr="ancient oil press"/>
          <p:cNvPicPr>
            <a:picLocks noChangeAspect="1" noChangeArrowheads="1"/>
          </p:cNvPicPr>
          <p:nvPr/>
        </p:nvPicPr>
        <p:blipFill>
          <a:blip r:embed="rId4" cstate="print"/>
          <a:srcRect/>
          <a:stretch>
            <a:fillRect/>
          </a:stretch>
        </p:blipFill>
        <p:spPr bwMode="auto">
          <a:xfrm>
            <a:off x="8966088" y="3516406"/>
            <a:ext cx="2333625" cy="3105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Daughters of Jerusalem</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23:27-31, 49, 55</a:t>
            </a:r>
          </a:p>
        </p:txBody>
      </p:sp>
      <p:sp>
        <p:nvSpPr>
          <p:cNvPr id="28" name="Rectangle 27"/>
          <p:cNvSpPr/>
          <p:nvPr/>
        </p:nvSpPr>
        <p:spPr>
          <a:xfrm>
            <a:off x="600362" y="1194231"/>
            <a:ext cx="4765963" cy="2031325"/>
          </a:xfrm>
          <a:prstGeom prst="rect">
            <a:avLst/>
          </a:prstGeom>
        </p:spPr>
        <p:txBody>
          <a:bodyPr wrap="square">
            <a:spAutoFit/>
          </a:bodyPr>
          <a:lstStyle/>
          <a:p>
            <a:r>
              <a:rPr lang="en-US" dirty="0">
                <a:solidFill>
                  <a:schemeClr val="bg1"/>
                </a:solidFill>
              </a:rPr>
              <a:t>After Pilate sentenced the Savior to be crucified, many sorrowful people followed Him as He was led away. Luke particularly mentioned that women were members of this group—one of his numerous references to faithful women who revered Jesus Christ. At least some of them had followed Jesus from Galilee to Jerusalem.</a:t>
            </a:r>
          </a:p>
        </p:txBody>
      </p:sp>
      <p:sp>
        <p:nvSpPr>
          <p:cNvPr id="15" name="Rectangle 14"/>
          <p:cNvSpPr/>
          <p:nvPr/>
        </p:nvSpPr>
        <p:spPr>
          <a:xfrm>
            <a:off x="4886036" y="3346395"/>
            <a:ext cx="6945747" cy="3139321"/>
          </a:xfrm>
          <a:prstGeom prst="rect">
            <a:avLst/>
          </a:prstGeom>
        </p:spPr>
        <p:txBody>
          <a:bodyPr wrap="square">
            <a:spAutoFit/>
          </a:bodyPr>
          <a:lstStyle/>
          <a:p>
            <a:r>
              <a:rPr lang="en-US" dirty="0">
                <a:solidFill>
                  <a:schemeClr val="bg1"/>
                </a:solidFill>
              </a:rPr>
              <a:t>The Lord’s warning to these women, whom He called “daughters of Jerusalem” referred to the future destruction of Jerusalem in A.D. 70: </a:t>
            </a:r>
          </a:p>
          <a:p>
            <a:endParaRPr lang="en-US" dirty="0">
              <a:solidFill>
                <a:schemeClr val="bg1"/>
              </a:solidFill>
            </a:endParaRPr>
          </a:p>
          <a:p>
            <a:r>
              <a:rPr lang="en-US" dirty="0">
                <a:solidFill>
                  <a:schemeClr val="bg1"/>
                </a:solidFill>
              </a:rPr>
              <a:t>“It was the Lord’s last testimony of the impending … destruction that was to follow the nation’s rejection of her King. </a:t>
            </a:r>
          </a:p>
          <a:p>
            <a:endParaRPr lang="en-US" dirty="0">
              <a:solidFill>
                <a:schemeClr val="bg1"/>
              </a:solidFill>
            </a:endParaRPr>
          </a:p>
          <a:p>
            <a:r>
              <a:rPr lang="en-US" dirty="0">
                <a:solidFill>
                  <a:schemeClr val="bg1"/>
                </a:solidFill>
              </a:rPr>
              <a:t>Although motherhood was the glory of every Jewish woman’s life, yet in the terrible scenes which many of those there weeping would live to witness, barrenness would be accounted a blessing; for the childless would have fewer to weep over, and at least would be spared the horror of seeing their offspring die of starvation or by violence” (3)</a:t>
            </a:r>
          </a:p>
        </p:txBody>
      </p:sp>
      <p:pic>
        <p:nvPicPr>
          <p:cNvPr id="28674" name="Picture 2" descr="Image result for destruction of jerusalem carving"/>
          <p:cNvPicPr>
            <a:picLocks noChangeAspect="1" noChangeArrowheads="1"/>
          </p:cNvPicPr>
          <p:nvPr/>
        </p:nvPicPr>
        <p:blipFill>
          <a:blip r:embed="rId3" cstate="print"/>
          <a:srcRect/>
          <a:stretch>
            <a:fillRect/>
          </a:stretch>
        </p:blipFill>
        <p:spPr bwMode="auto">
          <a:xfrm>
            <a:off x="5938980" y="951346"/>
            <a:ext cx="4136447" cy="2306070"/>
          </a:xfrm>
          <a:prstGeom prst="rect">
            <a:avLst/>
          </a:prstGeom>
          <a:noFill/>
        </p:spPr>
      </p:pic>
      <p:pic>
        <p:nvPicPr>
          <p:cNvPr id="28676" name="Picture 4" descr="Image result for women in jesus life statue"/>
          <p:cNvPicPr>
            <a:picLocks noChangeAspect="1" noChangeArrowheads="1"/>
          </p:cNvPicPr>
          <p:nvPr/>
        </p:nvPicPr>
        <p:blipFill>
          <a:blip r:embed="rId4" cstate="print"/>
          <a:srcRect/>
          <a:stretch>
            <a:fillRect/>
          </a:stretch>
        </p:blipFill>
        <p:spPr bwMode="auto">
          <a:xfrm>
            <a:off x="571212" y="3480522"/>
            <a:ext cx="2135044" cy="2305641"/>
          </a:xfrm>
          <a:prstGeom prst="rect">
            <a:avLst/>
          </a:prstGeom>
          <a:noFill/>
        </p:spPr>
      </p:pic>
      <p:pic>
        <p:nvPicPr>
          <p:cNvPr id="28678" name="Picture 6" descr="Image result for women in jesus life statue"/>
          <p:cNvPicPr>
            <a:picLocks noChangeAspect="1" noChangeArrowheads="1"/>
          </p:cNvPicPr>
          <p:nvPr/>
        </p:nvPicPr>
        <p:blipFill>
          <a:blip r:embed="rId5" cstate="print"/>
          <a:srcRect/>
          <a:stretch>
            <a:fillRect/>
          </a:stretch>
        </p:blipFill>
        <p:spPr bwMode="auto">
          <a:xfrm>
            <a:off x="3007454" y="4110183"/>
            <a:ext cx="1458329" cy="2105890"/>
          </a:xfrm>
          <a:prstGeom prst="rect">
            <a:avLst/>
          </a:prstGeom>
          <a:noFill/>
        </p:spPr>
      </p:pic>
      <p:pic>
        <p:nvPicPr>
          <p:cNvPr id="20" name="Picture 19" descr="james e talmage.jpg"/>
          <p:cNvPicPr>
            <a:picLocks noChangeAspect="1"/>
          </p:cNvPicPr>
          <p:nvPr/>
        </p:nvPicPr>
        <p:blipFill>
          <a:blip r:embed="rId6" cstate="print"/>
          <a:stretch>
            <a:fillRect/>
          </a:stretch>
        </p:blipFill>
        <p:spPr>
          <a:xfrm>
            <a:off x="11102108" y="129309"/>
            <a:ext cx="850265" cy="1131173"/>
          </a:xfrm>
          <a:prstGeom prst="rect">
            <a:avLst/>
          </a:prstGeom>
        </p:spPr>
      </p:pic>
    </p:spTree>
    <p:extLst>
      <p:ext uri="{BB962C8B-B14F-4D97-AF65-F5344CB8AC3E}">
        <p14:creationId xmlns:p14="http://schemas.microsoft.com/office/powerpoint/2010/main" val="354985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Green and Dry Tree</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23:31 (JST)</a:t>
            </a:r>
          </a:p>
        </p:txBody>
      </p:sp>
      <p:sp>
        <p:nvSpPr>
          <p:cNvPr id="28" name="Rectangle 27"/>
          <p:cNvSpPr/>
          <p:nvPr/>
        </p:nvSpPr>
        <p:spPr>
          <a:xfrm>
            <a:off x="443343" y="1369720"/>
            <a:ext cx="4765963" cy="3693319"/>
          </a:xfrm>
          <a:prstGeom prst="rect">
            <a:avLst/>
          </a:prstGeom>
        </p:spPr>
        <p:txBody>
          <a:bodyPr wrap="square">
            <a:spAutoFit/>
          </a:bodyPr>
          <a:lstStyle/>
          <a:p>
            <a:r>
              <a:rPr lang="en-US" dirty="0">
                <a:solidFill>
                  <a:schemeClr val="bg1"/>
                </a:solidFill>
              </a:rPr>
              <a:t>The “green tree” = the time of Jesus Christ’s mortal ministry. </a:t>
            </a:r>
          </a:p>
          <a:p>
            <a:endParaRPr lang="en-US" dirty="0">
              <a:solidFill>
                <a:schemeClr val="bg1"/>
              </a:solidFill>
            </a:endParaRPr>
          </a:p>
          <a:p>
            <a:r>
              <a:rPr lang="en-US" dirty="0">
                <a:solidFill>
                  <a:schemeClr val="bg1"/>
                </a:solidFill>
              </a:rPr>
              <a:t>The Savior’s statement implied that if the oppressors of the Jewish people could carry out such evil acts at a time when Jesus was among them, they would do much worse things to the Jewish people after He was gone—a time represented by the “dry tree.”</a:t>
            </a:r>
          </a:p>
          <a:p>
            <a:endParaRPr lang="en-US" dirty="0">
              <a:solidFill>
                <a:schemeClr val="bg1"/>
              </a:solidFill>
            </a:endParaRPr>
          </a:p>
          <a:p>
            <a:r>
              <a:rPr lang="en-US" dirty="0">
                <a:solidFill>
                  <a:schemeClr val="bg1"/>
                </a:solidFill>
              </a:rPr>
              <a:t> The Joseph Smith Translation adds a sentence to this verse which describes the destruction that would occur after the Savior’s death.</a:t>
            </a:r>
          </a:p>
        </p:txBody>
      </p:sp>
      <p:sp>
        <p:nvSpPr>
          <p:cNvPr id="7" name="Rectangle 6"/>
          <p:cNvSpPr/>
          <p:nvPr/>
        </p:nvSpPr>
        <p:spPr>
          <a:xfrm>
            <a:off x="3380507" y="5645835"/>
            <a:ext cx="7065819" cy="646331"/>
          </a:xfrm>
          <a:prstGeom prst="rect">
            <a:avLst/>
          </a:prstGeom>
        </p:spPr>
        <p:txBody>
          <a:bodyPr wrap="square">
            <a:spAutoFit/>
          </a:bodyPr>
          <a:lstStyle/>
          <a:p>
            <a:r>
              <a:rPr lang="en-US" i="1" dirty="0">
                <a:solidFill>
                  <a:srgbClr val="FFFF00"/>
                </a:solidFill>
              </a:rPr>
              <a:t>Footnote b: This he </a:t>
            </a:r>
            <a:r>
              <a:rPr lang="en-US" i="1" dirty="0" err="1">
                <a:solidFill>
                  <a:srgbClr val="FFFF00"/>
                </a:solidFill>
              </a:rPr>
              <a:t>spake</a:t>
            </a:r>
            <a:r>
              <a:rPr lang="en-US" i="1" dirty="0">
                <a:solidFill>
                  <a:srgbClr val="FFFF00"/>
                </a:solidFill>
              </a:rPr>
              <a:t>, signifying the scattering of Israel, and the desolation of the heathen, or in other words, the Gentiles.</a:t>
            </a:r>
          </a:p>
        </p:txBody>
      </p:sp>
      <p:pic>
        <p:nvPicPr>
          <p:cNvPr id="27650" name="Picture 2" descr="Image result for tree statues"/>
          <p:cNvPicPr>
            <a:picLocks noChangeAspect="1" noChangeArrowheads="1"/>
          </p:cNvPicPr>
          <p:nvPr/>
        </p:nvPicPr>
        <p:blipFill>
          <a:blip r:embed="rId3" cstate="print"/>
          <a:srcRect/>
          <a:stretch>
            <a:fillRect/>
          </a:stretch>
        </p:blipFill>
        <p:spPr bwMode="auto">
          <a:xfrm>
            <a:off x="6621028" y="1465839"/>
            <a:ext cx="3040208" cy="4122317"/>
          </a:xfrm>
          <a:prstGeom prst="rect">
            <a:avLst/>
          </a:prstGeom>
          <a:noFill/>
        </p:spPr>
      </p:pic>
      <p:sp>
        <p:nvSpPr>
          <p:cNvPr id="9" name="Rectangle 8"/>
          <p:cNvSpPr/>
          <p:nvPr/>
        </p:nvSpPr>
        <p:spPr>
          <a:xfrm>
            <a:off x="2964871" y="815217"/>
            <a:ext cx="7518401" cy="369332"/>
          </a:xfrm>
          <a:prstGeom prst="rect">
            <a:avLst/>
          </a:prstGeom>
        </p:spPr>
        <p:txBody>
          <a:bodyPr wrap="square">
            <a:spAutoFit/>
          </a:bodyPr>
          <a:lstStyle/>
          <a:p>
            <a:r>
              <a:rPr lang="en-US" i="1" dirty="0">
                <a:solidFill>
                  <a:srgbClr val="FFFF00"/>
                </a:solidFill>
              </a:rPr>
              <a:t>For if they do these things in a green tree, what shall be done in the dry?</a:t>
            </a:r>
          </a:p>
        </p:txBody>
      </p:sp>
    </p:spTree>
    <p:extLst>
      <p:ext uri="{BB962C8B-B14F-4D97-AF65-F5344CB8AC3E}">
        <p14:creationId xmlns:p14="http://schemas.microsoft.com/office/powerpoint/2010/main" val="57754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urostile" pitchFamily="34" charset="0"/>
              </a:rPr>
              <a:t>Jesus Crucified Between Two Thieves</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23:33</a:t>
            </a:r>
          </a:p>
        </p:txBody>
      </p:sp>
      <p:sp>
        <p:nvSpPr>
          <p:cNvPr id="28" name="Rectangle 27"/>
          <p:cNvSpPr/>
          <p:nvPr/>
        </p:nvSpPr>
        <p:spPr>
          <a:xfrm>
            <a:off x="477030" y="931809"/>
            <a:ext cx="4765963" cy="2031325"/>
          </a:xfrm>
          <a:prstGeom prst="rect">
            <a:avLst/>
          </a:prstGeom>
        </p:spPr>
        <p:txBody>
          <a:bodyPr wrap="square">
            <a:spAutoFit/>
          </a:bodyPr>
          <a:lstStyle/>
          <a:p>
            <a:r>
              <a:rPr lang="en-US" i="1" dirty="0" err="1">
                <a:solidFill>
                  <a:schemeClr val="bg1"/>
                </a:solidFill>
              </a:rPr>
              <a:t>Calvariae</a:t>
            </a:r>
            <a:r>
              <a:rPr lang="en-US" dirty="0">
                <a:solidFill>
                  <a:schemeClr val="bg1"/>
                </a:solidFill>
              </a:rPr>
              <a:t> (in English, </a:t>
            </a:r>
            <a:r>
              <a:rPr lang="en-US" i="1" dirty="0">
                <a:solidFill>
                  <a:schemeClr val="bg1"/>
                </a:solidFill>
              </a:rPr>
              <a:t>Calvary</a:t>
            </a:r>
            <a:r>
              <a:rPr lang="en-US" dirty="0">
                <a:solidFill>
                  <a:schemeClr val="bg1"/>
                </a:solidFill>
              </a:rPr>
              <a:t>) is the Latin translation of the Greek word that means “skull.”</a:t>
            </a:r>
          </a:p>
          <a:p>
            <a:endParaRPr lang="en-US" dirty="0">
              <a:solidFill>
                <a:schemeClr val="bg1"/>
              </a:solidFill>
            </a:endParaRPr>
          </a:p>
          <a:p>
            <a:r>
              <a:rPr lang="en-US" dirty="0">
                <a:solidFill>
                  <a:schemeClr val="bg1"/>
                </a:solidFill>
              </a:rPr>
              <a:t> The other Gospel writers called the place of execution </a:t>
            </a:r>
            <a:r>
              <a:rPr lang="en-US" i="1" dirty="0">
                <a:solidFill>
                  <a:schemeClr val="bg1"/>
                </a:solidFill>
              </a:rPr>
              <a:t>Golgotha,</a:t>
            </a:r>
            <a:r>
              <a:rPr lang="en-US" dirty="0">
                <a:solidFill>
                  <a:schemeClr val="bg1"/>
                </a:solidFill>
              </a:rPr>
              <a:t> which comes from the Hebrew </a:t>
            </a:r>
            <a:r>
              <a:rPr lang="en-US" i="1" dirty="0" err="1">
                <a:solidFill>
                  <a:schemeClr val="bg1"/>
                </a:solidFill>
              </a:rPr>
              <a:t>gulgoleth</a:t>
            </a:r>
            <a:r>
              <a:rPr lang="en-US" dirty="0">
                <a:solidFill>
                  <a:schemeClr val="bg1"/>
                </a:solidFill>
              </a:rPr>
              <a:t> and the Aramaic </a:t>
            </a:r>
            <a:r>
              <a:rPr lang="en-US" i="1" dirty="0" err="1">
                <a:solidFill>
                  <a:schemeClr val="bg1"/>
                </a:solidFill>
              </a:rPr>
              <a:t>gulgutha</a:t>
            </a:r>
            <a:r>
              <a:rPr lang="en-US" i="1" dirty="0">
                <a:solidFill>
                  <a:schemeClr val="bg1"/>
                </a:solidFill>
              </a:rPr>
              <a:t>,</a:t>
            </a:r>
            <a:r>
              <a:rPr lang="en-US" dirty="0">
                <a:solidFill>
                  <a:schemeClr val="bg1"/>
                </a:solidFill>
              </a:rPr>
              <a:t> both of which mean “skull.”</a:t>
            </a:r>
          </a:p>
        </p:txBody>
      </p:sp>
      <p:pic>
        <p:nvPicPr>
          <p:cNvPr id="29698" name="Picture 2" descr="Image result for Golgotha"/>
          <p:cNvPicPr>
            <a:picLocks noChangeAspect="1" noChangeArrowheads="1"/>
          </p:cNvPicPr>
          <p:nvPr/>
        </p:nvPicPr>
        <p:blipFill>
          <a:blip r:embed="rId3" cstate="print"/>
          <a:srcRect/>
          <a:stretch>
            <a:fillRect/>
          </a:stretch>
        </p:blipFill>
        <p:spPr bwMode="auto">
          <a:xfrm>
            <a:off x="5927462" y="1041252"/>
            <a:ext cx="4559039" cy="3094448"/>
          </a:xfrm>
          <a:prstGeom prst="rect">
            <a:avLst/>
          </a:prstGeom>
          <a:noFill/>
        </p:spPr>
      </p:pic>
      <p:sp>
        <p:nvSpPr>
          <p:cNvPr id="8" name="Rectangle 7"/>
          <p:cNvSpPr/>
          <p:nvPr/>
        </p:nvSpPr>
        <p:spPr>
          <a:xfrm>
            <a:off x="5500744" y="4740997"/>
            <a:ext cx="6096000" cy="646331"/>
          </a:xfrm>
          <a:prstGeom prst="rect">
            <a:avLst/>
          </a:prstGeom>
        </p:spPr>
        <p:txBody>
          <a:bodyPr>
            <a:spAutoFit/>
          </a:bodyPr>
          <a:lstStyle/>
          <a:p>
            <a:r>
              <a:rPr lang="en-US" i="1" dirty="0">
                <a:solidFill>
                  <a:srgbClr val="FFFF00"/>
                </a:solidFill>
              </a:rPr>
              <a:t>…and the malefactors, one on the right hand, and the other on the left.</a:t>
            </a:r>
          </a:p>
        </p:txBody>
      </p:sp>
      <p:pic>
        <p:nvPicPr>
          <p:cNvPr id="29700" name="Picture 4" descr="Image result for lds jesus crucified"/>
          <p:cNvPicPr>
            <a:picLocks noChangeAspect="1" noChangeArrowheads="1"/>
          </p:cNvPicPr>
          <p:nvPr/>
        </p:nvPicPr>
        <p:blipFill>
          <a:blip r:embed="rId4" cstate="print"/>
          <a:srcRect/>
          <a:stretch>
            <a:fillRect/>
          </a:stretch>
        </p:blipFill>
        <p:spPr bwMode="auto">
          <a:xfrm>
            <a:off x="1775011" y="3598224"/>
            <a:ext cx="3239425" cy="2876293"/>
          </a:xfrm>
          <a:prstGeom prst="rect">
            <a:avLst/>
          </a:prstGeom>
          <a:noFill/>
        </p:spPr>
      </p:pic>
    </p:spTree>
    <p:extLst>
      <p:ext uri="{BB962C8B-B14F-4D97-AF65-F5344CB8AC3E}">
        <p14:creationId xmlns:p14="http://schemas.microsoft.com/office/powerpoint/2010/main" val="426822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Forgiveness</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7" name="TextBox 16"/>
          <p:cNvSpPr txBox="1"/>
          <p:nvPr/>
        </p:nvSpPr>
        <p:spPr>
          <a:xfrm>
            <a:off x="-1" y="6488668"/>
            <a:ext cx="5310909" cy="369332"/>
          </a:xfrm>
          <a:prstGeom prst="rect">
            <a:avLst/>
          </a:prstGeom>
          <a:noFill/>
        </p:spPr>
        <p:txBody>
          <a:bodyPr wrap="square" rtlCol="0">
            <a:spAutoFit/>
          </a:bodyPr>
          <a:lstStyle/>
          <a:p>
            <a:r>
              <a:rPr lang="en-US" dirty="0">
                <a:solidFill>
                  <a:schemeClr val="bg1"/>
                </a:solidFill>
              </a:rPr>
              <a:t>Luke 23:34</a:t>
            </a:r>
          </a:p>
        </p:txBody>
      </p:sp>
      <p:sp>
        <p:nvSpPr>
          <p:cNvPr id="11" name="Rectangle 10"/>
          <p:cNvSpPr/>
          <p:nvPr/>
        </p:nvSpPr>
        <p:spPr>
          <a:xfrm>
            <a:off x="326314" y="3208054"/>
            <a:ext cx="3922957" cy="2862322"/>
          </a:xfrm>
          <a:prstGeom prst="rect">
            <a:avLst/>
          </a:prstGeom>
        </p:spPr>
        <p:txBody>
          <a:bodyPr wrap="square">
            <a:spAutoFit/>
          </a:bodyPr>
          <a:lstStyle/>
          <a:p>
            <a:r>
              <a:rPr lang="en-US" dirty="0">
                <a:solidFill>
                  <a:schemeClr val="bg1"/>
                </a:solidFill>
              </a:rPr>
              <a:t> Forgiving others does not mean that those who sin against us should not be held accountable for their actions. Nor does it mean that we should put ourselves in situations in which people can continue to mistreat us. Rather, forgiveness means to treat with love those who have mistreated us and to harbor no resentment or anger toward them. (6)</a:t>
            </a:r>
          </a:p>
        </p:txBody>
      </p:sp>
      <p:grpSp>
        <p:nvGrpSpPr>
          <p:cNvPr id="15" name="Group 14"/>
          <p:cNvGrpSpPr/>
          <p:nvPr/>
        </p:nvGrpSpPr>
        <p:grpSpPr>
          <a:xfrm>
            <a:off x="8423238" y="3890161"/>
            <a:ext cx="3016160" cy="2677062"/>
            <a:chOff x="8423238" y="3890161"/>
            <a:chExt cx="3016160" cy="2677062"/>
          </a:xfrm>
        </p:grpSpPr>
        <p:sp>
          <p:nvSpPr>
            <p:cNvPr id="28" name="Rectangle 27"/>
            <p:cNvSpPr/>
            <p:nvPr/>
          </p:nvSpPr>
          <p:spPr>
            <a:xfrm>
              <a:off x="8423238" y="3890161"/>
              <a:ext cx="3016160" cy="2308324"/>
            </a:xfrm>
            <a:prstGeom prst="rect">
              <a:avLst/>
            </a:prstGeom>
          </p:spPr>
          <p:txBody>
            <a:bodyPr wrap="square">
              <a:spAutoFit/>
            </a:bodyPr>
            <a:lstStyle/>
            <a:p>
              <a:r>
                <a:rPr lang="en-US" dirty="0">
                  <a:solidFill>
                    <a:schemeClr val="bg1"/>
                  </a:solidFill>
                </a:rPr>
                <a:t>“I plead with you to ask the Lord for strength to forgive. … It may not be easy, and it may not come quickly. But if you will seek it with </a:t>
              </a:r>
            </a:p>
            <a:p>
              <a:r>
                <a:rPr lang="en-US" dirty="0">
                  <a:solidFill>
                    <a:schemeClr val="bg1"/>
                  </a:solidFill>
                </a:rPr>
                <a:t>sincerity and </a:t>
              </a:r>
            </a:p>
            <a:p>
              <a:r>
                <a:rPr lang="en-US" dirty="0">
                  <a:solidFill>
                    <a:schemeClr val="bg1"/>
                  </a:solidFill>
                </a:rPr>
                <a:t>cultivate it, it </a:t>
              </a:r>
            </a:p>
            <a:p>
              <a:r>
                <a:rPr lang="en-US" i="1" dirty="0">
                  <a:solidFill>
                    <a:schemeClr val="bg1"/>
                  </a:solidFill>
                </a:rPr>
                <a:t>will </a:t>
              </a:r>
              <a:r>
                <a:rPr lang="en-US" dirty="0">
                  <a:solidFill>
                    <a:schemeClr val="bg1"/>
                  </a:solidFill>
                </a:rPr>
                <a:t>come” (7)</a:t>
              </a:r>
            </a:p>
          </p:txBody>
        </p:sp>
        <p:pic>
          <p:nvPicPr>
            <p:cNvPr id="12" name="Picture 11" descr="Gordon b hinckley 1.jpg"/>
            <p:cNvPicPr>
              <a:picLocks noChangeAspect="1"/>
            </p:cNvPicPr>
            <p:nvPr/>
          </p:nvPicPr>
          <p:blipFill>
            <a:blip r:embed="rId3" cstate="print"/>
            <a:stretch>
              <a:fillRect/>
            </a:stretch>
          </p:blipFill>
          <p:spPr>
            <a:xfrm>
              <a:off x="10198249" y="5113357"/>
              <a:ext cx="1165972" cy="1453866"/>
            </a:xfrm>
            <a:prstGeom prst="rect">
              <a:avLst/>
            </a:prstGeom>
          </p:spPr>
        </p:pic>
      </p:grpSp>
      <p:sp>
        <p:nvSpPr>
          <p:cNvPr id="13" name="Rectangle 12"/>
          <p:cNvSpPr/>
          <p:nvPr/>
        </p:nvSpPr>
        <p:spPr>
          <a:xfrm>
            <a:off x="175708" y="990628"/>
            <a:ext cx="5956151" cy="1754326"/>
          </a:xfrm>
          <a:prstGeom prst="rect">
            <a:avLst/>
          </a:prstGeom>
        </p:spPr>
        <p:txBody>
          <a:bodyPr wrap="square">
            <a:spAutoFit/>
          </a:bodyPr>
          <a:lstStyle/>
          <a:p>
            <a:r>
              <a:rPr lang="en-US" dirty="0">
                <a:solidFill>
                  <a:schemeClr val="bg1"/>
                </a:solidFill>
              </a:rPr>
              <a:t>The Joseph Smith Translation clarifies that the Savior spoke of the soldiers who crucified Him when He prayed, “Father, forgive them”:</a:t>
            </a:r>
          </a:p>
          <a:p>
            <a:endParaRPr lang="en-US" dirty="0">
              <a:solidFill>
                <a:schemeClr val="bg1"/>
              </a:solidFill>
            </a:endParaRPr>
          </a:p>
          <a:p>
            <a:r>
              <a:rPr lang="en-US" dirty="0">
                <a:solidFill>
                  <a:schemeClr val="bg1"/>
                </a:solidFill>
              </a:rPr>
              <a:t> “Then said Jesus, Father, forgive them; for they know not what they do </a:t>
            </a:r>
            <a:r>
              <a:rPr lang="en-US" i="1" dirty="0">
                <a:solidFill>
                  <a:schemeClr val="bg1"/>
                </a:solidFill>
              </a:rPr>
              <a:t>(Meaning the soldiers who crucified him,)</a:t>
            </a:r>
            <a:r>
              <a:rPr lang="en-US" dirty="0">
                <a:solidFill>
                  <a:schemeClr val="bg1"/>
                </a:solidFill>
              </a:rPr>
              <a:t> </a:t>
            </a:r>
          </a:p>
        </p:txBody>
      </p:sp>
      <p:pic>
        <p:nvPicPr>
          <p:cNvPr id="48130" name="Picture 2" descr="Image result for lds jesus crucified"/>
          <p:cNvPicPr>
            <a:picLocks noChangeAspect="1" noChangeArrowheads="1"/>
          </p:cNvPicPr>
          <p:nvPr/>
        </p:nvPicPr>
        <p:blipFill>
          <a:blip r:embed="rId4" cstate="print"/>
          <a:srcRect r="4406" b="5598"/>
          <a:stretch>
            <a:fillRect/>
          </a:stretch>
        </p:blipFill>
        <p:spPr bwMode="auto">
          <a:xfrm>
            <a:off x="7320168" y="826153"/>
            <a:ext cx="2813535" cy="2508717"/>
          </a:xfrm>
          <a:prstGeom prst="rect">
            <a:avLst/>
          </a:prstGeom>
          <a:noFill/>
        </p:spPr>
      </p:pic>
      <p:pic>
        <p:nvPicPr>
          <p:cNvPr id="48132" name="Picture 4" descr="Image result for forgiving others"/>
          <p:cNvPicPr>
            <a:picLocks noChangeAspect="1" noChangeArrowheads="1"/>
          </p:cNvPicPr>
          <p:nvPr/>
        </p:nvPicPr>
        <p:blipFill>
          <a:blip r:embed="rId5" cstate="print"/>
          <a:srcRect/>
          <a:stretch>
            <a:fillRect/>
          </a:stretch>
        </p:blipFill>
        <p:spPr bwMode="auto">
          <a:xfrm>
            <a:off x="4270785" y="3550024"/>
            <a:ext cx="3967368" cy="2975526"/>
          </a:xfrm>
          <a:prstGeom prst="rect">
            <a:avLst/>
          </a:prstGeom>
          <a:noFill/>
        </p:spPr>
      </p:pic>
    </p:spTree>
    <p:extLst>
      <p:ext uri="{BB962C8B-B14F-4D97-AF65-F5344CB8AC3E}">
        <p14:creationId xmlns:p14="http://schemas.microsoft.com/office/powerpoint/2010/main" val="293663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Paradise</a:t>
            </a:r>
          </a:p>
        </p:txBody>
      </p:sp>
      <p:sp>
        <p:nvSpPr>
          <p:cNvPr id="10" name="Rectangle 9"/>
          <p:cNvSpPr/>
          <p:nvPr/>
        </p:nvSpPr>
        <p:spPr>
          <a:xfrm>
            <a:off x="11576126" y="6519446"/>
            <a:ext cx="615874" cy="338554"/>
          </a:xfrm>
          <a:prstGeom prst="rect">
            <a:avLst/>
          </a:prstGeom>
        </p:spPr>
        <p:txBody>
          <a:bodyPr wrap="none">
            <a:spAutoFit/>
          </a:bodyPr>
          <a:lstStyle/>
          <a:p>
            <a:pPr algn="r"/>
            <a:r>
              <a:rPr lang="en-US" sz="1600" dirty="0">
                <a:solidFill>
                  <a:schemeClr val="bg1"/>
                </a:solidFill>
              </a:rPr>
              <a:t> (1,8)</a:t>
            </a:r>
          </a:p>
        </p:txBody>
      </p:sp>
      <p:sp>
        <p:nvSpPr>
          <p:cNvPr id="17" name="TextBox 16"/>
          <p:cNvSpPr txBox="1"/>
          <p:nvPr/>
        </p:nvSpPr>
        <p:spPr>
          <a:xfrm>
            <a:off x="-1" y="6488668"/>
            <a:ext cx="6228679" cy="369332"/>
          </a:xfrm>
          <a:prstGeom prst="rect">
            <a:avLst/>
          </a:prstGeom>
          <a:noFill/>
        </p:spPr>
        <p:txBody>
          <a:bodyPr wrap="square" rtlCol="0">
            <a:spAutoFit/>
          </a:bodyPr>
          <a:lstStyle/>
          <a:p>
            <a:r>
              <a:rPr lang="en-US" dirty="0">
                <a:solidFill>
                  <a:schemeClr val="bg1"/>
                </a:solidFill>
              </a:rPr>
              <a:t>Luke 23:39-43; Alma 40:12; Moroni 10:34; D&amp;C 138:30-35</a:t>
            </a:r>
          </a:p>
        </p:txBody>
      </p:sp>
      <p:sp>
        <p:nvSpPr>
          <p:cNvPr id="13" name="Rectangle 12"/>
          <p:cNvSpPr/>
          <p:nvPr/>
        </p:nvSpPr>
        <p:spPr>
          <a:xfrm>
            <a:off x="175708" y="990628"/>
            <a:ext cx="5956151" cy="2308324"/>
          </a:xfrm>
          <a:prstGeom prst="rect">
            <a:avLst/>
          </a:prstGeom>
        </p:spPr>
        <p:txBody>
          <a:bodyPr wrap="square">
            <a:spAutoFit/>
          </a:bodyPr>
          <a:lstStyle/>
          <a:p>
            <a:r>
              <a:rPr lang="en-US" dirty="0">
                <a:solidFill>
                  <a:schemeClr val="bg1"/>
                </a:solidFill>
              </a:rPr>
              <a:t>Designates a place of peace and happiness in the </a:t>
            </a:r>
            <a:r>
              <a:rPr lang="en-US" dirty="0" err="1">
                <a:solidFill>
                  <a:schemeClr val="bg1"/>
                </a:solidFill>
              </a:rPr>
              <a:t>postmortal</a:t>
            </a:r>
            <a:r>
              <a:rPr lang="en-US" dirty="0">
                <a:solidFill>
                  <a:schemeClr val="bg1"/>
                </a:solidFill>
              </a:rPr>
              <a:t> spirit world, reserved for those who have been baptized and who have remained faithful. </a:t>
            </a:r>
          </a:p>
          <a:p>
            <a:endParaRPr lang="en-US" dirty="0">
              <a:solidFill>
                <a:schemeClr val="bg1"/>
              </a:solidFill>
            </a:endParaRPr>
          </a:p>
          <a:p>
            <a:r>
              <a:rPr lang="en-US" dirty="0">
                <a:solidFill>
                  <a:schemeClr val="bg1"/>
                </a:solidFill>
              </a:rPr>
              <a:t>Those in spirit prison have the opportunity to learn the gospel of Jesus Christ, repent of their sins, and receive the ordinances of baptism and confirmation through the work we do in temples. When they do, they may enter paradise.</a:t>
            </a:r>
          </a:p>
        </p:txBody>
      </p:sp>
      <p:grpSp>
        <p:nvGrpSpPr>
          <p:cNvPr id="15" name="Group 14"/>
          <p:cNvGrpSpPr/>
          <p:nvPr/>
        </p:nvGrpSpPr>
        <p:grpSpPr>
          <a:xfrm>
            <a:off x="1201788" y="3975481"/>
            <a:ext cx="3289208" cy="2390250"/>
            <a:chOff x="384206" y="4158361"/>
            <a:chExt cx="3289208" cy="2390250"/>
          </a:xfrm>
        </p:grpSpPr>
        <p:grpSp>
          <p:nvGrpSpPr>
            <p:cNvPr id="16" name="Group 17"/>
            <p:cNvGrpSpPr/>
            <p:nvPr/>
          </p:nvGrpSpPr>
          <p:grpSpPr>
            <a:xfrm>
              <a:off x="384206" y="4158361"/>
              <a:ext cx="3289208" cy="2390250"/>
              <a:chOff x="609599" y="833642"/>
              <a:chExt cx="7941747" cy="5771225"/>
            </a:xfrm>
          </p:grpSpPr>
          <p:grpSp>
            <p:nvGrpSpPr>
              <p:cNvPr id="19" name="Group 14"/>
              <p:cNvGrpSpPr/>
              <p:nvPr/>
            </p:nvGrpSpPr>
            <p:grpSpPr>
              <a:xfrm rot="10800000">
                <a:off x="7696200" y="5257800"/>
                <a:ext cx="621450" cy="1347067"/>
                <a:chOff x="7010400" y="381000"/>
                <a:chExt cx="762000" cy="2033666"/>
              </a:xfrm>
            </p:grpSpPr>
            <p:sp>
              <p:nvSpPr>
                <p:cNvPr id="33" name="Rounded Rectangle 3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1"/>
              <p:cNvGrpSpPr/>
              <p:nvPr/>
            </p:nvGrpSpPr>
            <p:grpSpPr>
              <a:xfrm rot="10800000">
                <a:off x="939238" y="4923502"/>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3"/>
              <p:cNvSpPr/>
              <p:nvPr/>
            </p:nvSpPr>
            <p:spPr>
              <a:xfrm>
                <a:off x="7315200" y="1981200"/>
                <a:ext cx="1236146" cy="3840519"/>
              </a:xfrm>
              <a:prstGeom prst="can">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1"/>
              <p:cNvSpPr/>
              <p:nvPr/>
            </p:nvSpPr>
            <p:spPr>
              <a:xfrm>
                <a:off x="609599" y="1643059"/>
                <a:ext cx="1236146" cy="3840519"/>
              </a:xfrm>
              <a:prstGeom prst="can">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899460" y="833642"/>
                <a:ext cx="621450" cy="986197"/>
                <a:chOff x="7031201" y="834275"/>
                <a:chExt cx="762000" cy="1488861"/>
              </a:xfrm>
            </p:grpSpPr>
            <p:sp>
              <p:nvSpPr>
                <p:cNvPr id="29" name="Rounded Rectangle 2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7646520" y="1148254"/>
                <a:ext cx="621450" cy="1017899"/>
                <a:chOff x="7087348" y="824753"/>
                <a:chExt cx="762000" cy="1536722"/>
              </a:xfrm>
            </p:grpSpPr>
            <p:sp>
              <p:nvSpPr>
                <p:cNvPr id="26"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87348" y="824753"/>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p:cNvSpPr/>
            <p:nvPr/>
          </p:nvSpPr>
          <p:spPr>
            <a:xfrm>
              <a:off x="747225" y="4834063"/>
              <a:ext cx="2437759" cy="830997"/>
            </a:xfrm>
            <a:prstGeom prst="rect">
              <a:avLst/>
            </a:prstGeom>
          </p:spPr>
          <p:txBody>
            <a:bodyPr wrap="square">
              <a:spAutoFit/>
            </a:bodyPr>
            <a:lstStyle/>
            <a:p>
              <a:pPr algn="ctr"/>
              <a:r>
                <a:rPr lang="en-US" sz="1600" b="1" dirty="0"/>
                <a:t>The spirits of all people enter the spirit world at the time of their death</a:t>
              </a:r>
              <a:endParaRPr lang="en-US" sz="1600" dirty="0"/>
            </a:p>
          </p:txBody>
        </p:sp>
      </p:grpSp>
      <p:pic>
        <p:nvPicPr>
          <p:cNvPr id="49154" name="Picture 2" descr="Image result for lds baptism"/>
          <p:cNvPicPr>
            <a:picLocks noChangeAspect="1" noChangeArrowheads="1"/>
          </p:cNvPicPr>
          <p:nvPr/>
        </p:nvPicPr>
        <p:blipFill>
          <a:blip r:embed="rId3" cstate="print"/>
          <a:srcRect/>
          <a:stretch>
            <a:fillRect/>
          </a:stretch>
        </p:blipFill>
        <p:spPr bwMode="auto">
          <a:xfrm>
            <a:off x="6750014" y="1310640"/>
            <a:ext cx="3962400" cy="2228850"/>
          </a:xfrm>
          <a:prstGeom prst="rect">
            <a:avLst/>
          </a:prstGeom>
          <a:noFill/>
        </p:spPr>
      </p:pic>
      <p:grpSp>
        <p:nvGrpSpPr>
          <p:cNvPr id="35" name="Group 34"/>
          <p:cNvGrpSpPr/>
          <p:nvPr/>
        </p:nvGrpSpPr>
        <p:grpSpPr>
          <a:xfrm>
            <a:off x="5253317" y="4068665"/>
            <a:ext cx="6096000" cy="2459573"/>
            <a:chOff x="5253317" y="4068665"/>
            <a:chExt cx="6096000" cy="2459573"/>
          </a:xfrm>
        </p:grpSpPr>
        <p:sp>
          <p:nvSpPr>
            <p:cNvPr id="14" name="Rectangle 13"/>
            <p:cNvSpPr/>
            <p:nvPr/>
          </p:nvSpPr>
          <p:spPr>
            <a:xfrm>
              <a:off x="5253317" y="4068665"/>
              <a:ext cx="6096000" cy="1477328"/>
            </a:xfrm>
            <a:prstGeom prst="rect">
              <a:avLst/>
            </a:prstGeom>
          </p:spPr>
          <p:txBody>
            <a:bodyPr>
              <a:spAutoFit/>
            </a:bodyPr>
            <a:lstStyle/>
            <a:p>
              <a:r>
                <a:rPr lang="en-US" dirty="0">
                  <a:solidFill>
                    <a:schemeClr val="bg1"/>
                  </a:solidFill>
                </a:rPr>
                <a:t>“A second use of the word </a:t>
              </a:r>
              <a:r>
                <a:rPr lang="en-US" i="1" dirty="0">
                  <a:solidFill>
                    <a:schemeClr val="bg1"/>
                  </a:solidFill>
                </a:rPr>
                <a:t>paradise</a:t>
              </a:r>
              <a:r>
                <a:rPr lang="en-US" dirty="0">
                  <a:solidFill>
                    <a:schemeClr val="bg1"/>
                  </a:solidFill>
                </a:rPr>
                <a:t> is found in Luke’s account of the Savior’s Crucifixion. … The Prophet Joseph Smith explained that … the Lord actually </a:t>
              </a:r>
            </a:p>
            <a:p>
              <a:r>
                <a:rPr lang="en-US" dirty="0">
                  <a:solidFill>
                    <a:schemeClr val="bg1"/>
                  </a:solidFill>
                </a:rPr>
                <a:t>said that the thief would be with </a:t>
              </a:r>
            </a:p>
            <a:p>
              <a:r>
                <a:rPr lang="en-US" dirty="0">
                  <a:solidFill>
                    <a:schemeClr val="bg1"/>
                  </a:solidFill>
                </a:rPr>
                <a:t>Him in the world of spirits.”</a:t>
              </a:r>
            </a:p>
          </p:txBody>
        </p:sp>
        <p:pic>
          <p:nvPicPr>
            <p:cNvPr id="49156" name="Picture 4" descr="Image result for thief by jesus"/>
            <p:cNvPicPr>
              <a:picLocks noChangeAspect="1" noChangeArrowheads="1"/>
            </p:cNvPicPr>
            <p:nvPr/>
          </p:nvPicPr>
          <p:blipFill>
            <a:blip r:embed="rId4" cstate="print"/>
            <a:srcRect/>
            <a:stretch>
              <a:fillRect/>
            </a:stretch>
          </p:blipFill>
          <p:spPr bwMode="auto">
            <a:xfrm>
              <a:off x="8875058" y="4873214"/>
              <a:ext cx="2206699" cy="1655024"/>
            </a:xfrm>
            <a:prstGeom prst="rect">
              <a:avLst/>
            </a:prstGeom>
            <a:noFill/>
          </p:spPr>
        </p:pic>
      </p:grpSp>
    </p:spTree>
    <p:extLst>
      <p:ext uri="{BB962C8B-B14F-4D97-AF65-F5344CB8AC3E}">
        <p14:creationId xmlns:p14="http://schemas.microsoft.com/office/powerpoint/2010/main" val="27489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1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out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Spirit Prison</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(9)</a:t>
            </a:r>
          </a:p>
        </p:txBody>
      </p:sp>
      <p:sp>
        <p:nvSpPr>
          <p:cNvPr id="17" name="TextBox 16"/>
          <p:cNvSpPr txBox="1"/>
          <p:nvPr/>
        </p:nvSpPr>
        <p:spPr>
          <a:xfrm>
            <a:off x="-1" y="6488668"/>
            <a:ext cx="6228679" cy="369332"/>
          </a:xfrm>
          <a:prstGeom prst="rect">
            <a:avLst/>
          </a:prstGeom>
          <a:noFill/>
        </p:spPr>
        <p:txBody>
          <a:bodyPr wrap="square" rtlCol="0">
            <a:spAutoFit/>
          </a:bodyPr>
          <a:lstStyle/>
          <a:p>
            <a:r>
              <a:rPr lang="en-US" dirty="0">
                <a:solidFill>
                  <a:schemeClr val="bg1"/>
                </a:solidFill>
              </a:rPr>
              <a:t>Luke 23:43; D&amp;C 138:30-35; 1 Peter 4:6</a:t>
            </a:r>
          </a:p>
        </p:txBody>
      </p:sp>
      <p:sp>
        <p:nvSpPr>
          <p:cNvPr id="13" name="Rectangle 12"/>
          <p:cNvSpPr/>
          <p:nvPr/>
        </p:nvSpPr>
        <p:spPr>
          <a:xfrm>
            <a:off x="5002306" y="1195025"/>
            <a:ext cx="5615491" cy="4154984"/>
          </a:xfrm>
          <a:prstGeom prst="rect">
            <a:avLst/>
          </a:prstGeom>
        </p:spPr>
        <p:txBody>
          <a:bodyPr wrap="square">
            <a:spAutoFit/>
          </a:bodyPr>
          <a:lstStyle/>
          <a:p>
            <a:r>
              <a:rPr lang="en-US" sz="2400" dirty="0">
                <a:solidFill>
                  <a:schemeClr val="bg1"/>
                </a:solidFill>
              </a:rPr>
              <a:t>“The Savior graciously answered and gave him hope. This criminal likely did not understand that the gospel would be preached to him in the spirit world or that he would be given an opportunity to live according to God in the spirit. </a:t>
            </a:r>
          </a:p>
          <a:p>
            <a:endParaRPr lang="en-US" sz="2400" dirty="0">
              <a:solidFill>
                <a:schemeClr val="bg1"/>
              </a:solidFill>
            </a:endParaRPr>
          </a:p>
          <a:p>
            <a:r>
              <a:rPr lang="en-US" sz="2400" dirty="0">
                <a:solidFill>
                  <a:schemeClr val="bg1"/>
                </a:solidFill>
              </a:rPr>
              <a:t>Truly the Savior cared for the thief who hung beside Him; surely He cares greatly for those who love Him and strive to keep His commandments!”</a:t>
            </a:r>
          </a:p>
        </p:txBody>
      </p:sp>
      <p:grpSp>
        <p:nvGrpSpPr>
          <p:cNvPr id="2" name="Group 14"/>
          <p:cNvGrpSpPr/>
          <p:nvPr/>
        </p:nvGrpSpPr>
        <p:grpSpPr>
          <a:xfrm>
            <a:off x="673633" y="1890485"/>
            <a:ext cx="3289208" cy="2390250"/>
            <a:chOff x="384206" y="4158361"/>
            <a:chExt cx="3289208" cy="2390250"/>
          </a:xfrm>
        </p:grpSpPr>
        <p:grpSp>
          <p:nvGrpSpPr>
            <p:cNvPr id="3" name="Group 17"/>
            <p:cNvGrpSpPr/>
            <p:nvPr/>
          </p:nvGrpSpPr>
          <p:grpSpPr>
            <a:xfrm>
              <a:off x="384206" y="4158361"/>
              <a:ext cx="3289208" cy="2390250"/>
              <a:chOff x="609599" y="833642"/>
              <a:chExt cx="7941747" cy="5771225"/>
            </a:xfrm>
          </p:grpSpPr>
          <p:grpSp>
            <p:nvGrpSpPr>
              <p:cNvPr id="4" name="Group 14"/>
              <p:cNvGrpSpPr/>
              <p:nvPr/>
            </p:nvGrpSpPr>
            <p:grpSpPr>
              <a:xfrm rot="10800000">
                <a:off x="7696200" y="5257800"/>
                <a:ext cx="621450" cy="1347067"/>
                <a:chOff x="7010400" y="381000"/>
                <a:chExt cx="762000" cy="2033666"/>
              </a:xfrm>
            </p:grpSpPr>
            <p:sp>
              <p:nvSpPr>
                <p:cNvPr id="33" name="Rounded Rectangle 3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381000"/>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1"/>
              <p:cNvGrpSpPr/>
              <p:nvPr/>
            </p:nvGrpSpPr>
            <p:grpSpPr>
              <a:xfrm rot="10800000">
                <a:off x="939238" y="4923502"/>
                <a:ext cx="621450" cy="1347067"/>
                <a:chOff x="7010400" y="381000"/>
                <a:chExt cx="762000" cy="2033666"/>
              </a:xfrm>
            </p:grpSpPr>
            <p:sp>
              <p:nvSpPr>
                <p:cNvPr id="31" name="Rounded Rectangle 30"/>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10400" y="381000"/>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3"/>
              <p:cNvSpPr/>
              <p:nvPr/>
            </p:nvSpPr>
            <p:spPr>
              <a:xfrm>
                <a:off x="7315200" y="1981200"/>
                <a:ext cx="1236146" cy="3840519"/>
              </a:xfrm>
              <a:prstGeom prst="can">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1"/>
              <p:cNvSpPr/>
              <p:nvPr/>
            </p:nvSpPr>
            <p:spPr>
              <a:xfrm>
                <a:off x="609599" y="1643059"/>
                <a:ext cx="1236146" cy="3840519"/>
              </a:xfrm>
              <a:prstGeom prst="can">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23"/>
              <p:cNvGrpSpPr/>
              <p:nvPr/>
            </p:nvGrpSpPr>
            <p:grpSpPr>
              <a:xfrm>
                <a:off x="899460" y="833642"/>
                <a:ext cx="621450" cy="986197"/>
                <a:chOff x="7031201" y="834275"/>
                <a:chExt cx="762000" cy="1488861"/>
              </a:xfrm>
            </p:grpSpPr>
            <p:sp>
              <p:nvSpPr>
                <p:cNvPr id="29" name="Rounded Rectangle 28"/>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5"/>
                <p:cNvSpPr/>
                <p:nvPr/>
              </p:nvSpPr>
              <p:spPr>
                <a:xfrm>
                  <a:off x="7031201" y="834275"/>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24"/>
              <p:cNvGrpSpPr/>
              <p:nvPr/>
            </p:nvGrpSpPr>
            <p:grpSpPr>
              <a:xfrm>
                <a:off x="7646520" y="1148254"/>
                <a:ext cx="621450" cy="1017899"/>
                <a:chOff x="7087348" y="824753"/>
                <a:chExt cx="762000" cy="1536722"/>
              </a:xfrm>
            </p:grpSpPr>
            <p:sp>
              <p:nvSpPr>
                <p:cNvPr id="26" name="Rounded Rectangle 25"/>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87348" y="824753"/>
                  <a:ext cx="762000" cy="1219200"/>
                </a:xfrm>
                <a:prstGeom prst="ellipse">
                  <a:avLst/>
                </a:prstGeom>
                <a:solidFill>
                  <a:srgbClr val="D0BE5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Rectangle 17"/>
            <p:cNvSpPr/>
            <p:nvPr/>
          </p:nvSpPr>
          <p:spPr>
            <a:xfrm>
              <a:off x="757983" y="4672698"/>
              <a:ext cx="2437759" cy="1323439"/>
            </a:xfrm>
            <a:prstGeom prst="rect">
              <a:avLst/>
            </a:prstGeom>
          </p:spPr>
          <p:txBody>
            <a:bodyPr wrap="square">
              <a:spAutoFit/>
            </a:bodyPr>
            <a:lstStyle/>
            <a:p>
              <a:pPr algn="ctr"/>
              <a:r>
                <a:rPr lang="en-US" sz="1600" b="1" dirty="0"/>
                <a:t>Under Jesus Christ’s direction, righteous messengers teach the gospel to those in spirit prison</a:t>
              </a:r>
              <a:endParaRPr lang="en-US" sz="1600" dirty="0"/>
            </a:p>
          </p:txBody>
        </p:sp>
      </p:grpSp>
      <p:pic>
        <p:nvPicPr>
          <p:cNvPr id="50178" name="Picture 2" descr="Alain A. Petion"/>
          <p:cNvPicPr>
            <a:picLocks noChangeAspect="1" noChangeArrowheads="1"/>
          </p:cNvPicPr>
          <p:nvPr/>
        </p:nvPicPr>
        <p:blipFill>
          <a:blip r:embed="rId3" cstate="print"/>
          <a:srcRect/>
          <a:stretch>
            <a:fillRect/>
          </a:stretch>
        </p:blipFill>
        <p:spPr bwMode="auto">
          <a:xfrm>
            <a:off x="10708826" y="207084"/>
            <a:ext cx="1076325" cy="1428750"/>
          </a:xfrm>
          <a:prstGeom prst="rect">
            <a:avLst/>
          </a:prstGeom>
          <a:noFill/>
        </p:spPr>
      </p:pic>
    </p:spTree>
    <p:extLst>
      <p:ext uri="{BB962C8B-B14F-4D97-AF65-F5344CB8AC3E}">
        <p14:creationId xmlns:p14="http://schemas.microsoft.com/office/powerpoint/2010/main" val="280575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1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To Be Redeemed</a:t>
            </a:r>
          </a:p>
        </p:txBody>
      </p:sp>
      <p:sp>
        <p:nvSpPr>
          <p:cNvPr id="17" name="TextBox 16"/>
          <p:cNvSpPr txBox="1"/>
          <p:nvPr/>
        </p:nvSpPr>
        <p:spPr>
          <a:xfrm>
            <a:off x="-1" y="6488668"/>
            <a:ext cx="6228679" cy="369332"/>
          </a:xfrm>
          <a:prstGeom prst="rect">
            <a:avLst/>
          </a:prstGeom>
          <a:noFill/>
        </p:spPr>
        <p:txBody>
          <a:bodyPr wrap="square" rtlCol="0">
            <a:spAutoFit/>
          </a:bodyPr>
          <a:lstStyle/>
          <a:p>
            <a:r>
              <a:rPr lang="en-US" dirty="0">
                <a:solidFill>
                  <a:schemeClr val="bg1"/>
                </a:solidFill>
              </a:rPr>
              <a:t>Luke 23:43; D&amp;C 138:58-59</a:t>
            </a:r>
          </a:p>
        </p:txBody>
      </p:sp>
      <p:sp>
        <p:nvSpPr>
          <p:cNvPr id="35" name="Rectangle 34"/>
          <p:cNvSpPr/>
          <p:nvPr/>
        </p:nvSpPr>
        <p:spPr>
          <a:xfrm>
            <a:off x="315559" y="879001"/>
            <a:ext cx="8387377" cy="830997"/>
          </a:xfrm>
          <a:prstGeom prst="rect">
            <a:avLst/>
          </a:prstGeom>
        </p:spPr>
        <p:txBody>
          <a:bodyPr wrap="square">
            <a:spAutoFit/>
          </a:bodyPr>
          <a:lstStyle/>
          <a:p>
            <a:r>
              <a:rPr lang="en-US" sz="2400" dirty="0">
                <a:solidFill>
                  <a:srgbClr val="FFFF00"/>
                </a:solidFill>
              </a:rPr>
              <a:t>What would the thief, or any other spirit in spirit prison, need to do in order to be redeemed?</a:t>
            </a:r>
          </a:p>
        </p:txBody>
      </p:sp>
      <p:pic>
        <p:nvPicPr>
          <p:cNvPr id="36" name="Picture 2" descr="http://www.uni.edu/becker/anImated%20question%20mark%20.gif"/>
          <p:cNvPicPr>
            <a:picLocks noChangeAspect="1" noChangeArrowheads="1" noCrop="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1333" y="242928"/>
            <a:ext cx="2138592" cy="362982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198145" y="2694386"/>
            <a:ext cx="6096000" cy="1569660"/>
          </a:xfrm>
          <a:prstGeom prst="rect">
            <a:avLst/>
          </a:prstGeom>
        </p:spPr>
        <p:txBody>
          <a:bodyPr>
            <a:spAutoFit/>
          </a:bodyPr>
          <a:lstStyle/>
          <a:p>
            <a:pPr fontAlgn="base"/>
            <a:r>
              <a:rPr lang="en-US" sz="2400" dirty="0">
                <a:solidFill>
                  <a:srgbClr val="FF0000"/>
                </a:solidFill>
              </a:rPr>
              <a:t>Spirits “who repent will be redeemed, through obedience to the ordinances of the [temple],” be cleansed through the Atonement, and “receive [their] reward”</a:t>
            </a:r>
          </a:p>
        </p:txBody>
      </p:sp>
      <p:sp>
        <p:nvSpPr>
          <p:cNvPr id="37" name="Rectangle 36"/>
          <p:cNvSpPr/>
          <p:nvPr/>
        </p:nvSpPr>
        <p:spPr>
          <a:xfrm>
            <a:off x="369345" y="1814917"/>
            <a:ext cx="8182983" cy="830997"/>
          </a:xfrm>
          <a:prstGeom prst="rect">
            <a:avLst/>
          </a:prstGeom>
        </p:spPr>
        <p:txBody>
          <a:bodyPr wrap="square">
            <a:spAutoFit/>
          </a:bodyPr>
          <a:lstStyle/>
          <a:p>
            <a:r>
              <a:rPr lang="en-US" sz="2400" dirty="0">
                <a:solidFill>
                  <a:srgbClr val="FFFF00"/>
                </a:solidFill>
              </a:rPr>
              <a:t>What will happen to those spirits who repent and accept the temple ordinances performed on their behalf? </a:t>
            </a:r>
            <a:endParaRPr lang="en-US" sz="2400" dirty="0"/>
          </a:p>
        </p:txBody>
      </p:sp>
      <p:sp>
        <p:nvSpPr>
          <p:cNvPr id="38" name="Rectangle 37"/>
          <p:cNvSpPr/>
          <p:nvPr/>
        </p:nvSpPr>
        <p:spPr>
          <a:xfrm>
            <a:off x="380104" y="4504328"/>
            <a:ext cx="6096000" cy="830997"/>
          </a:xfrm>
          <a:prstGeom prst="rect">
            <a:avLst/>
          </a:prstGeom>
        </p:spPr>
        <p:txBody>
          <a:bodyPr>
            <a:spAutoFit/>
          </a:bodyPr>
          <a:lstStyle/>
          <a:p>
            <a:r>
              <a:rPr lang="en-US" sz="2400" dirty="0">
                <a:solidFill>
                  <a:srgbClr val="FFFF00"/>
                </a:solidFill>
              </a:rPr>
              <a:t>What can we do to help those spirits who, like the thief, need to be redeemed? </a:t>
            </a:r>
            <a:endParaRPr lang="en-US" sz="2400" dirty="0"/>
          </a:p>
        </p:txBody>
      </p:sp>
      <p:grpSp>
        <p:nvGrpSpPr>
          <p:cNvPr id="40" name="Group 39"/>
          <p:cNvGrpSpPr/>
          <p:nvPr/>
        </p:nvGrpSpPr>
        <p:grpSpPr>
          <a:xfrm>
            <a:off x="1823421" y="4408001"/>
            <a:ext cx="9697047" cy="2117710"/>
            <a:chOff x="1823421" y="4408001"/>
            <a:chExt cx="9697047" cy="2117710"/>
          </a:xfrm>
        </p:grpSpPr>
        <p:sp>
          <p:nvSpPr>
            <p:cNvPr id="39" name="Rectangle 38"/>
            <p:cNvSpPr/>
            <p:nvPr/>
          </p:nvSpPr>
          <p:spPr>
            <a:xfrm>
              <a:off x="1823421" y="5396350"/>
              <a:ext cx="6096000" cy="830997"/>
            </a:xfrm>
            <a:prstGeom prst="rect">
              <a:avLst/>
            </a:prstGeom>
          </p:spPr>
          <p:txBody>
            <a:bodyPr>
              <a:spAutoFit/>
            </a:bodyPr>
            <a:lstStyle/>
            <a:p>
              <a:pPr fontAlgn="base"/>
              <a:r>
                <a:rPr lang="en-US" sz="2400" dirty="0">
                  <a:solidFill>
                    <a:srgbClr val="FF0000"/>
                  </a:solidFill>
                </a:rPr>
                <a:t>We can complete family history work and participate in temple ordinances for the dead.</a:t>
              </a:r>
            </a:p>
          </p:txBody>
        </p:sp>
        <p:pic>
          <p:nvPicPr>
            <p:cNvPr id="51202" name="Picture 2" descr="Image result for family temple work"/>
            <p:cNvPicPr>
              <a:picLocks noChangeAspect="1" noChangeArrowheads="1"/>
            </p:cNvPicPr>
            <p:nvPr/>
          </p:nvPicPr>
          <p:blipFill>
            <a:blip r:embed="rId4" cstate="print"/>
            <a:srcRect/>
            <a:stretch>
              <a:fillRect/>
            </a:stretch>
          </p:blipFill>
          <p:spPr bwMode="auto">
            <a:xfrm>
              <a:off x="8337176" y="4408001"/>
              <a:ext cx="3183292" cy="2117710"/>
            </a:xfrm>
            <a:prstGeom prst="rect">
              <a:avLst/>
            </a:prstGeom>
            <a:noFill/>
          </p:spPr>
        </p:pic>
      </p:grpSp>
    </p:spTree>
    <p:extLst>
      <p:ext uri="{BB962C8B-B14F-4D97-AF65-F5344CB8AC3E}">
        <p14:creationId xmlns:p14="http://schemas.microsoft.com/office/powerpoint/2010/main" val="187835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7" grpId="0"/>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ark blue background">
            <a:extLst>
              <a:ext uri="{FF2B5EF4-FFF2-40B4-BE49-F238E27FC236}">
                <a16:creationId xmlns:a16="http://schemas.microsoft.com/office/drawing/2014/main" id="{2A77E803-EAB1-E25C-7EEB-ACCC64CBA049}"/>
              </a:ext>
            </a:extLst>
          </p:cNvPr>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3" name="TextBox 2">
            <a:extLst>
              <a:ext uri="{FF2B5EF4-FFF2-40B4-BE49-F238E27FC236}">
                <a16:creationId xmlns:a16="http://schemas.microsoft.com/office/drawing/2014/main" id="{F16E164E-3EE0-CAB7-126A-FF58F65876E9}"/>
              </a:ext>
            </a:extLst>
          </p:cNvPr>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Behold Thy Mother</a:t>
            </a:r>
          </a:p>
        </p:txBody>
      </p:sp>
      <p:sp>
        <p:nvSpPr>
          <p:cNvPr id="5" name="TextBox 4">
            <a:extLst>
              <a:ext uri="{FF2B5EF4-FFF2-40B4-BE49-F238E27FC236}">
                <a16:creationId xmlns:a16="http://schemas.microsoft.com/office/drawing/2014/main" id="{FA438FE9-B0FD-B691-3507-2D08C2B0082B}"/>
              </a:ext>
            </a:extLst>
          </p:cNvPr>
          <p:cNvSpPr txBox="1"/>
          <p:nvPr/>
        </p:nvSpPr>
        <p:spPr>
          <a:xfrm>
            <a:off x="479087" y="1040144"/>
            <a:ext cx="6094378" cy="5632311"/>
          </a:xfrm>
          <a:prstGeom prst="rect">
            <a:avLst/>
          </a:prstGeom>
          <a:noFill/>
        </p:spPr>
        <p:txBody>
          <a:bodyPr wrap="square">
            <a:spAutoFit/>
          </a:bodyPr>
          <a:lstStyle/>
          <a:p>
            <a:r>
              <a:rPr lang="en-US" b="0" i="0" dirty="0">
                <a:solidFill>
                  <a:schemeClr val="bg1"/>
                </a:solidFill>
                <a:effectLst/>
              </a:rPr>
              <a:t>“How is it that a human being can love a child so deeply that you willingly give up a major portion of your freedom for it?</a:t>
            </a:r>
          </a:p>
          <a:p>
            <a:endParaRPr lang="en-US" dirty="0">
              <a:solidFill>
                <a:schemeClr val="bg1"/>
              </a:solidFill>
            </a:endParaRPr>
          </a:p>
          <a:p>
            <a:r>
              <a:rPr lang="en-US" b="0" i="0" dirty="0">
                <a:solidFill>
                  <a:schemeClr val="bg1"/>
                </a:solidFill>
                <a:effectLst/>
              </a:rPr>
              <a:t>How can mortal love be so strong that you voluntarily subject yourself to responsibility, vulnerability, anxiety, and heartache and just keep coming back for more of the same? </a:t>
            </a:r>
          </a:p>
          <a:p>
            <a:endParaRPr lang="en-US" dirty="0">
              <a:solidFill>
                <a:schemeClr val="bg1"/>
              </a:solidFill>
            </a:endParaRPr>
          </a:p>
          <a:p>
            <a:r>
              <a:rPr lang="en-US" b="0" i="0" dirty="0">
                <a:solidFill>
                  <a:schemeClr val="bg1"/>
                </a:solidFill>
                <a:effectLst/>
              </a:rPr>
              <a:t>What kind of mortal love can make you feel, once you have a child, that your life is never, ever your own again? Maternal love </a:t>
            </a:r>
            <a:r>
              <a:rPr lang="en-US" b="0" i="1" dirty="0">
                <a:solidFill>
                  <a:schemeClr val="bg1"/>
                </a:solidFill>
                <a:effectLst/>
              </a:rPr>
              <a:t>has</a:t>
            </a:r>
            <a:r>
              <a:rPr lang="en-US" b="0" i="0" dirty="0">
                <a:solidFill>
                  <a:schemeClr val="bg1"/>
                </a:solidFill>
                <a:effectLst/>
              </a:rPr>
              <a:t> to be divine. </a:t>
            </a:r>
          </a:p>
          <a:p>
            <a:endParaRPr lang="en-US" dirty="0">
              <a:solidFill>
                <a:schemeClr val="bg1"/>
              </a:solidFill>
            </a:endParaRPr>
          </a:p>
          <a:p>
            <a:r>
              <a:rPr lang="en-US" b="0" i="0" dirty="0">
                <a:solidFill>
                  <a:schemeClr val="bg1"/>
                </a:solidFill>
                <a:effectLst/>
              </a:rPr>
              <a:t>There is no other explanation for it. </a:t>
            </a:r>
          </a:p>
          <a:p>
            <a:endParaRPr lang="en-US" dirty="0">
              <a:solidFill>
                <a:schemeClr val="bg1"/>
              </a:solidFill>
            </a:endParaRPr>
          </a:p>
          <a:p>
            <a:r>
              <a:rPr lang="en-US" b="0" i="0" dirty="0">
                <a:solidFill>
                  <a:schemeClr val="bg1"/>
                </a:solidFill>
                <a:effectLst/>
              </a:rPr>
              <a:t>What mothers do is an essential element of Christ’s work. Knowing that should be enough to tell us the impact of such love will range between unbearable and transcendent, over and over again, until with the safety and salvation of the very last child on earth, we can [then] say with Jesus, ‘[Father!] I have finished the work which thou </a:t>
            </a:r>
            <a:r>
              <a:rPr lang="en-US" b="0" i="0" dirty="0" err="1">
                <a:solidFill>
                  <a:schemeClr val="bg1"/>
                </a:solidFill>
                <a:effectLst/>
              </a:rPr>
              <a:t>gavest</a:t>
            </a:r>
            <a:r>
              <a:rPr lang="en-US" b="0" i="0" dirty="0">
                <a:solidFill>
                  <a:schemeClr val="bg1"/>
                </a:solidFill>
                <a:effectLst/>
              </a:rPr>
              <a:t> me to do.’</a:t>
            </a:r>
          </a:p>
          <a:p>
            <a:r>
              <a:rPr lang="en-US" dirty="0">
                <a:solidFill>
                  <a:schemeClr val="bg1"/>
                </a:solidFill>
              </a:rPr>
              <a:t>(Oct. Conference 2015 Elder Jeffrey R. Holland)</a:t>
            </a:r>
          </a:p>
        </p:txBody>
      </p:sp>
      <p:pic>
        <p:nvPicPr>
          <p:cNvPr id="7" name="Picture 6">
            <a:extLst>
              <a:ext uri="{FF2B5EF4-FFF2-40B4-BE49-F238E27FC236}">
                <a16:creationId xmlns:a16="http://schemas.microsoft.com/office/drawing/2014/main" id="{CD3337BA-2CA6-F751-66D9-9BB534556909}"/>
              </a:ext>
            </a:extLst>
          </p:cNvPr>
          <p:cNvPicPr>
            <a:picLocks noChangeAspect="1"/>
          </p:cNvPicPr>
          <p:nvPr/>
        </p:nvPicPr>
        <p:blipFill rotWithShape="1">
          <a:blip r:embed="rId3"/>
          <a:srcRect l="2053"/>
          <a:stretch/>
        </p:blipFill>
        <p:spPr>
          <a:xfrm>
            <a:off x="6573465" y="1780162"/>
            <a:ext cx="5216842" cy="3794910"/>
          </a:xfrm>
          <a:prstGeom prst="rect">
            <a:avLst/>
          </a:prstGeom>
        </p:spPr>
      </p:pic>
      <p:pic>
        <p:nvPicPr>
          <p:cNvPr id="9" name="Picture 8">
            <a:extLst>
              <a:ext uri="{FF2B5EF4-FFF2-40B4-BE49-F238E27FC236}">
                <a16:creationId xmlns:a16="http://schemas.microsoft.com/office/drawing/2014/main" id="{972BBD3C-FFCF-DFE5-F69F-643ECA3CE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48" y="36827"/>
            <a:ext cx="756490" cy="944910"/>
          </a:xfrm>
          <a:prstGeom prst="rect">
            <a:avLst/>
          </a:prstGeom>
        </p:spPr>
      </p:pic>
    </p:spTree>
    <p:extLst>
      <p:ext uri="{BB962C8B-B14F-4D97-AF65-F5344CB8AC3E}">
        <p14:creationId xmlns:p14="http://schemas.microsoft.com/office/powerpoint/2010/main" val="96075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dark blue background">
            <a:extLst>
              <a:ext uri="{FF2B5EF4-FFF2-40B4-BE49-F238E27FC236}">
                <a16:creationId xmlns:a16="http://schemas.microsoft.com/office/drawing/2014/main" id="{022ECC05-A388-28C4-7830-4F56225FE4D0}"/>
              </a:ext>
            </a:extLst>
          </p:cNvPr>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4" name="TextBox 3">
            <a:extLst>
              <a:ext uri="{FF2B5EF4-FFF2-40B4-BE49-F238E27FC236}">
                <a16:creationId xmlns:a16="http://schemas.microsoft.com/office/drawing/2014/main" id="{88958D0B-7D81-9B37-D831-F93982532E7D}"/>
              </a:ext>
            </a:extLst>
          </p:cNvPr>
          <p:cNvSpPr txBox="1"/>
          <p:nvPr/>
        </p:nvSpPr>
        <p:spPr>
          <a:xfrm>
            <a:off x="445536" y="1063889"/>
            <a:ext cx="4490358" cy="3539430"/>
          </a:xfrm>
          <a:prstGeom prst="rect">
            <a:avLst/>
          </a:prstGeom>
          <a:noFill/>
        </p:spPr>
        <p:txBody>
          <a:bodyPr wrap="square">
            <a:spAutoFit/>
          </a:bodyPr>
          <a:lstStyle/>
          <a:p>
            <a:r>
              <a:rPr lang="en-US" sz="2800" b="1" i="0" dirty="0">
                <a:solidFill>
                  <a:schemeClr val="bg1"/>
                </a:solidFill>
                <a:effectLst/>
              </a:rPr>
              <a:t>As part of His Atonement, Jesus Christ was crucified for the sins of the world. </a:t>
            </a:r>
          </a:p>
          <a:p>
            <a:endParaRPr lang="en-US" sz="2800" b="1" dirty="0">
              <a:solidFill>
                <a:schemeClr val="bg1"/>
              </a:solidFill>
            </a:endParaRPr>
          </a:p>
          <a:p>
            <a:r>
              <a:rPr lang="en-US" sz="2800" b="1" i="0" dirty="0">
                <a:solidFill>
                  <a:schemeClr val="bg1"/>
                </a:solidFill>
                <a:effectLst/>
              </a:rPr>
              <a:t>The suffering the Savior began in the Garden of Gethsemane was completed on the cross at Golgotha</a:t>
            </a:r>
            <a:r>
              <a:rPr lang="en-US" sz="2800" b="0" i="0" dirty="0">
                <a:solidFill>
                  <a:schemeClr val="bg1"/>
                </a:solidFill>
                <a:effectLst/>
              </a:rPr>
              <a:t>.</a:t>
            </a:r>
            <a:endParaRPr lang="en-US" sz="2800" dirty="0">
              <a:solidFill>
                <a:schemeClr val="bg1"/>
              </a:solidFill>
            </a:endParaRPr>
          </a:p>
        </p:txBody>
      </p:sp>
      <p:sp>
        <p:nvSpPr>
          <p:cNvPr id="6" name="TextBox 5">
            <a:extLst>
              <a:ext uri="{FF2B5EF4-FFF2-40B4-BE49-F238E27FC236}">
                <a16:creationId xmlns:a16="http://schemas.microsoft.com/office/drawing/2014/main" id="{DE76847E-79A4-EF25-C28A-73EE48692D84}"/>
              </a:ext>
            </a:extLst>
          </p:cNvPr>
          <p:cNvSpPr txBox="1"/>
          <p:nvPr/>
        </p:nvSpPr>
        <p:spPr>
          <a:xfrm>
            <a:off x="2052734" y="5357046"/>
            <a:ext cx="8910735" cy="1077218"/>
          </a:xfrm>
          <a:prstGeom prst="rect">
            <a:avLst/>
          </a:prstGeom>
          <a:noFill/>
        </p:spPr>
        <p:txBody>
          <a:bodyPr wrap="square">
            <a:spAutoFit/>
          </a:bodyPr>
          <a:lstStyle/>
          <a:p>
            <a:r>
              <a:rPr lang="en-US" sz="3200" b="0" i="0" dirty="0">
                <a:solidFill>
                  <a:srgbClr val="FF0000"/>
                </a:solidFill>
                <a:effectLst/>
              </a:rPr>
              <a:t>If the Savior had not died for our sins, we would not be able to return to our Father in Heaven.</a:t>
            </a:r>
            <a:endParaRPr lang="en-US" sz="3200" dirty="0">
              <a:solidFill>
                <a:srgbClr val="FF0000"/>
              </a:solidFill>
            </a:endParaRPr>
          </a:p>
        </p:txBody>
      </p:sp>
      <p:pic>
        <p:nvPicPr>
          <p:cNvPr id="8" name="Picture 7">
            <a:extLst>
              <a:ext uri="{FF2B5EF4-FFF2-40B4-BE49-F238E27FC236}">
                <a16:creationId xmlns:a16="http://schemas.microsoft.com/office/drawing/2014/main" id="{09B9A9F5-8693-5C4C-4C11-646632BA21D1}"/>
              </a:ext>
            </a:extLst>
          </p:cNvPr>
          <p:cNvPicPr>
            <a:picLocks noChangeAspect="1"/>
          </p:cNvPicPr>
          <p:nvPr/>
        </p:nvPicPr>
        <p:blipFill>
          <a:blip r:embed="rId3"/>
          <a:stretch>
            <a:fillRect/>
          </a:stretch>
        </p:blipFill>
        <p:spPr>
          <a:xfrm>
            <a:off x="8111415" y="2290430"/>
            <a:ext cx="3520745" cy="2758679"/>
          </a:xfrm>
          <a:prstGeom prst="rect">
            <a:avLst/>
          </a:prstGeom>
        </p:spPr>
      </p:pic>
      <p:pic>
        <p:nvPicPr>
          <p:cNvPr id="10" name="Picture 9">
            <a:extLst>
              <a:ext uri="{FF2B5EF4-FFF2-40B4-BE49-F238E27FC236}">
                <a16:creationId xmlns:a16="http://schemas.microsoft.com/office/drawing/2014/main" id="{28AAD7DB-98BF-209D-CC3D-87B1252E83FE}"/>
              </a:ext>
            </a:extLst>
          </p:cNvPr>
          <p:cNvPicPr>
            <a:picLocks noChangeAspect="1"/>
          </p:cNvPicPr>
          <p:nvPr/>
        </p:nvPicPr>
        <p:blipFill>
          <a:blip r:embed="rId4"/>
          <a:stretch>
            <a:fillRect/>
          </a:stretch>
        </p:blipFill>
        <p:spPr>
          <a:xfrm>
            <a:off x="4935894" y="282714"/>
            <a:ext cx="3520745" cy="2763120"/>
          </a:xfrm>
          <a:prstGeom prst="rect">
            <a:avLst/>
          </a:prstGeom>
        </p:spPr>
      </p:pic>
    </p:spTree>
    <p:extLst>
      <p:ext uri="{BB962C8B-B14F-4D97-AF65-F5344CB8AC3E}">
        <p14:creationId xmlns:p14="http://schemas.microsoft.com/office/powerpoint/2010/main" val="42255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7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urostile" pitchFamily="34" charset="0"/>
              </a:rPr>
              <a:t>“Into Thy Hands I Commend My Spirit”</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(5)</a:t>
            </a:r>
          </a:p>
        </p:txBody>
      </p:sp>
      <p:sp>
        <p:nvSpPr>
          <p:cNvPr id="17" name="TextBox 16"/>
          <p:cNvSpPr txBox="1"/>
          <p:nvPr/>
        </p:nvSpPr>
        <p:spPr>
          <a:xfrm>
            <a:off x="-1" y="6488668"/>
            <a:ext cx="6228679" cy="369332"/>
          </a:xfrm>
          <a:prstGeom prst="rect">
            <a:avLst/>
          </a:prstGeom>
          <a:noFill/>
        </p:spPr>
        <p:txBody>
          <a:bodyPr wrap="square" rtlCol="0">
            <a:spAutoFit/>
          </a:bodyPr>
          <a:lstStyle/>
          <a:p>
            <a:r>
              <a:rPr lang="en-US" dirty="0">
                <a:solidFill>
                  <a:schemeClr val="bg1"/>
                </a:solidFill>
              </a:rPr>
              <a:t>Luke 23:46; John 19:30</a:t>
            </a:r>
          </a:p>
        </p:txBody>
      </p:sp>
      <p:sp>
        <p:nvSpPr>
          <p:cNvPr id="13" name="Rectangle 12"/>
          <p:cNvSpPr/>
          <p:nvPr/>
        </p:nvSpPr>
        <p:spPr>
          <a:xfrm>
            <a:off x="4970032" y="893811"/>
            <a:ext cx="5873676" cy="6001643"/>
          </a:xfrm>
          <a:prstGeom prst="rect">
            <a:avLst/>
          </a:prstGeom>
        </p:spPr>
        <p:txBody>
          <a:bodyPr wrap="square">
            <a:spAutoFit/>
          </a:bodyPr>
          <a:lstStyle/>
          <a:p>
            <a:r>
              <a:rPr lang="en-US" sz="2400" dirty="0">
                <a:solidFill>
                  <a:schemeClr val="bg1"/>
                </a:solidFill>
              </a:rPr>
              <a:t>“When the uttermost farthing had then been paid, when Christ’s determination to be faithful was as obvious as it was utterly invincible, finally and mercifully, it was ‘finished’.</a:t>
            </a:r>
          </a:p>
          <a:p>
            <a:endParaRPr lang="en-US" sz="2400" dirty="0">
              <a:solidFill>
                <a:schemeClr val="bg1"/>
              </a:solidFill>
            </a:endParaRPr>
          </a:p>
          <a:p>
            <a:r>
              <a:rPr lang="en-US" sz="2400" dirty="0">
                <a:solidFill>
                  <a:schemeClr val="bg1"/>
                </a:solidFill>
              </a:rPr>
              <a:t>Against all odds and with none to help or uphold Him, Jesus of Nazareth, the living Son of the living God, restored physical life where death had held sway and brought joyful, spiritual redemption out of sin, hellish darkness, and despair. </a:t>
            </a:r>
          </a:p>
          <a:p>
            <a:endParaRPr lang="en-US" sz="2400" dirty="0">
              <a:solidFill>
                <a:schemeClr val="bg1"/>
              </a:solidFill>
            </a:endParaRPr>
          </a:p>
          <a:p>
            <a:r>
              <a:rPr lang="en-US" sz="2400" dirty="0">
                <a:solidFill>
                  <a:schemeClr val="bg1"/>
                </a:solidFill>
              </a:rPr>
              <a:t>With faith in the God He </a:t>
            </a:r>
            <a:r>
              <a:rPr lang="en-US" sz="2400" i="1" dirty="0">
                <a:solidFill>
                  <a:schemeClr val="bg1"/>
                </a:solidFill>
              </a:rPr>
              <a:t>knew</a:t>
            </a:r>
            <a:r>
              <a:rPr lang="en-US" sz="2400" dirty="0">
                <a:solidFill>
                  <a:schemeClr val="bg1"/>
                </a:solidFill>
              </a:rPr>
              <a:t> was there, He could say in triumph, ‘Father, into thy hands I commend my spirit.’”</a:t>
            </a:r>
          </a:p>
        </p:txBody>
      </p:sp>
      <p:pic>
        <p:nvPicPr>
          <p:cNvPr id="28" name="Picture 27" descr="Jeffrey R. Holland.jpg"/>
          <p:cNvPicPr>
            <a:picLocks noChangeAspect="1"/>
          </p:cNvPicPr>
          <p:nvPr/>
        </p:nvPicPr>
        <p:blipFill>
          <a:blip r:embed="rId3" cstate="print"/>
          <a:stretch>
            <a:fillRect/>
          </a:stretch>
        </p:blipFill>
        <p:spPr>
          <a:xfrm>
            <a:off x="10986367" y="5083722"/>
            <a:ext cx="1011384" cy="1263290"/>
          </a:xfrm>
          <a:prstGeom prst="rect">
            <a:avLst/>
          </a:prstGeom>
        </p:spPr>
      </p:pic>
      <p:pic>
        <p:nvPicPr>
          <p:cNvPr id="52226" name="Picture 2" descr="Image result for jesus on the cross"/>
          <p:cNvPicPr>
            <a:picLocks noChangeAspect="1" noChangeArrowheads="1"/>
          </p:cNvPicPr>
          <p:nvPr/>
        </p:nvPicPr>
        <p:blipFill>
          <a:blip r:embed="rId4" cstate="print"/>
          <a:srcRect/>
          <a:stretch>
            <a:fillRect/>
          </a:stretch>
        </p:blipFill>
        <p:spPr bwMode="auto">
          <a:xfrm>
            <a:off x="279699" y="840889"/>
            <a:ext cx="4315012" cy="3236259"/>
          </a:xfrm>
          <a:prstGeom prst="rect">
            <a:avLst/>
          </a:prstGeom>
          <a:noFill/>
        </p:spPr>
      </p:pic>
    </p:spTree>
    <p:extLst>
      <p:ext uri="{BB962C8B-B14F-4D97-AF65-F5344CB8AC3E}">
        <p14:creationId xmlns:p14="http://schemas.microsoft.com/office/powerpoint/2010/main" val="357405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9100" y="1229722"/>
            <a:ext cx="4508914" cy="4708981"/>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The hypocrisy of the Jewish leaders was put on display when they led Jesus to Pilate to be judged.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They would not enter into the hall of judgment, which was a Gentile structure, because doing so would make them ritually unclean and they desired to eat the Passover meal the next day.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Yet at the same time, they were willing to falsely accuse Jesus before Pilate and seek His death. (1)</a:t>
            </a:r>
          </a:p>
        </p:txBody>
      </p:sp>
      <p:sp>
        <p:nvSpPr>
          <p:cNvPr id="13" name="Rectangle 12"/>
          <p:cNvSpPr/>
          <p:nvPr/>
        </p:nvSpPr>
        <p:spPr>
          <a:xfrm>
            <a:off x="3919800" y="27597"/>
            <a:ext cx="4437433" cy="830997"/>
          </a:xfrm>
          <a:prstGeom prst="rect">
            <a:avLst/>
          </a:prstGeom>
        </p:spPr>
        <p:txBody>
          <a:bodyPr wrap="none">
            <a:spAutoFit/>
          </a:bodyPr>
          <a:lstStyle/>
          <a:p>
            <a:pPr algn="ctr"/>
            <a:r>
              <a:rPr lang="en-US" sz="4800" dirty="0">
                <a:solidFill>
                  <a:schemeClr val="bg1"/>
                </a:solidFill>
                <a:latin typeface="Comic Sans MS" pitchFamily="66" charset="0"/>
              </a:rPr>
              <a:t>Jesus to Pilate</a:t>
            </a:r>
          </a:p>
        </p:txBody>
      </p:sp>
      <p:grpSp>
        <p:nvGrpSpPr>
          <p:cNvPr id="16" name="Group 15"/>
          <p:cNvGrpSpPr/>
          <p:nvPr/>
        </p:nvGrpSpPr>
        <p:grpSpPr>
          <a:xfrm>
            <a:off x="6138514" y="1454510"/>
            <a:ext cx="5239141" cy="4215860"/>
            <a:chOff x="4658057" y="1456784"/>
            <a:chExt cx="5239141" cy="4215860"/>
          </a:xfrm>
        </p:grpSpPr>
        <p:pic>
          <p:nvPicPr>
            <p:cNvPr id="10242" name="Picture 2" descr="model of first-centur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057" y="1456784"/>
              <a:ext cx="5239141" cy="31900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61007" y="4733925"/>
              <a:ext cx="3897086" cy="938719"/>
            </a:xfrm>
            <a:prstGeom prst="rect">
              <a:avLst/>
            </a:prstGeom>
          </p:spPr>
          <p:txBody>
            <a:bodyPr wrap="square">
              <a:spAutoFit/>
            </a:bodyPr>
            <a:lstStyle/>
            <a:p>
              <a:r>
                <a:rPr lang="en-US" sz="1100" i="1" dirty="0">
                  <a:solidFill>
                    <a:schemeClr val="bg1"/>
                  </a:solidFill>
                  <a:latin typeface="Open Sans"/>
                </a:rPr>
                <a:t>This model of first-century Jerusalem depicts the palace (foreground) that was probably “the hall of judgment” (John 18:28) where Pilate questioned Jesus. It also depicts the Antonia Fortress (background on right), another possible site of the trial before Pilate.</a:t>
              </a:r>
              <a:endParaRPr lang="en-US" sz="1100" dirty="0">
                <a:solidFill>
                  <a:schemeClr val="bg1"/>
                </a:solidFill>
              </a:endParaRPr>
            </a:p>
          </p:txBody>
        </p:sp>
      </p:gr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18:28-36</a:t>
            </a:r>
          </a:p>
        </p:txBody>
      </p:sp>
    </p:spTree>
    <p:extLst>
      <p:ext uri="{BB962C8B-B14F-4D97-AF65-F5344CB8AC3E}">
        <p14:creationId xmlns:p14="http://schemas.microsoft.com/office/powerpoint/2010/main" val="19911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pic>
        <p:nvPicPr>
          <p:cNvPr id="3" name="Picture 2">
            <a:extLst>
              <a:ext uri="{FF2B5EF4-FFF2-40B4-BE49-F238E27FC236}">
                <a16:creationId xmlns:a16="http://schemas.microsoft.com/office/drawing/2014/main" id="{0DA8A168-4E58-4B30-833F-3740975BA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327259"/>
            <a:ext cx="8318500" cy="616979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2299659729"/>
              </p:ext>
            </p:extLst>
          </p:nvPr>
        </p:nvGraphicFramePr>
        <p:xfrm>
          <a:off x="1" y="228600"/>
          <a:ext cx="12191995" cy="5123914"/>
        </p:xfrm>
        <a:graphic>
          <a:graphicData uri="http://schemas.openxmlformats.org/drawingml/2006/table">
            <a:tbl>
              <a:tblPr/>
              <a:tblGrid>
                <a:gridCol w="2438399">
                  <a:extLst>
                    <a:ext uri="{9D8B030D-6E8A-4147-A177-3AD203B41FA5}">
                      <a16:colId xmlns:a16="http://schemas.microsoft.com/office/drawing/2014/main" val="20000"/>
                    </a:ext>
                  </a:extLst>
                </a:gridCol>
                <a:gridCol w="2438399">
                  <a:extLst>
                    <a:ext uri="{9D8B030D-6E8A-4147-A177-3AD203B41FA5}">
                      <a16:colId xmlns:a16="http://schemas.microsoft.com/office/drawing/2014/main" val="20001"/>
                    </a:ext>
                  </a:extLst>
                </a:gridCol>
                <a:gridCol w="2438399">
                  <a:extLst>
                    <a:ext uri="{9D8B030D-6E8A-4147-A177-3AD203B41FA5}">
                      <a16:colId xmlns:a16="http://schemas.microsoft.com/office/drawing/2014/main" val="20002"/>
                    </a:ext>
                  </a:extLst>
                </a:gridCol>
                <a:gridCol w="2438399">
                  <a:extLst>
                    <a:ext uri="{9D8B030D-6E8A-4147-A177-3AD203B41FA5}">
                      <a16:colId xmlns:a16="http://schemas.microsoft.com/office/drawing/2014/main" val="20003"/>
                    </a:ext>
                  </a:extLst>
                </a:gridCol>
                <a:gridCol w="2438399">
                  <a:extLst>
                    <a:ext uri="{9D8B030D-6E8A-4147-A177-3AD203B41FA5}">
                      <a16:colId xmlns:a16="http://schemas.microsoft.com/office/drawing/2014/main" val="20004"/>
                    </a:ext>
                  </a:extLst>
                </a:gridCol>
              </a:tblGrid>
              <a:tr h="246436">
                <a:tc>
                  <a:txBody>
                    <a:bodyPr/>
                    <a:lstStyle/>
                    <a:p>
                      <a:pPr algn="ctr"/>
                      <a:endParaRPr lang="en-US" sz="2000" dirty="0"/>
                    </a:p>
                  </a:txBody>
                  <a:tcPr marL="34735" marR="34735" marT="26051" marB="26051" anchor="ctr">
                    <a:lnL>
                      <a:noFill/>
                    </a:lnL>
                    <a:lnR>
                      <a:noFill/>
                    </a:lnR>
                    <a:lnT>
                      <a:noFill/>
                    </a:lnT>
                    <a:lnB>
                      <a:noFill/>
                    </a:lnB>
                    <a:solidFill>
                      <a:srgbClr val="EFEFEF"/>
                    </a:solidFill>
                  </a:tcPr>
                </a:tc>
                <a:tc>
                  <a:txBody>
                    <a:bodyPr/>
                    <a:lstStyle/>
                    <a:p>
                      <a:pPr algn="ctr"/>
                      <a:r>
                        <a:rPr lang="en-US" sz="2000"/>
                        <a:t>Mark</a:t>
                      </a:r>
                    </a:p>
                  </a:txBody>
                  <a:tcPr marL="34735" marR="34735" marT="26051" marB="26051" anchor="ctr">
                    <a:lnL>
                      <a:noFill/>
                    </a:lnL>
                    <a:lnR>
                      <a:noFill/>
                    </a:lnR>
                    <a:lnT>
                      <a:noFill/>
                    </a:lnT>
                    <a:lnB>
                      <a:noFill/>
                    </a:lnB>
                    <a:solidFill>
                      <a:srgbClr val="EFEFEF"/>
                    </a:solidFill>
                  </a:tcPr>
                </a:tc>
                <a:tc>
                  <a:txBody>
                    <a:bodyPr/>
                    <a:lstStyle/>
                    <a:p>
                      <a:pPr algn="ctr"/>
                      <a:r>
                        <a:rPr lang="en-US" sz="2000"/>
                        <a:t>Luke</a:t>
                      </a:r>
                    </a:p>
                  </a:txBody>
                  <a:tcPr marL="34735" marR="34735" marT="26051" marB="26051" anchor="ctr">
                    <a:lnL>
                      <a:noFill/>
                    </a:lnL>
                    <a:lnR>
                      <a:noFill/>
                    </a:lnR>
                    <a:lnT>
                      <a:noFill/>
                    </a:lnT>
                    <a:lnB>
                      <a:noFill/>
                    </a:lnB>
                    <a:solidFill>
                      <a:srgbClr val="EFEFEF"/>
                    </a:solidFill>
                  </a:tcPr>
                </a:tc>
                <a:tc>
                  <a:txBody>
                    <a:bodyPr/>
                    <a:lstStyle/>
                    <a:p>
                      <a:pPr algn="ctr"/>
                      <a:r>
                        <a:rPr lang="en-US" sz="2000"/>
                        <a:t>Matthew</a:t>
                      </a:r>
                    </a:p>
                  </a:txBody>
                  <a:tcPr marL="34735" marR="34735" marT="26051" marB="26051" anchor="ctr">
                    <a:lnL>
                      <a:noFill/>
                    </a:lnL>
                    <a:lnR>
                      <a:noFill/>
                    </a:lnR>
                    <a:lnT>
                      <a:noFill/>
                    </a:lnT>
                    <a:lnB>
                      <a:noFill/>
                    </a:lnB>
                    <a:solidFill>
                      <a:srgbClr val="EFEFEF"/>
                    </a:solidFill>
                  </a:tcPr>
                </a:tc>
                <a:tc>
                  <a:txBody>
                    <a:bodyPr/>
                    <a:lstStyle/>
                    <a:p>
                      <a:pPr algn="ctr"/>
                      <a:r>
                        <a:rPr lang="en-US" sz="2000"/>
                        <a:t>John</a:t>
                      </a:r>
                    </a:p>
                  </a:txBody>
                  <a:tcPr marL="34735" marR="34735" marT="26051" marB="26051" anchor="ctr">
                    <a:lnL>
                      <a:noFill/>
                    </a:lnL>
                    <a:lnR>
                      <a:noFill/>
                    </a:lnR>
                    <a:lnT>
                      <a:noFill/>
                    </a:lnT>
                    <a:lnB>
                      <a:noFill/>
                    </a:lnB>
                    <a:solidFill>
                      <a:srgbClr val="EFEFEF"/>
                    </a:solidFill>
                  </a:tcPr>
                </a:tc>
                <a:extLst>
                  <a:ext uri="{0D108BD9-81ED-4DB2-BD59-A6C34878D82A}">
                    <a16:rowId xmlns:a16="http://schemas.microsoft.com/office/drawing/2014/main" val="10000"/>
                  </a:ext>
                </a:extLst>
              </a:tr>
              <a:tr h="246436">
                <a:tc>
                  <a:txBody>
                    <a:bodyPr/>
                    <a:lstStyle/>
                    <a:p>
                      <a:pPr algn="ctr"/>
                      <a:r>
                        <a:rPr lang="en-US" sz="2000" dirty="0"/>
                        <a:t>Verse</a:t>
                      </a:r>
                    </a:p>
                  </a:txBody>
                  <a:tcPr marL="34735" marR="34735" marT="26051" marB="26051" anchor="ctr">
                    <a:lnL>
                      <a:noFill/>
                    </a:lnL>
                    <a:lnR>
                      <a:noFill/>
                    </a:lnR>
                    <a:lnT>
                      <a:noFill/>
                    </a:lnT>
                    <a:lnB>
                      <a:noFill/>
                    </a:lnB>
                  </a:tcPr>
                </a:tc>
                <a:tc>
                  <a:txBody>
                    <a:bodyPr/>
                    <a:lstStyle/>
                    <a:p>
                      <a:pPr algn="ctr"/>
                      <a:r>
                        <a:rPr lang="en-US" sz="2000" dirty="0">
                          <a:solidFill>
                            <a:srgbClr val="3300B5"/>
                          </a:solidFill>
                        </a:rPr>
                        <a:t>15:26</a:t>
                      </a:r>
                      <a:endParaRPr lang="en-US" sz="2000" dirty="0"/>
                    </a:p>
                  </a:txBody>
                  <a:tcPr marL="34735" marR="34735" marT="26051" marB="26051" anchor="ctr">
                    <a:lnL>
                      <a:noFill/>
                    </a:lnL>
                    <a:lnR>
                      <a:noFill/>
                    </a:lnR>
                    <a:lnT>
                      <a:noFill/>
                    </a:lnT>
                    <a:lnB>
                      <a:noFill/>
                    </a:lnB>
                  </a:tcPr>
                </a:tc>
                <a:tc>
                  <a:txBody>
                    <a:bodyPr/>
                    <a:lstStyle/>
                    <a:p>
                      <a:pPr algn="ctr"/>
                      <a:r>
                        <a:rPr lang="en-US" sz="2000" dirty="0">
                          <a:solidFill>
                            <a:srgbClr val="3300B5"/>
                          </a:solidFill>
                        </a:rPr>
                        <a:t>23:38</a:t>
                      </a:r>
                      <a:endParaRPr lang="en-US" sz="2000" dirty="0"/>
                    </a:p>
                  </a:txBody>
                  <a:tcPr marL="34735" marR="34735" marT="26051" marB="26051" anchor="ctr">
                    <a:lnL>
                      <a:noFill/>
                    </a:lnL>
                    <a:lnR>
                      <a:noFill/>
                    </a:lnR>
                    <a:lnT>
                      <a:noFill/>
                    </a:lnT>
                    <a:lnB>
                      <a:noFill/>
                    </a:lnB>
                  </a:tcPr>
                </a:tc>
                <a:tc>
                  <a:txBody>
                    <a:bodyPr/>
                    <a:lstStyle/>
                    <a:p>
                      <a:pPr algn="ctr"/>
                      <a:r>
                        <a:rPr lang="en-US" sz="2000" dirty="0">
                          <a:solidFill>
                            <a:srgbClr val="3300B5"/>
                          </a:solidFill>
                        </a:rPr>
                        <a:t>27:37</a:t>
                      </a:r>
                      <a:endParaRPr lang="en-US" sz="2000" dirty="0"/>
                    </a:p>
                  </a:txBody>
                  <a:tcPr marL="34735" marR="34735" marT="26051" marB="26051" anchor="ctr">
                    <a:lnL>
                      <a:noFill/>
                    </a:lnL>
                    <a:lnR>
                      <a:noFill/>
                    </a:lnR>
                    <a:lnT>
                      <a:noFill/>
                    </a:lnT>
                    <a:lnB>
                      <a:noFill/>
                    </a:lnB>
                  </a:tcPr>
                </a:tc>
                <a:tc>
                  <a:txBody>
                    <a:bodyPr/>
                    <a:lstStyle/>
                    <a:p>
                      <a:pPr algn="ctr"/>
                      <a:r>
                        <a:rPr lang="en-US" sz="2000" dirty="0">
                          <a:solidFill>
                            <a:srgbClr val="3300B5"/>
                          </a:solidFill>
                        </a:rPr>
                        <a:t> 19:19-20</a:t>
                      </a:r>
                      <a:endParaRPr lang="en-US" sz="2000" dirty="0"/>
                    </a:p>
                  </a:txBody>
                  <a:tcPr marL="34735" marR="34735" marT="26051" marB="26051" anchor="ctr">
                    <a:lnL>
                      <a:noFill/>
                    </a:lnL>
                    <a:lnR>
                      <a:noFill/>
                    </a:lnR>
                    <a:lnT>
                      <a:noFill/>
                    </a:lnT>
                    <a:lnB>
                      <a:noFill/>
                    </a:lnB>
                  </a:tcPr>
                </a:tc>
                <a:extLst>
                  <a:ext uri="{0D108BD9-81ED-4DB2-BD59-A6C34878D82A}">
                    <a16:rowId xmlns:a16="http://schemas.microsoft.com/office/drawing/2014/main" val="10001"/>
                  </a:ext>
                </a:extLst>
              </a:tr>
              <a:tr h="966909">
                <a:tc>
                  <a:txBody>
                    <a:bodyPr/>
                    <a:lstStyle/>
                    <a:p>
                      <a:pPr algn="ctr"/>
                      <a:r>
                        <a:rPr lang="en-US" sz="2000"/>
                        <a:t>Greek Inscription</a:t>
                      </a:r>
                    </a:p>
                  </a:txBody>
                  <a:tcPr marL="34735" marR="34735" marT="26051" marB="26051" anchor="ctr">
                    <a:lnL>
                      <a:noFill/>
                    </a:lnL>
                    <a:lnR>
                      <a:noFill/>
                    </a:lnR>
                    <a:lnT>
                      <a:noFill/>
                    </a:lnT>
                    <a:lnB>
                      <a:noFill/>
                    </a:lnB>
                  </a:tcPr>
                </a:tc>
                <a:tc>
                  <a:txBody>
                    <a:bodyPr/>
                    <a:lstStyle/>
                    <a:p>
                      <a:pPr algn="ctr"/>
                      <a:r>
                        <a:rPr lang="el-GR" sz="2000" dirty="0"/>
                        <a:t>ὁ βασιλεὺς τῶν Ἰουδαίων</a:t>
                      </a:r>
                    </a:p>
                  </a:txBody>
                  <a:tcPr marL="34735" marR="34735" marT="26051" marB="26051" anchor="ctr">
                    <a:lnL>
                      <a:noFill/>
                    </a:lnL>
                    <a:lnR>
                      <a:noFill/>
                    </a:lnR>
                    <a:lnT>
                      <a:noFill/>
                    </a:lnT>
                    <a:lnB>
                      <a:noFill/>
                    </a:lnB>
                  </a:tcPr>
                </a:tc>
                <a:tc>
                  <a:txBody>
                    <a:bodyPr/>
                    <a:lstStyle/>
                    <a:p>
                      <a:pPr algn="ctr"/>
                      <a:r>
                        <a:rPr lang="el-GR" sz="2000"/>
                        <a:t>ὁ βασιλεὺς τῶν Ἰουδαίων οὗτος</a:t>
                      </a:r>
                    </a:p>
                  </a:txBody>
                  <a:tcPr marL="34735" marR="34735" marT="26051" marB="26051" anchor="ctr">
                    <a:lnL>
                      <a:noFill/>
                    </a:lnL>
                    <a:lnR>
                      <a:noFill/>
                    </a:lnR>
                    <a:lnT>
                      <a:noFill/>
                    </a:lnT>
                    <a:lnB>
                      <a:noFill/>
                    </a:lnB>
                  </a:tcPr>
                </a:tc>
                <a:tc>
                  <a:txBody>
                    <a:bodyPr/>
                    <a:lstStyle/>
                    <a:p>
                      <a:pPr algn="ctr"/>
                      <a:r>
                        <a:rPr lang="el-GR" sz="2000"/>
                        <a:t>οὗτός ἐστιν Ἰησοῦς ὁ βασιλεὺς τῶν Ἰουδαίων</a:t>
                      </a:r>
                    </a:p>
                  </a:txBody>
                  <a:tcPr marL="34735" marR="34735" marT="26051" marB="26051" anchor="ctr">
                    <a:lnL>
                      <a:noFill/>
                    </a:lnL>
                    <a:lnR>
                      <a:noFill/>
                    </a:lnR>
                    <a:lnT>
                      <a:noFill/>
                    </a:lnT>
                    <a:lnB>
                      <a:noFill/>
                    </a:lnB>
                  </a:tcPr>
                </a:tc>
                <a:tc>
                  <a:txBody>
                    <a:bodyPr/>
                    <a:lstStyle/>
                    <a:p>
                      <a:pPr algn="ctr"/>
                      <a:r>
                        <a:rPr lang="el-GR" sz="2000"/>
                        <a:t>Ἰησοῦς ὁ Ναζωραῖος ὁ βασιλεὺς τῶν Ἰουδαίων</a:t>
                      </a:r>
                    </a:p>
                  </a:txBody>
                  <a:tcPr marL="34735" marR="34735" marT="26051" marB="26051" anchor="ctr">
                    <a:lnL>
                      <a:noFill/>
                    </a:lnL>
                    <a:lnR>
                      <a:noFill/>
                    </a:lnR>
                    <a:lnT>
                      <a:noFill/>
                    </a:lnT>
                    <a:lnB>
                      <a:noFill/>
                    </a:lnB>
                  </a:tcPr>
                </a:tc>
                <a:extLst>
                  <a:ext uri="{0D108BD9-81ED-4DB2-BD59-A6C34878D82A}">
                    <a16:rowId xmlns:a16="http://schemas.microsoft.com/office/drawing/2014/main" val="10002"/>
                  </a:ext>
                </a:extLst>
              </a:tr>
              <a:tr h="786085">
                <a:tc>
                  <a:txBody>
                    <a:bodyPr/>
                    <a:lstStyle/>
                    <a:p>
                      <a:pPr algn="ctr"/>
                      <a:r>
                        <a:rPr lang="en-US" sz="2000"/>
                        <a:t>English translation</a:t>
                      </a:r>
                    </a:p>
                  </a:txBody>
                  <a:tcPr marL="34735" marR="34735" marT="26051" marB="26051" anchor="ctr">
                    <a:lnL>
                      <a:noFill/>
                    </a:lnL>
                    <a:lnR>
                      <a:noFill/>
                    </a:lnR>
                    <a:lnT>
                      <a:noFill/>
                    </a:lnT>
                    <a:lnB>
                      <a:noFill/>
                    </a:lnB>
                  </a:tcPr>
                </a:tc>
                <a:tc>
                  <a:txBody>
                    <a:bodyPr/>
                    <a:lstStyle/>
                    <a:p>
                      <a:pPr algn="ctr"/>
                      <a:r>
                        <a:rPr lang="en-US" sz="2000"/>
                        <a:t>The King of the Jews</a:t>
                      </a:r>
                    </a:p>
                  </a:txBody>
                  <a:tcPr marL="34735" marR="34735" marT="26051" marB="26051" anchor="ctr">
                    <a:lnL>
                      <a:noFill/>
                    </a:lnL>
                    <a:lnR>
                      <a:noFill/>
                    </a:lnR>
                    <a:lnT>
                      <a:noFill/>
                    </a:lnT>
                    <a:lnB>
                      <a:noFill/>
                    </a:lnB>
                  </a:tcPr>
                </a:tc>
                <a:tc>
                  <a:txBody>
                    <a:bodyPr/>
                    <a:lstStyle/>
                    <a:p>
                      <a:pPr algn="ctr"/>
                      <a:r>
                        <a:rPr lang="en-US" sz="2000"/>
                        <a:t>This is the King of the Jews</a:t>
                      </a:r>
                    </a:p>
                  </a:txBody>
                  <a:tcPr marL="34735" marR="34735" marT="26051" marB="26051" anchor="ctr">
                    <a:lnL>
                      <a:noFill/>
                    </a:lnL>
                    <a:lnR>
                      <a:noFill/>
                    </a:lnR>
                    <a:lnT>
                      <a:noFill/>
                    </a:lnT>
                    <a:lnB>
                      <a:noFill/>
                    </a:lnB>
                  </a:tcPr>
                </a:tc>
                <a:tc>
                  <a:txBody>
                    <a:bodyPr/>
                    <a:lstStyle/>
                    <a:p>
                      <a:pPr algn="ctr"/>
                      <a:r>
                        <a:rPr lang="en-US" sz="2000"/>
                        <a:t>This is Jesus, the King of the Jews</a:t>
                      </a:r>
                    </a:p>
                  </a:txBody>
                  <a:tcPr marL="34735" marR="34735" marT="26051" marB="26051" anchor="ctr">
                    <a:lnL>
                      <a:noFill/>
                    </a:lnL>
                    <a:lnR>
                      <a:noFill/>
                    </a:lnR>
                    <a:lnT>
                      <a:noFill/>
                    </a:lnT>
                    <a:lnB>
                      <a:noFill/>
                    </a:lnB>
                  </a:tcPr>
                </a:tc>
                <a:tc>
                  <a:txBody>
                    <a:bodyPr/>
                    <a:lstStyle/>
                    <a:p>
                      <a:pPr algn="ctr"/>
                      <a:r>
                        <a:rPr lang="en-US" sz="2000"/>
                        <a:t>Jesus of Nazareth, the King of the Jews</a:t>
                      </a:r>
                    </a:p>
                  </a:txBody>
                  <a:tcPr marL="34735" marR="34735" marT="26051" marB="26051" anchor="ctr">
                    <a:lnL>
                      <a:noFill/>
                    </a:lnL>
                    <a:lnR>
                      <a:noFill/>
                    </a:lnR>
                    <a:lnT>
                      <a:noFill/>
                    </a:lnT>
                    <a:lnB>
                      <a:noFill/>
                    </a:lnB>
                  </a:tcPr>
                </a:tc>
                <a:extLst>
                  <a:ext uri="{0D108BD9-81ED-4DB2-BD59-A6C34878D82A}">
                    <a16:rowId xmlns:a16="http://schemas.microsoft.com/office/drawing/2014/main" val="10003"/>
                  </a:ext>
                </a:extLst>
              </a:tr>
              <a:tr h="424435">
                <a:tc>
                  <a:txBody>
                    <a:bodyPr/>
                    <a:lstStyle/>
                    <a:p>
                      <a:pPr algn="ctr"/>
                      <a:r>
                        <a:rPr lang="en-US" sz="2000"/>
                        <a:t>Languages</a:t>
                      </a:r>
                    </a:p>
                  </a:txBody>
                  <a:tcPr marL="34735" marR="34735" marT="26051" marB="26051" anchor="ctr">
                    <a:lnL>
                      <a:noFill/>
                    </a:lnL>
                    <a:lnR>
                      <a:noFill/>
                    </a:lnR>
                    <a:lnT>
                      <a:noFill/>
                    </a:lnT>
                    <a:lnB>
                      <a:noFill/>
                    </a:lnB>
                  </a:tcPr>
                </a:tc>
                <a:tc>
                  <a:txBody>
                    <a:bodyPr/>
                    <a:lstStyle/>
                    <a:p>
                      <a:pPr algn="ctr"/>
                      <a:r>
                        <a:rPr lang="en-US" sz="2000"/>
                        <a:t>[none specified]</a:t>
                      </a:r>
                    </a:p>
                  </a:txBody>
                  <a:tcPr marL="34735" marR="34735" marT="26051" marB="26051" anchor="ctr">
                    <a:lnL>
                      <a:noFill/>
                    </a:lnL>
                    <a:lnR>
                      <a:noFill/>
                    </a:lnR>
                    <a:lnT>
                      <a:noFill/>
                    </a:lnT>
                    <a:lnB>
                      <a:noFill/>
                    </a:lnB>
                  </a:tcPr>
                </a:tc>
                <a:tc>
                  <a:txBody>
                    <a:bodyPr/>
                    <a:lstStyle/>
                    <a:p>
                      <a:pPr algn="ctr"/>
                      <a:r>
                        <a:rPr lang="en-US" sz="2000"/>
                        <a:t>Hebrew, Latin, Greek</a:t>
                      </a:r>
                    </a:p>
                  </a:txBody>
                  <a:tcPr marL="34735" marR="34735" marT="26051" marB="26051" anchor="ctr">
                    <a:lnL>
                      <a:noFill/>
                    </a:lnL>
                    <a:lnR>
                      <a:noFill/>
                    </a:lnR>
                    <a:lnT>
                      <a:noFill/>
                    </a:lnT>
                    <a:lnB>
                      <a:noFill/>
                    </a:lnB>
                  </a:tcPr>
                </a:tc>
                <a:tc>
                  <a:txBody>
                    <a:bodyPr/>
                    <a:lstStyle/>
                    <a:p>
                      <a:pPr algn="ctr"/>
                      <a:r>
                        <a:rPr lang="en-US" sz="2000"/>
                        <a:t>[none specified]</a:t>
                      </a:r>
                    </a:p>
                  </a:txBody>
                  <a:tcPr marL="34735" marR="34735" marT="26051" marB="26051" anchor="ctr">
                    <a:lnL>
                      <a:noFill/>
                    </a:lnL>
                    <a:lnR>
                      <a:noFill/>
                    </a:lnR>
                    <a:lnT>
                      <a:noFill/>
                    </a:lnT>
                    <a:lnB>
                      <a:noFill/>
                    </a:lnB>
                  </a:tcPr>
                </a:tc>
                <a:tc>
                  <a:txBody>
                    <a:bodyPr/>
                    <a:lstStyle/>
                    <a:p>
                      <a:pPr algn="ctr"/>
                      <a:r>
                        <a:rPr lang="en-US" sz="2000"/>
                        <a:t>Hebrew, Latin, Greek</a:t>
                      </a:r>
                    </a:p>
                  </a:txBody>
                  <a:tcPr marL="34735" marR="34735" marT="26051" marB="26051" anchor="ctr">
                    <a:lnL>
                      <a:noFill/>
                    </a:lnL>
                    <a:lnR>
                      <a:noFill/>
                    </a:lnR>
                    <a:lnT>
                      <a:noFill/>
                    </a:lnT>
                    <a:lnB>
                      <a:noFill/>
                    </a:lnB>
                  </a:tcPr>
                </a:tc>
                <a:extLst>
                  <a:ext uri="{0D108BD9-81ED-4DB2-BD59-A6C34878D82A}">
                    <a16:rowId xmlns:a16="http://schemas.microsoft.com/office/drawing/2014/main" val="10004"/>
                  </a:ext>
                </a:extLst>
              </a:tr>
              <a:tr h="2232681">
                <a:tc>
                  <a:txBody>
                    <a:bodyPr/>
                    <a:lstStyle/>
                    <a:p>
                      <a:pPr algn="ctr"/>
                      <a:r>
                        <a:rPr lang="en-US" sz="2000" dirty="0"/>
                        <a:t>Full verse in </a:t>
                      </a:r>
                      <a:r>
                        <a:rPr lang="en-US" sz="2000" dirty="0">
                          <a:solidFill>
                            <a:srgbClr val="3300B5"/>
                          </a:solidFill>
                        </a:rPr>
                        <a:t>KJV</a:t>
                      </a:r>
                      <a:endParaRPr lang="en-US" sz="2000" dirty="0"/>
                    </a:p>
                  </a:txBody>
                  <a:tcPr marL="34735" marR="34735" marT="26051" marB="26051" anchor="ctr">
                    <a:lnL>
                      <a:noFill/>
                    </a:lnL>
                    <a:lnR>
                      <a:noFill/>
                    </a:lnR>
                    <a:lnT>
                      <a:noFill/>
                    </a:lnT>
                    <a:lnB>
                      <a:noFill/>
                    </a:lnB>
                  </a:tcPr>
                </a:tc>
                <a:tc>
                  <a:txBody>
                    <a:bodyPr/>
                    <a:lstStyle/>
                    <a:p>
                      <a:pPr algn="ctr"/>
                      <a:r>
                        <a:rPr lang="en-US" sz="2000" dirty="0"/>
                        <a:t>And the superscription of His accusation was written over, THE KING OF THE JEWS.</a:t>
                      </a:r>
                    </a:p>
                  </a:txBody>
                  <a:tcPr marL="34735" marR="34735" marT="26051" marB="26051" anchor="ctr">
                    <a:lnL>
                      <a:noFill/>
                    </a:lnL>
                    <a:lnR>
                      <a:noFill/>
                    </a:lnR>
                    <a:lnT>
                      <a:noFill/>
                    </a:lnT>
                    <a:lnB>
                      <a:noFill/>
                    </a:lnB>
                  </a:tcPr>
                </a:tc>
                <a:tc>
                  <a:txBody>
                    <a:bodyPr/>
                    <a:lstStyle/>
                    <a:p>
                      <a:pPr algn="ctr"/>
                      <a:r>
                        <a:rPr lang="en-US" sz="2000"/>
                        <a:t>And a superscription also was written over Him in letters of Greek, and Latin, and Hebrew, THIS IS THE KING OF THE JEWS.</a:t>
                      </a:r>
                    </a:p>
                  </a:txBody>
                  <a:tcPr marL="34735" marR="34735" marT="26051" marB="26051" anchor="ctr">
                    <a:lnL>
                      <a:noFill/>
                    </a:lnL>
                    <a:lnR>
                      <a:noFill/>
                    </a:lnR>
                    <a:lnT>
                      <a:noFill/>
                    </a:lnT>
                    <a:lnB>
                      <a:noFill/>
                    </a:lnB>
                  </a:tcPr>
                </a:tc>
                <a:tc>
                  <a:txBody>
                    <a:bodyPr/>
                    <a:lstStyle/>
                    <a:p>
                      <a:pPr algn="ctr"/>
                      <a:r>
                        <a:rPr lang="en-US" sz="2000" dirty="0"/>
                        <a:t>And set up over His head His accusation written, THIS IS JESUS THE KING OF THE JEWS</a:t>
                      </a:r>
                    </a:p>
                  </a:txBody>
                  <a:tcPr marL="34735" marR="34735" marT="26051" marB="26051" anchor="ctr">
                    <a:lnL>
                      <a:noFill/>
                    </a:lnL>
                    <a:lnR>
                      <a:noFill/>
                    </a:lnR>
                    <a:lnT>
                      <a:noFill/>
                    </a:lnT>
                    <a:lnB>
                      <a:noFill/>
                    </a:lnB>
                  </a:tcPr>
                </a:tc>
                <a:tc>
                  <a:txBody>
                    <a:bodyPr/>
                    <a:lstStyle/>
                    <a:p>
                      <a:pPr algn="ctr"/>
                      <a:r>
                        <a:rPr lang="en-US" sz="2000" dirty="0"/>
                        <a:t>And Pilate wrote a title, and put it on the cross. And the writing was JESUS OF NAZARETH THE KING OF THE JEWS.</a:t>
                      </a:r>
                    </a:p>
                  </a:txBody>
                  <a:tcPr marL="34735" marR="34735" marT="26051" marB="26051"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4" name="TextBox 3"/>
          <p:cNvSpPr txBox="1"/>
          <p:nvPr/>
        </p:nvSpPr>
        <p:spPr>
          <a:xfrm>
            <a:off x="0" y="6611779"/>
            <a:ext cx="5080000" cy="246221"/>
          </a:xfrm>
          <a:prstGeom prst="rect">
            <a:avLst/>
          </a:prstGeom>
          <a:noFill/>
        </p:spPr>
        <p:txBody>
          <a:bodyPr wrap="square" rtlCol="0">
            <a:spAutoFit/>
          </a:bodyPr>
          <a:lstStyle/>
          <a:p>
            <a:r>
              <a:rPr lang="en-US" sz="1000" dirty="0">
                <a:solidFill>
                  <a:schemeClr val="accent2">
                    <a:lumMod val="75000"/>
                  </a:schemeClr>
                </a:solidFill>
              </a:rPr>
              <a:t>Wikipedia</a:t>
            </a:r>
          </a:p>
        </p:txBody>
      </p:sp>
      <p:sp>
        <p:nvSpPr>
          <p:cNvPr id="7" name="TextBox 6"/>
          <p:cNvSpPr txBox="1"/>
          <p:nvPr/>
        </p:nvSpPr>
        <p:spPr>
          <a:xfrm>
            <a:off x="473336" y="4787153"/>
            <a:ext cx="2022438" cy="1384995"/>
          </a:xfrm>
          <a:prstGeom prst="rect">
            <a:avLst/>
          </a:prstGeom>
          <a:noFill/>
        </p:spPr>
        <p:txBody>
          <a:bodyPr wrap="square" rtlCol="0">
            <a:spAutoFit/>
          </a:bodyPr>
          <a:lstStyle/>
          <a:p>
            <a:pPr algn="ctr"/>
            <a:r>
              <a:rPr lang="en-US" sz="2800" b="1" dirty="0"/>
              <a:t>Name Plaque on the cross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ightning storms gifs | Lightning gif, Aesthetic gif,  Storm wallpaper">
            <a:extLst>
              <a:ext uri="{FF2B5EF4-FFF2-40B4-BE49-F238E27FC236}">
                <a16:creationId xmlns:a16="http://schemas.microsoft.com/office/drawing/2014/main" id="{B59FB873-DC6A-65C2-50A5-BF13ABCA5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80E618-C447-EBD6-4F73-170C4496E489}"/>
              </a:ext>
            </a:extLst>
          </p:cNvPr>
          <p:cNvSpPr txBox="1"/>
          <p:nvPr/>
        </p:nvSpPr>
        <p:spPr>
          <a:xfrm>
            <a:off x="772108" y="1220478"/>
            <a:ext cx="6172200" cy="4893647"/>
          </a:xfrm>
          <a:prstGeom prst="rect">
            <a:avLst/>
          </a:prstGeom>
          <a:noFill/>
        </p:spPr>
        <p:txBody>
          <a:bodyPr wrap="square">
            <a:spAutoFit/>
          </a:bodyPr>
          <a:lstStyle/>
          <a:p>
            <a:pPr algn="l" fontAlgn="base"/>
            <a:r>
              <a:rPr lang="en-US" sz="2400" b="0" i="0" dirty="0">
                <a:solidFill>
                  <a:schemeClr val="bg1"/>
                </a:solidFill>
                <a:effectLst/>
              </a:rPr>
              <a:t>Then the heavens grew black. </a:t>
            </a:r>
          </a:p>
          <a:p>
            <a:pPr algn="l" fontAlgn="base"/>
            <a:endParaRPr lang="en-US" sz="2400" dirty="0">
              <a:solidFill>
                <a:schemeClr val="bg1"/>
              </a:solidFill>
            </a:endParaRPr>
          </a:p>
          <a:p>
            <a:pPr algn="l" fontAlgn="base"/>
            <a:r>
              <a:rPr lang="en-US" sz="2400" b="0" i="0" dirty="0">
                <a:solidFill>
                  <a:schemeClr val="bg1"/>
                </a:solidFill>
                <a:effectLst/>
              </a:rPr>
              <a:t>Darkness covered the land for the space of three hours, as it did among the Nephites.</a:t>
            </a:r>
          </a:p>
          <a:p>
            <a:pPr algn="l" fontAlgn="base"/>
            <a:endParaRPr lang="en-US" sz="2400" dirty="0">
              <a:solidFill>
                <a:schemeClr val="bg1"/>
              </a:solidFill>
            </a:endParaRPr>
          </a:p>
          <a:p>
            <a:pPr algn="l" fontAlgn="base"/>
            <a:r>
              <a:rPr lang="en-US" sz="2400" b="0" i="0" dirty="0">
                <a:solidFill>
                  <a:schemeClr val="bg1"/>
                </a:solidFill>
                <a:effectLst/>
              </a:rPr>
              <a:t>There was a mighty storm, as though the very God of Nature was in agony.</a:t>
            </a:r>
          </a:p>
          <a:p>
            <a:pPr algn="l" fontAlgn="base"/>
            <a:endParaRPr lang="en-US" sz="2400" b="0" i="0" dirty="0">
              <a:solidFill>
                <a:schemeClr val="bg1"/>
              </a:solidFill>
              <a:effectLst/>
            </a:endParaRPr>
          </a:p>
          <a:p>
            <a:pPr algn="l" fontAlgn="base"/>
            <a:r>
              <a:rPr lang="en-US" sz="2400" b="0" i="0" dirty="0">
                <a:solidFill>
                  <a:schemeClr val="bg1"/>
                </a:solidFill>
                <a:effectLst/>
              </a:rPr>
              <a:t>And truly he was, for while he was hanging on the cross for another three hours, from noon to 3:00 P.M., all the infinite agonies and merciless pains of Gethsemane recurred.</a:t>
            </a:r>
          </a:p>
          <a:p>
            <a:pPr algn="l" fontAlgn="base"/>
            <a:r>
              <a:rPr lang="en-US" sz="2400" b="0" i="0" dirty="0">
                <a:solidFill>
                  <a:schemeClr val="bg1"/>
                </a:solidFill>
                <a:effectLst/>
              </a:rPr>
              <a:t>(11)</a:t>
            </a:r>
          </a:p>
        </p:txBody>
      </p:sp>
      <p:pic>
        <p:nvPicPr>
          <p:cNvPr id="8" name="Picture 7">
            <a:extLst>
              <a:ext uri="{FF2B5EF4-FFF2-40B4-BE49-F238E27FC236}">
                <a16:creationId xmlns:a16="http://schemas.microsoft.com/office/drawing/2014/main" id="{F30E2250-5BD1-E472-5EB9-7ABF4D17A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39" y="191302"/>
            <a:ext cx="600269" cy="837875"/>
          </a:xfrm>
          <a:prstGeom prst="rect">
            <a:avLst/>
          </a:prstGeom>
        </p:spPr>
      </p:pic>
      <p:sp>
        <p:nvSpPr>
          <p:cNvPr id="9" name="TextBox 8">
            <a:extLst>
              <a:ext uri="{FF2B5EF4-FFF2-40B4-BE49-F238E27FC236}">
                <a16:creationId xmlns:a16="http://schemas.microsoft.com/office/drawing/2014/main" id="{27AF65E5-3060-821A-8E16-B4A4BF10B01B}"/>
              </a:ext>
            </a:extLst>
          </p:cNvPr>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urostile" pitchFamily="34" charset="0"/>
              </a:rPr>
              <a:t>It is Finished</a:t>
            </a:r>
          </a:p>
        </p:txBody>
      </p:sp>
      <p:sp>
        <p:nvSpPr>
          <p:cNvPr id="11" name="TextBox 10">
            <a:extLst>
              <a:ext uri="{FF2B5EF4-FFF2-40B4-BE49-F238E27FC236}">
                <a16:creationId xmlns:a16="http://schemas.microsoft.com/office/drawing/2014/main" id="{9802A8E5-21D2-78CE-825A-9ADFC389A652}"/>
              </a:ext>
            </a:extLst>
          </p:cNvPr>
          <p:cNvSpPr txBox="1"/>
          <p:nvPr/>
        </p:nvSpPr>
        <p:spPr>
          <a:xfrm>
            <a:off x="171839" y="6412216"/>
            <a:ext cx="6097554" cy="369332"/>
          </a:xfrm>
          <a:prstGeom prst="rect">
            <a:avLst/>
          </a:prstGeom>
          <a:noFill/>
        </p:spPr>
        <p:txBody>
          <a:bodyPr wrap="square">
            <a:spAutoFit/>
          </a:bodyPr>
          <a:lstStyle/>
          <a:p>
            <a:r>
              <a:rPr lang="en-US" b="0" i="0" u="none" strike="noStrike" dirty="0">
                <a:solidFill>
                  <a:schemeClr val="bg1"/>
                </a:solidFill>
                <a:effectLst/>
              </a:rPr>
              <a:t>John 19:28–30</a:t>
            </a:r>
            <a:r>
              <a:rPr lang="en-US" u="none" strike="noStrike" dirty="0">
                <a:solidFill>
                  <a:schemeClr val="bg1"/>
                </a:solidFill>
              </a:rPr>
              <a:t>; </a:t>
            </a:r>
            <a:r>
              <a:rPr lang="en-US" b="0" i="0" u="none" strike="noStrike" dirty="0">
                <a:solidFill>
                  <a:schemeClr val="bg1"/>
                </a:solidFill>
                <a:effectLst/>
              </a:rPr>
              <a:t>Luke 23:46</a:t>
            </a:r>
            <a:endParaRPr lang="en-US" dirty="0">
              <a:solidFill>
                <a:schemeClr val="bg1"/>
              </a:solidFill>
            </a:endParaRPr>
          </a:p>
        </p:txBody>
      </p:sp>
    </p:spTree>
    <p:extLst>
      <p:ext uri="{BB962C8B-B14F-4D97-AF65-F5344CB8AC3E}">
        <p14:creationId xmlns:p14="http://schemas.microsoft.com/office/powerpoint/2010/main" val="250031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ightning storms gifs | Lightning gif, Aesthetic gif,  Storm wallpaper">
            <a:extLst>
              <a:ext uri="{FF2B5EF4-FFF2-40B4-BE49-F238E27FC236}">
                <a16:creationId xmlns:a16="http://schemas.microsoft.com/office/drawing/2014/main" id="{B59FB873-DC6A-65C2-50A5-BF13ABCA5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80E618-C447-EBD6-4F73-170C4496E489}"/>
              </a:ext>
            </a:extLst>
          </p:cNvPr>
          <p:cNvSpPr txBox="1"/>
          <p:nvPr/>
        </p:nvSpPr>
        <p:spPr>
          <a:xfrm>
            <a:off x="772108" y="1220478"/>
            <a:ext cx="6172200" cy="1200329"/>
          </a:xfrm>
          <a:prstGeom prst="rect">
            <a:avLst/>
          </a:prstGeom>
          <a:noFill/>
        </p:spPr>
        <p:txBody>
          <a:bodyPr wrap="square">
            <a:spAutoFit/>
          </a:bodyPr>
          <a:lstStyle/>
          <a:p>
            <a:pPr algn="l" fontAlgn="base"/>
            <a:r>
              <a:rPr lang="en-US" sz="2400" b="0" i="0" dirty="0">
                <a:solidFill>
                  <a:schemeClr val="bg1"/>
                </a:solidFill>
                <a:effectLst/>
                <a:latin typeface="Calibri" panose="020F0502020204030204" pitchFamily="34" charset="0"/>
              </a:rPr>
              <a:t>At the time of Jesus’s death there was an earthquake and other physical manifestations, including damage to the temple.</a:t>
            </a:r>
            <a:endParaRPr lang="en-US" sz="2400" b="0" i="0" dirty="0">
              <a:solidFill>
                <a:schemeClr val="bg1"/>
              </a:solidFill>
              <a:effectLst/>
            </a:endParaRPr>
          </a:p>
        </p:txBody>
      </p:sp>
      <p:sp>
        <p:nvSpPr>
          <p:cNvPr id="9" name="TextBox 8">
            <a:extLst>
              <a:ext uri="{FF2B5EF4-FFF2-40B4-BE49-F238E27FC236}">
                <a16:creationId xmlns:a16="http://schemas.microsoft.com/office/drawing/2014/main" id="{27AF65E5-3060-821A-8E16-B4A4BF10B01B}"/>
              </a:ext>
            </a:extLst>
          </p:cNvPr>
          <p:cNvSpPr txBox="1"/>
          <p:nvPr/>
        </p:nvSpPr>
        <p:spPr>
          <a:xfrm>
            <a:off x="0" y="0"/>
            <a:ext cx="12192000" cy="769441"/>
          </a:xfrm>
          <a:prstGeom prst="rect">
            <a:avLst/>
          </a:prstGeom>
          <a:noFill/>
        </p:spPr>
        <p:txBody>
          <a:bodyPr wrap="square" rtlCol="0">
            <a:spAutoFit/>
          </a:bodyPr>
          <a:lstStyle/>
          <a:p>
            <a:pPr algn="ctr"/>
            <a:r>
              <a:rPr lang="en-US" sz="4400" dirty="0">
                <a:solidFill>
                  <a:schemeClr val="bg1"/>
                </a:solidFill>
                <a:latin typeface="Eurostile" pitchFamily="34" charset="0"/>
              </a:rPr>
              <a:t>Physical Events on the Earth</a:t>
            </a:r>
          </a:p>
        </p:txBody>
      </p:sp>
      <p:sp>
        <p:nvSpPr>
          <p:cNvPr id="11" name="TextBox 10">
            <a:extLst>
              <a:ext uri="{FF2B5EF4-FFF2-40B4-BE49-F238E27FC236}">
                <a16:creationId xmlns:a16="http://schemas.microsoft.com/office/drawing/2014/main" id="{9802A8E5-21D2-78CE-825A-9ADFC389A652}"/>
              </a:ext>
            </a:extLst>
          </p:cNvPr>
          <p:cNvSpPr txBox="1"/>
          <p:nvPr/>
        </p:nvSpPr>
        <p:spPr>
          <a:xfrm>
            <a:off x="171839" y="6412216"/>
            <a:ext cx="6097554" cy="369332"/>
          </a:xfrm>
          <a:prstGeom prst="rect">
            <a:avLst/>
          </a:prstGeom>
          <a:noFill/>
        </p:spPr>
        <p:txBody>
          <a:bodyPr wrap="square">
            <a:spAutoFit/>
          </a:bodyPr>
          <a:lstStyle/>
          <a:p>
            <a:r>
              <a:rPr lang="en-US" b="0" i="0" u="none" strike="noStrike" dirty="0">
                <a:solidFill>
                  <a:schemeClr val="bg1"/>
                </a:solidFill>
                <a:effectLst/>
              </a:rPr>
              <a:t>Matthew 27:50-51; Leviticus 16</a:t>
            </a:r>
            <a:endParaRPr lang="en-US" dirty="0">
              <a:solidFill>
                <a:schemeClr val="bg1"/>
              </a:solidFill>
            </a:endParaRPr>
          </a:p>
        </p:txBody>
      </p:sp>
      <p:pic>
        <p:nvPicPr>
          <p:cNvPr id="5" name="Picture 4">
            <a:extLst>
              <a:ext uri="{FF2B5EF4-FFF2-40B4-BE49-F238E27FC236}">
                <a16:creationId xmlns:a16="http://schemas.microsoft.com/office/drawing/2014/main" id="{AE00A90B-36AB-ABAE-D5AC-578C84DBE548}"/>
              </a:ext>
            </a:extLst>
          </p:cNvPr>
          <p:cNvPicPr>
            <a:picLocks noChangeAspect="1"/>
          </p:cNvPicPr>
          <p:nvPr/>
        </p:nvPicPr>
        <p:blipFill>
          <a:blip r:embed="rId3"/>
          <a:stretch>
            <a:fillRect/>
          </a:stretch>
        </p:blipFill>
        <p:spPr>
          <a:xfrm>
            <a:off x="7350869" y="966973"/>
            <a:ext cx="3640592" cy="5315264"/>
          </a:xfrm>
          <a:prstGeom prst="rect">
            <a:avLst/>
          </a:prstGeom>
        </p:spPr>
      </p:pic>
      <p:sp>
        <p:nvSpPr>
          <p:cNvPr id="10" name="TextBox 9">
            <a:extLst>
              <a:ext uri="{FF2B5EF4-FFF2-40B4-BE49-F238E27FC236}">
                <a16:creationId xmlns:a16="http://schemas.microsoft.com/office/drawing/2014/main" id="{4E118310-F909-8477-FD2F-801D5F578573}"/>
              </a:ext>
            </a:extLst>
          </p:cNvPr>
          <p:cNvSpPr txBox="1"/>
          <p:nvPr/>
        </p:nvSpPr>
        <p:spPr>
          <a:xfrm>
            <a:off x="809431" y="2790036"/>
            <a:ext cx="6097554" cy="2862322"/>
          </a:xfrm>
          <a:prstGeom prst="rect">
            <a:avLst/>
          </a:prstGeom>
          <a:noFill/>
        </p:spPr>
        <p:txBody>
          <a:bodyPr wrap="square">
            <a:spAutoFit/>
          </a:bodyPr>
          <a:lstStyle/>
          <a:p>
            <a:r>
              <a:rPr lang="en-US" b="0" i="0" dirty="0">
                <a:solidFill>
                  <a:schemeClr val="bg1"/>
                </a:solidFill>
                <a:effectLst/>
              </a:rPr>
              <a:t>The ancient temple had two rooms separated by a veil, or curtain. </a:t>
            </a:r>
          </a:p>
          <a:p>
            <a:endParaRPr lang="en-US" dirty="0">
              <a:solidFill>
                <a:schemeClr val="bg1"/>
              </a:solidFill>
            </a:endParaRPr>
          </a:p>
          <a:p>
            <a:r>
              <a:rPr lang="en-US" b="0" i="0" dirty="0">
                <a:solidFill>
                  <a:schemeClr val="bg1"/>
                </a:solidFill>
                <a:effectLst/>
              </a:rPr>
              <a:t>Once a year, on the Day of Atonement, the high priest passed from the Holy Place through the veil of the temple and entered the Holy of Holies. </a:t>
            </a:r>
          </a:p>
          <a:p>
            <a:endParaRPr lang="en-US" dirty="0">
              <a:solidFill>
                <a:schemeClr val="bg1"/>
              </a:solidFill>
            </a:endParaRPr>
          </a:p>
          <a:p>
            <a:r>
              <a:rPr lang="en-US" b="0" i="0" dirty="0">
                <a:solidFill>
                  <a:schemeClr val="bg1"/>
                </a:solidFill>
                <a:effectLst/>
              </a:rPr>
              <a:t>This room represented God’s presence. In this room, the high priest sprinkled the blood of a sin offering on the altar to atone for the sins of Israel.</a:t>
            </a:r>
            <a:endParaRPr lang="en-US" dirty="0">
              <a:solidFill>
                <a:schemeClr val="bg1"/>
              </a:solidFill>
            </a:endParaRPr>
          </a:p>
        </p:txBody>
      </p:sp>
      <p:cxnSp>
        <p:nvCxnSpPr>
          <p:cNvPr id="13" name="Straight Arrow Connector 12">
            <a:extLst>
              <a:ext uri="{FF2B5EF4-FFF2-40B4-BE49-F238E27FC236}">
                <a16:creationId xmlns:a16="http://schemas.microsoft.com/office/drawing/2014/main" id="{5223B43C-6754-B9A7-2CEA-734EE8FDC283}"/>
              </a:ext>
            </a:extLst>
          </p:cNvPr>
          <p:cNvCxnSpPr/>
          <p:nvPr/>
        </p:nvCxnSpPr>
        <p:spPr>
          <a:xfrm flipV="1">
            <a:off x="6391469" y="2575249"/>
            <a:ext cx="2043404" cy="4101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6882F20-0E63-15BF-5BE7-C4BE552C54FD}"/>
              </a:ext>
            </a:extLst>
          </p:cNvPr>
          <p:cNvCxnSpPr>
            <a:cxnSpLocks/>
          </p:cNvCxnSpPr>
          <p:nvPr/>
        </p:nvCxnSpPr>
        <p:spPr>
          <a:xfrm flipV="1">
            <a:off x="6792686" y="2186471"/>
            <a:ext cx="2601587" cy="16861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C2E885-40C3-1D8E-DE2D-2600AEB3C5A0}"/>
              </a:ext>
            </a:extLst>
          </p:cNvPr>
          <p:cNvPicPr>
            <a:picLocks noChangeAspect="1"/>
          </p:cNvPicPr>
          <p:nvPr/>
        </p:nvPicPr>
        <p:blipFill>
          <a:blip r:embed="rId2"/>
          <a:stretch>
            <a:fillRect/>
          </a:stretch>
        </p:blipFill>
        <p:spPr>
          <a:xfrm>
            <a:off x="-16053" y="-65314"/>
            <a:ext cx="12208053" cy="6923314"/>
          </a:xfrm>
          <a:prstGeom prst="rect">
            <a:avLst/>
          </a:prstGeom>
        </p:spPr>
      </p:pic>
      <p:sp>
        <p:nvSpPr>
          <p:cNvPr id="4" name="TextBox 3">
            <a:extLst>
              <a:ext uri="{FF2B5EF4-FFF2-40B4-BE49-F238E27FC236}">
                <a16:creationId xmlns:a16="http://schemas.microsoft.com/office/drawing/2014/main" id="{1C218AE8-7574-FE87-D303-51E2D5D96809}"/>
              </a:ext>
            </a:extLst>
          </p:cNvPr>
          <p:cNvSpPr txBox="1"/>
          <p:nvPr/>
        </p:nvSpPr>
        <p:spPr>
          <a:xfrm>
            <a:off x="299423" y="1536174"/>
            <a:ext cx="5089700" cy="3785652"/>
          </a:xfrm>
          <a:prstGeom prst="rect">
            <a:avLst/>
          </a:prstGeom>
          <a:noFill/>
        </p:spPr>
        <p:txBody>
          <a:bodyPr wrap="square">
            <a:spAutoFit/>
          </a:bodyPr>
          <a:lstStyle/>
          <a:p>
            <a:pPr algn="l" fontAlgn="base"/>
            <a:r>
              <a:rPr lang="en-US" sz="2400" b="0" i="0" dirty="0">
                <a:solidFill>
                  <a:schemeClr val="bg1"/>
                </a:solidFill>
                <a:effectLst/>
              </a:rPr>
              <a:t>The Holy of Holies is now open to all, and all, through the atoning blood of the Lamb, can now enter into the highest and holiest of all places, that kingdom where eternal life is found. … </a:t>
            </a:r>
          </a:p>
          <a:p>
            <a:pPr algn="l" fontAlgn="base"/>
            <a:endParaRPr lang="en-US" sz="2400" dirty="0">
              <a:solidFill>
                <a:schemeClr val="bg1"/>
              </a:solidFill>
            </a:endParaRPr>
          </a:p>
          <a:p>
            <a:pPr algn="l" fontAlgn="base"/>
            <a:r>
              <a:rPr lang="en-US" sz="2400" b="0" i="0" dirty="0">
                <a:solidFill>
                  <a:schemeClr val="bg1"/>
                </a:solidFill>
                <a:effectLst/>
              </a:rPr>
              <a:t>[All people] become eligible to pass through the veil into the presence of the Lord to inherit full exaltation.</a:t>
            </a:r>
          </a:p>
          <a:p>
            <a:pPr algn="l" fontAlgn="base"/>
            <a:r>
              <a:rPr lang="en-US" sz="2400" b="0" i="0" dirty="0">
                <a:solidFill>
                  <a:schemeClr val="bg1"/>
                </a:solidFill>
                <a:effectLst/>
              </a:rPr>
              <a:t>(11)</a:t>
            </a:r>
          </a:p>
        </p:txBody>
      </p:sp>
      <p:pic>
        <p:nvPicPr>
          <p:cNvPr id="10" name="Picture 9">
            <a:extLst>
              <a:ext uri="{FF2B5EF4-FFF2-40B4-BE49-F238E27FC236}">
                <a16:creationId xmlns:a16="http://schemas.microsoft.com/office/drawing/2014/main" id="{1C2021D0-BC19-8272-1B07-BE902ECFA3DE}"/>
              </a:ext>
            </a:extLst>
          </p:cNvPr>
          <p:cNvPicPr>
            <a:picLocks noChangeAspect="1"/>
          </p:cNvPicPr>
          <p:nvPr/>
        </p:nvPicPr>
        <p:blipFill>
          <a:blip r:embed="rId3"/>
          <a:stretch>
            <a:fillRect/>
          </a:stretch>
        </p:blipFill>
        <p:spPr>
          <a:xfrm>
            <a:off x="7336904" y="1668627"/>
            <a:ext cx="4191363" cy="3520745"/>
          </a:xfrm>
          <a:prstGeom prst="rect">
            <a:avLst/>
          </a:prstGeom>
        </p:spPr>
      </p:pic>
      <p:pic>
        <p:nvPicPr>
          <p:cNvPr id="11" name="Picture 10">
            <a:extLst>
              <a:ext uri="{FF2B5EF4-FFF2-40B4-BE49-F238E27FC236}">
                <a16:creationId xmlns:a16="http://schemas.microsoft.com/office/drawing/2014/main" id="{5E4A770C-DD1B-4D21-0EA2-BCF9B46C8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839" y="191302"/>
            <a:ext cx="600269" cy="837875"/>
          </a:xfrm>
          <a:prstGeom prst="rect">
            <a:avLst/>
          </a:prstGeom>
        </p:spPr>
      </p:pic>
    </p:spTree>
    <p:extLst>
      <p:ext uri="{BB962C8B-B14F-4D97-AF65-F5344CB8AC3E}">
        <p14:creationId xmlns:p14="http://schemas.microsoft.com/office/powerpoint/2010/main" val="264703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0" y="-20782"/>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Burial of Jesus</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7" name="TextBox 16"/>
          <p:cNvSpPr txBox="1"/>
          <p:nvPr/>
        </p:nvSpPr>
        <p:spPr>
          <a:xfrm>
            <a:off x="-1" y="6488668"/>
            <a:ext cx="6228679" cy="369332"/>
          </a:xfrm>
          <a:prstGeom prst="rect">
            <a:avLst/>
          </a:prstGeom>
          <a:noFill/>
        </p:spPr>
        <p:txBody>
          <a:bodyPr wrap="square" rtlCol="0">
            <a:spAutoFit/>
          </a:bodyPr>
          <a:lstStyle/>
          <a:p>
            <a:r>
              <a:rPr lang="en-US" dirty="0">
                <a:solidFill>
                  <a:schemeClr val="bg1"/>
                </a:solidFill>
              </a:rPr>
              <a:t>Luke 23:54-56; Matthew 27:57-60</a:t>
            </a:r>
          </a:p>
        </p:txBody>
      </p:sp>
      <p:sp>
        <p:nvSpPr>
          <p:cNvPr id="13" name="Rectangle 12"/>
          <p:cNvSpPr/>
          <p:nvPr/>
        </p:nvSpPr>
        <p:spPr>
          <a:xfrm>
            <a:off x="301213" y="807750"/>
            <a:ext cx="5873676" cy="3416320"/>
          </a:xfrm>
          <a:prstGeom prst="rect">
            <a:avLst/>
          </a:prstGeom>
        </p:spPr>
        <p:txBody>
          <a:bodyPr wrap="square">
            <a:spAutoFit/>
          </a:bodyPr>
          <a:lstStyle/>
          <a:p>
            <a:r>
              <a:rPr lang="en-US" sz="2400" dirty="0">
                <a:solidFill>
                  <a:schemeClr val="bg1"/>
                </a:solidFill>
              </a:rPr>
              <a:t>The women had prepared spices and ointments to finish preparation of the body of Jesus because his burial had been done in haste. </a:t>
            </a:r>
          </a:p>
          <a:p>
            <a:endParaRPr lang="en-US" sz="2400" dirty="0">
              <a:solidFill>
                <a:schemeClr val="bg1"/>
              </a:solidFill>
            </a:endParaRPr>
          </a:p>
          <a:p>
            <a:r>
              <a:rPr lang="en-US" sz="2400" dirty="0">
                <a:solidFill>
                  <a:schemeClr val="bg1"/>
                </a:solidFill>
              </a:rPr>
              <a:t>Yet, the women strictly observed the Sabbath (on Saturday) “according to the commandment” before they went back to the tomb on Sunday to finish their task.</a:t>
            </a:r>
          </a:p>
        </p:txBody>
      </p:sp>
      <p:sp>
        <p:nvSpPr>
          <p:cNvPr id="32" name="Rectangle 31"/>
          <p:cNvSpPr/>
          <p:nvPr/>
        </p:nvSpPr>
        <p:spPr>
          <a:xfrm>
            <a:off x="5572461" y="4433075"/>
            <a:ext cx="6443830" cy="1938992"/>
          </a:xfrm>
          <a:prstGeom prst="rect">
            <a:avLst/>
          </a:prstGeom>
        </p:spPr>
        <p:txBody>
          <a:bodyPr wrap="square">
            <a:spAutoFit/>
          </a:bodyPr>
          <a:lstStyle/>
          <a:p>
            <a:r>
              <a:rPr lang="en-US" sz="2400" dirty="0">
                <a:solidFill>
                  <a:schemeClr val="bg1"/>
                </a:solidFill>
              </a:rPr>
              <a:t>Even in the midst of their great tragedy, they kept the Sabbath commandment. The Greek word for “spice” is </a:t>
            </a:r>
            <a:r>
              <a:rPr lang="en-US" sz="2400" i="1" dirty="0">
                <a:solidFill>
                  <a:schemeClr val="bg1"/>
                </a:solidFill>
              </a:rPr>
              <a:t>aroma.</a:t>
            </a:r>
            <a:r>
              <a:rPr lang="en-US" sz="2400" dirty="0">
                <a:solidFill>
                  <a:schemeClr val="bg1"/>
                </a:solidFill>
              </a:rPr>
              <a:t> Spices and ointments were usually scented and were used for funerary, cosmetic, and medicinal purposes. </a:t>
            </a:r>
          </a:p>
        </p:txBody>
      </p:sp>
      <p:pic>
        <p:nvPicPr>
          <p:cNvPr id="53252" name="Picture 4" descr="Image result for women prepare body of jesus"/>
          <p:cNvPicPr>
            <a:picLocks noChangeAspect="1" noChangeArrowheads="1"/>
          </p:cNvPicPr>
          <p:nvPr/>
        </p:nvPicPr>
        <p:blipFill>
          <a:blip r:embed="rId3" cstate="print"/>
          <a:srcRect/>
          <a:stretch>
            <a:fillRect/>
          </a:stretch>
        </p:blipFill>
        <p:spPr bwMode="auto">
          <a:xfrm>
            <a:off x="6626709" y="1070386"/>
            <a:ext cx="4654961" cy="2327481"/>
          </a:xfrm>
          <a:prstGeom prst="rect">
            <a:avLst/>
          </a:prstGeom>
          <a:noFill/>
        </p:spPr>
      </p:pic>
      <p:pic>
        <p:nvPicPr>
          <p:cNvPr id="53254" name="Picture 6" descr="Image result for burial of jesus"/>
          <p:cNvPicPr>
            <a:picLocks noChangeAspect="1" noChangeArrowheads="1"/>
          </p:cNvPicPr>
          <p:nvPr/>
        </p:nvPicPr>
        <p:blipFill>
          <a:blip r:embed="rId4" cstate="print"/>
          <a:srcRect/>
          <a:stretch>
            <a:fillRect/>
          </a:stretch>
        </p:blipFill>
        <p:spPr bwMode="auto">
          <a:xfrm>
            <a:off x="1538345" y="4152453"/>
            <a:ext cx="3476998" cy="2317999"/>
          </a:xfrm>
          <a:prstGeom prst="rect">
            <a:avLst/>
          </a:prstGeom>
          <a:noFill/>
        </p:spPr>
      </p:pic>
    </p:spTree>
    <p:extLst>
      <p:ext uri="{BB962C8B-B14F-4D97-AF65-F5344CB8AC3E}">
        <p14:creationId xmlns:p14="http://schemas.microsoft.com/office/powerpoint/2010/main" val="423534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89364" y="277893"/>
            <a:ext cx="3657600" cy="2554545"/>
          </a:xfrm>
          <a:prstGeom prst="rect">
            <a:avLst/>
          </a:prstGeom>
          <a:noFill/>
        </p:spPr>
        <p:txBody>
          <a:bodyPr wrap="square" rtlCol="0">
            <a:spAutoFit/>
          </a:bodyPr>
          <a:lstStyle/>
          <a:p>
            <a:pPr algn="ctr"/>
            <a:r>
              <a:rPr lang="en-US" sz="8000" dirty="0">
                <a:solidFill>
                  <a:schemeClr val="bg1"/>
                </a:solidFill>
                <a:latin typeface="Comic Sans MS" panose="030F0702030302020204" pitchFamily="66" charset="0"/>
              </a:rPr>
              <a:t>The Burial</a:t>
            </a:r>
          </a:p>
        </p:txBody>
      </p:sp>
      <p:sp>
        <p:nvSpPr>
          <p:cNvPr id="6" name="TextBox 5"/>
          <p:cNvSpPr txBox="1"/>
          <p:nvPr/>
        </p:nvSpPr>
        <p:spPr>
          <a:xfrm>
            <a:off x="1676400" y="3505200"/>
            <a:ext cx="37338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Matthew 27:57-66</a:t>
            </a:r>
          </a:p>
        </p:txBody>
      </p:sp>
      <p:sp>
        <p:nvSpPr>
          <p:cNvPr id="8" name="TextBox 7"/>
          <p:cNvSpPr txBox="1"/>
          <p:nvPr/>
        </p:nvSpPr>
        <p:spPr>
          <a:xfrm>
            <a:off x="3048000" y="42672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Mark 15:42-47 Mark 16:1</a:t>
            </a:r>
          </a:p>
        </p:txBody>
      </p:sp>
      <p:sp>
        <p:nvSpPr>
          <p:cNvPr id="9" name="TextBox 8"/>
          <p:cNvSpPr txBox="1"/>
          <p:nvPr/>
        </p:nvSpPr>
        <p:spPr>
          <a:xfrm>
            <a:off x="5410200" y="49530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Luke 23:50-56</a:t>
            </a:r>
          </a:p>
        </p:txBody>
      </p:sp>
      <p:sp>
        <p:nvSpPr>
          <p:cNvPr id="10" name="TextBox 9"/>
          <p:cNvSpPr txBox="1"/>
          <p:nvPr/>
        </p:nvSpPr>
        <p:spPr>
          <a:xfrm>
            <a:off x="6324600" y="58674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John 19:38-42</a:t>
            </a:r>
          </a:p>
        </p:txBody>
      </p:sp>
      <p:grpSp>
        <p:nvGrpSpPr>
          <p:cNvPr id="11" name="Group 10"/>
          <p:cNvGrpSpPr/>
          <p:nvPr/>
        </p:nvGrpSpPr>
        <p:grpSpPr>
          <a:xfrm>
            <a:off x="5791200" y="2438401"/>
            <a:ext cx="4419600" cy="1750337"/>
            <a:chOff x="457200" y="1066800"/>
            <a:chExt cx="7696200" cy="3048000"/>
          </a:xfrm>
        </p:grpSpPr>
        <p:sp>
          <p:nvSpPr>
            <p:cNvPr id="12" name="Flowchart: Delay 11"/>
            <p:cNvSpPr/>
            <p:nvPr/>
          </p:nvSpPr>
          <p:spPr>
            <a:xfrm rot="16200000">
              <a:off x="2667000" y="1524000"/>
              <a:ext cx="2667000" cy="2514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716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105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29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2590800"/>
              <a:ext cx="13716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28800" y="2590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57200" y="3352800"/>
              <a:ext cx="1066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029200" y="2590800"/>
              <a:ext cx="914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943600" y="2590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526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8768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200400" y="1066800"/>
              <a:ext cx="1676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914400" y="1828800"/>
              <a:ext cx="8382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0574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8768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400800" y="1828800"/>
              <a:ext cx="685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143000" y="1447800"/>
              <a:ext cx="2667000" cy="2667000"/>
            </a:xfrm>
            <a:prstGeom prst="ellipse">
              <a:avLst/>
            </a:prstGeom>
            <a:solidFill>
              <a:srgbClr val="E7B8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186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0762" y="237606"/>
            <a:ext cx="5665238" cy="2308324"/>
          </a:xfrm>
          <a:prstGeom prst="rect">
            <a:avLst/>
          </a:prstGeom>
          <a:noFill/>
        </p:spPr>
        <p:txBody>
          <a:bodyPr wrap="square" rtlCol="0">
            <a:spAutoFit/>
          </a:bodyPr>
          <a:lstStyle/>
          <a:p>
            <a:r>
              <a:rPr lang="en-US" sz="2400" dirty="0">
                <a:solidFill>
                  <a:schemeClr val="bg1"/>
                </a:solidFill>
              </a:rPr>
              <a:t>Joseph of Arimathea, though not an open follower of Christ, showed compassion and bravery by asking for the body of Jesus. The tomb, or </a:t>
            </a:r>
            <a:r>
              <a:rPr lang="en-US" sz="2400" dirty="0" err="1">
                <a:solidFill>
                  <a:schemeClr val="bg1"/>
                </a:solidFill>
              </a:rPr>
              <a:t>sepulchre</a:t>
            </a:r>
            <a:r>
              <a:rPr lang="en-US" sz="2400" dirty="0">
                <a:solidFill>
                  <a:schemeClr val="bg1"/>
                </a:solidFill>
              </a:rPr>
              <a:t>, that Joseph provided for the Savior’s body was excavated out of stone, likely at great expense.</a:t>
            </a:r>
            <a:endParaRPr lang="en-US" sz="2400" dirty="0">
              <a:solidFill>
                <a:schemeClr val="bg1"/>
              </a:solidFill>
              <a:latin typeface="Comic Sans MS" panose="030F0702030302020204" pitchFamily="66" charset="0"/>
            </a:endParaRPr>
          </a:p>
        </p:txBody>
      </p:sp>
      <p:sp>
        <p:nvSpPr>
          <p:cNvPr id="6" name="TextBox 5"/>
          <p:cNvSpPr txBox="1"/>
          <p:nvPr/>
        </p:nvSpPr>
        <p:spPr>
          <a:xfrm>
            <a:off x="5754951" y="4571137"/>
            <a:ext cx="59436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…besought Pilate that he might take away the body of Jesus…”</a:t>
            </a:r>
          </a:p>
        </p:txBody>
      </p:sp>
      <p:sp>
        <p:nvSpPr>
          <p:cNvPr id="7" name="TextBox 6"/>
          <p:cNvSpPr txBox="1"/>
          <p:nvPr/>
        </p:nvSpPr>
        <p:spPr>
          <a:xfrm>
            <a:off x="-19920" y="6497835"/>
            <a:ext cx="3603171"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19:38</a:t>
            </a:r>
          </a:p>
        </p:txBody>
      </p:sp>
      <p:pic>
        <p:nvPicPr>
          <p:cNvPr id="9" name="Picture 8" descr="Pilate and Joseph.jpg"/>
          <p:cNvPicPr>
            <a:picLocks noChangeAspect="1"/>
          </p:cNvPicPr>
          <p:nvPr/>
        </p:nvPicPr>
        <p:blipFill>
          <a:blip r:embed="rId2" cstate="print"/>
          <a:stretch>
            <a:fillRect/>
          </a:stretch>
        </p:blipFill>
        <p:spPr>
          <a:xfrm>
            <a:off x="6318380" y="400998"/>
            <a:ext cx="4915678" cy="3637602"/>
          </a:xfrm>
          <a:prstGeom prst="rect">
            <a:avLst/>
          </a:prstGeom>
        </p:spPr>
      </p:pic>
      <p:pic>
        <p:nvPicPr>
          <p:cNvPr id="10" name="Picture 9" descr="6874155468_bccd8375f5_z.jpg"/>
          <p:cNvPicPr>
            <a:picLocks noChangeAspect="1"/>
          </p:cNvPicPr>
          <p:nvPr/>
        </p:nvPicPr>
        <p:blipFill>
          <a:blip r:embed="rId3" cstate="print"/>
          <a:stretch>
            <a:fillRect/>
          </a:stretch>
        </p:blipFill>
        <p:spPr>
          <a:xfrm>
            <a:off x="838200" y="2915262"/>
            <a:ext cx="4290527" cy="3311750"/>
          </a:xfrm>
          <a:prstGeom prst="rect">
            <a:avLst/>
          </a:prstGeom>
        </p:spPr>
      </p:pic>
    </p:spTree>
    <p:extLst>
      <p:ext uri="{BB962C8B-B14F-4D97-AF65-F5344CB8AC3E}">
        <p14:creationId xmlns:p14="http://schemas.microsoft.com/office/powerpoint/2010/main" val="419287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52550" y="456248"/>
            <a:ext cx="6324600" cy="5755422"/>
          </a:xfrm>
          <a:prstGeom prst="rect">
            <a:avLst/>
          </a:prstGeom>
          <a:noFill/>
        </p:spPr>
        <p:txBody>
          <a:bodyPr wrap="square" rtlCol="0">
            <a:spAutoFit/>
          </a:bodyPr>
          <a:lstStyle/>
          <a:p>
            <a:r>
              <a:rPr lang="en-US" sz="3600" dirty="0">
                <a:solidFill>
                  <a:schemeClr val="bg1"/>
                </a:solidFill>
              </a:rPr>
              <a:t>Joseph of </a:t>
            </a:r>
            <a:r>
              <a:rPr lang="en-US" sz="3600" dirty="0" err="1">
                <a:solidFill>
                  <a:schemeClr val="bg1"/>
                </a:solidFill>
              </a:rPr>
              <a:t>Arimathæa</a:t>
            </a:r>
            <a:r>
              <a:rPr lang="en-US" sz="3600" dirty="0">
                <a:solidFill>
                  <a:schemeClr val="bg1"/>
                </a:solidFill>
              </a:rPr>
              <a:t>:</a:t>
            </a:r>
          </a:p>
          <a:p>
            <a:r>
              <a:rPr lang="en-US" sz="3600" dirty="0">
                <a:solidFill>
                  <a:schemeClr val="bg1"/>
                </a:solidFill>
              </a:rPr>
              <a:t> </a:t>
            </a:r>
          </a:p>
          <a:p>
            <a:r>
              <a:rPr lang="en-US" sz="3600" dirty="0">
                <a:solidFill>
                  <a:schemeClr val="bg1"/>
                </a:solidFill>
              </a:rPr>
              <a:t>Honorable disciple</a:t>
            </a:r>
          </a:p>
          <a:p>
            <a:endParaRPr lang="en-US" sz="3600" dirty="0">
              <a:solidFill>
                <a:schemeClr val="bg1"/>
              </a:solidFill>
            </a:endParaRPr>
          </a:p>
          <a:p>
            <a:r>
              <a:rPr lang="en-US" sz="3600" dirty="0">
                <a:solidFill>
                  <a:schemeClr val="bg1"/>
                </a:solidFill>
              </a:rPr>
              <a:t>A man of wealth</a:t>
            </a:r>
          </a:p>
          <a:p>
            <a:endParaRPr lang="en-US" sz="3600" dirty="0">
              <a:solidFill>
                <a:schemeClr val="bg1"/>
              </a:solidFill>
            </a:endParaRPr>
          </a:p>
          <a:p>
            <a:r>
              <a:rPr lang="en-US" sz="3600" dirty="0">
                <a:solidFill>
                  <a:schemeClr val="bg1"/>
                </a:solidFill>
              </a:rPr>
              <a:t>Fearful of the Jews</a:t>
            </a:r>
          </a:p>
          <a:p>
            <a:endParaRPr lang="en-US" sz="3600" dirty="0">
              <a:solidFill>
                <a:schemeClr val="bg1"/>
              </a:solidFill>
            </a:endParaRPr>
          </a:p>
          <a:p>
            <a:r>
              <a:rPr lang="en-US" sz="3600" dirty="0">
                <a:solidFill>
                  <a:schemeClr val="bg1"/>
                </a:solidFill>
              </a:rPr>
              <a:t>Property owner of burial place</a:t>
            </a:r>
          </a:p>
          <a:p>
            <a:endParaRPr lang="en-US" sz="3600" dirty="0">
              <a:solidFill>
                <a:schemeClr val="bg1"/>
              </a:solidFill>
            </a:endParaRPr>
          </a:p>
        </p:txBody>
      </p:sp>
      <p:sp>
        <p:nvSpPr>
          <p:cNvPr id="7" name="TextBox 6"/>
          <p:cNvSpPr txBox="1"/>
          <p:nvPr/>
        </p:nvSpPr>
        <p:spPr>
          <a:xfrm>
            <a:off x="0" y="6524379"/>
            <a:ext cx="2895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19:38</a:t>
            </a:r>
          </a:p>
        </p:txBody>
      </p:sp>
      <p:pic>
        <p:nvPicPr>
          <p:cNvPr id="29698" name="Picture 2" descr="http://upload.wikimedia.org/wikipedia/commons/thumb/4/4e/Pietro_Perugino_012.jpg/220px-Pietro_Perugino_012.jpg"/>
          <p:cNvPicPr>
            <a:picLocks noChangeAspect="1" noChangeArrowheads="1"/>
          </p:cNvPicPr>
          <p:nvPr/>
        </p:nvPicPr>
        <p:blipFill>
          <a:blip r:embed="rId2" cstate="print"/>
          <a:srcRect/>
          <a:stretch>
            <a:fillRect/>
          </a:stretch>
        </p:blipFill>
        <p:spPr bwMode="auto">
          <a:xfrm>
            <a:off x="7146924" y="1756987"/>
            <a:ext cx="3091621" cy="3780211"/>
          </a:xfrm>
          <a:prstGeom prst="rect">
            <a:avLst/>
          </a:prstGeom>
          <a:noFill/>
        </p:spPr>
      </p:pic>
    </p:spTree>
    <p:extLst>
      <p:ext uri="{BB962C8B-B14F-4D97-AF65-F5344CB8AC3E}">
        <p14:creationId xmlns:p14="http://schemas.microsoft.com/office/powerpoint/2010/main" val="13391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51310" y="458689"/>
            <a:ext cx="4865914" cy="2862322"/>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“Then took they the body of Jesus, and wound it in linen clothes with the spices…</a:t>
            </a:r>
          </a:p>
        </p:txBody>
      </p:sp>
      <p:sp>
        <p:nvSpPr>
          <p:cNvPr id="6" name="TextBox 5"/>
          <p:cNvSpPr txBox="1"/>
          <p:nvPr/>
        </p:nvSpPr>
        <p:spPr>
          <a:xfrm>
            <a:off x="97971" y="6513494"/>
            <a:ext cx="3657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 Matthew 27:60</a:t>
            </a:r>
          </a:p>
        </p:txBody>
      </p:sp>
      <p:sp>
        <p:nvSpPr>
          <p:cNvPr id="7" name="TextBox 6"/>
          <p:cNvSpPr txBox="1"/>
          <p:nvPr/>
        </p:nvSpPr>
        <p:spPr>
          <a:xfrm>
            <a:off x="4362588" y="4451391"/>
            <a:ext cx="7620000" cy="2062103"/>
          </a:xfrm>
          <a:prstGeom prst="rect">
            <a:avLst/>
          </a:prstGeom>
          <a:noFill/>
        </p:spPr>
        <p:txBody>
          <a:bodyPr wrap="square" rtlCol="0">
            <a:spAutoFit/>
          </a:bodyPr>
          <a:lstStyle/>
          <a:p>
            <a:r>
              <a:rPr lang="en-US" sz="3200" dirty="0">
                <a:solidFill>
                  <a:schemeClr val="bg1"/>
                </a:solidFill>
                <a:latin typeface="Comic Sans MS" panose="030F0702030302020204" pitchFamily="66" charset="0"/>
              </a:rPr>
              <a:t>“And laid it in his own tomb, which was hewn out in the rock; and he rolled a great stone to the door of the </a:t>
            </a:r>
            <a:r>
              <a:rPr lang="en-US" sz="3200" dirty="0" err="1">
                <a:solidFill>
                  <a:schemeClr val="bg1"/>
                </a:solidFill>
                <a:latin typeface="Comic Sans MS" panose="030F0702030302020204" pitchFamily="66" charset="0"/>
              </a:rPr>
              <a:t>sepulchre</a:t>
            </a:r>
            <a:r>
              <a:rPr lang="en-US" sz="3200" dirty="0">
                <a:solidFill>
                  <a:schemeClr val="bg1"/>
                </a:solidFill>
                <a:latin typeface="Comic Sans MS" panose="030F0702030302020204" pitchFamily="66" charset="0"/>
              </a:rPr>
              <a:t>, and departed. </a:t>
            </a:r>
          </a:p>
        </p:txBody>
      </p:sp>
      <p:pic>
        <p:nvPicPr>
          <p:cNvPr id="12" name="Picture 11" descr="allegory_of_the_resurrection_of_jesus_christ_grisaille_study-huge.jpg"/>
          <p:cNvPicPr>
            <a:picLocks noChangeAspect="1"/>
          </p:cNvPicPr>
          <p:nvPr/>
        </p:nvPicPr>
        <p:blipFill>
          <a:blip r:embed="rId2" cstate="print"/>
          <a:stretch>
            <a:fillRect/>
          </a:stretch>
        </p:blipFill>
        <p:spPr>
          <a:xfrm>
            <a:off x="9226421" y="296360"/>
            <a:ext cx="2274316" cy="3352800"/>
          </a:xfrm>
          <a:prstGeom prst="rect">
            <a:avLst/>
          </a:prstGeom>
        </p:spPr>
      </p:pic>
      <p:pic>
        <p:nvPicPr>
          <p:cNvPr id="3" name="Picture 2">
            <a:extLst>
              <a:ext uri="{FF2B5EF4-FFF2-40B4-BE49-F238E27FC236}">
                <a16:creationId xmlns:a16="http://schemas.microsoft.com/office/drawing/2014/main" id="{F094A588-6509-B2E1-2E87-76EA9BFA69EC}"/>
              </a:ext>
            </a:extLst>
          </p:cNvPr>
          <p:cNvPicPr>
            <a:picLocks noChangeAspect="1"/>
          </p:cNvPicPr>
          <p:nvPr/>
        </p:nvPicPr>
        <p:blipFill>
          <a:blip r:embed="rId3"/>
          <a:stretch>
            <a:fillRect/>
          </a:stretch>
        </p:blipFill>
        <p:spPr>
          <a:xfrm>
            <a:off x="362370" y="685785"/>
            <a:ext cx="4000218" cy="2062103"/>
          </a:xfrm>
          <a:prstGeom prst="rect">
            <a:avLst/>
          </a:prstGeom>
        </p:spPr>
      </p:pic>
      <p:sp>
        <p:nvSpPr>
          <p:cNvPr id="9" name="TextBox 8">
            <a:extLst>
              <a:ext uri="{FF2B5EF4-FFF2-40B4-BE49-F238E27FC236}">
                <a16:creationId xmlns:a16="http://schemas.microsoft.com/office/drawing/2014/main" id="{A5A0C853-6460-E2A0-C921-DB07966D6474}"/>
              </a:ext>
            </a:extLst>
          </p:cNvPr>
          <p:cNvSpPr txBox="1"/>
          <p:nvPr/>
        </p:nvSpPr>
        <p:spPr>
          <a:xfrm>
            <a:off x="606889" y="2918278"/>
            <a:ext cx="3437532" cy="2308324"/>
          </a:xfrm>
          <a:prstGeom prst="rect">
            <a:avLst/>
          </a:prstGeom>
          <a:noFill/>
        </p:spPr>
        <p:txBody>
          <a:bodyPr wrap="square">
            <a:spAutoFit/>
          </a:bodyPr>
          <a:lstStyle/>
          <a:p>
            <a:r>
              <a:rPr lang="en-US" b="0" i="0" dirty="0">
                <a:solidFill>
                  <a:schemeClr val="bg1"/>
                </a:solidFill>
                <a:effectLst/>
              </a:rPr>
              <a:t>Myrrh is a fragrant dried sap used to prepare the body of the deceased. </a:t>
            </a:r>
          </a:p>
          <a:p>
            <a:endParaRPr lang="en-US" dirty="0">
              <a:solidFill>
                <a:schemeClr val="bg1"/>
              </a:solidFill>
            </a:endParaRPr>
          </a:p>
          <a:p>
            <a:r>
              <a:rPr lang="en-US" b="0" i="0" dirty="0">
                <a:solidFill>
                  <a:schemeClr val="bg1"/>
                </a:solidFill>
                <a:effectLst/>
              </a:rPr>
              <a:t>The amount of myrrh and aloes brought by Nicodemus to anoint the Savior’s body was similar to that used in royal burials.</a:t>
            </a:r>
            <a:endParaRPr lang="en-US" dirty="0">
              <a:solidFill>
                <a:schemeClr val="bg1"/>
              </a:solidFill>
            </a:endParaRPr>
          </a:p>
        </p:txBody>
      </p:sp>
    </p:spTree>
    <p:extLst>
      <p:ext uri="{BB962C8B-B14F-4D97-AF65-F5344CB8AC3E}">
        <p14:creationId xmlns:p14="http://schemas.microsoft.com/office/powerpoint/2010/main" val="36391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1595" y="1811583"/>
            <a:ext cx="4508914" cy="4093428"/>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Caesar was the Roman emperor who had granted Pilate his position as Judea’s governor.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On several previous occasions, Pilate had ordered Roman soldiers to slaughter Jews, and he had defiled some of their sacred religious traditions.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Pilate’s actions had been reported to Caesar, and Caesar had rebuked Pilate.</a:t>
            </a:r>
          </a:p>
        </p:txBody>
      </p:sp>
      <p:sp>
        <p:nvSpPr>
          <p:cNvPr id="13" name="Rectangle 12"/>
          <p:cNvSpPr/>
          <p:nvPr/>
        </p:nvSpPr>
        <p:spPr>
          <a:xfrm>
            <a:off x="2655036" y="27597"/>
            <a:ext cx="6966972" cy="830997"/>
          </a:xfrm>
          <a:prstGeom prst="rect">
            <a:avLst/>
          </a:prstGeom>
        </p:spPr>
        <p:txBody>
          <a:bodyPr wrap="none">
            <a:spAutoFit/>
          </a:bodyPr>
          <a:lstStyle/>
          <a:p>
            <a:pPr algn="ctr"/>
            <a:r>
              <a:rPr lang="en-US" sz="4800" dirty="0">
                <a:solidFill>
                  <a:schemeClr val="bg1"/>
                </a:solidFill>
                <a:latin typeface="Comic Sans MS" pitchFamily="66" charset="0"/>
              </a:rPr>
              <a:t>Who Was Pontius Pilate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310" y="4158550"/>
            <a:ext cx="1458769" cy="2170741"/>
          </a:xfrm>
          <a:prstGeom prst="rect">
            <a:avLst/>
          </a:prstGeom>
        </p:spPr>
      </p:pic>
      <p:pic>
        <p:nvPicPr>
          <p:cNvPr id="5122" name="Picture 2" descr="Image result for caesar stat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242" y="1307719"/>
            <a:ext cx="3400769" cy="2550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58" y="135759"/>
            <a:ext cx="1086661" cy="1445669"/>
          </a:xfrm>
          <a:prstGeom prst="rect">
            <a:avLst/>
          </a:prstGeom>
        </p:spPr>
      </p:pic>
    </p:spTree>
    <p:extLst>
      <p:ext uri="{BB962C8B-B14F-4D97-AF65-F5344CB8AC3E}">
        <p14:creationId xmlns:p14="http://schemas.microsoft.com/office/powerpoint/2010/main" val="13480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8314" y="685800"/>
            <a:ext cx="5508172"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“…also Nicodemus, which at the first came to Jesus by night,…</a:t>
            </a:r>
          </a:p>
        </p:txBody>
      </p:sp>
      <p:sp>
        <p:nvSpPr>
          <p:cNvPr id="6" name="TextBox 5"/>
          <p:cNvSpPr txBox="1"/>
          <p:nvPr/>
        </p:nvSpPr>
        <p:spPr>
          <a:xfrm>
            <a:off x="5279570" y="4354285"/>
            <a:ext cx="5596809"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brought a mixture of myrrh and aloes…”</a:t>
            </a:r>
          </a:p>
        </p:txBody>
      </p:sp>
      <p:sp>
        <p:nvSpPr>
          <p:cNvPr id="7" name="TextBox 6"/>
          <p:cNvSpPr txBox="1"/>
          <p:nvPr/>
        </p:nvSpPr>
        <p:spPr>
          <a:xfrm>
            <a:off x="0" y="6550223"/>
            <a:ext cx="4254588"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19:39</a:t>
            </a:r>
          </a:p>
        </p:txBody>
      </p:sp>
      <p:pic>
        <p:nvPicPr>
          <p:cNvPr id="9" name="Picture 8" descr="2-JesusNicodemus.jpg"/>
          <p:cNvPicPr>
            <a:picLocks noChangeAspect="1"/>
          </p:cNvPicPr>
          <p:nvPr/>
        </p:nvPicPr>
        <p:blipFill>
          <a:blip r:embed="rId2" cstate="print"/>
          <a:stretch>
            <a:fillRect/>
          </a:stretch>
        </p:blipFill>
        <p:spPr>
          <a:xfrm>
            <a:off x="6077153" y="1303386"/>
            <a:ext cx="4552747" cy="3004813"/>
          </a:xfrm>
          <a:prstGeom prst="rect">
            <a:avLst/>
          </a:prstGeom>
        </p:spPr>
      </p:pic>
    </p:spTree>
    <p:extLst>
      <p:ext uri="{BB962C8B-B14F-4D97-AF65-F5344CB8AC3E}">
        <p14:creationId xmlns:p14="http://schemas.microsoft.com/office/powerpoint/2010/main" val="25271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8713" y="948690"/>
            <a:ext cx="8338458" cy="3600986"/>
          </a:xfrm>
          <a:prstGeom prst="rect">
            <a:avLst/>
          </a:prstGeom>
          <a:noFill/>
        </p:spPr>
        <p:txBody>
          <a:bodyPr wrap="square" rtlCol="0">
            <a:spAutoFit/>
          </a:bodyPr>
          <a:lstStyle/>
          <a:p>
            <a:r>
              <a:rPr lang="en-US" sz="4800" dirty="0">
                <a:solidFill>
                  <a:schemeClr val="bg1"/>
                </a:solidFill>
                <a:latin typeface="Comic Sans MS" panose="030F0702030302020204" pitchFamily="66" charset="0"/>
              </a:rPr>
              <a:t>Nicodemus:</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Was with Jesus three years earlier</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Protested unlawful condemnation of Jesus without a hearing</a:t>
            </a:r>
          </a:p>
        </p:txBody>
      </p:sp>
      <p:sp>
        <p:nvSpPr>
          <p:cNvPr id="7" name="TextBox 6"/>
          <p:cNvSpPr txBox="1"/>
          <p:nvPr/>
        </p:nvSpPr>
        <p:spPr>
          <a:xfrm>
            <a:off x="119743" y="6550223"/>
            <a:ext cx="26670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19:39</a:t>
            </a:r>
          </a:p>
        </p:txBody>
      </p:sp>
      <p:pic>
        <p:nvPicPr>
          <p:cNvPr id="6" name="Picture 5" descr="nicodemus.jpg"/>
          <p:cNvPicPr>
            <a:picLocks noChangeAspect="1"/>
          </p:cNvPicPr>
          <p:nvPr/>
        </p:nvPicPr>
        <p:blipFill>
          <a:blip r:embed="rId2" cstate="print"/>
          <a:stretch>
            <a:fillRect/>
          </a:stretch>
        </p:blipFill>
        <p:spPr>
          <a:xfrm>
            <a:off x="8937171" y="1225183"/>
            <a:ext cx="2286000" cy="3048000"/>
          </a:xfrm>
          <a:prstGeom prst="rect">
            <a:avLst/>
          </a:prstGeom>
        </p:spPr>
      </p:pic>
    </p:spTree>
    <p:extLst>
      <p:ext uri="{BB962C8B-B14F-4D97-AF65-F5344CB8AC3E}">
        <p14:creationId xmlns:p14="http://schemas.microsoft.com/office/powerpoint/2010/main" val="1269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5999" y="685800"/>
            <a:ext cx="7389845"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“Now in the place where he was crucified there was a garden;…</a:t>
            </a:r>
          </a:p>
        </p:txBody>
      </p:sp>
      <p:sp>
        <p:nvSpPr>
          <p:cNvPr id="6" name="TextBox 5"/>
          <p:cNvSpPr txBox="1"/>
          <p:nvPr/>
        </p:nvSpPr>
        <p:spPr>
          <a:xfrm>
            <a:off x="108858" y="6550223"/>
            <a:ext cx="2514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a:t>
            </a:r>
          </a:p>
        </p:txBody>
      </p:sp>
      <p:sp>
        <p:nvSpPr>
          <p:cNvPr id="7" name="TextBox 6"/>
          <p:cNvSpPr txBox="1"/>
          <p:nvPr/>
        </p:nvSpPr>
        <p:spPr>
          <a:xfrm>
            <a:off x="6096000" y="3581400"/>
            <a:ext cx="5323114"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in the garden a new </a:t>
            </a:r>
            <a:r>
              <a:rPr lang="en-US" sz="3600" dirty="0" err="1">
                <a:solidFill>
                  <a:schemeClr val="bg1"/>
                </a:solidFill>
                <a:latin typeface="Comic Sans MS" panose="030F0702030302020204" pitchFamily="66" charset="0"/>
              </a:rPr>
              <a:t>sepulchre</a:t>
            </a:r>
            <a:r>
              <a:rPr lang="en-US" sz="3600" dirty="0">
                <a:solidFill>
                  <a:schemeClr val="bg1"/>
                </a:solidFill>
                <a:latin typeface="Comic Sans MS" panose="030F0702030302020204" pitchFamily="66" charset="0"/>
              </a:rPr>
              <a:t>, wherein was never man yet laid.”</a:t>
            </a:r>
          </a:p>
        </p:txBody>
      </p:sp>
      <p:pic>
        <p:nvPicPr>
          <p:cNvPr id="8" name="Picture 7" descr="tombstone.jpg"/>
          <p:cNvPicPr>
            <a:picLocks noChangeAspect="1"/>
          </p:cNvPicPr>
          <p:nvPr/>
        </p:nvPicPr>
        <p:blipFill>
          <a:blip r:embed="rId2" cstate="print"/>
          <a:stretch>
            <a:fillRect/>
          </a:stretch>
        </p:blipFill>
        <p:spPr>
          <a:xfrm>
            <a:off x="914401" y="2440125"/>
            <a:ext cx="5056282" cy="3451305"/>
          </a:xfrm>
          <a:prstGeom prst="rect">
            <a:avLst/>
          </a:prstGeom>
        </p:spPr>
      </p:pic>
    </p:spTree>
    <p:extLst>
      <p:ext uri="{BB962C8B-B14F-4D97-AF65-F5344CB8AC3E}">
        <p14:creationId xmlns:p14="http://schemas.microsoft.com/office/powerpoint/2010/main" val="289860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92629" y="381000"/>
            <a:ext cx="6781800" cy="1384995"/>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“There laid they Jesus therefore because of the Jews’ preparation day, for the </a:t>
            </a:r>
            <a:r>
              <a:rPr lang="en-US" sz="2800" dirty="0" err="1">
                <a:solidFill>
                  <a:schemeClr val="bg1"/>
                </a:solidFill>
                <a:latin typeface="Comic Sans MS" panose="030F0702030302020204" pitchFamily="66" charset="0"/>
              </a:rPr>
              <a:t>sepulchre</a:t>
            </a:r>
            <a:r>
              <a:rPr lang="en-US" sz="2800" dirty="0">
                <a:solidFill>
                  <a:schemeClr val="bg1"/>
                </a:solidFill>
                <a:latin typeface="Comic Sans MS" panose="030F0702030302020204" pitchFamily="66" charset="0"/>
              </a:rPr>
              <a:t> was nigh at hand.”</a:t>
            </a:r>
          </a:p>
        </p:txBody>
      </p:sp>
      <p:sp>
        <p:nvSpPr>
          <p:cNvPr id="6" name="TextBox 5"/>
          <p:cNvSpPr txBox="1"/>
          <p:nvPr/>
        </p:nvSpPr>
        <p:spPr>
          <a:xfrm>
            <a:off x="2590800" y="5313698"/>
            <a:ext cx="9486900" cy="954107"/>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Because of the nearness of the Sabbath the internment had to be made with haste.</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a:t>
            </a:r>
          </a:p>
        </p:txBody>
      </p:sp>
      <p:sp>
        <p:nvSpPr>
          <p:cNvPr id="3" name="TextBox 2">
            <a:extLst>
              <a:ext uri="{FF2B5EF4-FFF2-40B4-BE49-F238E27FC236}">
                <a16:creationId xmlns:a16="http://schemas.microsoft.com/office/drawing/2014/main" id="{3ECDCD0C-03A8-922D-814B-CBABEF06D241}"/>
              </a:ext>
            </a:extLst>
          </p:cNvPr>
          <p:cNvSpPr txBox="1"/>
          <p:nvPr/>
        </p:nvSpPr>
        <p:spPr>
          <a:xfrm>
            <a:off x="7711419" y="2715066"/>
            <a:ext cx="3505200" cy="1200329"/>
          </a:xfrm>
          <a:prstGeom prst="rect">
            <a:avLst/>
          </a:prstGeom>
          <a:noFill/>
        </p:spPr>
        <p:txBody>
          <a:bodyPr wrap="square">
            <a:spAutoFit/>
          </a:bodyPr>
          <a:lstStyle/>
          <a:p>
            <a:r>
              <a:rPr lang="en-US" b="0" i="0" dirty="0">
                <a:solidFill>
                  <a:schemeClr val="bg1"/>
                </a:solidFill>
                <a:effectLst/>
              </a:rPr>
              <a:t>The women had prepared spices and ointments to finish preparation of the body of Jesus because his burial had been done in haste.</a:t>
            </a:r>
            <a:endParaRPr lang="en-US" dirty="0">
              <a:solidFill>
                <a:schemeClr val="bg1"/>
              </a:solidFill>
            </a:endParaRPr>
          </a:p>
        </p:txBody>
      </p:sp>
      <p:pic>
        <p:nvPicPr>
          <p:cNvPr id="10" name="Picture 9">
            <a:extLst>
              <a:ext uri="{FF2B5EF4-FFF2-40B4-BE49-F238E27FC236}">
                <a16:creationId xmlns:a16="http://schemas.microsoft.com/office/drawing/2014/main" id="{6D107DA8-4AC9-196D-2FB5-4436D1D8833C}"/>
              </a:ext>
            </a:extLst>
          </p:cNvPr>
          <p:cNvPicPr>
            <a:picLocks noChangeAspect="1"/>
          </p:cNvPicPr>
          <p:nvPr/>
        </p:nvPicPr>
        <p:blipFill>
          <a:blip r:embed="rId2"/>
          <a:stretch>
            <a:fillRect/>
          </a:stretch>
        </p:blipFill>
        <p:spPr>
          <a:xfrm>
            <a:off x="1257300" y="2030793"/>
            <a:ext cx="5241916" cy="3061213"/>
          </a:xfrm>
          <a:prstGeom prst="rect">
            <a:avLst/>
          </a:prstGeom>
        </p:spPr>
      </p:pic>
    </p:spTree>
    <p:extLst>
      <p:ext uri="{BB962C8B-B14F-4D97-AF65-F5344CB8AC3E}">
        <p14:creationId xmlns:p14="http://schemas.microsoft.com/office/powerpoint/2010/main" val="12669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66900" y="382725"/>
            <a:ext cx="84582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 preparation day extended from sunset on Thursday to the beginning of the Sabbath at sunset on Friday.</a:t>
            </a:r>
          </a:p>
        </p:txBody>
      </p:sp>
      <p:pic>
        <p:nvPicPr>
          <p:cNvPr id="5" name="Picture 4" descr="churchhs6.jpg"/>
          <p:cNvPicPr>
            <a:picLocks noChangeAspect="1"/>
          </p:cNvPicPr>
          <p:nvPr/>
        </p:nvPicPr>
        <p:blipFill>
          <a:blip r:embed="rId2" cstate="print"/>
          <a:stretch>
            <a:fillRect/>
          </a:stretch>
        </p:blipFill>
        <p:spPr>
          <a:xfrm>
            <a:off x="2994349" y="2339741"/>
            <a:ext cx="6203302" cy="4135534"/>
          </a:xfrm>
          <a:prstGeom prst="rect">
            <a:avLst/>
          </a:prstGeom>
        </p:spPr>
      </p:pic>
    </p:spTree>
    <p:extLst>
      <p:ext uri="{BB962C8B-B14F-4D97-AF65-F5344CB8AC3E}">
        <p14:creationId xmlns:p14="http://schemas.microsoft.com/office/powerpoint/2010/main" val="606936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24843" y="4540393"/>
            <a:ext cx="9367157"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they returned, and prepared spices and ointments; and rested the </a:t>
            </a:r>
            <a:r>
              <a:rPr lang="en-US" sz="3600" dirty="0" err="1">
                <a:solidFill>
                  <a:schemeClr val="bg1"/>
                </a:solidFill>
                <a:latin typeface="Comic Sans MS" panose="030F0702030302020204" pitchFamily="66" charset="0"/>
              </a:rPr>
              <a:t>sabbath</a:t>
            </a:r>
            <a:r>
              <a:rPr lang="en-US" sz="3600" dirty="0">
                <a:solidFill>
                  <a:schemeClr val="bg1"/>
                </a:solidFill>
                <a:latin typeface="Comic Sans MS" panose="030F0702030302020204" pitchFamily="66" charset="0"/>
              </a:rPr>
              <a:t> day according to the commandments.”</a:t>
            </a:r>
          </a:p>
        </p:txBody>
      </p:sp>
      <p:sp>
        <p:nvSpPr>
          <p:cNvPr id="7" name="TextBox 6"/>
          <p:cNvSpPr txBox="1"/>
          <p:nvPr/>
        </p:nvSpPr>
        <p:spPr>
          <a:xfrm>
            <a:off x="113489" y="6414023"/>
            <a:ext cx="33528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Luke 23:55-56</a:t>
            </a:r>
          </a:p>
        </p:txBody>
      </p:sp>
      <p:sp>
        <p:nvSpPr>
          <p:cNvPr id="8" name="TextBox 7"/>
          <p:cNvSpPr txBox="1"/>
          <p:nvPr/>
        </p:nvSpPr>
        <p:spPr>
          <a:xfrm>
            <a:off x="1266825" y="838200"/>
            <a:ext cx="67818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the women also, which came with him from Galilee, followed after,…</a:t>
            </a:r>
          </a:p>
        </p:txBody>
      </p:sp>
      <p:pic>
        <p:nvPicPr>
          <p:cNvPr id="12" name="Picture 11" descr="3292b.gif"/>
          <p:cNvPicPr>
            <a:picLocks noChangeAspect="1"/>
          </p:cNvPicPr>
          <p:nvPr/>
        </p:nvPicPr>
        <p:blipFill>
          <a:blip r:embed="rId2" cstate="print"/>
          <a:stretch>
            <a:fillRect/>
          </a:stretch>
        </p:blipFill>
        <p:spPr>
          <a:xfrm>
            <a:off x="8048625" y="290385"/>
            <a:ext cx="3167498" cy="3976815"/>
          </a:xfrm>
          <a:prstGeom prst="rect">
            <a:avLst/>
          </a:prstGeom>
        </p:spPr>
      </p:pic>
      <p:pic>
        <p:nvPicPr>
          <p:cNvPr id="9" name="Picture 2" descr="Image result for jesus and sepulch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 y="2781739"/>
            <a:ext cx="2336181" cy="303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8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5428" y="4028795"/>
            <a:ext cx="11571514" cy="2308324"/>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These women watched the entombment from a distance, and when it was completed, they returned with prepared spices and ointments, then rested the Sabbath day.</a:t>
            </a:r>
          </a:p>
        </p:txBody>
      </p:sp>
      <p:sp>
        <p:nvSpPr>
          <p:cNvPr id="8" name="TextBox 7"/>
          <p:cNvSpPr txBox="1"/>
          <p:nvPr/>
        </p:nvSpPr>
        <p:spPr>
          <a:xfrm>
            <a:off x="4550229" y="1193147"/>
            <a:ext cx="67818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“Mary Magdalene and Mary the mother of </a:t>
            </a:r>
            <a:r>
              <a:rPr lang="en-US" sz="3600" dirty="0" err="1">
                <a:solidFill>
                  <a:schemeClr val="bg1"/>
                </a:solidFill>
                <a:latin typeface="Comic Sans MS" panose="030F0702030302020204" pitchFamily="66" charset="0"/>
              </a:rPr>
              <a:t>Joses</a:t>
            </a:r>
            <a:r>
              <a:rPr lang="en-US" sz="3600" dirty="0">
                <a:solidFill>
                  <a:schemeClr val="bg1"/>
                </a:solidFill>
                <a:latin typeface="Comic Sans MS" panose="030F0702030302020204" pitchFamily="66" charset="0"/>
              </a:rPr>
              <a:t> beheld where he laid.”</a:t>
            </a:r>
          </a:p>
        </p:txBody>
      </p:sp>
      <p:sp>
        <p:nvSpPr>
          <p:cNvPr id="6" name="TextBox 5"/>
          <p:cNvSpPr txBox="1"/>
          <p:nvPr/>
        </p:nvSpPr>
        <p:spPr>
          <a:xfrm>
            <a:off x="0" y="6472926"/>
            <a:ext cx="33528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Mark 15:47; Luke 23:56</a:t>
            </a:r>
          </a:p>
        </p:txBody>
      </p:sp>
      <p:pic>
        <p:nvPicPr>
          <p:cNvPr id="31748" name="Picture 4" descr="Image result for joseph of arimathea and jesus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73" y="346833"/>
            <a:ext cx="2781298" cy="354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8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10043"/>
            <a:ext cx="4898571"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Matthew 27:60-66</a:t>
            </a:r>
          </a:p>
        </p:txBody>
      </p:sp>
      <p:sp>
        <p:nvSpPr>
          <p:cNvPr id="8" name="TextBox 7"/>
          <p:cNvSpPr txBox="1"/>
          <p:nvPr/>
        </p:nvSpPr>
        <p:spPr>
          <a:xfrm>
            <a:off x="544286" y="381000"/>
            <a:ext cx="9742714" cy="5632311"/>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It is evident that Pilate and others remembered Jesus’ predictions of an assured resurrection on the third day after His death. </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They went to see the sealed door.</a:t>
            </a:r>
          </a:p>
          <a:p>
            <a:endParaRPr lang="en-US" sz="3600" dirty="0">
              <a:solidFill>
                <a:schemeClr val="bg1"/>
              </a:solidFill>
              <a:latin typeface="Comic Sans MS" panose="030F0702030302020204" pitchFamily="66" charset="0"/>
            </a:endParaRP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He placed guards so that his disciples could not steal the body.</a:t>
            </a:r>
          </a:p>
        </p:txBody>
      </p:sp>
      <p:pic>
        <p:nvPicPr>
          <p:cNvPr id="5" name="Picture 4" descr="pilates court.jpg"/>
          <p:cNvPicPr>
            <a:picLocks noChangeAspect="1"/>
          </p:cNvPicPr>
          <p:nvPr/>
        </p:nvPicPr>
        <p:blipFill>
          <a:blip r:embed="rId2" cstate="print"/>
          <a:srcRect t="4000" r="16216"/>
          <a:stretch>
            <a:fillRect/>
          </a:stretch>
        </p:blipFill>
        <p:spPr>
          <a:xfrm>
            <a:off x="8244069" y="2383970"/>
            <a:ext cx="2995431" cy="2319043"/>
          </a:xfrm>
          <a:prstGeom prst="rect">
            <a:avLst/>
          </a:prstGeom>
        </p:spPr>
      </p:pic>
    </p:spTree>
    <p:extLst>
      <p:ext uri="{BB962C8B-B14F-4D97-AF65-F5344CB8AC3E}">
        <p14:creationId xmlns:p14="http://schemas.microsoft.com/office/powerpoint/2010/main" val="300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456908"/>
            <a:ext cx="5246914"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Matthew 27:60-66</a:t>
            </a:r>
          </a:p>
        </p:txBody>
      </p:sp>
      <p:sp>
        <p:nvSpPr>
          <p:cNvPr id="8" name="TextBox 7"/>
          <p:cNvSpPr txBox="1"/>
          <p:nvPr/>
        </p:nvSpPr>
        <p:spPr>
          <a:xfrm>
            <a:off x="1071465" y="380166"/>
            <a:ext cx="10049069"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“So they went, and made the sepulcher sure, sealing the stone, and setting the watch.”</a:t>
            </a:r>
          </a:p>
        </p:txBody>
      </p:sp>
      <p:pic>
        <p:nvPicPr>
          <p:cNvPr id="33794" name="Picture 2" descr="Image result for romans watch tomb of jes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505" y="1681350"/>
            <a:ext cx="6242989" cy="468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104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 result for dark blue background"/>
          <p:cNvPicPr>
            <a:picLocks noChangeAspect="1" noChangeArrowheads="1"/>
          </p:cNvPicPr>
          <p:nvPr/>
        </p:nvPicPr>
        <p:blipFill>
          <a:blip r:embed="rId2" cstate="print"/>
          <a:srcRect/>
          <a:stretch>
            <a:fillRect/>
          </a:stretch>
        </p:blipFill>
        <p:spPr bwMode="auto">
          <a:xfrm>
            <a:off x="-1" y="0"/>
            <a:ext cx="12192001" cy="6878782"/>
          </a:xfrm>
          <a:prstGeom prst="rect">
            <a:avLst/>
          </a:prstGeom>
          <a:noFill/>
        </p:spPr>
      </p:pic>
      <p:sp>
        <p:nvSpPr>
          <p:cNvPr id="5" name="TextBox 4"/>
          <p:cNvSpPr txBox="1"/>
          <p:nvPr/>
        </p:nvSpPr>
        <p:spPr>
          <a:xfrm>
            <a:off x="0" y="0"/>
            <a:ext cx="12192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10 (Scapegoat) and 19</a:t>
            </a:r>
          </a:p>
          <a:p>
            <a:pPr marL="342900" indent="-342900">
              <a:buFontTx/>
              <a:buAutoNum type="arabicPeriod"/>
            </a:pPr>
            <a:r>
              <a:rPr lang="en-US" dirty="0">
                <a:solidFill>
                  <a:schemeClr val="bg1"/>
                </a:solidFill>
              </a:rPr>
              <a:t>Bible.org article </a:t>
            </a:r>
            <a:r>
              <a:rPr lang="en-US" i="1" dirty="0">
                <a:solidFill>
                  <a:schemeClr val="bg1"/>
                </a:solidFill>
              </a:rPr>
              <a:t>The Roman Military in the New Testament by John Hopkins</a:t>
            </a:r>
          </a:p>
          <a:p>
            <a:pPr marL="342900" indent="-342900">
              <a:buFontTx/>
              <a:buAutoNum type="arabicPeriod"/>
            </a:pPr>
            <a:r>
              <a:rPr lang="en-US" dirty="0">
                <a:solidFill>
                  <a:schemeClr val="bg1"/>
                </a:solidFill>
              </a:rPr>
              <a:t>Elder James E. Talmage </a:t>
            </a:r>
            <a:r>
              <a:rPr lang="en-US" i="1" dirty="0">
                <a:solidFill>
                  <a:schemeClr val="bg1"/>
                </a:solidFill>
              </a:rPr>
              <a:t>Jesus the Christ </a:t>
            </a:r>
            <a:r>
              <a:rPr lang="en-US" dirty="0">
                <a:solidFill>
                  <a:schemeClr val="bg1"/>
                </a:solidFill>
              </a:rPr>
              <a:t>p. 636</a:t>
            </a:r>
          </a:p>
          <a:p>
            <a:pPr marL="342900" indent="-342900">
              <a:buFontTx/>
              <a:buAutoNum type="arabicPeriod"/>
            </a:pPr>
            <a:r>
              <a:rPr lang="en-US" dirty="0">
                <a:solidFill>
                  <a:schemeClr val="bg1"/>
                </a:solidFill>
              </a:rPr>
              <a:t>Elder Gerald Lund </a:t>
            </a:r>
            <a:r>
              <a:rPr lang="en-US" i="1" dirty="0">
                <a:solidFill>
                  <a:schemeClr val="bg1"/>
                </a:solidFill>
              </a:rPr>
              <a:t>Jesus Christ, Key to the Plan of Salvation</a:t>
            </a:r>
            <a:r>
              <a:rPr lang="en-US" dirty="0">
                <a:solidFill>
                  <a:schemeClr val="bg1"/>
                </a:solidFill>
              </a:rPr>
              <a:t>[1991], 67</a:t>
            </a:r>
          </a:p>
          <a:p>
            <a:pPr marL="342900" indent="-342900">
              <a:buFontTx/>
              <a:buAutoNum type="arabicPeriod"/>
            </a:pPr>
            <a:r>
              <a:rPr lang="en-US" dirty="0">
                <a:solidFill>
                  <a:schemeClr val="bg1"/>
                </a:solidFill>
              </a:rPr>
              <a:t>Elder Jeffrey R. Holland (“None Were with Him,”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2009, 86, 88).</a:t>
            </a:r>
          </a:p>
          <a:p>
            <a:pPr marL="342900" indent="-342900">
              <a:buFontTx/>
              <a:buAutoNum type="arabicPeriod"/>
            </a:pPr>
            <a:r>
              <a:rPr lang="en-US" dirty="0">
                <a:solidFill>
                  <a:schemeClr val="bg1"/>
                </a:solidFill>
              </a:rPr>
              <a:t>Forgiveness: Guide to the Scriptures</a:t>
            </a:r>
          </a:p>
          <a:p>
            <a:pPr marL="342900" indent="-342900">
              <a:buFontTx/>
              <a:buAutoNum type="arabicPeriod"/>
            </a:pPr>
            <a:r>
              <a:rPr lang="en-US" dirty="0">
                <a:solidFill>
                  <a:schemeClr val="bg1"/>
                </a:solidFill>
              </a:rPr>
              <a:t>President Gordon B. Hinckley  (“Of You It Is Required to Forgive,”</a:t>
            </a:r>
            <a:r>
              <a:rPr lang="en-US" i="1" dirty="0">
                <a:solidFill>
                  <a:schemeClr val="bg1"/>
                </a:solidFill>
              </a:rPr>
              <a:t> Ensign,</a:t>
            </a:r>
            <a:r>
              <a:rPr lang="en-US" dirty="0">
                <a:solidFill>
                  <a:schemeClr val="bg1"/>
                </a:solidFill>
              </a:rPr>
              <a:t> June 1991, 5).</a:t>
            </a:r>
          </a:p>
          <a:p>
            <a:pPr marL="342900" indent="-342900">
              <a:buFontTx/>
              <a:buAutoNum type="arabicPeriod"/>
            </a:pPr>
            <a:r>
              <a:rPr lang="en-US" dirty="0">
                <a:solidFill>
                  <a:schemeClr val="bg1"/>
                </a:solidFill>
              </a:rPr>
              <a:t>(</a:t>
            </a:r>
            <a:r>
              <a:rPr lang="en-US" i="1" dirty="0">
                <a:solidFill>
                  <a:schemeClr val="bg1"/>
                </a:solidFill>
              </a:rPr>
              <a:t>True to the Faith: A Gospel Reference</a:t>
            </a:r>
            <a:r>
              <a:rPr lang="en-US" dirty="0">
                <a:solidFill>
                  <a:schemeClr val="bg1"/>
                </a:solidFill>
              </a:rPr>
              <a:t> [2004], 111; see also </a:t>
            </a:r>
            <a:r>
              <a:rPr lang="en-US" i="1" dirty="0">
                <a:solidFill>
                  <a:schemeClr val="bg1"/>
                </a:solidFill>
              </a:rPr>
              <a:t>History of the Church,</a:t>
            </a:r>
            <a:r>
              <a:rPr lang="en-US" dirty="0">
                <a:solidFill>
                  <a:schemeClr val="bg1"/>
                </a:solidFill>
              </a:rPr>
              <a:t> 5:424–25).  </a:t>
            </a:r>
          </a:p>
          <a:p>
            <a:pPr marL="342900" indent="-342900">
              <a:buFontTx/>
              <a:buAutoNum type="arabicPeriod"/>
            </a:pPr>
            <a:r>
              <a:rPr lang="en-US" dirty="0">
                <a:solidFill>
                  <a:schemeClr val="bg1"/>
                </a:solidFill>
              </a:rPr>
              <a:t>Brother Alain A. </a:t>
            </a:r>
            <a:r>
              <a:rPr lang="en-US" dirty="0" err="1">
                <a:solidFill>
                  <a:schemeClr val="bg1"/>
                </a:solidFill>
              </a:rPr>
              <a:t>Petion</a:t>
            </a:r>
            <a:r>
              <a:rPr lang="en-US" dirty="0">
                <a:solidFill>
                  <a:schemeClr val="bg1"/>
                </a:solidFill>
              </a:rPr>
              <a:t> (“Words of Jesus: On the Cross,” </a:t>
            </a:r>
            <a:r>
              <a:rPr lang="en-US" i="1" dirty="0">
                <a:solidFill>
                  <a:schemeClr val="bg1"/>
                </a:solidFill>
              </a:rPr>
              <a:t>Ensign,</a:t>
            </a:r>
            <a:r>
              <a:rPr lang="en-US" dirty="0">
                <a:solidFill>
                  <a:schemeClr val="bg1"/>
                </a:solidFill>
              </a:rPr>
              <a:t> June 2003, 34).</a:t>
            </a:r>
          </a:p>
          <a:p>
            <a:pPr marL="342900" indent="-342900">
              <a:buFontTx/>
              <a:buAutoNum type="arabicPeriod"/>
            </a:pPr>
            <a:r>
              <a:rPr lang="en-US" b="0" i="0" dirty="0">
                <a:solidFill>
                  <a:schemeClr val="bg1"/>
                </a:solidFill>
                <a:effectLst/>
                <a:latin typeface="Abadi" panose="020B0604020104020204" pitchFamily="34" charset="0"/>
              </a:rPr>
              <a:t>Russell M. Nelson, “</a:t>
            </a:r>
            <a:r>
              <a:rPr lang="en-US" b="0" i="0" u="none" strike="noStrike" dirty="0">
                <a:solidFill>
                  <a:schemeClr val="bg1"/>
                </a:solidFill>
                <a:effectLst/>
                <a:latin typeface="Abadi" panose="020B0604020104020204" pitchFamily="34" charset="0"/>
              </a:rPr>
              <a:t>Why This Holy Land?</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Dec. 1989, 18–19</a:t>
            </a:r>
          </a:p>
          <a:p>
            <a:pPr marL="342900" indent="-342900">
              <a:buFontTx/>
              <a:buAutoNum type="arabicPeriod"/>
            </a:pPr>
            <a:r>
              <a:rPr lang="en-US" sz="1800" b="0" i="0" dirty="0">
                <a:solidFill>
                  <a:schemeClr val="bg1"/>
                </a:solidFill>
                <a:effectLst/>
              </a:rPr>
              <a:t>Bruce R. McConkie, “The Purifying Power of Gethsemane,” </a:t>
            </a:r>
            <a:r>
              <a:rPr lang="en-US" sz="1800" b="0" i="1" dirty="0">
                <a:solidFill>
                  <a:schemeClr val="bg1"/>
                </a:solidFill>
                <a:effectLst/>
              </a:rPr>
              <a:t>Ensign,</a:t>
            </a:r>
            <a:r>
              <a:rPr lang="en-US" sz="1800" b="0" i="0" dirty="0">
                <a:solidFill>
                  <a:schemeClr val="bg1"/>
                </a:solidFill>
                <a:effectLst/>
              </a:rPr>
              <a:t> May 1985, 10; Holy of Holies Bruce R. McConkie, </a:t>
            </a:r>
            <a:r>
              <a:rPr lang="en-US" sz="1800" b="0" i="1" dirty="0">
                <a:solidFill>
                  <a:schemeClr val="bg1"/>
                </a:solidFill>
                <a:effectLst/>
              </a:rPr>
              <a:t>Doctrinal New Testament Commentary,</a:t>
            </a:r>
            <a:r>
              <a:rPr lang="en-US" sz="1800" b="0" i="0" dirty="0">
                <a:solidFill>
                  <a:schemeClr val="bg1"/>
                </a:solidFill>
                <a:effectLst/>
              </a:rPr>
              <a:t> 3 vols. [1965–73], 1:830</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B818597C-5B32-434E-A6CC-712887B17777}"/>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9007" y="27597"/>
            <a:ext cx="5739072" cy="830997"/>
          </a:xfrm>
          <a:prstGeom prst="rect">
            <a:avLst/>
          </a:prstGeom>
        </p:spPr>
        <p:txBody>
          <a:bodyPr wrap="none">
            <a:spAutoFit/>
          </a:bodyPr>
          <a:lstStyle/>
          <a:p>
            <a:pPr algn="ctr"/>
            <a:r>
              <a:rPr lang="en-US" sz="4800" dirty="0">
                <a:solidFill>
                  <a:schemeClr val="bg1"/>
                </a:solidFill>
                <a:latin typeface="Comic Sans MS" pitchFamily="66" charset="0"/>
              </a:rPr>
              <a:t>Tried Before Pilate</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18:33-37</a:t>
            </a:r>
          </a:p>
        </p:txBody>
      </p:sp>
      <p:grpSp>
        <p:nvGrpSpPr>
          <p:cNvPr id="6" name="Group 5"/>
          <p:cNvGrpSpPr/>
          <p:nvPr/>
        </p:nvGrpSpPr>
        <p:grpSpPr>
          <a:xfrm>
            <a:off x="1323638" y="1127065"/>
            <a:ext cx="3999918" cy="424659"/>
            <a:chOff x="1323638" y="1127065"/>
            <a:chExt cx="3999918" cy="424659"/>
          </a:xfrm>
        </p:grpSpPr>
        <p:sp>
          <p:nvSpPr>
            <p:cNvPr id="5" name="Rounded Rectangle 4"/>
            <p:cNvSpPr/>
            <p:nvPr/>
          </p:nvSpPr>
          <p:spPr>
            <a:xfrm>
              <a:off x="1348966" y="1127065"/>
              <a:ext cx="3856777" cy="40524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23638" y="1151614"/>
              <a:ext cx="3999918" cy="400110"/>
            </a:xfrm>
            <a:prstGeom prst="rect">
              <a:avLst/>
            </a:prstGeom>
            <a:noFill/>
          </p:spPr>
          <p:txBody>
            <a:bodyPr wrap="square" rtlCol="0">
              <a:spAutoFit/>
            </a:bodyPr>
            <a:lstStyle/>
            <a:p>
              <a:r>
                <a:rPr lang="en-US" sz="2000" dirty="0">
                  <a:latin typeface="Comic Sans MS" panose="030F0702030302020204" pitchFamily="66" charset="0"/>
                </a:rPr>
                <a:t>Art thou the King of the Jews?</a:t>
              </a:r>
            </a:p>
          </p:txBody>
        </p:sp>
      </p:grpSp>
      <p:grpSp>
        <p:nvGrpSpPr>
          <p:cNvPr id="169" name="Group 168"/>
          <p:cNvGrpSpPr/>
          <p:nvPr/>
        </p:nvGrpSpPr>
        <p:grpSpPr>
          <a:xfrm>
            <a:off x="1373821" y="4410101"/>
            <a:ext cx="4029751" cy="1687423"/>
            <a:chOff x="1348966" y="1127065"/>
            <a:chExt cx="4029751" cy="1687423"/>
          </a:xfrm>
        </p:grpSpPr>
        <p:sp>
          <p:nvSpPr>
            <p:cNvPr id="170" name="Rounded Rectangle 169"/>
            <p:cNvSpPr/>
            <p:nvPr/>
          </p:nvSpPr>
          <p:spPr>
            <a:xfrm>
              <a:off x="1348966" y="1127065"/>
              <a:ext cx="3856777" cy="168742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1378799" y="1320119"/>
              <a:ext cx="3999918" cy="1323439"/>
            </a:xfrm>
            <a:prstGeom prst="rect">
              <a:avLst/>
            </a:prstGeom>
            <a:noFill/>
          </p:spPr>
          <p:txBody>
            <a:bodyPr wrap="square" rtlCol="0">
              <a:spAutoFit/>
            </a:bodyPr>
            <a:lstStyle/>
            <a:p>
              <a:r>
                <a:rPr lang="en-US" sz="2000" dirty="0">
                  <a:latin typeface="Comic Sans MS" panose="030F0702030302020204" pitchFamily="66" charset="0"/>
                </a:rPr>
                <a:t>Am I a Jew Thine own nation and the chief priests have delivered thee unto me; what hast thou done?</a:t>
              </a:r>
            </a:p>
          </p:txBody>
        </p:sp>
      </p:grpSp>
      <p:grpSp>
        <p:nvGrpSpPr>
          <p:cNvPr id="269" name="Group 268"/>
          <p:cNvGrpSpPr/>
          <p:nvPr/>
        </p:nvGrpSpPr>
        <p:grpSpPr>
          <a:xfrm>
            <a:off x="7390037" y="3043767"/>
            <a:ext cx="3999918" cy="424659"/>
            <a:chOff x="1323638" y="1127065"/>
            <a:chExt cx="3999918" cy="424659"/>
          </a:xfrm>
        </p:grpSpPr>
        <p:sp>
          <p:nvSpPr>
            <p:cNvPr id="270" name="Rounded Rectangle 269"/>
            <p:cNvSpPr/>
            <p:nvPr/>
          </p:nvSpPr>
          <p:spPr>
            <a:xfrm>
              <a:off x="1348966" y="1127065"/>
              <a:ext cx="3856777" cy="40524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xtBox 270"/>
            <p:cNvSpPr txBox="1"/>
            <p:nvPr/>
          </p:nvSpPr>
          <p:spPr>
            <a:xfrm>
              <a:off x="1323638" y="1151614"/>
              <a:ext cx="3999918" cy="400110"/>
            </a:xfrm>
            <a:prstGeom prst="rect">
              <a:avLst/>
            </a:prstGeom>
            <a:noFill/>
          </p:spPr>
          <p:txBody>
            <a:bodyPr wrap="square" rtlCol="0">
              <a:spAutoFit/>
            </a:bodyPr>
            <a:lstStyle/>
            <a:p>
              <a:r>
                <a:rPr lang="en-US" sz="2000" dirty="0">
                  <a:latin typeface="Comic Sans MS" panose="030F0702030302020204" pitchFamily="66" charset="0"/>
                </a:rPr>
                <a:t>Art thou a king then?</a:t>
              </a:r>
            </a:p>
          </p:txBody>
        </p:sp>
      </p:grpSp>
      <p:grpSp>
        <p:nvGrpSpPr>
          <p:cNvPr id="327" name="Group 326"/>
          <p:cNvGrpSpPr/>
          <p:nvPr/>
        </p:nvGrpSpPr>
        <p:grpSpPr>
          <a:xfrm>
            <a:off x="7460389" y="5894034"/>
            <a:ext cx="3999918" cy="792906"/>
            <a:chOff x="1330148" y="1127065"/>
            <a:chExt cx="3999918" cy="792906"/>
          </a:xfrm>
          <a:solidFill>
            <a:srgbClr val="FFFF99"/>
          </a:solidFill>
        </p:grpSpPr>
        <p:sp>
          <p:nvSpPr>
            <p:cNvPr id="328" name="Rounded Rectangle 327"/>
            <p:cNvSpPr/>
            <p:nvPr/>
          </p:nvSpPr>
          <p:spPr>
            <a:xfrm>
              <a:off x="1348966" y="1127065"/>
              <a:ext cx="3856777" cy="7929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extBox 328"/>
            <p:cNvSpPr txBox="1"/>
            <p:nvPr/>
          </p:nvSpPr>
          <p:spPr>
            <a:xfrm>
              <a:off x="1330148" y="1162936"/>
              <a:ext cx="3999918" cy="707886"/>
            </a:xfrm>
            <a:prstGeom prst="rect">
              <a:avLst/>
            </a:prstGeom>
            <a:noFill/>
          </p:spPr>
          <p:txBody>
            <a:bodyPr wrap="square" rtlCol="0">
              <a:spAutoFit/>
            </a:bodyPr>
            <a:lstStyle/>
            <a:p>
              <a:r>
                <a:rPr lang="en-US" sz="2000" dirty="0">
                  <a:latin typeface="Comic Sans MS" panose="030F0702030302020204" pitchFamily="66" charset="0"/>
                </a:rPr>
                <a:t>Every one that is of the truth </a:t>
              </a:r>
              <a:r>
                <a:rPr lang="en-US" sz="2000" dirty="0" err="1">
                  <a:latin typeface="Comic Sans MS" panose="030F0702030302020204" pitchFamily="66" charset="0"/>
                </a:rPr>
                <a:t>heareth</a:t>
              </a:r>
              <a:r>
                <a:rPr lang="en-US" sz="2000" dirty="0">
                  <a:latin typeface="Comic Sans MS" panose="030F0702030302020204" pitchFamily="66" charset="0"/>
                </a:rPr>
                <a:t> my  voice.</a:t>
              </a:r>
            </a:p>
          </p:txBody>
        </p:sp>
      </p:grpSp>
      <p:grpSp>
        <p:nvGrpSpPr>
          <p:cNvPr id="173" name="Group 172"/>
          <p:cNvGrpSpPr/>
          <p:nvPr/>
        </p:nvGrpSpPr>
        <p:grpSpPr>
          <a:xfrm>
            <a:off x="1470524" y="2557639"/>
            <a:ext cx="3999918" cy="1095576"/>
            <a:chOff x="1330148" y="1127065"/>
            <a:chExt cx="3999918" cy="1095576"/>
          </a:xfrm>
          <a:solidFill>
            <a:srgbClr val="FFFF99"/>
          </a:solidFill>
        </p:grpSpPr>
        <p:sp>
          <p:nvSpPr>
            <p:cNvPr id="174" name="Rounded Rectangle 173"/>
            <p:cNvSpPr/>
            <p:nvPr/>
          </p:nvSpPr>
          <p:spPr>
            <a:xfrm>
              <a:off x="1348966" y="1127065"/>
              <a:ext cx="3856777" cy="109557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p:cNvSpPr txBox="1"/>
            <p:nvPr/>
          </p:nvSpPr>
          <p:spPr>
            <a:xfrm>
              <a:off x="1330148" y="1162936"/>
              <a:ext cx="3999918" cy="1015663"/>
            </a:xfrm>
            <a:prstGeom prst="rect">
              <a:avLst/>
            </a:prstGeom>
            <a:noFill/>
          </p:spPr>
          <p:txBody>
            <a:bodyPr wrap="square" rtlCol="0">
              <a:spAutoFit/>
            </a:bodyPr>
            <a:lstStyle/>
            <a:p>
              <a:r>
                <a:rPr lang="en-US" sz="2000" dirty="0" err="1">
                  <a:latin typeface="Comic Sans MS" panose="030F0702030302020204" pitchFamily="66" charset="0"/>
                </a:rPr>
                <a:t>Sayest</a:t>
              </a:r>
              <a:r>
                <a:rPr lang="en-US" sz="2000" dirty="0">
                  <a:latin typeface="Comic Sans MS" panose="030F0702030302020204" pitchFamily="66" charset="0"/>
                </a:rPr>
                <a:t> thou this thing of thyself, or did others tell it thee of me?</a:t>
              </a:r>
            </a:p>
          </p:txBody>
        </p:sp>
      </p:grpSp>
      <p:grpSp>
        <p:nvGrpSpPr>
          <p:cNvPr id="202" name="Group 201"/>
          <p:cNvGrpSpPr/>
          <p:nvPr/>
        </p:nvGrpSpPr>
        <p:grpSpPr>
          <a:xfrm>
            <a:off x="7317121" y="862440"/>
            <a:ext cx="4766391" cy="1731436"/>
            <a:chOff x="1320395" y="1127064"/>
            <a:chExt cx="3999918" cy="1731436"/>
          </a:xfrm>
          <a:solidFill>
            <a:srgbClr val="FFFF99"/>
          </a:solidFill>
        </p:grpSpPr>
        <p:sp>
          <p:nvSpPr>
            <p:cNvPr id="203" name="Rounded Rectangle 202"/>
            <p:cNvSpPr/>
            <p:nvPr/>
          </p:nvSpPr>
          <p:spPr>
            <a:xfrm>
              <a:off x="1348966" y="1127064"/>
              <a:ext cx="3856777" cy="171518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1320395" y="1227284"/>
              <a:ext cx="3999918" cy="1631216"/>
            </a:xfrm>
            <a:prstGeom prst="rect">
              <a:avLst/>
            </a:prstGeom>
            <a:noFill/>
          </p:spPr>
          <p:txBody>
            <a:bodyPr wrap="square" rtlCol="0">
              <a:spAutoFit/>
            </a:bodyPr>
            <a:lstStyle/>
            <a:p>
              <a:r>
                <a:rPr lang="en-US" sz="2000" dirty="0">
                  <a:latin typeface="Comic Sans MS" panose="030F0702030302020204" pitchFamily="66" charset="0"/>
                </a:rPr>
                <a:t>My kingdom is not of this world: if my kingdom were of this world, then would my servants fight, that I should not be delivered to the Jews: but now is my kingdom not from hence.</a:t>
              </a:r>
            </a:p>
          </p:txBody>
        </p:sp>
      </p:grpSp>
      <p:grpSp>
        <p:nvGrpSpPr>
          <p:cNvPr id="298" name="Group 297"/>
          <p:cNvGrpSpPr/>
          <p:nvPr/>
        </p:nvGrpSpPr>
        <p:grpSpPr>
          <a:xfrm>
            <a:off x="7445808" y="3991539"/>
            <a:ext cx="4014499" cy="1731436"/>
            <a:chOff x="1348966" y="1127064"/>
            <a:chExt cx="4014499" cy="1731436"/>
          </a:xfrm>
          <a:solidFill>
            <a:srgbClr val="FFFF99"/>
          </a:solidFill>
        </p:grpSpPr>
        <p:sp>
          <p:nvSpPr>
            <p:cNvPr id="299" name="Rounded Rectangle 298"/>
            <p:cNvSpPr/>
            <p:nvPr/>
          </p:nvSpPr>
          <p:spPr>
            <a:xfrm>
              <a:off x="1348966" y="1127064"/>
              <a:ext cx="3856777" cy="173143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extBox 299"/>
            <p:cNvSpPr txBox="1"/>
            <p:nvPr/>
          </p:nvSpPr>
          <p:spPr>
            <a:xfrm>
              <a:off x="1363547" y="1180154"/>
              <a:ext cx="3999918" cy="1631216"/>
            </a:xfrm>
            <a:prstGeom prst="rect">
              <a:avLst/>
            </a:prstGeom>
            <a:noFill/>
          </p:spPr>
          <p:txBody>
            <a:bodyPr wrap="square" rtlCol="0">
              <a:spAutoFit/>
            </a:bodyPr>
            <a:lstStyle/>
            <a:p>
              <a:r>
                <a:rPr lang="en-US" sz="2000" dirty="0">
                  <a:latin typeface="Comic Sans MS" panose="030F0702030302020204" pitchFamily="66" charset="0"/>
                </a:rPr>
                <a:t>Thou </a:t>
              </a:r>
              <a:r>
                <a:rPr lang="en-US" sz="2000" dirty="0" err="1">
                  <a:latin typeface="Comic Sans MS" panose="030F0702030302020204" pitchFamily="66" charset="0"/>
                </a:rPr>
                <a:t>sayest</a:t>
              </a:r>
              <a:r>
                <a:rPr lang="en-US" sz="2000" dirty="0">
                  <a:latin typeface="Comic Sans MS" panose="030F0702030302020204" pitchFamily="66" charset="0"/>
                </a:rPr>
                <a:t> that I am a king. To this end was I born, and for this cause came I into the world, that I should bear witness unto the truth.</a:t>
              </a:r>
            </a:p>
          </p:txBody>
        </p:sp>
      </p:grpSp>
      <p:grpSp>
        <p:nvGrpSpPr>
          <p:cNvPr id="8" name="Group 7">
            <a:extLst>
              <a:ext uri="{FF2B5EF4-FFF2-40B4-BE49-F238E27FC236}">
                <a16:creationId xmlns:a16="http://schemas.microsoft.com/office/drawing/2014/main" id="{C908A6B3-B5C2-94CF-6AFB-A9091FB9FABD}"/>
              </a:ext>
            </a:extLst>
          </p:cNvPr>
          <p:cNvGrpSpPr/>
          <p:nvPr/>
        </p:nvGrpSpPr>
        <p:grpSpPr>
          <a:xfrm>
            <a:off x="404418" y="2504448"/>
            <a:ext cx="650764" cy="1509135"/>
            <a:chOff x="1519855" y="349452"/>
            <a:chExt cx="2655905" cy="6159097"/>
          </a:xfrm>
        </p:grpSpPr>
        <p:sp>
          <p:nvSpPr>
            <p:cNvPr id="272" name="Freeform: Shape 271">
              <a:extLst>
                <a:ext uri="{FF2B5EF4-FFF2-40B4-BE49-F238E27FC236}">
                  <a16:creationId xmlns:a16="http://schemas.microsoft.com/office/drawing/2014/main" id="{45F7E1DA-EBA0-FE27-1DD1-0DB9AE730BA5}"/>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73" name="Oval 272">
              <a:extLst>
                <a:ext uri="{FF2B5EF4-FFF2-40B4-BE49-F238E27FC236}">
                  <a16:creationId xmlns:a16="http://schemas.microsoft.com/office/drawing/2014/main" id="{F71B874C-F84A-7472-2CF9-24B9DB682699}"/>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rapezoid 273">
              <a:extLst>
                <a:ext uri="{FF2B5EF4-FFF2-40B4-BE49-F238E27FC236}">
                  <a16:creationId xmlns:a16="http://schemas.microsoft.com/office/drawing/2014/main" id="{68CC8B0C-2EB4-90BA-52B5-F3A5C41B1BB3}"/>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rapezoid 274">
              <a:extLst>
                <a:ext uri="{FF2B5EF4-FFF2-40B4-BE49-F238E27FC236}">
                  <a16:creationId xmlns:a16="http://schemas.microsoft.com/office/drawing/2014/main" id="{58C13D6D-05F2-49E5-7280-1C78AE85C4CD}"/>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BCC51C44-C13E-6ED5-A2B4-D497EF49BBDA}"/>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a:extLst>
                <a:ext uri="{FF2B5EF4-FFF2-40B4-BE49-F238E27FC236}">
                  <a16:creationId xmlns:a16="http://schemas.microsoft.com/office/drawing/2014/main" id="{A1BFB8E2-3E71-3F21-0CE6-08426F890DD8}"/>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a:extLst>
                <a:ext uri="{FF2B5EF4-FFF2-40B4-BE49-F238E27FC236}">
                  <a16:creationId xmlns:a16="http://schemas.microsoft.com/office/drawing/2014/main" id="{2FE0B45B-2094-8599-148E-9E888FAC9DDA}"/>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B54B94BC-7E25-D66E-899A-7EA5A9DCC692}"/>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ed Rectangle 10">
              <a:extLst>
                <a:ext uri="{FF2B5EF4-FFF2-40B4-BE49-F238E27FC236}">
                  <a16:creationId xmlns:a16="http://schemas.microsoft.com/office/drawing/2014/main" id="{E57FC1E5-6FD3-B384-2B1C-C044EC939DE4}"/>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11">
              <a:extLst>
                <a:ext uri="{FF2B5EF4-FFF2-40B4-BE49-F238E27FC236}">
                  <a16:creationId xmlns:a16="http://schemas.microsoft.com/office/drawing/2014/main" id="{CBD4E10A-25CA-32DB-729B-A65D0E652142}"/>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ounded Rectangle 12">
              <a:extLst>
                <a:ext uri="{FF2B5EF4-FFF2-40B4-BE49-F238E27FC236}">
                  <a16:creationId xmlns:a16="http://schemas.microsoft.com/office/drawing/2014/main" id="{7C4D2427-2BA2-6DCF-48AC-8A1B0358B590}"/>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Oval 282">
              <a:extLst>
                <a:ext uri="{FF2B5EF4-FFF2-40B4-BE49-F238E27FC236}">
                  <a16:creationId xmlns:a16="http://schemas.microsoft.com/office/drawing/2014/main" id="{BFC84BFF-22B5-0327-CAF8-17A23C59B4FC}"/>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5">
              <a:extLst>
                <a:ext uri="{FF2B5EF4-FFF2-40B4-BE49-F238E27FC236}">
                  <a16:creationId xmlns:a16="http://schemas.microsoft.com/office/drawing/2014/main" id="{97B181D4-E01C-4219-32C1-550E14D63843}"/>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a:extLst>
                <a:ext uri="{FF2B5EF4-FFF2-40B4-BE49-F238E27FC236}">
                  <a16:creationId xmlns:a16="http://schemas.microsoft.com/office/drawing/2014/main" id="{15CD9A3D-E7BF-969E-5DB6-7AE3FACE5E25}"/>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54816F44-AEF1-309A-EC0D-66EF9986D116}"/>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a:extLst>
                <a:ext uri="{FF2B5EF4-FFF2-40B4-BE49-F238E27FC236}">
                  <a16:creationId xmlns:a16="http://schemas.microsoft.com/office/drawing/2014/main" id="{98CC1761-98DE-E629-7C28-D1AE1165BE3D}"/>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Freeform: Shape 75">
              <a:extLst>
                <a:ext uri="{FF2B5EF4-FFF2-40B4-BE49-F238E27FC236}">
                  <a16:creationId xmlns:a16="http://schemas.microsoft.com/office/drawing/2014/main" id="{F8E9253E-1CD8-C887-4151-53059BA8DF1A}"/>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7" name="Oval 76">
              <a:extLst>
                <a:ext uri="{FF2B5EF4-FFF2-40B4-BE49-F238E27FC236}">
                  <a16:creationId xmlns:a16="http://schemas.microsoft.com/office/drawing/2014/main" id="{A14E881E-B161-1C96-4583-CB38D1D9118E}"/>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9F0947F6-7220-1C22-63E6-CB45FDA350C7}"/>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79" name="Oval 78">
              <a:extLst>
                <a:ext uri="{FF2B5EF4-FFF2-40B4-BE49-F238E27FC236}">
                  <a16:creationId xmlns:a16="http://schemas.microsoft.com/office/drawing/2014/main" id="{27A50592-1F61-A4E2-BF9A-909B6D2F0AE4}"/>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CF92C79-50EE-0C03-CB31-6872D628508C}"/>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B9A624F5-ABE2-C4B7-3F04-5D8922F4A5BF}"/>
              </a:ext>
            </a:extLst>
          </p:cNvPr>
          <p:cNvGrpSpPr/>
          <p:nvPr/>
        </p:nvGrpSpPr>
        <p:grpSpPr>
          <a:xfrm>
            <a:off x="6389655" y="934272"/>
            <a:ext cx="650764" cy="1509135"/>
            <a:chOff x="1519855" y="349452"/>
            <a:chExt cx="2655905" cy="6159097"/>
          </a:xfrm>
        </p:grpSpPr>
        <p:sp>
          <p:nvSpPr>
            <p:cNvPr id="82" name="Freeform: Shape 81">
              <a:extLst>
                <a:ext uri="{FF2B5EF4-FFF2-40B4-BE49-F238E27FC236}">
                  <a16:creationId xmlns:a16="http://schemas.microsoft.com/office/drawing/2014/main" id="{16894EA2-73DE-DF83-8534-8402C2D84D3E}"/>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83" name="Oval 82">
              <a:extLst>
                <a:ext uri="{FF2B5EF4-FFF2-40B4-BE49-F238E27FC236}">
                  <a16:creationId xmlns:a16="http://schemas.microsoft.com/office/drawing/2014/main" id="{A4054870-B407-7364-60D2-740FD690468D}"/>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06DCBF04-C22A-4764-3DFA-FA3115215DE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13CAACE2-9311-03F0-D5D9-4024FECEE28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AE5ABF16-5480-D03E-C327-BB6ACE58152B}"/>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C7E61DA3-FCCF-FAB3-27D7-87B53C847C60}"/>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apezoid 87">
              <a:extLst>
                <a:ext uri="{FF2B5EF4-FFF2-40B4-BE49-F238E27FC236}">
                  <a16:creationId xmlns:a16="http://schemas.microsoft.com/office/drawing/2014/main" id="{1389061E-A577-C4E5-8097-1AABD959A507}"/>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13EA5A98-6C25-2C2D-48D0-3E7F436F44FF}"/>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0">
              <a:extLst>
                <a:ext uri="{FF2B5EF4-FFF2-40B4-BE49-F238E27FC236}">
                  <a16:creationId xmlns:a16="http://schemas.microsoft.com/office/drawing/2014/main" id="{FAD09722-2D40-A440-A620-2084C1A9E57D}"/>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11">
              <a:extLst>
                <a:ext uri="{FF2B5EF4-FFF2-40B4-BE49-F238E27FC236}">
                  <a16:creationId xmlns:a16="http://schemas.microsoft.com/office/drawing/2014/main" id="{689C075E-31D1-0706-EEEA-80066DB9DC5E}"/>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12">
              <a:extLst>
                <a:ext uri="{FF2B5EF4-FFF2-40B4-BE49-F238E27FC236}">
                  <a16:creationId xmlns:a16="http://schemas.microsoft.com/office/drawing/2014/main" id="{B8E097AA-ADF7-A08E-4CDA-29400B1A9D6C}"/>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6C068D67-3352-B38C-ED44-52592C8AB746}"/>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5">
              <a:extLst>
                <a:ext uri="{FF2B5EF4-FFF2-40B4-BE49-F238E27FC236}">
                  <a16:creationId xmlns:a16="http://schemas.microsoft.com/office/drawing/2014/main" id="{34D02251-1B7E-4C0D-20B4-ADA6C73B735A}"/>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971D7E6F-4519-A04A-A2BE-DB40F7E1096F}"/>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2FEB94BE-F736-760D-C7E8-D0949BF628B5}"/>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Oval 288">
              <a:extLst>
                <a:ext uri="{FF2B5EF4-FFF2-40B4-BE49-F238E27FC236}">
                  <a16:creationId xmlns:a16="http://schemas.microsoft.com/office/drawing/2014/main" id="{8B95755E-DDAC-2FD4-A434-A250FF2E041E}"/>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0" name="Freeform: Shape 289">
              <a:extLst>
                <a:ext uri="{FF2B5EF4-FFF2-40B4-BE49-F238E27FC236}">
                  <a16:creationId xmlns:a16="http://schemas.microsoft.com/office/drawing/2014/main" id="{43C80997-4193-A985-4ACD-675DCE1ECCE2}"/>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1" name="Oval 290">
              <a:extLst>
                <a:ext uri="{FF2B5EF4-FFF2-40B4-BE49-F238E27FC236}">
                  <a16:creationId xmlns:a16="http://schemas.microsoft.com/office/drawing/2014/main" id="{6AAA4952-D37B-1C27-71D8-444007ACF493}"/>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reeform: Shape 291">
              <a:extLst>
                <a:ext uri="{FF2B5EF4-FFF2-40B4-BE49-F238E27FC236}">
                  <a16:creationId xmlns:a16="http://schemas.microsoft.com/office/drawing/2014/main" id="{52998078-7AE6-DB07-3598-656B8336E3E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3" name="Oval 292">
              <a:extLst>
                <a:ext uri="{FF2B5EF4-FFF2-40B4-BE49-F238E27FC236}">
                  <a16:creationId xmlns:a16="http://schemas.microsoft.com/office/drawing/2014/main" id="{3999ECAF-86E5-8BBE-6A3B-55F748F73D46}"/>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Oval 293">
              <a:extLst>
                <a:ext uri="{FF2B5EF4-FFF2-40B4-BE49-F238E27FC236}">
                  <a16:creationId xmlns:a16="http://schemas.microsoft.com/office/drawing/2014/main" id="{DB6B2393-D2B9-705C-79FF-28A13EAA7D6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a16="http://schemas.microsoft.com/office/drawing/2014/main" id="{734C1E81-DEDF-478B-8298-01DE25C9FD1B}"/>
              </a:ext>
            </a:extLst>
          </p:cNvPr>
          <p:cNvGrpSpPr/>
          <p:nvPr/>
        </p:nvGrpSpPr>
        <p:grpSpPr>
          <a:xfrm>
            <a:off x="6410286" y="4332811"/>
            <a:ext cx="713590" cy="1654830"/>
            <a:chOff x="1519855" y="349452"/>
            <a:chExt cx="2655905" cy="6159097"/>
          </a:xfrm>
        </p:grpSpPr>
        <p:sp>
          <p:nvSpPr>
            <p:cNvPr id="296" name="Freeform: Shape 295">
              <a:extLst>
                <a:ext uri="{FF2B5EF4-FFF2-40B4-BE49-F238E27FC236}">
                  <a16:creationId xmlns:a16="http://schemas.microsoft.com/office/drawing/2014/main" id="{325A9194-4E75-D2D7-2653-FB70E5F83D6A}"/>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97" name="Oval 296">
              <a:extLst>
                <a:ext uri="{FF2B5EF4-FFF2-40B4-BE49-F238E27FC236}">
                  <a16:creationId xmlns:a16="http://schemas.microsoft.com/office/drawing/2014/main" id="{55D7C644-E16B-92E2-D17F-8250FCA4F2CC}"/>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Trapezoid 323">
              <a:extLst>
                <a:ext uri="{FF2B5EF4-FFF2-40B4-BE49-F238E27FC236}">
                  <a16:creationId xmlns:a16="http://schemas.microsoft.com/office/drawing/2014/main" id="{B6DBE3F4-8A8C-1B52-E680-FCF7B3BFCD69}"/>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22E21AFE-1234-1321-EE11-1DD588E67CB7}"/>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a:extLst>
                <a:ext uri="{FF2B5EF4-FFF2-40B4-BE49-F238E27FC236}">
                  <a16:creationId xmlns:a16="http://schemas.microsoft.com/office/drawing/2014/main" id="{6D64B6D3-A6EC-E3F6-C4F6-7425DA95F485}"/>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F09EE008-0975-C2C8-3414-A66FC20C3644}"/>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51618E4B-5C16-5826-C5E4-0C26D7A56CE9}"/>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62827D12-1AF8-867B-A3FE-47D52FDAC3C3}"/>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0">
              <a:extLst>
                <a:ext uri="{FF2B5EF4-FFF2-40B4-BE49-F238E27FC236}">
                  <a16:creationId xmlns:a16="http://schemas.microsoft.com/office/drawing/2014/main" id="{B0499A76-7371-66EB-39CC-4A31D7D036B1}"/>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11">
              <a:extLst>
                <a:ext uri="{FF2B5EF4-FFF2-40B4-BE49-F238E27FC236}">
                  <a16:creationId xmlns:a16="http://schemas.microsoft.com/office/drawing/2014/main" id="{B9E4829F-C67E-5378-A84E-7BA52625C1EE}"/>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2">
              <a:extLst>
                <a:ext uri="{FF2B5EF4-FFF2-40B4-BE49-F238E27FC236}">
                  <a16:creationId xmlns:a16="http://schemas.microsoft.com/office/drawing/2014/main" id="{6B6148ED-0AD0-FA59-40A5-573E2B1B7AE9}"/>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FFD8BD47-DA6E-072A-C23C-DB143C2A697F}"/>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5">
              <a:extLst>
                <a:ext uri="{FF2B5EF4-FFF2-40B4-BE49-F238E27FC236}">
                  <a16:creationId xmlns:a16="http://schemas.microsoft.com/office/drawing/2014/main" id="{F6E03123-29ED-707D-0A44-831836BD2993}"/>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0B3DB32F-1552-5E8B-4F23-93F68127D16A}"/>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a:extLst>
                <a:ext uri="{FF2B5EF4-FFF2-40B4-BE49-F238E27FC236}">
                  <a16:creationId xmlns:a16="http://schemas.microsoft.com/office/drawing/2014/main" id="{273BB942-2704-0588-4282-967000EBD22C}"/>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FC1BBB1A-0698-34B0-C123-8D3DA8A3F71A}"/>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Freeform: Shape 377">
              <a:extLst>
                <a:ext uri="{FF2B5EF4-FFF2-40B4-BE49-F238E27FC236}">
                  <a16:creationId xmlns:a16="http://schemas.microsoft.com/office/drawing/2014/main" id="{9FC33CDB-94D3-3608-F077-96C9B6EC524D}"/>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79" name="Oval 378">
              <a:extLst>
                <a:ext uri="{FF2B5EF4-FFF2-40B4-BE49-F238E27FC236}">
                  <a16:creationId xmlns:a16="http://schemas.microsoft.com/office/drawing/2014/main" id="{62DF3A23-40B2-4B2B-7817-5CC4EDEC66A8}"/>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Freeform: Shape 379">
              <a:extLst>
                <a:ext uri="{FF2B5EF4-FFF2-40B4-BE49-F238E27FC236}">
                  <a16:creationId xmlns:a16="http://schemas.microsoft.com/office/drawing/2014/main" id="{C345B8CA-FD5B-105A-9420-D06DF76A04CC}"/>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81" name="Oval 380">
              <a:extLst>
                <a:ext uri="{FF2B5EF4-FFF2-40B4-BE49-F238E27FC236}">
                  <a16:creationId xmlns:a16="http://schemas.microsoft.com/office/drawing/2014/main" id="{A04B13D7-1E0D-7A0B-75DE-31515B6F87B3}"/>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Oval 381">
              <a:extLst>
                <a:ext uri="{FF2B5EF4-FFF2-40B4-BE49-F238E27FC236}">
                  <a16:creationId xmlns:a16="http://schemas.microsoft.com/office/drawing/2014/main" id="{F4B5D42F-F6CA-22EC-0C54-E6D0ECF9411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3" name="Group 229">
            <a:extLst>
              <a:ext uri="{FF2B5EF4-FFF2-40B4-BE49-F238E27FC236}">
                <a16:creationId xmlns:a16="http://schemas.microsoft.com/office/drawing/2014/main" id="{61526301-66D2-FDDB-CD49-CFF44D2DD84B}"/>
              </a:ext>
            </a:extLst>
          </p:cNvPr>
          <p:cNvGrpSpPr/>
          <p:nvPr/>
        </p:nvGrpSpPr>
        <p:grpSpPr>
          <a:xfrm>
            <a:off x="453190" y="718018"/>
            <a:ext cx="650764" cy="1479008"/>
            <a:chOff x="6096000" y="381000"/>
            <a:chExt cx="2514600" cy="5715000"/>
          </a:xfrm>
        </p:grpSpPr>
        <p:sp>
          <p:nvSpPr>
            <p:cNvPr id="172" name="Cloud 171">
              <a:extLst>
                <a:ext uri="{FF2B5EF4-FFF2-40B4-BE49-F238E27FC236}">
                  <a16:creationId xmlns:a16="http://schemas.microsoft.com/office/drawing/2014/main" id="{CECB5047-C863-9D96-AD88-58489473EDA1}"/>
                </a:ext>
              </a:extLst>
            </p:cNvPr>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loud 175">
              <a:extLst>
                <a:ext uri="{FF2B5EF4-FFF2-40B4-BE49-F238E27FC236}">
                  <a16:creationId xmlns:a16="http://schemas.microsoft.com/office/drawing/2014/main" id="{BCBFB744-0457-317B-2791-04D45B1D50FE}"/>
                </a:ext>
              </a:extLst>
            </p:cNvPr>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F31B232A-52E9-CF8F-1362-E859F6465691}"/>
                </a:ext>
              </a:extLst>
            </p:cNvPr>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9D718A3E-4F82-28BB-F20F-787D36521023}"/>
                </a:ext>
              </a:extLst>
            </p:cNvPr>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D876C599-C9A2-527E-1D22-ED6A4EE7D931}"/>
                </a:ext>
              </a:extLst>
            </p:cNvPr>
            <p:cNvSpPr/>
            <p:nvPr/>
          </p:nvSpPr>
          <p:spPr>
            <a:xfrm>
              <a:off x="6477000" y="2585607"/>
              <a:ext cx="1752600" cy="3085364"/>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A23EA3D4-7B6B-FCF6-B6D0-90EAC738DDA6}"/>
                </a:ext>
              </a:extLst>
            </p:cNvPr>
            <p:cNvSpPr/>
            <p:nvPr/>
          </p:nvSpPr>
          <p:spPr>
            <a:xfrm>
              <a:off x="8177048" y="3402321"/>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05F5D0DE-E4CA-F09B-4976-F3655DE261EE}"/>
                </a:ext>
              </a:extLst>
            </p:cNvPr>
            <p:cNvSpPr/>
            <p:nvPr/>
          </p:nvSpPr>
          <p:spPr>
            <a:xfrm>
              <a:off x="6096000" y="33115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a:extLst>
                <a:ext uri="{FF2B5EF4-FFF2-40B4-BE49-F238E27FC236}">
                  <a16:creationId xmlns:a16="http://schemas.microsoft.com/office/drawing/2014/main" id="{8EDC30CD-EB80-9346-DA39-1E9EB3D13A11}"/>
                </a:ext>
              </a:extLst>
            </p:cNvPr>
            <p:cNvSpPr/>
            <p:nvPr/>
          </p:nvSpPr>
          <p:spPr>
            <a:xfrm rot="19984891">
              <a:off x="7554230" y="2145343"/>
              <a:ext cx="807754" cy="1657719"/>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AE7A5031-BDEF-970F-6AD8-CC654C5D4219}"/>
                </a:ext>
              </a:extLst>
            </p:cNvPr>
            <p:cNvSpPr/>
            <p:nvPr/>
          </p:nvSpPr>
          <p:spPr>
            <a:xfrm rot="2090544">
              <a:off x="6305128" y="2194314"/>
              <a:ext cx="972138" cy="1570633"/>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a:extLst>
                <a:ext uri="{FF2B5EF4-FFF2-40B4-BE49-F238E27FC236}">
                  <a16:creationId xmlns:a16="http://schemas.microsoft.com/office/drawing/2014/main" id="{012D9160-F7BC-060B-3A29-278C852887A1}"/>
                </a:ext>
              </a:extLst>
            </p:cNvPr>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a:extLst>
                <a:ext uri="{FF2B5EF4-FFF2-40B4-BE49-F238E27FC236}">
                  <a16:creationId xmlns:a16="http://schemas.microsoft.com/office/drawing/2014/main" id="{BE989136-C154-EF43-1D2F-120FE86A187C}"/>
                </a:ext>
              </a:extLst>
            </p:cNvPr>
            <p:cNvSpPr/>
            <p:nvPr/>
          </p:nvSpPr>
          <p:spPr>
            <a:xfrm rot="20891146">
              <a:off x="7035896" y="2245359"/>
              <a:ext cx="693683" cy="3441545"/>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a:extLst>
                <a:ext uri="{FF2B5EF4-FFF2-40B4-BE49-F238E27FC236}">
                  <a16:creationId xmlns:a16="http://schemas.microsoft.com/office/drawing/2014/main" id="{8F631DF2-3565-4C6B-8E8D-42704B0EFE67}"/>
                </a:ext>
              </a:extLst>
            </p:cNvPr>
            <p:cNvSpPr/>
            <p:nvPr/>
          </p:nvSpPr>
          <p:spPr>
            <a:xfrm rot="898702">
              <a:off x="6984550" y="2241188"/>
              <a:ext cx="693683" cy="3429116"/>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68">
              <a:extLst>
                <a:ext uri="{FF2B5EF4-FFF2-40B4-BE49-F238E27FC236}">
                  <a16:creationId xmlns:a16="http://schemas.microsoft.com/office/drawing/2014/main" id="{EB758B41-5F00-CC68-A0E0-76D35A9C0A0B}"/>
                </a:ext>
              </a:extLst>
            </p:cNvPr>
            <p:cNvGrpSpPr/>
            <p:nvPr/>
          </p:nvGrpSpPr>
          <p:grpSpPr>
            <a:xfrm>
              <a:off x="6705600" y="2286000"/>
              <a:ext cx="560230" cy="457200"/>
              <a:chOff x="5861535" y="315726"/>
              <a:chExt cx="1078476" cy="998095"/>
            </a:xfrm>
          </p:grpSpPr>
          <p:sp>
            <p:nvSpPr>
              <p:cNvPr id="416" name="Hexagon 415">
                <a:extLst>
                  <a:ext uri="{FF2B5EF4-FFF2-40B4-BE49-F238E27FC236}">
                    <a16:creationId xmlns:a16="http://schemas.microsoft.com/office/drawing/2014/main" id="{AC9D0A0C-7368-3A1E-4D92-9DF6DBE4422F}"/>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Chevron 63">
                <a:extLst>
                  <a:ext uri="{FF2B5EF4-FFF2-40B4-BE49-F238E27FC236}">
                    <a16:creationId xmlns:a16="http://schemas.microsoft.com/office/drawing/2014/main" id="{F462163F-6EEB-2E4C-A777-002C84AE014A}"/>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8" name="Chevron 64">
                <a:extLst>
                  <a:ext uri="{FF2B5EF4-FFF2-40B4-BE49-F238E27FC236}">
                    <a16:creationId xmlns:a16="http://schemas.microsoft.com/office/drawing/2014/main" id="{978F6E03-D735-91C7-7DC8-29BED1762BE9}"/>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9" name="Oval 418">
                <a:extLst>
                  <a:ext uri="{FF2B5EF4-FFF2-40B4-BE49-F238E27FC236}">
                    <a16:creationId xmlns:a16="http://schemas.microsoft.com/office/drawing/2014/main" id="{8FE924F8-FC76-5834-8ECE-75815F348E5B}"/>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73">
              <a:extLst>
                <a:ext uri="{FF2B5EF4-FFF2-40B4-BE49-F238E27FC236}">
                  <a16:creationId xmlns:a16="http://schemas.microsoft.com/office/drawing/2014/main" id="{77E61F0F-47C9-256B-2857-339820B62869}"/>
                </a:ext>
              </a:extLst>
            </p:cNvPr>
            <p:cNvGrpSpPr/>
            <p:nvPr/>
          </p:nvGrpSpPr>
          <p:grpSpPr>
            <a:xfrm>
              <a:off x="7467600" y="2286000"/>
              <a:ext cx="560230" cy="457200"/>
              <a:chOff x="5861535" y="315726"/>
              <a:chExt cx="1078476" cy="998095"/>
            </a:xfrm>
          </p:grpSpPr>
          <p:sp>
            <p:nvSpPr>
              <p:cNvPr id="412" name="Hexagon 411">
                <a:extLst>
                  <a:ext uri="{FF2B5EF4-FFF2-40B4-BE49-F238E27FC236}">
                    <a16:creationId xmlns:a16="http://schemas.microsoft.com/office/drawing/2014/main" id="{42CA6365-7BD1-7C24-058F-FA97E5C1F549}"/>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Chevron 59">
                <a:extLst>
                  <a:ext uri="{FF2B5EF4-FFF2-40B4-BE49-F238E27FC236}">
                    <a16:creationId xmlns:a16="http://schemas.microsoft.com/office/drawing/2014/main" id="{FAA81600-C008-4CD4-BF3F-9DD2069B1B81}"/>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4" name="Chevron 60">
                <a:extLst>
                  <a:ext uri="{FF2B5EF4-FFF2-40B4-BE49-F238E27FC236}">
                    <a16:creationId xmlns:a16="http://schemas.microsoft.com/office/drawing/2014/main" id="{00E97493-B801-F1B4-3A41-1DA274A65CB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5" name="Oval 414">
                <a:extLst>
                  <a:ext uri="{FF2B5EF4-FFF2-40B4-BE49-F238E27FC236}">
                    <a16:creationId xmlns:a16="http://schemas.microsoft.com/office/drawing/2014/main" id="{2967A661-DA03-ED9C-28C5-24DF6D04D086}"/>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194">
              <a:extLst>
                <a:ext uri="{FF2B5EF4-FFF2-40B4-BE49-F238E27FC236}">
                  <a16:creationId xmlns:a16="http://schemas.microsoft.com/office/drawing/2014/main" id="{D1ABF25F-4672-0ABF-CBBF-CD6E13C64E0B}"/>
                </a:ext>
              </a:extLst>
            </p:cNvPr>
            <p:cNvGrpSpPr/>
            <p:nvPr/>
          </p:nvGrpSpPr>
          <p:grpSpPr>
            <a:xfrm>
              <a:off x="6705600" y="3810000"/>
              <a:ext cx="1371600" cy="381000"/>
              <a:chOff x="5576342" y="299803"/>
              <a:chExt cx="3728801" cy="1069299"/>
            </a:xfrm>
          </p:grpSpPr>
          <p:grpSp>
            <p:nvGrpSpPr>
              <p:cNvPr id="397" name="Group 14">
                <a:extLst>
                  <a:ext uri="{FF2B5EF4-FFF2-40B4-BE49-F238E27FC236}">
                    <a16:creationId xmlns:a16="http://schemas.microsoft.com/office/drawing/2014/main" id="{476B84F7-0F2A-4FB5-E6CD-19EABA1ACFB5}"/>
                  </a:ext>
                </a:extLst>
              </p:cNvPr>
              <p:cNvGrpSpPr/>
              <p:nvPr/>
            </p:nvGrpSpPr>
            <p:grpSpPr>
              <a:xfrm>
                <a:off x="5576342" y="299803"/>
                <a:ext cx="1304143" cy="1064302"/>
                <a:chOff x="5861535" y="315726"/>
                <a:chExt cx="1078476" cy="998095"/>
              </a:xfrm>
            </p:grpSpPr>
            <p:sp>
              <p:nvSpPr>
                <p:cNvPr id="408" name="Hexagon 407">
                  <a:extLst>
                    <a:ext uri="{FF2B5EF4-FFF2-40B4-BE49-F238E27FC236}">
                      <a16:creationId xmlns:a16="http://schemas.microsoft.com/office/drawing/2014/main" id="{A497C3B6-0857-2354-6A4C-F80E0E177139}"/>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Chevron 55">
                  <a:extLst>
                    <a:ext uri="{FF2B5EF4-FFF2-40B4-BE49-F238E27FC236}">
                      <a16:creationId xmlns:a16="http://schemas.microsoft.com/office/drawing/2014/main" id="{9E4A8B1E-AAEB-5AA4-9183-B52632CFF410}"/>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0" name="Chevron 56">
                  <a:extLst>
                    <a:ext uri="{FF2B5EF4-FFF2-40B4-BE49-F238E27FC236}">
                      <a16:creationId xmlns:a16="http://schemas.microsoft.com/office/drawing/2014/main" id="{FDA6CCD8-889B-6366-BB67-851E1BE4D581}"/>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1" name="Oval 410">
                  <a:extLst>
                    <a:ext uri="{FF2B5EF4-FFF2-40B4-BE49-F238E27FC236}">
                      <a16:creationId xmlns:a16="http://schemas.microsoft.com/office/drawing/2014/main" id="{37422BB0-328B-B4C4-11D4-0AD8537E15A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8" name="Group 15">
                <a:extLst>
                  <a:ext uri="{FF2B5EF4-FFF2-40B4-BE49-F238E27FC236}">
                    <a16:creationId xmlns:a16="http://schemas.microsoft.com/office/drawing/2014/main" id="{608875D9-6222-636C-2FA6-4697666D7A3A}"/>
                  </a:ext>
                </a:extLst>
              </p:cNvPr>
              <p:cNvGrpSpPr/>
              <p:nvPr/>
            </p:nvGrpSpPr>
            <p:grpSpPr>
              <a:xfrm>
                <a:off x="6781800" y="304800"/>
                <a:ext cx="1304143" cy="1064302"/>
                <a:chOff x="5861535" y="315726"/>
                <a:chExt cx="1078476" cy="998095"/>
              </a:xfrm>
            </p:grpSpPr>
            <p:sp>
              <p:nvSpPr>
                <p:cNvPr id="404" name="Hexagon 403">
                  <a:extLst>
                    <a:ext uri="{FF2B5EF4-FFF2-40B4-BE49-F238E27FC236}">
                      <a16:creationId xmlns:a16="http://schemas.microsoft.com/office/drawing/2014/main" id="{287EA465-F583-0DD2-086E-8D0986FF96A6}"/>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Chevron 51">
                  <a:extLst>
                    <a:ext uri="{FF2B5EF4-FFF2-40B4-BE49-F238E27FC236}">
                      <a16:creationId xmlns:a16="http://schemas.microsoft.com/office/drawing/2014/main" id="{88659232-5E0A-AC16-E605-1DB3260C155C}"/>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6" name="Chevron 52">
                  <a:extLst>
                    <a:ext uri="{FF2B5EF4-FFF2-40B4-BE49-F238E27FC236}">
                      <a16:creationId xmlns:a16="http://schemas.microsoft.com/office/drawing/2014/main" id="{2D931E16-7257-F82C-F123-9D71B762ECB8}"/>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7" name="Oval 406">
                  <a:extLst>
                    <a:ext uri="{FF2B5EF4-FFF2-40B4-BE49-F238E27FC236}">
                      <a16:creationId xmlns:a16="http://schemas.microsoft.com/office/drawing/2014/main" id="{EB08A6E0-EB6B-C699-F98E-F16AD2A92D8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20">
                <a:extLst>
                  <a:ext uri="{FF2B5EF4-FFF2-40B4-BE49-F238E27FC236}">
                    <a16:creationId xmlns:a16="http://schemas.microsoft.com/office/drawing/2014/main" id="{FB46A12E-2AB5-2C23-7932-F10BF8B502B6}"/>
                  </a:ext>
                </a:extLst>
              </p:cNvPr>
              <p:cNvGrpSpPr/>
              <p:nvPr/>
            </p:nvGrpSpPr>
            <p:grpSpPr>
              <a:xfrm>
                <a:off x="8001000" y="304800"/>
                <a:ext cx="1304143" cy="1064302"/>
                <a:chOff x="5861535" y="315726"/>
                <a:chExt cx="1078476" cy="998095"/>
              </a:xfrm>
            </p:grpSpPr>
            <p:sp>
              <p:nvSpPr>
                <p:cNvPr id="400" name="Hexagon 399">
                  <a:extLst>
                    <a:ext uri="{FF2B5EF4-FFF2-40B4-BE49-F238E27FC236}">
                      <a16:creationId xmlns:a16="http://schemas.microsoft.com/office/drawing/2014/main" id="{655B9020-2905-5602-2ED7-605214687ED6}"/>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Chevron 47">
                  <a:extLst>
                    <a:ext uri="{FF2B5EF4-FFF2-40B4-BE49-F238E27FC236}">
                      <a16:creationId xmlns:a16="http://schemas.microsoft.com/office/drawing/2014/main" id="{68D84D04-507E-F92D-6A8A-71E8942CA59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2" name="Chevron 48">
                  <a:extLst>
                    <a:ext uri="{FF2B5EF4-FFF2-40B4-BE49-F238E27FC236}">
                      <a16:creationId xmlns:a16="http://schemas.microsoft.com/office/drawing/2014/main" id="{9D20B75A-35AD-4474-9407-4CD6DD4BCCD7}"/>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3" name="Oval 402">
                  <a:extLst>
                    <a:ext uri="{FF2B5EF4-FFF2-40B4-BE49-F238E27FC236}">
                      <a16:creationId xmlns:a16="http://schemas.microsoft.com/office/drawing/2014/main" id="{223A807E-837C-CC76-F1A9-F8A507D96F96}"/>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0" name="Regular Pentagon 18">
              <a:extLst>
                <a:ext uri="{FF2B5EF4-FFF2-40B4-BE49-F238E27FC236}">
                  <a16:creationId xmlns:a16="http://schemas.microsoft.com/office/drawing/2014/main" id="{DD0F72AE-D0B8-719F-0331-BA6F3C0B03CB}"/>
                </a:ext>
              </a:extLst>
            </p:cNvPr>
            <p:cNvSpPr/>
            <p:nvPr/>
          </p:nvSpPr>
          <p:spPr>
            <a:xfrm rot="10800000">
              <a:off x="6705600" y="9144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55">
              <a:extLst>
                <a:ext uri="{FF2B5EF4-FFF2-40B4-BE49-F238E27FC236}">
                  <a16:creationId xmlns:a16="http://schemas.microsoft.com/office/drawing/2014/main" id="{C276DD75-DBFD-B77D-E793-A6103BE33B7A}"/>
                </a:ext>
              </a:extLst>
            </p:cNvPr>
            <p:cNvGrpSpPr/>
            <p:nvPr/>
          </p:nvGrpSpPr>
          <p:grpSpPr>
            <a:xfrm>
              <a:off x="6571795" y="381000"/>
              <a:ext cx="1726451" cy="1219200"/>
              <a:chOff x="2550762" y="1524000"/>
              <a:chExt cx="3293867" cy="2326091"/>
            </a:xfrm>
          </p:grpSpPr>
          <p:sp>
            <p:nvSpPr>
              <p:cNvPr id="390" name="Moon 389">
                <a:extLst>
                  <a:ext uri="{FF2B5EF4-FFF2-40B4-BE49-F238E27FC236}">
                    <a16:creationId xmlns:a16="http://schemas.microsoft.com/office/drawing/2014/main" id="{CC7EC28C-9342-ABB9-62D8-1ABA942C6FF8}"/>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Moon 390">
                <a:extLst>
                  <a:ext uri="{FF2B5EF4-FFF2-40B4-BE49-F238E27FC236}">
                    <a16:creationId xmlns:a16="http://schemas.microsoft.com/office/drawing/2014/main" id="{C2806689-231B-77F0-FEDD-6FBC8D62306F}"/>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Moon 391">
                <a:extLst>
                  <a:ext uri="{FF2B5EF4-FFF2-40B4-BE49-F238E27FC236}">
                    <a16:creationId xmlns:a16="http://schemas.microsoft.com/office/drawing/2014/main" id="{6FE6299F-BD9A-7439-AB4F-157131AD8E60}"/>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loud 392">
                <a:extLst>
                  <a:ext uri="{FF2B5EF4-FFF2-40B4-BE49-F238E27FC236}">
                    <a16:creationId xmlns:a16="http://schemas.microsoft.com/office/drawing/2014/main" id="{551A001C-59AC-9C9A-F2EF-3CC27F56BDFB}"/>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Cloud 393">
                <a:extLst>
                  <a:ext uri="{FF2B5EF4-FFF2-40B4-BE49-F238E27FC236}">
                    <a16:creationId xmlns:a16="http://schemas.microsoft.com/office/drawing/2014/main" id="{B431C154-A682-D0BC-A6EA-9C26D9C92039}"/>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Cloud 394">
                <a:extLst>
                  <a:ext uri="{FF2B5EF4-FFF2-40B4-BE49-F238E27FC236}">
                    <a16:creationId xmlns:a16="http://schemas.microsoft.com/office/drawing/2014/main" id="{EF0E15AA-AAE3-8956-5DC5-621F9BBE1161}"/>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E29FC659-EECB-DBDB-BB0B-0C53A2030635}"/>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78">
              <a:extLst>
                <a:ext uri="{FF2B5EF4-FFF2-40B4-BE49-F238E27FC236}">
                  <a16:creationId xmlns:a16="http://schemas.microsoft.com/office/drawing/2014/main" id="{B851EBD5-439A-F7FD-28EF-D5BF46590547}"/>
                </a:ext>
              </a:extLst>
            </p:cNvPr>
            <p:cNvGrpSpPr/>
            <p:nvPr/>
          </p:nvGrpSpPr>
          <p:grpSpPr>
            <a:xfrm>
              <a:off x="6477000" y="762000"/>
              <a:ext cx="1828800" cy="454945"/>
              <a:chOff x="5576342" y="299803"/>
              <a:chExt cx="3728801" cy="1069299"/>
            </a:xfrm>
          </p:grpSpPr>
          <p:grpSp>
            <p:nvGrpSpPr>
              <p:cNvPr id="193" name="Group 14">
                <a:extLst>
                  <a:ext uri="{FF2B5EF4-FFF2-40B4-BE49-F238E27FC236}">
                    <a16:creationId xmlns:a16="http://schemas.microsoft.com/office/drawing/2014/main" id="{211A606C-5C71-CC9C-92B3-30C004C2137B}"/>
                  </a:ext>
                </a:extLst>
              </p:cNvPr>
              <p:cNvGrpSpPr/>
              <p:nvPr/>
            </p:nvGrpSpPr>
            <p:grpSpPr>
              <a:xfrm>
                <a:off x="5576342" y="299803"/>
                <a:ext cx="1304143" cy="1064302"/>
                <a:chOff x="5861535" y="315726"/>
                <a:chExt cx="1078476" cy="998095"/>
              </a:xfrm>
            </p:grpSpPr>
            <p:sp>
              <p:nvSpPr>
                <p:cNvPr id="386" name="Hexagon 385">
                  <a:extLst>
                    <a:ext uri="{FF2B5EF4-FFF2-40B4-BE49-F238E27FC236}">
                      <a16:creationId xmlns:a16="http://schemas.microsoft.com/office/drawing/2014/main" id="{E0F68E52-42D9-B23B-3865-47EE1DEA5444}"/>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Chevron 33">
                  <a:extLst>
                    <a:ext uri="{FF2B5EF4-FFF2-40B4-BE49-F238E27FC236}">
                      <a16:creationId xmlns:a16="http://schemas.microsoft.com/office/drawing/2014/main" id="{C3F9D83D-986B-7297-8126-BEA6E6F97DB4}"/>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8" name="Chevron 34">
                  <a:extLst>
                    <a:ext uri="{FF2B5EF4-FFF2-40B4-BE49-F238E27FC236}">
                      <a16:creationId xmlns:a16="http://schemas.microsoft.com/office/drawing/2014/main" id="{EFFDB71C-A973-BD4C-8507-78E98F515202}"/>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9" name="Oval 388">
                  <a:extLst>
                    <a:ext uri="{FF2B5EF4-FFF2-40B4-BE49-F238E27FC236}">
                      <a16:creationId xmlns:a16="http://schemas.microsoft.com/office/drawing/2014/main" id="{4F6035C3-E568-9F4F-5BA3-1A44CBBFBD5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5">
                <a:extLst>
                  <a:ext uri="{FF2B5EF4-FFF2-40B4-BE49-F238E27FC236}">
                    <a16:creationId xmlns:a16="http://schemas.microsoft.com/office/drawing/2014/main" id="{0AADC874-2A64-BA45-EE79-9BE3D4B56978}"/>
                  </a:ext>
                </a:extLst>
              </p:cNvPr>
              <p:cNvGrpSpPr/>
              <p:nvPr/>
            </p:nvGrpSpPr>
            <p:grpSpPr>
              <a:xfrm>
                <a:off x="6781800" y="304800"/>
                <a:ext cx="1304143" cy="1064302"/>
                <a:chOff x="5861535" y="315726"/>
                <a:chExt cx="1078476" cy="998095"/>
              </a:xfrm>
            </p:grpSpPr>
            <p:sp>
              <p:nvSpPr>
                <p:cNvPr id="200" name="Hexagon 199">
                  <a:extLst>
                    <a:ext uri="{FF2B5EF4-FFF2-40B4-BE49-F238E27FC236}">
                      <a16:creationId xmlns:a16="http://schemas.microsoft.com/office/drawing/2014/main" id="{0C727A20-8B9B-857A-6932-B9E025458F01}"/>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Chevron 29">
                  <a:extLst>
                    <a:ext uri="{FF2B5EF4-FFF2-40B4-BE49-F238E27FC236}">
                      <a16:creationId xmlns:a16="http://schemas.microsoft.com/office/drawing/2014/main" id="{39975882-3434-F9F9-F1D2-E94294CECDCD}"/>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4" name="Chevron 30">
                  <a:extLst>
                    <a:ext uri="{FF2B5EF4-FFF2-40B4-BE49-F238E27FC236}">
                      <a16:creationId xmlns:a16="http://schemas.microsoft.com/office/drawing/2014/main" id="{AB3B9141-7031-7748-0FF8-204794D66522}"/>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5" name="Oval 384">
                  <a:extLst>
                    <a:ext uri="{FF2B5EF4-FFF2-40B4-BE49-F238E27FC236}">
                      <a16:creationId xmlns:a16="http://schemas.microsoft.com/office/drawing/2014/main" id="{84380AB4-C3F1-5353-D7E0-D44C909E81FA}"/>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20">
                <a:extLst>
                  <a:ext uri="{FF2B5EF4-FFF2-40B4-BE49-F238E27FC236}">
                    <a16:creationId xmlns:a16="http://schemas.microsoft.com/office/drawing/2014/main" id="{36AFDD1B-23E3-CFF7-77CA-C493BA1859DA}"/>
                  </a:ext>
                </a:extLst>
              </p:cNvPr>
              <p:cNvGrpSpPr/>
              <p:nvPr/>
            </p:nvGrpSpPr>
            <p:grpSpPr>
              <a:xfrm>
                <a:off x="8001000" y="304800"/>
                <a:ext cx="1304143" cy="1064302"/>
                <a:chOff x="5861535" y="315726"/>
                <a:chExt cx="1078476" cy="998095"/>
              </a:xfrm>
            </p:grpSpPr>
            <p:sp>
              <p:nvSpPr>
                <p:cNvPr id="196" name="Hexagon 195">
                  <a:extLst>
                    <a:ext uri="{FF2B5EF4-FFF2-40B4-BE49-F238E27FC236}">
                      <a16:creationId xmlns:a16="http://schemas.microsoft.com/office/drawing/2014/main" id="{CC7A6C97-D6A4-252E-735D-E567CED8B7E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Chevron 25">
                  <a:extLst>
                    <a:ext uri="{FF2B5EF4-FFF2-40B4-BE49-F238E27FC236}">
                      <a16:creationId xmlns:a16="http://schemas.microsoft.com/office/drawing/2014/main" id="{024EDFCC-98B8-4F87-30B9-3159FCF5FBAB}"/>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Chevron 26">
                  <a:extLst>
                    <a:ext uri="{FF2B5EF4-FFF2-40B4-BE49-F238E27FC236}">
                      <a16:creationId xmlns:a16="http://schemas.microsoft.com/office/drawing/2014/main" id="{A344CE2E-5E04-AD31-BFB4-B3EEA9B13669}"/>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9" name="Oval 198">
                  <a:extLst>
                    <a:ext uri="{FF2B5EF4-FFF2-40B4-BE49-F238E27FC236}">
                      <a16:creationId xmlns:a16="http://schemas.microsoft.com/office/drawing/2014/main" id="{A3BA5583-34FC-E798-8AAF-12216DC7D4D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20" name="Group 229">
            <a:extLst>
              <a:ext uri="{FF2B5EF4-FFF2-40B4-BE49-F238E27FC236}">
                <a16:creationId xmlns:a16="http://schemas.microsoft.com/office/drawing/2014/main" id="{610FE037-5D97-46C5-2707-D1709DC200C2}"/>
              </a:ext>
            </a:extLst>
          </p:cNvPr>
          <p:cNvGrpSpPr/>
          <p:nvPr/>
        </p:nvGrpSpPr>
        <p:grpSpPr>
          <a:xfrm>
            <a:off x="436084" y="4554917"/>
            <a:ext cx="650764" cy="1479008"/>
            <a:chOff x="6096000" y="381000"/>
            <a:chExt cx="2514600" cy="5715000"/>
          </a:xfrm>
        </p:grpSpPr>
        <p:sp>
          <p:nvSpPr>
            <p:cNvPr id="421" name="Cloud 420">
              <a:extLst>
                <a:ext uri="{FF2B5EF4-FFF2-40B4-BE49-F238E27FC236}">
                  <a16:creationId xmlns:a16="http://schemas.microsoft.com/office/drawing/2014/main" id="{0CDE2C7B-D791-5F24-DCE4-DE29F50FA4A1}"/>
                </a:ext>
              </a:extLst>
            </p:cNvPr>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Cloud 421">
              <a:extLst>
                <a:ext uri="{FF2B5EF4-FFF2-40B4-BE49-F238E27FC236}">
                  <a16:creationId xmlns:a16="http://schemas.microsoft.com/office/drawing/2014/main" id="{24B9E857-D512-8310-A5FC-8B2DAF6FC446}"/>
                </a:ext>
              </a:extLst>
            </p:cNvPr>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05AE22C9-AE55-F26B-74F0-74C4FF2D51C2}"/>
                </a:ext>
              </a:extLst>
            </p:cNvPr>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073FE7CC-F7CD-49C4-205E-A8EDCE50F36C}"/>
                </a:ext>
              </a:extLst>
            </p:cNvPr>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Trapezoid 424">
              <a:extLst>
                <a:ext uri="{FF2B5EF4-FFF2-40B4-BE49-F238E27FC236}">
                  <a16:creationId xmlns:a16="http://schemas.microsoft.com/office/drawing/2014/main" id="{1D90BFD9-C70B-E589-D367-38EFD094EA65}"/>
                </a:ext>
              </a:extLst>
            </p:cNvPr>
            <p:cNvSpPr/>
            <p:nvPr/>
          </p:nvSpPr>
          <p:spPr>
            <a:xfrm>
              <a:off x="6477000" y="2585607"/>
              <a:ext cx="1752600" cy="3085364"/>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Oval 425">
              <a:extLst>
                <a:ext uri="{FF2B5EF4-FFF2-40B4-BE49-F238E27FC236}">
                  <a16:creationId xmlns:a16="http://schemas.microsoft.com/office/drawing/2014/main" id="{BB1848E4-EF3E-6E6B-5F99-9F0EDAFFF1FA}"/>
                </a:ext>
              </a:extLst>
            </p:cNvPr>
            <p:cNvSpPr/>
            <p:nvPr/>
          </p:nvSpPr>
          <p:spPr>
            <a:xfrm>
              <a:off x="8177048" y="3402321"/>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426">
              <a:extLst>
                <a:ext uri="{FF2B5EF4-FFF2-40B4-BE49-F238E27FC236}">
                  <a16:creationId xmlns:a16="http://schemas.microsoft.com/office/drawing/2014/main" id="{6BFECF20-2388-C325-C849-5E185959041A}"/>
                </a:ext>
              </a:extLst>
            </p:cNvPr>
            <p:cNvSpPr/>
            <p:nvPr/>
          </p:nvSpPr>
          <p:spPr>
            <a:xfrm>
              <a:off x="6096000" y="33115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Trapezoid 427">
              <a:extLst>
                <a:ext uri="{FF2B5EF4-FFF2-40B4-BE49-F238E27FC236}">
                  <a16:creationId xmlns:a16="http://schemas.microsoft.com/office/drawing/2014/main" id="{16480078-4184-A871-F091-B2A33BCB92D9}"/>
                </a:ext>
              </a:extLst>
            </p:cNvPr>
            <p:cNvSpPr/>
            <p:nvPr/>
          </p:nvSpPr>
          <p:spPr>
            <a:xfrm rot="19984891">
              <a:off x="7554230" y="2145343"/>
              <a:ext cx="807754" cy="1657719"/>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a:extLst>
                <a:ext uri="{FF2B5EF4-FFF2-40B4-BE49-F238E27FC236}">
                  <a16:creationId xmlns:a16="http://schemas.microsoft.com/office/drawing/2014/main" id="{F83A789C-957F-E476-9FA0-171D55E08C4A}"/>
                </a:ext>
              </a:extLst>
            </p:cNvPr>
            <p:cNvSpPr/>
            <p:nvPr/>
          </p:nvSpPr>
          <p:spPr>
            <a:xfrm rot="2090544">
              <a:off x="6305128" y="2194314"/>
              <a:ext cx="972138" cy="1570633"/>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Isosceles Triangle 429">
              <a:extLst>
                <a:ext uri="{FF2B5EF4-FFF2-40B4-BE49-F238E27FC236}">
                  <a16:creationId xmlns:a16="http://schemas.microsoft.com/office/drawing/2014/main" id="{567743F3-A820-0D8D-8189-4A1336C5DA46}"/>
                </a:ext>
              </a:extLst>
            </p:cNvPr>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Trapezoid 430">
              <a:extLst>
                <a:ext uri="{FF2B5EF4-FFF2-40B4-BE49-F238E27FC236}">
                  <a16:creationId xmlns:a16="http://schemas.microsoft.com/office/drawing/2014/main" id="{CF09F323-3BE5-7EB8-18E5-31438B90637B}"/>
                </a:ext>
              </a:extLst>
            </p:cNvPr>
            <p:cNvSpPr/>
            <p:nvPr/>
          </p:nvSpPr>
          <p:spPr>
            <a:xfrm rot="20891146">
              <a:off x="7035896" y="2245359"/>
              <a:ext cx="693683" cy="3441545"/>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a:extLst>
                <a:ext uri="{FF2B5EF4-FFF2-40B4-BE49-F238E27FC236}">
                  <a16:creationId xmlns:a16="http://schemas.microsoft.com/office/drawing/2014/main" id="{632B61CF-D510-BCD3-90C7-895287C49698}"/>
                </a:ext>
              </a:extLst>
            </p:cNvPr>
            <p:cNvSpPr/>
            <p:nvPr/>
          </p:nvSpPr>
          <p:spPr>
            <a:xfrm rot="898702">
              <a:off x="6984550" y="2241188"/>
              <a:ext cx="693683" cy="3429116"/>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3" name="Group 168">
              <a:extLst>
                <a:ext uri="{FF2B5EF4-FFF2-40B4-BE49-F238E27FC236}">
                  <a16:creationId xmlns:a16="http://schemas.microsoft.com/office/drawing/2014/main" id="{7EE033BE-9318-BAB8-93DA-4DC97AECB88C}"/>
                </a:ext>
              </a:extLst>
            </p:cNvPr>
            <p:cNvGrpSpPr/>
            <p:nvPr/>
          </p:nvGrpSpPr>
          <p:grpSpPr>
            <a:xfrm>
              <a:off x="6705600" y="2286000"/>
              <a:ext cx="560230" cy="457200"/>
              <a:chOff x="5861535" y="315726"/>
              <a:chExt cx="1078476" cy="998095"/>
            </a:xfrm>
          </p:grpSpPr>
          <p:sp>
            <p:nvSpPr>
              <p:cNvPr id="480" name="Hexagon 479">
                <a:extLst>
                  <a:ext uri="{FF2B5EF4-FFF2-40B4-BE49-F238E27FC236}">
                    <a16:creationId xmlns:a16="http://schemas.microsoft.com/office/drawing/2014/main" id="{544D82F0-AB6B-E7A3-62F3-95F04E5BF336}"/>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Chevron 63">
                <a:extLst>
                  <a:ext uri="{FF2B5EF4-FFF2-40B4-BE49-F238E27FC236}">
                    <a16:creationId xmlns:a16="http://schemas.microsoft.com/office/drawing/2014/main" id="{BB59D5B4-F065-640C-F94B-C6CF292D7656}"/>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2" name="Chevron 64">
                <a:extLst>
                  <a:ext uri="{FF2B5EF4-FFF2-40B4-BE49-F238E27FC236}">
                    <a16:creationId xmlns:a16="http://schemas.microsoft.com/office/drawing/2014/main" id="{326E6295-CBAC-E101-3779-E48D4216AFEB}"/>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3" name="Oval 482">
                <a:extLst>
                  <a:ext uri="{FF2B5EF4-FFF2-40B4-BE49-F238E27FC236}">
                    <a16:creationId xmlns:a16="http://schemas.microsoft.com/office/drawing/2014/main" id="{4054FA2B-E029-D2C5-9760-072AE13FBC56}"/>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4" name="Group 173">
              <a:extLst>
                <a:ext uri="{FF2B5EF4-FFF2-40B4-BE49-F238E27FC236}">
                  <a16:creationId xmlns:a16="http://schemas.microsoft.com/office/drawing/2014/main" id="{CA8EEA6F-9E0F-B4A5-C170-FE250CE54904}"/>
                </a:ext>
              </a:extLst>
            </p:cNvPr>
            <p:cNvGrpSpPr/>
            <p:nvPr/>
          </p:nvGrpSpPr>
          <p:grpSpPr>
            <a:xfrm>
              <a:off x="7467600" y="2286000"/>
              <a:ext cx="560230" cy="457200"/>
              <a:chOff x="5861535" y="315726"/>
              <a:chExt cx="1078476" cy="998095"/>
            </a:xfrm>
          </p:grpSpPr>
          <p:sp>
            <p:nvSpPr>
              <p:cNvPr id="476" name="Hexagon 475">
                <a:extLst>
                  <a:ext uri="{FF2B5EF4-FFF2-40B4-BE49-F238E27FC236}">
                    <a16:creationId xmlns:a16="http://schemas.microsoft.com/office/drawing/2014/main" id="{8D872FD4-DB47-22F0-47F4-E3D0448642EA}"/>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Chevron 59">
                <a:extLst>
                  <a:ext uri="{FF2B5EF4-FFF2-40B4-BE49-F238E27FC236}">
                    <a16:creationId xmlns:a16="http://schemas.microsoft.com/office/drawing/2014/main" id="{AB16568A-261F-B508-9C19-083F58129429}"/>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8" name="Chevron 60">
                <a:extLst>
                  <a:ext uri="{FF2B5EF4-FFF2-40B4-BE49-F238E27FC236}">
                    <a16:creationId xmlns:a16="http://schemas.microsoft.com/office/drawing/2014/main" id="{AE703A39-5DBF-F181-A7B4-8D28E6A7E13C}"/>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9" name="Oval 478">
                <a:extLst>
                  <a:ext uri="{FF2B5EF4-FFF2-40B4-BE49-F238E27FC236}">
                    <a16:creationId xmlns:a16="http://schemas.microsoft.com/office/drawing/2014/main" id="{67D4D308-594B-6ADC-0396-D7ECB88BA4A9}"/>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5" name="Group 194">
              <a:extLst>
                <a:ext uri="{FF2B5EF4-FFF2-40B4-BE49-F238E27FC236}">
                  <a16:creationId xmlns:a16="http://schemas.microsoft.com/office/drawing/2014/main" id="{0D55698C-E6AA-1757-DD46-8F73C7396336}"/>
                </a:ext>
              </a:extLst>
            </p:cNvPr>
            <p:cNvGrpSpPr/>
            <p:nvPr/>
          </p:nvGrpSpPr>
          <p:grpSpPr>
            <a:xfrm>
              <a:off x="6705600" y="3810000"/>
              <a:ext cx="1371600" cy="381000"/>
              <a:chOff x="5576342" y="299803"/>
              <a:chExt cx="3728801" cy="1069299"/>
            </a:xfrm>
          </p:grpSpPr>
          <p:grpSp>
            <p:nvGrpSpPr>
              <p:cNvPr id="461" name="Group 14">
                <a:extLst>
                  <a:ext uri="{FF2B5EF4-FFF2-40B4-BE49-F238E27FC236}">
                    <a16:creationId xmlns:a16="http://schemas.microsoft.com/office/drawing/2014/main" id="{BD771743-7D29-C05B-AF98-CEDDDBA81AED}"/>
                  </a:ext>
                </a:extLst>
              </p:cNvPr>
              <p:cNvGrpSpPr/>
              <p:nvPr/>
            </p:nvGrpSpPr>
            <p:grpSpPr>
              <a:xfrm>
                <a:off x="5576342" y="299803"/>
                <a:ext cx="1304143" cy="1064302"/>
                <a:chOff x="5861535" y="315726"/>
                <a:chExt cx="1078476" cy="998095"/>
              </a:xfrm>
            </p:grpSpPr>
            <p:sp>
              <p:nvSpPr>
                <p:cNvPr id="472" name="Hexagon 471">
                  <a:extLst>
                    <a:ext uri="{FF2B5EF4-FFF2-40B4-BE49-F238E27FC236}">
                      <a16:creationId xmlns:a16="http://schemas.microsoft.com/office/drawing/2014/main" id="{BB62F50E-9B0D-903E-6245-CE9861CA4ADE}"/>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Chevron 55">
                  <a:extLst>
                    <a:ext uri="{FF2B5EF4-FFF2-40B4-BE49-F238E27FC236}">
                      <a16:creationId xmlns:a16="http://schemas.microsoft.com/office/drawing/2014/main" id="{CD7BDCA4-F5CA-3CB4-D8E6-AB199A0F88ED}"/>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4" name="Chevron 56">
                  <a:extLst>
                    <a:ext uri="{FF2B5EF4-FFF2-40B4-BE49-F238E27FC236}">
                      <a16:creationId xmlns:a16="http://schemas.microsoft.com/office/drawing/2014/main" id="{58AC450D-6446-F7D1-18FA-1930000CC7C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5" name="Oval 474">
                  <a:extLst>
                    <a:ext uri="{FF2B5EF4-FFF2-40B4-BE49-F238E27FC236}">
                      <a16:creationId xmlns:a16="http://schemas.microsoft.com/office/drawing/2014/main" id="{4CDA0312-C437-FB54-A183-D730349BECF4}"/>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2" name="Group 15">
                <a:extLst>
                  <a:ext uri="{FF2B5EF4-FFF2-40B4-BE49-F238E27FC236}">
                    <a16:creationId xmlns:a16="http://schemas.microsoft.com/office/drawing/2014/main" id="{D4AA01CD-BB5C-AAB7-A02D-F781CF55E3B6}"/>
                  </a:ext>
                </a:extLst>
              </p:cNvPr>
              <p:cNvGrpSpPr/>
              <p:nvPr/>
            </p:nvGrpSpPr>
            <p:grpSpPr>
              <a:xfrm>
                <a:off x="6781800" y="304800"/>
                <a:ext cx="1304143" cy="1064302"/>
                <a:chOff x="5861535" y="315726"/>
                <a:chExt cx="1078476" cy="998095"/>
              </a:xfrm>
            </p:grpSpPr>
            <p:sp>
              <p:nvSpPr>
                <p:cNvPr id="468" name="Hexagon 467">
                  <a:extLst>
                    <a:ext uri="{FF2B5EF4-FFF2-40B4-BE49-F238E27FC236}">
                      <a16:creationId xmlns:a16="http://schemas.microsoft.com/office/drawing/2014/main" id="{B0958837-4CD0-6ADD-FEEA-FFFC275B20AC}"/>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Chevron 51">
                  <a:extLst>
                    <a:ext uri="{FF2B5EF4-FFF2-40B4-BE49-F238E27FC236}">
                      <a16:creationId xmlns:a16="http://schemas.microsoft.com/office/drawing/2014/main" id="{78B6515A-BB7A-8E62-985F-9EFB5C39D879}"/>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0" name="Chevron 52">
                  <a:extLst>
                    <a:ext uri="{FF2B5EF4-FFF2-40B4-BE49-F238E27FC236}">
                      <a16:creationId xmlns:a16="http://schemas.microsoft.com/office/drawing/2014/main" id="{DE5458B1-1747-B036-F2C4-F7DECEF55132}"/>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1" name="Oval 470">
                  <a:extLst>
                    <a:ext uri="{FF2B5EF4-FFF2-40B4-BE49-F238E27FC236}">
                      <a16:creationId xmlns:a16="http://schemas.microsoft.com/office/drawing/2014/main" id="{3E640CBF-9043-F4F8-EDE5-500CE045CF3B}"/>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3" name="Group 20">
                <a:extLst>
                  <a:ext uri="{FF2B5EF4-FFF2-40B4-BE49-F238E27FC236}">
                    <a16:creationId xmlns:a16="http://schemas.microsoft.com/office/drawing/2014/main" id="{A3A7A047-D103-918D-55CD-68F5A224DA4B}"/>
                  </a:ext>
                </a:extLst>
              </p:cNvPr>
              <p:cNvGrpSpPr/>
              <p:nvPr/>
            </p:nvGrpSpPr>
            <p:grpSpPr>
              <a:xfrm>
                <a:off x="8001000" y="304800"/>
                <a:ext cx="1304143" cy="1064302"/>
                <a:chOff x="5861535" y="315726"/>
                <a:chExt cx="1078476" cy="998095"/>
              </a:xfrm>
            </p:grpSpPr>
            <p:sp>
              <p:nvSpPr>
                <p:cNvPr id="464" name="Hexagon 463">
                  <a:extLst>
                    <a:ext uri="{FF2B5EF4-FFF2-40B4-BE49-F238E27FC236}">
                      <a16:creationId xmlns:a16="http://schemas.microsoft.com/office/drawing/2014/main" id="{17BCB2AD-731A-A041-24E2-036BCFC0BE17}"/>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Chevron 47">
                  <a:extLst>
                    <a:ext uri="{FF2B5EF4-FFF2-40B4-BE49-F238E27FC236}">
                      <a16:creationId xmlns:a16="http://schemas.microsoft.com/office/drawing/2014/main" id="{EED32BC8-79C9-2B51-99B2-E41460FB1D62}"/>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6" name="Chevron 48">
                  <a:extLst>
                    <a:ext uri="{FF2B5EF4-FFF2-40B4-BE49-F238E27FC236}">
                      <a16:creationId xmlns:a16="http://schemas.microsoft.com/office/drawing/2014/main" id="{6B6224F5-C8AE-957A-9E07-9EAF914CA2FB}"/>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Oval 466">
                  <a:extLst>
                    <a:ext uri="{FF2B5EF4-FFF2-40B4-BE49-F238E27FC236}">
                      <a16:creationId xmlns:a16="http://schemas.microsoft.com/office/drawing/2014/main" id="{716EB229-2F5B-3582-EFBA-B4451692BC76}"/>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6" name="Regular Pentagon 18">
              <a:extLst>
                <a:ext uri="{FF2B5EF4-FFF2-40B4-BE49-F238E27FC236}">
                  <a16:creationId xmlns:a16="http://schemas.microsoft.com/office/drawing/2014/main" id="{A9F2A348-0276-3863-E37E-3B4F5FF805B8}"/>
                </a:ext>
              </a:extLst>
            </p:cNvPr>
            <p:cNvSpPr/>
            <p:nvPr/>
          </p:nvSpPr>
          <p:spPr>
            <a:xfrm rot="10800000">
              <a:off x="6705600" y="9144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7" name="Group 155">
              <a:extLst>
                <a:ext uri="{FF2B5EF4-FFF2-40B4-BE49-F238E27FC236}">
                  <a16:creationId xmlns:a16="http://schemas.microsoft.com/office/drawing/2014/main" id="{5AF09122-F636-1D0E-14C9-50EDD4430424}"/>
                </a:ext>
              </a:extLst>
            </p:cNvPr>
            <p:cNvGrpSpPr/>
            <p:nvPr/>
          </p:nvGrpSpPr>
          <p:grpSpPr>
            <a:xfrm>
              <a:off x="6571795" y="381000"/>
              <a:ext cx="1726451" cy="1219200"/>
              <a:chOff x="2550762" y="1524000"/>
              <a:chExt cx="3293867" cy="2326091"/>
            </a:xfrm>
          </p:grpSpPr>
          <p:sp>
            <p:nvSpPr>
              <p:cNvPr id="454" name="Moon 453">
                <a:extLst>
                  <a:ext uri="{FF2B5EF4-FFF2-40B4-BE49-F238E27FC236}">
                    <a16:creationId xmlns:a16="http://schemas.microsoft.com/office/drawing/2014/main" id="{45C53FEB-E087-628C-8ABC-3D982F0DC147}"/>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5" name="Moon 454">
                <a:extLst>
                  <a:ext uri="{FF2B5EF4-FFF2-40B4-BE49-F238E27FC236}">
                    <a16:creationId xmlns:a16="http://schemas.microsoft.com/office/drawing/2014/main" id="{1C9BCABB-7332-9ACF-260F-6F9380CB1B5C}"/>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Moon 455">
                <a:extLst>
                  <a:ext uri="{FF2B5EF4-FFF2-40B4-BE49-F238E27FC236}">
                    <a16:creationId xmlns:a16="http://schemas.microsoft.com/office/drawing/2014/main" id="{3705522D-7380-6B50-E8EC-423074785CA1}"/>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Cloud 456">
                <a:extLst>
                  <a:ext uri="{FF2B5EF4-FFF2-40B4-BE49-F238E27FC236}">
                    <a16:creationId xmlns:a16="http://schemas.microsoft.com/office/drawing/2014/main" id="{A29C405E-A31D-7FD2-4C2D-EBD3CAE160F1}"/>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Cloud 457">
                <a:extLst>
                  <a:ext uri="{FF2B5EF4-FFF2-40B4-BE49-F238E27FC236}">
                    <a16:creationId xmlns:a16="http://schemas.microsoft.com/office/drawing/2014/main" id="{4B9EFB7D-0BD4-B441-7A69-C63680BCC7B1}"/>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Cloud 458">
                <a:extLst>
                  <a:ext uri="{FF2B5EF4-FFF2-40B4-BE49-F238E27FC236}">
                    <a16:creationId xmlns:a16="http://schemas.microsoft.com/office/drawing/2014/main" id="{97B6F266-0FF2-CEF2-6347-74D5AACA72C3}"/>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Oval 459">
                <a:extLst>
                  <a:ext uri="{FF2B5EF4-FFF2-40B4-BE49-F238E27FC236}">
                    <a16:creationId xmlns:a16="http://schemas.microsoft.com/office/drawing/2014/main" id="{53512CAE-7F24-6AEF-B5E1-8A87A7E39134}"/>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178">
              <a:extLst>
                <a:ext uri="{FF2B5EF4-FFF2-40B4-BE49-F238E27FC236}">
                  <a16:creationId xmlns:a16="http://schemas.microsoft.com/office/drawing/2014/main" id="{FA7840D5-1196-1AAD-9546-64A60A55975E}"/>
                </a:ext>
              </a:extLst>
            </p:cNvPr>
            <p:cNvGrpSpPr/>
            <p:nvPr/>
          </p:nvGrpSpPr>
          <p:grpSpPr>
            <a:xfrm>
              <a:off x="6477000" y="762000"/>
              <a:ext cx="1828800" cy="454945"/>
              <a:chOff x="5576342" y="299803"/>
              <a:chExt cx="3728801" cy="1069299"/>
            </a:xfrm>
          </p:grpSpPr>
          <p:grpSp>
            <p:nvGrpSpPr>
              <p:cNvPr id="439" name="Group 14">
                <a:extLst>
                  <a:ext uri="{FF2B5EF4-FFF2-40B4-BE49-F238E27FC236}">
                    <a16:creationId xmlns:a16="http://schemas.microsoft.com/office/drawing/2014/main" id="{46C6A67D-D6BE-E12E-785C-9E0CFC22D55E}"/>
                  </a:ext>
                </a:extLst>
              </p:cNvPr>
              <p:cNvGrpSpPr/>
              <p:nvPr/>
            </p:nvGrpSpPr>
            <p:grpSpPr>
              <a:xfrm>
                <a:off x="5576342" y="299803"/>
                <a:ext cx="1304143" cy="1064302"/>
                <a:chOff x="5861535" y="315726"/>
                <a:chExt cx="1078476" cy="998095"/>
              </a:xfrm>
            </p:grpSpPr>
            <p:sp>
              <p:nvSpPr>
                <p:cNvPr id="450" name="Hexagon 449">
                  <a:extLst>
                    <a:ext uri="{FF2B5EF4-FFF2-40B4-BE49-F238E27FC236}">
                      <a16:creationId xmlns:a16="http://schemas.microsoft.com/office/drawing/2014/main" id="{9F89EA60-D6EB-5073-D915-8A727292C487}"/>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Chevron 33">
                  <a:extLst>
                    <a:ext uri="{FF2B5EF4-FFF2-40B4-BE49-F238E27FC236}">
                      <a16:creationId xmlns:a16="http://schemas.microsoft.com/office/drawing/2014/main" id="{6C189258-5D33-EB19-9107-7857D5C38AB4}"/>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2" name="Chevron 34">
                  <a:extLst>
                    <a:ext uri="{FF2B5EF4-FFF2-40B4-BE49-F238E27FC236}">
                      <a16:creationId xmlns:a16="http://schemas.microsoft.com/office/drawing/2014/main" id="{F8AAB1C0-53AB-1A7A-5153-312F42C73D2B}"/>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3" name="Oval 452">
                  <a:extLst>
                    <a:ext uri="{FF2B5EF4-FFF2-40B4-BE49-F238E27FC236}">
                      <a16:creationId xmlns:a16="http://schemas.microsoft.com/office/drawing/2014/main" id="{021043D6-9B5A-EEE9-F8AF-AA69178AD17E}"/>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0" name="Group 15">
                <a:extLst>
                  <a:ext uri="{FF2B5EF4-FFF2-40B4-BE49-F238E27FC236}">
                    <a16:creationId xmlns:a16="http://schemas.microsoft.com/office/drawing/2014/main" id="{FF31CD4B-9965-5A8F-98E5-9BE1C7D8A4BC}"/>
                  </a:ext>
                </a:extLst>
              </p:cNvPr>
              <p:cNvGrpSpPr/>
              <p:nvPr/>
            </p:nvGrpSpPr>
            <p:grpSpPr>
              <a:xfrm>
                <a:off x="6781800" y="304800"/>
                <a:ext cx="1304143" cy="1064302"/>
                <a:chOff x="5861535" y="315726"/>
                <a:chExt cx="1078476" cy="998095"/>
              </a:xfrm>
            </p:grpSpPr>
            <p:sp>
              <p:nvSpPr>
                <p:cNvPr id="446" name="Hexagon 445">
                  <a:extLst>
                    <a:ext uri="{FF2B5EF4-FFF2-40B4-BE49-F238E27FC236}">
                      <a16:creationId xmlns:a16="http://schemas.microsoft.com/office/drawing/2014/main" id="{D0E878B9-77CF-F61B-5576-78DB3C8513E0}"/>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Chevron 29">
                  <a:extLst>
                    <a:ext uri="{FF2B5EF4-FFF2-40B4-BE49-F238E27FC236}">
                      <a16:creationId xmlns:a16="http://schemas.microsoft.com/office/drawing/2014/main" id="{9D35169D-53D4-312F-6A64-D73D04E59E6E}"/>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8" name="Chevron 30">
                  <a:extLst>
                    <a:ext uri="{FF2B5EF4-FFF2-40B4-BE49-F238E27FC236}">
                      <a16:creationId xmlns:a16="http://schemas.microsoft.com/office/drawing/2014/main" id="{6D39B29F-463A-9C98-52F9-F362AA3E2FBD}"/>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9" name="Oval 448">
                  <a:extLst>
                    <a:ext uri="{FF2B5EF4-FFF2-40B4-BE49-F238E27FC236}">
                      <a16:creationId xmlns:a16="http://schemas.microsoft.com/office/drawing/2014/main" id="{49DB09B8-32AA-4DC1-337C-DBE5FE5E6BA4}"/>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1" name="Group 20">
                <a:extLst>
                  <a:ext uri="{FF2B5EF4-FFF2-40B4-BE49-F238E27FC236}">
                    <a16:creationId xmlns:a16="http://schemas.microsoft.com/office/drawing/2014/main" id="{86191851-339A-E63A-35E4-31B9AC097D8C}"/>
                  </a:ext>
                </a:extLst>
              </p:cNvPr>
              <p:cNvGrpSpPr/>
              <p:nvPr/>
            </p:nvGrpSpPr>
            <p:grpSpPr>
              <a:xfrm>
                <a:off x="8001000" y="304800"/>
                <a:ext cx="1304143" cy="1064302"/>
                <a:chOff x="5861535" y="315726"/>
                <a:chExt cx="1078476" cy="998095"/>
              </a:xfrm>
            </p:grpSpPr>
            <p:sp>
              <p:nvSpPr>
                <p:cNvPr id="442" name="Hexagon 441">
                  <a:extLst>
                    <a:ext uri="{FF2B5EF4-FFF2-40B4-BE49-F238E27FC236}">
                      <a16:creationId xmlns:a16="http://schemas.microsoft.com/office/drawing/2014/main" id="{289FD1D7-97C1-6671-6FF6-3114A61DB974}"/>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Chevron 25">
                  <a:extLst>
                    <a:ext uri="{FF2B5EF4-FFF2-40B4-BE49-F238E27FC236}">
                      <a16:creationId xmlns:a16="http://schemas.microsoft.com/office/drawing/2014/main" id="{1A54DB26-0BE8-F836-98A8-C327B6B41CB2}"/>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4" name="Chevron 26">
                  <a:extLst>
                    <a:ext uri="{FF2B5EF4-FFF2-40B4-BE49-F238E27FC236}">
                      <a16:creationId xmlns:a16="http://schemas.microsoft.com/office/drawing/2014/main" id="{E1C425BC-46A7-359A-D49C-F9713A14FBEF}"/>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5" name="Oval 444">
                  <a:extLst>
                    <a:ext uri="{FF2B5EF4-FFF2-40B4-BE49-F238E27FC236}">
                      <a16:creationId xmlns:a16="http://schemas.microsoft.com/office/drawing/2014/main" id="{2561C9E9-07B3-65E6-4376-49EF09D72512}"/>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484" name="Group 229">
            <a:extLst>
              <a:ext uri="{FF2B5EF4-FFF2-40B4-BE49-F238E27FC236}">
                <a16:creationId xmlns:a16="http://schemas.microsoft.com/office/drawing/2014/main" id="{915BC88A-4DEA-C03E-D21D-C9FE8D970502}"/>
              </a:ext>
            </a:extLst>
          </p:cNvPr>
          <p:cNvGrpSpPr/>
          <p:nvPr/>
        </p:nvGrpSpPr>
        <p:grpSpPr>
          <a:xfrm>
            <a:off x="6446682" y="2596312"/>
            <a:ext cx="650764" cy="1479008"/>
            <a:chOff x="6096000" y="381000"/>
            <a:chExt cx="2514600" cy="5715000"/>
          </a:xfrm>
        </p:grpSpPr>
        <p:sp>
          <p:nvSpPr>
            <p:cNvPr id="485" name="Cloud 484">
              <a:extLst>
                <a:ext uri="{FF2B5EF4-FFF2-40B4-BE49-F238E27FC236}">
                  <a16:creationId xmlns:a16="http://schemas.microsoft.com/office/drawing/2014/main" id="{DAFE4B98-E852-DCC7-8786-B70DDAB9B69F}"/>
                </a:ext>
              </a:extLst>
            </p:cNvPr>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Cloud 485">
              <a:extLst>
                <a:ext uri="{FF2B5EF4-FFF2-40B4-BE49-F238E27FC236}">
                  <a16:creationId xmlns:a16="http://schemas.microsoft.com/office/drawing/2014/main" id="{74BAF32D-3635-91A4-F836-88E0E389B636}"/>
                </a:ext>
              </a:extLst>
            </p:cNvPr>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486">
              <a:extLst>
                <a:ext uri="{FF2B5EF4-FFF2-40B4-BE49-F238E27FC236}">
                  <a16:creationId xmlns:a16="http://schemas.microsoft.com/office/drawing/2014/main" id="{D0F5CC3B-D7DD-D8EC-1731-661BD216067E}"/>
                </a:ext>
              </a:extLst>
            </p:cNvPr>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487">
              <a:extLst>
                <a:ext uri="{FF2B5EF4-FFF2-40B4-BE49-F238E27FC236}">
                  <a16:creationId xmlns:a16="http://schemas.microsoft.com/office/drawing/2014/main" id="{8624E4A4-6C28-177C-6067-FD03246E88D4}"/>
                </a:ext>
              </a:extLst>
            </p:cNvPr>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Trapezoid 488">
              <a:extLst>
                <a:ext uri="{FF2B5EF4-FFF2-40B4-BE49-F238E27FC236}">
                  <a16:creationId xmlns:a16="http://schemas.microsoft.com/office/drawing/2014/main" id="{C90A3C0D-2456-2136-2F71-3A7C6F88B588}"/>
                </a:ext>
              </a:extLst>
            </p:cNvPr>
            <p:cNvSpPr/>
            <p:nvPr/>
          </p:nvSpPr>
          <p:spPr>
            <a:xfrm>
              <a:off x="6477000" y="2585607"/>
              <a:ext cx="1752600" cy="3085364"/>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489">
              <a:extLst>
                <a:ext uri="{FF2B5EF4-FFF2-40B4-BE49-F238E27FC236}">
                  <a16:creationId xmlns:a16="http://schemas.microsoft.com/office/drawing/2014/main" id="{F6C0993F-9716-4DF3-3EE9-31FFBEB6925C}"/>
                </a:ext>
              </a:extLst>
            </p:cNvPr>
            <p:cNvSpPr/>
            <p:nvPr/>
          </p:nvSpPr>
          <p:spPr>
            <a:xfrm>
              <a:off x="8177048" y="3402321"/>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490">
              <a:extLst>
                <a:ext uri="{FF2B5EF4-FFF2-40B4-BE49-F238E27FC236}">
                  <a16:creationId xmlns:a16="http://schemas.microsoft.com/office/drawing/2014/main" id="{CD8035BB-5662-EF1D-62A9-4D76A7F72D48}"/>
                </a:ext>
              </a:extLst>
            </p:cNvPr>
            <p:cNvSpPr/>
            <p:nvPr/>
          </p:nvSpPr>
          <p:spPr>
            <a:xfrm>
              <a:off x="6096000" y="3311576"/>
              <a:ext cx="433552" cy="544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Trapezoid 491">
              <a:extLst>
                <a:ext uri="{FF2B5EF4-FFF2-40B4-BE49-F238E27FC236}">
                  <a16:creationId xmlns:a16="http://schemas.microsoft.com/office/drawing/2014/main" id="{CDB029CE-C2CB-C1AD-172F-BDD30CE0CFE8}"/>
                </a:ext>
              </a:extLst>
            </p:cNvPr>
            <p:cNvSpPr/>
            <p:nvPr/>
          </p:nvSpPr>
          <p:spPr>
            <a:xfrm rot="19984891">
              <a:off x="7554230" y="2145343"/>
              <a:ext cx="807754" cy="1657719"/>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Trapezoid 492">
              <a:extLst>
                <a:ext uri="{FF2B5EF4-FFF2-40B4-BE49-F238E27FC236}">
                  <a16:creationId xmlns:a16="http://schemas.microsoft.com/office/drawing/2014/main" id="{5576E3C2-C488-F018-E83C-28A7832726D6}"/>
                </a:ext>
              </a:extLst>
            </p:cNvPr>
            <p:cNvSpPr/>
            <p:nvPr/>
          </p:nvSpPr>
          <p:spPr>
            <a:xfrm rot="2090544">
              <a:off x="6305128" y="2194314"/>
              <a:ext cx="972138" cy="1570633"/>
            </a:xfrm>
            <a:prstGeom prst="trapezoid">
              <a:avLst/>
            </a:prstGeom>
            <a:solidFill>
              <a:srgbClr val="D0CA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Isosceles Triangle 493">
              <a:extLst>
                <a:ext uri="{FF2B5EF4-FFF2-40B4-BE49-F238E27FC236}">
                  <a16:creationId xmlns:a16="http://schemas.microsoft.com/office/drawing/2014/main" id="{FACA5566-8CD7-111F-2EC4-50FFD479ECA7}"/>
                </a:ext>
              </a:extLst>
            </p:cNvPr>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Trapezoid 494">
              <a:extLst>
                <a:ext uri="{FF2B5EF4-FFF2-40B4-BE49-F238E27FC236}">
                  <a16:creationId xmlns:a16="http://schemas.microsoft.com/office/drawing/2014/main" id="{5B230573-A4CA-8E2A-F338-12FCAFC74891}"/>
                </a:ext>
              </a:extLst>
            </p:cNvPr>
            <p:cNvSpPr/>
            <p:nvPr/>
          </p:nvSpPr>
          <p:spPr>
            <a:xfrm rot="20891146">
              <a:off x="7035896" y="2245359"/>
              <a:ext cx="693683" cy="3441545"/>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Trapezoid 495">
              <a:extLst>
                <a:ext uri="{FF2B5EF4-FFF2-40B4-BE49-F238E27FC236}">
                  <a16:creationId xmlns:a16="http://schemas.microsoft.com/office/drawing/2014/main" id="{3DE14868-E1A2-CCE1-9C11-4FED94D39C9D}"/>
                </a:ext>
              </a:extLst>
            </p:cNvPr>
            <p:cNvSpPr/>
            <p:nvPr/>
          </p:nvSpPr>
          <p:spPr>
            <a:xfrm rot="898702">
              <a:off x="6984550" y="2241188"/>
              <a:ext cx="693683" cy="3429116"/>
            </a:xfrm>
            <a:prstGeom prst="trapezoid">
              <a:avLst>
                <a:gd name="adj" fmla="val 30882"/>
              </a:avLst>
            </a:prstGeom>
            <a:solidFill>
              <a:srgbClr val="B3A26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7" name="Group 168">
              <a:extLst>
                <a:ext uri="{FF2B5EF4-FFF2-40B4-BE49-F238E27FC236}">
                  <a16:creationId xmlns:a16="http://schemas.microsoft.com/office/drawing/2014/main" id="{28F61528-1CF5-0EA2-A5E0-7D7EABA9F2F1}"/>
                </a:ext>
              </a:extLst>
            </p:cNvPr>
            <p:cNvGrpSpPr/>
            <p:nvPr/>
          </p:nvGrpSpPr>
          <p:grpSpPr>
            <a:xfrm>
              <a:off x="6705600" y="2286000"/>
              <a:ext cx="560230" cy="457200"/>
              <a:chOff x="5861535" y="315726"/>
              <a:chExt cx="1078476" cy="998095"/>
            </a:xfrm>
          </p:grpSpPr>
          <p:sp>
            <p:nvSpPr>
              <p:cNvPr id="544" name="Hexagon 543">
                <a:extLst>
                  <a:ext uri="{FF2B5EF4-FFF2-40B4-BE49-F238E27FC236}">
                    <a16:creationId xmlns:a16="http://schemas.microsoft.com/office/drawing/2014/main" id="{9ED9ABA4-820D-90D1-C42F-F3AAEF464E5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Chevron 63">
                <a:extLst>
                  <a:ext uri="{FF2B5EF4-FFF2-40B4-BE49-F238E27FC236}">
                    <a16:creationId xmlns:a16="http://schemas.microsoft.com/office/drawing/2014/main" id="{E43EC8C3-CD57-CEE6-1B57-C5A375D39352}"/>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6" name="Chevron 64">
                <a:extLst>
                  <a:ext uri="{FF2B5EF4-FFF2-40B4-BE49-F238E27FC236}">
                    <a16:creationId xmlns:a16="http://schemas.microsoft.com/office/drawing/2014/main" id="{CD8F8443-BCFB-6A1C-7082-359F01FB8702}"/>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7" name="Oval 546">
                <a:extLst>
                  <a:ext uri="{FF2B5EF4-FFF2-40B4-BE49-F238E27FC236}">
                    <a16:creationId xmlns:a16="http://schemas.microsoft.com/office/drawing/2014/main" id="{1C1F63DA-3B26-77C2-ADEE-43BB08168F8C}"/>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8" name="Group 173">
              <a:extLst>
                <a:ext uri="{FF2B5EF4-FFF2-40B4-BE49-F238E27FC236}">
                  <a16:creationId xmlns:a16="http://schemas.microsoft.com/office/drawing/2014/main" id="{0A451D65-42DA-9D05-61F7-BF0F9F6D691B}"/>
                </a:ext>
              </a:extLst>
            </p:cNvPr>
            <p:cNvGrpSpPr/>
            <p:nvPr/>
          </p:nvGrpSpPr>
          <p:grpSpPr>
            <a:xfrm>
              <a:off x="7467600" y="2286000"/>
              <a:ext cx="560230" cy="457200"/>
              <a:chOff x="5861535" y="315726"/>
              <a:chExt cx="1078476" cy="998095"/>
            </a:xfrm>
          </p:grpSpPr>
          <p:sp>
            <p:nvSpPr>
              <p:cNvPr id="540" name="Hexagon 539">
                <a:extLst>
                  <a:ext uri="{FF2B5EF4-FFF2-40B4-BE49-F238E27FC236}">
                    <a16:creationId xmlns:a16="http://schemas.microsoft.com/office/drawing/2014/main" id="{B8AE19A0-5061-EE4F-6875-C718EC69BB25}"/>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Chevron 59">
                <a:extLst>
                  <a:ext uri="{FF2B5EF4-FFF2-40B4-BE49-F238E27FC236}">
                    <a16:creationId xmlns:a16="http://schemas.microsoft.com/office/drawing/2014/main" id="{C7F06E47-E9D7-B524-1524-08EE25D14F7D}"/>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2" name="Chevron 60">
                <a:extLst>
                  <a:ext uri="{FF2B5EF4-FFF2-40B4-BE49-F238E27FC236}">
                    <a16:creationId xmlns:a16="http://schemas.microsoft.com/office/drawing/2014/main" id="{C865420A-D5A4-2D32-1488-6DF2DCC156E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3" name="Oval 542">
                <a:extLst>
                  <a:ext uri="{FF2B5EF4-FFF2-40B4-BE49-F238E27FC236}">
                    <a16:creationId xmlns:a16="http://schemas.microsoft.com/office/drawing/2014/main" id="{825C4CB7-44BC-46E9-10E5-F66D30D9EB21}"/>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9" name="Group 194">
              <a:extLst>
                <a:ext uri="{FF2B5EF4-FFF2-40B4-BE49-F238E27FC236}">
                  <a16:creationId xmlns:a16="http://schemas.microsoft.com/office/drawing/2014/main" id="{4BD3ED3E-B1C9-816A-C7D0-BF39776F1082}"/>
                </a:ext>
              </a:extLst>
            </p:cNvPr>
            <p:cNvGrpSpPr/>
            <p:nvPr/>
          </p:nvGrpSpPr>
          <p:grpSpPr>
            <a:xfrm>
              <a:off x="6705600" y="3810000"/>
              <a:ext cx="1371600" cy="381000"/>
              <a:chOff x="5576342" y="299803"/>
              <a:chExt cx="3728801" cy="1069299"/>
            </a:xfrm>
          </p:grpSpPr>
          <p:grpSp>
            <p:nvGrpSpPr>
              <p:cNvPr id="525" name="Group 14">
                <a:extLst>
                  <a:ext uri="{FF2B5EF4-FFF2-40B4-BE49-F238E27FC236}">
                    <a16:creationId xmlns:a16="http://schemas.microsoft.com/office/drawing/2014/main" id="{40E4051B-A039-F505-C218-4CDC89F9CEB9}"/>
                  </a:ext>
                </a:extLst>
              </p:cNvPr>
              <p:cNvGrpSpPr/>
              <p:nvPr/>
            </p:nvGrpSpPr>
            <p:grpSpPr>
              <a:xfrm>
                <a:off x="5576342" y="299803"/>
                <a:ext cx="1304143" cy="1064302"/>
                <a:chOff x="5861535" y="315726"/>
                <a:chExt cx="1078476" cy="998095"/>
              </a:xfrm>
            </p:grpSpPr>
            <p:sp>
              <p:nvSpPr>
                <p:cNvPr id="536" name="Hexagon 535">
                  <a:extLst>
                    <a:ext uri="{FF2B5EF4-FFF2-40B4-BE49-F238E27FC236}">
                      <a16:creationId xmlns:a16="http://schemas.microsoft.com/office/drawing/2014/main" id="{EB0AB4F4-455B-5981-7100-DD93345EA191}"/>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Chevron 55">
                  <a:extLst>
                    <a:ext uri="{FF2B5EF4-FFF2-40B4-BE49-F238E27FC236}">
                      <a16:creationId xmlns:a16="http://schemas.microsoft.com/office/drawing/2014/main" id="{1E8FD1D2-27D0-7FF2-C1C6-3444D4A4A44A}"/>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8" name="Chevron 56">
                  <a:extLst>
                    <a:ext uri="{FF2B5EF4-FFF2-40B4-BE49-F238E27FC236}">
                      <a16:creationId xmlns:a16="http://schemas.microsoft.com/office/drawing/2014/main" id="{3728D539-AD05-C7AD-A789-5AD731B9D310}"/>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9" name="Oval 538">
                  <a:extLst>
                    <a:ext uri="{FF2B5EF4-FFF2-40B4-BE49-F238E27FC236}">
                      <a16:creationId xmlns:a16="http://schemas.microsoft.com/office/drawing/2014/main" id="{4CDE1EF9-4EDC-D88F-AAF2-06F799117341}"/>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15">
                <a:extLst>
                  <a:ext uri="{FF2B5EF4-FFF2-40B4-BE49-F238E27FC236}">
                    <a16:creationId xmlns:a16="http://schemas.microsoft.com/office/drawing/2014/main" id="{D693D6D2-B11F-481F-23F2-A96DC7C482BC}"/>
                  </a:ext>
                </a:extLst>
              </p:cNvPr>
              <p:cNvGrpSpPr/>
              <p:nvPr/>
            </p:nvGrpSpPr>
            <p:grpSpPr>
              <a:xfrm>
                <a:off x="6781800" y="304800"/>
                <a:ext cx="1304143" cy="1064302"/>
                <a:chOff x="5861535" y="315726"/>
                <a:chExt cx="1078476" cy="998095"/>
              </a:xfrm>
            </p:grpSpPr>
            <p:sp>
              <p:nvSpPr>
                <p:cNvPr id="532" name="Hexagon 531">
                  <a:extLst>
                    <a:ext uri="{FF2B5EF4-FFF2-40B4-BE49-F238E27FC236}">
                      <a16:creationId xmlns:a16="http://schemas.microsoft.com/office/drawing/2014/main" id="{07EDB205-7916-D57A-469D-18C85454EE9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Chevron 51">
                  <a:extLst>
                    <a:ext uri="{FF2B5EF4-FFF2-40B4-BE49-F238E27FC236}">
                      <a16:creationId xmlns:a16="http://schemas.microsoft.com/office/drawing/2014/main" id="{8698C60E-33FB-BDA0-CC07-2C0609E3E4A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4" name="Chevron 52">
                  <a:extLst>
                    <a:ext uri="{FF2B5EF4-FFF2-40B4-BE49-F238E27FC236}">
                      <a16:creationId xmlns:a16="http://schemas.microsoft.com/office/drawing/2014/main" id="{B16291F4-2502-9E26-425A-691FE456BD63}"/>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5" name="Oval 534">
                  <a:extLst>
                    <a:ext uri="{FF2B5EF4-FFF2-40B4-BE49-F238E27FC236}">
                      <a16:creationId xmlns:a16="http://schemas.microsoft.com/office/drawing/2014/main" id="{EA71FC26-BEE4-CD84-9590-996F596970A2}"/>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20">
                <a:extLst>
                  <a:ext uri="{FF2B5EF4-FFF2-40B4-BE49-F238E27FC236}">
                    <a16:creationId xmlns:a16="http://schemas.microsoft.com/office/drawing/2014/main" id="{860276B7-4E45-C83A-1A6E-93316408DA3C}"/>
                  </a:ext>
                </a:extLst>
              </p:cNvPr>
              <p:cNvGrpSpPr/>
              <p:nvPr/>
            </p:nvGrpSpPr>
            <p:grpSpPr>
              <a:xfrm>
                <a:off x="8001000" y="304800"/>
                <a:ext cx="1304143" cy="1064302"/>
                <a:chOff x="5861535" y="315726"/>
                <a:chExt cx="1078476" cy="998095"/>
              </a:xfrm>
            </p:grpSpPr>
            <p:sp>
              <p:nvSpPr>
                <p:cNvPr id="528" name="Hexagon 527">
                  <a:extLst>
                    <a:ext uri="{FF2B5EF4-FFF2-40B4-BE49-F238E27FC236}">
                      <a16:creationId xmlns:a16="http://schemas.microsoft.com/office/drawing/2014/main" id="{31682F29-325A-F92E-F058-8DB8F5173B53}"/>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Chevron 47">
                  <a:extLst>
                    <a:ext uri="{FF2B5EF4-FFF2-40B4-BE49-F238E27FC236}">
                      <a16:creationId xmlns:a16="http://schemas.microsoft.com/office/drawing/2014/main" id="{50944C54-FFAE-1148-F2D6-DFB05C95940E}"/>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0" name="Chevron 48">
                  <a:extLst>
                    <a:ext uri="{FF2B5EF4-FFF2-40B4-BE49-F238E27FC236}">
                      <a16:creationId xmlns:a16="http://schemas.microsoft.com/office/drawing/2014/main" id="{1340CCC3-30BD-4471-55DA-C3FDA2169F6E}"/>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1" name="Oval 530">
                  <a:extLst>
                    <a:ext uri="{FF2B5EF4-FFF2-40B4-BE49-F238E27FC236}">
                      <a16:creationId xmlns:a16="http://schemas.microsoft.com/office/drawing/2014/main" id="{231015B2-D5CC-454A-FB9E-C67BF79FDA50}"/>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0" name="Regular Pentagon 18">
              <a:extLst>
                <a:ext uri="{FF2B5EF4-FFF2-40B4-BE49-F238E27FC236}">
                  <a16:creationId xmlns:a16="http://schemas.microsoft.com/office/drawing/2014/main" id="{DA2EBECC-8E56-8AEC-D4BA-178F1F198350}"/>
                </a:ext>
              </a:extLst>
            </p:cNvPr>
            <p:cNvSpPr/>
            <p:nvPr/>
          </p:nvSpPr>
          <p:spPr>
            <a:xfrm rot="10800000">
              <a:off x="6705600" y="914400"/>
              <a:ext cx="1365132" cy="1703540"/>
            </a:xfrm>
            <a:prstGeom prst="pent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1" name="Group 155">
              <a:extLst>
                <a:ext uri="{FF2B5EF4-FFF2-40B4-BE49-F238E27FC236}">
                  <a16:creationId xmlns:a16="http://schemas.microsoft.com/office/drawing/2014/main" id="{F160895D-71FC-5EA3-7C5E-25DE088EFB08}"/>
                </a:ext>
              </a:extLst>
            </p:cNvPr>
            <p:cNvGrpSpPr/>
            <p:nvPr/>
          </p:nvGrpSpPr>
          <p:grpSpPr>
            <a:xfrm>
              <a:off x="6571795" y="381000"/>
              <a:ext cx="1726451" cy="1219200"/>
              <a:chOff x="2550762" y="1524000"/>
              <a:chExt cx="3293867" cy="2326091"/>
            </a:xfrm>
          </p:grpSpPr>
          <p:sp>
            <p:nvSpPr>
              <p:cNvPr id="518" name="Moon 517">
                <a:extLst>
                  <a:ext uri="{FF2B5EF4-FFF2-40B4-BE49-F238E27FC236}">
                    <a16:creationId xmlns:a16="http://schemas.microsoft.com/office/drawing/2014/main" id="{324A7E8F-0584-B2B4-09A9-53DD034B6C8B}"/>
                  </a:ext>
                </a:extLst>
              </p:cNvPr>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Moon 518">
                <a:extLst>
                  <a:ext uri="{FF2B5EF4-FFF2-40B4-BE49-F238E27FC236}">
                    <a16:creationId xmlns:a16="http://schemas.microsoft.com/office/drawing/2014/main" id="{47B2CDB3-272A-D61F-617A-1E15EC112561}"/>
                  </a:ext>
                </a:extLst>
              </p:cNvPr>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a:extLst>
                  <a:ext uri="{FF2B5EF4-FFF2-40B4-BE49-F238E27FC236}">
                    <a16:creationId xmlns:a16="http://schemas.microsoft.com/office/drawing/2014/main" id="{75DF3C6C-D90D-F87C-AC25-F13F4A57FF35}"/>
                  </a:ext>
                </a:extLst>
              </p:cNvPr>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Cloud 520">
                <a:extLst>
                  <a:ext uri="{FF2B5EF4-FFF2-40B4-BE49-F238E27FC236}">
                    <a16:creationId xmlns:a16="http://schemas.microsoft.com/office/drawing/2014/main" id="{C0453E9A-9658-B4A0-D0C3-1EB1F3A13FB2}"/>
                  </a:ext>
                </a:extLst>
              </p:cNvPr>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Cloud 521">
                <a:extLst>
                  <a:ext uri="{FF2B5EF4-FFF2-40B4-BE49-F238E27FC236}">
                    <a16:creationId xmlns:a16="http://schemas.microsoft.com/office/drawing/2014/main" id="{5D147BD4-02AE-1530-16FD-ECBC8A781F47}"/>
                  </a:ext>
                </a:extLst>
              </p:cNvPr>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Cloud 522">
                <a:extLst>
                  <a:ext uri="{FF2B5EF4-FFF2-40B4-BE49-F238E27FC236}">
                    <a16:creationId xmlns:a16="http://schemas.microsoft.com/office/drawing/2014/main" id="{3FA0951A-7A7E-4047-58C8-BCFDAC6F457F}"/>
                  </a:ext>
                </a:extLst>
              </p:cNvPr>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Oval 523">
                <a:extLst>
                  <a:ext uri="{FF2B5EF4-FFF2-40B4-BE49-F238E27FC236}">
                    <a16:creationId xmlns:a16="http://schemas.microsoft.com/office/drawing/2014/main" id="{8C0E4BA3-FC0B-0598-244D-5B42AAD224A7}"/>
                  </a:ext>
                </a:extLst>
              </p:cNvPr>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178">
              <a:extLst>
                <a:ext uri="{FF2B5EF4-FFF2-40B4-BE49-F238E27FC236}">
                  <a16:creationId xmlns:a16="http://schemas.microsoft.com/office/drawing/2014/main" id="{EE4B13DA-4C44-B0BA-3468-55A691CBD5B2}"/>
                </a:ext>
              </a:extLst>
            </p:cNvPr>
            <p:cNvGrpSpPr/>
            <p:nvPr/>
          </p:nvGrpSpPr>
          <p:grpSpPr>
            <a:xfrm>
              <a:off x="6477000" y="762000"/>
              <a:ext cx="1828800" cy="454945"/>
              <a:chOff x="5576342" y="299803"/>
              <a:chExt cx="3728801" cy="1069299"/>
            </a:xfrm>
          </p:grpSpPr>
          <p:grpSp>
            <p:nvGrpSpPr>
              <p:cNvPr id="503" name="Group 14">
                <a:extLst>
                  <a:ext uri="{FF2B5EF4-FFF2-40B4-BE49-F238E27FC236}">
                    <a16:creationId xmlns:a16="http://schemas.microsoft.com/office/drawing/2014/main" id="{95426A20-47D9-DC29-29DB-108ED8AAADF5}"/>
                  </a:ext>
                </a:extLst>
              </p:cNvPr>
              <p:cNvGrpSpPr/>
              <p:nvPr/>
            </p:nvGrpSpPr>
            <p:grpSpPr>
              <a:xfrm>
                <a:off x="5576342" y="299803"/>
                <a:ext cx="1304143" cy="1064302"/>
                <a:chOff x="5861535" y="315726"/>
                <a:chExt cx="1078476" cy="998095"/>
              </a:xfrm>
            </p:grpSpPr>
            <p:sp>
              <p:nvSpPr>
                <p:cNvPr id="514" name="Hexagon 513">
                  <a:extLst>
                    <a:ext uri="{FF2B5EF4-FFF2-40B4-BE49-F238E27FC236}">
                      <a16:creationId xmlns:a16="http://schemas.microsoft.com/office/drawing/2014/main" id="{5558308E-BAFB-7FDA-397F-FF8991E21AA7}"/>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Chevron 33">
                  <a:extLst>
                    <a:ext uri="{FF2B5EF4-FFF2-40B4-BE49-F238E27FC236}">
                      <a16:creationId xmlns:a16="http://schemas.microsoft.com/office/drawing/2014/main" id="{74089245-2C35-BBFB-1F99-5AEFCD42AE77}"/>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6" name="Chevron 34">
                  <a:extLst>
                    <a:ext uri="{FF2B5EF4-FFF2-40B4-BE49-F238E27FC236}">
                      <a16:creationId xmlns:a16="http://schemas.microsoft.com/office/drawing/2014/main" id="{C48FC71B-1E45-DA54-FD6B-0BC8F075DBC3}"/>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7" name="Oval 516">
                  <a:extLst>
                    <a:ext uri="{FF2B5EF4-FFF2-40B4-BE49-F238E27FC236}">
                      <a16:creationId xmlns:a16="http://schemas.microsoft.com/office/drawing/2014/main" id="{0E2E3C85-DC99-72F1-62BB-C7083DBDF262}"/>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4" name="Group 15">
                <a:extLst>
                  <a:ext uri="{FF2B5EF4-FFF2-40B4-BE49-F238E27FC236}">
                    <a16:creationId xmlns:a16="http://schemas.microsoft.com/office/drawing/2014/main" id="{13F460E5-A9B6-0D49-33FA-73F503F7DDD4}"/>
                  </a:ext>
                </a:extLst>
              </p:cNvPr>
              <p:cNvGrpSpPr/>
              <p:nvPr/>
            </p:nvGrpSpPr>
            <p:grpSpPr>
              <a:xfrm>
                <a:off x="6781800" y="304800"/>
                <a:ext cx="1304143" cy="1064302"/>
                <a:chOff x="5861535" y="315726"/>
                <a:chExt cx="1078476" cy="998095"/>
              </a:xfrm>
            </p:grpSpPr>
            <p:sp>
              <p:nvSpPr>
                <p:cNvPr id="510" name="Hexagon 509">
                  <a:extLst>
                    <a:ext uri="{FF2B5EF4-FFF2-40B4-BE49-F238E27FC236}">
                      <a16:creationId xmlns:a16="http://schemas.microsoft.com/office/drawing/2014/main" id="{08E851A7-4D66-5755-05CA-243CBB74FDFE}"/>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Chevron 29">
                  <a:extLst>
                    <a:ext uri="{FF2B5EF4-FFF2-40B4-BE49-F238E27FC236}">
                      <a16:creationId xmlns:a16="http://schemas.microsoft.com/office/drawing/2014/main" id="{223CED06-6D48-B8EB-B681-82479A5B68CA}"/>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 name="Chevron 30">
                  <a:extLst>
                    <a:ext uri="{FF2B5EF4-FFF2-40B4-BE49-F238E27FC236}">
                      <a16:creationId xmlns:a16="http://schemas.microsoft.com/office/drawing/2014/main" id="{C45605C3-B32C-2C49-FD44-3373D8E5F168}"/>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3" name="Oval 512">
                  <a:extLst>
                    <a:ext uri="{FF2B5EF4-FFF2-40B4-BE49-F238E27FC236}">
                      <a16:creationId xmlns:a16="http://schemas.microsoft.com/office/drawing/2014/main" id="{CB947B8F-4537-723B-A994-A9AF5BF49ED5}"/>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20">
                <a:extLst>
                  <a:ext uri="{FF2B5EF4-FFF2-40B4-BE49-F238E27FC236}">
                    <a16:creationId xmlns:a16="http://schemas.microsoft.com/office/drawing/2014/main" id="{79701D4A-5E8B-98E1-BEAE-2AC6CAF9AE73}"/>
                  </a:ext>
                </a:extLst>
              </p:cNvPr>
              <p:cNvGrpSpPr/>
              <p:nvPr/>
            </p:nvGrpSpPr>
            <p:grpSpPr>
              <a:xfrm>
                <a:off x="8001000" y="304800"/>
                <a:ext cx="1304143" cy="1064302"/>
                <a:chOff x="5861535" y="315726"/>
                <a:chExt cx="1078476" cy="998095"/>
              </a:xfrm>
            </p:grpSpPr>
            <p:sp>
              <p:nvSpPr>
                <p:cNvPr id="506" name="Hexagon 505">
                  <a:extLst>
                    <a:ext uri="{FF2B5EF4-FFF2-40B4-BE49-F238E27FC236}">
                      <a16:creationId xmlns:a16="http://schemas.microsoft.com/office/drawing/2014/main" id="{BE1157C2-E33F-1AD1-0255-EF77D3EC58D9}"/>
                    </a:ext>
                  </a:extLst>
                </p:cNvPr>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Chevron 25">
                  <a:extLst>
                    <a:ext uri="{FF2B5EF4-FFF2-40B4-BE49-F238E27FC236}">
                      <a16:creationId xmlns:a16="http://schemas.microsoft.com/office/drawing/2014/main" id="{A2305126-11D0-EFFD-0C16-A1EA7AACE088}"/>
                    </a:ext>
                  </a:extLst>
                </p:cNvPr>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8" name="Chevron 26">
                  <a:extLst>
                    <a:ext uri="{FF2B5EF4-FFF2-40B4-BE49-F238E27FC236}">
                      <a16:creationId xmlns:a16="http://schemas.microsoft.com/office/drawing/2014/main" id="{4F5F99E3-978F-438C-89A3-B0583691B084}"/>
                    </a:ext>
                  </a:extLst>
                </p:cNvPr>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9" name="Oval 508">
                  <a:extLst>
                    <a:ext uri="{FF2B5EF4-FFF2-40B4-BE49-F238E27FC236}">
                      <a16:creationId xmlns:a16="http://schemas.microsoft.com/office/drawing/2014/main" id="{66F62E87-FB1E-2B18-A320-BDCB499A2E97}"/>
                    </a:ext>
                  </a:extLst>
                </p:cNvPr>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7907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9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B4AA24A-9ED1-BE99-ECCB-CD742B685E7B}"/>
              </a:ext>
            </a:extLst>
          </p:cNvPr>
          <p:cNvGraphicFramePr>
            <a:graphicFrameLocks noGrp="1"/>
          </p:cNvGraphicFramePr>
          <p:nvPr>
            <p:extLst>
              <p:ext uri="{D42A27DB-BD31-4B8C-83A1-F6EECF244321}">
                <p14:modId xmlns:p14="http://schemas.microsoft.com/office/powerpoint/2010/main" val="1399666362"/>
              </p:ext>
            </p:extLst>
          </p:nvPr>
        </p:nvGraphicFramePr>
        <p:xfrm>
          <a:off x="298580" y="177281"/>
          <a:ext cx="11616612" cy="6550088"/>
        </p:xfrm>
        <a:graphic>
          <a:graphicData uri="http://schemas.openxmlformats.org/drawingml/2006/table">
            <a:tbl>
              <a:tblPr firstRow="1" bandRow="1">
                <a:tableStyleId>{5940675A-B579-460E-94D1-54222C63F5DA}</a:tableStyleId>
              </a:tblPr>
              <a:tblGrid>
                <a:gridCol w="3872204">
                  <a:extLst>
                    <a:ext uri="{9D8B030D-6E8A-4147-A177-3AD203B41FA5}">
                      <a16:colId xmlns:a16="http://schemas.microsoft.com/office/drawing/2014/main" val="143535106"/>
                    </a:ext>
                  </a:extLst>
                </a:gridCol>
                <a:gridCol w="3881534">
                  <a:extLst>
                    <a:ext uri="{9D8B030D-6E8A-4147-A177-3AD203B41FA5}">
                      <a16:colId xmlns:a16="http://schemas.microsoft.com/office/drawing/2014/main" val="3781673630"/>
                    </a:ext>
                  </a:extLst>
                </a:gridCol>
                <a:gridCol w="3862874">
                  <a:extLst>
                    <a:ext uri="{9D8B030D-6E8A-4147-A177-3AD203B41FA5}">
                      <a16:colId xmlns:a16="http://schemas.microsoft.com/office/drawing/2014/main" val="3886448666"/>
                    </a:ext>
                  </a:extLst>
                </a:gridCol>
              </a:tblGrid>
              <a:tr h="818761">
                <a:tc>
                  <a:txBody>
                    <a:bodyPr/>
                    <a:lstStyle/>
                    <a:p>
                      <a:r>
                        <a:rPr lang="en-US" sz="1400" b="0" i="0" kern="1200" dirty="0">
                          <a:solidFill>
                            <a:schemeClr val="tx1"/>
                          </a:solidFill>
                          <a:effectLst/>
                          <a:latin typeface="+mn-lt"/>
                          <a:ea typeface="+mn-ea"/>
                          <a:cs typeface="+mn-cs"/>
                        </a:rPr>
                        <a:t>The Savior had the power to deliver Himself from the humiliating and brutally painful experience on the cross (see </a:t>
                      </a:r>
                      <a:r>
                        <a:rPr lang="en-US" sz="1400" b="0" i="0" u="none" strike="noStrike" kern="1200" dirty="0">
                          <a:solidFill>
                            <a:schemeClr val="tx1"/>
                          </a:solidFill>
                          <a:effectLst/>
                          <a:latin typeface="+mn-lt"/>
                          <a:ea typeface="+mn-ea"/>
                          <a:cs typeface="+mn-cs"/>
                        </a:rPr>
                        <a:t>Matthew 26:52–54</a:t>
                      </a:r>
                      <a:r>
                        <a:rPr lang="en-US" sz="1400" b="0" i="0" kern="1200" dirty="0">
                          <a:solidFill>
                            <a:schemeClr val="tx1"/>
                          </a:solidFill>
                          <a:effectLst/>
                          <a:latin typeface="+mn-lt"/>
                          <a:ea typeface="+mn-ea"/>
                          <a:cs typeface="+mn-cs"/>
                        </a:rPr>
                        <a:t>), but He did not.</a:t>
                      </a:r>
                      <a:endParaRPr lang="en-US" sz="1400" dirty="0">
                        <a:latin typeface="+mn-lt"/>
                      </a:endParaRPr>
                    </a:p>
                  </a:txBody>
                  <a:tcPr/>
                </a:tc>
                <a:tc>
                  <a:txBody>
                    <a:bodyPr/>
                    <a:lstStyle/>
                    <a:p>
                      <a:pPr algn="ctr"/>
                      <a:r>
                        <a:rPr lang="en-US" dirty="0">
                          <a:latin typeface="+mn-lt"/>
                        </a:rPr>
                        <a:t>Why the Savior Submitted to Crucifixion?</a:t>
                      </a:r>
                    </a:p>
                  </a:txBody>
                  <a:tcPr/>
                </a:tc>
                <a:tc>
                  <a:txBody>
                    <a:bodyPr/>
                    <a:lstStyle/>
                    <a:p>
                      <a:pPr algn="ctr"/>
                      <a:r>
                        <a:rPr lang="en-US" dirty="0">
                          <a:latin typeface="+mn-lt"/>
                        </a:rPr>
                        <a:t>What are the Blessings available to us because He did submit? </a:t>
                      </a:r>
                    </a:p>
                  </a:txBody>
                  <a:tcPr/>
                </a:tc>
                <a:extLst>
                  <a:ext uri="{0D108BD9-81ED-4DB2-BD59-A6C34878D82A}">
                    <a16:rowId xmlns:a16="http://schemas.microsoft.com/office/drawing/2014/main" val="2169733803"/>
                  </a:ext>
                </a:extLst>
              </a:tr>
              <a:tr h="818761">
                <a:tc>
                  <a:txBody>
                    <a:bodyPr/>
                    <a:lstStyle/>
                    <a:p>
                      <a:r>
                        <a:rPr lang="en-US" sz="1800" b="0" i="0" u="none" strike="noStrike" kern="1200" dirty="0">
                          <a:solidFill>
                            <a:schemeClr val="tx1"/>
                          </a:solidFill>
                          <a:effectLst/>
                          <a:latin typeface="+mn-lt"/>
                          <a:ea typeface="+mn-ea"/>
                          <a:cs typeface="+mn-cs"/>
                        </a:rPr>
                        <a:t>Doctrine and Covenants 35:2</a:t>
                      </a:r>
                      <a:endParaRPr lang="en-US" dirty="0">
                        <a:latin typeface="+mn-lt"/>
                      </a:endParaRPr>
                    </a:p>
                  </a:txBody>
                  <a:tcPr/>
                </a:tc>
                <a:tc>
                  <a:txBody>
                    <a:bodyPr/>
                    <a:lstStyle/>
                    <a:p>
                      <a:endParaRPr lang="en-US" dirty="0">
                        <a:latin typeface="+mn-lt"/>
                      </a:endParaRPr>
                    </a:p>
                  </a:txBody>
                  <a:tcPr/>
                </a:tc>
                <a:tc>
                  <a:txBody>
                    <a:bodyPr/>
                    <a:lstStyle/>
                    <a:p>
                      <a:endParaRPr lang="en-US">
                        <a:latin typeface="+mn-lt"/>
                      </a:endParaRPr>
                    </a:p>
                  </a:txBody>
                  <a:tcPr/>
                </a:tc>
                <a:extLst>
                  <a:ext uri="{0D108BD9-81ED-4DB2-BD59-A6C34878D82A}">
                    <a16:rowId xmlns:a16="http://schemas.microsoft.com/office/drawing/2014/main" val="1053437669"/>
                  </a:ext>
                </a:extLst>
              </a:tr>
              <a:tr h="818761">
                <a:tc>
                  <a:txBody>
                    <a:bodyPr/>
                    <a:lstStyle/>
                    <a:p>
                      <a:r>
                        <a:rPr lang="en-US" sz="1800" b="0" i="0" u="none" strike="noStrike" kern="1200" dirty="0">
                          <a:solidFill>
                            <a:schemeClr val="tx1"/>
                          </a:solidFill>
                          <a:effectLst/>
                          <a:latin typeface="+mn-lt"/>
                          <a:ea typeface="+mn-ea"/>
                          <a:cs typeface="+mn-cs"/>
                        </a:rPr>
                        <a:t>Doctrine and Covenants 76:40–42</a:t>
                      </a:r>
                      <a:endParaRPr lang="en-US" dirty="0">
                        <a:latin typeface="+mn-lt"/>
                      </a:endParaRPr>
                    </a:p>
                  </a:txBody>
                  <a:tcPr/>
                </a:tc>
                <a:tc>
                  <a:txBody>
                    <a:bodyPr/>
                    <a:lstStyle/>
                    <a:p>
                      <a:endParaRPr lang="en-US" dirty="0">
                        <a:latin typeface="+mn-lt"/>
                      </a:endParaRPr>
                    </a:p>
                  </a:txBody>
                  <a:tcPr/>
                </a:tc>
                <a:tc>
                  <a:txBody>
                    <a:bodyPr/>
                    <a:lstStyle/>
                    <a:p>
                      <a:endParaRPr lang="en-US">
                        <a:latin typeface="+mn-lt"/>
                      </a:endParaRPr>
                    </a:p>
                  </a:txBody>
                  <a:tcPr/>
                </a:tc>
                <a:extLst>
                  <a:ext uri="{0D108BD9-81ED-4DB2-BD59-A6C34878D82A}">
                    <a16:rowId xmlns:a16="http://schemas.microsoft.com/office/drawing/2014/main" val="4189525273"/>
                  </a:ext>
                </a:extLst>
              </a:tr>
              <a:tr h="818761">
                <a:tc>
                  <a:txBody>
                    <a:bodyPr/>
                    <a:lstStyle/>
                    <a:p>
                      <a:r>
                        <a:rPr lang="en-US" sz="1800" b="0" i="0" u="none" strike="noStrike" kern="1200" dirty="0">
                          <a:solidFill>
                            <a:schemeClr val="tx1"/>
                          </a:solidFill>
                          <a:effectLst/>
                          <a:latin typeface="+mn-lt"/>
                          <a:ea typeface="+mn-ea"/>
                          <a:cs typeface="+mn-cs"/>
                        </a:rPr>
                        <a:t>Romans 5:6–9</a:t>
                      </a:r>
                      <a:endParaRPr lang="en-US" dirty="0">
                        <a:latin typeface="+mn-lt"/>
                      </a:endParaRPr>
                    </a:p>
                  </a:txBody>
                  <a:tcPr/>
                </a:tc>
                <a:tc>
                  <a:txBody>
                    <a:bodyPr/>
                    <a:lstStyle/>
                    <a:p>
                      <a:endParaRPr lang="en-US">
                        <a:latin typeface="+mn-lt"/>
                      </a:endParaRPr>
                    </a:p>
                  </a:txBody>
                  <a:tcPr/>
                </a:tc>
                <a:tc>
                  <a:txBody>
                    <a:bodyPr/>
                    <a:lstStyle/>
                    <a:p>
                      <a:endParaRPr lang="en-US">
                        <a:latin typeface="+mn-lt"/>
                      </a:endParaRPr>
                    </a:p>
                  </a:txBody>
                  <a:tcPr/>
                </a:tc>
                <a:extLst>
                  <a:ext uri="{0D108BD9-81ED-4DB2-BD59-A6C34878D82A}">
                    <a16:rowId xmlns:a16="http://schemas.microsoft.com/office/drawing/2014/main" val="1149067657"/>
                  </a:ext>
                </a:extLst>
              </a:tr>
              <a:tr h="818761">
                <a:tc>
                  <a:txBody>
                    <a:bodyPr/>
                    <a:lstStyle/>
                    <a:p>
                      <a:r>
                        <a:rPr lang="en-US" sz="1800" b="0" i="0" u="none" strike="noStrike" kern="1200" dirty="0">
                          <a:solidFill>
                            <a:schemeClr val="tx1"/>
                          </a:solidFill>
                          <a:effectLst/>
                          <a:latin typeface="+mn-lt"/>
                          <a:ea typeface="+mn-ea"/>
                          <a:cs typeface="+mn-cs"/>
                        </a:rPr>
                        <a:t>2 Corinthians 5:21</a:t>
                      </a:r>
                      <a:endParaRPr lang="en-US" dirty="0">
                        <a:latin typeface="+mn-lt"/>
                      </a:endParaRPr>
                    </a:p>
                  </a:txBody>
                  <a:tcPr/>
                </a:tc>
                <a:tc>
                  <a:txBody>
                    <a:bodyPr/>
                    <a:lstStyle/>
                    <a:p>
                      <a:endParaRPr lang="en-US">
                        <a:latin typeface="+mn-lt"/>
                      </a:endParaRPr>
                    </a:p>
                  </a:txBody>
                  <a:tcPr/>
                </a:tc>
                <a:tc>
                  <a:txBody>
                    <a:bodyPr/>
                    <a:lstStyle/>
                    <a:p>
                      <a:endParaRPr lang="en-US">
                        <a:latin typeface="+mn-lt"/>
                      </a:endParaRPr>
                    </a:p>
                  </a:txBody>
                  <a:tcPr/>
                </a:tc>
                <a:extLst>
                  <a:ext uri="{0D108BD9-81ED-4DB2-BD59-A6C34878D82A}">
                    <a16:rowId xmlns:a16="http://schemas.microsoft.com/office/drawing/2014/main" val="1685799022"/>
                  </a:ext>
                </a:extLst>
              </a:tr>
              <a:tr h="818761">
                <a:tc>
                  <a:txBody>
                    <a:bodyPr/>
                    <a:lstStyle/>
                    <a:p>
                      <a:r>
                        <a:rPr lang="en-US" sz="1800" b="0" i="0" u="none" strike="noStrike" kern="1200" dirty="0">
                          <a:solidFill>
                            <a:schemeClr val="tx1"/>
                          </a:solidFill>
                          <a:effectLst/>
                          <a:latin typeface="+mn-lt"/>
                          <a:ea typeface="+mn-ea"/>
                          <a:cs typeface="+mn-cs"/>
                        </a:rPr>
                        <a:t>Colossians 1:20</a:t>
                      </a:r>
                      <a:endParaRPr lang="en-US" dirty="0">
                        <a:latin typeface="+mn-lt"/>
                      </a:endParaRPr>
                    </a:p>
                  </a:txBody>
                  <a:tcPr/>
                </a:tc>
                <a:tc>
                  <a:txBody>
                    <a:bodyPr/>
                    <a:lstStyle/>
                    <a:p>
                      <a:endParaRPr lang="en-US">
                        <a:latin typeface="+mn-lt"/>
                      </a:endParaRPr>
                    </a:p>
                  </a:txBody>
                  <a:tcPr/>
                </a:tc>
                <a:tc>
                  <a:txBody>
                    <a:bodyPr/>
                    <a:lstStyle/>
                    <a:p>
                      <a:endParaRPr lang="en-US">
                        <a:latin typeface="+mn-lt"/>
                      </a:endParaRPr>
                    </a:p>
                  </a:txBody>
                  <a:tcPr/>
                </a:tc>
                <a:extLst>
                  <a:ext uri="{0D108BD9-81ED-4DB2-BD59-A6C34878D82A}">
                    <a16:rowId xmlns:a16="http://schemas.microsoft.com/office/drawing/2014/main" val="332147278"/>
                  </a:ext>
                </a:extLst>
              </a:tr>
              <a:tr h="818761">
                <a:tc>
                  <a:txBody>
                    <a:bodyPr/>
                    <a:lstStyle/>
                    <a:p>
                      <a:r>
                        <a:rPr lang="en-US" sz="1800" b="0" i="0" u="none" strike="noStrike" kern="1200" dirty="0">
                          <a:solidFill>
                            <a:schemeClr val="tx1"/>
                          </a:solidFill>
                          <a:effectLst/>
                          <a:latin typeface="+mn-lt"/>
                          <a:ea typeface="+mn-ea"/>
                          <a:cs typeface="+mn-cs"/>
                        </a:rPr>
                        <a:t>1 Peter 2:24</a:t>
                      </a:r>
                      <a:endParaRPr lang="en-US" dirty="0">
                        <a:latin typeface="+mn-lt"/>
                      </a:endParaRPr>
                    </a:p>
                  </a:txBody>
                  <a:tcPr/>
                </a:tc>
                <a:tc>
                  <a:txBody>
                    <a:bodyPr/>
                    <a:lstStyle/>
                    <a:p>
                      <a:endParaRPr lang="en-US">
                        <a:latin typeface="+mn-lt"/>
                      </a:endParaRPr>
                    </a:p>
                  </a:txBody>
                  <a:tcPr/>
                </a:tc>
                <a:tc>
                  <a:txBody>
                    <a:bodyPr/>
                    <a:lstStyle/>
                    <a:p>
                      <a:endParaRPr lang="en-US">
                        <a:latin typeface="+mn-lt"/>
                      </a:endParaRPr>
                    </a:p>
                  </a:txBody>
                  <a:tcPr/>
                </a:tc>
                <a:extLst>
                  <a:ext uri="{0D108BD9-81ED-4DB2-BD59-A6C34878D82A}">
                    <a16:rowId xmlns:a16="http://schemas.microsoft.com/office/drawing/2014/main" val="3167250927"/>
                  </a:ext>
                </a:extLst>
              </a:tr>
              <a:tr h="818761">
                <a:tc>
                  <a:txBody>
                    <a:bodyPr/>
                    <a:lstStyle/>
                    <a:p>
                      <a:r>
                        <a:rPr lang="en-US" sz="1800" b="0" i="0" u="none" strike="noStrike" kern="1200" dirty="0">
                          <a:solidFill>
                            <a:schemeClr val="tx1"/>
                          </a:solidFill>
                          <a:effectLst/>
                          <a:latin typeface="+mn-lt"/>
                          <a:ea typeface="+mn-ea"/>
                          <a:cs typeface="+mn-cs"/>
                        </a:rPr>
                        <a:t>3 Nephi 27:13–14</a:t>
                      </a:r>
                      <a:endParaRPr lang="en-US" dirty="0">
                        <a:latin typeface="+mn-lt"/>
                      </a:endParaRPr>
                    </a:p>
                  </a:txBody>
                  <a:tcPr/>
                </a:tc>
                <a:tc>
                  <a:txBody>
                    <a:bodyPr/>
                    <a:lstStyle/>
                    <a:p>
                      <a:endParaRPr lang="en-US">
                        <a:latin typeface="+mn-lt"/>
                      </a:endParaRPr>
                    </a:p>
                  </a:txBody>
                  <a:tcPr/>
                </a:tc>
                <a:tc>
                  <a:txBody>
                    <a:bodyPr/>
                    <a:lstStyle/>
                    <a:p>
                      <a:endParaRPr lang="en-US" dirty="0">
                        <a:latin typeface="+mn-lt"/>
                      </a:endParaRPr>
                    </a:p>
                  </a:txBody>
                  <a:tcPr/>
                </a:tc>
                <a:extLst>
                  <a:ext uri="{0D108BD9-81ED-4DB2-BD59-A6C34878D82A}">
                    <a16:rowId xmlns:a16="http://schemas.microsoft.com/office/drawing/2014/main" val="829862720"/>
                  </a:ext>
                </a:extLst>
              </a:tr>
            </a:tbl>
          </a:graphicData>
        </a:graphic>
      </p:graphicFrame>
    </p:spTree>
    <p:extLst>
      <p:ext uri="{BB962C8B-B14F-4D97-AF65-F5344CB8AC3E}">
        <p14:creationId xmlns:p14="http://schemas.microsoft.com/office/powerpoint/2010/main" val="1876011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3200" y="457200"/>
          <a:ext cx="11684000" cy="5562600"/>
        </p:xfrm>
        <a:graphic>
          <a:graphicData uri="http://schemas.openxmlformats.org/drawingml/2006/table">
            <a:tbl>
              <a:tblPr firstRow="1" bandRow="1">
                <a:tableStyleId>{5940675A-B579-460E-94D1-54222C63F5DA}</a:tableStyleId>
              </a:tblPr>
              <a:tblGrid>
                <a:gridCol w="5283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tblGrid>
              <a:tr h="370840">
                <a:tc>
                  <a:txBody>
                    <a:bodyPr/>
                    <a:lstStyle/>
                    <a:p>
                      <a:pPr algn="ctr"/>
                      <a:r>
                        <a:rPr lang="en-US" sz="1200" b="1" dirty="0"/>
                        <a:t>Event</a:t>
                      </a:r>
                    </a:p>
                  </a:txBody>
                  <a:tcPr marL="121920" marR="121920"/>
                </a:tc>
                <a:tc>
                  <a:txBody>
                    <a:bodyPr/>
                    <a:lstStyle/>
                    <a:p>
                      <a:pPr algn="ctr"/>
                      <a:r>
                        <a:rPr lang="en-US" sz="1200" b="1" dirty="0"/>
                        <a:t>Matthew</a:t>
                      </a:r>
                    </a:p>
                  </a:txBody>
                  <a:tcPr marL="121920" marR="121920"/>
                </a:tc>
                <a:tc>
                  <a:txBody>
                    <a:bodyPr/>
                    <a:lstStyle/>
                    <a:p>
                      <a:pPr algn="ctr"/>
                      <a:r>
                        <a:rPr lang="en-US" sz="1200" b="1" dirty="0"/>
                        <a:t>Mark</a:t>
                      </a:r>
                    </a:p>
                  </a:txBody>
                  <a:tcPr marL="121920" marR="121920"/>
                </a:tc>
                <a:tc>
                  <a:txBody>
                    <a:bodyPr/>
                    <a:lstStyle/>
                    <a:p>
                      <a:pPr algn="ctr"/>
                      <a:r>
                        <a:rPr lang="en-US" sz="1200" b="1" dirty="0"/>
                        <a:t>Luke </a:t>
                      </a:r>
                    </a:p>
                  </a:txBody>
                  <a:tcPr marL="121920" marR="121920">
                    <a:solidFill>
                      <a:schemeClr val="accent5">
                        <a:lumMod val="20000"/>
                        <a:lumOff val="80000"/>
                      </a:schemeClr>
                    </a:solidFill>
                  </a:tcPr>
                </a:tc>
                <a:tc>
                  <a:txBody>
                    <a:bodyPr/>
                    <a:lstStyle/>
                    <a:p>
                      <a:pPr algn="ctr"/>
                      <a:r>
                        <a:rPr lang="en-US" sz="1200" b="1" dirty="0"/>
                        <a:t>John</a:t>
                      </a:r>
                    </a:p>
                  </a:txBody>
                  <a:tcPr marL="121920" marR="121920"/>
                </a:tc>
                <a:extLst>
                  <a:ext uri="{0D108BD9-81ED-4DB2-BD59-A6C34878D82A}">
                    <a16:rowId xmlns:a16="http://schemas.microsoft.com/office/drawing/2014/main" val="10000"/>
                  </a:ext>
                </a:extLst>
              </a:tr>
              <a:tr h="370840">
                <a:tc>
                  <a:txBody>
                    <a:bodyPr/>
                    <a:lstStyle/>
                    <a:p>
                      <a:r>
                        <a:rPr lang="en-US" sz="1200" dirty="0"/>
                        <a:t>First Appearance Before Pilate</a:t>
                      </a:r>
                    </a:p>
                  </a:txBody>
                  <a:tcPr/>
                </a:tc>
                <a:tc>
                  <a:txBody>
                    <a:bodyPr/>
                    <a:lstStyle/>
                    <a:p>
                      <a:r>
                        <a:rPr lang="en-US" sz="1200" dirty="0"/>
                        <a:t>27:2, 11-14</a:t>
                      </a:r>
                    </a:p>
                  </a:txBody>
                  <a:tcPr/>
                </a:tc>
                <a:tc>
                  <a:txBody>
                    <a:bodyPr/>
                    <a:lstStyle/>
                    <a:p>
                      <a:r>
                        <a:rPr lang="en-US" sz="1200" dirty="0"/>
                        <a:t>15:1-5</a:t>
                      </a:r>
                    </a:p>
                  </a:txBody>
                  <a:tcPr/>
                </a:tc>
                <a:tc>
                  <a:txBody>
                    <a:bodyPr/>
                    <a:lstStyle/>
                    <a:p>
                      <a:r>
                        <a:rPr lang="en-US" sz="1200" dirty="0"/>
                        <a:t>23:1-7</a:t>
                      </a:r>
                    </a:p>
                  </a:txBody>
                  <a:tcPr>
                    <a:solidFill>
                      <a:schemeClr val="accent5">
                        <a:lumMod val="20000"/>
                        <a:lumOff val="80000"/>
                      </a:schemeClr>
                    </a:solidFill>
                  </a:tcPr>
                </a:tc>
                <a:tc>
                  <a:txBody>
                    <a:bodyPr/>
                    <a:lstStyle/>
                    <a:p>
                      <a:r>
                        <a:rPr lang="en-US" sz="1200" dirty="0"/>
                        <a:t>18:28-38</a:t>
                      </a:r>
                    </a:p>
                  </a:txBody>
                  <a:tcPr/>
                </a:tc>
                <a:extLst>
                  <a:ext uri="{0D108BD9-81ED-4DB2-BD59-A6C34878D82A}">
                    <a16:rowId xmlns:a16="http://schemas.microsoft.com/office/drawing/2014/main" val="10001"/>
                  </a:ext>
                </a:extLst>
              </a:tr>
              <a:tr h="370840">
                <a:tc>
                  <a:txBody>
                    <a:bodyPr/>
                    <a:lstStyle/>
                    <a:p>
                      <a:r>
                        <a:rPr lang="en-US" sz="1200" dirty="0"/>
                        <a:t>Jesus Before Herod</a:t>
                      </a:r>
                    </a:p>
                  </a:txBody>
                  <a:tcPr/>
                </a:tc>
                <a:tc>
                  <a:txBody>
                    <a:bodyPr/>
                    <a:lstStyle/>
                    <a:p>
                      <a:r>
                        <a:rPr lang="en-US" sz="1200" dirty="0"/>
                        <a:t> </a:t>
                      </a:r>
                    </a:p>
                  </a:txBody>
                  <a:tcPr/>
                </a:tc>
                <a:tc>
                  <a:txBody>
                    <a:bodyPr/>
                    <a:lstStyle/>
                    <a:p>
                      <a:r>
                        <a:rPr lang="en-US" sz="1200" dirty="0"/>
                        <a:t> </a:t>
                      </a:r>
                    </a:p>
                  </a:txBody>
                  <a:tcPr/>
                </a:tc>
                <a:tc>
                  <a:txBody>
                    <a:bodyPr/>
                    <a:lstStyle/>
                    <a:p>
                      <a:r>
                        <a:rPr lang="en-US" sz="1200" dirty="0"/>
                        <a:t>23:8-12</a:t>
                      </a:r>
                    </a:p>
                  </a:txBody>
                  <a:tcPr>
                    <a:solidFill>
                      <a:schemeClr val="accent5">
                        <a:lumMod val="20000"/>
                        <a:lumOff val="80000"/>
                      </a:schemeClr>
                    </a:solidFill>
                  </a:tcPr>
                </a:tc>
                <a:tc>
                  <a:txBody>
                    <a:bodyPr/>
                    <a:lstStyle/>
                    <a:p>
                      <a:r>
                        <a:rPr lang="en-US" sz="1200" dirty="0"/>
                        <a:t> </a:t>
                      </a:r>
                    </a:p>
                  </a:txBody>
                  <a:tcPr/>
                </a:tc>
                <a:extLst>
                  <a:ext uri="{0D108BD9-81ED-4DB2-BD59-A6C34878D82A}">
                    <a16:rowId xmlns:a16="http://schemas.microsoft.com/office/drawing/2014/main" val="10002"/>
                  </a:ext>
                </a:extLst>
              </a:tr>
              <a:tr h="370840">
                <a:tc>
                  <a:txBody>
                    <a:bodyPr/>
                    <a:lstStyle/>
                    <a:p>
                      <a:r>
                        <a:rPr lang="en-US" sz="1200" dirty="0"/>
                        <a:t>Pilate Pleads for Jesus</a:t>
                      </a:r>
                    </a:p>
                  </a:txBody>
                  <a:tcPr marL="121920" marR="121920"/>
                </a:tc>
                <a:tc>
                  <a:txBody>
                    <a:bodyPr/>
                    <a:lstStyle/>
                    <a:p>
                      <a:r>
                        <a:rPr lang="en-US" sz="1200" dirty="0"/>
                        <a:t>27:23</a:t>
                      </a:r>
                    </a:p>
                  </a:txBody>
                  <a:tcPr marL="121920" marR="121920"/>
                </a:tc>
                <a:tc>
                  <a:txBody>
                    <a:bodyPr/>
                    <a:lstStyle/>
                    <a:p>
                      <a:r>
                        <a:rPr lang="en-US" sz="1200" dirty="0"/>
                        <a:t>15:14</a:t>
                      </a:r>
                    </a:p>
                  </a:txBody>
                  <a:tcPr marL="121920" marR="121920"/>
                </a:tc>
                <a:tc>
                  <a:txBody>
                    <a:bodyPr/>
                    <a:lstStyle/>
                    <a:p>
                      <a:r>
                        <a:rPr lang="en-US" sz="1200" dirty="0"/>
                        <a:t>23:23</a:t>
                      </a:r>
                    </a:p>
                  </a:txBody>
                  <a:tcPr marL="121920" marR="121920">
                    <a:solidFill>
                      <a:schemeClr val="accent5">
                        <a:lumMod val="20000"/>
                        <a:lumOff val="80000"/>
                      </a:schemeClr>
                    </a:solidFill>
                  </a:tcPr>
                </a:tc>
                <a:tc>
                  <a:txBody>
                    <a:bodyPr/>
                    <a:lstStyle/>
                    <a:p>
                      <a:r>
                        <a:rPr lang="en-US" sz="1200" dirty="0"/>
                        <a:t>19:4-15</a:t>
                      </a:r>
                    </a:p>
                  </a:txBody>
                  <a:tcPr marL="121920" marR="121920"/>
                </a:tc>
                <a:extLst>
                  <a:ext uri="{0D108BD9-81ED-4DB2-BD59-A6C34878D82A}">
                    <a16:rowId xmlns:a16="http://schemas.microsoft.com/office/drawing/2014/main" val="10003"/>
                  </a:ext>
                </a:extLst>
              </a:tr>
              <a:tr h="370840">
                <a:tc>
                  <a:txBody>
                    <a:bodyPr/>
                    <a:lstStyle/>
                    <a:p>
                      <a:r>
                        <a:rPr lang="en-US" sz="1200" dirty="0"/>
                        <a:t>Pilate Preleases Barabbas and Delivers Jesus to Be Crucified</a:t>
                      </a:r>
                    </a:p>
                  </a:txBody>
                  <a:tcPr marL="121920" marR="121920"/>
                </a:tc>
                <a:tc>
                  <a:txBody>
                    <a:bodyPr/>
                    <a:lstStyle/>
                    <a:p>
                      <a:r>
                        <a:rPr lang="en-US" sz="1200" dirty="0"/>
                        <a:t>27:24-26</a:t>
                      </a:r>
                    </a:p>
                  </a:txBody>
                  <a:tcPr marL="121920" marR="121920"/>
                </a:tc>
                <a:tc>
                  <a:txBody>
                    <a:bodyPr/>
                    <a:lstStyle/>
                    <a:p>
                      <a:r>
                        <a:rPr lang="en-US" sz="1200" dirty="0"/>
                        <a:t>15:5</a:t>
                      </a:r>
                    </a:p>
                  </a:txBody>
                  <a:tcPr marL="121920" marR="121920"/>
                </a:tc>
                <a:tc>
                  <a:txBody>
                    <a:bodyPr/>
                    <a:lstStyle/>
                    <a:p>
                      <a:r>
                        <a:rPr lang="en-US" sz="1200" dirty="0"/>
                        <a:t>23:24, 25</a:t>
                      </a:r>
                    </a:p>
                  </a:txBody>
                  <a:tcPr marL="121920" marR="121920">
                    <a:solidFill>
                      <a:schemeClr val="accent5">
                        <a:lumMod val="20000"/>
                        <a:lumOff val="80000"/>
                      </a:schemeClr>
                    </a:solidFill>
                  </a:tcPr>
                </a:tc>
                <a:tc>
                  <a:txBody>
                    <a:bodyPr/>
                    <a:lstStyle/>
                    <a:p>
                      <a:r>
                        <a:rPr lang="en-US" sz="1200" dirty="0"/>
                        <a:t>19:16</a:t>
                      </a:r>
                    </a:p>
                  </a:txBody>
                  <a:tcPr marL="121920" marR="121920"/>
                </a:tc>
                <a:extLst>
                  <a:ext uri="{0D108BD9-81ED-4DB2-BD59-A6C34878D82A}">
                    <a16:rowId xmlns:a16="http://schemas.microsoft.com/office/drawing/2014/main" val="10004"/>
                  </a:ext>
                </a:extLst>
              </a:tr>
              <a:tr h="370840">
                <a:tc>
                  <a:txBody>
                    <a:bodyPr/>
                    <a:lstStyle/>
                    <a:p>
                      <a:r>
                        <a:rPr lang="en-US" sz="1200" dirty="0"/>
                        <a:t>Jesus Mocked and led to Golgotha and Crucified</a:t>
                      </a:r>
                    </a:p>
                  </a:txBody>
                  <a:tcPr marL="121920" marR="121920"/>
                </a:tc>
                <a:tc>
                  <a:txBody>
                    <a:bodyPr/>
                    <a:lstStyle/>
                    <a:p>
                      <a:r>
                        <a:rPr lang="en-US" sz="1200" dirty="0"/>
                        <a:t>27:31-34,</a:t>
                      </a:r>
                      <a:r>
                        <a:rPr lang="en-US" sz="1200" baseline="0" dirty="0"/>
                        <a:t> 38</a:t>
                      </a:r>
                      <a:endParaRPr lang="en-US" sz="1200" dirty="0"/>
                    </a:p>
                  </a:txBody>
                  <a:tcPr marL="121920" marR="121920"/>
                </a:tc>
                <a:tc>
                  <a:txBody>
                    <a:bodyPr/>
                    <a:lstStyle/>
                    <a:p>
                      <a:r>
                        <a:rPr lang="en-US" sz="1200" dirty="0"/>
                        <a:t>15:20-23, 25, 27, 28</a:t>
                      </a:r>
                    </a:p>
                  </a:txBody>
                  <a:tcPr marL="121920" marR="121920"/>
                </a:tc>
                <a:tc>
                  <a:txBody>
                    <a:bodyPr/>
                    <a:lstStyle/>
                    <a:p>
                      <a:r>
                        <a:rPr lang="en-US" sz="1200" dirty="0"/>
                        <a:t>23:26-33</a:t>
                      </a:r>
                    </a:p>
                  </a:txBody>
                  <a:tcPr marL="121920" marR="121920">
                    <a:solidFill>
                      <a:schemeClr val="accent5">
                        <a:lumMod val="20000"/>
                        <a:lumOff val="80000"/>
                      </a:schemeClr>
                    </a:solidFill>
                  </a:tcPr>
                </a:tc>
                <a:tc>
                  <a:txBody>
                    <a:bodyPr/>
                    <a:lstStyle/>
                    <a:p>
                      <a:r>
                        <a:rPr lang="en-US" sz="1200" dirty="0"/>
                        <a:t>19:16-18</a:t>
                      </a:r>
                    </a:p>
                  </a:txBody>
                  <a:tcPr marL="121920" marR="121920"/>
                </a:tc>
                <a:extLst>
                  <a:ext uri="{0D108BD9-81ED-4DB2-BD59-A6C34878D82A}">
                    <a16:rowId xmlns:a16="http://schemas.microsoft.com/office/drawing/2014/main" val="10005"/>
                  </a:ext>
                </a:extLst>
              </a:tr>
              <a:tr h="370840">
                <a:tc>
                  <a:txBody>
                    <a:bodyPr/>
                    <a:lstStyle/>
                    <a:p>
                      <a:r>
                        <a:rPr lang="en-US" sz="1200" dirty="0"/>
                        <a:t>Superscription: “This Is Jesus The King of the Jews”</a:t>
                      </a:r>
                    </a:p>
                  </a:txBody>
                  <a:tcPr marL="121920" marR="121920"/>
                </a:tc>
                <a:tc>
                  <a:txBody>
                    <a:bodyPr/>
                    <a:lstStyle/>
                    <a:p>
                      <a:r>
                        <a:rPr lang="en-US" sz="1200" dirty="0"/>
                        <a:t>27:37</a:t>
                      </a:r>
                    </a:p>
                  </a:txBody>
                  <a:tcPr marL="121920" marR="121920"/>
                </a:tc>
                <a:tc>
                  <a:txBody>
                    <a:bodyPr/>
                    <a:lstStyle/>
                    <a:p>
                      <a:r>
                        <a:rPr lang="en-US" sz="1200" dirty="0"/>
                        <a:t>15:26</a:t>
                      </a:r>
                    </a:p>
                  </a:txBody>
                  <a:tcPr marL="121920" marR="121920"/>
                </a:tc>
                <a:tc>
                  <a:txBody>
                    <a:bodyPr/>
                    <a:lstStyle/>
                    <a:p>
                      <a:r>
                        <a:rPr lang="en-US" sz="1200" dirty="0"/>
                        <a:t>23:38</a:t>
                      </a:r>
                    </a:p>
                  </a:txBody>
                  <a:tcPr marL="121920" marR="121920">
                    <a:solidFill>
                      <a:schemeClr val="accent5">
                        <a:lumMod val="20000"/>
                        <a:lumOff val="80000"/>
                      </a:schemeClr>
                    </a:solidFill>
                  </a:tcPr>
                </a:tc>
                <a:tc>
                  <a:txBody>
                    <a:bodyPr/>
                    <a:lstStyle/>
                    <a:p>
                      <a:r>
                        <a:rPr lang="en-US" sz="1200" dirty="0"/>
                        <a:t>19:19-22</a:t>
                      </a:r>
                    </a:p>
                  </a:txBody>
                  <a:tcPr marL="121920" marR="121920"/>
                </a:tc>
                <a:extLst>
                  <a:ext uri="{0D108BD9-81ED-4DB2-BD59-A6C34878D82A}">
                    <a16:rowId xmlns:a16="http://schemas.microsoft.com/office/drawing/2014/main" val="10006"/>
                  </a:ext>
                </a:extLst>
              </a:tr>
              <a:tr h="370840">
                <a:tc>
                  <a:txBody>
                    <a:bodyPr/>
                    <a:lstStyle/>
                    <a:p>
                      <a:r>
                        <a:rPr lang="en-US" sz="1200" dirty="0"/>
                        <a:t>“Father,</a:t>
                      </a:r>
                      <a:r>
                        <a:rPr lang="en-US" sz="1200" baseline="0" dirty="0"/>
                        <a:t> Forgive Them”</a:t>
                      </a:r>
                      <a:endParaRPr lang="en-US" sz="1200" dirty="0"/>
                    </a:p>
                  </a:txBody>
                  <a:tcPr marL="121920" marR="121920"/>
                </a:tc>
                <a:tc>
                  <a:txBody>
                    <a:bodyPr/>
                    <a:lstStyle/>
                    <a:p>
                      <a:r>
                        <a:rPr lang="en-US" sz="1200" dirty="0"/>
                        <a:t> </a:t>
                      </a:r>
                    </a:p>
                  </a:txBody>
                  <a:tcPr marL="121920" marR="121920"/>
                </a:tc>
                <a:tc>
                  <a:txBody>
                    <a:bodyPr/>
                    <a:lstStyle/>
                    <a:p>
                      <a:r>
                        <a:rPr lang="en-US" sz="1200" dirty="0"/>
                        <a:t> </a:t>
                      </a:r>
                    </a:p>
                  </a:txBody>
                  <a:tcPr marL="121920" marR="121920"/>
                </a:tc>
                <a:tc>
                  <a:txBody>
                    <a:bodyPr/>
                    <a:lstStyle/>
                    <a:p>
                      <a:r>
                        <a:rPr lang="en-US" sz="1200" dirty="0"/>
                        <a:t>23:34a </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07"/>
                  </a:ext>
                </a:extLst>
              </a:tr>
              <a:tr h="370840">
                <a:tc>
                  <a:txBody>
                    <a:bodyPr/>
                    <a:lstStyle/>
                    <a:p>
                      <a:r>
                        <a:rPr lang="en-US" sz="1200" dirty="0"/>
                        <a:t>Soldiers Cast lots for His Garments</a:t>
                      </a:r>
                    </a:p>
                  </a:txBody>
                  <a:tcPr marL="121920" marR="121920"/>
                </a:tc>
                <a:tc>
                  <a:txBody>
                    <a:bodyPr/>
                    <a:lstStyle/>
                    <a:p>
                      <a:r>
                        <a:rPr lang="en-US" sz="1200" dirty="0"/>
                        <a:t>27:35, 36</a:t>
                      </a:r>
                    </a:p>
                  </a:txBody>
                  <a:tcPr marL="121920" marR="121920"/>
                </a:tc>
                <a:tc>
                  <a:txBody>
                    <a:bodyPr/>
                    <a:lstStyle/>
                    <a:p>
                      <a:r>
                        <a:rPr lang="en-US" sz="1200" dirty="0"/>
                        <a:t>15:24</a:t>
                      </a:r>
                    </a:p>
                  </a:txBody>
                  <a:tcPr marL="121920" marR="121920"/>
                </a:tc>
                <a:tc>
                  <a:txBody>
                    <a:bodyPr/>
                    <a:lstStyle/>
                    <a:p>
                      <a:r>
                        <a:rPr lang="en-US" sz="1200" dirty="0"/>
                        <a:t>23:34b </a:t>
                      </a:r>
                    </a:p>
                  </a:txBody>
                  <a:tcPr marL="121920" marR="121920">
                    <a:solidFill>
                      <a:schemeClr val="accent5">
                        <a:lumMod val="20000"/>
                        <a:lumOff val="80000"/>
                      </a:schemeClr>
                    </a:solidFill>
                  </a:tcPr>
                </a:tc>
                <a:tc>
                  <a:txBody>
                    <a:bodyPr/>
                    <a:lstStyle/>
                    <a:p>
                      <a:r>
                        <a:rPr lang="en-US" sz="1200" dirty="0"/>
                        <a:t>19:23, 24</a:t>
                      </a:r>
                    </a:p>
                  </a:txBody>
                  <a:tcPr marL="121920" marR="121920"/>
                </a:tc>
                <a:extLst>
                  <a:ext uri="{0D108BD9-81ED-4DB2-BD59-A6C34878D82A}">
                    <a16:rowId xmlns:a16="http://schemas.microsoft.com/office/drawing/2014/main" val="10008"/>
                  </a:ext>
                </a:extLst>
              </a:tr>
              <a:tr h="370840">
                <a:tc>
                  <a:txBody>
                    <a:bodyPr/>
                    <a:lstStyle/>
                    <a:p>
                      <a:r>
                        <a:rPr lang="en-US" sz="1200" dirty="0"/>
                        <a:t>Further Mocking by the People</a:t>
                      </a:r>
                    </a:p>
                  </a:txBody>
                  <a:tcPr marL="121920" marR="121920"/>
                </a:tc>
                <a:tc>
                  <a:txBody>
                    <a:bodyPr/>
                    <a:lstStyle/>
                    <a:p>
                      <a:r>
                        <a:rPr lang="en-US" sz="1200" dirty="0"/>
                        <a:t>27:39-43</a:t>
                      </a:r>
                    </a:p>
                  </a:txBody>
                  <a:tcPr marL="121920" marR="121920"/>
                </a:tc>
                <a:tc>
                  <a:txBody>
                    <a:bodyPr/>
                    <a:lstStyle/>
                    <a:p>
                      <a:r>
                        <a:rPr lang="en-US" sz="1200" dirty="0"/>
                        <a:t>15:29-32</a:t>
                      </a:r>
                    </a:p>
                  </a:txBody>
                  <a:tcPr marL="121920" marR="121920"/>
                </a:tc>
                <a:tc>
                  <a:txBody>
                    <a:bodyPr/>
                    <a:lstStyle/>
                    <a:p>
                      <a:r>
                        <a:rPr lang="en-US" sz="1200" dirty="0"/>
                        <a:t>23:35-37</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09"/>
                  </a:ext>
                </a:extLst>
              </a:tr>
              <a:tr h="370840">
                <a:tc>
                  <a:txBody>
                    <a:bodyPr/>
                    <a:lstStyle/>
                    <a:p>
                      <a:r>
                        <a:rPr lang="en-US" sz="1200" dirty="0"/>
                        <a:t>Words to the Thief</a:t>
                      </a:r>
                    </a:p>
                  </a:txBody>
                  <a:tcPr marL="121920" marR="121920"/>
                </a:tc>
                <a:tc>
                  <a:txBody>
                    <a:bodyPr/>
                    <a:lstStyle/>
                    <a:p>
                      <a:r>
                        <a:rPr lang="en-US" sz="1200" dirty="0"/>
                        <a:t>27:44</a:t>
                      </a:r>
                    </a:p>
                  </a:txBody>
                  <a:tcPr marL="121920" marR="121920"/>
                </a:tc>
                <a:tc>
                  <a:txBody>
                    <a:bodyPr/>
                    <a:lstStyle/>
                    <a:p>
                      <a:r>
                        <a:rPr lang="en-US" sz="1200" dirty="0"/>
                        <a:t>15:32</a:t>
                      </a:r>
                    </a:p>
                  </a:txBody>
                  <a:tcPr marL="121920" marR="121920"/>
                </a:tc>
                <a:tc>
                  <a:txBody>
                    <a:bodyPr/>
                    <a:lstStyle/>
                    <a:p>
                      <a:r>
                        <a:rPr lang="en-US" sz="1200" dirty="0"/>
                        <a:t>23:39-43</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0"/>
                  </a:ext>
                </a:extLst>
              </a:tr>
              <a:tr h="370840">
                <a:tc>
                  <a:txBody>
                    <a:bodyPr/>
                    <a:lstStyle/>
                    <a:p>
                      <a:r>
                        <a:rPr lang="en-US" sz="1200" dirty="0"/>
                        <a:t>Darkness from the 6</a:t>
                      </a:r>
                      <a:r>
                        <a:rPr lang="en-US" sz="1200" baseline="30000" dirty="0"/>
                        <a:t>th</a:t>
                      </a:r>
                      <a:r>
                        <a:rPr lang="en-US" sz="1200" dirty="0"/>
                        <a:t> to the 9</a:t>
                      </a:r>
                      <a:r>
                        <a:rPr lang="en-US" sz="1200" baseline="30000" dirty="0"/>
                        <a:t>th</a:t>
                      </a:r>
                      <a:r>
                        <a:rPr lang="en-US" sz="1200" dirty="0"/>
                        <a:t> Hour</a:t>
                      </a:r>
                    </a:p>
                  </a:txBody>
                  <a:tcPr marL="121920" marR="121920"/>
                </a:tc>
                <a:tc>
                  <a:txBody>
                    <a:bodyPr/>
                    <a:lstStyle/>
                    <a:p>
                      <a:r>
                        <a:rPr lang="en-US" sz="1200" dirty="0"/>
                        <a:t>27:45</a:t>
                      </a:r>
                    </a:p>
                  </a:txBody>
                  <a:tcPr marL="121920" marR="121920"/>
                </a:tc>
                <a:tc>
                  <a:txBody>
                    <a:bodyPr/>
                    <a:lstStyle/>
                    <a:p>
                      <a:r>
                        <a:rPr lang="en-US" sz="1200" dirty="0"/>
                        <a:t>15:33</a:t>
                      </a:r>
                    </a:p>
                  </a:txBody>
                  <a:tcPr marL="121920" marR="121920"/>
                </a:tc>
                <a:tc>
                  <a:txBody>
                    <a:bodyPr/>
                    <a:lstStyle/>
                    <a:p>
                      <a:r>
                        <a:rPr lang="en-US" sz="1200" dirty="0"/>
                        <a:t>23:4-45</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1"/>
                  </a:ext>
                </a:extLst>
              </a:tr>
              <a:tr h="370840">
                <a:tc>
                  <a:txBody>
                    <a:bodyPr/>
                    <a:lstStyle/>
                    <a:p>
                      <a:r>
                        <a:rPr lang="en-US" sz="1200" dirty="0"/>
                        <a:t>Final Words and Death of Jesus</a:t>
                      </a:r>
                    </a:p>
                  </a:txBody>
                  <a:tcPr marL="121920" marR="121920"/>
                </a:tc>
                <a:tc>
                  <a:txBody>
                    <a:bodyPr/>
                    <a:lstStyle/>
                    <a:p>
                      <a:r>
                        <a:rPr lang="en-US" sz="1200" dirty="0"/>
                        <a:t>27:46-50</a:t>
                      </a:r>
                    </a:p>
                  </a:txBody>
                  <a:tcPr marL="121920" marR="121920"/>
                </a:tc>
                <a:tc>
                  <a:txBody>
                    <a:bodyPr/>
                    <a:lstStyle/>
                    <a:p>
                      <a:r>
                        <a:rPr lang="en-US" sz="1200" dirty="0"/>
                        <a:t>15:34-37</a:t>
                      </a:r>
                    </a:p>
                  </a:txBody>
                  <a:tcPr marL="121920" marR="121920"/>
                </a:tc>
                <a:tc>
                  <a:txBody>
                    <a:bodyPr/>
                    <a:lstStyle/>
                    <a:p>
                      <a:r>
                        <a:rPr lang="en-US" sz="1200" dirty="0"/>
                        <a:t>23:47</a:t>
                      </a:r>
                    </a:p>
                  </a:txBody>
                  <a:tcPr marL="121920" marR="121920">
                    <a:solidFill>
                      <a:schemeClr val="accent5">
                        <a:lumMod val="20000"/>
                        <a:lumOff val="80000"/>
                      </a:schemeClr>
                    </a:solidFill>
                  </a:tcPr>
                </a:tc>
                <a:tc>
                  <a:txBody>
                    <a:bodyPr/>
                    <a:lstStyle/>
                    <a:p>
                      <a:r>
                        <a:rPr lang="en-US" sz="1200" dirty="0"/>
                        <a:t>19:28-30</a:t>
                      </a:r>
                    </a:p>
                  </a:txBody>
                  <a:tcPr marL="121920" marR="121920"/>
                </a:tc>
                <a:extLst>
                  <a:ext uri="{0D108BD9-81ED-4DB2-BD59-A6C34878D82A}">
                    <a16:rowId xmlns:a16="http://schemas.microsoft.com/office/drawing/2014/main" val="10012"/>
                  </a:ext>
                </a:extLst>
              </a:tr>
              <a:tr h="370840">
                <a:tc>
                  <a:txBody>
                    <a:bodyPr/>
                    <a:lstStyle/>
                    <a:p>
                      <a:r>
                        <a:rPr lang="en-US" sz="1200" dirty="0"/>
                        <a:t>Veil of the Temple Torn from</a:t>
                      </a:r>
                      <a:r>
                        <a:rPr lang="en-US" sz="1200" baseline="0" dirty="0"/>
                        <a:t> Top to Bottom</a:t>
                      </a:r>
                      <a:endParaRPr lang="en-US" sz="1200" dirty="0"/>
                    </a:p>
                  </a:txBody>
                  <a:tcPr marL="121920" marR="121920"/>
                </a:tc>
                <a:tc>
                  <a:txBody>
                    <a:bodyPr/>
                    <a:lstStyle/>
                    <a:p>
                      <a:r>
                        <a:rPr lang="en-US" sz="1200" dirty="0"/>
                        <a:t>27:51</a:t>
                      </a:r>
                    </a:p>
                  </a:txBody>
                  <a:tcPr marL="121920" marR="121920"/>
                </a:tc>
                <a:tc>
                  <a:txBody>
                    <a:bodyPr/>
                    <a:lstStyle/>
                    <a:p>
                      <a:r>
                        <a:rPr lang="en-US" sz="1200" dirty="0"/>
                        <a:t>15:38</a:t>
                      </a:r>
                    </a:p>
                  </a:txBody>
                  <a:tcPr marL="121920" marR="121920"/>
                </a:tc>
                <a:tc>
                  <a:txBody>
                    <a:bodyPr/>
                    <a:lstStyle/>
                    <a:p>
                      <a:r>
                        <a:rPr lang="en-US" sz="1200" dirty="0"/>
                        <a:t>23:45</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3"/>
                  </a:ext>
                </a:extLst>
              </a:tr>
              <a:tr h="370840">
                <a:tc>
                  <a:txBody>
                    <a:bodyPr/>
                    <a:lstStyle/>
                    <a:p>
                      <a:r>
                        <a:rPr lang="en-US" sz="1200" dirty="0"/>
                        <a:t>Testimony of Witnesses</a:t>
                      </a:r>
                    </a:p>
                  </a:txBody>
                  <a:tcPr marL="121920" marR="121920"/>
                </a:tc>
                <a:tc>
                  <a:txBody>
                    <a:bodyPr/>
                    <a:lstStyle/>
                    <a:p>
                      <a:r>
                        <a:rPr lang="en-US" sz="1200" dirty="0"/>
                        <a:t>27:54-56</a:t>
                      </a:r>
                    </a:p>
                  </a:txBody>
                  <a:tcPr marL="121920" marR="121920"/>
                </a:tc>
                <a:tc>
                  <a:txBody>
                    <a:bodyPr/>
                    <a:lstStyle/>
                    <a:p>
                      <a:r>
                        <a:rPr lang="en-US" sz="1200" dirty="0"/>
                        <a:t>15:39-41</a:t>
                      </a:r>
                    </a:p>
                  </a:txBody>
                  <a:tcPr marL="121920" marR="121920"/>
                </a:tc>
                <a:tc>
                  <a:txBody>
                    <a:bodyPr/>
                    <a:lstStyle/>
                    <a:p>
                      <a:r>
                        <a:rPr lang="en-US" sz="1200" dirty="0"/>
                        <a:t>23:47-49</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4"/>
                  </a:ext>
                </a:extLst>
              </a:tr>
            </a:tbl>
          </a:graphicData>
        </a:graphic>
      </p:graphicFrame>
      <p:sp>
        <p:nvSpPr>
          <p:cNvPr id="3" name="TextBox 2"/>
          <p:cNvSpPr txBox="1"/>
          <p:nvPr/>
        </p:nvSpPr>
        <p:spPr>
          <a:xfrm>
            <a:off x="203200" y="76200"/>
            <a:ext cx="11684000" cy="369332"/>
          </a:xfrm>
          <a:prstGeom prst="rect">
            <a:avLst/>
          </a:prstGeom>
          <a:noFill/>
        </p:spPr>
        <p:txBody>
          <a:bodyPr wrap="square" rtlCol="0">
            <a:spAutoFit/>
          </a:bodyPr>
          <a:lstStyle/>
          <a:p>
            <a:pPr algn="ctr"/>
            <a:r>
              <a:rPr lang="en-US" dirty="0"/>
              <a:t>The Week of Atonement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03200" y="457200"/>
          <a:ext cx="11684000" cy="4820920"/>
        </p:xfrm>
        <a:graphic>
          <a:graphicData uri="http://schemas.openxmlformats.org/drawingml/2006/table">
            <a:tbl>
              <a:tblPr firstRow="1" bandRow="1">
                <a:tableStyleId>{5940675A-B579-460E-94D1-54222C63F5DA}</a:tableStyleId>
              </a:tblPr>
              <a:tblGrid>
                <a:gridCol w="5283200">
                  <a:extLst>
                    <a:ext uri="{9D8B030D-6E8A-4147-A177-3AD203B41FA5}">
                      <a16:colId xmlns:a16="http://schemas.microsoft.com/office/drawing/2014/main" val="20000"/>
                    </a:ext>
                  </a:extLst>
                </a:gridCol>
                <a:gridCol w="1727200">
                  <a:extLst>
                    <a:ext uri="{9D8B030D-6E8A-4147-A177-3AD203B41FA5}">
                      <a16:colId xmlns:a16="http://schemas.microsoft.com/office/drawing/2014/main" val="20001"/>
                    </a:ext>
                  </a:extLst>
                </a:gridCol>
                <a:gridCol w="1625600">
                  <a:extLst>
                    <a:ext uri="{9D8B030D-6E8A-4147-A177-3AD203B41FA5}">
                      <a16:colId xmlns:a16="http://schemas.microsoft.com/office/drawing/2014/main" val="20002"/>
                    </a:ext>
                  </a:extLst>
                </a:gridCol>
                <a:gridCol w="1625600">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tblGrid>
              <a:tr h="370840">
                <a:tc>
                  <a:txBody>
                    <a:bodyPr/>
                    <a:lstStyle/>
                    <a:p>
                      <a:pPr algn="ctr"/>
                      <a:r>
                        <a:rPr lang="en-US" sz="1200" b="1" dirty="0"/>
                        <a:t>Event</a:t>
                      </a:r>
                    </a:p>
                  </a:txBody>
                  <a:tcPr marL="121920" marR="121920"/>
                </a:tc>
                <a:tc>
                  <a:txBody>
                    <a:bodyPr/>
                    <a:lstStyle/>
                    <a:p>
                      <a:pPr algn="ctr"/>
                      <a:r>
                        <a:rPr lang="en-US" sz="1200" b="1" dirty="0"/>
                        <a:t>Matthew</a:t>
                      </a:r>
                    </a:p>
                  </a:txBody>
                  <a:tcPr marL="121920" marR="121920"/>
                </a:tc>
                <a:tc>
                  <a:txBody>
                    <a:bodyPr/>
                    <a:lstStyle/>
                    <a:p>
                      <a:pPr algn="ctr"/>
                      <a:r>
                        <a:rPr lang="en-US" sz="1200" b="1" dirty="0"/>
                        <a:t>Mark</a:t>
                      </a:r>
                    </a:p>
                  </a:txBody>
                  <a:tcPr marL="121920" marR="121920"/>
                </a:tc>
                <a:tc>
                  <a:txBody>
                    <a:bodyPr/>
                    <a:lstStyle/>
                    <a:p>
                      <a:pPr algn="ctr"/>
                      <a:r>
                        <a:rPr lang="en-US" sz="1200" b="1" dirty="0"/>
                        <a:t>Luke </a:t>
                      </a:r>
                    </a:p>
                  </a:txBody>
                  <a:tcPr marL="121920" marR="121920"/>
                </a:tc>
                <a:tc>
                  <a:txBody>
                    <a:bodyPr/>
                    <a:lstStyle/>
                    <a:p>
                      <a:pPr algn="ctr"/>
                      <a:r>
                        <a:rPr lang="en-US" sz="1200" b="1" dirty="0"/>
                        <a:t>John</a:t>
                      </a:r>
                    </a:p>
                  </a:txBody>
                  <a:tcPr marL="121920" marR="121920"/>
                </a:tc>
                <a:extLst>
                  <a:ext uri="{0D108BD9-81ED-4DB2-BD59-A6C34878D82A}">
                    <a16:rowId xmlns:a16="http://schemas.microsoft.com/office/drawing/2014/main" val="10000"/>
                  </a:ext>
                </a:extLst>
              </a:tr>
              <a:tr h="370840">
                <a:tc>
                  <a:txBody>
                    <a:bodyPr/>
                    <a:lstStyle/>
                    <a:p>
                      <a:r>
                        <a:rPr lang="en-US" sz="1200" dirty="0"/>
                        <a:t>Pilate Pleads for Jesus</a:t>
                      </a:r>
                    </a:p>
                  </a:txBody>
                  <a:tcPr marL="121920" marR="121920"/>
                </a:tc>
                <a:tc>
                  <a:txBody>
                    <a:bodyPr/>
                    <a:lstStyle/>
                    <a:p>
                      <a:r>
                        <a:rPr lang="en-US" sz="1200" dirty="0"/>
                        <a:t>27:23</a:t>
                      </a:r>
                    </a:p>
                  </a:txBody>
                  <a:tcPr marL="121920" marR="121920"/>
                </a:tc>
                <a:tc>
                  <a:txBody>
                    <a:bodyPr/>
                    <a:lstStyle/>
                    <a:p>
                      <a:r>
                        <a:rPr lang="en-US" sz="1200" dirty="0"/>
                        <a:t>15:14</a:t>
                      </a:r>
                    </a:p>
                  </a:txBody>
                  <a:tcPr marL="121920" marR="121920"/>
                </a:tc>
                <a:tc>
                  <a:txBody>
                    <a:bodyPr/>
                    <a:lstStyle/>
                    <a:p>
                      <a:r>
                        <a:rPr lang="en-US" sz="1200" dirty="0"/>
                        <a:t>23:23</a:t>
                      </a:r>
                    </a:p>
                  </a:txBody>
                  <a:tcPr marL="121920" marR="121920">
                    <a:solidFill>
                      <a:schemeClr val="accent5">
                        <a:lumMod val="20000"/>
                        <a:lumOff val="80000"/>
                      </a:schemeClr>
                    </a:solidFill>
                  </a:tcPr>
                </a:tc>
                <a:tc>
                  <a:txBody>
                    <a:bodyPr/>
                    <a:lstStyle/>
                    <a:p>
                      <a:r>
                        <a:rPr lang="en-US" sz="1200" dirty="0"/>
                        <a:t>19:4-15</a:t>
                      </a:r>
                    </a:p>
                  </a:txBody>
                  <a:tcPr marL="121920" marR="121920"/>
                </a:tc>
                <a:extLst>
                  <a:ext uri="{0D108BD9-81ED-4DB2-BD59-A6C34878D82A}">
                    <a16:rowId xmlns:a16="http://schemas.microsoft.com/office/drawing/2014/main" val="10001"/>
                  </a:ext>
                </a:extLst>
              </a:tr>
              <a:tr h="370840">
                <a:tc>
                  <a:txBody>
                    <a:bodyPr/>
                    <a:lstStyle/>
                    <a:p>
                      <a:r>
                        <a:rPr lang="en-US" sz="1200" dirty="0"/>
                        <a:t>Pilate Preleases Barabbas and Delivers Jesus to Be Crucified</a:t>
                      </a:r>
                    </a:p>
                  </a:txBody>
                  <a:tcPr marL="121920" marR="121920"/>
                </a:tc>
                <a:tc>
                  <a:txBody>
                    <a:bodyPr/>
                    <a:lstStyle/>
                    <a:p>
                      <a:r>
                        <a:rPr lang="en-US" sz="1200" dirty="0"/>
                        <a:t>27:24-26</a:t>
                      </a:r>
                    </a:p>
                  </a:txBody>
                  <a:tcPr marL="121920" marR="121920"/>
                </a:tc>
                <a:tc>
                  <a:txBody>
                    <a:bodyPr/>
                    <a:lstStyle/>
                    <a:p>
                      <a:r>
                        <a:rPr lang="en-US" sz="1200" dirty="0"/>
                        <a:t>15:5</a:t>
                      </a:r>
                    </a:p>
                  </a:txBody>
                  <a:tcPr marL="121920" marR="121920"/>
                </a:tc>
                <a:tc>
                  <a:txBody>
                    <a:bodyPr/>
                    <a:lstStyle/>
                    <a:p>
                      <a:r>
                        <a:rPr lang="en-US" sz="1200" dirty="0"/>
                        <a:t>23:24, 25</a:t>
                      </a:r>
                    </a:p>
                  </a:txBody>
                  <a:tcPr marL="121920" marR="121920">
                    <a:solidFill>
                      <a:schemeClr val="accent5">
                        <a:lumMod val="20000"/>
                        <a:lumOff val="80000"/>
                      </a:schemeClr>
                    </a:solidFill>
                  </a:tcPr>
                </a:tc>
                <a:tc>
                  <a:txBody>
                    <a:bodyPr/>
                    <a:lstStyle/>
                    <a:p>
                      <a:r>
                        <a:rPr lang="en-US" sz="1200" dirty="0"/>
                        <a:t>19:16</a:t>
                      </a:r>
                    </a:p>
                  </a:txBody>
                  <a:tcPr marL="121920" marR="121920"/>
                </a:tc>
                <a:extLst>
                  <a:ext uri="{0D108BD9-81ED-4DB2-BD59-A6C34878D82A}">
                    <a16:rowId xmlns:a16="http://schemas.microsoft.com/office/drawing/2014/main" val="10002"/>
                  </a:ext>
                </a:extLst>
              </a:tr>
              <a:tr h="370840">
                <a:tc>
                  <a:txBody>
                    <a:bodyPr/>
                    <a:lstStyle/>
                    <a:p>
                      <a:r>
                        <a:rPr lang="en-US" sz="1200" dirty="0"/>
                        <a:t>Jesus Mocked and led to Golgotha and Crucified</a:t>
                      </a:r>
                    </a:p>
                  </a:txBody>
                  <a:tcPr marL="121920" marR="121920"/>
                </a:tc>
                <a:tc>
                  <a:txBody>
                    <a:bodyPr/>
                    <a:lstStyle/>
                    <a:p>
                      <a:r>
                        <a:rPr lang="en-US" sz="1200" dirty="0"/>
                        <a:t>27:31-34,</a:t>
                      </a:r>
                      <a:r>
                        <a:rPr lang="en-US" sz="1200" baseline="0" dirty="0"/>
                        <a:t> 38</a:t>
                      </a:r>
                      <a:endParaRPr lang="en-US" sz="1200" dirty="0"/>
                    </a:p>
                  </a:txBody>
                  <a:tcPr marL="121920" marR="121920"/>
                </a:tc>
                <a:tc>
                  <a:txBody>
                    <a:bodyPr/>
                    <a:lstStyle/>
                    <a:p>
                      <a:r>
                        <a:rPr lang="en-US" sz="1200" dirty="0"/>
                        <a:t>15:20-23, 25, 27, 28</a:t>
                      </a:r>
                    </a:p>
                  </a:txBody>
                  <a:tcPr marL="121920" marR="121920"/>
                </a:tc>
                <a:tc>
                  <a:txBody>
                    <a:bodyPr/>
                    <a:lstStyle/>
                    <a:p>
                      <a:r>
                        <a:rPr lang="en-US" sz="1200" dirty="0"/>
                        <a:t>23:26-33</a:t>
                      </a:r>
                    </a:p>
                  </a:txBody>
                  <a:tcPr marL="121920" marR="121920">
                    <a:solidFill>
                      <a:schemeClr val="accent5">
                        <a:lumMod val="20000"/>
                        <a:lumOff val="80000"/>
                      </a:schemeClr>
                    </a:solidFill>
                  </a:tcPr>
                </a:tc>
                <a:tc>
                  <a:txBody>
                    <a:bodyPr/>
                    <a:lstStyle/>
                    <a:p>
                      <a:r>
                        <a:rPr lang="en-US" sz="1200" dirty="0"/>
                        <a:t>19:16-18</a:t>
                      </a:r>
                    </a:p>
                  </a:txBody>
                  <a:tcPr marL="121920" marR="121920"/>
                </a:tc>
                <a:extLst>
                  <a:ext uri="{0D108BD9-81ED-4DB2-BD59-A6C34878D82A}">
                    <a16:rowId xmlns:a16="http://schemas.microsoft.com/office/drawing/2014/main" val="10003"/>
                  </a:ext>
                </a:extLst>
              </a:tr>
              <a:tr h="370840">
                <a:tc>
                  <a:txBody>
                    <a:bodyPr/>
                    <a:lstStyle/>
                    <a:p>
                      <a:r>
                        <a:rPr lang="en-US" sz="1200" dirty="0"/>
                        <a:t>Superscription: “This Is Jesus The King of the Jews”</a:t>
                      </a:r>
                    </a:p>
                  </a:txBody>
                  <a:tcPr marL="121920" marR="121920"/>
                </a:tc>
                <a:tc>
                  <a:txBody>
                    <a:bodyPr/>
                    <a:lstStyle/>
                    <a:p>
                      <a:r>
                        <a:rPr lang="en-US" sz="1200" dirty="0"/>
                        <a:t>27:37</a:t>
                      </a:r>
                    </a:p>
                  </a:txBody>
                  <a:tcPr marL="121920" marR="121920"/>
                </a:tc>
                <a:tc>
                  <a:txBody>
                    <a:bodyPr/>
                    <a:lstStyle/>
                    <a:p>
                      <a:r>
                        <a:rPr lang="en-US" sz="1200" dirty="0"/>
                        <a:t>15:26</a:t>
                      </a:r>
                    </a:p>
                  </a:txBody>
                  <a:tcPr marL="121920" marR="121920"/>
                </a:tc>
                <a:tc>
                  <a:txBody>
                    <a:bodyPr/>
                    <a:lstStyle/>
                    <a:p>
                      <a:r>
                        <a:rPr lang="en-US" sz="1200" dirty="0"/>
                        <a:t>23:38</a:t>
                      </a:r>
                    </a:p>
                  </a:txBody>
                  <a:tcPr marL="121920" marR="121920">
                    <a:solidFill>
                      <a:schemeClr val="accent5">
                        <a:lumMod val="20000"/>
                        <a:lumOff val="80000"/>
                      </a:schemeClr>
                    </a:solidFill>
                  </a:tcPr>
                </a:tc>
                <a:tc>
                  <a:txBody>
                    <a:bodyPr/>
                    <a:lstStyle/>
                    <a:p>
                      <a:r>
                        <a:rPr lang="en-US" sz="1200" dirty="0"/>
                        <a:t>19:19-22</a:t>
                      </a:r>
                    </a:p>
                  </a:txBody>
                  <a:tcPr marL="121920" marR="121920"/>
                </a:tc>
                <a:extLst>
                  <a:ext uri="{0D108BD9-81ED-4DB2-BD59-A6C34878D82A}">
                    <a16:rowId xmlns:a16="http://schemas.microsoft.com/office/drawing/2014/main" val="10004"/>
                  </a:ext>
                </a:extLst>
              </a:tr>
              <a:tr h="370840">
                <a:tc>
                  <a:txBody>
                    <a:bodyPr/>
                    <a:lstStyle/>
                    <a:p>
                      <a:r>
                        <a:rPr lang="en-US" sz="1200" dirty="0"/>
                        <a:t>Soldiers Cast lots for His Garments</a:t>
                      </a:r>
                    </a:p>
                  </a:txBody>
                  <a:tcPr marL="121920" marR="121920"/>
                </a:tc>
                <a:tc>
                  <a:txBody>
                    <a:bodyPr/>
                    <a:lstStyle/>
                    <a:p>
                      <a:r>
                        <a:rPr lang="en-US" sz="1200" dirty="0"/>
                        <a:t>27:35, 36</a:t>
                      </a:r>
                    </a:p>
                  </a:txBody>
                  <a:tcPr marL="121920" marR="121920"/>
                </a:tc>
                <a:tc>
                  <a:txBody>
                    <a:bodyPr/>
                    <a:lstStyle/>
                    <a:p>
                      <a:r>
                        <a:rPr lang="en-US" sz="1200" dirty="0"/>
                        <a:t>15:24</a:t>
                      </a:r>
                    </a:p>
                  </a:txBody>
                  <a:tcPr marL="121920" marR="121920"/>
                </a:tc>
                <a:tc>
                  <a:txBody>
                    <a:bodyPr/>
                    <a:lstStyle/>
                    <a:p>
                      <a:r>
                        <a:rPr lang="en-US" sz="1200" dirty="0"/>
                        <a:t>23:34b </a:t>
                      </a:r>
                    </a:p>
                  </a:txBody>
                  <a:tcPr marL="121920" marR="121920">
                    <a:solidFill>
                      <a:schemeClr val="accent5">
                        <a:lumMod val="20000"/>
                        <a:lumOff val="80000"/>
                      </a:schemeClr>
                    </a:solidFill>
                  </a:tcPr>
                </a:tc>
                <a:tc>
                  <a:txBody>
                    <a:bodyPr/>
                    <a:lstStyle/>
                    <a:p>
                      <a:r>
                        <a:rPr lang="en-US" sz="1200" dirty="0"/>
                        <a:t>19:23, 24</a:t>
                      </a:r>
                    </a:p>
                  </a:txBody>
                  <a:tcPr marL="121920" marR="121920"/>
                </a:tc>
                <a:extLst>
                  <a:ext uri="{0D108BD9-81ED-4DB2-BD59-A6C34878D82A}">
                    <a16:rowId xmlns:a16="http://schemas.microsoft.com/office/drawing/2014/main" val="10005"/>
                  </a:ext>
                </a:extLst>
              </a:tr>
              <a:tr h="370840">
                <a:tc>
                  <a:txBody>
                    <a:bodyPr/>
                    <a:lstStyle/>
                    <a:p>
                      <a:r>
                        <a:rPr lang="en-US" sz="1200" dirty="0"/>
                        <a:t>Further Mocking by the People</a:t>
                      </a:r>
                    </a:p>
                  </a:txBody>
                  <a:tcPr marL="121920" marR="121920"/>
                </a:tc>
                <a:tc>
                  <a:txBody>
                    <a:bodyPr/>
                    <a:lstStyle/>
                    <a:p>
                      <a:r>
                        <a:rPr lang="en-US" sz="1200" dirty="0"/>
                        <a:t>27:39-43</a:t>
                      </a:r>
                    </a:p>
                  </a:txBody>
                  <a:tcPr marL="121920" marR="121920"/>
                </a:tc>
                <a:tc>
                  <a:txBody>
                    <a:bodyPr/>
                    <a:lstStyle/>
                    <a:p>
                      <a:r>
                        <a:rPr lang="en-US" sz="1200" dirty="0"/>
                        <a:t>15:29-32</a:t>
                      </a:r>
                    </a:p>
                  </a:txBody>
                  <a:tcPr marL="121920" marR="121920"/>
                </a:tc>
                <a:tc>
                  <a:txBody>
                    <a:bodyPr/>
                    <a:lstStyle/>
                    <a:p>
                      <a:r>
                        <a:rPr lang="en-US" sz="1200" dirty="0"/>
                        <a:t>23:35-37</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06"/>
                  </a:ext>
                </a:extLst>
              </a:tr>
              <a:tr h="370840">
                <a:tc>
                  <a:txBody>
                    <a:bodyPr/>
                    <a:lstStyle/>
                    <a:p>
                      <a:r>
                        <a:rPr lang="en-US" sz="1200" dirty="0"/>
                        <a:t>Words to the Thief</a:t>
                      </a:r>
                    </a:p>
                  </a:txBody>
                  <a:tcPr marL="121920" marR="121920"/>
                </a:tc>
                <a:tc>
                  <a:txBody>
                    <a:bodyPr/>
                    <a:lstStyle/>
                    <a:p>
                      <a:r>
                        <a:rPr lang="en-US" sz="1200" dirty="0"/>
                        <a:t>27:44</a:t>
                      </a:r>
                    </a:p>
                  </a:txBody>
                  <a:tcPr marL="121920" marR="121920"/>
                </a:tc>
                <a:tc>
                  <a:txBody>
                    <a:bodyPr/>
                    <a:lstStyle/>
                    <a:p>
                      <a:r>
                        <a:rPr lang="en-US" sz="1200" dirty="0"/>
                        <a:t>15:32</a:t>
                      </a:r>
                    </a:p>
                  </a:txBody>
                  <a:tcPr marL="121920" marR="121920"/>
                </a:tc>
                <a:tc>
                  <a:txBody>
                    <a:bodyPr/>
                    <a:lstStyle/>
                    <a:p>
                      <a:r>
                        <a:rPr lang="en-US" sz="1200" dirty="0"/>
                        <a:t>23:39-43</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07"/>
                  </a:ext>
                </a:extLst>
              </a:tr>
              <a:tr h="370840">
                <a:tc>
                  <a:txBody>
                    <a:bodyPr/>
                    <a:lstStyle/>
                    <a:p>
                      <a:r>
                        <a:rPr lang="en-US" sz="1200" dirty="0"/>
                        <a:t>Darkness from the 6</a:t>
                      </a:r>
                      <a:r>
                        <a:rPr lang="en-US" sz="1200" baseline="30000" dirty="0"/>
                        <a:t>th</a:t>
                      </a:r>
                      <a:r>
                        <a:rPr lang="en-US" sz="1200" dirty="0"/>
                        <a:t> to the 9</a:t>
                      </a:r>
                      <a:r>
                        <a:rPr lang="en-US" sz="1200" baseline="30000" dirty="0"/>
                        <a:t>th</a:t>
                      </a:r>
                      <a:r>
                        <a:rPr lang="en-US" sz="1200" dirty="0"/>
                        <a:t> Hour</a:t>
                      </a:r>
                    </a:p>
                  </a:txBody>
                  <a:tcPr marL="121920" marR="121920"/>
                </a:tc>
                <a:tc>
                  <a:txBody>
                    <a:bodyPr/>
                    <a:lstStyle/>
                    <a:p>
                      <a:r>
                        <a:rPr lang="en-US" sz="1200" dirty="0"/>
                        <a:t>27:45</a:t>
                      </a:r>
                    </a:p>
                  </a:txBody>
                  <a:tcPr marL="121920" marR="121920"/>
                </a:tc>
                <a:tc>
                  <a:txBody>
                    <a:bodyPr/>
                    <a:lstStyle/>
                    <a:p>
                      <a:r>
                        <a:rPr lang="en-US" sz="1200" dirty="0"/>
                        <a:t>15:33</a:t>
                      </a:r>
                    </a:p>
                  </a:txBody>
                  <a:tcPr marL="121920" marR="121920"/>
                </a:tc>
                <a:tc>
                  <a:txBody>
                    <a:bodyPr/>
                    <a:lstStyle/>
                    <a:p>
                      <a:r>
                        <a:rPr lang="en-US" sz="1200" dirty="0"/>
                        <a:t>23:4-45</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08"/>
                  </a:ext>
                </a:extLst>
              </a:tr>
              <a:tr h="370840">
                <a:tc>
                  <a:txBody>
                    <a:bodyPr/>
                    <a:lstStyle/>
                    <a:p>
                      <a:r>
                        <a:rPr lang="en-US" sz="1200" dirty="0"/>
                        <a:t>Final Words and Death of Jesus</a:t>
                      </a:r>
                    </a:p>
                  </a:txBody>
                  <a:tcPr marL="121920" marR="121920"/>
                </a:tc>
                <a:tc>
                  <a:txBody>
                    <a:bodyPr/>
                    <a:lstStyle/>
                    <a:p>
                      <a:r>
                        <a:rPr lang="en-US" sz="1200" dirty="0"/>
                        <a:t>27:46-50</a:t>
                      </a:r>
                    </a:p>
                  </a:txBody>
                  <a:tcPr marL="121920" marR="121920"/>
                </a:tc>
                <a:tc>
                  <a:txBody>
                    <a:bodyPr/>
                    <a:lstStyle/>
                    <a:p>
                      <a:r>
                        <a:rPr lang="en-US" sz="1200" dirty="0"/>
                        <a:t>15:34-37</a:t>
                      </a:r>
                    </a:p>
                  </a:txBody>
                  <a:tcPr marL="121920" marR="121920"/>
                </a:tc>
                <a:tc>
                  <a:txBody>
                    <a:bodyPr/>
                    <a:lstStyle/>
                    <a:p>
                      <a:r>
                        <a:rPr lang="en-US" sz="1200" dirty="0"/>
                        <a:t>23:47</a:t>
                      </a:r>
                    </a:p>
                  </a:txBody>
                  <a:tcPr marL="121920" marR="121920">
                    <a:solidFill>
                      <a:schemeClr val="accent5">
                        <a:lumMod val="20000"/>
                        <a:lumOff val="80000"/>
                      </a:schemeClr>
                    </a:solidFill>
                  </a:tcPr>
                </a:tc>
                <a:tc>
                  <a:txBody>
                    <a:bodyPr/>
                    <a:lstStyle/>
                    <a:p>
                      <a:r>
                        <a:rPr lang="en-US" sz="1200" dirty="0"/>
                        <a:t>19:28-30</a:t>
                      </a:r>
                    </a:p>
                  </a:txBody>
                  <a:tcPr marL="121920" marR="121920"/>
                </a:tc>
                <a:extLst>
                  <a:ext uri="{0D108BD9-81ED-4DB2-BD59-A6C34878D82A}">
                    <a16:rowId xmlns:a16="http://schemas.microsoft.com/office/drawing/2014/main" val="10009"/>
                  </a:ext>
                </a:extLst>
              </a:tr>
              <a:tr h="370840">
                <a:tc>
                  <a:txBody>
                    <a:bodyPr/>
                    <a:lstStyle/>
                    <a:p>
                      <a:r>
                        <a:rPr lang="en-US" sz="1200" dirty="0"/>
                        <a:t>Veil of the Temple Torn from</a:t>
                      </a:r>
                      <a:r>
                        <a:rPr lang="en-US" sz="1200" baseline="0" dirty="0"/>
                        <a:t> Top to Bottom</a:t>
                      </a:r>
                      <a:endParaRPr lang="en-US" sz="1200" dirty="0"/>
                    </a:p>
                  </a:txBody>
                  <a:tcPr marL="121920" marR="121920"/>
                </a:tc>
                <a:tc>
                  <a:txBody>
                    <a:bodyPr/>
                    <a:lstStyle/>
                    <a:p>
                      <a:r>
                        <a:rPr lang="en-US" sz="1200" dirty="0"/>
                        <a:t>27:51</a:t>
                      </a:r>
                    </a:p>
                  </a:txBody>
                  <a:tcPr marL="121920" marR="121920"/>
                </a:tc>
                <a:tc>
                  <a:txBody>
                    <a:bodyPr/>
                    <a:lstStyle/>
                    <a:p>
                      <a:r>
                        <a:rPr lang="en-US" sz="1200" dirty="0"/>
                        <a:t>15:38</a:t>
                      </a:r>
                    </a:p>
                  </a:txBody>
                  <a:tcPr marL="121920" marR="121920"/>
                </a:tc>
                <a:tc>
                  <a:txBody>
                    <a:bodyPr/>
                    <a:lstStyle/>
                    <a:p>
                      <a:r>
                        <a:rPr lang="en-US" sz="1200" dirty="0"/>
                        <a:t>23:45</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0"/>
                  </a:ext>
                </a:extLst>
              </a:tr>
              <a:tr h="370840">
                <a:tc>
                  <a:txBody>
                    <a:bodyPr/>
                    <a:lstStyle/>
                    <a:p>
                      <a:r>
                        <a:rPr lang="en-US" sz="1200" dirty="0"/>
                        <a:t>Testimony of Witnesses</a:t>
                      </a:r>
                    </a:p>
                  </a:txBody>
                  <a:tcPr marL="121920" marR="121920"/>
                </a:tc>
                <a:tc>
                  <a:txBody>
                    <a:bodyPr/>
                    <a:lstStyle/>
                    <a:p>
                      <a:r>
                        <a:rPr lang="en-US" sz="1200" dirty="0"/>
                        <a:t>27:54-56</a:t>
                      </a:r>
                    </a:p>
                  </a:txBody>
                  <a:tcPr marL="121920" marR="121920"/>
                </a:tc>
                <a:tc>
                  <a:txBody>
                    <a:bodyPr/>
                    <a:lstStyle/>
                    <a:p>
                      <a:r>
                        <a:rPr lang="en-US" sz="1200" dirty="0"/>
                        <a:t>15:39-41</a:t>
                      </a:r>
                    </a:p>
                  </a:txBody>
                  <a:tcPr marL="121920" marR="121920"/>
                </a:tc>
                <a:tc>
                  <a:txBody>
                    <a:bodyPr/>
                    <a:lstStyle/>
                    <a:p>
                      <a:r>
                        <a:rPr lang="en-US" sz="1200" dirty="0"/>
                        <a:t>23:47-49</a:t>
                      </a:r>
                    </a:p>
                  </a:txBody>
                  <a:tcPr marL="121920" marR="121920">
                    <a:solidFill>
                      <a:schemeClr val="accent5">
                        <a:lumMod val="20000"/>
                        <a:lumOff val="80000"/>
                      </a:schemeClr>
                    </a:solidFill>
                  </a:tcPr>
                </a:tc>
                <a:tc>
                  <a:txBody>
                    <a:bodyPr/>
                    <a:lstStyle/>
                    <a:p>
                      <a:r>
                        <a:rPr lang="en-US" sz="1200" dirty="0"/>
                        <a:t> </a:t>
                      </a:r>
                    </a:p>
                  </a:txBody>
                  <a:tcPr marL="121920" marR="121920"/>
                </a:tc>
                <a:extLst>
                  <a:ext uri="{0D108BD9-81ED-4DB2-BD59-A6C34878D82A}">
                    <a16:rowId xmlns:a16="http://schemas.microsoft.com/office/drawing/2014/main" val="10011"/>
                  </a:ext>
                </a:extLst>
              </a:tr>
              <a:tr h="370840">
                <a:tc>
                  <a:txBody>
                    <a:bodyPr/>
                    <a:lstStyle/>
                    <a:p>
                      <a:r>
                        <a:rPr lang="en-US" sz="1200" dirty="0"/>
                        <a:t>The Burial of Jesus</a:t>
                      </a:r>
                    </a:p>
                  </a:txBody>
                  <a:tcPr/>
                </a:tc>
                <a:tc>
                  <a:txBody>
                    <a:bodyPr/>
                    <a:lstStyle/>
                    <a:p>
                      <a:r>
                        <a:rPr lang="en-US" sz="1200" dirty="0"/>
                        <a:t>27:57-61</a:t>
                      </a:r>
                    </a:p>
                  </a:txBody>
                  <a:tcPr/>
                </a:tc>
                <a:tc>
                  <a:txBody>
                    <a:bodyPr/>
                    <a:lstStyle/>
                    <a:p>
                      <a:r>
                        <a:rPr lang="en-US" sz="1200" dirty="0"/>
                        <a:t>15:42-47</a:t>
                      </a:r>
                    </a:p>
                  </a:txBody>
                  <a:tcPr/>
                </a:tc>
                <a:tc>
                  <a:txBody>
                    <a:bodyPr/>
                    <a:lstStyle/>
                    <a:p>
                      <a:r>
                        <a:rPr lang="en-US" sz="1200" dirty="0"/>
                        <a:t>23:50-56</a:t>
                      </a:r>
                    </a:p>
                  </a:txBody>
                  <a:tcPr>
                    <a:solidFill>
                      <a:schemeClr val="accent5">
                        <a:lumMod val="20000"/>
                        <a:lumOff val="80000"/>
                      </a:schemeClr>
                    </a:solidFill>
                  </a:tcPr>
                </a:tc>
                <a:tc>
                  <a:txBody>
                    <a:bodyPr/>
                    <a:lstStyle/>
                    <a:p>
                      <a:r>
                        <a:rPr lang="en-US" sz="1200" dirty="0"/>
                        <a:t>19:38-42</a:t>
                      </a:r>
                    </a:p>
                  </a:txBody>
                  <a:tcPr/>
                </a:tc>
                <a:extLst>
                  <a:ext uri="{0D108BD9-81ED-4DB2-BD59-A6C34878D82A}">
                    <a16:rowId xmlns:a16="http://schemas.microsoft.com/office/drawing/2014/main" val="10012"/>
                  </a:ext>
                </a:extLst>
              </a:tr>
            </a:tbl>
          </a:graphicData>
        </a:graphic>
      </p:graphicFrame>
      <p:sp>
        <p:nvSpPr>
          <p:cNvPr id="3" name="TextBox 2"/>
          <p:cNvSpPr txBox="1"/>
          <p:nvPr/>
        </p:nvSpPr>
        <p:spPr>
          <a:xfrm>
            <a:off x="203200" y="76200"/>
            <a:ext cx="11684000" cy="369332"/>
          </a:xfrm>
          <a:prstGeom prst="rect">
            <a:avLst/>
          </a:prstGeom>
          <a:noFill/>
        </p:spPr>
        <p:txBody>
          <a:bodyPr wrap="square" rtlCol="0">
            <a:spAutoFit/>
          </a:bodyPr>
          <a:lstStyle/>
          <a:p>
            <a:pPr algn="ctr"/>
            <a:r>
              <a:rPr lang="en-US" dirty="0"/>
              <a:t>The Week of Atonement</a:t>
            </a:r>
          </a:p>
        </p:txBody>
      </p:sp>
      <p:sp>
        <p:nvSpPr>
          <p:cNvPr id="5" name="TextBox 4"/>
          <p:cNvSpPr txBox="1"/>
          <p:nvPr/>
        </p:nvSpPr>
        <p:spPr>
          <a:xfrm>
            <a:off x="160915" y="5288340"/>
            <a:ext cx="11704770" cy="1323439"/>
          </a:xfrm>
          <a:prstGeom prst="rect">
            <a:avLst/>
          </a:prstGeom>
          <a:noFill/>
          <a:ln>
            <a:solidFill>
              <a:schemeClr val="tx1"/>
            </a:solidFill>
          </a:ln>
        </p:spPr>
        <p:txBody>
          <a:bodyPr wrap="square" rtlCol="0">
            <a:spAutoFit/>
          </a:bodyPr>
          <a:lstStyle/>
          <a:p>
            <a:r>
              <a:rPr lang="en-US" sz="1600" dirty="0"/>
              <a:t>John Taylor (Mediation and Atonement 1882 149-50)</a:t>
            </a:r>
          </a:p>
          <a:p>
            <a:endParaRPr lang="en-US" sz="1600" dirty="0"/>
          </a:p>
          <a:p>
            <a:r>
              <a:rPr lang="en-US" sz="1600" dirty="0"/>
              <a:t>“ The suffering of the Son of God was not simply the suffering of personal death; for in assuming the position that He did in making an atonement for the sins of the world He bore the weight, the responsibility, and the burden of the sins of all men, which, to us, in incomprehensible.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096000" cy="2677656"/>
          </a:xfrm>
          <a:prstGeom prst="rect">
            <a:avLst/>
          </a:prstGeom>
          <a:ln>
            <a:solidFill>
              <a:schemeClr val="tx1"/>
            </a:solidFill>
          </a:ln>
        </p:spPr>
        <p:txBody>
          <a:bodyPr>
            <a:spAutoFit/>
          </a:bodyPr>
          <a:lstStyle/>
          <a:p>
            <a:pPr fontAlgn="base"/>
            <a:r>
              <a:rPr lang="en-US" sz="1200" b="1" dirty="0"/>
              <a:t>Pontius Pilate:</a:t>
            </a:r>
          </a:p>
          <a:p>
            <a:pPr fontAlgn="base"/>
            <a:r>
              <a:rPr lang="en-US" sz="1200" dirty="0"/>
              <a:t>Christians tend to regard Pontius Pilate negatively, but he does not seem to have been regarded that way by Rome. His ten or eleven year term as governor (AD 25-36) in Judea was relatively long by the standards of the day. He was of the equestrian class. Equestrians were the class just below the Senatorial class. They had been gaining importance for some decades before his birth. Julius Caesar had employed equestrians as his principle advisors.</a:t>
            </a:r>
          </a:p>
          <a:p>
            <a:pPr fontAlgn="base"/>
            <a:r>
              <a:rPr lang="en-US" sz="1200" dirty="0"/>
              <a:t>The Jewish historian Josephus portrayed him as a harsh administrator who failed to understand the religious convictions and national pride of the Jews. Many Christian commentators take the same view. Commentator Frank Stagg takes it as a given based, primarily, on the Jewish writers. He cites Pilate’s recall in AD 36 as proof of Rome’s displeasure with him. Tiberius was dying when Pilate was recalled. He had, in fact, died when Pilate arrived. It had been Tiberius who had appointed Pilate. We may never know for sure why he was recalled.</a:t>
            </a:r>
          </a:p>
          <a:p>
            <a:pPr fontAlgn="base"/>
            <a:r>
              <a:rPr lang="en-US" sz="1200" dirty="0"/>
              <a:t>Some traditions maintain that Pilate became a Christian. He is considered a martyr of the Coptic Church. His feast day is June 25</a:t>
            </a:r>
          </a:p>
        </p:txBody>
      </p:sp>
      <p:sp>
        <p:nvSpPr>
          <p:cNvPr id="4" name="Rectangle 3"/>
          <p:cNvSpPr/>
          <p:nvPr/>
        </p:nvSpPr>
        <p:spPr>
          <a:xfrm>
            <a:off x="0" y="2667383"/>
            <a:ext cx="6096000" cy="1200329"/>
          </a:xfrm>
          <a:prstGeom prst="rect">
            <a:avLst/>
          </a:prstGeom>
          <a:ln>
            <a:solidFill>
              <a:schemeClr val="tx1"/>
            </a:solidFill>
          </a:ln>
        </p:spPr>
        <p:txBody>
          <a:bodyPr>
            <a:spAutoFit/>
          </a:bodyPr>
          <a:lstStyle/>
          <a:p>
            <a:r>
              <a:rPr lang="en-US" sz="1200" b="1" dirty="0"/>
              <a:t>Herod </a:t>
            </a:r>
            <a:r>
              <a:rPr lang="en-US" sz="1200" b="1" dirty="0" err="1"/>
              <a:t>Antipus</a:t>
            </a:r>
            <a:r>
              <a:rPr lang="en-US" sz="1200" b="1" dirty="0"/>
              <a:t>:</a:t>
            </a:r>
          </a:p>
          <a:p>
            <a:r>
              <a:rPr lang="en-US" sz="1200" dirty="0"/>
              <a:t>Herod The death of Herod the Great did not eliminate Rome’s need for </a:t>
            </a:r>
            <a:r>
              <a:rPr lang="en-US" sz="1200" strike="sngStrike" dirty="0"/>
              <a:t>a </a:t>
            </a:r>
            <a:r>
              <a:rPr lang="en-US" sz="1200" dirty="0"/>
              <a:t>government in Judea. Herod’s will left various parts of his territory to successors. This touched off internal squabbles which left Judea directly in the hands of Rome. This would be Pilate’s jurisdiction in A.D. 25.</a:t>
            </a:r>
            <a:endParaRPr lang="en-US" sz="1200" b="1" baseline="30000" dirty="0"/>
          </a:p>
          <a:p>
            <a:r>
              <a:rPr lang="en-US" sz="1200" dirty="0"/>
              <a:t>Kings like Herod and their governments were considered ‘members and parts of the empire’ </a:t>
            </a:r>
            <a:r>
              <a:rPr lang="en-US" sz="1200" b="1" baseline="30000" dirty="0"/>
              <a:t> </a:t>
            </a:r>
            <a:r>
              <a:rPr lang="en-US" sz="1200" dirty="0"/>
              <a:t>Rome deemed them buffers between the empire and the barbarians outside.</a:t>
            </a:r>
          </a:p>
        </p:txBody>
      </p:sp>
      <p:sp>
        <p:nvSpPr>
          <p:cNvPr id="5" name="Rectangle 4"/>
          <p:cNvSpPr/>
          <p:nvPr/>
        </p:nvSpPr>
        <p:spPr>
          <a:xfrm>
            <a:off x="6096000" y="0"/>
            <a:ext cx="6096000" cy="1015663"/>
          </a:xfrm>
          <a:prstGeom prst="rect">
            <a:avLst/>
          </a:prstGeom>
          <a:ln>
            <a:solidFill>
              <a:schemeClr val="tx1"/>
            </a:solidFill>
          </a:ln>
        </p:spPr>
        <p:txBody>
          <a:bodyPr>
            <a:spAutoFit/>
          </a:bodyPr>
          <a:lstStyle/>
          <a:p>
            <a:r>
              <a:rPr lang="en-US" sz="1200" b="1" dirty="0"/>
              <a:t>Forgiveness:  </a:t>
            </a:r>
          </a:p>
          <a:p>
            <a:r>
              <a:rPr lang="en-US" sz="1200" dirty="0"/>
              <a:t>“We must forgive and bear no malice toward those who offend us. The Savior set the example from the cross: ‘Father, forgive them; for they know not what they do’ (Luke 23:34). We do not know the hearts of those who offend us” Pres. Henry B. Eyring  (“That We May Be One,”</a:t>
            </a:r>
            <a:r>
              <a:rPr lang="en-US" sz="1200" i="1" dirty="0"/>
              <a:t> Ensign,</a:t>
            </a:r>
            <a:r>
              <a:rPr lang="en-US" sz="1200" dirty="0"/>
              <a:t> May 1998, 68). </a:t>
            </a:r>
          </a:p>
        </p:txBody>
      </p:sp>
      <p:sp>
        <p:nvSpPr>
          <p:cNvPr id="6" name="Rectangle 5"/>
          <p:cNvSpPr/>
          <p:nvPr/>
        </p:nvSpPr>
        <p:spPr>
          <a:xfrm>
            <a:off x="0" y="3891201"/>
            <a:ext cx="6096000" cy="3046988"/>
          </a:xfrm>
          <a:prstGeom prst="rect">
            <a:avLst/>
          </a:prstGeom>
          <a:ln>
            <a:solidFill>
              <a:schemeClr val="tx1"/>
            </a:solidFill>
          </a:ln>
        </p:spPr>
        <p:txBody>
          <a:bodyPr>
            <a:spAutoFit/>
          </a:bodyPr>
          <a:lstStyle/>
          <a:p>
            <a:r>
              <a:rPr lang="en-US" sz="1200" b="1" dirty="0"/>
              <a:t>Roman Soldiers:</a:t>
            </a:r>
          </a:p>
          <a:p>
            <a:pPr fontAlgn="base"/>
            <a:r>
              <a:rPr lang="en-US" sz="1200" dirty="0"/>
              <a:t>Matthew refers to Jesus being brought before the governor’s troops. He uses the </a:t>
            </a:r>
            <a:r>
              <a:rPr lang="en-US" sz="1200" dirty="0" err="1"/>
              <a:t>termspeira</a:t>
            </a:r>
            <a:r>
              <a:rPr lang="en-US" sz="1200" dirty="0"/>
              <a:t>/</a:t>
            </a:r>
            <a:r>
              <a:rPr lang="en-US" sz="1200" dirty="0" err="1"/>
              <a:t>speira</a:t>
            </a:r>
            <a:r>
              <a:rPr lang="en-US" sz="1200" dirty="0"/>
              <a:t> to refer to the size of the body of soldiers involved. The Greek </a:t>
            </a:r>
            <a:r>
              <a:rPr lang="en-US" sz="1200" i="1" dirty="0" err="1"/>
              <a:t>speira</a:t>
            </a:r>
            <a:r>
              <a:rPr lang="en-US" sz="1200" dirty="0"/>
              <a:t> meant literally anything round or whatever might be wrapped around a thing. It is usually used to refer to a body of soldiers. The New American Standard Bible and Net Bible translate it as “cohort”, KJV and RSV as “band”, and NIV as “company” Cohort is the Latin term (</a:t>
            </a:r>
            <a:r>
              <a:rPr lang="en-US" sz="1200" i="1" dirty="0" err="1"/>
              <a:t>cohortes</a:t>
            </a:r>
            <a:r>
              <a:rPr lang="en-US" sz="1200" dirty="0"/>
              <a:t>) simply brought into English largely </a:t>
            </a:r>
            <a:r>
              <a:rPr lang="en-US" sz="1200" dirty="0" err="1"/>
              <a:t>untranslated</a:t>
            </a:r>
            <a:r>
              <a:rPr lang="en-US" sz="1200" dirty="0"/>
              <a:t>. John describes the unit sent to arrest Jesus in John 18: 3 and 12 as a </a:t>
            </a:r>
            <a:r>
              <a:rPr lang="en-US" sz="1200" i="1" dirty="0" err="1"/>
              <a:t>speira</a:t>
            </a:r>
            <a:r>
              <a:rPr lang="en-US" sz="1200" dirty="0"/>
              <a:t>. The term itself is imprecise. A cohort consists six centuries of eighty men each. As the name implies, the century was originally one hundred men each. The organization of the army went through changes about 100 B.C. which included the reduction of the number of troops in a century to eighty. A cohort would then be four hundred eighty soldiers. I do not believe that the entire cohort was sent as it would represent a major portion of Pilate’s force.</a:t>
            </a:r>
          </a:p>
          <a:p>
            <a:pPr fontAlgn="base"/>
            <a:r>
              <a:rPr lang="en-US" sz="1200" dirty="0"/>
              <a:t>A substantial number of troops, but less than a full legion was consistent with the equestrian rank that Pilate held. The above articles from: </a:t>
            </a:r>
            <a:r>
              <a:rPr lang="en-US" sz="1200" b="1" dirty="0"/>
              <a:t>The Roman Military in the New Testament Bible.org by John Hopkins</a:t>
            </a:r>
            <a:endParaRPr lang="en-US" sz="1200" dirty="0"/>
          </a:p>
        </p:txBody>
      </p:sp>
      <p:sp>
        <p:nvSpPr>
          <p:cNvPr id="7" name="Rectangle 6"/>
          <p:cNvSpPr/>
          <p:nvPr/>
        </p:nvSpPr>
        <p:spPr>
          <a:xfrm>
            <a:off x="6096000" y="1002254"/>
            <a:ext cx="6096000" cy="5632311"/>
          </a:xfrm>
          <a:prstGeom prst="rect">
            <a:avLst/>
          </a:prstGeom>
          <a:ln>
            <a:solidFill>
              <a:schemeClr val="tx1"/>
            </a:solidFill>
          </a:ln>
        </p:spPr>
        <p:txBody>
          <a:bodyPr>
            <a:spAutoFit/>
          </a:bodyPr>
          <a:lstStyle/>
          <a:p>
            <a:r>
              <a:rPr lang="en-US" sz="1200" b="1" dirty="0"/>
              <a:t>Spices for Jesus’ Body:  Luke 23:55-56</a:t>
            </a:r>
          </a:p>
          <a:p>
            <a:r>
              <a:rPr lang="en-US" sz="1200" dirty="0"/>
              <a:t>Were more spices and ointment necessary to finalize the embalming process? The historical record is vague on this point. However, we know that the women who prepared the spices felt it was necessary to apply more spices and ointment to the body, either as an additional show of honor and respect or out of necessity in order to finalize the process. See Mk.16:1‑2; Lk.24:1.</a:t>
            </a:r>
          </a:p>
          <a:p>
            <a:r>
              <a:rPr lang="en-US" sz="1200" dirty="0"/>
              <a:t>Some biblical researchers assume that there was not enough time between the time of Jesus' death and sunset for the women to purchase and prepare spices for the anointing of Jesus' body on the day after the Sabbath. Others assume that the spices were purchased before or after Jesus' death and prepared after the Sabbath. The following shows a number of problems with both assumptions:</a:t>
            </a:r>
          </a:p>
          <a:p>
            <a:r>
              <a:rPr lang="en-US" sz="1200" dirty="0"/>
              <a:t>These women had purchased the spices in preparation to anoint Jesus' body; however, this account does not say when the spices were purchased. Any assumption that the scriptures show that the spices were purchased and prepared before or after the Sabbath is not supported by the Greek text. The Greek text does not reveal a specific time of purchase or any spice preparation; it merely states the fact that the spices had been purchased and that the women brought the spices with them.</a:t>
            </a:r>
          </a:p>
          <a:p>
            <a:r>
              <a:rPr lang="en-US" sz="1200" dirty="0"/>
              <a:t>A logical assumption is that the spices were not purchased on the weekly Sabbath which was also the first day of the Festival of Unleavened Bread that year. Therefore, it seems logical that  the spices were purchased on the preparation day  before the Sabbath or after sunset at the end of the Sabbath, which is the first day of the week.</a:t>
            </a:r>
          </a:p>
          <a:p>
            <a:r>
              <a:rPr lang="en-US" sz="1200" dirty="0"/>
              <a:t>Many believe that it took a considerable amount of time and effort for the women to purchase and prepare the spices; however, nowhere in the biblical record are we told the quantity or type of spices purchased by the women. Therefore, any assumption as to the length of time and the effort required to prepare these materials has no basis in fact.  Remember also that Jesus' body had already been prepared for burial using the extremely large quantity of embalming materials provided by Nicodemus; therefore, since his body had already been prepared, it would seem that any additional anointing of the body would have been minimal.</a:t>
            </a:r>
          </a:p>
          <a:p>
            <a:r>
              <a:rPr lang="en-US" sz="1200" dirty="0"/>
              <a:t>Bible Search.org</a:t>
            </a:r>
          </a:p>
          <a:p>
            <a:endParaRPr lang="en-US" sz="1200" dirty="0"/>
          </a:p>
        </p:txBody>
      </p:sp>
    </p:spTree>
    <p:extLst>
      <p:ext uri="{BB962C8B-B14F-4D97-AF65-F5344CB8AC3E}">
        <p14:creationId xmlns:p14="http://schemas.microsoft.com/office/powerpoint/2010/main" val="20127815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10" y="0"/>
            <a:ext cx="6096000" cy="6694140"/>
          </a:xfrm>
          <a:prstGeom prst="rect">
            <a:avLst/>
          </a:prstGeom>
        </p:spPr>
        <p:txBody>
          <a:bodyPr>
            <a:spAutoFit/>
          </a:bodyPr>
          <a:lstStyle/>
          <a:p>
            <a:pPr fontAlgn="base"/>
            <a:r>
              <a:rPr lang="en-US" sz="1100" b="1" dirty="0">
                <a:solidFill>
                  <a:srgbClr val="333333"/>
                </a:solidFill>
              </a:rPr>
              <a:t>In Chandler’s excellent work (vol. 1, “The Hebrew Trial”), the record of fact in the case, and the Hebrew criminal law bearing thereon are exhaustively considered. Then follows an elaborate “Brief,” in which the following points are set forth in order.</a:t>
            </a:r>
          </a:p>
          <a:p>
            <a:pPr fontAlgn="base"/>
            <a:r>
              <a:rPr lang="en-US" sz="1100" i="1" dirty="0">
                <a:solidFill>
                  <a:srgbClr val="333333"/>
                </a:solidFill>
              </a:rPr>
              <a:t>“Point 1: The arrest of Jesus was illegal,”</a:t>
            </a:r>
            <a:r>
              <a:rPr lang="en-US" sz="1100" dirty="0">
                <a:solidFill>
                  <a:srgbClr val="333333"/>
                </a:solidFill>
              </a:rPr>
              <a:t> since it was effected by night, and through the treachery of Judas, an accomplice, both of which features were expressly forbidden in the Jewish law of that day.</a:t>
            </a:r>
          </a:p>
          <a:p>
            <a:pPr fontAlgn="base"/>
            <a:r>
              <a:rPr lang="en-US" sz="1100" i="1" dirty="0">
                <a:solidFill>
                  <a:srgbClr val="333333"/>
                </a:solidFill>
              </a:rPr>
              <a:t>“Point 2: The private examination of Jesus before </a:t>
            </a:r>
            <a:r>
              <a:rPr lang="en-US" sz="1100" i="1" dirty="0" err="1">
                <a:solidFill>
                  <a:srgbClr val="333333"/>
                </a:solidFill>
              </a:rPr>
              <a:t>Annas</a:t>
            </a:r>
            <a:r>
              <a:rPr lang="en-US" sz="1100" i="1" dirty="0">
                <a:solidFill>
                  <a:srgbClr val="333333"/>
                </a:solidFill>
              </a:rPr>
              <a:t> or Caiaphas was illegal”;</a:t>
            </a:r>
            <a:r>
              <a:rPr lang="en-US" sz="1100" dirty="0">
                <a:solidFill>
                  <a:srgbClr val="333333"/>
                </a:solidFill>
              </a:rPr>
              <a:t>—for (1) it was made by night; (2) the hearing of any cause by a ‘sole judge’ was expressly forbidden; (3) as quoted from Salvador, ‘A principle perpetually reproduced in the Hebrew scriptures relates to the two conditions of publicity and liberty.’</a:t>
            </a:r>
          </a:p>
          <a:p>
            <a:pPr fontAlgn="base"/>
            <a:r>
              <a:rPr lang="en-US" sz="1100" i="1" dirty="0"/>
              <a:t>“Point 3.—The indictment against Jesus was, in form, illegal.</a:t>
            </a:r>
            <a:r>
              <a:rPr lang="en-US" sz="1100" dirty="0"/>
              <a:t> ‘The entire criminal procedure of the Mosaic code rests upon four rules: certainty in the indictment; publicity in the discussion; full freedom granted to the accused; and assurance against all dangers or errors of testimony’—Salvador, p. 365. ‘The Sanhedrin did not and could not originate charges; it only investigated those brought before it.’—</a:t>
            </a:r>
            <a:r>
              <a:rPr lang="en-US" sz="1100" dirty="0" err="1"/>
              <a:t>Edersheim</a:t>
            </a:r>
            <a:r>
              <a:rPr lang="en-US" sz="1100" dirty="0"/>
              <a:t>, vol. 1, p. 309. ‘The evidence of the leading witnesses constituted the charge. There was no other charge; no more formal indictment. Until they spoke and spoke in the public assembly, the prisoner was scarcely an accused man.’—Innes, p. 41. ‘The only prosecutors known to Talmudic criminal jurisprudence are the witnesses to the crime. Their duty is to bring the matter to the cognizance of the court, and to bear witness against the criminal. In capital cases they are the legal executioners also. Of an official accuser or prosecutor there is nowhere any trace in the laws of the ancient Hebrews.’—Mendelsohn, p. 110.</a:t>
            </a:r>
          </a:p>
          <a:p>
            <a:pPr fontAlgn="base"/>
            <a:r>
              <a:rPr lang="en-US" sz="1100" i="1" dirty="0"/>
              <a:t>“Point 4: The proceedings of the Sanhedrin against Jesus were illegal because they were conducted at night.</a:t>
            </a:r>
            <a:r>
              <a:rPr lang="en-US" sz="1100" dirty="0"/>
              <a:t> ‘Let a capital offense be tried during the day, but suspend it at night.’—Mishna, Sanhedrin 4:1. ‘Criminal cases can be acted upon by the various courts during daytime only, by the Lesser </a:t>
            </a:r>
            <a:r>
              <a:rPr lang="en-US" sz="1100" dirty="0" err="1"/>
              <a:t>Sanhedrions</a:t>
            </a:r>
            <a:r>
              <a:rPr lang="en-US" sz="1100" dirty="0"/>
              <a:t> from the close of the morning service till noon, and by the Great </a:t>
            </a:r>
            <a:r>
              <a:rPr lang="en-US" sz="1100" dirty="0" err="1"/>
              <a:t>Sanhedrion</a:t>
            </a:r>
            <a:r>
              <a:rPr lang="en-US" sz="1100" dirty="0"/>
              <a:t> till evening.’—Mendelsohn, p. 112.</a:t>
            </a:r>
          </a:p>
          <a:p>
            <a:pPr fontAlgn="base"/>
            <a:r>
              <a:rPr lang="en-US" sz="1100" i="1" dirty="0"/>
              <a:t>“Point 5: The proceedings of the Sanhedrin against Jesus were illegal because the court convened before the offering of the morning sacrifice.</a:t>
            </a:r>
            <a:r>
              <a:rPr lang="en-US" sz="1100" dirty="0"/>
              <a:t> ‘The Sanhedrin sat from the close of the morning sacrifice to the time of the evening sacrifice.’—Talmud, Jeremiah San. 1:19. ‘No session of the court could take place before the offering of the morning sacrifice.’—MM. Lemann, p. 109. ‘Since the morning sacrifice was offered at the dawn of day, it was hardly possible for the Sanhedrin to assemble until the hour after that time.’—Mishna, </a:t>
            </a:r>
            <a:r>
              <a:rPr lang="en-US" sz="1100" dirty="0" err="1"/>
              <a:t>Tamid</a:t>
            </a:r>
            <a:r>
              <a:rPr lang="en-US" sz="1100" dirty="0"/>
              <a:t>, </a:t>
            </a:r>
            <a:r>
              <a:rPr lang="en-US" sz="1100" dirty="0" err="1"/>
              <a:t>ch.</a:t>
            </a:r>
            <a:r>
              <a:rPr lang="en-US" sz="1100" dirty="0"/>
              <a:t> 3.</a:t>
            </a:r>
          </a:p>
          <a:p>
            <a:pPr fontAlgn="base"/>
            <a:r>
              <a:rPr lang="en-US" sz="1100" i="1" dirty="0"/>
              <a:t>“Point 6: The proceedings against Jesus were illegal because they were conducted on the day preceding a Jewish Sabbath; also on the first day of unleavened bread and the eve of the Passover.</a:t>
            </a:r>
            <a:r>
              <a:rPr lang="en-US" sz="1100" dirty="0"/>
              <a:t>—‘They shall not judge on the eve of the Sabbath nor on that of any festival.’—Mishna, San. 4:1. ‘No court of justice in Israel was permitted to hold sessions on the Sabbath or any of the seven Biblical holidays. In cases of capital crime, no trial could be commenced on Friday or the day previous to any holiday, because it was not lawful either to adjourn such cases longer than over night, or to continue them on the Sabbath or holiday.’—Rabbi Wise, ‘Martyrdom of Jesus,’ p. 67.</a:t>
            </a:r>
            <a:endParaRPr lang="en-US" sz="1100" b="0" i="0" dirty="0">
              <a:solidFill>
                <a:srgbClr val="333333"/>
              </a:solidFill>
              <a:effectLst/>
            </a:endParaRPr>
          </a:p>
        </p:txBody>
      </p:sp>
      <p:sp>
        <p:nvSpPr>
          <p:cNvPr id="3" name="Rectangle 2"/>
          <p:cNvSpPr/>
          <p:nvPr/>
        </p:nvSpPr>
        <p:spPr>
          <a:xfrm>
            <a:off x="6096000" y="0"/>
            <a:ext cx="6096000" cy="6355586"/>
          </a:xfrm>
          <a:prstGeom prst="rect">
            <a:avLst/>
          </a:prstGeom>
        </p:spPr>
        <p:txBody>
          <a:bodyPr>
            <a:spAutoFit/>
          </a:bodyPr>
          <a:lstStyle/>
          <a:p>
            <a:pPr fontAlgn="base"/>
            <a:r>
              <a:rPr lang="en-US" sz="1100" i="1" dirty="0"/>
              <a:t>“Point 7: The trial of Jesus was illegal because it was concluded within one day.</a:t>
            </a:r>
            <a:r>
              <a:rPr lang="en-US" sz="1100" dirty="0"/>
              <a:t> ‘A criminal case resulting in the acquittal of the accused may terminate the same day on which the trial began. But if a sentence of death is to be pronounced, it cannot be concluded before the following day.’—Mishna, San. 4:1.</a:t>
            </a:r>
          </a:p>
          <a:p>
            <a:pPr fontAlgn="base"/>
            <a:r>
              <a:rPr lang="en-US" sz="1100" i="1" dirty="0"/>
              <a:t>“Point 8: The sentence of condemnation pronounced against Jesus by the Sanhedrin was illegal because it was founded upon His uncorroborated confession.</a:t>
            </a:r>
            <a:r>
              <a:rPr lang="en-US" sz="1100" dirty="0"/>
              <a:t> ‘We have it as a fundamental principle of our jurisprudence that no one can bring an accusation against himself. Should a man make confession of guilt before a legally constituted tribunal, such confession is not to be used against him unless properly attested by two other witnesses.’—Maimonides, 4:2. ‘Not only is self-condemnation never extorted from the defendant by means of torture, but no attempt is ever made to lead him on to self-incrimination. Moreover, a voluntary confession on his part is not admitted in evidence, and therefore not competent to convict him, unless a legal number of witnesses minutely corroborate his self-accusation.’—Mendelsohn, p. 133.</a:t>
            </a:r>
          </a:p>
          <a:p>
            <a:pPr fontAlgn="base"/>
            <a:r>
              <a:rPr lang="en-US" sz="1100" i="1" dirty="0"/>
              <a:t>“Point 9: The condemnation of Jesus was illegal because the verdict of the Sanhedrin was unanimous.</a:t>
            </a:r>
            <a:r>
              <a:rPr lang="en-US" sz="1100" dirty="0"/>
              <a:t> ‘A simultaneous and unanimous verdict of guilt rendered on the day of the trial has the effect of an acquittal.’—Mendelsohn, p. 141. ‘If none of the judges defend the culprit, i.e., all pronounce him guilty, having no defender in the court, the verdict of guilty was invalid and the sentence of death could not be executed.’—Rabbi Wise, ‘Martyrdom of Jesus,’ p. 74.</a:t>
            </a:r>
          </a:p>
          <a:p>
            <a:pPr fontAlgn="base"/>
            <a:r>
              <a:rPr lang="en-US" sz="1100" i="1" dirty="0"/>
              <a:t>“Point 10: The proceedings against Jesus were illegal in that: (1) The sentence of condemnation was pronounced in a place forbidden by law; (2) The high priest rent his clothes; (3) The balloting was irregular.</a:t>
            </a:r>
            <a:r>
              <a:rPr lang="en-US" sz="1100" dirty="0"/>
              <a:t> ‘After leaving the hall </a:t>
            </a:r>
            <a:r>
              <a:rPr lang="en-US" sz="1100" dirty="0" err="1"/>
              <a:t>Gazith</a:t>
            </a:r>
            <a:r>
              <a:rPr lang="en-US" sz="1100" dirty="0"/>
              <a:t> no sentence of death can be passed upon any one </a:t>
            </a:r>
            <a:r>
              <a:rPr lang="en-US" sz="1100" dirty="0" err="1"/>
              <a:t>soever</a:t>
            </a:r>
            <a:r>
              <a:rPr lang="en-US" sz="1100" dirty="0"/>
              <a:t>.’—Talmud, Bab. ‘Of Idolatry’ 1:8. ‘A sentence of death can be pronounced only so long as the Sanhedrin holds its sessions in the appointed place.’—Maimonides, 14. See further Levit. 21:10; compare 10:6. ‘Let the judges each in his turn absolve or condemn.’—Mishna, San. 15:5. ‘The members of the Sanhedrin were seated in the form of a semi-circle, at the extremity of which a secretary was placed, whose business it was to record the votes. One of these secretaries recorded the votes in favor of the accused, the other those against him.’—Mishna, San. 4:3. ‘In ordinary cases the judges voted according to seniority, the oldest commencing; in a capital case the reverse order was followed.’—Benny, p. 73.</a:t>
            </a:r>
          </a:p>
          <a:p>
            <a:pPr fontAlgn="base"/>
            <a:r>
              <a:rPr lang="en-US" sz="1100" i="1" dirty="0"/>
              <a:t>“Point 11: The members of the Great Sanhedrin were legally disqualified to try Jesus.</a:t>
            </a:r>
            <a:r>
              <a:rPr lang="en-US" sz="1100" dirty="0"/>
              <a:t> ‘Nor must there be on the judicial bench either a relation or a particular friend, or an enemy of either the accused or of the accuser.’—Mendelsohn, p. 108. ‘Nor under any circumstances was a man known to be at enmity with the accused person permitted to occupy a position among the judges.’—Benny, p. 37.</a:t>
            </a:r>
          </a:p>
          <a:p>
            <a:pPr fontAlgn="base"/>
            <a:r>
              <a:rPr lang="en-US" sz="1100" i="1" dirty="0"/>
              <a:t>“Point 12: The condemnation of Jesus was illegal because the merits of the defense were not considered.</a:t>
            </a:r>
            <a:r>
              <a:rPr lang="en-US" sz="1100" dirty="0"/>
              <a:t> ‘Then shalt thou enquire, and make search, and ask diligently.’—Deut. 13:14. ‘The judges shall weigh the matter in the sincerity of their conscience.’—Mishna, San. 4:5. ‘The primary object of the Hebrew judicial system was to render the conviction of an innocent person impossible. All the ingenuity of the Jewish legists was directed to the attainment of this end.’—Benny, p. 56.”</a:t>
            </a:r>
          </a:p>
          <a:p>
            <a:pPr fontAlgn="base"/>
            <a:endParaRPr lang="en-US" sz="1100" dirty="0"/>
          </a:p>
        </p:txBody>
      </p:sp>
      <p:sp>
        <p:nvSpPr>
          <p:cNvPr id="4" name="Rectangle 3"/>
          <p:cNvSpPr/>
          <p:nvPr/>
        </p:nvSpPr>
        <p:spPr>
          <a:xfrm>
            <a:off x="4080095" y="6270948"/>
            <a:ext cx="8111905" cy="507831"/>
          </a:xfrm>
          <a:prstGeom prst="rect">
            <a:avLst/>
          </a:prstGeom>
        </p:spPr>
        <p:txBody>
          <a:bodyPr wrap="square">
            <a:spAutoFit/>
          </a:bodyPr>
          <a:lstStyle/>
          <a:p>
            <a:r>
              <a:rPr lang="en-US" sz="900" dirty="0">
                <a:solidFill>
                  <a:srgbClr val="333333"/>
                </a:solidFill>
                <a:latin typeface="Open Sans"/>
              </a:rPr>
              <a:t>Walter M. Chandler’s masterly statements of fact and his arguments on each of the foregoing points are commended to the investigator. The author tersely avers: “The pages of human history present no stronger case of judicial murder than the trial and crucifixion of Jesus of Nazareth, for the simple reason that all forms of law were outraged and trampled under foot in the proceedings instituted against Him.” (p. 216.) </a:t>
            </a:r>
            <a:r>
              <a:rPr lang="en-US" sz="900" i="1" dirty="0">
                <a:solidFill>
                  <a:srgbClr val="333333"/>
                </a:solidFill>
                <a:latin typeface="Open Sans"/>
              </a:rPr>
              <a:t>The Trial of Jesus from a lawyer’s Standpoint</a:t>
            </a:r>
            <a:endParaRPr lang="en-US" sz="900" dirty="0"/>
          </a:p>
        </p:txBody>
      </p:sp>
      <p:sp>
        <p:nvSpPr>
          <p:cNvPr id="5" name="TextBox 4"/>
          <p:cNvSpPr txBox="1"/>
          <p:nvPr/>
        </p:nvSpPr>
        <p:spPr>
          <a:xfrm>
            <a:off x="-81481" y="6563335"/>
            <a:ext cx="3889972" cy="261610"/>
          </a:xfrm>
          <a:prstGeom prst="rect">
            <a:avLst/>
          </a:prstGeom>
          <a:noFill/>
        </p:spPr>
        <p:txBody>
          <a:bodyPr wrap="square" rtlCol="0">
            <a:spAutoFit/>
          </a:bodyPr>
          <a:lstStyle/>
          <a:p>
            <a:pPr algn="ctr"/>
            <a:r>
              <a:rPr lang="en-US" sz="1100" dirty="0">
                <a:latin typeface="Comic Sans MS" pitchFamily="66" charset="0"/>
              </a:rPr>
              <a:t>From James E. </a:t>
            </a:r>
            <a:r>
              <a:rPr lang="en-US" sz="1100" dirty="0" err="1">
                <a:latin typeface="Comic Sans MS" pitchFamily="66" charset="0"/>
              </a:rPr>
              <a:t>Talmage’s</a:t>
            </a:r>
            <a:r>
              <a:rPr lang="en-US" sz="1100" dirty="0">
                <a:latin typeface="Comic Sans MS" pitchFamily="66" charset="0"/>
              </a:rPr>
              <a:t> Jesus the Christ pp. 645-648</a:t>
            </a:r>
          </a:p>
        </p:txBody>
      </p:sp>
    </p:spTree>
    <p:extLst>
      <p:ext uri="{BB962C8B-B14F-4D97-AF65-F5344CB8AC3E}">
        <p14:creationId xmlns:p14="http://schemas.microsoft.com/office/powerpoint/2010/main" val="17828955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alter M Chand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11" y="433089"/>
            <a:ext cx="1666875"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1820" y="3174519"/>
            <a:ext cx="2399055" cy="369332"/>
          </a:xfrm>
          <a:prstGeom prst="rect">
            <a:avLst/>
          </a:prstGeom>
        </p:spPr>
        <p:txBody>
          <a:bodyPr wrap="none">
            <a:spAutoFit/>
          </a:bodyPr>
          <a:lstStyle/>
          <a:p>
            <a:r>
              <a:rPr lang="en-US" dirty="0">
                <a:solidFill>
                  <a:schemeClr val="bg1"/>
                </a:solidFill>
                <a:latin typeface="Open Sans"/>
              </a:rPr>
              <a:t>Walter M. Chandler’s </a:t>
            </a:r>
            <a:endParaRPr lang="en-US" dirty="0">
              <a:solidFill>
                <a:schemeClr val="bg1"/>
              </a:solidFill>
            </a:endParaRPr>
          </a:p>
        </p:txBody>
      </p:sp>
      <p:sp>
        <p:nvSpPr>
          <p:cNvPr id="4" name="Rectangle 3"/>
          <p:cNvSpPr/>
          <p:nvPr/>
        </p:nvSpPr>
        <p:spPr>
          <a:xfrm>
            <a:off x="3440218" y="1370327"/>
            <a:ext cx="4767611" cy="1754326"/>
          </a:xfrm>
          <a:prstGeom prst="rect">
            <a:avLst/>
          </a:prstGeom>
        </p:spPr>
        <p:txBody>
          <a:bodyPr wrap="square">
            <a:spAutoFit/>
          </a:bodyPr>
          <a:lstStyle/>
          <a:p>
            <a:r>
              <a:rPr lang="en-US" sz="3600" i="1" dirty="0">
                <a:solidFill>
                  <a:schemeClr val="bg1"/>
                </a:solidFill>
                <a:latin typeface="Open Sans"/>
              </a:rPr>
              <a:t>The Trial of Jesus from a lawyer’s Standpoint</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4725" y="4397475"/>
            <a:ext cx="1509298" cy="2007936"/>
          </a:xfrm>
          <a:prstGeom prst="rect">
            <a:avLst/>
          </a:prstGeom>
        </p:spPr>
      </p:pic>
      <p:sp>
        <p:nvSpPr>
          <p:cNvPr id="7" name="Rectangle 6"/>
          <p:cNvSpPr/>
          <p:nvPr/>
        </p:nvSpPr>
        <p:spPr>
          <a:xfrm>
            <a:off x="6147087" y="4722451"/>
            <a:ext cx="3266985" cy="923330"/>
          </a:xfrm>
          <a:prstGeom prst="rect">
            <a:avLst/>
          </a:prstGeom>
        </p:spPr>
        <p:txBody>
          <a:bodyPr wrap="none">
            <a:spAutoFit/>
          </a:bodyPr>
          <a:lstStyle/>
          <a:p>
            <a:r>
              <a:rPr lang="en-US" dirty="0">
                <a:solidFill>
                  <a:schemeClr val="bg1"/>
                </a:solidFill>
                <a:latin typeface="Open Sans"/>
              </a:rPr>
              <a:t>Found in James E. </a:t>
            </a:r>
            <a:r>
              <a:rPr lang="en-US" dirty="0" err="1">
                <a:solidFill>
                  <a:schemeClr val="bg1"/>
                </a:solidFill>
                <a:latin typeface="Open Sans"/>
              </a:rPr>
              <a:t>Talmage’s</a:t>
            </a:r>
            <a:r>
              <a:rPr lang="en-US" dirty="0">
                <a:solidFill>
                  <a:schemeClr val="bg1"/>
                </a:solidFill>
                <a:latin typeface="Open Sans"/>
              </a:rPr>
              <a:t> </a:t>
            </a:r>
          </a:p>
          <a:p>
            <a:r>
              <a:rPr lang="en-US" i="1" dirty="0">
                <a:solidFill>
                  <a:schemeClr val="bg1"/>
                </a:solidFill>
                <a:latin typeface="Open Sans"/>
              </a:rPr>
              <a:t>Jesus the Christ pp. 645-648</a:t>
            </a:r>
          </a:p>
          <a:p>
            <a:r>
              <a:rPr lang="en-US" i="1" dirty="0">
                <a:solidFill>
                  <a:schemeClr val="bg1"/>
                </a:solidFill>
                <a:latin typeface="Open Sans"/>
              </a:rPr>
              <a:t>Online Reading Chapter 34</a:t>
            </a:r>
            <a:endParaRPr lang="en-US" i="1" dirty="0">
              <a:solidFill>
                <a:schemeClr val="bg1"/>
              </a:solidFill>
            </a:endParaRPr>
          </a:p>
        </p:txBody>
      </p:sp>
    </p:spTree>
    <p:extLst>
      <p:ext uri="{BB962C8B-B14F-4D97-AF65-F5344CB8AC3E}">
        <p14:creationId xmlns:p14="http://schemas.microsoft.com/office/powerpoint/2010/main" val="26431755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a:t>
            </a:r>
            <a:endParaRPr lang="en-US" sz="3600" dirty="0">
              <a:solidFill>
                <a:schemeClr val="bg1"/>
              </a:solidFill>
            </a:endParaRPr>
          </a:p>
        </p:txBody>
      </p:sp>
      <p:sp>
        <p:nvSpPr>
          <p:cNvPr id="5" name="Rectangle 4"/>
          <p:cNvSpPr/>
          <p:nvPr/>
        </p:nvSpPr>
        <p:spPr>
          <a:xfrm>
            <a:off x="775580" y="1842008"/>
            <a:ext cx="6096000" cy="2246769"/>
          </a:xfrm>
          <a:prstGeom prst="rect">
            <a:avLst/>
          </a:prstGeom>
        </p:spPr>
        <p:txBody>
          <a:bodyPr>
            <a:spAutoFit/>
          </a:bodyPr>
          <a:lstStyle/>
          <a:p>
            <a:pPr fontAlgn="base"/>
            <a:r>
              <a:rPr lang="en-US" sz="2800" i="1" dirty="0">
                <a:solidFill>
                  <a:schemeClr val="bg1"/>
                </a:solidFill>
              </a:rPr>
              <a:t>The arrest of Jesus was illegal,”</a:t>
            </a:r>
            <a:r>
              <a:rPr lang="en-US" sz="2800" dirty="0">
                <a:solidFill>
                  <a:schemeClr val="bg1"/>
                </a:solidFill>
              </a:rPr>
              <a:t> since it was effected by night, and through the treachery of Judas, an accomplice, both of which features were expressly forbidden in the Jewish law of that day.</a:t>
            </a:r>
          </a:p>
        </p:txBody>
      </p:sp>
      <p:pic>
        <p:nvPicPr>
          <p:cNvPr id="8194" name="Picture 2" descr="Image result for jesus arrested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155" y="984612"/>
            <a:ext cx="4086225"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1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2</a:t>
            </a:r>
            <a:endParaRPr lang="en-US" sz="3600" dirty="0">
              <a:solidFill>
                <a:schemeClr val="bg1"/>
              </a:solidFill>
            </a:endParaRPr>
          </a:p>
        </p:txBody>
      </p:sp>
      <p:sp>
        <p:nvSpPr>
          <p:cNvPr id="5" name="Rectangle 4"/>
          <p:cNvSpPr/>
          <p:nvPr/>
        </p:nvSpPr>
        <p:spPr>
          <a:xfrm>
            <a:off x="345572" y="1163183"/>
            <a:ext cx="6096000" cy="4832092"/>
          </a:xfrm>
          <a:prstGeom prst="rect">
            <a:avLst/>
          </a:prstGeom>
        </p:spPr>
        <p:txBody>
          <a:bodyPr>
            <a:spAutoFit/>
          </a:bodyPr>
          <a:lstStyle/>
          <a:p>
            <a:pPr fontAlgn="base"/>
            <a:r>
              <a:rPr lang="en-US" sz="2800" i="1" dirty="0">
                <a:solidFill>
                  <a:schemeClr val="bg1"/>
                </a:solidFill>
              </a:rPr>
              <a:t>The private examination of Jesus before </a:t>
            </a:r>
            <a:r>
              <a:rPr lang="en-US" sz="2800" i="1" dirty="0" err="1">
                <a:solidFill>
                  <a:schemeClr val="bg1"/>
                </a:solidFill>
              </a:rPr>
              <a:t>Annas</a:t>
            </a:r>
            <a:r>
              <a:rPr lang="en-US" sz="2800" i="1" dirty="0">
                <a:solidFill>
                  <a:schemeClr val="bg1"/>
                </a:solidFill>
              </a:rPr>
              <a:t> or Caiaphas was illegal”;</a:t>
            </a:r>
            <a:r>
              <a:rPr lang="en-US" sz="2800" dirty="0">
                <a:solidFill>
                  <a:schemeClr val="bg1"/>
                </a:solidFill>
              </a:rPr>
              <a:t>—for (1) it was made by night;</a:t>
            </a:r>
          </a:p>
          <a:p>
            <a:pPr fontAlgn="base"/>
            <a:endParaRPr lang="en-US" sz="2800" dirty="0">
              <a:solidFill>
                <a:schemeClr val="bg1"/>
              </a:solidFill>
            </a:endParaRPr>
          </a:p>
          <a:p>
            <a:pPr fontAlgn="base"/>
            <a:r>
              <a:rPr lang="en-US" sz="2800" dirty="0">
                <a:solidFill>
                  <a:schemeClr val="bg1"/>
                </a:solidFill>
              </a:rPr>
              <a:t>(2) the hearing of any cause by a ‘sole judge’ was expressly forbidden; </a:t>
            </a:r>
          </a:p>
          <a:p>
            <a:pPr fontAlgn="base"/>
            <a:endParaRPr lang="en-US" sz="2800" dirty="0">
              <a:solidFill>
                <a:schemeClr val="bg1"/>
              </a:solidFill>
            </a:endParaRPr>
          </a:p>
          <a:p>
            <a:pPr fontAlgn="base"/>
            <a:r>
              <a:rPr lang="en-US" sz="2800" dirty="0">
                <a:solidFill>
                  <a:schemeClr val="bg1"/>
                </a:solidFill>
              </a:rPr>
              <a:t>(3) as quoted from Salvador, ‘A principle perpetually reproduced in the Hebrew scriptures relates to the two conditions of publicity and liberty.’</a:t>
            </a:r>
          </a:p>
        </p:txBody>
      </p:sp>
      <p:pic>
        <p:nvPicPr>
          <p:cNvPr id="9218" name="Picture 2" descr="Image result for jesus before an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985" y="1367781"/>
            <a:ext cx="5267325"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28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3</a:t>
            </a:r>
            <a:endParaRPr lang="en-US" sz="3600" dirty="0">
              <a:solidFill>
                <a:schemeClr val="bg1"/>
              </a:solidFill>
            </a:endParaRPr>
          </a:p>
        </p:txBody>
      </p:sp>
      <p:sp>
        <p:nvSpPr>
          <p:cNvPr id="5" name="Rectangle 4"/>
          <p:cNvSpPr/>
          <p:nvPr/>
        </p:nvSpPr>
        <p:spPr>
          <a:xfrm>
            <a:off x="309358" y="719563"/>
            <a:ext cx="3773755" cy="3170099"/>
          </a:xfrm>
          <a:prstGeom prst="rect">
            <a:avLst/>
          </a:prstGeom>
        </p:spPr>
        <p:txBody>
          <a:bodyPr wrap="square">
            <a:spAutoFit/>
          </a:bodyPr>
          <a:lstStyle/>
          <a:p>
            <a:pPr fontAlgn="base"/>
            <a:r>
              <a:rPr lang="en-US" sz="2000" i="1" dirty="0">
                <a:solidFill>
                  <a:schemeClr val="bg1"/>
                </a:solidFill>
              </a:rPr>
              <a:t>The indictment against Jesus was, in form, illegal.</a:t>
            </a:r>
            <a:r>
              <a:rPr lang="en-US" sz="2000" dirty="0">
                <a:solidFill>
                  <a:schemeClr val="bg1"/>
                </a:solidFill>
              </a:rPr>
              <a:t> ‘The entire criminal procedure of the Mosaic code rests upon four rules: certainty in the indictment; publicity in the discussion; full freedom granted to the accused; and assurance against all dangers or errors of testimony’—Salvador, p. 365. </a:t>
            </a:r>
          </a:p>
        </p:txBody>
      </p:sp>
      <p:sp>
        <p:nvSpPr>
          <p:cNvPr id="2" name="Rectangle 1"/>
          <p:cNvSpPr/>
          <p:nvPr/>
        </p:nvSpPr>
        <p:spPr>
          <a:xfrm>
            <a:off x="309358" y="4958333"/>
            <a:ext cx="4814903" cy="1754326"/>
          </a:xfrm>
          <a:prstGeom prst="rect">
            <a:avLst/>
          </a:prstGeom>
        </p:spPr>
        <p:txBody>
          <a:bodyPr wrap="square">
            <a:spAutoFit/>
          </a:bodyPr>
          <a:lstStyle/>
          <a:p>
            <a:r>
              <a:rPr lang="en-US" dirty="0">
                <a:solidFill>
                  <a:schemeClr val="bg1"/>
                </a:solidFill>
              </a:rPr>
              <a:t>‘The evidence of the leading witnesses constituted the charge. There was no other charge; no more formal indictment. Until they spoke and spoke in the public assembly, the prisoner was scarcely an accused man.’—Innes, p. 41.</a:t>
            </a:r>
            <a:endParaRPr lang="en-US" dirty="0"/>
          </a:p>
        </p:txBody>
      </p:sp>
      <p:sp>
        <p:nvSpPr>
          <p:cNvPr id="3" name="Rectangle 2"/>
          <p:cNvSpPr/>
          <p:nvPr/>
        </p:nvSpPr>
        <p:spPr>
          <a:xfrm>
            <a:off x="6173339" y="4401990"/>
            <a:ext cx="6096000" cy="2031325"/>
          </a:xfrm>
          <a:prstGeom prst="rect">
            <a:avLst/>
          </a:prstGeom>
        </p:spPr>
        <p:txBody>
          <a:bodyPr>
            <a:spAutoFit/>
          </a:bodyPr>
          <a:lstStyle/>
          <a:p>
            <a:pPr fontAlgn="base"/>
            <a:r>
              <a:rPr lang="en-US" dirty="0">
                <a:solidFill>
                  <a:schemeClr val="bg1"/>
                </a:solidFill>
              </a:rPr>
              <a:t>‘The only prosecutors known to Talmudic criminal jurisprudence are the witnesses to the crime. Their duty is to bring the matter to the cognizance of the court, and to bear witness against the criminal. In capital cases they are the legal executioners also. Of an official accuser or prosecutor there is nowhere any trace in the laws of the ancient Hebrews.’—Mendelsohn, p. 110.</a:t>
            </a:r>
          </a:p>
        </p:txBody>
      </p:sp>
      <p:sp>
        <p:nvSpPr>
          <p:cNvPr id="6" name="Rectangle 5"/>
          <p:cNvSpPr/>
          <p:nvPr/>
        </p:nvSpPr>
        <p:spPr>
          <a:xfrm>
            <a:off x="8204126" y="954105"/>
            <a:ext cx="3601030" cy="1200329"/>
          </a:xfrm>
          <a:prstGeom prst="rect">
            <a:avLst/>
          </a:prstGeom>
        </p:spPr>
        <p:txBody>
          <a:bodyPr wrap="square">
            <a:spAutoFit/>
          </a:bodyPr>
          <a:lstStyle/>
          <a:p>
            <a:pPr fontAlgn="base"/>
            <a:r>
              <a:rPr lang="en-US" dirty="0">
                <a:solidFill>
                  <a:schemeClr val="bg1"/>
                </a:solidFill>
              </a:rPr>
              <a:t>‘The Sanhedrin did not and could not originate charges; it only investigated those brought before it.’—</a:t>
            </a:r>
            <a:r>
              <a:rPr lang="en-US" dirty="0" err="1">
                <a:solidFill>
                  <a:schemeClr val="bg1"/>
                </a:solidFill>
              </a:rPr>
              <a:t>Edersheim</a:t>
            </a:r>
            <a:r>
              <a:rPr lang="en-US" dirty="0">
                <a:solidFill>
                  <a:schemeClr val="bg1"/>
                </a:solidFill>
              </a:rPr>
              <a:t>, vol. 1, p. 309. </a:t>
            </a:r>
          </a:p>
        </p:txBody>
      </p:sp>
      <p:pic>
        <p:nvPicPr>
          <p:cNvPr id="10242" name="Picture 2" descr="Image result for mosaic cod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875" y="1554270"/>
            <a:ext cx="3508407" cy="2631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75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4</a:t>
            </a:r>
            <a:endParaRPr lang="en-US" sz="3600" dirty="0">
              <a:solidFill>
                <a:schemeClr val="bg1"/>
              </a:solidFill>
            </a:endParaRPr>
          </a:p>
        </p:txBody>
      </p:sp>
      <p:sp>
        <p:nvSpPr>
          <p:cNvPr id="5" name="Rectangle 4"/>
          <p:cNvSpPr/>
          <p:nvPr/>
        </p:nvSpPr>
        <p:spPr>
          <a:xfrm>
            <a:off x="634119" y="1155734"/>
            <a:ext cx="4479925" cy="2308324"/>
          </a:xfrm>
          <a:prstGeom prst="rect">
            <a:avLst/>
          </a:prstGeom>
        </p:spPr>
        <p:txBody>
          <a:bodyPr wrap="square">
            <a:spAutoFit/>
          </a:bodyPr>
          <a:lstStyle/>
          <a:p>
            <a:pPr fontAlgn="base"/>
            <a:r>
              <a:rPr lang="en-US" sz="2400" i="1" dirty="0">
                <a:solidFill>
                  <a:schemeClr val="bg1"/>
                </a:solidFill>
              </a:rPr>
              <a:t>The proceedings of the Sanhedrin against Jesus were illegal because they were conducted at night.</a:t>
            </a:r>
            <a:r>
              <a:rPr lang="en-US" sz="2400" dirty="0">
                <a:solidFill>
                  <a:schemeClr val="bg1"/>
                </a:solidFill>
              </a:rPr>
              <a:t> ‘Let a capital offense be tried during the day, but suspend it at night.’—Mishna, Sanhedrin 4:1. </a:t>
            </a:r>
          </a:p>
        </p:txBody>
      </p:sp>
      <p:sp>
        <p:nvSpPr>
          <p:cNvPr id="7" name="Rectangle 6"/>
          <p:cNvSpPr/>
          <p:nvPr/>
        </p:nvSpPr>
        <p:spPr>
          <a:xfrm>
            <a:off x="5619185" y="4286444"/>
            <a:ext cx="6096000" cy="1938992"/>
          </a:xfrm>
          <a:prstGeom prst="rect">
            <a:avLst/>
          </a:prstGeom>
        </p:spPr>
        <p:txBody>
          <a:bodyPr>
            <a:spAutoFit/>
          </a:bodyPr>
          <a:lstStyle/>
          <a:p>
            <a:pPr fontAlgn="base"/>
            <a:r>
              <a:rPr lang="en-US" sz="2400" dirty="0">
                <a:solidFill>
                  <a:schemeClr val="bg1"/>
                </a:solidFill>
              </a:rPr>
              <a:t>‘Criminal cases can be acted upon by the various courts during daytime only, by the Lesser </a:t>
            </a:r>
            <a:r>
              <a:rPr lang="en-US" sz="2400" dirty="0" err="1">
                <a:solidFill>
                  <a:schemeClr val="bg1"/>
                </a:solidFill>
              </a:rPr>
              <a:t>Sanhedrions</a:t>
            </a:r>
            <a:r>
              <a:rPr lang="en-US" sz="2400" dirty="0">
                <a:solidFill>
                  <a:schemeClr val="bg1"/>
                </a:solidFill>
              </a:rPr>
              <a:t> from the close of the morning service till noon, and by the Great </a:t>
            </a:r>
            <a:r>
              <a:rPr lang="en-US" sz="2400" dirty="0" err="1">
                <a:solidFill>
                  <a:schemeClr val="bg1"/>
                </a:solidFill>
              </a:rPr>
              <a:t>Sanhedrion</a:t>
            </a:r>
            <a:r>
              <a:rPr lang="en-US" sz="2400" dirty="0">
                <a:solidFill>
                  <a:schemeClr val="bg1"/>
                </a:solidFill>
              </a:rPr>
              <a:t> till evening.’—Mendelsohn, p. 112.</a:t>
            </a:r>
          </a:p>
        </p:txBody>
      </p:sp>
      <p:pic>
        <p:nvPicPr>
          <p:cNvPr id="11268" name="Picture 4" descr="Image result for sanhedrin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73" y="3727517"/>
            <a:ext cx="467677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rial of Jesus"/>
          <p:cNvPicPr>
            <a:picLocks noChangeAspect="1" noChangeArrowheads="1"/>
          </p:cNvPicPr>
          <p:nvPr/>
        </p:nvPicPr>
        <p:blipFill rotWithShape="1">
          <a:blip r:embed="rId4">
            <a:extLst>
              <a:ext uri="{28A0092B-C50C-407E-A947-70E740481C1C}">
                <a14:useLocalDpi xmlns:a14="http://schemas.microsoft.com/office/drawing/2010/main" val="0"/>
              </a:ext>
            </a:extLst>
          </a:blip>
          <a:srcRect l="-1" r="-1408" b="17059"/>
          <a:stretch/>
        </p:blipFill>
        <p:spPr bwMode="auto">
          <a:xfrm>
            <a:off x="6545654" y="984612"/>
            <a:ext cx="3204927" cy="30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4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1" y="0"/>
            <a:ext cx="12192001" cy="6878782"/>
          </a:xfrm>
          <a:prstGeom prst="rect">
            <a:avLst/>
          </a:prstGeom>
          <a:noFill/>
        </p:spPr>
      </p:pic>
      <p:sp>
        <p:nvSpPr>
          <p:cNvPr id="5" name="TextBox 4"/>
          <p:cNvSpPr txBox="1"/>
          <p:nvPr/>
        </p:nvSpPr>
        <p:spPr>
          <a:xfrm>
            <a:off x="517234" y="1810327"/>
            <a:ext cx="2710059" cy="4154984"/>
          </a:xfrm>
          <a:prstGeom prst="rect">
            <a:avLst/>
          </a:prstGeom>
          <a:noFill/>
        </p:spPr>
        <p:txBody>
          <a:bodyPr wrap="square" rtlCol="0">
            <a:spAutoFit/>
          </a:bodyPr>
          <a:lstStyle/>
          <a:p>
            <a:r>
              <a:rPr lang="en-US" sz="2400" dirty="0">
                <a:solidFill>
                  <a:schemeClr val="bg1"/>
                </a:solidFill>
              </a:rPr>
              <a:t>1. “perverting” or causing disruption to the nation.</a:t>
            </a:r>
          </a:p>
          <a:p>
            <a:endParaRPr lang="en-US" sz="2400" dirty="0">
              <a:solidFill>
                <a:schemeClr val="bg1"/>
              </a:solidFill>
            </a:endParaRPr>
          </a:p>
          <a:p>
            <a:r>
              <a:rPr lang="en-US" sz="2400" dirty="0">
                <a:solidFill>
                  <a:schemeClr val="bg1"/>
                </a:solidFill>
              </a:rPr>
              <a:t>2. Teaching Roman subjects not to pay tribute to Caesar.</a:t>
            </a:r>
          </a:p>
          <a:p>
            <a:endParaRPr lang="en-US" sz="2400" dirty="0">
              <a:solidFill>
                <a:schemeClr val="bg1"/>
              </a:solidFill>
            </a:endParaRPr>
          </a:p>
          <a:p>
            <a:r>
              <a:rPr lang="en-US" sz="2400" dirty="0">
                <a:solidFill>
                  <a:schemeClr val="bg1"/>
                </a:solidFill>
              </a:rPr>
              <a:t>3. Claiming to be a king of a competing earthly kingdom. </a:t>
            </a:r>
          </a:p>
        </p:txBody>
      </p:sp>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3 Charges Brought Against Jesus</a:t>
            </a:r>
          </a:p>
        </p:txBody>
      </p:sp>
      <p:sp>
        <p:nvSpPr>
          <p:cNvPr id="7" name="Rectangle 6"/>
          <p:cNvSpPr/>
          <p:nvPr/>
        </p:nvSpPr>
        <p:spPr>
          <a:xfrm>
            <a:off x="8348643" y="2616571"/>
            <a:ext cx="3843357" cy="2308324"/>
          </a:xfrm>
          <a:prstGeom prst="rect">
            <a:avLst/>
          </a:prstGeom>
        </p:spPr>
        <p:txBody>
          <a:bodyPr wrap="square">
            <a:spAutoFit/>
          </a:bodyPr>
          <a:lstStyle/>
          <a:p>
            <a:r>
              <a:rPr lang="en-US" sz="2400" dirty="0">
                <a:solidFill>
                  <a:schemeClr val="bg1"/>
                </a:solidFill>
              </a:rPr>
              <a:t>These would have been considered acts of treason, for which the penalty was death. Jesus Christ, of course, was innocent of these trumped-up charges.</a:t>
            </a:r>
            <a:endParaRPr lang="en-US" sz="2400" dirty="0"/>
          </a:p>
        </p:txBody>
      </p:sp>
      <p:grpSp>
        <p:nvGrpSpPr>
          <p:cNvPr id="9" name="Group 8"/>
          <p:cNvGrpSpPr/>
          <p:nvPr/>
        </p:nvGrpSpPr>
        <p:grpSpPr>
          <a:xfrm>
            <a:off x="3961204" y="2185035"/>
            <a:ext cx="4070982" cy="3434993"/>
            <a:chOff x="3251200" y="2475491"/>
            <a:chExt cx="4070982" cy="3434993"/>
          </a:xfrm>
        </p:grpSpPr>
        <p:pic>
          <p:nvPicPr>
            <p:cNvPr id="18434" name="Picture 2" descr="Image result for sanhedrin trial of jesus"/>
            <p:cNvPicPr>
              <a:picLocks noChangeAspect="1" noChangeArrowheads="1"/>
            </p:cNvPicPr>
            <p:nvPr/>
          </p:nvPicPr>
          <p:blipFill>
            <a:blip r:embed="rId3" cstate="print"/>
            <a:srcRect/>
            <a:stretch>
              <a:fillRect/>
            </a:stretch>
          </p:blipFill>
          <p:spPr bwMode="auto">
            <a:xfrm>
              <a:off x="3251200" y="2475491"/>
              <a:ext cx="4070982" cy="3140117"/>
            </a:xfrm>
            <a:prstGeom prst="rect">
              <a:avLst/>
            </a:prstGeom>
            <a:noFill/>
          </p:spPr>
        </p:pic>
        <p:sp>
          <p:nvSpPr>
            <p:cNvPr id="8" name="Rectangle 7"/>
            <p:cNvSpPr/>
            <p:nvPr/>
          </p:nvSpPr>
          <p:spPr>
            <a:xfrm>
              <a:off x="3281884" y="5664263"/>
              <a:ext cx="1282723" cy="246221"/>
            </a:xfrm>
            <a:prstGeom prst="rect">
              <a:avLst/>
            </a:prstGeom>
          </p:spPr>
          <p:txBody>
            <a:bodyPr wrap="none">
              <a:spAutoFit/>
            </a:bodyPr>
            <a:lstStyle/>
            <a:p>
              <a:r>
                <a:rPr lang="en-US" sz="1000" dirty="0">
                  <a:solidFill>
                    <a:schemeClr val="bg1"/>
                  </a:solidFill>
                </a:rPr>
                <a:t> Jose </a:t>
              </a:r>
              <a:r>
                <a:rPr lang="en-US" sz="1000" dirty="0" err="1">
                  <a:solidFill>
                    <a:schemeClr val="bg1"/>
                  </a:solidFill>
                </a:rPr>
                <a:t>Madrazo</a:t>
              </a:r>
              <a:r>
                <a:rPr lang="en-US" sz="1000" dirty="0">
                  <a:solidFill>
                    <a:schemeClr val="bg1"/>
                  </a:solidFill>
                </a:rPr>
                <a:t>, 1803.</a:t>
              </a:r>
            </a:p>
          </p:txBody>
        </p:sp>
      </p:gr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sp>
        <p:nvSpPr>
          <p:cNvPr id="11" name="Rectangle 10"/>
          <p:cNvSpPr/>
          <p:nvPr/>
        </p:nvSpPr>
        <p:spPr>
          <a:xfrm>
            <a:off x="2946400" y="1073835"/>
            <a:ext cx="6096000" cy="646331"/>
          </a:xfrm>
          <a:prstGeom prst="rect">
            <a:avLst/>
          </a:prstGeom>
        </p:spPr>
        <p:txBody>
          <a:bodyPr>
            <a:spAutoFit/>
          </a:bodyPr>
          <a:lstStyle/>
          <a:p>
            <a:pPr algn="ctr"/>
            <a:r>
              <a:rPr lang="en-US" dirty="0">
                <a:solidFill>
                  <a:srgbClr val="FFFF00"/>
                </a:solidFill>
              </a:rPr>
              <a:t>After Jesus had suffered in Gethsemane, the chief priests arrested Him and condemned Him to die.</a:t>
            </a:r>
          </a:p>
        </p:txBody>
      </p:sp>
    </p:spTree>
    <p:extLst>
      <p:ext uri="{BB962C8B-B14F-4D97-AF65-F5344CB8AC3E}">
        <p14:creationId xmlns:p14="http://schemas.microsoft.com/office/powerpoint/2010/main" val="11821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5</a:t>
            </a:r>
            <a:endParaRPr lang="en-US" sz="3600" dirty="0">
              <a:solidFill>
                <a:schemeClr val="bg1"/>
              </a:solidFill>
            </a:endParaRPr>
          </a:p>
        </p:txBody>
      </p:sp>
      <p:sp>
        <p:nvSpPr>
          <p:cNvPr id="5" name="Rectangle 4"/>
          <p:cNvSpPr/>
          <p:nvPr/>
        </p:nvSpPr>
        <p:spPr>
          <a:xfrm>
            <a:off x="335354" y="1463551"/>
            <a:ext cx="4752694" cy="3046988"/>
          </a:xfrm>
          <a:prstGeom prst="rect">
            <a:avLst/>
          </a:prstGeom>
        </p:spPr>
        <p:txBody>
          <a:bodyPr wrap="square">
            <a:spAutoFit/>
          </a:bodyPr>
          <a:lstStyle/>
          <a:p>
            <a:pPr fontAlgn="base"/>
            <a:r>
              <a:rPr lang="en-US" sz="2400" i="1" dirty="0">
                <a:solidFill>
                  <a:schemeClr val="bg1"/>
                </a:solidFill>
              </a:rPr>
              <a:t>The proceedings of the Sanhedrin against Jesus were illegal because the court convened before the offering of the morning sacrifice.</a:t>
            </a:r>
            <a:r>
              <a:rPr lang="en-US" sz="2400" dirty="0">
                <a:solidFill>
                  <a:schemeClr val="bg1"/>
                </a:solidFill>
              </a:rPr>
              <a:t> ‘The Sanhedrin sat from the close of the morning sacrifice to the time of the evening sacrifice.’—Talmud, Jeremiah San. 1:19. </a:t>
            </a:r>
          </a:p>
        </p:txBody>
      </p:sp>
      <p:sp>
        <p:nvSpPr>
          <p:cNvPr id="2" name="Rectangle 1"/>
          <p:cNvSpPr/>
          <p:nvPr/>
        </p:nvSpPr>
        <p:spPr>
          <a:xfrm>
            <a:off x="6636189" y="984612"/>
            <a:ext cx="5160475" cy="1200329"/>
          </a:xfrm>
          <a:prstGeom prst="rect">
            <a:avLst/>
          </a:prstGeom>
        </p:spPr>
        <p:txBody>
          <a:bodyPr wrap="square">
            <a:spAutoFit/>
          </a:bodyPr>
          <a:lstStyle/>
          <a:p>
            <a:r>
              <a:rPr lang="en-US" sz="2400" dirty="0">
                <a:solidFill>
                  <a:schemeClr val="bg1"/>
                </a:solidFill>
              </a:rPr>
              <a:t>‘No session of the court could take place before the offering of the morning sacrifice.’—MM. Lemann, p. 109. </a:t>
            </a:r>
            <a:endParaRPr lang="en-US" sz="2400" dirty="0"/>
          </a:p>
        </p:txBody>
      </p:sp>
      <p:sp>
        <p:nvSpPr>
          <p:cNvPr id="3" name="Rectangle 2"/>
          <p:cNvSpPr/>
          <p:nvPr/>
        </p:nvSpPr>
        <p:spPr>
          <a:xfrm>
            <a:off x="5384721" y="5022472"/>
            <a:ext cx="6096000" cy="1569660"/>
          </a:xfrm>
          <a:prstGeom prst="rect">
            <a:avLst/>
          </a:prstGeom>
        </p:spPr>
        <p:txBody>
          <a:bodyPr>
            <a:spAutoFit/>
          </a:bodyPr>
          <a:lstStyle/>
          <a:p>
            <a:pPr fontAlgn="base"/>
            <a:r>
              <a:rPr lang="en-US" sz="2400" dirty="0">
                <a:solidFill>
                  <a:schemeClr val="bg1"/>
                </a:solidFill>
              </a:rPr>
              <a:t>‘Since the morning sacrifice was offered at the dawn of day, it was hardly possible for the Sanhedrin to assemble until the hour after that time.’—Mishna, </a:t>
            </a:r>
            <a:r>
              <a:rPr lang="en-US" sz="2400" dirty="0" err="1">
                <a:solidFill>
                  <a:schemeClr val="bg1"/>
                </a:solidFill>
              </a:rPr>
              <a:t>Tamid</a:t>
            </a:r>
            <a:r>
              <a:rPr lang="en-US" sz="2400" dirty="0">
                <a:solidFill>
                  <a:schemeClr val="bg1"/>
                </a:solidFill>
              </a:rPr>
              <a:t>, </a:t>
            </a:r>
            <a:r>
              <a:rPr lang="en-US" sz="2400" dirty="0" err="1">
                <a:solidFill>
                  <a:schemeClr val="bg1"/>
                </a:solidFill>
              </a:rPr>
              <a:t>ch.</a:t>
            </a:r>
            <a:r>
              <a:rPr lang="en-US" sz="2400" dirty="0">
                <a:solidFill>
                  <a:schemeClr val="bg1"/>
                </a:solidFill>
              </a:rPr>
              <a:t> 3.</a:t>
            </a:r>
          </a:p>
        </p:txBody>
      </p:sp>
      <p:pic>
        <p:nvPicPr>
          <p:cNvPr id="12290" name="Picture 2" descr="Image result for sacrific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402" y="2372188"/>
            <a:ext cx="3892990" cy="259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8734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6</a:t>
            </a:r>
            <a:endParaRPr lang="en-US" sz="3600" dirty="0">
              <a:solidFill>
                <a:schemeClr val="bg1"/>
              </a:solidFill>
            </a:endParaRPr>
          </a:p>
        </p:txBody>
      </p:sp>
      <p:sp>
        <p:nvSpPr>
          <p:cNvPr id="5" name="Rectangle 4"/>
          <p:cNvSpPr/>
          <p:nvPr/>
        </p:nvSpPr>
        <p:spPr>
          <a:xfrm>
            <a:off x="281033" y="797365"/>
            <a:ext cx="4752694" cy="3046988"/>
          </a:xfrm>
          <a:prstGeom prst="rect">
            <a:avLst/>
          </a:prstGeom>
        </p:spPr>
        <p:txBody>
          <a:bodyPr wrap="square">
            <a:spAutoFit/>
          </a:bodyPr>
          <a:lstStyle/>
          <a:p>
            <a:pPr fontAlgn="base"/>
            <a:r>
              <a:rPr lang="en-US" sz="2400" i="1" dirty="0">
                <a:solidFill>
                  <a:schemeClr val="bg1"/>
                </a:solidFill>
              </a:rPr>
              <a:t>The proceedings against Jesus were illegal because they were conducted on the day preceding a Jewish Sabbath; also on the first day of unleavened bread and the eve of the Passover.</a:t>
            </a:r>
            <a:r>
              <a:rPr lang="en-US" sz="2400" dirty="0">
                <a:solidFill>
                  <a:schemeClr val="bg1"/>
                </a:solidFill>
              </a:rPr>
              <a:t>—‘They shall not judge on the eve of the Sabbath nor on that of any festival.’—Mishna, San. 4:1. </a:t>
            </a:r>
          </a:p>
        </p:txBody>
      </p:sp>
      <p:sp>
        <p:nvSpPr>
          <p:cNvPr id="6" name="Rectangle 5"/>
          <p:cNvSpPr/>
          <p:nvPr/>
        </p:nvSpPr>
        <p:spPr>
          <a:xfrm>
            <a:off x="5314760" y="3410894"/>
            <a:ext cx="6518494" cy="3046988"/>
          </a:xfrm>
          <a:prstGeom prst="rect">
            <a:avLst/>
          </a:prstGeom>
        </p:spPr>
        <p:txBody>
          <a:bodyPr wrap="square">
            <a:spAutoFit/>
          </a:bodyPr>
          <a:lstStyle/>
          <a:p>
            <a:pPr fontAlgn="base"/>
            <a:r>
              <a:rPr lang="en-US" sz="2400" dirty="0">
                <a:solidFill>
                  <a:schemeClr val="bg1"/>
                </a:solidFill>
              </a:rPr>
              <a:t>‘No court of justice in Israel was permitted to hold sessions on the Sabbath or any of the seven Biblical holidays. In cases of capital crime, no trial could be commenced on Friday or the day previous to any holiday, because it was not lawful either to adjourn such cases longer than over night, or to continue them on the Sabbath or holiday.’—Rabbi Wise, ‘Martyrdom of Jesus,’ p. 67.</a:t>
            </a:r>
          </a:p>
        </p:txBody>
      </p:sp>
      <p:pic>
        <p:nvPicPr>
          <p:cNvPr id="13314" name="Picture 2" descr="Image result for sabbath day jewish"/>
          <p:cNvPicPr>
            <a:picLocks noChangeAspect="1" noChangeArrowheads="1"/>
          </p:cNvPicPr>
          <p:nvPr/>
        </p:nvPicPr>
        <p:blipFill rotWithShape="1">
          <a:blip r:embed="rId3">
            <a:extLst>
              <a:ext uri="{28A0092B-C50C-407E-A947-70E740481C1C}">
                <a14:useLocalDpi xmlns:a14="http://schemas.microsoft.com/office/drawing/2010/main" val="0"/>
              </a:ext>
            </a:extLst>
          </a:blip>
          <a:srcRect l="40483"/>
          <a:stretch/>
        </p:blipFill>
        <p:spPr bwMode="auto">
          <a:xfrm>
            <a:off x="1651840" y="3903368"/>
            <a:ext cx="2011079" cy="255451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abbath day jewish 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13174"/>
            <a:ext cx="3874003" cy="218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100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7</a:t>
            </a:r>
            <a:endParaRPr lang="en-US" sz="3600" dirty="0">
              <a:solidFill>
                <a:schemeClr val="bg1"/>
              </a:solidFill>
            </a:endParaRPr>
          </a:p>
        </p:txBody>
      </p:sp>
      <p:sp>
        <p:nvSpPr>
          <p:cNvPr id="5" name="Rectangle 4"/>
          <p:cNvSpPr/>
          <p:nvPr/>
        </p:nvSpPr>
        <p:spPr>
          <a:xfrm>
            <a:off x="697492" y="1702734"/>
            <a:ext cx="4752694" cy="4154984"/>
          </a:xfrm>
          <a:prstGeom prst="rect">
            <a:avLst/>
          </a:prstGeom>
        </p:spPr>
        <p:txBody>
          <a:bodyPr wrap="square">
            <a:spAutoFit/>
          </a:bodyPr>
          <a:lstStyle/>
          <a:p>
            <a:pPr fontAlgn="base"/>
            <a:r>
              <a:rPr lang="en-US" sz="2400" i="1" dirty="0">
                <a:solidFill>
                  <a:schemeClr val="bg1"/>
                </a:solidFill>
              </a:rPr>
              <a:t>The trial of Jesus was illegal because it was concluded within one day.</a:t>
            </a:r>
            <a:r>
              <a:rPr lang="en-US" sz="2400" dirty="0">
                <a:solidFill>
                  <a:schemeClr val="bg1"/>
                </a:solidFill>
              </a:rPr>
              <a:t> ‘A criminal case resulting in the acquittal of the accused may terminate the same day on which the trial began. </a:t>
            </a:r>
          </a:p>
          <a:p>
            <a:pPr fontAlgn="base"/>
            <a:endParaRPr lang="en-US" sz="2400" dirty="0">
              <a:solidFill>
                <a:schemeClr val="bg1"/>
              </a:solidFill>
            </a:endParaRPr>
          </a:p>
          <a:p>
            <a:pPr fontAlgn="base"/>
            <a:r>
              <a:rPr lang="en-US" sz="2400" dirty="0">
                <a:solidFill>
                  <a:schemeClr val="bg1"/>
                </a:solidFill>
              </a:rPr>
              <a:t>But if a sentence of death is to be pronounced, it cannot be concluded before the following day.’—Mishna, San. 4:1.</a:t>
            </a:r>
          </a:p>
        </p:txBody>
      </p:sp>
      <p:pic>
        <p:nvPicPr>
          <p:cNvPr id="14338" name="Picture 2" descr="Image result for trial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053" y="1909903"/>
            <a:ext cx="3972805" cy="320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1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8</a:t>
            </a:r>
            <a:endParaRPr lang="en-US" sz="3600" dirty="0">
              <a:solidFill>
                <a:schemeClr val="bg1"/>
              </a:solidFill>
            </a:endParaRPr>
          </a:p>
        </p:txBody>
      </p:sp>
      <p:sp>
        <p:nvSpPr>
          <p:cNvPr id="5" name="Rectangle 4"/>
          <p:cNvSpPr/>
          <p:nvPr/>
        </p:nvSpPr>
        <p:spPr>
          <a:xfrm>
            <a:off x="317246" y="797365"/>
            <a:ext cx="4752694" cy="5262979"/>
          </a:xfrm>
          <a:prstGeom prst="rect">
            <a:avLst/>
          </a:prstGeom>
        </p:spPr>
        <p:txBody>
          <a:bodyPr wrap="square">
            <a:spAutoFit/>
          </a:bodyPr>
          <a:lstStyle/>
          <a:p>
            <a:pPr fontAlgn="base"/>
            <a:r>
              <a:rPr lang="en-US" sz="2400" i="1" dirty="0">
                <a:solidFill>
                  <a:schemeClr val="bg1"/>
                </a:solidFill>
              </a:rPr>
              <a:t>The sentence of condemnation pronounced against Jesus by the Sanhedrin was illegal because it was founded upon His uncorroborated confession.</a:t>
            </a:r>
            <a:r>
              <a:rPr lang="en-US" sz="2400" dirty="0">
                <a:solidFill>
                  <a:schemeClr val="bg1"/>
                </a:solidFill>
              </a:rPr>
              <a:t> ‘We have it as a fundamental principle of our jurisprudence that no one can bring an accusation against himself. Should a man make confession of guilt before a legally constituted tribunal, such confession is not to be used against him unless properly attested by two other witnesses.’—Maimonides, 4:2. </a:t>
            </a:r>
          </a:p>
        </p:txBody>
      </p:sp>
      <p:sp>
        <p:nvSpPr>
          <p:cNvPr id="2" name="Rectangle 1"/>
          <p:cNvSpPr/>
          <p:nvPr/>
        </p:nvSpPr>
        <p:spPr>
          <a:xfrm>
            <a:off x="7891603" y="1073424"/>
            <a:ext cx="4300397" cy="4893647"/>
          </a:xfrm>
          <a:prstGeom prst="rect">
            <a:avLst/>
          </a:prstGeom>
        </p:spPr>
        <p:txBody>
          <a:bodyPr wrap="square">
            <a:spAutoFit/>
          </a:bodyPr>
          <a:lstStyle/>
          <a:p>
            <a:pPr fontAlgn="base"/>
            <a:r>
              <a:rPr lang="en-US" sz="2400" dirty="0">
                <a:solidFill>
                  <a:schemeClr val="bg1"/>
                </a:solidFill>
              </a:rPr>
              <a:t>‘Not only is self-condemnation never extorted from the defendant by means of torture, but no attempt is ever made to lead him on to self-incrimination. Moreover, a voluntary confession on his part is not admitted in evidence, and therefore not competent to convict him, unless a legal number of witnesses minutely corroborate his self-accusation.’—Mendelsohn, p. 133.</a:t>
            </a:r>
          </a:p>
        </p:txBody>
      </p:sp>
      <p:pic>
        <p:nvPicPr>
          <p:cNvPr id="15362" name="Picture 2" descr="Image result for trial of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26786" t="1447" r="34138"/>
          <a:stretch/>
        </p:blipFill>
        <p:spPr bwMode="auto">
          <a:xfrm>
            <a:off x="5222341" y="1455824"/>
            <a:ext cx="2272419" cy="36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488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9</a:t>
            </a:r>
            <a:endParaRPr lang="en-US" sz="3600" dirty="0">
              <a:solidFill>
                <a:schemeClr val="bg1"/>
              </a:solidFill>
            </a:endParaRPr>
          </a:p>
        </p:txBody>
      </p:sp>
      <p:sp>
        <p:nvSpPr>
          <p:cNvPr id="5" name="Rectangle 4"/>
          <p:cNvSpPr/>
          <p:nvPr/>
        </p:nvSpPr>
        <p:spPr>
          <a:xfrm>
            <a:off x="6095999" y="984612"/>
            <a:ext cx="5329473" cy="4893647"/>
          </a:xfrm>
          <a:prstGeom prst="rect">
            <a:avLst/>
          </a:prstGeom>
        </p:spPr>
        <p:txBody>
          <a:bodyPr wrap="square">
            <a:spAutoFit/>
          </a:bodyPr>
          <a:lstStyle/>
          <a:p>
            <a:pPr fontAlgn="base"/>
            <a:r>
              <a:rPr lang="en-US" sz="2400" i="1" dirty="0">
                <a:solidFill>
                  <a:schemeClr val="bg1"/>
                </a:solidFill>
              </a:rPr>
              <a:t>The condemnation of Jesus was illegal because the verdict of the Sanhedrin was unanimous.</a:t>
            </a:r>
            <a:r>
              <a:rPr lang="en-US" sz="2400" dirty="0">
                <a:solidFill>
                  <a:schemeClr val="bg1"/>
                </a:solidFill>
              </a:rPr>
              <a:t> ‘A simultaneous and unanimous verdict of guilt rendered on the day of the trial has the effect of an acquittal.’—Mendelsohn, p. 141. </a:t>
            </a:r>
          </a:p>
          <a:p>
            <a:pPr fontAlgn="base"/>
            <a:endParaRPr lang="en-US" sz="2400" dirty="0">
              <a:solidFill>
                <a:schemeClr val="bg1"/>
              </a:solidFill>
            </a:endParaRPr>
          </a:p>
          <a:p>
            <a:pPr fontAlgn="base"/>
            <a:r>
              <a:rPr lang="en-US" sz="2400" dirty="0">
                <a:solidFill>
                  <a:schemeClr val="bg1"/>
                </a:solidFill>
              </a:rPr>
              <a:t>‘If none of the judges defend the culprit, i.e., all pronounce him guilty, having no defender in the court, the verdict of guilty was invalid and the sentence of death could not be executed.’—Rabbi Wise, ‘Martyrdom of Jesus,’ p. 74.</a:t>
            </a:r>
          </a:p>
        </p:txBody>
      </p:sp>
      <p:pic>
        <p:nvPicPr>
          <p:cNvPr id="16388" name="Picture 4" descr="Image result for trial of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8316" t="-307" b="20140"/>
          <a:stretch/>
        </p:blipFill>
        <p:spPr bwMode="auto">
          <a:xfrm>
            <a:off x="416460" y="1456832"/>
            <a:ext cx="557162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7032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10</a:t>
            </a:r>
            <a:endParaRPr lang="en-US" sz="3600" dirty="0">
              <a:solidFill>
                <a:schemeClr val="bg1"/>
              </a:solidFill>
            </a:endParaRPr>
          </a:p>
        </p:txBody>
      </p:sp>
      <p:sp>
        <p:nvSpPr>
          <p:cNvPr id="5" name="Rectangle 4"/>
          <p:cNvSpPr/>
          <p:nvPr/>
        </p:nvSpPr>
        <p:spPr>
          <a:xfrm>
            <a:off x="271604" y="797365"/>
            <a:ext cx="3883937" cy="3785652"/>
          </a:xfrm>
          <a:prstGeom prst="rect">
            <a:avLst/>
          </a:prstGeom>
        </p:spPr>
        <p:txBody>
          <a:bodyPr wrap="square">
            <a:spAutoFit/>
          </a:bodyPr>
          <a:lstStyle/>
          <a:p>
            <a:pPr fontAlgn="base"/>
            <a:r>
              <a:rPr lang="en-US" sz="2000" i="1" dirty="0">
                <a:solidFill>
                  <a:schemeClr val="bg1"/>
                </a:solidFill>
              </a:rPr>
              <a:t>The proceedings against Jesus were illegal in that: </a:t>
            </a:r>
          </a:p>
          <a:p>
            <a:pPr fontAlgn="base"/>
            <a:r>
              <a:rPr lang="en-US" sz="2000" i="1" dirty="0">
                <a:solidFill>
                  <a:schemeClr val="bg1"/>
                </a:solidFill>
              </a:rPr>
              <a:t>(1) The sentence of condemnation was pronounced in a place forbidden by law; </a:t>
            </a:r>
          </a:p>
          <a:p>
            <a:pPr fontAlgn="base"/>
            <a:r>
              <a:rPr lang="en-US" sz="2000" i="1" dirty="0">
                <a:solidFill>
                  <a:schemeClr val="bg1"/>
                </a:solidFill>
              </a:rPr>
              <a:t>(2) The high priest rent his clothes; (3) The balloting was irregular.</a:t>
            </a:r>
            <a:r>
              <a:rPr lang="en-US" sz="2000" dirty="0">
                <a:solidFill>
                  <a:schemeClr val="bg1"/>
                </a:solidFill>
              </a:rPr>
              <a:t> </a:t>
            </a:r>
          </a:p>
          <a:p>
            <a:pPr fontAlgn="base"/>
            <a:endParaRPr lang="en-US" sz="2000" dirty="0">
              <a:solidFill>
                <a:schemeClr val="bg1"/>
              </a:solidFill>
            </a:endParaRPr>
          </a:p>
          <a:p>
            <a:pPr fontAlgn="base"/>
            <a:r>
              <a:rPr lang="en-US" sz="2000" dirty="0">
                <a:solidFill>
                  <a:schemeClr val="bg1"/>
                </a:solidFill>
              </a:rPr>
              <a:t>‘After leaving the hall </a:t>
            </a:r>
            <a:r>
              <a:rPr lang="en-US" sz="2000" dirty="0" err="1">
                <a:solidFill>
                  <a:schemeClr val="bg1"/>
                </a:solidFill>
              </a:rPr>
              <a:t>Gazith</a:t>
            </a:r>
            <a:r>
              <a:rPr lang="en-US" sz="2000" dirty="0">
                <a:solidFill>
                  <a:schemeClr val="bg1"/>
                </a:solidFill>
              </a:rPr>
              <a:t> no sentence of death can be passed upon any one so ever.’—Talmud, Bab. ‘Of Idolatry’ 1:8. </a:t>
            </a:r>
          </a:p>
        </p:txBody>
      </p:sp>
      <p:sp>
        <p:nvSpPr>
          <p:cNvPr id="2" name="Rectangle 1"/>
          <p:cNvSpPr/>
          <p:nvPr/>
        </p:nvSpPr>
        <p:spPr>
          <a:xfrm>
            <a:off x="4662535" y="915857"/>
            <a:ext cx="7529465" cy="1323439"/>
          </a:xfrm>
          <a:prstGeom prst="rect">
            <a:avLst/>
          </a:prstGeom>
        </p:spPr>
        <p:txBody>
          <a:bodyPr wrap="square">
            <a:spAutoFit/>
          </a:bodyPr>
          <a:lstStyle/>
          <a:p>
            <a:r>
              <a:rPr lang="en-US" sz="2000" dirty="0">
                <a:solidFill>
                  <a:schemeClr val="bg1"/>
                </a:solidFill>
              </a:rPr>
              <a:t>‘A sentence of death can be pronounced only so long as the Sanhedrin holds its sessions in the appointed place.’—Maimonides, 14. See further Levit. 21:10; compare 10:6. ‘Let the judges each in his turn absolve or condemn.’—Mishna, San. 15:5. </a:t>
            </a:r>
            <a:endParaRPr lang="en-US" sz="2000" dirty="0"/>
          </a:p>
        </p:txBody>
      </p:sp>
      <p:sp>
        <p:nvSpPr>
          <p:cNvPr id="3" name="Rectangle 2"/>
          <p:cNvSpPr/>
          <p:nvPr/>
        </p:nvSpPr>
        <p:spPr>
          <a:xfrm>
            <a:off x="2752253" y="4820103"/>
            <a:ext cx="8908610" cy="1938992"/>
          </a:xfrm>
          <a:prstGeom prst="rect">
            <a:avLst/>
          </a:prstGeom>
        </p:spPr>
        <p:txBody>
          <a:bodyPr wrap="square">
            <a:spAutoFit/>
          </a:bodyPr>
          <a:lstStyle/>
          <a:p>
            <a:pPr fontAlgn="base"/>
            <a:r>
              <a:rPr lang="en-US" sz="2000" dirty="0">
                <a:solidFill>
                  <a:schemeClr val="bg1"/>
                </a:solidFill>
              </a:rPr>
              <a:t>‘The members of the Sanhedrin were seated in the form of a semi-circle, at the extremity of which a secretary was placed, whose business it was to record the votes. One of these secretaries recorded the votes in favor of the accused, the other those against him.’—Mishna, San. 4:3. ‘In ordinary cases the judges voted according to seniority, the oldest commencing; in a capital case the reverse order was followed.’—Benny, p. 73.</a:t>
            </a:r>
          </a:p>
        </p:txBody>
      </p:sp>
      <p:pic>
        <p:nvPicPr>
          <p:cNvPr id="8" name="Picture 2" descr="Image result for sanhedrin criminal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673" y="2193513"/>
            <a:ext cx="4546318" cy="252768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trial of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57" y="4928142"/>
            <a:ext cx="1964546" cy="158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878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11</a:t>
            </a:r>
            <a:endParaRPr lang="en-US" sz="3600" dirty="0">
              <a:solidFill>
                <a:schemeClr val="bg1"/>
              </a:solidFill>
            </a:endParaRPr>
          </a:p>
        </p:txBody>
      </p:sp>
      <p:sp>
        <p:nvSpPr>
          <p:cNvPr id="5" name="Rectangle 4"/>
          <p:cNvSpPr/>
          <p:nvPr/>
        </p:nvSpPr>
        <p:spPr>
          <a:xfrm>
            <a:off x="271604" y="1078022"/>
            <a:ext cx="5893806" cy="3108543"/>
          </a:xfrm>
          <a:prstGeom prst="rect">
            <a:avLst/>
          </a:prstGeom>
        </p:spPr>
        <p:txBody>
          <a:bodyPr wrap="square">
            <a:spAutoFit/>
          </a:bodyPr>
          <a:lstStyle/>
          <a:p>
            <a:pPr fontAlgn="base"/>
            <a:r>
              <a:rPr lang="en-US" sz="2800" i="1" dirty="0">
                <a:solidFill>
                  <a:schemeClr val="bg1"/>
                </a:solidFill>
              </a:rPr>
              <a:t>The members of the Great Sanhedrin were legally disqualified to try Jesus.</a:t>
            </a:r>
            <a:r>
              <a:rPr lang="en-US" sz="2800" dirty="0">
                <a:solidFill>
                  <a:schemeClr val="bg1"/>
                </a:solidFill>
              </a:rPr>
              <a:t> ‘Nor must there be on the judicial bench either a relation or a particular friend, or an enemy of either the accused or of the accuser.’—Mendelsohn, p. 108. </a:t>
            </a:r>
          </a:p>
        </p:txBody>
      </p:sp>
      <p:sp>
        <p:nvSpPr>
          <p:cNvPr id="6" name="Rectangle 5"/>
          <p:cNvSpPr/>
          <p:nvPr/>
        </p:nvSpPr>
        <p:spPr>
          <a:xfrm>
            <a:off x="5094083" y="4988460"/>
            <a:ext cx="6096000" cy="1569660"/>
          </a:xfrm>
          <a:prstGeom prst="rect">
            <a:avLst/>
          </a:prstGeom>
        </p:spPr>
        <p:txBody>
          <a:bodyPr>
            <a:spAutoFit/>
          </a:bodyPr>
          <a:lstStyle/>
          <a:p>
            <a:pPr fontAlgn="base"/>
            <a:r>
              <a:rPr lang="en-US" sz="2400" dirty="0">
                <a:solidFill>
                  <a:schemeClr val="bg1"/>
                </a:solidFill>
              </a:rPr>
              <a:t>‘Nor under any circumstances was a man known to be at enmity with the accused person permitted to occupy a position among the judges.’—Benny, p. 37.</a:t>
            </a:r>
          </a:p>
        </p:txBody>
      </p:sp>
      <p:grpSp>
        <p:nvGrpSpPr>
          <p:cNvPr id="7" name="Group 6"/>
          <p:cNvGrpSpPr/>
          <p:nvPr/>
        </p:nvGrpSpPr>
        <p:grpSpPr>
          <a:xfrm>
            <a:off x="6437014" y="1284548"/>
            <a:ext cx="4860722" cy="3401769"/>
            <a:chOff x="6563762" y="1078022"/>
            <a:chExt cx="4860722" cy="3401769"/>
          </a:xfrm>
        </p:grpSpPr>
        <p:pic>
          <p:nvPicPr>
            <p:cNvPr id="18436" name="Picture 4" descr="Image result for sanhedr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762" y="1078022"/>
              <a:ext cx="4860722" cy="32404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63762" y="4264347"/>
              <a:ext cx="3248685" cy="215444"/>
            </a:xfrm>
            <a:prstGeom prst="rect">
              <a:avLst/>
            </a:prstGeom>
          </p:spPr>
          <p:txBody>
            <a:bodyPr wrap="square">
              <a:spAutoFit/>
            </a:bodyPr>
            <a:lstStyle/>
            <a:p>
              <a:pPr fontAlgn="base"/>
              <a:r>
                <a:rPr lang="en-US" sz="800" dirty="0" err="1">
                  <a:solidFill>
                    <a:schemeClr val="bg1"/>
                  </a:solidFill>
                </a:rPr>
                <a:t>Tissot</a:t>
              </a:r>
              <a:endParaRPr lang="en-US" sz="800" dirty="0">
                <a:solidFill>
                  <a:schemeClr val="bg1"/>
                </a:solidFill>
              </a:endParaRPr>
            </a:p>
          </p:txBody>
        </p:sp>
      </p:grpSp>
    </p:spTree>
    <p:extLst>
      <p:ext uri="{BB962C8B-B14F-4D97-AF65-F5344CB8AC3E}">
        <p14:creationId xmlns:p14="http://schemas.microsoft.com/office/powerpoint/2010/main" val="1347465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12</a:t>
            </a:r>
            <a:endParaRPr lang="en-US" sz="3600" dirty="0">
              <a:solidFill>
                <a:schemeClr val="bg1"/>
              </a:solidFill>
            </a:endParaRPr>
          </a:p>
        </p:txBody>
      </p:sp>
      <p:sp>
        <p:nvSpPr>
          <p:cNvPr id="5" name="Rectangle 4"/>
          <p:cNvSpPr/>
          <p:nvPr/>
        </p:nvSpPr>
        <p:spPr>
          <a:xfrm>
            <a:off x="271604" y="1078022"/>
            <a:ext cx="5893806" cy="2246769"/>
          </a:xfrm>
          <a:prstGeom prst="rect">
            <a:avLst/>
          </a:prstGeom>
        </p:spPr>
        <p:txBody>
          <a:bodyPr wrap="square">
            <a:spAutoFit/>
          </a:bodyPr>
          <a:lstStyle/>
          <a:p>
            <a:pPr fontAlgn="base"/>
            <a:r>
              <a:rPr lang="en-US" sz="2800" i="1" dirty="0">
                <a:solidFill>
                  <a:schemeClr val="bg1"/>
                </a:solidFill>
              </a:rPr>
              <a:t>The condemnation of Jesus was illegal because the merits of the defense were not considered.</a:t>
            </a:r>
            <a:r>
              <a:rPr lang="en-US" sz="2800" dirty="0">
                <a:solidFill>
                  <a:schemeClr val="bg1"/>
                </a:solidFill>
              </a:rPr>
              <a:t> ‘Then shalt thou enquire, and make search, and ask diligently.’—Deut. 13:14.</a:t>
            </a:r>
          </a:p>
        </p:txBody>
      </p:sp>
      <p:pic>
        <p:nvPicPr>
          <p:cNvPr id="18434" name="Picture 2" descr="Image result for sanhedrins"/>
          <p:cNvPicPr>
            <a:picLocks noChangeAspect="1" noChangeArrowheads="1"/>
          </p:cNvPicPr>
          <p:nvPr/>
        </p:nvPicPr>
        <p:blipFill rotWithShape="1">
          <a:blip r:embed="rId3">
            <a:extLst>
              <a:ext uri="{28A0092B-C50C-407E-A947-70E740481C1C}">
                <a14:useLocalDpi xmlns:a14="http://schemas.microsoft.com/office/drawing/2010/main" val="0"/>
              </a:ext>
            </a:extLst>
          </a:blip>
          <a:srcRect l="2498" r="3790" b="6661"/>
          <a:stretch/>
        </p:blipFill>
        <p:spPr bwMode="auto">
          <a:xfrm>
            <a:off x="6237838" y="730294"/>
            <a:ext cx="4744016" cy="3152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4689" y="3882828"/>
            <a:ext cx="6953061" cy="830997"/>
          </a:xfrm>
          <a:prstGeom prst="rect">
            <a:avLst/>
          </a:prstGeom>
        </p:spPr>
        <p:txBody>
          <a:bodyPr wrap="square">
            <a:spAutoFit/>
          </a:bodyPr>
          <a:lstStyle/>
          <a:p>
            <a:r>
              <a:rPr lang="en-US" sz="2400" dirty="0">
                <a:solidFill>
                  <a:schemeClr val="bg1"/>
                </a:solidFill>
              </a:rPr>
              <a:t>‘The judges shall weigh the matter in the sincerity of their conscience.’—Mishna, San. 4:5. </a:t>
            </a:r>
            <a:endParaRPr lang="en-US" sz="2400" dirty="0"/>
          </a:p>
        </p:txBody>
      </p:sp>
      <p:sp>
        <p:nvSpPr>
          <p:cNvPr id="3" name="Rectangle 2"/>
          <p:cNvSpPr/>
          <p:nvPr/>
        </p:nvSpPr>
        <p:spPr>
          <a:xfrm>
            <a:off x="3951838" y="5001083"/>
            <a:ext cx="6953061" cy="1569660"/>
          </a:xfrm>
          <a:prstGeom prst="rect">
            <a:avLst/>
          </a:prstGeom>
        </p:spPr>
        <p:txBody>
          <a:bodyPr wrap="square">
            <a:spAutoFit/>
          </a:bodyPr>
          <a:lstStyle/>
          <a:p>
            <a:pPr fontAlgn="base"/>
            <a:r>
              <a:rPr lang="en-US" sz="2400" dirty="0">
                <a:solidFill>
                  <a:schemeClr val="bg1"/>
                </a:solidFill>
              </a:rPr>
              <a:t>‘The primary object of the Hebrew judicial system was to render the conviction of an innocent person impossible. All the ingenuity of the Jewish legists was directed to the attainment of this end.’—Benny, p. 56.”</a:t>
            </a:r>
          </a:p>
        </p:txBody>
      </p:sp>
    </p:spTree>
    <p:extLst>
      <p:ext uri="{BB962C8B-B14F-4D97-AF65-F5344CB8AC3E}">
        <p14:creationId xmlns:p14="http://schemas.microsoft.com/office/powerpoint/2010/main" val="2247324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Authors</a:t>
            </a:r>
            <a:endParaRPr lang="en-US" sz="3600" dirty="0">
              <a:solidFill>
                <a:schemeClr val="bg1"/>
              </a:solidFill>
            </a:endParaRPr>
          </a:p>
        </p:txBody>
      </p:sp>
      <p:grpSp>
        <p:nvGrpSpPr>
          <p:cNvPr id="9" name="Group 8"/>
          <p:cNvGrpSpPr/>
          <p:nvPr/>
        </p:nvGrpSpPr>
        <p:grpSpPr>
          <a:xfrm>
            <a:off x="256998" y="941164"/>
            <a:ext cx="3167479" cy="5323012"/>
            <a:chOff x="-134887" y="2898288"/>
            <a:chExt cx="3167479" cy="5323012"/>
          </a:xfrm>
        </p:grpSpPr>
        <p:pic>
          <p:nvPicPr>
            <p:cNvPr id="10" name="Picture 4" descr="https://upload.wikimedia.org/wikipedia/commons/thumb/f/f9/AlfredEdersheim.png/200px-AlfredEdersheim.png"/>
            <p:cNvPicPr>
              <a:picLocks noChangeAspect="1" noChangeArrowheads="1"/>
            </p:cNvPicPr>
            <p:nvPr/>
          </p:nvPicPr>
          <p:blipFill rotWithShape="1">
            <a:blip r:embed="rId3">
              <a:extLst>
                <a:ext uri="{28A0092B-C50C-407E-A947-70E740481C1C}">
                  <a14:useLocalDpi xmlns:a14="http://schemas.microsoft.com/office/drawing/2010/main" val="0"/>
                </a:ext>
              </a:extLst>
            </a:blip>
            <a:srcRect r="229" b="19764"/>
            <a:stretch/>
          </p:blipFill>
          <p:spPr bwMode="auto">
            <a:xfrm>
              <a:off x="498538" y="2898288"/>
              <a:ext cx="1900630" cy="2262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4887" y="5174312"/>
              <a:ext cx="3167479" cy="3046988"/>
            </a:xfrm>
            <a:prstGeom prst="rect">
              <a:avLst/>
            </a:prstGeom>
          </p:spPr>
          <p:txBody>
            <a:bodyPr wrap="square">
              <a:spAutoFit/>
            </a:bodyPr>
            <a:lstStyle/>
            <a:p>
              <a:pPr algn="ctr"/>
              <a:r>
                <a:rPr lang="en-US" sz="1200" dirty="0">
                  <a:solidFill>
                    <a:schemeClr val="bg1"/>
                  </a:solidFill>
                  <a:latin typeface="Open Sans"/>
                </a:rPr>
                <a:t>Alfred </a:t>
              </a:r>
              <a:r>
                <a:rPr lang="en-US" sz="1200" dirty="0" err="1">
                  <a:solidFill>
                    <a:schemeClr val="bg1"/>
                  </a:solidFill>
                  <a:latin typeface="Open Sans"/>
                </a:rPr>
                <a:t>Edersheim</a:t>
              </a:r>
              <a:r>
                <a:rPr lang="en-US" sz="1200" dirty="0">
                  <a:solidFill>
                    <a:schemeClr val="bg1"/>
                  </a:solidFill>
                  <a:latin typeface="Open Sans"/>
                </a:rPr>
                <a:t>, </a:t>
              </a:r>
            </a:p>
            <a:p>
              <a:pPr algn="ctr"/>
              <a:r>
                <a:rPr lang="en-US" sz="1200" i="1" dirty="0">
                  <a:solidFill>
                    <a:schemeClr val="bg1"/>
                  </a:solidFill>
                  <a:latin typeface="Open Sans"/>
                </a:rPr>
                <a:t>;</a:t>
              </a:r>
            </a:p>
            <a:p>
              <a:pPr algn="ctr"/>
              <a:r>
                <a:rPr lang="en-US" sz="1200" dirty="0">
                  <a:solidFill>
                    <a:schemeClr val="bg1"/>
                  </a:solidFill>
                </a:rPr>
                <a:t>(7 March 1825 – 16 March 1889) was a Jewish convert to Christianity and a Biblical scholar known especially for his book </a:t>
              </a:r>
              <a:r>
                <a:rPr lang="en-US" sz="1200" i="1" dirty="0">
                  <a:solidFill>
                    <a:schemeClr val="bg1"/>
                  </a:solidFill>
                </a:rPr>
                <a:t>The Life and Times of Jesus the Messiah</a:t>
              </a:r>
              <a:r>
                <a:rPr lang="en-US" sz="1200" dirty="0">
                  <a:solidFill>
                    <a:schemeClr val="bg1"/>
                  </a:solidFill>
                </a:rPr>
                <a:t> (1883).</a:t>
              </a:r>
            </a:p>
            <a:p>
              <a:pPr algn="ctr"/>
              <a:r>
                <a:rPr lang="en-US" sz="1200" dirty="0" err="1">
                  <a:solidFill>
                    <a:schemeClr val="bg1"/>
                  </a:solidFill>
                </a:rPr>
                <a:t>Edersheim</a:t>
              </a:r>
              <a:r>
                <a:rPr lang="en-US" sz="1200" dirty="0">
                  <a:solidFill>
                    <a:schemeClr val="bg1"/>
                  </a:solidFill>
                </a:rPr>
                <a:t> was born in Vienna of Jewish parents of culture and wealth. English was spoken in their home, and he became fluent at an early age. He was educated at a local gymnasium and also in the Talmud and Torah at a Hebrew school, and in 1841 he entered the University of Vienna. His father suffered illness and financial reversals before Alfred could complete his university education, and he had to support himself.</a:t>
              </a:r>
            </a:p>
          </p:txBody>
        </p:sp>
      </p:grpSp>
      <p:grpSp>
        <p:nvGrpSpPr>
          <p:cNvPr id="12" name="Group 11"/>
          <p:cNvGrpSpPr/>
          <p:nvPr/>
        </p:nvGrpSpPr>
        <p:grpSpPr>
          <a:xfrm>
            <a:off x="5205756" y="1102570"/>
            <a:ext cx="5777930" cy="2246769"/>
            <a:chOff x="1140548" y="4837892"/>
            <a:chExt cx="5777930" cy="2246769"/>
          </a:xfrm>
        </p:grpSpPr>
        <p:pic>
          <p:nvPicPr>
            <p:cNvPr id="13" name="Picture 6" descr="Image result for Samuel J. Andrews, Life of Our Lor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302" b="35784"/>
            <a:stretch/>
          </p:blipFill>
          <p:spPr bwMode="auto">
            <a:xfrm>
              <a:off x="1140548" y="4879106"/>
              <a:ext cx="1062498" cy="18569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632400" y="4837892"/>
              <a:ext cx="4286078" cy="2246769"/>
            </a:xfrm>
            <a:prstGeom prst="rect">
              <a:avLst/>
            </a:prstGeom>
          </p:spPr>
          <p:txBody>
            <a:bodyPr wrap="square">
              <a:spAutoFit/>
            </a:bodyPr>
            <a:lstStyle/>
            <a:p>
              <a:r>
                <a:rPr lang="en-US" sz="1400" dirty="0">
                  <a:solidFill>
                    <a:schemeClr val="bg1"/>
                  </a:solidFill>
                </a:rPr>
                <a:t>Samuel James Andrews, </a:t>
              </a:r>
              <a:r>
                <a:rPr lang="en-US" sz="1400" i="1" dirty="0">
                  <a:solidFill>
                    <a:schemeClr val="bg1"/>
                  </a:solidFill>
                </a:rPr>
                <a:t>Life of Our Lord</a:t>
              </a:r>
            </a:p>
            <a:p>
              <a:endParaRPr lang="en-US" sz="1400" i="1" dirty="0">
                <a:solidFill>
                  <a:schemeClr val="bg1"/>
                </a:solidFill>
              </a:endParaRPr>
            </a:p>
            <a:p>
              <a:r>
                <a:rPr lang="en-US" sz="1400" b="1" dirty="0">
                  <a:solidFill>
                    <a:schemeClr val="bg1"/>
                  </a:solidFill>
                </a:rPr>
                <a:t>Samuel James Andrews</a:t>
              </a:r>
              <a:r>
                <a:rPr lang="en-US" sz="1400" dirty="0">
                  <a:solidFill>
                    <a:schemeClr val="bg1"/>
                  </a:solidFill>
                </a:rPr>
                <a:t> (July 31, 1817, in Danbury, Connecticut– October 11, 1906, in Hartford, Connecticut) was an Irvingite divine. He graduated from Williams College in 1839 and practiced law for some years, but turned his attention to theology, and was a Congregational clergyman from 1848 to 1855. In 1856 he became pastor of the Catholic and Apostolic Church (</a:t>
              </a:r>
              <a:r>
                <a:rPr lang="en-US" sz="1400" dirty="0" err="1">
                  <a:solidFill>
                    <a:schemeClr val="bg1"/>
                  </a:solidFill>
                </a:rPr>
                <a:t>Irvingite</a:t>
              </a:r>
              <a:r>
                <a:rPr lang="en-US" sz="1400" dirty="0">
                  <a:solidFill>
                    <a:schemeClr val="bg1"/>
                  </a:solidFill>
                </a:rPr>
                <a:t>) at Hartford, Connecticut.</a:t>
              </a:r>
            </a:p>
          </p:txBody>
        </p:sp>
      </p:grpSp>
      <p:sp>
        <p:nvSpPr>
          <p:cNvPr id="6" name="Rectangle 5"/>
          <p:cNvSpPr/>
          <p:nvPr/>
        </p:nvSpPr>
        <p:spPr>
          <a:xfrm>
            <a:off x="7304314" y="4172847"/>
            <a:ext cx="3984921" cy="1477328"/>
          </a:xfrm>
          <a:prstGeom prst="rect">
            <a:avLst/>
          </a:prstGeom>
        </p:spPr>
        <p:txBody>
          <a:bodyPr wrap="square">
            <a:spAutoFit/>
          </a:bodyPr>
          <a:lstStyle/>
          <a:p>
            <a:r>
              <a:rPr lang="en-US" dirty="0">
                <a:solidFill>
                  <a:schemeClr val="bg1"/>
                </a:solidFill>
              </a:rPr>
              <a:t>M. </a:t>
            </a:r>
            <a:r>
              <a:rPr lang="en-US" dirty="0" err="1">
                <a:solidFill>
                  <a:schemeClr val="bg1"/>
                </a:solidFill>
              </a:rPr>
              <a:t>Dupin</a:t>
            </a:r>
            <a:r>
              <a:rPr lang="en-US" dirty="0">
                <a:solidFill>
                  <a:schemeClr val="bg1"/>
                </a:solidFill>
              </a:rPr>
              <a:t> </a:t>
            </a:r>
            <a:r>
              <a:rPr lang="en-US" i="1" dirty="0">
                <a:solidFill>
                  <a:schemeClr val="bg1"/>
                </a:solidFill>
              </a:rPr>
              <a:t>The Trial of Jesus Before Caiaphas and Pilate</a:t>
            </a:r>
          </a:p>
          <a:p>
            <a:r>
              <a:rPr lang="en-US" dirty="0">
                <a:solidFill>
                  <a:schemeClr val="bg1"/>
                </a:solidFill>
              </a:rPr>
              <a:t>Online Reading</a:t>
            </a:r>
          </a:p>
          <a:p>
            <a:r>
              <a:rPr lang="en-US" dirty="0">
                <a:solidFill>
                  <a:schemeClr val="bg1"/>
                </a:solidFill>
              </a:rPr>
              <a:t>https://archive.org/details/trialofjesusbefo00dupi</a:t>
            </a:r>
          </a:p>
        </p:txBody>
      </p:sp>
      <p:pic>
        <p:nvPicPr>
          <p:cNvPr id="21510" name="Picture 6" descr="https://images-na.ssl-images-amazon.com/images/I/41a5dcT-vRL._SX331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091" y="3654544"/>
            <a:ext cx="1858282" cy="278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952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Authors</a:t>
            </a:r>
            <a:endParaRPr lang="en-US" sz="3600" dirty="0">
              <a:solidFill>
                <a:schemeClr val="bg1"/>
              </a:solidFill>
            </a:endParaRPr>
          </a:p>
        </p:txBody>
      </p:sp>
      <p:grpSp>
        <p:nvGrpSpPr>
          <p:cNvPr id="18" name="Group 17"/>
          <p:cNvGrpSpPr/>
          <p:nvPr/>
        </p:nvGrpSpPr>
        <p:grpSpPr>
          <a:xfrm>
            <a:off x="312513" y="3926876"/>
            <a:ext cx="4556264" cy="1815882"/>
            <a:chOff x="8373720" y="5088918"/>
            <a:chExt cx="4556264" cy="1815882"/>
          </a:xfrm>
        </p:grpSpPr>
        <p:pic>
          <p:nvPicPr>
            <p:cNvPr id="19" name="Picture 12" descr="Samuel Mendelsohn ncpediaorgsitesdefaultfilesimagesbioMen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720" y="5134140"/>
              <a:ext cx="1604112" cy="17706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203259" y="5088918"/>
              <a:ext cx="2726725" cy="1815882"/>
            </a:xfrm>
            <a:prstGeom prst="rect">
              <a:avLst/>
            </a:prstGeom>
          </p:spPr>
          <p:txBody>
            <a:bodyPr wrap="square">
              <a:spAutoFit/>
            </a:bodyPr>
            <a:lstStyle/>
            <a:p>
              <a:r>
                <a:rPr lang="en-US" sz="1400" dirty="0">
                  <a:solidFill>
                    <a:schemeClr val="bg1"/>
                  </a:solidFill>
                </a:rPr>
                <a:t>Samuel Mendelsohn, </a:t>
              </a:r>
              <a:r>
                <a:rPr lang="en-US" sz="1400" i="1" dirty="0">
                  <a:solidFill>
                    <a:schemeClr val="bg1"/>
                  </a:solidFill>
                </a:rPr>
                <a:t>Criminal Jurisprudence of the Ancient Hebrews</a:t>
              </a:r>
            </a:p>
            <a:p>
              <a:r>
                <a:rPr lang="en-US" sz="1400" i="1" dirty="0">
                  <a:solidFill>
                    <a:schemeClr val="bg1"/>
                  </a:solidFill>
                </a:rPr>
                <a:t>(1850-1922)</a:t>
              </a:r>
            </a:p>
            <a:p>
              <a:endParaRPr lang="en-US" sz="1400" i="1" dirty="0">
                <a:solidFill>
                  <a:schemeClr val="bg1"/>
                </a:solidFill>
              </a:endParaRPr>
            </a:p>
            <a:p>
              <a:r>
                <a:rPr lang="en-US" sz="1400" i="1" dirty="0">
                  <a:solidFill>
                    <a:schemeClr val="bg1"/>
                  </a:solidFill>
                </a:rPr>
                <a:t>Online reading</a:t>
              </a:r>
            </a:p>
            <a:p>
              <a:r>
                <a:rPr lang="en-US" sz="1400" dirty="0">
                  <a:solidFill>
                    <a:schemeClr val="bg1"/>
                  </a:solidFill>
                </a:rPr>
                <a:t>https://archive.org/details/criminaljurispru00mend</a:t>
              </a:r>
            </a:p>
          </p:txBody>
        </p:sp>
      </p:grpSp>
      <p:grpSp>
        <p:nvGrpSpPr>
          <p:cNvPr id="21" name="Group 20"/>
          <p:cNvGrpSpPr/>
          <p:nvPr/>
        </p:nvGrpSpPr>
        <p:grpSpPr>
          <a:xfrm>
            <a:off x="625026" y="1080407"/>
            <a:ext cx="6883343" cy="1658596"/>
            <a:chOff x="3313797" y="-301874"/>
            <a:chExt cx="6883343" cy="1658596"/>
          </a:xfrm>
        </p:grpSpPr>
        <p:sp>
          <p:nvSpPr>
            <p:cNvPr id="22" name="Rectangle 21"/>
            <p:cNvSpPr/>
            <p:nvPr/>
          </p:nvSpPr>
          <p:spPr>
            <a:xfrm>
              <a:off x="4101140" y="194681"/>
              <a:ext cx="6096000" cy="938719"/>
            </a:xfrm>
            <a:prstGeom prst="rect">
              <a:avLst/>
            </a:prstGeom>
          </p:spPr>
          <p:txBody>
            <a:bodyPr>
              <a:spAutoFit/>
            </a:bodyPr>
            <a:lstStyle/>
            <a:p>
              <a:r>
                <a:rPr lang="en-US" sz="1100" b="1" dirty="0">
                  <a:solidFill>
                    <a:schemeClr val="bg1"/>
                  </a:solidFill>
                </a:rPr>
                <a:t>Joseph Salvador</a:t>
              </a:r>
              <a:r>
                <a:rPr lang="en-US" sz="1100" dirty="0">
                  <a:solidFill>
                    <a:schemeClr val="bg1"/>
                  </a:solidFill>
                </a:rPr>
                <a:t> (1779–1873) was a scholar from a Sephardi Jewish family in the south of France. Salvador was born in Montpellier. His family had fled to Southern France from Spain in the 15th century in the wake of the Spanish Inquisition where they acculturated to life in France. Salvador's mother was a Roman Catholic. At his personal request, he was buried in the Protestant cemetery of Le Vigan, near Montpellier. </a:t>
              </a:r>
              <a:r>
                <a:rPr lang="en-US" sz="1100" b="1" dirty="0">
                  <a:solidFill>
                    <a:schemeClr val="bg1"/>
                  </a:solidFill>
                </a:rPr>
                <a:t>Wrote </a:t>
              </a:r>
              <a:r>
                <a:rPr lang="en-US" sz="1100" b="1" i="1" dirty="0">
                  <a:solidFill>
                    <a:schemeClr val="bg1"/>
                  </a:solidFill>
                </a:rPr>
                <a:t>Institutions of Moses</a:t>
              </a:r>
              <a:endParaRPr lang="en-US" sz="1100" b="1" dirty="0">
                <a:solidFill>
                  <a:schemeClr val="bg1"/>
                </a:solidFill>
              </a:endParaRPr>
            </a:p>
          </p:txBody>
        </p:sp>
        <p:pic>
          <p:nvPicPr>
            <p:cNvPr id="23" name="Picture 14" descr="Image result for Joseph Salvador (1779–187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93" t="11405" r="36065" b="-4867"/>
            <a:stretch/>
          </p:blipFill>
          <p:spPr bwMode="auto">
            <a:xfrm>
              <a:off x="3313797" y="-301874"/>
              <a:ext cx="784227" cy="16585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7817537" y="958281"/>
            <a:ext cx="4243834" cy="1902848"/>
            <a:chOff x="8829909" y="2172301"/>
            <a:chExt cx="4243834" cy="1902848"/>
          </a:xfrm>
        </p:grpSpPr>
        <p:pic>
          <p:nvPicPr>
            <p:cNvPr id="25" name="Picture 18" descr="Image result for alexander Taylor In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909" y="2172301"/>
              <a:ext cx="1460436" cy="190284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0290345" y="2198697"/>
              <a:ext cx="2783398" cy="1754326"/>
            </a:xfrm>
            <a:prstGeom prst="rect">
              <a:avLst/>
            </a:prstGeom>
          </p:spPr>
          <p:txBody>
            <a:bodyPr wrap="square">
              <a:spAutoFit/>
            </a:bodyPr>
            <a:lstStyle/>
            <a:p>
              <a:r>
                <a:rPr lang="en-US" sz="1200" dirty="0">
                  <a:solidFill>
                    <a:schemeClr val="bg1"/>
                  </a:solidFill>
                </a:rPr>
                <a:t>Alexander Taylor Innes (1833–1912)</a:t>
              </a:r>
            </a:p>
            <a:p>
              <a:r>
                <a:rPr lang="en-US" sz="1200" i="1" dirty="0">
                  <a:solidFill>
                    <a:schemeClr val="bg1"/>
                  </a:solidFill>
                </a:rPr>
                <a:t>The Trial of Jesus Christ</a:t>
              </a:r>
            </a:p>
            <a:p>
              <a:endParaRPr lang="en-US" sz="1200" i="1" dirty="0">
                <a:solidFill>
                  <a:schemeClr val="bg1"/>
                </a:solidFill>
              </a:endParaRPr>
            </a:p>
            <a:p>
              <a:r>
                <a:rPr lang="en-US" sz="1200" dirty="0">
                  <a:solidFill>
                    <a:schemeClr val="bg1"/>
                  </a:solidFill>
                </a:rPr>
                <a:t>He was a lawyer, writer, biographer and church historian</a:t>
              </a:r>
            </a:p>
            <a:p>
              <a:endParaRPr lang="en-US" sz="1200" i="1" dirty="0">
                <a:solidFill>
                  <a:schemeClr val="bg1"/>
                </a:solidFill>
              </a:endParaRPr>
            </a:p>
            <a:p>
              <a:r>
                <a:rPr lang="en-US" sz="1200" i="1" dirty="0">
                  <a:solidFill>
                    <a:schemeClr val="bg1"/>
                  </a:solidFill>
                </a:rPr>
                <a:t>Online Reading</a:t>
              </a:r>
            </a:p>
            <a:p>
              <a:r>
                <a:rPr lang="en-US" sz="1200" i="1" dirty="0">
                  <a:solidFill>
                    <a:schemeClr val="bg1"/>
                  </a:solidFill>
                </a:rPr>
                <a:t>https://archive.org/details/trialjesuschris00innegoog</a:t>
              </a:r>
            </a:p>
          </p:txBody>
        </p:sp>
      </p:grpSp>
      <p:sp>
        <p:nvSpPr>
          <p:cNvPr id="5" name="Rectangle 4"/>
          <p:cNvSpPr/>
          <p:nvPr/>
        </p:nvSpPr>
        <p:spPr>
          <a:xfrm>
            <a:off x="7327007" y="3411823"/>
            <a:ext cx="4505763" cy="3108543"/>
          </a:xfrm>
          <a:prstGeom prst="rect">
            <a:avLst/>
          </a:prstGeom>
        </p:spPr>
        <p:txBody>
          <a:bodyPr wrap="square">
            <a:spAutoFit/>
          </a:bodyPr>
          <a:lstStyle/>
          <a:p>
            <a:r>
              <a:rPr lang="en-US" sz="1400" dirty="0">
                <a:solidFill>
                  <a:schemeClr val="bg1"/>
                </a:solidFill>
              </a:rPr>
              <a:t>Benny, Philip Berger. </a:t>
            </a:r>
            <a:r>
              <a:rPr lang="en-US" sz="1400" i="1" dirty="0">
                <a:solidFill>
                  <a:schemeClr val="bg1"/>
                </a:solidFill>
              </a:rPr>
              <a:t>The Criminal Code of the Jews,</a:t>
            </a:r>
            <a:r>
              <a:rPr lang="en-US" sz="1400" dirty="0">
                <a:solidFill>
                  <a:schemeClr val="bg1"/>
                </a:solidFill>
              </a:rPr>
              <a:t> According to the Talmud. Originally published: London: Smith, Elder, &amp; Co. 1880. 133 pp. Reprinted 2006 by The </a:t>
            </a:r>
            <a:r>
              <a:rPr lang="en-US" sz="1400" dirty="0" err="1">
                <a:solidFill>
                  <a:schemeClr val="bg1"/>
                </a:solidFill>
              </a:rPr>
              <a:t>Lawbook</a:t>
            </a:r>
            <a:r>
              <a:rPr lang="en-US" sz="1400" dirty="0">
                <a:solidFill>
                  <a:schemeClr val="bg1"/>
                </a:solidFill>
              </a:rPr>
              <a:t> Exchange</a:t>
            </a:r>
          </a:p>
          <a:p>
            <a:endParaRPr lang="en-US" sz="1400" dirty="0">
              <a:solidFill>
                <a:schemeClr val="bg1"/>
              </a:solidFill>
            </a:endParaRPr>
          </a:p>
          <a:p>
            <a:r>
              <a:rPr lang="en-US" sz="1400" dirty="0">
                <a:solidFill>
                  <a:schemeClr val="bg1"/>
                </a:solidFill>
              </a:rPr>
              <a:t>This study goes beyond the statutes of the Mosaic Pentateuch to the jurisprudence of the Talmud to create a nuanced description of Jewish criminal law. Beginning with a history of the Mosaic code and an overview of the prescriptions of the Talmud, this study goes on to examine the constitution of the courts, procedure, rules of evidence, perjury, methods of punishment and execution, the treatment of murder, adultery and idolatry and cities of refuge.</a:t>
            </a:r>
          </a:p>
        </p:txBody>
      </p:sp>
      <p:pic>
        <p:nvPicPr>
          <p:cNvPr id="20484" name="Picture 4" descr="Image result for Philip Berger Benny 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093" y="3636899"/>
            <a:ext cx="18954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4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1" y="0"/>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Judgment and Mistreatment</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grpSp>
        <p:nvGrpSpPr>
          <p:cNvPr id="18" name="Group 17"/>
          <p:cNvGrpSpPr/>
          <p:nvPr/>
        </p:nvGrpSpPr>
        <p:grpSpPr>
          <a:xfrm>
            <a:off x="323273" y="1117599"/>
            <a:ext cx="2627744" cy="5347856"/>
            <a:chOff x="323273" y="1117599"/>
            <a:chExt cx="2627744" cy="5347856"/>
          </a:xfrm>
        </p:grpSpPr>
        <p:sp>
          <p:nvSpPr>
            <p:cNvPr id="5" name="TextBox 4"/>
            <p:cNvSpPr txBox="1"/>
            <p:nvPr/>
          </p:nvSpPr>
          <p:spPr>
            <a:xfrm>
              <a:off x="665017" y="1117599"/>
              <a:ext cx="2286000" cy="461665"/>
            </a:xfrm>
            <a:prstGeom prst="rect">
              <a:avLst/>
            </a:prstGeom>
            <a:noFill/>
          </p:spPr>
          <p:txBody>
            <a:bodyPr wrap="square" rtlCol="0">
              <a:spAutoFit/>
            </a:bodyPr>
            <a:lstStyle/>
            <a:p>
              <a:r>
                <a:rPr lang="en-US" sz="2400" dirty="0">
                  <a:solidFill>
                    <a:srgbClr val="FFFF00"/>
                  </a:solidFill>
                </a:rPr>
                <a:t>Pontius Pilate</a:t>
              </a:r>
            </a:p>
          </p:txBody>
        </p:sp>
        <p:sp>
          <p:nvSpPr>
            <p:cNvPr id="12" name="Rectangle 11"/>
            <p:cNvSpPr/>
            <p:nvPr/>
          </p:nvSpPr>
          <p:spPr>
            <a:xfrm>
              <a:off x="323273" y="2191435"/>
              <a:ext cx="2549236" cy="1200329"/>
            </a:xfrm>
            <a:prstGeom prst="rect">
              <a:avLst/>
            </a:prstGeom>
          </p:spPr>
          <p:txBody>
            <a:bodyPr wrap="square">
              <a:spAutoFit/>
            </a:bodyPr>
            <a:lstStyle/>
            <a:p>
              <a:r>
                <a:rPr lang="en-US" dirty="0">
                  <a:solidFill>
                    <a:schemeClr val="bg1"/>
                  </a:solidFill>
                </a:rPr>
                <a:t>A Roman ruler in the territory of Judea, which included the capital city of Jerusalem.</a:t>
              </a:r>
            </a:p>
          </p:txBody>
        </p:sp>
        <p:pic>
          <p:nvPicPr>
            <p:cNvPr id="22530" name="Picture 2" descr="Image result for pontius pilate"/>
            <p:cNvPicPr>
              <a:picLocks noChangeAspect="1" noChangeArrowheads="1"/>
            </p:cNvPicPr>
            <p:nvPr/>
          </p:nvPicPr>
          <p:blipFill>
            <a:blip r:embed="rId3" cstate="print"/>
            <a:srcRect/>
            <a:stretch>
              <a:fillRect/>
            </a:stretch>
          </p:blipFill>
          <p:spPr bwMode="auto">
            <a:xfrm>
              <a:off x="517943" y="3690793"/>
              <a:ext cx="2222081" cy="2774662"/>
            </a:xfrm>
            <a:prstGeom prst="rect">
              <a:avLst/>
            </a:prstGeom>
            <a:noFill/>
          </p:spPr>
        </p:pic>
      </p:grpSp>
      <p:grpSp>
        <p:nvGrpSpPr>
          <p:cNvPr id="19" name="Group 18"/>
          <p:cNvGrpSpPr/>
          <p:nvPr/>
        </p:nvGrpSpPr>
        <p:grpSpPr>
          <a:xfrm>
            <a:off x="4008581" y="1193953"/>
            <a:ext cx="3426692" cy="5214500"/>
            <a:chOff x="4008581" y="1193953"/>
            <a:chExt cx="3426692" cy="5214500"/>
          </a:xfrm>
        </p:grpSpPr>
        <p:sp>
          <p:nvSpPr>
            <p:cNvPr id="7" name="Rectangle 6"/>
            <p:cNvSpPr/>
            <p:nvPr/>
          </p:nvSpPr>
          <p:spPr>
            <a:xfrm>
              <a:off x="4193309" y="1193953"/>
              <a:ext cx="3241964" cy="461665"/>
            </a:xfrm>
            <a:prstGeom prst="rect">
              <a:avLst/>
            </a:prstGeom>
          </p:spPr>
          <p:txBody>
            <a:bodyPr wrap="square">
              <a:spAutoFit/>
            </a:bodyPr>
            <a:lstStyle/>
            <a:p>
              <a:r>
                <a:rPr lang="en-US" sz="2400" dirty="0">
                  <a:solidFill>
                    <a:srgbClr val="FFFF00"/>
                  </a:solidFill>
                </a:rPr>
                <a:t>Herod Antipas</a:t>
              </a:r>
            </a:p>
          </p:txBody>
        </p:sp>
        <p:sp>
          <p:nvSpPr>
            <p:cNvPr id="13" name="Rectangle 12"/>
            <p:cNvSpPr/>
            <p:nvPr/>
          </p:nvSpPr>
          <p:spPr>
            <a:xfrm>
              <a:off x="4008581" y="2099072"/>
              <a:ext cx="2881745" cy="1477328"/>
            </a:xfrm>
            <a:prstGeom prst="rect">
              <a:avLst/>
            </a:prstGeom>
          </p:spPr>
          <p:txBody>
            <a:bodyPr wrap="square">
              <a:spAutoFit/>
            </a:bodyPr>
            <a:lstStyle/>
            <a:p>
              <a:r>
                <a:rPr lang="en-US" dirty="0">
                  <a:solidFill>
                    <a:schemeClr val="bg1"/>
                  </a:solidFill>
                </a:rPr>
                <a:t> Ruled the territories of Galilee and </a:t>
              </a:r>
              <a:r>
                <a:rPr lang="en-US" dirty="0" err="1">
                  <a:solidFill>
                    <a:schemeClr val="bg1"/>
                  </a:solidFill>
                </a:rPr>
                <a:t>Perea</a:t>
              </a:r>
              <a:r>
                <a:rPr lang="en-US" dirty="0">
                  <a:solidFill>
                    <a:schemeClr val="bg1"/>
                  </a:solidFill>
                </a:rPr>
                <a:t> under Roman authority—had also put John the Baptist to death.</a:t>
              </a:r>
            </a:p>
          </p:txBody>
        </p:sp>
        <p:pic>
          <p:nvPicPr>
            <p:cNvPr id="22532" name="Picture 4" descr="Image result for herod antipas"/>
            <p:cNvPicPr>
              <a:picLocks noChangeAspect="1" noChangeArrowheads="1"/>
            </p:cNvPicPr>
            <p:nvPr/>
          </p:nvPicPr>
          <p:blipFill>
            <a:blip r:embed="rId4" cstate="print"/>
            <a:srcRect/>
            <a:stretch>
              <a:fillRect/>
            </a:stretch>
          </p:blipFill>
          <p:spPr bwMode="auto">
            <a:xfrm>
              <a:off x="4311939" y="3769302"/>
              <a:ext cx="2033444" cy="2639151"/>
            </a:xfrm>
            <a:prstGeom prst="rect">
              <a:avLst/>
            </a:prstGeom>
            <a:noFill/>
          </p:spPr>
        </p:pic>
      </p:grpSp>
      <p:grpSp>
        <p:nvGrpSpPr>
          <p:cNvPr id="20" name="Group 19"/>
          <p:cNvGrpSpPr/>
          <p:nvPr/>
        </p:nvGrpSpPr>
        <p:grpSpPr>
          <a:xfrm>
            <a:off x="6975968" y="1212334"/>
            <a:ext cx="4957413" cy="5014073"/>
            <a:chOff x="6975968" y="1212334"/>
            <a:chExt cx="4957413" cy="5014073"/>
          </a:xfrm>
        </p:grpSpPr>
        <p:sp>
          <p:nvSpPr>
            <p:cNvPr id="11" name="Rectangle 10"/>
            <p:cNvSpPr/>
            <p:nvPr/>
          </p:nvSpPr>
          <p:spPr>
            <a:xfrm>
              <a:off x="8843477" y="1212334"/>
              <a:ext cx="2112758" cy="461665"/>
            </a:xfrm>
            <a:prstGeom prst="rect">
              <a:avLst/>
            </a:prstGeom>
          </p:spPr>
          <p:txBody>
            <a:bodyPr wrap="none">
              <a:spAutoFit/>
            </a:bodyPr>
            <a:lstStyle/>
            <a:p>
              <a:r>
                <a:rPr lang="en-US" sz="2400" dirty="0">
                  <a:solidFill>
                    <a:srgbClr val="FFFF00"/>
                  </a:solidFill>
                </a:rPr>
                <a:t>Roman Soldiers</a:t>
              </a:r>
            </a:p>
          </p:txBody>
        </p:sp>
        <p:sp>
          <p:nvSpPr>
            <p:cNvPr id="14" name="Rectangle 13"/>
            <p:cNvSpPr/>
            <p:nvPr/>
          </p:nvSpPr>
          <p:spPr>
            <a:xfrm>
              <a:off x="8728363" y="1702092"/>
              <a:ext cx="3205018" cy="4524315"/>
            </a:xfrm>
            <a:prstGeom prst="rect">
              <a:avLst/>
            </a:prstGeom>
          </p:spPr>
          <p:txBody>
            <a:bodyPr wrap="square">
              <a:spAutoFit/>
            </a:bodyPr>
            <a:lstStyle/>
            <a:p>
              <a:r>
                <a:rPr lang="en-US" dirty="0">
                  <a:solidFill>
                    <a:schemeClr val="bg1"/>
                  </a:solidFill>
                </a:rPr>
                <a:t>The presence of Roman forces in Judea was brought about by a treaty between Judas Maccabaeus (the Jewish head of state) and Rome about 160 BC.</a:t>
              </a:r>
            </a:p>
            <a:p>
              <a:endParaRPr lang="en-US" dirty="0">
                <a:solidFill>
                  <a:schemeClr val="bg1"/>
                </a:solidFill>
              </a:endParaRPr>
            </a:p>
            <a:p>
              <a:r>
                <a:rPr lang="en-US" dirty="0">
                  <a:solidFill>
                    <a:schemeClr val="bg1"/>
                  </a:solidFill>
                </a:rPr>
                <a:t> “The soldiers of the Governor…” The term here (</a:t>
              </a:r>
              <a:r>
                <a:rPr lang="en-US" dirty="0" err="1">
                  <a:solidFill>
                    <a:schemeClr val="bg1"/>
                  </a:solidFill>
                </a:rPr>
                <a:t>stratiwtai</a:t>
              </a:r>
              <a:r>
                <a:rPr lang="en-US" dirty="0">
                  <a:solidFill>
                    <a:schemeClr val="bg1"/>
                  </a:solidFill>
                </a:rPr>
                <a:t>/</a:t>
              </a:r>
              <a:r>
                <a:rPr lang="en-US" dirty="0" err="1">
                  <a:solidFill>
                    <a:schemeClr val="bg1"/>
                  </a:solidFill>
                </a:rPr>
                <a:t>stratiotai</a:t>
              </a:r>
              <a:r>
                <a:rPr lang="en-US" dirty="0">
                  <a:solidFill>
                    <a:schemeClr val="bg1"/>
                  </a:solidFill>
                </a:rPr>
                <a:t>) is the regular term for soldier. </a:t>
              </a:r>
            </a:p>
            <a:p>
              <a:endParaRPr lang="en-US" dirty="0">
                <a:solidFill>
                  <a:schemeClr val="bg1"/>
                </a:solidFill>
              </a:endParaRPr>
            </a:p>
            <a:p>
              <a:r>
                <a:rPr lang="en-US" dirty="0">
                  <a:solidFill>
                    <a:schemeClr val="bg1"/>
                  </a:solidFill>
                </a:rPr>
                <a:t>This is the same term used to describe the people who carried out all of the brutal and violent acts attributed to soldiers in the New Testament. (7)</a:t>
              </a:r>
            </a:p>
          </p:txBody>
        </p:sp>
        <p:pic>
          <p:nvPicPr>
            <p:cNvPr id="22534" name="Picture 6" descr="Image result for roman soldiers statue"/>
            <p:cNvPicPr>
              <a:picLocks noChangeAspect="1" noChangeArrowheads="1"/>
            </p:cNvPicPr>
            <p:nvPr/>
          </p:nvPicPr>
          <p:blipFill>
            <a:blip r:embed="rId5" cstate="print"/>
            <a:srcRect/>
            <a:stretch>
              <a:fillRect/>
            </a:stretch>
          </p:blipFill>
          <p:spPr bwMode="auto">
            <a:xfrm>
              <a:off x="6975968" y="1611890"/>
              <a:ext cx="1734499" cy="2867747"/>
            </a:xfrm>
            <a:prstGeom prst="rect">
              <a:avLst/>
            </a:prstGeom>
            <a:noFill/>
          </p:spPr>
        </p:pic>
      </p:grpSp>
    </p:spTree>
    <p:extLst>
      <p:ext uri="{BB962C8B-B14F-4D97-AF65-F5344CB8AC3E}">
        <p14:creationId xmlns:p14="http://schemas.microsoft.com/office/powerpoint/2010/main" val="101684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4"/>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a:t>
            </a:r>
            <a:endParaRPr lang="en-US" sz="3600" dirty="0">
              <a:solidFill>
                <a:schemeClr val="bg1"/>
              </a:solidFill>
            </a:endParaRPr>
          </a:p>
        </p:txBody>
      </p:sp>
      <p:sp>
        <p:nvSpPr>
          <p:cNvPr id="3" name="Rectangle 2"/>
          <p:cNvSpPr/>
          <p:nvPr/>
        </p:nvSpPr>
        <p:spPr>
          <a:xfrm>
            <a:off x="276630" y="897527"/>
            <a:ext cx="6096000" cy="5693866"/>
          </a:xfrm>
          <a:prstGeom prst="rect">
            <a:avLst/>
          </a:prstGeom>
        </p:spPr>
        <p:txBody>
          <a:bodyPr>
            <a:spAutoFit/>
          </a:bodyPr>
          <a:lstStyle/>
          <a:p>
            <a:r>
              <a:rPr lang="en-US" sz="1400" b="1" dirty="0">
                <a:solidFill>
                  <a:schemeClr val="bg1"/>
                </a:solidFill>
              </a:rPr>
              <a:t>Moshe ben </a:t>
            </a:r>
            <a:r>
              <a:rPr lang="en-US" sz="1400" b="1" dirty="0" err="1">
                <a:solidFill>
                  <a:schemeClr val="bg1"/>
                </a:solidFill>
              </a:rPr>
              <a:t>Maimon</a:t>
            </a:r>
            <a:r>
              <a:rPr lang="en-US" sz="1400" dirty="0">
                <a:solidFill>
                  <a:schemeClr val="bg1"/>
                </a:solidFill>
              </a:rPr>
              <a:t> (Hebrew: </a:t>
            </a:r>
            <a:r>
              <a:rPr lang="he-IL" sz="1400" dirty="0">
                <a:solidFill>
                  <a:schemeClr val="bg1"/>
                </a:solidFill>
              </a:rPr>
              <a:t>משה בן מימון‎‎ </a:t>
            </a:r>
            <a:r>
              <a:rPr lang="en-US" sz="1400" i="1" dirty="0">
                <a:solidFill>
                  <a:schemeClr val="bg1"/>
                </a:solidFill>
              </a:rPr>
              <a:t>Moshe ben </a:t>
            </a:r>
            <a:r>
              <a:rPr lang="en-US" sz="1400" i="1" dirty="0" err="1">
                <a:solidFill>
                  <a:schemeClr val="bg1"/>
                </a:solidFill>
              </a:rPr>
              <a:t>Maymon</a:t>
            </a:r>
            <a:r>
              <a:rPr lang="en-US" sz="1400" dirty="0">
                <a:solidFill>
                  <a:schemeClr val="bg1"/>
                </a:solidFill>
              </a:rPr>
              <a:t>), or </a:t>
            </a:r>
            <a:r>
              <a:rPr lang="en-US" sz="1400" b="1" dirty="0" err="1">
                <a:solidFill>
                  <a:schemeClr val="bg1"/>
                </a:solidFill>
              </a:rPr>
              <a:t>Mūsā</a:t>
            </a:r>
            <a:r>
              <a:rPr lang="en-US" sz="1400" b="1" dirty="0">
                <a:solidFill>
                  <a:schemeClr val="bg1"/>
                </a:solidFill>
              </a:rPr>
              <a:t> bin </a:t>
            </a:r>
            <a:r>
              <a:rPr lang="en-US" sz="1400" b="1" dirty="0" err="1">
                <a:solidFill>
                  <a:schemeClr val="bg1"/>
                </a:solidFill>
              </a:rPr>
              <a:t>Maymūn</a:t>
            </a:r>
            <a:r>
              <a:rPr lang="en-US" sz="1400" dirty="0">
                <a:solidFill>
                  <a:schemeClr val="bg1"/>
                </a:solidFill>
              </a:rPr>
              <a:t> ("</a:t>
            </a:r>
            <a:r>
              <a:rPr lang="en-US" sz="1400" b="1" i="1" dirty="0" err="1">
                <a:solidFill>
                  <a:schemeClr val="bg1"/>
                </a:solidFill>
              </a:rPr>
              <a:t>R</a:t>
            </a:r>
            <a:r>
              <a:rPr lang="en-US" sz="1400" i="1" dirty="0" err="1">
                <a:solidFill>
                  <a:schemeClr val="bg1"/>
                </a:solidFill>
              </a:rPr>
              <a:t>abbeinu</a:t>
            </a:r>
            <a:r>
              <a:rPr lang="en-US" sz="1400" i="1" dirty="0">
                <a:solidFill>
                  <a:schemeClr val="bg1"/>
                </a:solidFill>
              </a:rPr>
              <a:t> </a:t>
            </a:r>
            <a:r>
              <a:rPr lang="en-US" sz="1400" b="1" i="1" dirty="0">
                <a:solidFill>
                  <a:schemeClr val="bg1"/>
                </a:solidFill>
              </a:rPr>
              <a:t>M</a:t>
            </a:r>
            <a:r>
              <a:rPr lang="en-US" sz="1400" i="1" dirty="0">
                <a:solidFill>
                  <a:schemeClr val="bg1"/>
                </a:solidFill>
              </a:rPr>
              <a:t>oshe </a:t>
            </a:r>
            <a:r>
              <a:rPr lang="en-US" sz="1400" b="1" i="1" dirty="0">
                <a:solidFill>
                  <a:schemeClr val="bg1"/>
                </a:solidFill>
              </a:rPr>
              <a:t>B</a:t>
            </a:r>
            <a:r>
              <a:rPr lang="en-US" sz="1400" i="1" dirty="0">
                <a:solidFill>
                  <a:schemeClr val="bg1"/>
                </a:solidFill>
              </a:rPr>
              <a:t>en </a:t>
            </a:r>
            <a:r>
              <a:rPr lang="en-US" sz="1400" b="1" i="1" dirty="0" err="1">
                <a:solidFill>
                  <a:schemeClr val="bg1"/>
                </a:solidFill>
              </a:rPr>
              <a:t>M</a:t>
            </a:r>
            <a:r>
              <a:rPr lang="en-US" sz="1400" i="1" dirty="0" err="1">
                <a:solidFill>
                  <a:schemeClr val="bg1"/>
                </a:solidFill>
              </a:rPr>
              <a:t>aimon</a:t>
            </a:r>
            <a:r>
              <a:rPr lang="en-US" sz="1400" dirty="0">
                <a:solidFill>
                  <a:schemeClr val="bg1"/>
                </a:solidFill>
              </a:rPr>
              <a:t>", "Our Rabbi/Teacher Moses Son of </a:t>
            </a:r>
            <a:r>
              <a:rPr lang="en-US" sz="1400" dirty="0" err="1">
                <a:solidFill>
                  <a:schemeClr val="bg1"/>
                </a:solidFill>
              </a:rPr>
              <a:t>Maimon</a:t>
            </a:r>
            <a:r>
              <a:rPr lang="en-US" sz="1400" dirty="0">
                <a:solidFill>
                  <a:schemeClr val="bg1"/>
                </a:solidFill>
              </a:rPr>
              <a:t>"), and Graecized (and subsequently Latinized) </a:t>
            </a:r>
            <a:r>
              <a:rPr lang="en-US" sz="1400" b="1" dirty="0">
                <a:solidFill>
                  <a:schemeClr val="bg1"/>
                </a:solidFill>
              </a:rPr>
              <a:t>Moses Maimonides</a:t>
            </a:r>
            <a:r>
              <a:rPr lang="en-US" sz="1400" dirty="0">
                <a:solidFill>
                  <a:schemeClr val="bg1"/>
                </a:solidFill>
              </a:rPr>
              <a:t>), a preeminent medieval Sephardic Jewish philosopher and astronomer,</a:t>
            </a:r>
            <a:r>
              <a:rPr lang="en-US" sz="1400" baseline="30000" dirty="0">
                <a:solidFill>
                  <a:schemeClr val="bg1"/>
                </a:solidFill>
                <a:hlinkClick r:id="rId3"/>
              </a:rPr>
              <a:t>]</a:t>
            </a:r>
            <a:r>
              <a:rPr lang="en-US" sz="1400" dirty="0">
                <a:solidFill>
                  <a:schemeClr val="bg1"/>
                </a:solidFill>
              </a:rPr>
              <a:t>became one of the most prolific and influential Torah scholars and physicians of the Middle Ages. Born in Cordova, </a:t>
            </a:r>
            <a:r>
              <a:rPr lang="en-US" sz="1400" dirty="0" err="1">
                <a:solidFill>
                  <a:schemeClr val="bg1"/>
                </a:solidFill>
              </a:rPr>
              <a:t>Almoravid</a:t>
            </a:r>
            <a:r>
              <a:rPr lang="en-US" sz="1400" dirty="0">
                <a:solidFill>
                  <a:schemeClr val="bg1"/>
                </a:solidFill>
              </a:rPr>
              <a:t> Empire (present-day Spain) on Passover Eve, 1135 or 1138, he died in Egypt on December 12, 1204, whence his body was taken to the lower Galilee and buried in </a:t>
            </a:r>
            <a:r>
              <a:rPr lang="en-US" sz="1400" dirty="0" err="1">
                <a:solidFill>
                  <a:schemeClr val="bg1"/>
                </a:solidFill>
              </a:rPr>
              <a:t>Tiberias</a:t>
            </a:r>
            <a:r>
              <a:rPr lang="en-US" sz="1400" dirty="0">
                <a:solidFill>
                  <a:schemeClr val="bg1"/>
                </a:solidFill>
              </a:rPr>
              <a:t>, He worked as a rabbi, physician, and philosopher in Morocco and Egypt.</a:t>
            </a:r>
          </a:p>
          <a:p>
            <a:endParaRPr lang="en-US" sz="1400" dirty="0">
              <a:solidFill>
                <a:schemeClr val="bg1"/>
              </a:solidFill>
            </a:endParaRPr>
          </a:p>
          <a:p>
            <a:r>
              <a:rPr lang="en-US" sz="1400" dirty="0">
                <a:solidFill>
                  <a:schemeClr val="bg1"/>
                </a:solidFill>
              </a:rPr>
              <a:t>During his lifetime, most Jews greeted Maimonides' writings on Jewish law and ethics with acclaim and gratitude, even as far away as Iraq and Yemen, and although Maimonides rose to become the revered head of the Jewish community in Egypt, there were also vociferous critics of some of his writings, particularly in Spain. Nonetheless, he was posthumously acknowledged as among the foremost rabbinical arbiters and philosophers in Jewish history, and his copious work comprises a cornerstone of Jewish scholarship. His fourteen-volume </a:t>
            </a:r>
            <a:r>
              <a:rPr lang="en-US" sz="1400" i="1" dirty="0" err="1">
                <a:solidFill>
                  <a:schemeClr val="bg1"/>
                </a:solidFill>
              </a:rPr>
              <a:t>Mishneh</a:t>
            </a:r>
            <a:r>
              <a:rPr lang="en-US" sz="1400" i="1" dirty="0">
                <a:solidFill>
                  <a:schemeClr val="bg1"/>
                </a:solidFill>
              </a:rPr>
              <a:t> Torah</a:t>
            </a:r>
            <a:r>
              <a:rPr lang="en-US" sz="1400" dirty="0">
                <a:solidFill>
                  <a:schemeClr val="bg1"/>
                </a:solidFill>
              </a:rPr>
              <a:t> still carries significant canonical authority as a codification of Talmudic law. He is sometimes known as "ha </a:t>
            </a:r>
            <a:r>
              <a:rPr lang="en-US" sz="1400" dirty="0" err="1">
                <a:solidFill>
                  <a:schemeClr val="bg1"/>
                </a:solidFill>
              </a:rPr>
              <a:t>Nesher</a:t>
            </a:r>
            <a:r>
              <a:rPr lang="en-US" sz="1400" dirty="0">
                <a:solidFill>
                  <a:schemeClr val="bg1"/>
                </a:solidFill>
              </a:rPr>
              <a:t> ha </a:t>
            </a:r>
            <a:r>
              <a:rPr lang="en-US" sz="1400" dirty="0" err="1">
                <a:solidFill>
                  <a:schemeClr val="bg1"/>
                </a:solidFill>
              </a:rPr>
              <a:t>Gadol</a:t>
            </a:r>
            <a:r>
              <a:rPr lang="en-US" sz="1400" dirty="0">
                <a:solidFill>
                  <a:schemeClr val="bg1"/>
                </a:solidFill>
              </a:rPr>
              <a:t>" (the great eagle) in recognition of his outstanding status as a </a:t>
            </a:r>
            <a:r>
              <a:rPr lang="en-US" sz="1400" i="1" dirty="0">
                <a:solidFill>
                  <a:schemeClr val="bg1"/>
                </a:solidFill>
              </a:rPr>
              <a:t>bona fide</a:t>
            </a:r>
            <a:r>
              <a:rPr lang="en-US" sz="1400" dirty="0">
                <a:solidFill>
                  <a:schemeClr val="bg1"/>
                </a:solidFill>
              </a:rPr>
              <a:t> exponent of the Oral Torah.</a:t>
            </a:r>
          </a:p>
          <a:p>
            <a:r>
              <a:rPr lang="en-US" sz="1400" dirty="0">
                <a:solidFill>
                  <a:schemeClr val="bg1"/>
                </a:solidFill>
              </a:rPr>
              <a:t>Aside from being revered by Jewish historians, Maimonides also figures very prominently in the history of Islamic and Arab sciences and is mentioned extensively in studies. Influenced by Al-</a:t>
            </a:r>
            <a:r>
              <a:rPr lang="en-US" sz="1400" dirty="0" err="1">
                <a:solidFill>
                  <a:schemeClr val="bg1"/>
                </a:solidFill>
              </a:rPr>
              <a:t>Farabi</a:t>
            </a:r>
            <a:r>
              <a:rPr lang="en-US" sz="1400" dirty="0">
                <a:solidFill>
                  <a:schemeClr val="bg1"/>
                </a:solidFill>
              </a:rPr>
              <a:t> (ca. 872–950/951), Avicenna (c. 980 – 1037), and his contemporary Averroes (1126–1198), he in his turn influenced other prominent Arab and Muslim philosophers and scientists. He became a prominent philosopher and polymath in both the Jewish and Islamic worlds.</a:t>
            </a:r>
            <a:endParaRPr lang="en-US" sz="1400" b="0" i="0" dirty="0">
              <a:solidFill>
                <a:schemeClr val="bg1"/>
              </a:solidFill>
              <a:effectLst/>
            </a:endParaRPr>
          </a:p>
        </p:txBody>
      </p:sp>
      <p:pic>
        <p:nvPicPr>
          <p:cNvPr id="22530" name="Picture 2" descr="Maimonid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118" y="2625726"/>
            <a:ext cx="188595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02839" y="5140326"/>
            <a:ext cx="680507" cy="369332"/>
          </a:xfrm>
          <a:prstGeom prst="rect">
            <a:avLst/>
          </a:prstGeom>
        </p:spPr>
        <p:txBody>
          <a:bodyPr wrap="none">
            <a:spAutoFit/>
          </a:bodyPr>
          <a:lstStyle/>
          <a:p>
            <a:r>
              <a:rPr lang="en-US" dirty="0">
                <a:solidFill>
                  <a:schemeClr val="bg1"/>
                </a:solidFill>
                <a:latin typeface="Arial" panose="020B0604020202020204" pitchFamily="34" charset="0"/>
              </a:rPr>
              <a:t>1135</a:t>
            </a:r>
            <a:endParaRPr lang="en-US" dirty="0">
              <a:solidFill>
                <a:schemeClr val="bg1"/>
              </a:solidFill>
            </a:endParaRPr>
          </a:p>
        </p:txBody>
      </p:sp>
      <p:sp>
        <p:nvSpPr>
          <p:cNvPr id="5" name="Rectangle 4"/>
          <p:cNvSpPr/>
          <p:nvPr/>
        </p:nvSpPr>
        <p:spPr>
          <a:xfrm>
            <a:off x="6975352" y="1449186"/>
            <a:ext cx="4182505" cy="923330"/>
          </a:xfrm>
          <a:prstGeom prst="rect">
            <a:avLst/>
          </a:prstGeom>
        </p:spPr>
        <p:txBody>
          <a:bodyPr wrap="square">
            <a:spAutoFit/>
          </a:bodyPr>
          <a:lstStyle/>
          <a:p>
            <a:r>
              <a:rPr lang="en-US" b="1" dirty="0">
                <a:solidFill>
                  <a:schemeClr val="bg1"/>
                </a:solidFill>
                <a:latin typeface="Arial" panose="020B0604020202020204" pitchFamily="34" charset="0"/>
              </a:rPr>
              <a:t>Moshe ben </a:t>
            </a:r>
            <a:r>
              <a:rPr lang="en-US" b="1" dirty="0" err="1">
                <a:solidFill>
                  <a:schemeClr val="bg1"/>
                </a:solidFill>
                <a:latin typeface="Arial" panose="020B0604020202020204" pitchFamily="34" charset="0"/>
              </a:rPr>
              <a:t>Maimon</a:t>
            </a:r>
            <a:r>
              <a:rPr lang="en-US" b="1" dirty="0">
                <a:solidFill>
                  <a:schemeClr val="bg1"/>
                </a:solidFill>
                <a:latin typeface="Arial" panose="020B0604020202020204" pitchFamily="34" charset="0"/>
              </a:rPr>
              <a:t> ("Maimonides")</a:t>
            </a:r>
          </a:p>
          <a:p>
            <a:r>
              <a:rPr lang="en-US" i="1" dirty="0">
                <a:solidFill>
                  <a:schemeClr val="bg1"/>
                </a:solidFill>
                <a:latin typeface="Open Sans"/>
              </a:rPr>
              <a:t>Sanhedrin;</a:t>
            </a:r>
            <a:r>
              <a:rPr lang="en-US" dirty="0">
                <a:solidFill>
                  <a:schemeClr val="bg1"/>
                </a:solidFill>
                <a:latin typeface="Open Sans"/>
              </a:rPr>
              <a:t> MM. Lemann, </a:t>
            </a:r>
            <a:r>
              <a:rPr lang="en-US" i="1" dirty="0">
                <a:solidFill>
                  <a:schemeClr val="bg1"/>
                </a:solidFill>
                <a:latin typeface="Open Sans"/>
              </a:rPr>
              <a:t>Jesus before the Sanhedrin</a:t>
            </a:r>
            <a:endParaRPr lang="en-US" dirty="0">
              <a:solidFill>
                <a:schemeClr val="bg1"/>
              </a:solidFill>
            </a:endParaRPr>
          </a:p>
        </p:txBody>
      </p:sp>
    </p:spTree>
    <p:extLst>
      <p:ext uri="{BB962C8B-B14F-4D97-AF65-F5344CB8AC3E}">
        <p14:creationId xmlns:p14="http://schemas.microsoft.com/office/powerpoint/2010/main" val="6837354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4"/>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 </a:t>
            </a:r>
            <a:endParaRPr lang="en-US" sz="3600" dirty="0">
              <a:solidFill>
                <a:schemeClr val="bg1"/>
              </a:solidFill>
            </a:endParaRPr>
          </a:p>
        </p:txBody>
      </p:sp>
      <p:sp>
        <p:nvSpPr>
          <p:cNvPr id="3" name="Rectangle 2"/>
          <p:cNvSpPr/>
          <p:nvPr/>
        </p:nvSpPr>
        <p:spPr>
          <a:xfrm>
            <a:off x="2543954" y="2080519"/>
            <a:ext cx="2161770" cy="954107"/>
          </a:xfrm>
          <a:prstGeom prst="rect">
            <a:avLst/>
          </a:prstGeom>
        </p:spPr>
        <p:txBody>
          <a:bodyPr wrap="square">
            <a:spAutoFit/>
          </a:bodyPr>
          <a:lstStyle/>
          <a:p>
            <a:r>
              <a:rPr lang="en-US" sz="1400" dirty="0">
                <a:solidFill>
                  <a:schemeClr val="bg1"/>
                </a:solidFill>
                <a:latin typeface="Open Sans"/>
              </a:rPr>
              <a:t>Walter M. Chandler, of the New York Bar, </a:t>
            </a:r>
            <a:r>
              <a:rPr lang="en-US" sz="1400" i="1" dirty="0">
                <a:solidFill>
                  <a:schemeClr val="bg1"/>
                </a:solidFill>
                <a:latin typeface="Open Sans"/>
              </a:rPr>
              <a:t>The Trial of Jesus from a Lawyer’s Standpoint</a:t>
            </a:r>
            <a:endParaRPr lang="en-US" sz="1400" b="0" i="0" dirty="0">
              <a:solidFill>
                <a:schemeClr val="bg1"/>
              </a:solidFill>
              <a:effectLst/>
            </a:endParaRPr>
          </a:p>
        </p:txBody>
      </p:sp>
      <p:sp>
        <p:nvSpPr>
          <p:cNvPr id="6" name="Rectangle 5"/>
          <p:cNvSpPr/>
          <p:nvPr/>
        </p:nvSpPr>
        <p:spPr>
          <a:xfrm>
            <a:off x="4986517" y="1164134"/>
            <a:ext cx="6748283" cy="5693866"/>
          </a:xfrm>
          <a:prstGeom prst="rect">
            <a:avLst/>
          </a:prstGeom>
        </p:spPr>
        <p:txBody>
          <a:bodyPr wrap="square">
            <a:spAutoFit/>
          </a:bodyPr>
          <a:lstStyle/>
          <a:p>
            <a:r>
              <a:rPr lang="en-US" sz="1400" dirty="0">
                <a:solidFill>
                  <a:schemeClr val="bg1"/>
                </a:solidFill>
                <a:latin typeface="Arial" panose="020B0604020202020204" pitchFamily="34" charset="0"/>
              </a:rPr>
              <a:t>Born on December 8, 1867, near Yazoo City, Mississippi, Chandler attended public schools, the University of Virginia at Charlottesville, and the University of Mississippi at Oxford. He taught school for a time and then graduated from the University of Michigan at Ann Arbor in 1897. He studied history and jurisprudence at the University of Berlin and the University of Heidelberg in Germany.</a:t>
            </a:r>
          </a:p>
          <a:p>
            <a:r>
              <a:rPr lang="en-US" sz="1400" dirty="0">
                <a:solidFill>
                  <a:schemeClr val="bg1"/>
                </a:solidFill>
                <a:latin typeface="Arial" panose="020B0604020202020204" pitchFamily="34" charset="0"/>
              </a:rPr>
              <a:t>He established his law practice in Dallas, Texas, and three years later moved to New York City, where he continued the practice of law and engaged in writing and lecturing.</a:t>
            </a:r>
          </a:p>
          <a:p>
            <a:r>
              <a:rPr lang="en-US" sz="1400" dirty="0">
                <a:solidFill>
                  <a:schemeClr val="bg1"/>
                </a:solidFill>
                <a:latin typeface="Arial" panose="020B0604020202020204" pitchFamily="34" charset="0"/>
              </a:rPr>
              <a:t>In 1912, Chandler was elected to Congress to the first of two terms as a Progressive. In 1916, he was elected to a third term to Congress as a Republican. He was an unsuccessful candidate for reelection in the heavily Republican year of 1918.</a:t>
            </a:r>
          </a:p>
          <a:p>
            <a:r>
              <a:rPr lang="en-US" sz="1400" dirty="0">
                <a:solidFill>
                  <a:schemeClr val="bg1"/>
                </a:solidFill>
                <a:latin typeface="Arial" panose="020B0604020202020204" pitchFamily="34" charset="0"/>
              </a:rPr>
              <a:t>In 1920, Chandler was elected to a fourth nonconsecutive term as a Republican to the Sixty-seventh Congress (March 4, 1921 – March 3, 1923). He was an unsuccessful candidate for reelection in 1922 and thereafter unsuccessfully contested the election of Sol Bloom to fill a congressional vacancy. He was again an unsuccessful candidate in 1924, even as U.S. President Calvin Coolidge won the electors of New York State.</a:t>
            </a:r>
          </a:p>
          <a:p>
            <a:r>
              <a:rPr lang="en-US" sz="1400" dirty="0">
                <a:solidFill>
                  <a:schemeClr val="bg1"/>
                </a:solidFill>
                <a:latin typeface="Arial" panose="020B0604020202020204" pitchFamily="34" charset="0"/>
              </a:rPr>
              <a:t>He served as member of the faculty and lecturer at the American Expeditionary Force University at Beaune, France, during World War I.</a:t>
            </a:r>
          </a:p>
          <a:p>
            <a:r>
              <a:rPr lang="en-US" sz="1400" dirty="0">
                <a:solidFill>
                  <a:schemeClr val="bg1"/>
                </a:solidFill>
                <a:latin typeface="Arial" panose="020B0604020202020204" pitchFamily="34" charset="0"/>
              </a:rPr>
              <a:t>After he left Congress early in 1923, he resumed the practice of law in New York City, where he died twelve years later.</a:t>
            </a:r>
          </a:p>
          <a:p>
            <a:r>
              <a:rPr lang="en-US" sz="1400" dirty="0">
                <a:solidFill>
                  <a:schemeClr val="bg1"/>
                </a:solidFill>
                <a:latin typeface="Arial" panose="020B0604020202020204" pitchFamily="34" charset="0"/>
              </a:rPr>
              <a:t>He died on March 16, 1935. Chandler was interred in the West Evergreen Cemetery in Jacksonville, Florida.</a:t>
            </a:r>
            <a:endParaRPr lang="en-US" sz="1400" b="0" i="0" dirty="0">
              <a:solidFill>
                <a:schemeClr val="bg1"/>
              </a:solidFill>
              <a:effectLst/>
              <a:latin typeface="Arial" panose="020B0604020202020204" pitchFamily="34" charset="0"/>
            </a:endParaRPr>
          </a:p>
        </p:txBody>
      </p:sp>
      <p:pic>
        <p:nvPicPr>
          <p:cNvPr id="10" name="Picture 2" descr="Walter M Chand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87" y="1283253"/>
            <a:ext cx="166687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01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ark blue background"/>
          <p:cNvPicPr>
            <a:picLocks noChangeAspect="1" noChangeArrowheads="1"/>
          </p:cNvPicPr>
          <p:nvPr/>
        </p:nvPicPr>
        <p:blipFill>
          <a:blip r:embed="rId2" cstate="print"/>
          <a:srcRect/>
          <a:stretch>
            <a:fillRect/>
          </a:stretch>
        </p:blipFill>
        <p:spPr bwMode="auto">
          <a:xfrm>
            <a:off x="-1" y="0"/>
            <a:ext cx="12192001" cy="6878782"/>
          </a:xfrm>
          <a:prstGeom prst="rect">
            <a:avLst/>
          </a:prstGeom>
          <a:noFill/>
        </p:spPr>
      </p:pic>
      <p:sp>
        <p:nvSpPr>
          <p:cNvPr id="6" name="TextBox 5"/>
          <p:cNvSpPr txBox="1"/>
          <p:nvPr/>
        </p:nvSpPr>
        <p:spPr>
          <a:xfrm>
            <a:off x="0" y="0"/>
            <a:ext cx="12192000" cy="923330"/>
          </a:xfrm>
          <a:prstGeom prst="rect">
            <a:avLst/>
          </a:prstGeom>
          <a:noFill/>
        </p:spPr>
        <p:txBody>
          <a:bodyPr wrap="square" rtlCol="0">
            <a:spAutoFit/>
          </a:bodyPr>
          <a:lstStyle/>
          <a:p>
            <a:pPr algn="ctr"/>
            <a:r>
              <a:rPr lang="en-US" sz="5400" dirty="0">
                <a:solidFill>
                  <a:schemeClr val="bg1"/>
                </a:solidFill>
                <a:latin typeface="Eurostile" pitchFamily="34" charset="0"/>
              </a:rPr>
              <a:t>Savior’s Trial</a:t>
            </a:r>
          </a:p>
        </p:txBody>
      </p:sp>
      <p:sp>
        <p:nvSpPr>
          <p:cNvPr id="10" name="Rectangle 9"/>
          <p:cNvSpPr/>
          <p:nvPr/>
        </p:nvSpPr>
        <p:spPr>
          <a:xfrm>
            <a:off x="11731618" y="6519446"/>
            <a:ext cx="460382" cy="338554"/>
          </a:xfrm>
          <a:prstGeom prst="rect">
            <a:avLst/>
          </a:prstGeom>
        </p:spPr>
        <p:txBody>
          <a:bodyPr wrap="none">
            <a:spAutoFit/>
          </a:bodyPr>
          <a:lstStyle/>
          <a:p>
            <a:pPr algn="r"/>
            <a:r>
              <a:rPr lang="en-US" sz="1600" dirty="0">
                <a:solidFill>
                  <a:schemeClr val="bg1"/>
                </a:solidFill>
              </a:rPr>
              <a:t> (1)</a:t>
            </a:r>
          </a:p>
        </p:txBody>
      </p:sp>
      <p:grpSp>
        <p:nvGrpSpPr>
          <p:cNvPr id="2" name="Group 17"/>
          <p:cNvGrpSpPr/>
          <p:nvPr/>
        </p:nvGrpSpPr>
        <p:grpSpPr>
          <a:xfrm>
            <a:off x="148490" y="790574"/>
            <a:ext cx="3088854" cy="3709185"/>
            <a:chOff x="148490" y="790574"/>
            <a:chExt cx="3088854" cy="3709185"/>
          </a:xfrm>
        </p:grpSpPr>
        <p:sp>
          <p:nvSpPr>
            <p:cNvPr id="5" name="TextBox 4"/>
            <p:cNvSpPr txBox="1"/>
            <p:nvPr/>
          </p:nvSpPr>
          <p:spPr>
            <a:xfrm>
              <a:off x="951344" y="1071417"/>
              <a:ext cx="2286000" cy="461665"/>
            </a:xfrm>
            <a:prstGeom prst="rect">
              <a:avLst/>
            </a:prstGeom>
            <a:noFill/>
          </p:spPr>
          <p:txBody>
            <a:bodyPr wrap="square" rtlCol="0">
              <a:spAutoFit/>
            </a:bodyPr>
            <a:lstStyle/>
            <a:p>
              <a:r>
                <a:rPr lang="en-US" sz="2400" dirty="0">
                  <a:solidFill>
                    <a:srgbClr val="FFFF00"/>
                  </a:solidFill>
                </a:rPr>
                <a:t>Pontius Pilate</a:t>
              </a:r>
            </a:p>
          </p:txBody>
        </p:sp>
        <p:sp>
          <p:nvSpPr>
            <p:cNvPr id="12" name="Rectangle 11"/>
            <p:cNvSpPr/>
            <p:nvPr/>
          </p:nvSpPr>
          <p:spPr>
            <a:xfrm>
              <a:off x="323273" y="2191435"/>
              <a:ext cx="2549236" cy="2308324"/>
            </a:xfrm>
            <a:prstGeom prst="rect">
              <a:avLst/>
            </a:prstGeom>
          </p:spPr>
          <p:txBody>
            <a:bodyPr wrap="square">
              <a:spAutoFit/>
            </a:bodyPr>
            <a:lstStyle/>
            <a:p>
              <a:r>
                <a:rPr lang="en-US" dirty="0">
                  <a:solidFill>
                    <a:schemeClr val="bg1"/>
                  </a:solidFill>
                </a:rPr>
                <a:t>Pilate began looking for a way to dismiss the case against Him.</a:t>
              </a:r>
            </a:p>
            <a:p>
              <a:endParaRPr lang="en-US" dirty="0">
                <a:solidFill>
                  <a:schemeClr val="bg1"/>
                </a:solidFill>
              </a:endParaRPr>
            </a:p>
            <a:p>
              <a:r>
                <a:rPr lang="en-US" dirty="0">
                  <a:solidFill>
                    <a:schemeClr val="bg1"/>
                  </a:solidFill>
                </a:rPr>
                <a:t>When Pilate learned that Jesus was a Galilean, he sent Him to Herod Antipas.</a:t>
              </a:r>
            </a:p>
          </p:txBody>
        </p:sp>
        <p:pic>
          <p:nvPicPr>
            <p:cNvPr id="22530" name="Picture 2" descr="Image result for pontius pilate"/>
            <p:cNvPicPr>
              <a:picLocks noChangeAspect="1" noChangeArrowheads="1"/>
            </p:cNvPicPr>
            <p:nvPr/>
          </p:nvPicPr>
          <p:blipFill>
            <a:blip r:embed="rId3" cstate="print"/>
            <a:srcRect/>
            <a:stretch>
              <a:fillRect/>
            </a:stretch>
          </p:blipFill>
          <p:spPr bwMode="auto">
            <a:xfrm>
              <a:off x="148490" y="790574"/>
              <a:ext cx="816666" cy="1019752"/>
            </a:xfrm>
            <a:prstGeom prst="rect">
              <a:avLst/>
            </a:prstGeom>
            <a:noFill/>
          </p:spPr>
        </p:pic>
      </p:grpSp>
      <p:grpSp>
        <p:nvGrpSpPr>
          <p:cNvPr id="3" name="Group 18"/>
          <p:cNvGrpSpPr/>
          <p:nvPr/>
        </p:nvGrpSpPr>
        <p:grpSpPr>
          <a:xfrm>
            <a:off x="3278910" y="841376"/>
            <a:ext cx="4331854" cy="5782011"/>
            <a:chOff x="3278910" y="841376"/>
            <a:chExt cx="4331854" cy="5782011"/>
          </a:xfrm>
        </p:grpSpPr>
        <p:sp>
          <p:nvSpPr>
            <p:cNvPr id="7" name="Rectangle 6"/>
            <p:cNvSpPr/>
            <p:nvPr/>
          </p:nvSpPr>
          <p:spPr>
            <a:xfrm>
              <a:off x="4147127" y="1046171"/>
              <a:ext cx="3241964" cy="461665"/>
            </a:xfrm>
            <a:prstGeom prst="rect">
              <a:avLst/>
            </a:prstGeom>
          </p:spPr>
          <p:txBody>
            <a:bodyPr wrap="square">
              <a:spAutoFit/>
            </a:bodyPr>
            <a:lstStyle/>
            <a:p>
              <a:r>
                <a:rPr lang="en-US" sz="2400" dirty="0">
                  <a:solidFill>
                    <a:srgbClr val="FFFF00"/>
                  </a:solidFill>
                </a:rPr>
                <a:t>Herod Antipas</a:t>
              </a:r>
            </a:p>
          </p:txBody>
        </p:sp>
        <p:sp>
          <p:nvSpPr>
            <p:cNvPr id="13" name="Rectangle 12"/>
            <p:cNvSpPr/>
            <p:nvPr/>
          </p:nvSpPr>
          <p:spPr>
            <a:xfrm>
              <a:off x="4008581" y="2099072"/>
              <a:ext cx="3602183" cy="4524315"/>
            </a:xfrm>
            <a:prstGeom prst="rect">
              <a:avLst/>
            </a:prstGeom>
          </p:spPr>
          <p:txBody>
            <a:bodyPr wrap="square">
              <a:spAutoFit/>
            </a:bodyPr>
            <a:lstStyle/>
            <a:p>
              <a:r>
                <a:rPr lang="en-US" dirty="0">
                  <a:solidFill>
                    <a:schemeClr val="bg1"/>
                  </a:solidFill>
                </a:rPr>
                <a:t>Herod was eager to see Jesus, hoping to witness a miracle of some sort.</a:t>
              </a:r>
            </a:p>
            <a:p>
              <a:endParaRPr lang="en-US" dirty="0">
                <a:solidFill>
                  <a:schemeClr val="bg1"/>
                </a:solidFill>
              </a:endParaRPr>
            </a:p>
            <a:p>
              <a:r>
                <a:rPr lang="en-US" dirty="0">
                  <a:solidFill>
                    <a:schemeClr val="bg1"/>
                  </a:solidFill>
                </a:rPr>
                <a:t> “Herod began to question the Prisoner; but Jesus remained silent.</a:t>
              </a:r>
            </a:p>
            <a:p>
              <a:endParaRPr lang="en-US" dirty="0">
                <a:solidFill>
                  <a:schemeClr val="bg1"/>
                </a:solidFill>
              </a:endParaRPr>
            </a:p>
            <a:p>
              <a:r>
                <a:rPr lang="en-US" dirty="0">
                  <a:solidFill>
                    <a:schemeClr val="bg1"/>
                  </a:solidFill>
                </a:rPr>
                <a:t>As far as we know, Herod is … the only being who saw Christ face to face and spoke to Him, yet never heard His voice. … For Herod the fox He had but disdainful and kingly silence.</a:t>
              </a:r>
            </a:p>
            <a:p>
              <a:endParaRPr lang="en-US" dirty="0">
                <a:solidFill>
                  <a:schemeClr val="bg1"/>
                </a:solidFill>
              </a:endParaRPr>
            </a:p>
            <a:p>
              <a:r>
                <a:rPr lang="en-US" dirty="0">
                  <a:solidFill>
                    <a:schemeClr val="bg1"/>
                  </a:solidFill>
                </a:rPr>
                <a:t>Herod had found nothing in Jesus to warrant condemnation”  (3)</a:t>
              </a:r>
            </a:p>
          </p:txBody>
        </p:sp>
        <p:pic>
          <p:nvPicPr>
            <p:cNvPr id="22532" name="Picture 4" descr="Image result for herod antipas"/>
            <p:cNvPicPr>
              <a:picLocks noChangeAspect="1" noChangeArrowheads="1"/>
            </p:cNvPicPr>
            <p:nvPr/>
          </p:nvPicPr>
          <p:blipFill>
            <a:blip r:embed="rId4" cstate="print"/>
            <a:srcRect/>
            <a:stretch>
              <a:fillRect/>
            </a:stretch>
          </p:blipFill>
          <p:spPr bwMode="auto">
            <a:xfrm>
              <a:off x="3278910" y="841376"/>
              <a:ext cx="794328" cy="1030936"/>
            </a:xfrm>
            <a:prstGeom prst="rect">
              <a:avLst/>
            </a:prstGeom>
            <a:noFill/>
          </p:spPr>
        </p:pic>
      </p:grpSp>
      <p:grpSp>
        <p:nvGrpSpPr>
          <p:cNvPr id="4" name="Group 19"/>
          <p:cNvGrpSpPr/>
          <p:nvPr/>
        </p:nvGrpSpPr>
        <p:grpSpPr>
          <a:xfrm>
            <a:off x="7795491" y="1025236"/>
            <a:ext cx="4137890" cy="2708181"/>
            <a:chOff x="7795491" y="1025236"/>
            <a:chExt cx="4137890" cy="2708181"/>
          </a:xfrm>
        </p:grpSpPr>
        <p:sp>
          <p:nvSpPr>
            <p:cNvPr id="11" name="Rectangle 10"/>
            <p:cNvSpPr/>
            <p:nvPr/>
          </p:nvSpPr>
          <p:spPr>
            <a:xfrm>
              <a:off x="8843477" y="1212334"/>
              <a:ext cx="2112758" cy="461665"/>
            </a:xfrm>
            <a:prstGeom prst="rect">
              <a:avLst/>
            </a:prstGeom>
          </p:spPr>
          <p:txBody>
            <a:bodyPr wrap="none">
              <a:spAutoFit/>
            </a:bodyPr>
            <a:lstStyle/>
            <a:p>
              <a:r>
                <a:rPr lang="en-US" sz="2400" dirty="0">
                  <a:solidFill>
                    <a:srgbClr val="FFFF00"/>
                  </a:solidFill>
                </a:rPr>
                <a:t>Roman Soldiers</a:t>
              </a:r>
            </a:p>
          </p:txBody>
        </p:sp>
        <p:sp>
          <p:nvSpPr>
            <p:cNvPr id="14" name="Rectangle 13"/>
            <p:cNvSpPr/>
            <p:nvPr/>
          </p:nvSpPr>
          <p:spPr>
            <a:xfrm>
              <a:off x="8728363" y="1702092"/>
              <a:ext cx="3205018" cy="2031325"/>
            </a:xfrm>
            <a:prstGeom prst="rect">
              <a:avLst/>
            </a:prstGeom>
          </p:spPr>
          <p:txBody>
            <a:bodyPr wrap="square">
              <a:spAutoFit/>
            </a:bodyPr>
            <a:lstStyle/>
            <a:p>
              <a:r>
                <a:rPr lang="en-US" dirty="0">
                  <a:solidFill>
                    <a:schemeClr val="bg1"/>
                  </a:solidFill>
                </a:rPr>
                <a:t>Herod and his men-at-arms made sport of the suffering Christ, ‘set him at </a:t>
              </a:r>
              <a:r>
                <a:rPr lang="en-US" dirty="0" err="1">
                  <a:solidFill>
                    <a:schemeClr val="bg1"/>
                  </a:solidFill>
                </a:rPr>
                <a:t>nought</a:t>
              </a:r>
              <a:r>
                <a:rPr lang="en-US" dirty="0">
                  <a:solidFill>
                    <a:schemeClr val="bg1"/>
                  </a:solidFill>
                </a:rPr>
                <a:t> and mocked him’; then in travesty they ‘arrayed him in a gorgeous robe and sent him again to Pilate’</a:t>
              </a:r>
            </a:p>
          </p:txBody>
        </p:sp>
        <p:pic>
          <p:nvPicPr>
            <p:cNvPr id="22534" name="Picture 6" descr="Image result for roman soldiers statue"/>
            <p:cNvPicPr>
              <a:picLocks noChangeAspect="1" noChangeArrowheads="1"/>
            </p:cNvPicPr>
            <p:nvPr/>
          </p:nvPicPr>
          <p:blipFill>
            <a:blip r:embed="rId5" cstate="print"/>
            <a:srcRect l="13168" t="478" r="27191" b="60228"/>
            <a:stretch>
              <a:fillRect/>
            </a:stretch>
          </p:blipFill>
          <p:spPr bwMode="auto">
            <a:xfrm>
              <a:off x="7795491" y="1025236"/>
              <a:ext cx="868218" cy="945738"/>
            </a:xfrm>
            <a:prstGeom prst="rect">
              <a:avLst/>
            </a:prstGeom>
            <a:noFill/>
          </p:spPr>
        </p:pic>
      </p:grpSp>
      <p:sp>
        <p:nvSpPr>
          <p:cNvPr id="17" name="TextBox 16"/>
          <p:cNvSpPr txBox="1"/>
          <p:nvPr/>
        </p:nvSpPr>
        <p:spPr>
          <a:xfrm>
            <a:off x="0" y="6488668"/>
            <a:ext cx="2253672" cy="369332"/>
          </a:xfrm>
          <a:prstGeom prst="rect">
            <a:avLst/>
          </a:prstGeom>
          <a:noFill/>
        </p:spPr>
        <p:txBody>
          <a:bodyPr wrap="square" rtlCol="0">
            <a:spAutoFit/>
          </a:bodyPr>
          <a:lstStyle/>
          <a:p>
            <a:r>
              <a:rPr lang="en-US" dirty="0">
                <a:solidFill>
                  <a:schemeClr val="bg1"/>
                </a:solidFill>
              </a:rPr>
              <a:t>Luke 23:1-12</a:t>
            </a:r>
          </a:p>
        </p:txBody>
      </p:sp>
      <p:sp>
        <p:nvSpPr>
          <p:cNvPr id="18" name="Right Arrow 17"/>
          <p:cNvSpPr/>
          <p:nvPr/>
        </p:nvSpPr>
        <p:spPr>
          <a:xfrm>
            <a:off x="2927927" y="2807855"/>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7624618" y="2794000"/>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8783746">
            <a:off x="9818254" y="3851564"/>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8783746">
            <a:off x="8474364" y="4798292"/>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551246">
            <a:off x="6645562" y="5407892"/>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2584779">
            <a:off x="3357420" y="5121564"/>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rot="13545636">
            <a:off x="1999671" y="4290291"/>
            <a:ext cx="720437" cy="4433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44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20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30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22" grpId="0"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1511</TotalTime>
  <Words>13164</Words>
  <Application>Microsoft Office PowerPoint</Application>
  <PresentationFormat>Widescreen</PresentationFormat>
  <Paragraphs>854</Paragraphs>
  <Slides>81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81</vt:i4>
      </vt:variant>
    </vt:vector>
  </HeadingPairs>
  <TitlesOfParts>
    <vt:vector size="92" baseType="lpstr">
      <vt:lpstr>Calibri Light</vt:lpstr>
      <vt:lpstr>Comic Sans MS</vt:lpstr>
      <vt:lpstr>AR ESSENCE</vt:lpstr>
      <vt:lpstr>Open Sans</vt:lpstr>
      <vt:lpstr>Arial</vt:lpstr>
      <vt:lpstr>Palatino</vt:lpstr>
      <vt:lpstr>Calibri</vt:lpstr>
      <vt:lpstr>Abadi</vt:lpstr>
      <vt:lpstr>Microsoft PhagsPa</vt:lpstr>
      <vt:lpstr>Eurostile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14</cp:revision>
  <dcterms:created xsi:type="dcterms:W3CDTF">2023-01-12T18:25:40Z</dcterms:created>
  <dcterms:modified xsi:type="dcterms:W3CDTF">2023-06-04T14:20:59Z</dcterms:modified>
</cp:coreProperties>
</file>