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9"/>
  </p:notesMasterIdLst>
  <p:sldIdLst>
    <p:sldId id="342" r:id="rId2"/>
    <p:sldId id="341" r:id="rId3"/>
    <p:sldId id="258" r:id="rId4"/>
    <p:sldId id="259" r:id="rId5"/>
    <p:sldId id="260" r:id="rId6"/>
    <p:sldId id="261" r:id="rId7"/>
    <p:sldId id="262" r:id="rId8"/>
    <p:sldId id="283" r:id="rId9"/>
    <p:sldId id="284" r:id="rId10"/>
    <p:sldId id="263" r:id="rId11"/>
    <p:sldId id="285" r:id="rId12"/>
    <p:sldId id="286" r:id="rId13"/>
    <p:sldId id="264" r:id="rId14"/>
    <p:sldId id="287" r:id="rId15"/>
    <p:sldId id="265" r:id="rId16"/>
    <p:sldId id="266" r:id="rId17"/>
    <p:sldId id="267" r:id="rId18"/>
    <p:sldId id="268" r:id="rId19"/>
    <p:sldId id="269" r:id="rId20"/>
    <p:sldId id="270" r:id="rId21"/>
    <p:sldId id="271" r:id="rId22"/>
    <p:sldId id="272" r:id="rId23"/>
    <p:sldId id="273" r:id="rId24"/>
    <p:sldId id="275" r:id="rId25"/>
    <p:sldId id="276" r:id="rId26"/>
    <p:sldId id="277" r:id="rId27"/>
    <p:sldId id="278" r:id="rId28"/>
    <p:sldId id="279" r:id="rId29"/>
    <p:sldId id="280" r:id="rId30"/>
    <p:sldId id="282" r:id="rId31"/>
    <p:sldId id="343"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45" r:id="rId45"/>
    <p:sldId id="346" r:id="rId46"/>
    <p:sldId id="301" r:id="rId47"/>
    <p:sldId id="302" r:id="rId48"/>
    <p:sldId id="303" r:id="rId49"/>
    <p:sldId id="304" r:id="rId50"/>
    <p:sldId id="274" r:id="rId51"/>
    <p:sldId id="305" r:id="rId52"/>
    <p:sldId id="306" r:id="rId53"/>
    <p:sldId id="307" r:id="rId54"/>
    <p:sldId id="308" r:id="rId55"/>
    <p:sldId id="309" r:id="rId56"/>
    <p:sldId id="310" r:id="rId57"/>
    <p:sldId id="281" r:id="rId58"/>
    <p:sldId id="311" r:id="rId59"/>
    <p:sldId id="312" r:id="rId60"/>
    <p:sldId id="313" r:id="rId61"/>
    <p:sldId id="314" r:id="rId62"/>
    <p:sldId id="344"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Lst>
  <p:sldSz cx="12192000" cy="6858000"/>
  <p:notesSz cx="6858000" cy="9144000"/>
  <p:embeddedFontLst>
    <p:embeddedFont>
      <p:font typeface="Abadi" panose="020B0604020104020204" pitchFamily="34" charset="0"/>
      <p:regular r:id="rId90"/>
    </p:embeddedFont>
    <p:embeddedFont>
      <p:font typeface="Open Sans" panose="020B0606030504020204" pitchFamily="34" charset="0"/>
      <p:regular r:id="rId91"/>
      <p:bold r:id="rId92"/>
      <p:italic r:id="rId93"/>
      <p:boldItalic r:id="rId94"/>
    </p:embeddedFont>
    <p:embeddedFont>
      <p:font typeface="Poor Richard" panose="02080502050505020702" pitchFamily="18" charset="0"/>
      <p:regular r:id="rId95"/>
    </p:embeddedFont>
    <p:embeddedFont>
      <p:font typeface="Rockwell" panose="02060603020205020403" pitchFamily="18" charset="0"/>
      <p:regular r:id="rId96"/>
      <p:bold r:id="rId97"/>
      <p:italic r:id="rId98"/>
      <p:boldItalic r:id="rId99"/>
    </p:embeddedFont>
    <p:embeddedFont>
      <p:font typeface="Tempus Sans ITC" panose="04020404030D07020202" pitchFamily="82" charset="0"/>
      <p:regular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8.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911BA6-0AC3-4F6A-AC63-56BC51BA590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F6A85-5D1F-491B-892B-6116ABA965CF}" type="slidenum">
              <a:rPr lang="en-US" smtClean="0"/>
              <a:t>‹#›</a:t>
            </a:fld>
            <a:endParaRPr lang="en-US"/>
          </a:p>
        </p:txBody>
      </p:sp>
    </p:spTree>
    <p:extLst>
      <p:ext uri="{BB962C8B-B14F-4D97-AF65-F5344CB8AC3E}">
        <p14:creationId xmlns:p14="http://schemas.microsoft.com/office/powerpoint/2010/main" val="37415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32</a:t>
            </a:fld>
            <a:endParaRPr lang="en-US"/>
          </a:p>
        </p:txBody>
      </p:sp>
    </p:spTree>
    <p:extLst>
      <p:ext uri="{BB962C8B-B14F-4D97-AF65-F5344CB8AC3E}">
        <p14:creationId xmlns:p14="http://schemas.microsoft.com/office/powerpoint/2010/main" val="3697753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48</a:t>
            </a:fld>
            <a:endParaRPr lang="en-US"/>
          </a:p>
        </p:txBody>
      </p:sp>
    </p:spTree>
    <p:extLst>
      <p:ext uri="{BB962C8B-B14F-4D97-AF65-F5344CB8AC3E}">
        <p14:creationId xmlns:p14="http://schemas.microsoft.com/office/powerpoint/2010/main" val="2986349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49</a:t>
            </a:fld>
            <a:endParaRPr lang="en-US"/>
          </a:p>
        </p:txBody>
      </p:sp>
    </p:spTree>
    <p:extLst>
      <p:ext uri="{BB962C8B-B14F-4D97-AF65-F5344CB8AC3E}">
        <p14:creationId xmlns:p14="http://schemas.microsoft.com/office/powerpoint/2010/main" val="1689267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50</a:t>
            </a:fld>
            <a:endParaRPr lang="en-US"/>
          </a:p>
        </p:txBody>
      </p:sp>
    </p:spTree>
    <p:extLst>
      <p:ext uri="{BB962C8B-B14F-4D97-AF65-F5344CB8AC3E}">
        <p14:creationId xmlns:p14="http://schemas.microsoft.com/office/powerpoint/2010/main" val="466379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51</a:t>
            </a:fld>
            <a:endParaRPr lang="en-US"/>
          </a:p>
        </p:txBody>
      </p:sp>
    </p:spTree>
    <p:extLst>
      <p:ext uri="{BB962C8B-B14F-4D97-AF65-F5344CB8AC3E}">
        <p14:creationId xmlns:p14="http://schemas.microsoft.com/office/powerpoint/2010/main" val="3258028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52</a:t>
            </a:fld>
            <a:endParaRPr lang="en-US"/>
          </a:p>
        </p:txBody>
      </p:sp>
    </p:spTree>
    <p:extLst>
      <p:ext uri="{BB962C8B-B14F-4D97-AF65-F5344CB8AC3E}">
        <p14:creationId xmlns:p14="http://schemas.microsoft.com/office/powerpoint/2010/main" val="4245232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53</a:t>
            </a:fld>
            <a:endParaRPr lang="en-US"/>
          </a:p>
        </p:txBody>
      </p:sp>
    </p:spTree>
    <p:extLst>
      <p:ext uri="{BB962C8B-B14F-4D97-AF65-F5344CB8AC3E}">
        <p14:creationId xmlns:p14="http://schemas.microsoft.com/office/powerpoint/2010/main" val="373465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54</a:t>
            </a:fld>
            <a:endParaRPr lang="en-US"/>
          </a:p>
        </p:txBody>
      </p:sp>
    </p:spTree>
    <p:extLst>
      <p:ext uri="{BB962C8B-B14F-4D97-AF65-F5344CB8AC3E}">
        <p14:creationId xmlns:p14="http://schemas.microsoft.com/office/powerpoint/2010/main" val="37931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55</a:t>
            </a:fld>
            <a:endParaRPr lang="en-US"/>
          </a:p>
        </p:txBody>
      </p:sp>
    </p:spTree>
    <p:extLst>
      <p:ext uri="{BB962C8B-B14F-4D97-AF65-F5344CB8AC3E}">
        <p14:creationId xmlns:p14="http://schemas.microsoft.com/office/powerpoint/2010/main" val="4248452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56</a:t>
            </a:fld>
            <a:endParaRPr lang="en-US"/>
          </a:p>
        </p:txBody>
      </p:sp>
    </p:spTree>
    <p:extLst>
      <p:ext uri="{BB962C8B-B14F-4D97-AF65-F5344CB8AC3E}">
        <p14:creationId xmlns:p14="http://schemas.microsoft.com/office/powerpoint/2010/main" val="2501962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57</a:t>
            </a:fld>
            <a:endParaRPr lang="en-US"/>
          </a:p>
        </p:txBody>
      </p:sp>
    </p:spTree>
    <p:extLst>
      <p:ext uri="{BB962C8B-B14F-4D97-AF65-F5344CB8AC3E}">
        <p14:creationId xmlns:p14="http://schemas.microsoft.com/office/powerpoint/2010/main" val="2555296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33</a:t>
            </a:fld>
            <a:endParaRPr lang="en-US"/>
          </a:p>
        </p:txBody>
      </p:sp>
    </p:spTree>
    <p:extLst>
      <p:ext uri="{BB962C8B-B14F-4D97-AF65-F5344CB8AC3E}">
        <p14:creationId xmlns:p14="http://schemas.microsoft.com/office/powerpoint/2010/main" val="1442707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58</a:t>
            </a:fld>
            <a:endParaRPr lang="en-US"/>
          </a:p>
        </p:txBody>
      </p:sp>
    </p:spTree>
    <p:extLst>
      <p:ext uri="{BB962C8B-B14F-4D97-AF65-F5344CB8AC3E}">
        <p14:creationId xmlns:p14="http://schemas.microsoft.com/office/powerpoint/2010/main" val="197944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59</a:t>
            </a:fld>
            <a:endParaRPr lang="en-US"/>
          </a:p>
        </p:txBody>
      </p:sp>
    </p:spTree>
    <p:extLst>
      <p:ext uri="{BB962C8B-B14F-4D97-AF65-F5344CB8AC3E}">
        <p14:creationId xmlns:p14="http://schemas.microsoft.com/office/powerpoint/2010/main" val="3650758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34</a:t>
            </a:fld>
            <a:endParaRPr lang="en-US"/>
          </a:p>
        </p:txBody>
      </p:sp>
    </p:spTree>
    <p:extLst>
      <p:ext uri="{BB962C8B-B14F-4D97-AF65-F5344CB8AC3E}">
        <p14:creationId xmlns:p14="http://schemas.microsoft.com/office/powerpoint/2010/main" val="424393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35</a:t>
            </a:fld>
            <a:endParaRPr lang="en-US"/>
          </a:p>
        </p:txBody>
      </p:sp>
    </p:spTree>
    <p:extLst>
      <p:ext uri="{BB962C8B-B14F-4D97-AF65-F5344CB8AC3E}">
        <p14:creationId xmlns:p14="http://schemas.microsoft.com/office/powerpoint/2010/main" val="201792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36</a:t>
            </a:fld>
            <a:endParaRPr lang="en-US"/>
          </a:p>
        </p:txBody>
      </p:sp>
    </p:spTree>
    <p:extLst>
      <p:ext uri="{BB962C8B-B14F-4D97-AF65-F5344CB8AC3E}">
        <p14:creationId xmlns:p14="http://schemas.microsoft.com/office/powerpoint/2010/main" val="2369750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37</a:t>
            </a:fld>
            <a:endParaRPr lang="en-US"/>
          </a:p>
        </p:txBody>
      </p:sp>
    </p:spTree>
    <p:extLst>
      <p:ext uri="{BB962C8B-B14F-4D97-AF65-F5344CB8AC3E}">
        <p14:creationId xmlns:p14="http://schemas.microsoft.com/office/powerpoint/2010/main" val="1128572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43</a:t>
            </a:fld>
            <a:endParaRPr lang="en-US"/>
          </a:p>
        </p:txBody>
      </p:sp>
    </p:spTree>
    <p:extLst>
      <p:ext uri="{BB962C8B-B14F-4D97-AF65-F5344CB8AC3E}">
        <p14:creationId xmlns:p14="http://schemas.microsoft.com/office/powerpoint/2010/main" val="497993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46</a:t>
            </a:fld>
            <a:endParaRPr lang="en-US"/>
          </a:p>
        </p:txBody>
      </p:sp>
    </p:spTree>
    <p:extLst>
      <p:ext uri="{BB962C8B-B14F-4D97-AF65-F5344CB8AC3E}">
        <p14:creationId xmlns:p14="http://schemas.microsoft.com/office/powerpoint/2010/main" val="1076454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9DB-B5DC-4264-BF06-C929B5F4B5A5}" type="slidenum">
              <a:rPr lang="en-US" smtClean="0"/>
              <a:pPr/>
              <a:t>47</a:t>
            </a:fld>
            <a:endParaRPr lang="en-US"/>
          </a:p>
        </p:txBody>
      </p:sp>
    </p:spTree>
    <p:extLst>
      <p:ext uri="{BB962C8B-B14F-4D97-AF65-F5344CB8AC3E}">
        <p14:creationId xmlns:p14="http://schemas.microsoft.com/office/powerpoint/2010/main" val="248468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1840-5E6C-76E9-874B-5C1C32D34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2C872D-5084-D3F4-E08A-E8F335872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DE1802-C7B7-2570-BB5F-7C785671C131}"/>
              </a:ext>
            </a:extLst>
          </p:cNvPr>
          <p:cNvSpPr>
            <a:spLocks noGrp="1"/>
          </p:cNvSpPr>
          <p:nvPr>
            <p:ph type="dt" sz="half" idx="10"/>
          </p:nvPr>
        </p:nvSpPr>
        <p:spPr/>
        <p:txBody>
          <a:bodyPr/>
          <a:lstStyle/>
          <a:p>
            <a:fld id="{216FD1C4-997F-4C65-A175-B00FAC3FC14B}" type="datetimeFigureOut">
              <a:rPr lang="en-US" smtClean="0"/>
              <a:t>1/11/2024</a:t>
            </a:fld>
            <a:endParaRPr lang="en-US"/>
          </a:p>
        </p:txBody>
      </p:sp>
      <p:sp>
        <p:nvSpPr>
          <p:cNvPr id="5" name="Footer Placeholder 4">
            <a:extLst>
              <a:ext uri="{FF2B5EF4-FFF2-40B4-BE49-F238E27FC236}">
                <a16:creationId xmlns:a16="http://schemas.microsoft.com/office/drawing/2014/main" id="{E8D40942-5731-8346-6E37-B523D2B0C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CE860-407E-ABC3-0F3D-21FF6AC54F54}"/>
              </a:ext>
            </a:extLst>
          </p:cNvPr>
          <p:cNvSpPr>
            <a:spLocks noGrp="1"/>
          </p:cNvSpPr>
          <p:nvPr>
            <p:ph type="sldNum" sz="quarter" idx="12"/>
          </p:nvPr>
        </p:nvSpPr>
        <p:spPr/>
        <p:txBody>
          <a:bodyPr/>
          <a:lstStyle/>
          <a:p>
            <a:fld id="{D5745F06-1452-450D-A37E-C4475A23AAB7}" type="slidenum">
              <a:rPr lang="en-US" smtClean="0"/>
              <a:t>‹#›</a:t>
            </a:fld>
            <a:endParaRPr lang="en-US"/>
          </a:p>
        </p:txBody>
      </p:sp>
    </p:spTree>
    <p:extLst>
      <p:ext uri="{BB962C8B-B14F-4D97-AF65-F5344CB8AC3E}">
        <p14:creationId xmlns:p14="http://schemas.microsoft.com/office/powerpoint/2010/main" val="158175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2C49-EABD-B174-8778-F21614B1E0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F6A4F4-F6AA-C708-7571-D0919867BD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98E1A-E773-3724-CACD-C08852400EEB}"/>
              </a:ext>
            </a:extLst>
          </p:cNvPr>
          <p:cNvSpPr>
            <a:spLocks noGrp="1"/>
          </p:cNvSpPr>
          <p:nvPr>
            <p:ph type="dt" sz="half" idx="10"/>
          </p:nvPr>
        </p:nvSpPr>
        <p:spPr/>
        <p:txBody>
          <a:bodyPr/>
          <a:lstStyle/>
          <a:p>
            <a:fld id="{216FD1C4-997F-4C65-A175-B00FAC3FC14B}" type="datetimeFigureOut">
              <a:rPr lang="en-US" smtClean="0"/>
              <a:t>1/11/2024</a:t>
            </a:fld>
            <a:endParaRPr lang="en-US"/>
          </a:p>
        </p:txBody>
      </p:sp>
      <p:sp>
        <p:nvSpPr>
          <p:cNvPr id="5" name="Footer Placeholder 4">
            <a:extLst>
              <a:ext uri="{FF2B5EF4-FFF2-40B4-BE49-F238E27FC236}">
                <a16:creationId xmlns:a16="http://schemas.microsoft.com/office/drawing/2014/main" id="{556FC920-3B1D-381F-E540-AB86ED7B9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E057A-1E60-362A-BB1F-C17ADBC1EC2B}"/>
              </a:ext>
            </a:extLst>
          </p:cNvPr>
          <p:cNvSpPr>
            <a:spLocks noGrp="1"/>
          </p:cNvSpPr>
          <p:nvPr>
            <p:ph type="sldNum" sz="quarter" idx="12"/>
          </p:nvPr>
        </p:nvSpPr>
        <p:spPr/>
        <p:txBody>
          <a:bodyPr/>
          <a:lstStyle/>
          <a:p>
            <a:fld id="{D5745F06-1452-450D-A37E-C4475A23AAB7}" type="slidenum">
              <a:rPr lang="en-US" smtClean="0"/>
              <a:t>‹#›</a:t>
            </a:fld>
            <a:endParaRPr lang="en-US"/>
          </a:p>
        </p:txBody>
      </p:sp>
    </p:spTree>
    <p:extLst>
      <p:ext uri="{BB962C8B-B14F-4D97-AF65-F5344CB8AC3E}">
        <p14:creationId xmlns:p14="http://schemas.microsoft.com/office/powerpoint/2010/main" val="265729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BFA6A0-6705-E97F-C7C8-7BB1D5F131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666506-BB5C-A8F5-CF43-FB7BD3EAD7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15C1D-5C9E-E300-C387-C8FC27EF0638}"/>
              </a:ext>
            </a:extLst>
          </p:cNvPr>
          <p:cNvSpPr>
            <a:spLocks noGrp="1"/>
          </p:cNvSpPr>
          <p:nvPr>
            <p:ph type="dt" sz="half" idx="10"/>
          </p:nvPr>
        </p:nvSpPr>
        <p:spPr/>
        <p:txBody>
          <a:bodyPr/>
          <a:lstStyle/>
          <a:p>
            <a:fld id="{216FD1C4-997F-4C65-A175-B00FAC3FC14B}" type="datetimeFigureOut">
              <a:rPr lang="en-US" smtClean="0"/>
              <a:t>1/11/2024</a:t>
            </a:fld>
            <a:endParaRPr lang="en-US"/>
          </a:p>
        </p:txBody>
      </p:sp>
      <p:sp>
        <p:nvSpPr>
          <p:cNvPr id="5" name="Footer Placeholder 4">
            <a:extLst>
              <a:ext uri="{FF2B5EF4-FFF2-40B4-BE49-F238E27FC236}">
                <a16:creationId xmlns:a16="http://schemas.microsoft.com/office/drawing/2014/main" id="{AB4B883B-648B-C6C5-C522-509E61829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21307-4C11-1796-45D8-9A82F60BC2FE}"/>
              </a:ext>
            </a:extLst>
          </p:cNvPr>
          <p:cNvSpPr>
            <a:spLocks noGrp="1"/>
          </p:cNvSpPr>
          <p:nvPr>
            <p:ph type="sldNum" sz="quarter" idx="12"/>
          </p:nvPr>
        </p:nvSpPr>
        <p:spPr/>
        <p:txBody>
          <a:bodyPr/>
          <a:lstStyle/>
          <a:p>
            <a:fld id="{D5745F06-1452-450D-A37E-C4475A23AAB7}" type="slidenum">
              <a:rPr lang="en-US" smtClean="0"/>
              <a:t>‹#›</a:t>
            </a:fld>
            <a:endParaRPr lang="en-US"/>
          </a:p>
        </p:txBody>
      </p:sp>
    </p:spTree>
    <p:extLst>
      <p:ext uri="{BB962C8B-B14F-4D97-AF65-F5344CB8AC3E}">
        <p14:creationId xmlns:p14="http://schemas.microsoft.com/office/powerpoint/2010/main" val="2035774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0C07-1821-202E-9D92-D4B3DA861E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D8BFB4-9BB0-2F0E-7CF9-64F16EFD12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011AD-67FA-7EC6-7B67-C8482711A62F}"/>
              </a:ext>
            </a:extLst>
          </p:cNvPr>
          <p:cNvSpPr>
            <a:spLocks noGrp="1"/>
          </p:cNvSpPr>
          <p:nvPr>
            <p:ph type="dt" sz="half" idx="10"/>
          </p:nvPr>
        </p:nvSpPr>
        <p:spPr/>
        <p:txBody>
          <a:bodyPr/>
          <a:lstStyle/>
          <a:p>
            <a:fld id="{216FD1C4-997F-4C65-A175-B00FAC3FC14B}" type="datetimeFigureOut">
              <a:rPr lang="en-US" smtClean="0"/>
              <a:t>1/11/2024</a:t>
            </a:fld>
            <a:endParaRPr lang="en-US"/>
          </a:p>
        </p:txBody>
      </p:sp>
      <p:sp>
        <p:nvSpPr>
          <p:cNvPr id="5" name="Footer Placeholder 4">
            <a:extLst>
              <a:ext uri="{FF2B5EF4-FFF2-40B4-BE49-F238E27FC236}">
                <a16:creationId xmlns:a16="http://schemas.microsoft.com/office/drawing/2014/main" id="{60716449-D3B7-4AF3-B5D7-1790659BB3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B55AB-5451-80DF-1DFA-B007C559D446}"/>
              </a:ext>
            </a:extLst>
          </p:cNvPr>
          <p:cNvSpPr>
            <a:spLocks noGrp="1"/>
          </p:cNvSpPr>
          <p:nvPr>
            <p:ph type="sldNum" sz="quarter" idx="12"/>
          </p:nvPr>
        </p:nvSpPr>
        <p:spPr/>
        <p:txBody>
          <a:bodyPr/>
          <a:lstStyle/>
          <a:p>
            <a:fld id="{D5745F06-1452-450D-A37E-C4475A23AAB7}" type="slidenum">
              <a:rPr lang="en-US" smtClean="0"/>
              <a:t>‹#›</a:t>
            </a:fld>
            <a:endParaRPr lang="en-US"/>
          </a:p>
        </p:txBody>
      </p:sp>
    </p:spTree>
    <p:extLst>
      <p:ext uri="{BB962C8B-B14F-4D97-AF65-F5344CB8AC3E}">
        <p14:creationId xmlns:p14="http://schemas.microsoft.com/office/powerpoint/2010/main" val="259526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B0B0-002C-6FA9-6731-7B90784DB5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7E833B-BCAD-A339-FCBF-E256F41C7E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F6FA9-CEF8-4087-F541-CAACB15F4535}"/>
              </a:ext>
            </a:extLst>
          </p:cNvPr>
          <p:cNvSpPr>
            <a:spLocks noGrp="1"/>
          </p:cNvSpPr>
          <p:nvPr>
            <p:ph type="dt" sz="half" idx="10"/>
          </p:nvPr>
        </p:nvSpPr>
        <p:spPr/>
        <p:txBody>
          <a:bodyPr/>
          <a:lstStyle/>
          <a:p>
            <a:fld id="{216FD1C4-997F-4C65-A175-B00FAC3FC14B}" type="datetimeFigureOut">
              <a:rPr lang="en-US" smtClean="0"/>
              <a:t>1/11/2024</a:t>
            </a:fld>
            <a:endParaRPr lang="en-US"/>
          </a:p>
        </p:txBody>
      </p:sp>
      <p:sp>
        <p:nvSpPr>
          <p:cNvPr id="5" name="Footer Placeholder 4">
            <a:extLst>
              <a:ext uri="{FF2B5EF4-FFF2-40B4-BE49-F238E27FC236}">
                <a16:creationId xmlns:a16="http://schemas.microsoft.com/office/drawing/2014/main" id="{C51650ED-4993-A872-C778-7A301EB8C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38C80-1B50-63E5-D627-3066966936FF}"/>
              </a:ext>
            </a:extLst>
          </p:cNvPr>
          <p:cNvSpPr>
            <a:spLocks noGrp="1"/>
          </p:cNvSpPr>
          <p:nvPr>
            <p:ph type="sldNum" sz="quarter" idx="12"/>
          </p:nvPr>
        </p:nvSpPr>
        <p:spPr/>
        <p:txBody>
          <a:bodyPr/>
          <a:lstStyle/>
          <a:p>
            <a:fld id="{D5745F06-1452-450D-A37E-C4475A23AAB7}" type="slidenum">
              <a:rPr lang="en-US" smtClean="0"/>
              <a:t>‹#›</a:t>
            </a:fld>
            <a:endParaRPr lang="en-US"/>
          </a:p>
        </p:txBody>
      </p:sp>
    </p:spTree>
    <p:extLst>
      <p:ext uri="{BB962C8B-B14F-4D97-AF65-F5344CB8AC3E}">
        <p14:creationId xmlns:p14="http://schemas.microsoft.com/office/powerpoint/2010/main" val="2825156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E458-55BE-CEBD-1927-DB3A63DCEC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284A6E-758D-747C-A2F4-6EEB136273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6AD6D7-F7BE-F37A-2E60-7984072974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3AC3FB-4F9C-D9CE-AFBA-4EB4BC8E4F0A}"/>
              </a:ext>
            </a:extLst>
          </p:cNvPr>
          <p:cNvSpPr>
            <a:spLocks noGrp="1"/>
          </p:cNvSpPr>
          <p:nvPr>
            <p:ph type="dt" sz="half" idx="10"/>
          </p:nvPr>
        </p:nvSpPr>
        <p:spPr/>
        <p:txBody>
          <a:bodyPr/>
          <a:lstStyle/>
          <a:p>
            <a:fld id="{216FD1C4-997F-4C65-A175-B00FAC3FC14B}" type="datetimeFigureOut">
              <a:rPr lang="en-US" smtClean="0"/>
              <a:t>1/11/2024</a:t>
            </a:fld>
            <a:endParaRPr lang="en-US"/>
          </a:p>
        </p:txBody>
      </p:sp>
      <p:sp>
        <p:nvSpPr>
          <p:cNvPr id="6" name="Footer Placeholder 5">
            <a:extLst>
              <a:ext uri="{FF2B5EF4-FFF2-40B4-BE49-F238E27FC236}">
                <a16:creationId xmlns:a16="http://schemas.microsoft.com/office/drawing/2014/main" id="{FFD1E6DD-D98A-734A-69F9-C8A7AE573A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6F1B3-C7D9-ED3C-26D9-2B2645C5A8BF}"/>
              </a:ext>
            </a:extLst>
          </p:cNvPr>
          <p:cNvSpPr>
            <a:spLocks noGrp="1"/>
          </p:cNvSpPr>
          <p:nvPr>
            <p:ph type="sldNum" sz="quarter" idx="12"/>
          </p:nvPr>
        </p:nvSpPr>
        <p:spPr/>
        <p:txBody>
          <a:bodyPr/>
          <a:lstStyle/>
          <a:p>
            <a:fld id="{D5745F06-1452-450D-A37E-C4475A23AAB7}" type="slidenum">
              <a:rPr lang="en-US" smtClean="0"/>
              <a:t>‹#›</a:t>
            </a:fld>
            <a:endParaRPr lang="en-US"/>
          </a:p>
        </p:txBody>
      </p:sp>
    </p:spTree>
    <p:extLst>
      <p:ext uri="{BB962C8B-B14F-4D97-AF65-F5344CB8AC3E}">
        <p14:creationId xmlns:p14="http://schemas.microsoft.com/office/powerpoint/2010/main" val="1425574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510C-01F8-A570-FD08-5D67F9E102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E89143-005F-AA4A-B097-8EC8DD340C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50033A-D62B-F5F7-9EB2-FB4F520609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175B36-CBA0-C107-65B6-392EC82040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A779F3-C152-3E1F-448A-0433D3D846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ADDBF2-736D-4DDE-E49D-2E85CECA2FAC}"/>
              </a:ext>
            </a:extLst>
          </p:cNvPr>
          <p:cNvSpPr>
            <a:spLocks noGrp="1"/>
          </p:cNvSpPr>
          <p:nvPr>
            <p:ph type="dt" sz="half" idx="10"/>
          </p:nvPr>
        </p:nvSpPr>
        <p:spPr/>
        <p:txBody>
          <a:bodyPr/>
          <a:lstStyle/>
          <a:p>
            <a:fld id="{216FD1C4-997F-4C65-A175-B00FAC3FC14B}" type="datetimeFigureOut">
              <a:rPr lang="en-US" smtClean="0"/>
              <a:t>1/11/2024</a:t>
            </a:fld>
            <a:endParaRPr lang="en-US"/>
          </a:p>
        </p:txBody>
      </p:sp>
      <p:sp>
        <p:nvSpPr>
          <p:cNvPr id="8" name="Footer Placeholder 7">
            <a:extLst>
              <a:ext uri="{FF2B5EF4-FFF2-40B4-BE49-F238E27FC236}">
                <a16:creationId xmlns:a16="http://schemas.microsoft.com/office/drawing/2014/main" id="{4B73A542-667D-9A7C-9072-34A650CDCA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E4C93A-E5BE-0ED2-EBFE-C5BFE2E531AC}"/>
              </a:ext>
            </a:extLst>
          </p:cNvPr>
          <p:cNvSpPr>
            <a:spLocks noGrp="1"/>
          </p:cNvSpPr>
          <p:nvPr>
            <p:ph type="sldNum" sz="quarter" idx="12"/>
          </p:nvPr>
        </p:nvSpPr>
        <p:spPr/>
        <p:txBody>
          <a:bodyPr/>
          <a:lstStyle/>
          <a:p>
            <a:fld id="{D5745F06-1452-450D-A37E-C4475A23AAB7}" type="slidenum">
              <a:rPr lang="en-US" smtClean="0"/>
              <a:t>‹#›</a:t>
            </a:fld>
            <a:endParaRPr lang="en-US"/>
          </a:p>
        </p:txBody>
      </p:sp>
    </p:spTree>
    <p:extLst>
      <p:ext uri="{BB962C8B-B14F-4D97-AF65-F5344CB8AC3E}">
        <p14:creationId xmlns:p14="http://schemas.microsoft.com/office/powerpoint/2010/main" val="33635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E8E8-2C15-8CA4-CAE3-2A89AF2A3B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9EC550-4964-D369-BE70-86FD117E700C}"/>
              </a:ext>
            </a:extLst>
          </p:cNvPr>
          <p:cNvSpPr>
            <a:spLocks noGrp="1"/>
          </p:cNvSpPr>
          <p:nvPr>
            <p:ph type="dt" sz="half" idx="10"/>
          </p:nvPr>
        </p:nvSpPr>
        <p:spPr/>
        <p:txBody>
          <a:bodyPr/>
          <a:lstStyle/>
          <a:p>
            <a:fld id="{216FD1C4-997F-4C65-A175-B00FAC3FC14B}" type="datetimeFigureOut">
              <a:rPr lang="en-US" smtClean="0"/>
              <a:t>1/11/2024</a:t>
            </a:fld>
            <a:endParaRPr lang="en-US"/>
          </a:p>
        </p:txBody>
      </p:sp>
      <p:sp>
        <p:nvSpPr>
          <p:cNvPr id="4" name="Footer Placeholder 3">
            <a:extLst>
              <a:ext uri="{FF2B5EF4-FFF2-40B4-BE49-F238E27FC236}">
                <a16:creationId xmlns:a16="http://schemas.microsoft.com/office/drawing/2014/main" id="{5C05414A-937A-E04F-31ED-6583219397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728AFF-3B9F-FEEE-3D83-EC04956975C4}"/>
              </a:ext>
            </a:extLst>
          </p:cNvPr>
          <p:cNvSpPr>
            <a:spLocks noGrp="1"/>
          </p:cNvSpPr>
          <p:nvPr>
            <p:ph type="sldNum" sz="quarter" idx="12"/>
          </p:nvPr>
        </p:nvSpPr>
        <p:spPr/>
        <p:txBody>
          <a:bodyPr/>
          <a:lstStyle/>
          <a:p>
            <a:fld id="{D5745F06-1452-450D-A37E-C4475A23AAB7}" type="slidenum">
              <a:rPr lang="en-US" smtClean="0"/>
              <a:t>‹#›</a:t>
            </a:fld>
            <a:endParaRPr lang="en-US"/>
          </a:p>
        </p:txBody>
      </p:sp>
    </p:spTree>
    <p:extLst>
      <p:ext uri="{BB962C8B-B14F-4D97-AF65-F5344CB8AC3E}">
        <p14:creationId xmlns:p14="http://schemas.microsoft.com/office/powerpoint/2010/main" val="3119107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279CE6-FAF6-DD95-3094-EF5E27C12E6F}"/>
              </a:ext>
            </a:extLst>
          </p:cNvPr>
          <p:cNvSpPr>
            <a:spLocks noGrp="1"/>
          </p:cNvSpPr>
          <p:nvPr>
            <p:ph type="dt" sz="half" idx="10"/>
          </p:nvPr>
        </p:nvSpPr>
        <p:spPr/>
        <p:txBody>
          <a:bodyPr/>
          <a:lstStyle/>
          <a:p>
            <a:fld id="{216FD1C4-997F-4C65-A175-B00FAC3FC14B}" type="datetimeFigureOut">
              <a:rPr lang="en-US" smtClean="0"/>
              <a:t>1/11/2024</a:t>
            </a:fld>
            <a:endParaRPr lang="en-US"/>
          </a:p>
        </p:txBody>
      </p:sp>
      <p:sp>
        <p:nvSpPr>
          <p:cNvPr id="3" name="Footer Placeholder 2">
            <a:extLst>
              <a:ext uri="{FF2B5EF4-FFF2-40B4-BE49-F238E27FC236}">
                <a16:creationId xmlns:a16="http://schemas.microsoft.com/office/drawing/2014/main" id="{5A56F768-F7E4-0AFF-6B62-A25873FC07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363F8A-E2C5-9D51-9DC3-FA3D09EAEAA2}"/>
              </a:ext>
            </a:extLst>
          </p:cNvPr>
          <p:cNvSpPr>
            <a:spLocks noGrp="1"/>
          </p:cNvSpPr>
          <p:nvPr>
            <p:ph type="sldNum" sz="quarter" idx="12"/>
          </p:nvPr>
        </p:nvSpPr>
        <p:spPr/>
        <p:txBody>
          <a:bodyPr/>
          <a:lstStyle/>
          <a:p>
            <a:fld id="{D5745F06-1452-450D-A37E-C4475A23AAB7}" type="slidenum">
              <a:rPr lang="en-US" smtClean="0"/>
              <a:t>‹#›</a:t>
            </a:fld>
            <a:endParaRPr lang="en-US"/>
          </a:p>
        </p:txBody>
      </p:sp>
    </p:spTree>
    <p:extLst>
      <p:ext uri="{BB962C8B-B14F-4D97-AF65-F5344CB8AC3E}">
        <p14:creationId xmlns:p14="http://schemas.microsoft.com/office/powerpoint/2010/main" val="2408236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DB47-E293-24EA-22E5-D700FAACD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EC6E67-4585-37F3-7427-30FC8C2FD4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DE7889-B201-6FF5-4FFE-CEA302A7F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3EF33A-6815-4BF7-FC50-2B816EEFB7BF}"/>
              </a:ext>
            </a:extLst>
          </p:cNvPr>
          <p:cNvSpPr>
            <a:spLocks noGrp="1"/>
          </p:cNvSpPr>
          <p:nvPr>
            <p:ph type="dt" sz="half" idx="10"/>
          </p:nvPr>
        </p:nvSpPr>
        <p:spPr/>
        <p:txBody>
          <a:bodyPr/>
          <a:lstStyle/>
          <a:p>
            <a:fld id="{216FD1C4-997F-4C65-A175-B00FAC3FC14B}" type="datetimeFigureOut">
              <a:rPr lang="en-US" smtClean="0"/>
              <a:t>1/11/2024</a:t>
            </a:fld>
            <a:endParaRPr lang="en-US"/>
          </a:p>
        </p:txBody>
      </p:sp>
      <p:sp>
        <p:nvSpPr>
          <p:cNvPr id="6" name="Footer Placeholder 5">
            <a:extLst>
              <a:ext uri="{FF2B5EF4-FFF2-40B4-BE49-F238E27FC236}">
                <a16:creationId xmlns:a16="http://schemas.microsoft.com/office/drawing/2014/main" id="{6DD6D09D-FE35-EC7E-D709-9BD21A5AE9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675872-0800-B309-2401-A5794EB00B13}"/>
              </a:ext>
            </a:extLst>
          </p:cNvPr>
          <p:cNvSpPr>
            <a:spLocks noGrp="1"/>
          </p:cNvSpPr>
          <p:nvPr>
            <p:ph type="sldNum" sz="quarter" idx="12"/>
          </p:nvPr>
        </p:nvSpPr>
        <p:spPr/>
        <p:txBody>
          <a:bodyPr/>
          <a:lstStyle/>
          <a:p>
            <a:fld id="{D5745F06-1452-450D-A37E-C4475A23AAB7}" type="slidenum">
              <a:rPr lang="en-US" smtClean="0"/>
              <a:t>‹#›</a:t>
            </a:fld>
            <a:endParaRPr lang="en-US"/>
          </a:p>
        </p:txBody>
      </p:sp>
    </p:spTree>
    <p:extLst>
      <p:ext uri="{BB962C8B-B14F-4D97-AF65-F5344CB8AC3E}">
        <p14:creationId xmlns:p14="http://schemas.microsoft.com/office/powerpoint/2010/main" val="673648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5864B-1AAB-C28C-DCBB-F56FDA8FD2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5960FA-480F-2A17-A528-DCEA39562A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E3844-D712-11C2-F8BC-06504C5509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AB174-3B3F-76B4-3A16-F2EB11FD5DFF}"/>
              </a:ext>
            </a:extLst>
          </p:cNvPr>
          <p:cNvSpPr>
            <a:spLocks noGrp="1"/>
          </p:cNvSpPr>
          <p:nvPr>
            <p:ph type="dt" sz="half" idx="10"/>
          </p:nvPr>
        </p:nvSpPr>
        <p:spPr/>
        <p:txBody>
          <a:bodyPr/>
          <a:lstStyle/>
          <a:p>
            <a:fld id="{216FD1C4-997F-4C65-A175-B00FAC3FC14B}" type="datetimeFigureOut">
              <a:rPr lang="en-US" smtClean="0"/>
              <a:t>1/11/2024</a:t>
            </a:fld>
            <a:endParaRPr lang="en-US"/>
          </a:p>
        </p:txBody>
      </p:sp>
      <p:sp>
        <p:nvSpPr>
          <p:cNvPr id="6" name="Footer Placeholder 5">
            <a:extLst>
              <a:ext uri="{FF2B5EF4-FFF2-40B4-BE49-F238E27FC236}">
                <a16:creationId xmlns:a16="http://schemas.microsoft.com/office/drawing/2014/main" id="{A43DE156-E6CE-D3EC-610C-015C5BBF3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6C9286-0FA7-17C5-5822-28DDB4FD3277}"/>
              </a:ext>
            </a:extLst>
          </p:cNvPr>
          <p:cNvSpPr>
            <a:spLocks noGrp="1"/>
          </p:cNvSpPr>
          <p:nvPr>
            <p:ph type="sldNum" sz="quarter" idx="12"/>
          </p:nvPr>
        </p:nvSpPr>
        <p:spPr/>
        <p:txBody>
          <a:bodyPr/>
          <a:lstStyle/>
          <a:p>
            <a:fld id="{D5745F06-1452-450D-A37E-C4475A23AAB7}" type="slidenum">
              <a:rPr lang="en-US" smtClean="0"/>
              <a:t>‹#›</a:t>
            </a:fld>
            <a:endParaRPr lang="en-US"/>
          </a:p>
        </p:txBody>
      </p:sp>
    </p:spTree>
    <p:extLst>
      <p:ext uri="{BB962C8B-B14F-4D97-AF65-F5344CB8AC3E}">
        <p14:creationId xmlns:p14="http://schemas.microsoft.com/office/powerpoint/2010/main" val="298632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90840B-C609-3C9E-EC3C-DCEC570CE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5C53AF-B263-1A23-27A3-7044717B0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1BBC2-C9A2-8960-77E0-DC4A0EDB88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FD1C4-997F-4C65-A175-B00FAC3FC14B}" type="datetimeFigureOut">
              <a:rPr lang="en-US" smtClean="0"/>
              <a:t>1/11/2024</a:t>
            </a:fld>
            <a:endParaRPr lang="en-US"/>
          </a:p>
        </p:txBody>
      </p:sp>
      <p:sp>
        <p:nvSpPr>
          <p:cNvPr id="5" name="Footer Placeholder 4">
            <a:extLst>
              <a:ext uri="{FF2B5EF4-FFF2-40B4-BE49-F238E27FC236}">
                <a16:creationId xmlns:a16="http://schemas.microsoft.com/office/drawing/2014/main" id="{D7D57AA8-4613-604A-3008-B5EEEAA781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936E57-BA86-E744-0202-A8D74AD00A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45F06-1452-450D-A37E-C4475A23AAB7}" type="slidenum">
              <a:rPr lang="en-US" smtClean="0"/>
              <a:t>‹#›</a:t>
            </a:fld>
            <a:endParaRPr lang="en-US"/>
          </a:p>
        </p:txBody>
      </p:sp>
    </p:spTree>
    <p:extLst>
      <p:ext uri="{BB962C8B-B14F-4D97-AF65-F5344CB8AC3E}">
        <p14:creationId xmlns:p14="http://schemas.microsoft.com/office/powerpoint/2010/main" val="125692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9.jpg"/><Relationship Id="rId5" Type="http://schemas.microsoft.com/office/2007/relationships/hdphoto" Target="../media/hdphoto1.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44.jp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6.jp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jp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5.jp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3.jp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6.jp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7.jp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8.jpe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e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1.jpe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1.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g"/><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41.png"/><Relationship Id="rId7" Type="http://schemas.openxmlformats.org/officeDocument/2006/relationships/image" Target="../media/image70.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pg"/><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72.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6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79.jpg"/></Relationships>
</file>

<file path=ppt/slides/_rels/slide6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jpg"/></Relationships>
</file>

<file path=ppt/slides/_rels/slide6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2.jpeg"/><Relationship Id="rId1" Type="http://schemas.openxmlformats.org/officeDocument/2006/relationships/slideLayout" Target="../slideLayouts/slideLayout7.xml"/><Relationship Id="rId4" Type="http://schemas.microsoft.com/office/2007/relationships/hdphoto" Target="../media/hdphoto5.wdp"/></Relationships>
</file>

<file path=ppt/slides/_rels/slide7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94.jpg"/><Relationship Id="rId4" Type="http://schemas.openxmlformats.org/officeDocument/2006/relationships/image" Target="../media/image93.jpg"/></Relationships>
</file>

<file path=ppt/slides/_rels/slide7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1.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5" Type="http://schemas.openxmlformats.org/officeDocument/2006/relationships/image" Target="../media/image100.jpg"/><Relationship Id="rId4" Type="http://schemas.openxmlformats.org/officeDocument/2006/relationships/image" Target="../media/image99.jpg"/></Relationships>
</file>

<file path=ppt/slides/_rels/slide7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 Id="rId5" Type="http://schemas.openxmlformats.org/officeDocument/2006/relationships/image" Target="../media/image104.jpg"/><Relationship Id="rId4" Type="http://schemas.openxmlformats.org/officeDocument/2006/relationships/image" Target="../media/image103.jpg"/></Relationships>
</file>

<file path=ppt/slides/_rels/slide7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17.jpg"/><Relationship Id="rId3" Type="http://schemas.microsoft.com/office/2007/relationships/hdphoto" Target="../media/hdphoto8.wdp"/><Relationship Id="rId7" Type="http://schemas.openxmlformats.org/officeDocument/2006/relationships/image" Target="../media/image116.gif"/><Relationship Id="rId12" Type="http://schemas.openxmlformats.org/officeDocument/2006/relationships/image" Target="../media/image120.jpg"/><Relationship Id="rId2" Type="http://schemas.openxmlformats.org/officeDocument/2006/relationships/image" Target="../media/image113.png"/><Relationship Id="rId1" Type="http://schemas.openxmlformats.org/officeDocument/2006/relationships/slideLayout" Target="../slideLayouts/slideLayout7.xml"/><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media/image114.gif"/><Relationship Id="rId9" Type="http://schemas.openxmlformats.org/officeDocument/2006/relationships/image" Target="../media/image118.jpg"/></Relationships>
</file>

<file path=ppt/slides/_rels/slide85.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7.xml"/><Relationship Id="rId4" Type="http://schemas.openxmlformats.org/officeDocument/2006/relationships/image" Target="../media/image124.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643D8F-518A-4CFE-DB04-F8704D092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grpSp>
        <p:nvGrpSpPr>
          <p:cNvPr id="3" name="Group 2">
            <a:extLst>
              <a:ext uri="{FF2B5EF4-FFF2-40B4-BE49-F238E27FC236}">
                <a16:creationId xmlns:a16="http://schemas.microsoft.com/office/drawing/2014/main" id="{C74790FB-8247-AEB6-D8C4-533D45623FD7}"/>
              </a:ext>
            </a:extLst>
          </p:cNvPr>
          <p:cNvGrpSpPr/>
          <p:nvPr/>
        </p:nvGrpSpPr>
        <p:grpSpPr>
          <a:xfrm>
            <a:off x="2415822" y="1544804"/>
            <a:ext cx="2137509" cy="4193805"/>
            <a:chOff x="3872941" y="1344704"/>
            <a:chExt cx="1720972" cy="3376555"/>
          </a:xfrm>
        </p:grpSpPr>
        <p:grpSp>
          <p:nvGrpSpPr>
            <p:cNvPr id="4" name="Group 3">
              <a:extLst>
                <a:ext uri="{FF2B5EF4-FFF2-40B4-BE49-F238E27FC236}">
                  <a16:creationId xmlns:a16="http://schemas.microsoft.com/office/drawing/2014/main" id="{59BF3231-F2F6-8317-F9BC-0C0EFF80CB9D}"/>
                </a:ext>
              </a:extLst>
            </p:cNvPr>
            <p:cNvGrpSpPr/>
            <p:nvPr/>
          </p:nvGrpSpPr>
          <p:grpSpPr>
            <a:xfrm>
              <a:off x="3872941" y="1344704"/>
              <a:ext cx="1720972" cy="3376555"/>
              <a:chOff x="1434541" y="2106704"/>
              <a:chExt cx="1720972" cy="3376555"/>
            </a:xfrm>
          </p:grpSpPr>
          <p:sp>
            <p:nvSpPr>
              <p:cNvPr id="6" name="Oval 5">
                <a:extLst>
                  <a:ext uri="{FF2B5EF4-FFF2-40B4-BE49-F238E27FC236}">
                    <a16:creationId xmlns:a16="http://schemas.microsoft.com/office/drawing/2014/main" id="{5421B1A2-70D5-79B1-1FB7-829990C6FA00}"/>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371EC0-299E-05D0-1C3E-0FAFF92B678D}"/>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2CD550-2AA2-3290-46BA-5F4C62E6B296}"/>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B013966-D893-6D27-7FD6-C77C7B159EA6}"/>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77A787CE-72B3-2AA6-E2D3-57794FEB9A58}"/>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A7677F5A-EFBC-D2AF-802A-032B79492985}"/>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4ACFD46F-AA38-BB49-4555-6E263EB15388}"/>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0BDE3F5-3E7A-2698-C1D2-3E97F4185A6D}"/>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3A9465CC-1C1E-C34C-95DD-5F8AE04D4965}"/>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A7B43DF-FC5F-9437-515F-6607ECCEA6DB}"/>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7F3032AF-2754-CE60-3FE1-1CD6E0A2EC6F}"/>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3E2C62DC-E046-C0BD-CDEA-DFDA6CC25842}"/>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ord 17">
                <a:extLst>
                  <a:ext uri="{FF2B5EF4-FFF2-40B4-BE49-F238E27FC236}">
                    <a16:creationId xmlns:a16="http://schemas.microsoft.com/office/drawing/2014/main" id="{EF833724-979E-7187-EB01-8CF2802F52F5}"/>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78">
              <a:extLst>
                <a:ext uri="{FF2B5EF4-FFF2-40B4-BE49-F238E27FC236}">
                  <a16:creationId xmlns:a16="http://schemas.microsoft.com/office/drawing/2014/main" id="{85293C71-EA37-82AB-C444-46468408A1A5}"/>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8886698B-5B50-69BB-E27F-0FAD55C77336}"/>
              </a:ext>
            </a:extLst>
          </p:cNvPr>
          <p:cNvSpPr txBox="1"/>
          <p:nvPr/>
        </p:nvSpPr>
        <p:spPr>
          <a:xfrm>
            <a:off x="4762644" y="994805"/>
            <a:ext cx="6052111" cy="1107996"/>
          </a:xfrm>
          <a:prstGeom prst="rect">
            <a:avLst/>
          </a:prstGeom>
          <a:noFill/>
        </p:spPr>
        <p:txBody>
          <a:bodyPr wrap="square" rtlCol="0">
            <a:spAutoFit/>
          </a:bodyPr>
          <a:lstStyle/>
          <a:p>
            <a:pPr algn="ctr"/>
            <a:r>
              <a:rPr lang="en-US" sz="6600" dirty="0">
                <a:latin typeface="Poor Richard" pitchFamily="18" charset="0"/>
              </a:rPr>
              <a:t>Jacob 1-4</a:t>
            </a:r>
          </a:p>
        </p:txBody>
      </p:sp>
    </p:spTree>
    <p:extLst>
      <p:ext uri="{BB962C8B-B14F-4D97-AF65-F5344CB8AC3E}">
        <p14:creationId xmlns:p14="http://schemas.microsoft.com/office/powerpoint/2010/main" val="3204734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3.bp.blogspot.com/-783KenoR5ts/TXESpl51bAI/AAAAAAAAId0/uaejyiXA9gs/s1600/godspromiseandprovidence.jpg"/>
          <p:cNvPicPr>
            <a:picLocks noChangeAspect="1" noChangeArrowheads="1"/>
          </p:cNvPicPr>
          <p:nvPr/>
        </p:nvPicPr>
        <p:blipFill>
          <a:blip r:embed="rId2" cstate="print"/>
          <a:srcRect/>
          <a:stretch>
            <a:fillRect/>
          </a:stretch>
        </p:blipFill>
        <p:spPr bwMode="auto">
          <a:xfrm>
            <a:off x="-1" y="-1"/>
            <a:ext cx="12192001" cy="6866665"/>
          </a:xfrm>
          <a:prstGeom prst="rect">
            <a:avLst/>
          </a:prstGeom>
          <a:noFill/>
        </p:spPr>
      </p:pic>
      <p:sp>
        <p:nvSpPr>
          <p:cNvPr id="5" name="TextBox 4"/>
          <p:cNvSpPr txBox="1"/>
          <p:nvPr/>
        </p:nvSpPr>
        <p:spPr>
          <a:xfrm>
            <a:off x="1752600" y="0"/>
            <a:ext cx="8763000" cy="1107996"/>
          </a:xfrm>
          <a:prstGeom prst="rect">
            <a:avLst/>
          </a:prstGeom>
          <a:noFill/>
        </p:spPr>
        <p:txBody>
          <a:bodyPr wrap="square" rtlCol="0">
            <a:spAutoFit/>
          </a:bodyPr>
          <a:lstStyle/>
          <a:p>
            <a:pPr algn="ctr"/>
            <a:r>
              <a:rPr lang="en-US" sz="6600" dirty="0">
                <a:solidFill>
                  <a:schemeClr val="bg1"/>
                </a:solidFill>
                <a:latin typeface="Poor Richard" pitchFamily="18" charset="0"/>
              </a:rPr>
              <a:t>Enter Into His Rest</a:t>
            </a:r>
          </a:p>
        </p:txBody>
      </p:sp>
      <p:sp>
        <p:nvSpPr>
          <p:cNvPr id="37" name="TextBox 36"/>
          <p:cNvSpPr txBox="1"/>
          <p:nvPr/>
        </p:nvSpPr>
        <p:spPr>
          <a:xfrm>
            <a:off x="126274" y="6550223"/>
            <a:ext cx="4800600" cy="307777"/>
          </a:xfrm>
          <a:prstGeom prst="rect">
            <a:avLst/>
          </a:prstGeom>
          <a:noFill/>
        </p:spPr>
        <p:txBody>
          <a:bodyPr wrap="square" rtlCol="0">
            <a:spAutoFit/>
          </a:bodyPr>
          <a:lstStyle/>
          <a:p>
            <a:r>
              <a:rPr lang="en-US" sz="1400" dirty="0"/>
              <a:t>Jacob 1:8</a:t>
            </a:r>
          </a:p>
        </p:txBody>
      </p:sp>
      <p:sp>
        <p:nvSpPr>
          <p:cNvPr id="131" name="TextBox 130"/>
          <p:cNvSpPr txBox="1"/>
          <p:nvPr/>
        </p:nvSpPr>
        <p:spPr>
          <a:xfrm>
            <a:off x="3965665" y="2962997"/>
            <a:ext cx="5791200" cy="1323439"/>
          </a:xfrm>
          <a:prstGeom prst="rect">
            <a:avLst/>
          </a:prstGeom>
          <a:noFill/>
        </p:spPr>
        <p:txBody>
          <a:bodyPr wrap="square" rtlCol="0">
            <a:spAutoFit/>
          </a:bodyPr>
          <a:lstStyle/>
          <a:p>
            <a:r>
              <a:rPr lang="en-US" sz="2000" b="1" dirty="0">
                <a:solidFill>
                  <a:schemeClr val="bg1"/>
                </a:solidFill>
              </a:rPr>
              <a:t>“Suffer his cross”—Our willingness to deny ourselves of ungodliness and worldly lusts and to keep the Lord’s commandments (Our willingness to endure and sacrifice as we follow the Savior).</a:t>
            </a:r>
          </a:p>
        </p:txBody>
      </p:sp>
      <p:sp>
        <p:nvSpPr>
          <p:cNvPr id="132" name="TextBox 131"/>
          <p:cNvSpPr txBox="1"/>
          <p:nvPr/>
        </p:nvSpPr>
        <p:spPr>
          <a:xfrm>
            <a:off x="666206" y="875212"/>
            <a:ext cx="11090365" cy="830997"/>
          </a:xfrm>
          <a:prstGeom prst="rect">
            <a:avLst/>
          </a:prstGeom>
          <a:noFill/>
        </p:spPr>
        <p:txBody>
          <a:bodyPr wrap="square" rtlCol="0">
            <a:spAutoFit/>
          </a:bodyPr>
          <a:lstStyle/>
          <a:p>
            <a:pPr algn="ctr"/>
            <a:r>
              <a:rPr lang="en-US" sz="2400" b="1" i="1" dirty="0">
                <a:solidFill>
                  <a:schemeClr val="bg1"/>
                </a:solidFill>
              </a:rPr>
              <a:t>Enjoying peace in this life and receiving “the fulness of [God’s] glory” in the next life (D&amp;C 84:24)</a:t>
            </a:r>
          </a:p>
        </p:txBody>
      </p:sp>
      <p:sp>
        <p:nvSpPr>
          <p:cNvPr id="86" name="TextBox 85"/>
          <p:cNvSpPr txBox="1"/>
          <p:nvPr/>
        </p:nvSpPr>
        <p:spPr>
          <a:xfrm>
            <a:off x="2083525" y="1746069"/>
            <a:ext cx="9555481" cy="523220"/>
          </a:xfrm>
          <a:prstGeom prst="rect">
            <a:avLst/>
          </a:prstGeom>
          <a:noFill/>
        </p:spPr>
        <p:txBody>
          <a:bodyPr wrap="square" rtlCol="0">
            <a:spAutoFit/>
          </a:bodyPr>
          <a:lstStyle/>
          <a:p>
            <a:r>
              <a:rPr lang="en-US" sz="2800" dirty="0">
                <a:solidFill>
                  <a:schemeClr val="bg1"/>
                </a:solidFill>
              </a:rPr>
              <a:t>To Qualify for the “rest” through faith and obedience</a:t>
            </a:r>
          </a:p>
        </p:txBody>
      </p:sp>
      <p:sp>
        <p:nvSpPr>
          <p:cNvPr id="11" name="TextBox 10"/>
          <p:cNvSpPr txBox="1"/>
          <p:nvPr/>
        </p:nvSpPr>
        <p:spPr>
          <a:xfrm>
            <a:off x="4885509" y="5605608"/>
            <a:ext cx="6718663" cy="1015663"/>
          </a:xfrm>
          <a:prstGeom prst="rect">
            <a:avLst/>
          </a:prstGeom>
          <a:noFill/>
        </p:spPr>
        <p:txBody>
          <a:bodyPr wrap="square" rtlCol="0">
            <a:spAutoFit/>
          </a:bodyPr>
          <a:lstStyle/>
          <a:p>
            <a:r>
              <a:rPr lang="en-US" sz="2000" b="1" dirty="0">
                <a:solidFill>
                  <a:schemeClr val="bg1"/>
                </a:solidFill>
              </a:rPr>
              <a:t> “Bear the shame of the world”—keeping the commandments despite the worldly pressure, humiliation, and opposition that often come to disciples of Jesus Christ.</a:t>
            </a:r>
          </a:p>
        </p:txBody>
      </p:sp>
      <p:sp>
        <p:nvSpPr>
          <p:cNvPr id="2" name="Rectangle 1">
            <a:extLst>
              <a:ext uri="{FF2B5EF4-FFF2-40B4-BE49-F238E27FC236}">
                <a16:creationId xmlns:a16="http://schemas.microsoft.com/office/drawing/2014/main" id="{867D4FBC-0B49-4374-871D-BFA7D5F14657}"/>
              </a:ext>
            </a:extLst>
          </p:cNvPr>
          <p:cNvSpPr/>
          <p:nvPr/>
        </p:nvSpPr>
        <p:spPr>
          <a:xfrm>
            <a:off x="0" y="6488668"/>
            <a:ext cx="3418628" cy="307777"/>
          </a:xfrm>
          <a:prstGeom prst="rect">
            <a:avLst/>
          </a:prstGeom>
        </p:spPr>
        <p:txBody>
          <a:bodyPr wrap="none">
            <a:spAutoFit/>
          </a:bodyPr>
          <a:lstStyle/>
          <a:p>
            <a:r>
              <a:rPr lang="en-US" sz="1400" dirty="0">
                <a:solidFill>
                  <a:schemeClr val="bg1"/>
                </a:solidFill>
              </a:rPr>
              <a:t>JST Matthew 16:24; Luke 9:23; 2 Nephi 9:18 </a:t>
            </a:r>
          </a:p>
        </p:txBody>
      </p:sp>
    </p:spTree>
    <p:extLst>
      <p:ext uri="{BB962C8B-B14F-4D97-AF65-F5344CB8AC3E}">
        <p14:creationId xmlns:p14="http://schemas.microsoft.com/office/powerpoint/2010/main" val="192155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P spid="8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A12100-18F5-4CDA-A477-32047F128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latin typeface="Poor Richard" pitchFamily="18" charset="0"/>
              </a:rPr>
              <a:t>Provocation In The Days of Temptation</a:t>
            </a:r>
          </a:p>
        </p:txBody>
      </p:sp>
      <p:sp>
        <p:nvSpPr>
          <p:cNvPr id="37" name="TextBox 36"/>
          <p:cNvSpPr txBox="1"/>
          <p:nvPr/>
        </p:nvSpPr>
        <p:spPr>
          <a:xfrm>
            <a:off x="-1" y="6550223"/>
            <a:ext cx="7367451" cy="307777"/>
          </a:xfrm>
          <a:prstGeom prst="rect">
            <a:avLst/>
          </a:prstGeom>
          <a:noFill/>
        </p:spPr>
        <p:txBody>
          <a:bodyPr wrap="square" rtlCol="0">
            <a:spAutoFit/>
          </a:bodyPr>
          <a:lstStyle/>
          <a:p>
            <a:r>
              <a:rPr lang="en-US" sz="1400" dirty="0"/>
              <a:t>Jacob 1:7-8</a:t>
            </a:r>
          </a:p>
        </p:txBody>
      </p:sp>
      <p:sp>
        <p:nvSpPr>
          <p:cNvPr id="131" name="TextBox 130"/>
          <p:cNvSpPr txBox="1"/>
          <p:nvPr/>
        </p:nvSpPr>
        <p:spPr>
          <a:xfrm>
            <a:off x="6779623" y="2157550"/>
            <a:ext cx="4049484" cy="2246769"/>
          </a:xfrm>
          <a:prstGeom prst="rect">
            <a:avLst/>
          </a:prstGeom>
          <a:noFill/>
        </p:spPr>
        <p:txBody>
          <a:bodyPr wrap="square" rtlCol="0">
            <a:spAutoFit/>
          </a:bodyPr>
          <a:lstStyle/>
          <a:p>
            <a:pPr fontAlgn="base"/>
            <a:r>
              <a:rPr lang="en-US" sz="2800" dirty="0"/>
              <a:t>In the day of the ancient Israelites who provoked God’s anger by rebelling against Him in the wilderness </a:t>
            </a:r>
          </a:p>
        </p:txBody>
      </p:sp>
      <p:pic>
        <p:nvPicPr>
          <p:cNvPr id="4" name="Picture 3">
            <a:extLst>
              <a:ext uri="{FF2B5EF4-FFF2-40B4-BE49-F238E27FC236}">
                <a16:creationId xmlns:a16="http://schemas.microsoft.com/office/drawing/2014/main" id="{EE915424-DF7B-4FCB-94B6-76AAB551C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79" y="1227909"/>
            <a:ext cx="5950857" cy="4820194"/>
          </a:xfrm>
          <a:prstGeom prst="rect">
            <a:avLst/>
          </a:prstGeom>
        </p:spPr>
      </p:pic>
    </p:spTree>
    <p:extLst>
      <p:ext uri="{BB962C8B-B14F-4D97-AF65-F5344CB8AC3E}">
        <p14:creationId xmlns:p14="http://schemas.microsoft.com/office/powerpoint/2010/main" val="26157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A12100-18F5-4CDA-A477-32047F128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latin typeface="Poor Richard" pitchFamily="18" charset="0"/>
              </a:rPr>
              <a:t>View Christ’s Death</a:t>
            </a:r>
          </a:p>
        </p:txBody>
      </p:sp>
      <p:sp>
        <p:nvSpPr>
          <p:cNvPr id="37" name="TextBox 36"/>
          <p:cNvSpPr txBox="1"/>
          <p:nvPr/>
        </p:nvSpPr>
        <p:spPr>
          <a:xfrm>
            <a:off x="-1" y="6550223"/>
            <a:ext cx="7367451" cy="307777"/>
          </a:xfrm>
          <a:prstGeom prst="rect">
            <a:avLst/>
          </a:prstGeom>
          <a:noFill/>
        </p:spPr>
        <p:txBody>
          <a:bodyPr wrap="square" rtlCol="0">
            <a:spAutoFit/>
          </a:bodyPr>
          <a:lstStyle/>
          <a:p>
            <a:r>
              <a:rPr lang="en-US" sz="1400" dirty="0"/>
              <a:t>Jacob 1:7-8</a:t>
            </a:r>
          </a:p>
        </p:txBody>
      </p:sp>
      <p:sp>
        <p:nvSpPr>
          <p:cNvPr id="131" name="TextBox 130"/>
          <p:cNvSpPr txBox="1"/>
          <p:nvPr/>
        </p:nvSpPr>
        <p:spPr>
          <a:xfrm>
            <a:off x="6779623" y="2157550"/>
            <a:ext cx="4049484" cy="3416320"/>
          </a:xfrm>
          <a:prstGeom prst="rect">
            <a:avLst/>
          </a:prstGeom>
          <a:noFill/>
        </p:spPr>
        <p:txBody>
          <a:bodyPr wrap="square" rtlCol="0">
            <a:spAutoFit/>
          </a:bodyPr>
          <a:lstStyle/>
          <a:p>
            <a:pPr fontAlgn="base"/>
            <a:r>
              <a:rPr lang="en-US" sz="2400" dirty="0"/>
              <a:t>When Jacob wrote that he wanted to persuade people to “believe in Christ, and view his death,” he may have meant that he wanted them to examine the Atonement of Jesus Christ attentively, realize its importance, and gain a personal testimony of it.</a:t>
            </a:r>
          </a:p>
        </p:txBody>
      </p:sp>
      <p:grpSp>
        <p:nvGrpSpPr>
          <p:cNvPr id="7" name="Group 6">
            <a:extLst>
              <a:ext uri="{FF2B5EF4-FFF2-40B4-BE49-F238E27FC236}">
                <a16:creationId xmlns:a16="http://schemas.microsoft.com/office/drawing/2014/main" id="{612FBD6B-2182-4721-97A1-7FB6C1879B3A}"/>
              </a:ext>
            </a:extLst>
          </p:cNvPr>
          <p:cNvGrpSpPr/>
          <p:nvPr/>
        </p:nvGrpSpPr>
        <p:grpSpPr>
          <a:xfrm>
            <a:off x="627017" y="1045028"/>
            <a:ext cx="5018314" cy="5423858"/>
            <a:chOff x="378823" y="979714"/>
            <a:chExt cx="5018314" cy="5423858"/>
          </a:xfrm>
        </p:grpSpPr>
        <p:pic>
          <p:nvPicPr>
            <p:cNvPr id="3" name="Picture 2">
              <a:extLst>
                <a:ext uri="{FF2B5EF4-FFF2-40B4-BE49-F238E27FC236}">
                  <a16:creationId xmlns:a16="http://schemas.microsoft.com/office/drawing/2014/main" id="{3BB67C81-FD6F-49F8-B8E4-B70430AB4066}"/>
                </a:ext>
              </a:extLst>
            </p:cNvPr>
            <p:cNvPicPr>
              <a:picLocks noChangeAspect="1"/>
            </p:cNvPicPr>
            <p:nvPr/>
          </p:nvPicPr>
          <p:blipFill rotWithShape="1">
            <a:blip r:embed="rId3">
              <a:extLst>
                <a:ext uri="{28A0092B-C50C-407E-A947-70E740481C1C}">
                  <a14:useLocalDpi xmlns:a14="http://schemas.microsoft.com/office/drawing/2010/main" val="0"/>
                </a:ext>
              </a:extLst>
            </a:blip>
            <a:srcRect l="26826" t="22476"/>
            <a:stretch/>
          </p:blipFill>
          <p:spPr>
            <a:xfrm>
              <a:off x="378823" y="979714"/>
              <a:ext cx="5018314" cy="5316583"/>
            </a:xfrm>
            <a:prstGeom prst="ellipse">
              <a:avLst/>
            </a:prstGeom>
            <a:ln>
              <a:noFill/>
            </a:ln>
            <a:effectLst>
              <a:softEdge rad="112500"/>
            </a:effectLst>
          </p:spPr>
        </p:pic>
        <p:sp>
          <p:nvSpPr>
            <p:cNvPr id="6" name="Rectangle 5">
              <a:extLst>
                <a:ext uri="{FF2B5EF4-FFF2-40B4-BE49-F238E27FC236}">
                  <a16:creationId xmlns:a16="http://schemas.microsoft.com/office/drawing/2014/main" id="{4EBFCA26-D191-4FB6-AD53-17729C0F0ACA}"/>
                </a:ext>
              </a:extLst>
            </p:cNvPr>
            <p:cNvSpPr/>
            <p:nvPr/>
          </p:nvSpPr>
          <p:spPr>
            <a:xfrm>
              <a:off x="2422727" y="6157351"/>
              <a:ext cx="915635" cy="246221"/>
            </a:xfrm>
            <a:prstGeom prst="rect">
              <a:avLst/>
            </a:prstGeom>
          </p:spPr>
          <p:txBody>
            <a:bodyPr wrap="none">
              <a:spAutoFit/>
            </a:bodyPr>
            <a:lstStyle/>
            <a:p>
              <a:r>
                <a:rPr lang="en-US" sz="1000" dirty="0" err="1"/>
                <a:t>Yongsung</a:t>
              </a:r>
              <a:r>
                <a:rPr lang="en-US" sz="1000" dirty="0"/>
                <a:t> Kim</a:t>
              </a:r>
            </a:p>
          </p:txBody>
        </p:sp>
      </p:grpSp>
    </p:spTree>
    <p:extLst>
      <p:ext uri="{BB962C8B-B14F-4D97-AF65-F5344CB8AC3E}">
        <p14:creationId xmlns:p14="http://schemas.microsoft.com/office/powerpoint/2010/main" val="3217035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A12100-18F5-4CDA-A477-32047F128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32805" y="0"/>
            <a:ext cx="8763000" cy="923330"/>
          </a:xfrm>
          <a:prstGeom prst="rect">
            <a:avLst/>
          </a:prstGeom>
          <a:noFill/>
        </p:spPr>
        <p:txBody>
          <a:bodyPr wrap="square" rtlCol="0">
            <a:spAutoFit/>
          </a:bodyPr>
          <a:lstStyle/>
          <a:p>
            <a:pPr algn="ctr"/>
            <a:r>
              <a:rPr lang="en-US" sz="5400" dirty="0">
                <a:latin typeface="Poor Richard" pitchFamily="18" charset="0"/>
              </a:rPr>
              <a:t>Suffer His Cross </a:t>
            </a:r>
          </a:p>
        </p:txBody>
      </p:sp>
      <p:sp>
        <p:nvSpPr>
          <p:cNvPr id="37" name="TextBox 36"/>
          <p:cNvSpPr txBox="1"/>
          <p:nvPr/>
        </p:nvSpPr>
        <p:spPr>
          <a:xfrm>
            <a:off x="0" y="6550223"/>
            <a:ext cx="4800600" cy="307777"/>
          </a:xfrm>
          <a:prstGeom prst="rect">
            <a:avLst/>
          </a:prstGeom>
          <a:noFill/>
        </p:spPr>
        <p:txBody>
          <a:bodyPr wrap="square" rtlCol="0">
            <a:spAutoFit/>
          </a:bodyPr>
          <a:lstStyle/>
          <a:p>
            <a:r>
              <a:rPr lang="en-US" sz="1400" dirty="0"/>
              <a:t>Jacob 1:8</a:t>
            </a:r>
          </a:p>
        </p:txBody>
      </p:sp>
      <p:sp>
        <p:nvSpPr>
          <p:cNvPr id="131" name="TextBox 130"/>
          <p:cNvSpPr txBox="1"/>
          <p:nvPr/>
        </p:nvSpPr>
        <p:spPr>
          <a:xfrm>
            <a:off x="322216" y="1504407"/>
            <a:ext cx="6888479" cy="4801314"/>
          </a:xfrm>
          <a:prstGeom prst="rect">
            <a:avLst/>
          </a:prstGeom>
          <a:noFill/>
        </p:spPr>
        <p:txBody>
          <a:bodyPr wrap="square" rtlCol="0">
            <a:spAutoFit/>
          </a:bodyPr>
          <a:lstStyle/>
          <a:p>
            <a:pPr fontAlgn="base"/>
            <a:r>
              <a:rPr lang="en-US" dirty="0"/>
              <a:t>“We may wonder why we Latter-day Saints don’t place a cross on our churches or wear a cross to show that we are Christians, thereby making it easier for others to identify in whom we believe. Is the cross important to our faith?</a:t>
            </a:r>
          </a:p>
          <a:p>
            <a:pPr fontAlgn="base"/>
            <a:endParaRPr lang="en-US" dirty="0"/>
          </a:p>
          <a:p>
            <a:pPr fontAlgn="base"/>
            <a:r>
              <a:rPr lang="en-US" dirty="0"/>
              <a:t>The answer is an unequivocal yes! The Redeemer’s suffering on the cross is vitally important to us and is an inseparable part of the Atonement, through which He suffered and died for our sins and thereby provided us with a clear path to salvation and exaltation.</a:t>
            </a:r>
          </a:p>
          <a:p>
            <a:pPr fontAlgn="base"/>
            <a:endParaRPr lang="en-US" dirty="0"/>
          </a:p>
          <a:p>
            <a:pPr fontAlgn="base"/>
            <a:r>
              <a:rPr lang="en-US" dirty="0"/>
              <a:t>The Savior was clear when He stated that in following Him we should take upon ourselves a cross—not the Roman cross that was the instrument of death but our </a:t>
            </a:r>
            <a:r>
              <a:rPr lang="en-US" i="1" dirty="0"/>
              <a:t>own cross, </a:t>
            </a:r>
            <a:r>
              <a:rPr lang="en-US" dirty="0"/>
              <a:t>whereby we present a sacrifice to the Lord of our own heart to be obedient to His commandments.</a:t>
            </a:r>
          </a:p>
          <a:p>
            <a:pPr fontAlgn="base"/>
            <a:endParaRPr lang="en-US" dirty="0"/>
          </a:p>
          <a:p>
            <a:pPr fontAlgn="base"/>
            <a:r>
              <a:rPr lang="en-US" dirty="0"/>
              <a:t>“And he that </a:t>
            </a:r>
            <a:r>
              <a:rPr lang="en-US" dirty="0" err="1"/>
              <a:t>taketh</a:t>
            </a:r>
            <a:r>
              <a:rPr lang="en-US" dirty="0"/>
              <a:t> not his cross, and </a:t>
            </a:r>
            <a:r>
              <a:rPr lang="en-US" dirty="0" err="1"/>
              <a:t>followeth</a:t>
            </a:r>
            <a:r>
              <a:rPr lang="en-US" dirty="0"/>
              <a:t> after me,” Jesus said, “is not worthy of me” (Matthew 10:38).</a:t>
            </a:r>
          </a:p>
        </p:txBody>
      </p:sp>
      <p:sp>
        <p:nvSpPr>
          <p:cNvPr id="132" name="TextBox 131"/>
          <p:cNvSpPr txBox="1"/>
          <p:nvPr/>
        </p:nvSpPr>
        <p:spPr>
          <a:xfrm>
            <a:off x="7485017" y="3604166"/>
            <a:ext cx="4201886" cy="3108543"/>
          </a:xfrm>
          <a:prstGeom prst="rect">
            <a:avLst/>
          </a:prstGeom>
          <a:noFill/>
        </p:spPr>
        <p:txBody>
          <a:bodyPr wrap="square" rtlCol="0">
            <a:spAutoFit/>
          </a:bodyPr>
          <a:lstStyle/>
          <a:p>
            <a:pPr fontAlgn="base"/>
            <a:r>
              <a:rPr lang="en-US" sz="2000" dirty="0"/>
              <a:t>“The message of the gospel of Jesus Christ includes what happened on the cross, but this message and meaning is within each of us and requires no external symbol to manifest our faith. Our cross is the giving up of </a:t>
            </a:r>
          </a:p>
          <a:p>
            <a:pPr fontAlgn="base"/>
            <a:r>
              <a:rPr lang="en-US" sz="2000" dirty="0"/>
              <a:t>worldly sins and following the </a:t>
            </a:r>
          </a:p>
          <a:p>
            <a:pPr fontAlgn="base"/>
            <a:r>
              <a:rPr lang="en-US" sz="2000" dirty="0"/>
              <a:t>Savior with a humble heart and </a:t>
            </a:r>
          </a:p>
          <a:p>
            <a:pPr fontAlgn="base"/>
            <a:r>
              <a:rPr lang="en-US" sz="2000" dirty="0"/>
              <a:t>an obedient spirit.” </a:t>
            </a:r>
          </a:p>
          <a:p>
            <a:pPr fontAlgn="base"/>
            <a:r>
              <a:rPr lang="en-US" sz="1600" dirty="0"/>
              <a:t>Gregory A. </a:t>
            </a:r>
            <a:r>
              <a:rPr lang="en-US" sz="1600" dirty="0" err="1"/>
              <a:t>Schwitzer</a:t>
            </a:r>
            <a:endParaRPr lang="en-US" sz="1600" dirty="0">
              <a:solidFill>
                <a:srgbClr val="00B0F0"/>
              </a:solidFill>
            </a:endParaRPr>
          </a:p>
        </p:txBody>
      </p:sp>
      <p:pic>
        <p:nvPicPr>
          <p:cNvPr id="1026" name="Picture 2" descr="Gregory A. Schwitzer"/>
          <p:cNvPicPr>
            <a:picLocks noChangeAspect="1" noChangeArrowheads="1"/>
          </p:cNvPicPr>
          <p:nvPr/>
        </p:nvPicPr>
        <p:blipFill>
          <a:blip r:embed="rId3" cstate="print"/>
          <a:srcRect/>
          <a:stretch>
            <a:fillRect/>
          </a:stretch>
        </p:blipFill>
        <p:spPr bwMode="auto">
          <a:xfrm>
            <a:off x="11009330" y="5551713"/>
            <a:ext cx="948356" cy="1183187"/>
          </a:xfrm>
          <a:prstGeom prst="rect">
            <a:avLst/>
          </a:prstGeom>
          <a:noFill/>
        </p:spPr>
      </p:pic>
      <p:pic>
        <p:nvPicPr>
          <p:cNvPr id="4" name="Picture 3">
            <a:extLst>
              <a:ext uri="{FF2B5EF4-FFF2-40B4-BE49-F238E27FC236}">
                <a16:creationId xmlns:a16="http://schemas.microsoft.com/office/drawing/2014/main" id="{1CDF1F3D-A93F-4A17-B5A2-38728A18D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763" y="219211"/>
            <a:ext cx="4185479" cy="2785246"/>
          </a:xfrm>
          <a:prstGeom prst="rect">
            <a:avLst/>
          </a:prstGeom>
        </p:spPr>
      </p:pic>
      <p:sp>
        <p:nvSpPr>
          <p:cNvPr id="6" name="Rectangle 5">
            <a:extLst>
              <a:ext uri="{FF2B5EF4-FFF2-40B4-BE49-F238E27FC236}">
                <a16:creationId xmlns:a16="http://schemas.microsoft.com/office/drawing/2014/main" id="{C499097E-8D7F-4917-8AF1-4514E993E320}"/>
              </a:ext>
            </a:extLst>
          </p:cNvPr>
          <p:cNvSpPr/>
          <p:nvPr/>
        </p:nvSpPr>
        <p:spPr>
          <a:xfrm>
            <a:off x="616688" y="806772"/>
            <a:ext cx="6398067" cy="646331"/>
          </a:xfrm>
          <a:prstGeom prst="rect">
            <a:avLst/>
          </a:prstGeom>
        </p:spPr>
        <p:txBody>
          <a:bodyPr wrap="square">
            <a:spAutoFit/>
          </a:bodyPr>
          <a:lstStyle/>
          <a:p>
            <a:r>
              <a:rPr lang="en-US" b="1" dirty="0">
                <a:solidFill>
                  <a:srgbClr val="333333"/>
                </a:solidFill>
                <a:latin typeface="Open Sans"/>
              </a:rPr>
              <a:t>O</a:t>
            </a:r>
            <a:r>
              <a:rPr lang="en-US" b="1" i="0" dirty="0">
                <a:solidFill>
                  <a:srgbClr val="333333"/>
                </a:solidFill>
                <a:effectLst/>
                <a:latin typeface="Open Sans"/>
              </a:rPr>
              <a:t>ur willingness to deny ourselves of ungodliness and worldly lusts and to keep the Lord’s commandments</a:t>
            </a:r>
            <a:endParaRPr lang="en-US" b="1" dirty="0"/>
          </a:p>
        </p:txBody>
      </p:sp>
    </p:spTree>
    <p:extLst>
      <p:ext uri="{BB962C8B-B14F-4D97-AF65-F5344CB8AC3E}">
        <p14:creationId xmlns:p14="http://schemas.microsoft.com/office/powerpoint/2010/main" val="210869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A12100-18F5-4CDA-A477-32047F128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latin typeface="Poor Richard" pitchFamily="18" charset="0"/>
              </a:rPr>
              <a:t>Bare The Shame of the World</a:t>
            </a:r>
          </a:p>
        </p:txBody>
      </p:sp>
      <p:sp>
        <p:nvSpPr>
          <p:cNvPr id="37" name="TextBox 36"/>
          <p:cNvSpPr txBox="1"/>
          <p:nvPr/>
        </p:nvSpPr>
        <p:spPr>
          <a:xfrm>
            <a:off x="-1" y="6550223"/>
            <a:ext cx="7367451" cy="307777"/>
          </a:xfrm>
          <a:prstGeom prst="rect">
            <a:avLst/>
          </a:prstGeom>
          <a:noFill/>
        </p:spPr>
        <p:txBody>
          <a:bodyPr wrap="square" rtlCol="0">
            <a:spAutoFit/>
          </a:bodyPr>
          <a:lstStyle/>
          <a:p>
            <a:r>
              <a:rPr lang="en-US" sz="1400" dirty="0"/>
              <a:t>Jacob 1:7-8</a:t>
            </a:r>
          </a:p>
        </p:txBody>
      </p:sp>
      <p:sp>
        <p:nvSpPr>
          <p:cNvPr id="131" name="TextBox 130"/>
          <p:cNvSpPr txBox="1"/>
          <p:nvPr/>
        </p:nvSpPr>
        <p:spPr>
          <a:xfrm>
            <a:off x="666205" y="2183675"/>
            <a:ext cx="4049484" cy="1938992"/>
          </a:xfrm>
          <a:prstGeom prst="rect">
            <a:avLst/>
          </a:prstGeom>
          <a:noFill/>
        </p:spPr>
        <p:txBody>
          <a:bodyPr wrap="square" rtlCol="0">
            <a:spAutoFit/>
          </a:bodyPr>
          <a:lstStyle/>
          <a:p>
            <a:pPr fontAlgn="base"/>
            <a:r>
              <a:rPr lang="en-US" sz="2400" dirty="0"/>
              <a:t>Keeping the commandments despite the worldly pressure, humiliation, and opposition that often come to disciples of Jesus Christ.</a:t>
            </a:r>
          </a:p>
        </p:txBody>
      </p:sp>
      <p:pic>
        <p:nvPicPr>
          <p:cNvPr id="3" name="Picture 2">
            <a:extLst>
              <a:ext uri="{FF2B5EF4-FFF2-40B4-BE49-F238E27FC236}">
                <a16:creationId xmlns:a16="http://schemas.microsoft.com/office/drawing/2014/main" id="{3397DCD5-3CCB-439D-B0C5-E06AEDF0C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991" y="1627958"/>
            <a:ext cx="6960542" cy="3910693"/>
          </a:xfrm>
          <a:prstGeom prst="rect">
            <a:avLst/>
          </a:prstGeom>
        </p:spPr>
      </p:pic>
    </p:spTree>
    <p:extLst>
      <p:ext uri="{BB962C8B-B14F-4D97-AF65-F5344CB8AC3E}">
        <p14:creationId xmlns:p14="http://schemas.microsoft.com/office/powerpoint/2010/main" val="3503038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3BAF8A-8CE9-400D-8CCE-FCF78B263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The </a:t>
            </a:r>
            <a:r>
              <a:rPr lang="en-US" sz="5400" dirty="0" err="1">
                <a:latin typeface="Poor Richard" pitchFamily="18" charset="0"/>
              </a:rPr>
              <a:t>Nephite</a:t>
            </a:r>
            <a:r>
              <a:rPr lang="en-US" sz="5400" dirty="0">
                <a:latin typeface="Poor Richard" pitchFamily="18" charset="0"/>
              </a:rPr>
              <a:t> Dynasty</a:t>
            </a:r>
          </a:p>
        </p:txBody>
      </p:sp>
      <p:sp>
        <p:nvSpPr>
          <p:cNvPr id="37" name="TextBox 36"/>
          <p:cNvSpPr txBox="1"/>
          <p:nvPr/>
        </p:nvSpPr>
        <p:spPr>
          <a:xfrm>
            <a:off x="0" y="6550223"/>
            <a:ext cx="4800600" cy="307777"/>
          </a:xfrm>
          <a:prstGeom prst="rect">
            <a:avLst/>
          </a:prstGeom>
          <a:noFill/>
        </p:spPr>
        <p:txBody>
          <a:bodyPr wrap="square" rtlCol="0">
            <a:spAutoFit/>
          </a:bodyPr>
          <a:lstStyle/>
          <a:p>
            <a:r>
              <a:rPr lang="en-US" sz="1400" dirty="0"/>
              <a:t>Jacob 1:9-12; 2 Nephi 5:18; 62</a:t>
            </a:r>
          </a:p>
        </p:txBody>
      </p:sp>
      <p:sp>
        <p:nvSpPr>
          <p:cNvPr id="131" name="TextBox 130"/>
          <p:cNvSpPr txBox="1"/>
          <p:nvPr/>
        </p:nvSpPr>
        <p:spPr>
          <a:xfrm>
            <a:off x="781595" y="1077686"/>
            <a:ext cx="3048000" cy="1323439"/>
          </a:xfrm>
          <a:prstGeom prst="rect">
            <a:avLst/>
          </a:prstGeom>
          <a:noFill/>
        </p:spPr>
        <p:txBody>
          <a:bodyPr wrap="square" rtlCol="0">
            <a:spAutoFit/>
          </a:bodyPr>
          <a:lstStyle/>
          <a:p>
            <a:pPr fontAlgn="base"/>
            <a:r>
              <a:rPr lang="en-US" sz="2000" dirty="0"/>
              <a:t>Nephi had been appointed as king by the voice of the people and chose another king to reign in his stead. </a:t>
            </a:r>
          </a:p>
        </p:txBody>
      </p:sp>
      <p:sp>
        <p:nvSpPr>
          <p:cNvPr id="132" name="TextBox 131"/>
          <p:cNvSpPr txBox="1"/>
          <p:nvPr/>
        </p:nvSpPr>
        <p:spPr>
          <a:xfrm>
            <a:off x="8135983" y="859973"/>
            <a:ext cx="4191000" cy="1323439"/>
          </a:xfrm>
          <a:prstGeom prst="rect">
            <a:avLst/>
          </a:prstGeom>
          <a:noFill/>
        </p:spPr>
        <p:txBody>
          <a:bodyPr wrap="square" rtlCol="0">
            <a:spAutoFit/>
          </a:bodyPr>
          <a:lstStyle/>
          <a:p>
            <a:pPr fontAlgn="base"/>
            <a:r>
              <a:rPr lang="en-US" sz="2000" dirty="0"/>
              <a:t>To retain Nephi’s name in remembrance they established a </a:t>
            </a:r>
            <a:r>
              <a:rPr lang="en-US" sz="2000" dirty="0" err="1"/>
              <a:t>Nephite</a:t>
            </a:r>
            <a:r>
              <a:rPr lang="en-US" sz="2000" dirty="0"/>
              <a:t> monarchy…Second Nephi Dynasty, third Nephi and so on.</a:t>
            </a:r>
            <a:endParaRPr lang="en-US" sz="2000" dirty="0">
              <a:solidFill>
                <a:srgbClr val="00B0F0"/>
              </a:solidFill>
            </a:endParaRPr>
          </a:p>
        </p:txBody>
      </p:sp>
      <p:sp>
        <p:nvSpPr>
          <p:cNvPr id="8" name="TextBox 7"/>
          <p:cNvSpPr txBox="1"/>
          <p:nvPr/>
        </p:nvSpPr>
        <p:spPr>
          <a:xfrm>
            <a:off x="936172" y="4367349"/>
            <a:ext cx="3429000" cy="1323439"/>
          </a:xfrm>
          <a:prstGeom prst="rect">
            <a:avLst/>
          </a:prstGeom>
          <a:noFill/>
        </p:spPr>
        <p:txBody>
          <a:bodyPr wrap="square" rtlCol="0">
            <a:spAutoFit/>
          </a:bodyPr>
          <a:lstStyle/>
          <a:p>
            <a:pPr fontAlgn="base"/>
            <a:r>
              <a:rPr lang="en-US" sz="2000" dirty="0"/>
              <a:t>This was much like the system used by the Egyptians and the Romans with their Pharaohs and Caesars. </a:t>
            </a:r>
            <a:endParaRPr lang="en-US" sz="1600" dirty="0">
              <a:solidFill>
                <a:srgbClr val="00B0F0"/>
              </a:solidFill>
            </a:endParaRPr>
          </a:p>
        </p:txBody>
      </p:sp>
      <p:sp>
        <p:nvSpPr>
          <p:cNvPr id="9" name="TextBox 8"/>
          <p:cNvSpPr txBox="1"/>
          <p:nvPr/>
        </p:nvSpPr>
        <p:spPr>
          <a:xfrm>
            <a:off x="8186057" y="4247606"/>
            <a:ext cx="3429000" cy="1631216"/>
          </a:xfrm>
          <a:prstGeom prst="rect">
            <a:avLst/>
          </a:prstGeom>
          <a:noFill/>
        </p:spPr>
        <p:txBody>
          <a:bodyPr wrap="square" rtlCol="0">
            <a:spAutoFit/>
          </a:bodyPr>
          <a:lstStyle/>
          <a:p>
            <a:pPr fontAlgn="base"/>
            <a:r>
              <a:rPr lang="en-US" sz="2000" dirty="0"/>
              <a:t>The Nephite Dynasty continued for almost 500 years, in which a system of judges was established. (Mosiah 29)</a:t>
            </a:r>
            <a:endParaRPr lang="en-US" sz="1600" dirty="0">
              <a:solidFill>
                <a:srgbClr val="00B0F0"/>
              </a:solidFill>
            </a:endParaRPr>
          </a:p>
        </p:txBody>
      </p:sp>
      <p:pic>
        <p:nvPicPr>
          <p:cNvPr id="4" name="Picture 3">
            <a:extLst>
              <a:ext uri="{FF2B5EF4-FFF2-40B4-BE49-F238E27FC236}">
                <a16:creationId xmlns:a16="http://schemas.microsoft.com/office/drawing/2014/main" id="{6764A38C-A468-451E-97F4-9EF061EB2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120" y="978353"/>
            <a:ext cx="3260271" cy="2112523"/>
          </a:xfrm>
          <a:prstGeom prst="rect">
            <a:avLst/>
          </a:prstGeom>
        </p:spPr>
      </p:pic>
      <p:pic>
        <p:nvPicPr>
          <p:cNvPr id="7" name="Picture 6">
            <a:extLst>
              <a:ext uri="{FF2B5EF4-FFF2-40B4-BE49-F238E27FC236}">
                <a16:creationId xmlns:a16="http://schemas.microsoft.com/office/drawing/2014/main" id="{4FB05158-6E3A-416C-9690-92F30D98D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183" y="3616871"/>
            <a:ext cx="3554098" cy="2927942"/>
          </a:xfrm>
          <a:prstGeom prst="rect">
            <a:avLst/>
          </a:prstGeom>
        </p:spPr>
      </p:pic>
    </p:spTree>
    <p:extLst>
      <p:ext uri="{BB962C8B-B14F-4D97-AF65-F5344CB8AC3E}">
        <p14:creationId xmlns:p14="http://schemas.microsoft.com/office/powerpoint/2010/main" val="324445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EA3507-6CEE-4F56-9FD7-7C9D08B58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Anointed King and Sword</a:t>
            </a:r>
          </a:p>
        </p:txBody>
      </p:sp>
      <p:sp>
        <p:nvSpPr>
          <p:cNvPr id="37" name="TextBox 36"/>
          <p:cNvSpPr txBox="1"/>
          <p:nvPr/>
        </p:nvSpPr>
        <p:spPr>
          <a:xfrm>
            <a:off x="0" y="6550223"/>
            <a:ext cx="4800600" cy="307777"/>
          </a:xfrm>
          <a:prstGeom prst="rect">
            <a:avLst/>
          </a:prstGeom>
          <a:noFill/>
        </p:spPr>
        <p:txBody>
          <a:bodyPr wrap="square" rtlCol="0">
            <a:spAutoFit/>
          </a:bodyPr>
          <a:lstStyle/>
          <a:p>
            <a:r>
              <a:rPr lang="en-US" sz="1400" dirty="0"/>
              <a:t>Jacob 1:9</a:t>
            </a:r>
          </a:p>
        </p:txBody>
      </p:sp>
      <p:sp>
        <p:nvSpPr>
          <p:cNvPr id="131" name="TextBox 130"/>
          <p:cNvSpPr txBox="1"/>
          <p:nvPr/>
        </p:nvSpPr>
        <p:spPr>
          <a:xfrm>
            <a:off x="263434" y="1034142"/>
            <a:ext cx="3786052" cy="4401205"/>
          </a:xfrm>
          <a:prstGeom prst="rect">
            <a:avLst/>
          </a:prstGeom>
          <a:noFill/>
        </p:spPr>
        <p:txBody>
          <a:bodyPr wrap="square" rtlCol="0">
            <a:spAutoFit/>
          </a:bodyPr>
          <a:lstStyle/>
          <a:p>
            <a:pPr fontAlgn="base"/>
            <a:r>
              <a:rPr lang="en-US" sz="2000" dirty="0"/>
              <a:t>From ancient times it was the practice and tradition among the people of the Lord, at times when they had a monarchical government, to anoint their kings. The anointing, a symbol of the outpouring of the spirit, was a sacramental charge, one in which the king effectually covenanted to lead his people in righteousness. Prophets, priest, and kings—all of which were anointed—thus became messianic testimonies of the King of kings.</a:t>
            </a:r>
          </a:p>
        </p:txBody>
      </p:sp>
      <p:sp>
        <p:nvSpPr>
          <p:cNvPr id="9" name="TextBox 8"/>
          <p:cNvSpPr txBox="1"/>
          <p:nvPr/>
        </p:nvSpPr>
        <p:spPr>
          <a:xfrm>
            <a:off x="7772399" y="1066800"/>
            <a:ext cx="4140927" cy="2862322"/>
          </a:xfrm>
          <a:prstGeom prst="rect">
            <a:avLst/>
          </a:prstGeom>
          <a:noFill/>
        </p:spPr>
        <p:txBody>
          <a:bodyPr wrap="square" rtlCol="0">
            <a:spAutoFit/>
          </a:bodyPr>
          <a:lstStyle/>
          <a:p>
            <a:pPr fontAlgn="base"/>
            <a:r>
              <a:rPr lang="en-US" sz="2000" dirty="0"/>
              <a:t>Wielding the sword of “Laban”</a:t>
            </a:r>
          </a:p>
          <a:p>
            <a:pPr fontAlgn="base"/>
            <a:endParaRPr lang="en-US" sz="2000" dirty="0">
              <a:solidFill>
                <a:srgbClr val="00B0F0"/>
              </a:solidFill>
            </a:endParaRPr>
          </a:p>
          <a:p>
            <a:pPr fontAlgn="base"/>
            <a:r>
              <a:rPr lang="en-US" sz="2000" dirty="0"/>
              <a:t>The sword was emblematic of the arm of the Lord, a promise that He would strengthen and bless them. It was a reminder that there was a price to be paid, even the shedding of blood, that the world of God might be had and honored. </a:t>
            </a:r>
          </a:p>
        </p:txBody>
      </p:sp>
      <p:sp>
        <p:nvSpPr>
          <p:cNvPr id="10" name="TextBox 9"/>
          <p:cNvSpPr txBox="1"/>
          <p:nvPr/>
        </p:nvSpPr>
        <p:spPr>
          <a:xfrm>
            <a:off x="3346268" y="5573937"/>
            <a:ext cx="7652657" cy="1015663"/>
          </a:xfrm>
          <a:prstGeom prst="rect">
            <a:avLst/>
          </a:prstGeom>
          <a:noFill/>
        </p:spPr>
        <p:txBody>
          <a:bodyPr wrap="square" rtlCol="0">
            <a:spAutoFit/>
          </a:bodyPr>
          <a:lstStyle/>
          <a:p>
            <a:pPr fontAlgn="base"/>
            <a:r>
              <a:rPr lang="en-US" sz="2000" dirty="0"/>
              <a:t>The Three Witness—were promised they would see the sword of Laban, as well as the gold plates, the breastplate, and the Urim and Thummim </a:t>
            </a:r>
          </a:p>
          <a:p>
            <a:pPr fontAlgn="base"/>
            <a:r>
              <a:rPr lang="en-US" sz="2000" dirty="0"/>
              <a:t>D&amp;C 17:1</a:t>
            </a:r>
          </a:p>
        </p:txBody>
      </p:sp>
      <p:pic>
        <p:nvPicPr>
          <p:cNvPr id="4" name="Picture 3">
            <a:extLst>
              <a:ext uri="{FF2B5EF4-FFF2-40B4-BE49-F238E27FC236}">
                <a16:creationId xmlns:a16="http://schemas.microsoft.com/office/drawing/2014/main" id="{B69F9542-48DC-41E9-BC4A-C85EE2D1E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985" y="963385"/>
            <a:ext cx="3137301" cy="4287883"/>
          </a:xfrm>
          <a:prstGeom prst="rect">
            <a:avLst/>
          </a:prstGeom>
        </p:spPr>
      </p:pic>
    </p:spTree>
    <p:extLst>
      <p:ext uri="{BB962C8B-B14F-4D97-AF65-F5344CB8AC3E}">
        <p14:creationId xmlns:p14="http://schemas.microsoft.com/office/powerpoint/2010/main" val="342085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D6754BE-565A-45D5-A9CF-A673A9236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All In A Name</a:t>
            </a:r>
          </a:p>
        </p:txBody>
      </p:sp>
      <p:sp>
        <p:nvSpPr>
          <p:cNvPr id="37" name="TextBox 36"/>
          <p:cNvSpPr txBox="1"/>
          <p:nvPr/>
        </p:nvSpPr>
        <p:spPr>
          <a:xfrm>
            <a:off x="165463" y="6550223"/>
            <a:ext cx="4800600" cy="307777"/>
          </a:xfrm>
          <a:prstGeom prst="rect">
            <a:avLst/>
          </a:prstGeom>
          <a:noFill/>
        </p:spPr>
        <p:txBody>
          <a:bodyPr wrap="square" rtlCol="0">
            <a:spAutoFit/>
          </a:bodyPr>
          <a:lstStyle/>
          <a:p>
            <a:r>
              <a:rPr lang="en-US" sz="1400" dirty="0"/>
              <a:t>Jacob 1:13-14</a:t>
            </a:r>
          </a:p>
        </p:txBody>
      </p:sp>
      <p:sp>
        <p:nvSpPr>
          <p:cNvPr id="131" name="TextBox 130"/>
          <p:cNvSpPr txBox="1"/>
          <p:nvPr/>
        </p:nvSpPr>
        <p:spPr>
          <a:xfrm>
            <a:off x="470263" y="2412274"/>
            <a:ext cx="3725091" cy="3046988"/>
          </a:xfrm>
          <a:prstGeom prst="rect">
            <a:avLst/>
          </a:prstGeom>
          <a:noFill/>
        </p:spPr>
        <p:txBody>
          <a:bodyPr wrap="square" rtlCol="0">
            <a:spAutoFit/>
          </a:bodyPr>
          <a:lstStyle/>
          <a:p>
            <a:pPr algn="ctr" fontAlgn="base"/>
            <a:r>
              <a:rPr lang="en-US" sz="2400" dirty="0" err="1">
                <a:solidFill>
                  <a:srgbClr val="FF0000"/>
                </a:solidFill>
              </a:rPr>
              <a:t>Lamanites</a:t>
            </a:r>
            <a:endParaRPr lang="en-US" sz="2400" dirty="0">
              <a:solidFill>
                <a:srgbClr val="FF0000"/>
              </a:solidFill>
            </a:endParaRPr>
          </a:p>
          <a:p>
            <a:pPr fontAlgn="base"/>
            <a:endParaRPr lang="en-US" sz="2400" dirty="0"/>
          </a:p>
          <a:p>
            <a:pPr fontAlgn="base"/>
            <a:r>
              <a:rPr lang="en-US" sz="2400" dirty="0"/>
              <a:t>Those people who rebelled against righteousness and against the things of God.</a:t>
            </a:r>
          </a:p>
          <a:p>
            <a:pPr fontAlgn="base"/>
            <a:endParaRPr lang="en-US" sz="2400" dirty="0"/>
          </a:p>
          <a:p>
            <a:pPr fontAlgn="base"/>
            <a:r>
              <a:rPr lang="en-US" sz="2400" dirty="0"/>
              <a:t>Those who seek to destroy the people of Nephi.</a:t>
            </a:r>
          </a:p>
        </p:txBody>
      </p:sp>
      <p:sp>
        <p:nvSpPr>
          <p:cNvPr id="9" name="TextBox 8"/>
          <p:cNvSpPr txBox="1"/>
          <p:nvPr/>
        </p:nvSpPr>
        <p:spPr>
          <a:xfrm>
            <a:off x="7822473" y="2201092"/>
            <a:ext cx="3751217" cy="3416320"/>
          </a:xfrm>
          <a:prstGeom prst="rect">
            <a:avLst/>
          </a:prstGeom>
          <a:noFill/>
        </p:spPr>
        <p:txBody>
          <a:bodyPr wrap="square" rtlCol="0">
            <a:spAutoFit/>
          </a:bodyPr>
          <a:lstStyle/>
          <a:p>
            <a:pPr algn="ctr" fontAlgn="base"/>
            <a:r>
              <a:rPr lang="en-US" sz="2400" dirty="0">
                <a:solidFill>
                  <a:srgbClr val="FF0000"/>
                </a:solidFill>
              </a:rPr>
              <a:t>Nephites</a:t>
            </a:r>
          </a:p>
          <a:p>
            <a:pPr fontAlgn="base"/>
            <a:endParaRPr lang="en-US" sz="2400" dirty="0"/>
          </a:p>
          <a:p>
            <a:pPr fontAlgn="base"/>
            <a:r>
              <a:rPr lang="en-US" sz="2400" dirty="0"/>
              <a:t>Those people who chose to follow the Savior.</a:t>
            </a:r>
          </a:p>
          <a:p>
            <a:pPr fontAlgn="base"/>
            <a:endParaRPr lang="en-US" sz="2400" dirty="0"/>
          </a:p>
          <a:p>
            <a:pPr fontAlgn="base"/>
            <a:r>
              <a:rPr lang="en-US" sz="2400" dirty="0"/>
              <a:t>Those who believed in the commandments of God and the traditions of their fathers.</a:t>
            </a:r>
          </a:p>
        </p:txBody>
      </p:sp>
      <p:sp>
        <p:nvSpPr>
          <p:cNvPr id="10" name="TextBox 9"/>
          <p:cNvSpPr txBox="1"/>
          <p:nvPr/>
        </p:nvSpPr>
        <p:spPr>
          <a:xfrm>
            <a:off x="4572000" y="856357"/>
            <a:ext cx="2133600" cy="5693866"/>
          </a:xfrm>
          <a:prstGeom prst="rect">
            <a:avLst/>
          </a:prstGeom>
          <a:noFill/>
        </p:spPr>
        <p:txBody>
          <a:bodyPr wrap="square" rtlCol="0">
            <a:spAutoFit/>
          </a:bodyPr>
          <a:lstStyle/>
          <a:p>
            <a:pPr algn="ctr" fontAlgn="base"/>
            <a:r>
              <a:rPr lang="en-US" sz="2800" dirty="0"/>
              <a:t>Nephites</a:t>
            </a:r>
          </a:p>
          <a:p>
            <a:pPr algn="ctr" fontAlgn="base"/>
            <a:endParaRPr lang="en-US" sz="2800" dirty="0"/>
          </a:p>
          <a:p>
            <a:pPr algn="ctr" fontAlgn="base"/>
            <a:r>
              <a:rPr lang="en-US" sz="2800" dirty="0" err="1"/>
              <a:t>Lamanites</a:t>
            </a:r>
            <a:endParaRPr lang="en-US" sz="2800" dirty="0"/>
          </a:p>
          <a:p>
            <a:pPr algn="ctr" fontAlgn="base"/>
            <a:endParaRPr lang="en-US" sz="2800" dirty="0"/>
          </a:p>
          <a:p>
            <a:pPr algn="ctr" fontAlgn="base"/>
            <a:r>
              <a:rPr lang="en-US" sz="2800" dirty="0" err="1"/>
              <a:t>Lemuelites</a:t>
            </a:r>
            <a:endParaRPr lang="en-US" sz="2800" dirty="0"/>
          </a:p>
          <a:p>
            <a:pPr algn="ctr" fontAlgn="base"/>
            <a:endParaRPr lang="en-US" sz="2800" dirty="0"/>
          </a:p>
          <a:p>
            <a:pPr algn="ctr" fontAlgn="base"/>
            <a:r>
              <a:rPr lang="en-US" sz="2800" dirty="0" err="1"/>
              <a:t>Ishmaelites</a:t>
            </a:r>
            <a:endParaRPr lang="en-US" sz="2800" dirty="0"/>
          </a:p>
          <a:p>
            <a:pPr algn="ctr" fontAlgn="base"/>
            <a:endParaRPr lang="en-US" sz="2800" dirty="0"/>
          </a:p>
          <a:p>
            <a:pPr algn="ctr" fontAlgn="base"/>
            <a:r>
              <a:rPr lang="en-US" sz="2800" dirty="0" err="1"/>
              <a:t>Jacobites</a:t>
            </a:r>
            <a:endParaRPr lang="en-US" sz="2800" dirty="0"/>
          </a:p>
          <a:p>
            <a:pPr algn="ctr" fontAlgn="base"/>
            <a:endParaRPr lang="en-US" sz="2800" dirty="0"/>
          </a:p>
          <a:p>
            <a:pPr algn="ctr" fontAlgn="base"/>
            <a:r>
              <a:rPr lang="en-US" sz="2800" dirty="0" err="1"/>
              <a:t>Josephites</a:t>
            </a:r>
            <a:endParaRPr lang="en-US" sz="2800" dirty="0"/>
          </a:p>
          <a:p>
            <a:pPr algn="ctr" fontAlgn="base"/>
            <a:endParaRPr lang="en-US" sz="2800" dirty="0"/>
          </a:p>
          <a:p>
            <a:pPr algn="ctr" fontAlgn="base"/>
            <a:r>
              <a:rPr lang="en-US" sz="2800" dirty="0" err="1"/>
              <a:t>Zoramites</a:t>
            </a:r>
            <a:endParaRPr lang="en-US" sz="2800" dirty="0"/>
          </a:p>
        </p:txBody>
      </p:sp>
      <p:sp>
        <p:nvSpPr>
          <p:cNvPr id="8" name="Right Arrow 7"/>
          <p:cNvSpPr/>
          <p:nvPr/>
        </p:nvSpPr>
        <p:spPr>
          <a:xfrm rot="2747741">
            <a:off x="6525064" y="1678737"/>
            <a:ext cx="1410820" cy="304800"/>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9128721">
            <a:off x="3601603" y="2103556"/>
            <a:ext cx="10668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9420254">
            <a:off x="3958866" y="2898026"/>
            <a:ext cx="785886" cy="23597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20069532">
            <a:off x="6566836" y="4177246"/>
            <a:ext cx="1066800" cy="304800"/>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20069532">
            <a:off x="6514662" y="4932115"/>
            <a:ext cx="1388655" cy="309560"/>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3300141">
            <a:off x="3618380" y="5558503"/>
            <a:ext cx="1343232" cy="27486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0800000">
            <a:off x="4012591" y="3566685"/>
            <a:ext cx="785886" cy="23597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37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8"/>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ppt_x</p:attrName>
                                        </p:attrNameLst>
                                      </p:cBhvr>
                                      <p:tavLst>
                                        <p:tav tm="0">
                                          <p:val>
                                            <p:strVal val="#ppt_x-.2"/>
                                          </p:val>
                                        </p:tav>
                                        <p:tav tm="100000">
                                          <p:val>
                                            <p:strVal val="#ppt_x"/>
                                          </p:val>
                                        </p:tav>
                                      </p:tavLst>
                                    </p:anim>
                                    <p:anim calcmode="lin" valueType="num">
                                      <p:cBhvr>
                                        <p:cTn id="2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3"/>
                                        </p:tgtEl>
                                      </p:cBhvr>
                                    </p:animEffect>
                                  </p:childTnLst>
                                </p:cTn>
                              </p:par>
                              <p:par>
                                <p:cTn id="23" presetID="29"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ppt_x</p:attrName>
                                        </p:attrNameLst>
                                      </p:cBhvr>
                                      <p:tavLst>
                                        <p:tav tm="0">
                                          <p:val>
                                            <p:strVal val="#ppt_x-.2"/>
                                          </p:val>
                                        </p:tav>
                                        <p:tav tm="100000">
                                          <p:val>
                                            <p:strVal val="#ppt_x"/>
                                          </p:val>
                                        </p:tav>
                                      </p:tavLst>
                                    </p:anim>
                                    <p:anim calcmode="lin" valueType="num">
                                      <p:cBhvr>
                                        <p:cTn id="2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ppt_x</p:attrName>
                                        </p:attrNameLst>
                                      </p:cBhvr>
                                      <p:tavLst>
                                        <p:tav tm="0">
                                          <p:val>
                                            <p:strVal val="#ppt_x-.2"/>
                                          </p:val>
                                        </p:tav>
                                        <p:tav tm="100000">
                                          <p:val>
                                            <p:strVal val="#ppt_x"/>
                                          </p:val>
                                        </p:tav>
                                      </p:tavLst>
                                    </p:anim>
                                    <p:anim calcmode="lin" valueType="num">
                                      <p:cBhvr>
                                        <p:cTn id="37"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1"/>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ppt_x</p:attrName>
                                        </p:attrNameLst>
                                      </p:cBhvr>
                                      <p:tavLst>
                                        <p:tav tm="0">
                                          <p:val>
                                            <p:strVal val="#ppt_x-.2"/>
                                          </p:val>
                                        </p:tav>
                                        <p:tav tm="100000">
                                          <p:val>
                                            <p:strVal val="#ppt_x"/>
                                          </p:val>
                                        </p:tav>
                                      </p:tavLst>
                                    </p:anim>
                                    <p:anim calcmode="lin" valueType="num">
                                      <p:cBhvr>
                                        <p:cTn id="4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2"/>
                                        </p:tgtEl>
                                      </p:cBhvr>
                                    </p:animEffect>
                                  </p:childTnLst>
                                </p:cTn>
                              </p:par>
                              <p:par>
                                <p:cTn id="44" presetID="29"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ppt_x</p:attrName>
                                        </p:attrNameLst>
                                      </p:cBhvr>
                                      <p:tavLst>
                                        <p:tav tm="0">
                                          <p:val>
                                            <p:strVal val="#ppt_x-.2"/>
                                          </p:val>
                                        </p:tav>
                                        <p:tav tm="100000">
                                          <p:val>
                                            <p:strVal val="#ppt_x"/>
                                          </p:val>
                                        </p:tav>
                                      </p:tavLst>
                                    </p:anim>
                                    <p:anim calcmode="lin" valueType="num">
                                      <p:cBhvr>
                                        <p:cTn id="4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6"/>
                                        </p:tgtEl>
                                      </p:cBhvr>
                                    </p:animEffect>
                                  </p:childTnLst>
                                </p:cTn>
                              </p:par>
                              <p:par>
                                <p:cTn id="49" presetID="29"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ppt_x</p:attrName>
                                        </p:attrNameLst>
                                      </p:cBhvr>
                                      <p:tavLst>
                                        <p:tav tm="0">
                                          <p:val>
                                            <p:strVal val="#ppt_x-.2"/>
                                          </p:val>
                                        </p:tav>
                                        <p:tav tm="100000">
                                          <p:val>
                                            <p:strVal val="#ppt_x"/>
                                          </p:val>
                                        </p:tav>
                                      </p:tavLst>
                                    </p:anim>
                                    <p:anim calcmode="lin" valueType="num">
                                      <p:cBhvr>
                                        <p:cTn id="5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9" grpId="0"/>
      <p:bldP spid="10" grpId="0"/>
      <p:bldP spid="8"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AA3E02-13A2-4894-8713-431F6C68D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Warnings</a:t>
            </a:r>
          </a:p>
        </p:txBody>
      </p:sp>
      <p:sp>
        <p:nvSpPr>
          <p:cNvPr id="37" name="TextBox 36"/>
          <p:cNvSpPr txBox="1"/>
          <p:nvPr/>
        </p:nvSpPr>
        <p:spPr>
          <a:xfrm>
            <a:off x="0" y="6550223"/>
            <a:ext cx="4800600" cy="307777"/>
          </a:xfrm>
          <a:prstGeom prst="rect">
            <a:avLst/>
          </a:prstGeom>
          <a:noFill/>
        </p:spPr>
        <p:txBody>
          <a:bodyPr wrap="square" rtlCol="0">
            <a:spAutoFit/>
          </a:bodyPr>
          <a:lstStyle/>
          <a:p>
            <a:r>
              <a:rPr lang="en-US" sz="1400" dirty="0"/>
              <a:t>Jacob 1:15-16</a:t>
            </a:r>
          </a:p>
        </p:txBody>
      </p:sp>
      <p:sp>
        <p:nvSpPr>
          <p:cNvPr id="131" name="TextBox 130"/>
          <p:cNvSpPr txBox="1"/>
          <p:nvPr/>
        </p:nvSpPr>
        <p:spPr>
          <a:xfrm>
            <a:off x="1905000" y="838201"/>
            <a:ext cx="8534400" cy="584775"/>
          </a:xfrm>
          <a:prstGeom prst="rect">
            <a:avLst/>
          </a:prstGeom>
          <a:noFill/>
        </p:spPr>
        <p:txBody>
          <a:bodyPr wrap="square" rtlCol="0">
            <a:spAutoFit/>
          </a:bodyPr>
          <a:lstStyle/>
          <a:p>
            <a:pPr fontAlgn="base"/>
            <a:r>
              <a:rPr lang="en-US" sz="3200" dirty="0">
                <a:solidFill>
                  <a:srgbClr val="FF0000"/>
                </a:solidFill>
              </a:rPr>
              <a:t>Why do Church leaders warn us against sin?</a:t>
            </a:r>
          </a:p>
        </p:txBody>
      </p:sp>
      <p:sp>
        <p:nvSpPr>
          <p:cNvPr id="8" name="TextBox 7"/>
          <p:cNvSpPr txBox="1"/>
          <p:nvPr/>
        </p:nvSpPr>
        <p:spPr>
          <a:xfrm>
            <a:off x="2120536" y="1765663"/>
            <a:ext cx="8538755" cy="830997"/>
          </a:xfrm>
          <a:prstGeom prst="rect">
            <a:avLst/>
          </a:prstGeom>
          <a:noFill/>
        </p:spPr>
        <p:txBody>
          <a:bodyPr wrap="square" rtlCol="0">
            <a:spAutoFit/>
          </a:bodyPr>
          <a:lstStyle/>
          <a:p>
            <a:pPr fontAlgn="base"/>
            <a:r>
              <a:rPr lang="en-US" sz="2400" dirty="0"/>
              <a:t>Jacob recorded that after the death of his brother Nephi, the people began to indulge in certain wicked practices</a:t>
            </a:r>
          </a:p>
        </p:txBody>
      </p:sp>
      <p:grpSp>
        <p:nvGrpSpPr>
          <p:cNvPr id="11" name="Group 18"/>
          <p:cNvGrpSpPr/>
          <p:nvPr/>
        </p:nvGrpSpPr>
        <p:grpSpPr>
          <a:xfrm>
            <a:off x="2366553" y="3150326"/>
            <a:ext cx="7264400" cy="2743200"/>
            <a:chOff x="965200" y="2286000"/>
            <a:chExt cx="7327900" cy="2743200"/>
          </a:xfrm>
        </p:grpSpPr>
        <p:sp>
          <p:nvSpPr>
            <p:cNvPr id="13" name="Rectangle 1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1"/>
              <a:endCxn id="1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7071359" y="3324499"/>
            <a:ext cx="3352800" cy="646331"/>
          </a:xfrm>
          <a:prstGeom prst="rect">
            <a:avLst/>
          </a:prstGeom>
          <a:noFill/>
        </p:spPr>
        <p:txBody>
          <a:bodyPr wrap="square" rtlCol="0">
            <a:spAutoFit/>
          </a:bodyPr>
          <a:lstStyle/>
          <a:p>
            <a:r>
              <a:rPr lang="en-US" sz="3600" dirty="0">
                <a:solidFill>
                  <a:schemeClr val="bg1"/>
                </a:solidFill>
                <a:latin typeface="Abadi" panose="020B0604020104020204" pitchFamily="34" charset="0"/>
              </a:rPr>
              <a:t>Worldliness</a:t>
            </a:r>
          </a:p>
        </p:txBody>
      </p:sp>
      <p:sp>
        <p:nvSpPr>
          <p:cNvPr id="19" name="TextBox 18"/>
          <p:cNvSpPr txBox="1"/>
          <p:nvPr/>
        </p:nvSpPr>
        <p:spPr>
          <a:xfrm>
            <a:off x="5516880" y="4639493"/>
            <a:ext cx="3352800" cy="646331"/>
          </a:xfrm>
          <a:prstGeom prst="rect">
            <a:avLst/>
          </a:prstGeom>
          <a:noFill/>
        </p:spPr>
        <p:txBody>
          <a:bodyPr wrap="square" rtlCol="0">
            <a:spAutoFit/>
          </a:bodyPr>
          <a:lstStyle/>
          <a:p>
            <a:r>
              <a:rPr lang="en-US" sz="3600" dirty="0">
                <a:solidFill>
                  <a:schemeClr val="bg1"/>
                </a:solidFill>
                <a:latin typeface="Abadi" panose="020B0604020104020204" pitchFamily="34" charset="0"/>
              </a:rPr>
              <a:t>Pride</a:t>
            </a:r>
          </a:p>
        </p:txBody>
      </p:sp>
      <p:grpSp>
        <p:nvGrpSpPr>
          <p:cNvPr id="6" name="Group 5">
            <a:extLst>
              <a:ext uri="{FF2B5EF4-FFF2-40B4-BE49-F238E27FC236}">
                <a16:creationId xmlns:a16="http://schemas.microsoft.com/office/drawing/2014/main" id="{0C8E0C5A-00E1-4549-A6B4-DFBFBE007437}"/>
              </a:ext>
            </a:extLst>
          </p:cNvPr>
          <p:cNvGrpSpPr/>
          <p:nvPr/>
        </p:nvGrpSpPr>
        <p:grpSpPr>
          <a:xfrm>
            <a:off x="3080656" y="3391989"/>
            <a:ext cx="3352800" cy="1414233"/>
            <a:chOff x="1695994" y="3365863"/>
            <a:chExt cx="3352800" cy="1414233"/>
          </a:xfrm>
        </p:grpSpPr>
        <p:sp>
          <p:nvSpPr>
            <p:cNvPr id="12" name="TextBox 11"/>
            <p:cNvSpPr txBox="1"/>
            <p:nvPr/>
          </p:nvSpPr>
          <p:spPr>
            <a:xfrm>
              <a:off x="1695994" y="3365863"/>
              <a:ext cx="3352800" cy="646331"/>
            </a:xfrm>
            <a:prstGeom prst="rect">
              <a:avLst/>
            </a:prstGeom>
            <a:noFill/>
          </p:spPr>
          <p:txBody>
            <a:bodyPr wrap="square" rtlCol="0">
              <a:spAutoFit/>
            </a:bodyPr>
            <a:lstStyle/>
            <a:p>
              <a:r>
                <a:rPr lang="en-US" sz="3600" dirty="0">
                  <a:solidFill>
                    <a:schemeClr val="bg1"/>
                  </a:solidFill>
                  <a:latin typeface="Abadi" panose="020B0604020104020204" pitchFamily="34" charset="0"/>
                </a:rPr>
                <a:t>Immorality</a:t>
              </a:r>
            </a:p>
          </p:txBody>
        </p:sp>
        <p:grpSp>
          <p:nvGrpSpPr>
            <p:cNvPr id="34" name="Group 33">
              <a:extLst>
                <a:ext uri="{FF2B5EF4-FFF2-40B4-BE49-F238E27FC236}">
                  <a16:creationId xmlns:a16="http://schemas.microsoft.com/office/drawing/2014/main" id="{C9136B4E-94F8-4263-9E01-22C3BE4B88E9}"/>
                </a:ext>
              </a:extLst>
            </p:cNvPr>
            <p:cNvGrpSpPr/>
            <p:nvPr/>
          </p:nvGrpSpPr>
          <p:grpSpPr>
            <a:xfrm rot="16370641">
              <a:off x="2218955" y="4065314"/>
              <a:ext cx="846826" cy="582738"/>
              <a:chOff x="2851842" y="4708850"/>
              <a:chExt cx="2761305" cy="1900174"/>
            </a:xfrm>
            <a:solidFill>
              <a:schemeClr val="accent6">
                <a:lumMod val="40000"/>
                <a:lumOff val="60000"/>
              </a:schemeClr>
            </a:solidFill>
          </p:grpSpPr>
          <p:sp>
            <p:nvSpPr>
              <p:cNvPr id="35" name="Freeform: Shape 34">
                <a:extLst>
                  <a:ext uri="{FF2B5EF4-FFF2-40B4-BE49-F238E27FC236}">
                    <a16:creationId xmlns:a16="http://schemas.microsoft.com/office/drawing/2014/main" id="{C443494D-471E-423C-AF2C-1D3BE7FFADD8}"/>
                  </a:ext>
                </a:extLst>
              </p:cNvPr>
              <p:cNvSpPr/>
              <p:nvPr/>
            </p:nvSpPr>
            <p:spPr>
              <a:xfrm>
                <a:off x="2851842" y="4708850"/>
                <a:ext cx="2761305" cy="1900174"/>
              </a:xfrm>
              <a:custGeom>
                <a:avLst/>
                <a:gdLst>
                  <a:gd name="connsiteX0" fmla="*/ 1487962 w 2648716"/>
                  <a:gd name="connsiteY0" fmla="*/ 881 h 1900174"/>
                  <a:gd name="connsiteX1" fmla="*/ 1655402 w 2648716"/>
                  <a:gd name="connsiteY1" fmla="*/ 89237 h 1900174"/>
                  <a:gd name="connsiteX2" fmla="*/ 1655401 w 2648716"/>
                  <a:gd name="connsiteY2" fmla="*/ 89237 h 1900174"/>
                  <a:gd name="connsiteX3" fmla="*/ 1606976 w 2648716"/>
                  <a:gd name="connsiteY3" fmla="*/ 322565 h 1900174"/>
                  <a:gd name="connsiteX4" fmla="*/ 1183611 w 2648716"/>
                  <a:gd name="connsiteY4" fmla="*/ 643135 h 1900174"/>
                  <a:gd name="connsiteX5" fmla="*/ 1154072 w 2648716"/>
                  <a:gd name="connsiteY5" fmla="*/ 659931 h 1900174"/>
                  <a:gd name="connsiteX6" fmla="*/ 1162065 w 2648716"/>
                  <a:gd name="connsiteY6" fmla="*/ 674658 h 1900174"/>
                  <a:gd name="connsiteX7" fmla="*/ 1163332 w 2648716"/>
                  <a:gd name="connsiteY7" fmla="*/ 678740 h 1900174"/>
                  <a:gd name="connsiteX8" fmla="*/ 1171086 w 2648716"/>
                  <a:gd name="connsiteY8" fmla="*/ 677958 h 1900174"/>
                  <a:gd name="connsiteX9" fmla="*/ 2467476 w 2648716"/>
                  <a:gd name="connsiteY9" fmla="*/ 677958 h 1900174"/>
                  <a:gd name="connsiteX10" fmla="*/ 2648716 w 2648716"/>
                  <a:gd name="connsiteY10" fmla="*/ 859198 h 1900174"/>
                  <a:gd name="connsiteX11" fmla="*/ 2648715 w 2648716"/>
                  <a:gd name="connsiteY11" fmla="*/ 859198 h 1900174"/>
                  <a:gd name="connsiteX12" fmla="*/ 2467475 w 2648716"/>
                  <a:gd name="connsiteY12" fmla="*/ 1040438 h 1900174"/>
                  <a:gd name="connsiteX13" fmla="*/ 1189598 w 2648716"/>
                  <a:gd name="connsiteY13" fmla="*/ 1040437 h 1900174"/>
                  <a:gd name="connsiteX14" fmla="*/ 1189598 w 2648716"/>
                  <a:gd name="connsiteY14" fmla="*/ 1052667 h 1900174"/>
                  <a:gd name="connsiteX15" fmla="*/ 1636488 w 2648716"/>
                  <a:gd name="connsiteY15" fmla="*/ 1052667 h 1900174"/>
                  <a:gd name="connsiteX16" fmla="*/ 1797693 w 2648716"/>
                  <a:gd name="connsiteY16" fmla="*/ 1213872 h 1900174"/>
                  <a:gd name="connsiteX17" fmla="*/ 1797692 w 2648716"/>
                  <a:gd name="connsiteY17" fmla="*/ 1213872 h 1900174"/>
                  <a:gd name="connsiteX18" fmla="*/ 1636487 w 2648716"/>
                  <a:gd name="connsiteY18" fmla="*/ 1375077 h 1900174"/>
                  <a:gd name="connsiteX19" fmla="*/ 1627220 w 2648716"/>
                  <a:gd name="connsiteY19" fmla="*/ 1375077 h 1900174"/>
                  <a:gd name="connsiteX20" fmla="*/ 1659942 w 2648716"/>
                  <a:gd name="connsiteY20" fmla="*/ 1397139 h 1900174"/>
                  <a:gd name="connsiteX21" fmla="*/ 1707158 w 2648716"/>
                  <a:gd name="connsiteY21" fmla="*/ 1511128 h 1900174"/>
                  <a:gd name="connsiteX22" fmla="*/ 1707157 w 2648716"/>
                  <a:gd name="connsiteY22" fmla="*/ 1511128 h 1900174"/>
                  <a:gd name="connsiteX23" fmla="*/ 1608700 w 2648716"/>
                  <a:gd name="connsiteY23" fmla="*/ 1659665 h 1900174"/>
                  <a:gd name="connsiteX24" fmla="*/ 1555746 w 2648716"/>
                  <a:gd name="connsiteY24" fmla="*/ 1670356 h 1900174"/>
                  <a:gd name="connsiteX25" fmla="*/ 1558687 w 2648716"/>
                  <a:gd name="connsiteY25" fmla="*/ 1674718 h 1900174"/>
                  <a:gd name="connsiteX26" fmla="*/ 1571355 w 2648716"/>
                  <a:gd name="connsiteY26" fmla="*/ 1737466 h 1900174"/>
                  <a:gd name="connsiteX27" fmla="*/ 1571354 w 2648716"/>
                  <a:gd name="connsiteY27" fmla="*/ 1737466 h 1900174"/>
                  <a:gd name="connsiteX28" fmla="*/ 1410149 w 2648716"/>
                  <a:gd name="connsiteY28" fmla="*/ 1898671 h 1900174"/>
                  <a:gd name="connsiteX29" fmla="*/ 859115 w 2648716"/>
                  <a:gd name="connsiteY29" fmla="*/ 1898670 h 1900174"/>
                  <a:gd name="connsiteX30" fmla="*/ 839238 w 2648716"/>
                  <a:gd name="connsiteY30" fmla="*/ 1900174 h 1900174"/>
                  <a:gd name="connsiteX31" fmla="*/ 350360 w 2648716"/>
                  <a:gd name="connsiteY31" fmla="*/ 1900174 h 1900174"/>
                  <a:gd name="connsiteX32" fmla="*/ 0 w 2648716"/>
                  <a:gd name="connsiteY32" fmla="*/ 1549815 h 1900174"/>
                  <a:gd name="connsiteX33" fmla="*/ 0 w 2648716"/>
                  <a:gd name="connsiteY33" fmla="*/ 811034 h 1900174"/>
                  <a:gd name="connsiteX34" fmla="*/ 350360 w 2648716"/>
                  <a:gd name="connsiteY34" fmla="*/ 460673 h 1900174"/>
                  <a:gd name="connsiteX35" fmla="*/ 715534 w 2648716"/>
                  <a:gd name="connsiteY35" fmla="*/ 460673 h 1900174"/>
                  <a:gd name="connsiteX36" fmla="*/ 803929 w 2648716"/>
                  <a:gd name="connsiteY36" fmla="*/ 446893 h 1900174"/>
                  <a:gd name="connsiteX37" fmla="*/ 1427017 w 2648716"/>
                  <a:gd name="connsiteY37" fmla="*/ 21211 h 1900174"/>
                  <a:gd name="connsiteX38" fmla="*/ 1487962 w 2648716"/>
                  <a:gd name="connsiteY38" fmla="*/ 881 h 1900174"/>
                  <a:gd name="connsiteX0" fmla="*/ 1487962 w 2648716"/>
                  <a:gd name="connsiteY0" fmla="*/ 881 h 1900174"/>
                  <a:gd name="connsiteX1" fmla="*/ 1655402 w 2648716"/>
                  <a:gd name="connsiteY1" fmla="*/ 89237 h 1900174"/>
                  <a:gd name="connsiteX2" fmla="*/ 1655401 w 2648716"/>
                  <a:gd name="connsiteY2" fmla="*/ 89237 h 1900174"/>
                  <a:gd name="connsiteX3" fmla="*/ 1606976 w 2648716"/>
                  <a:gd name="connsiteY3" fmla="*/ 322565 h 1900174"/>
                  <a:gd name="connsiteX4" fmla="*/ 1183611 w 2648716"/>
                  <a:gd name="connsiteY4" fmla="*/ 643135 h 1900174"/>
                  <a:gd name="connsiteX5" fmla="*/ 1154072 w 2648716"/>
                  <a:gd name="connsiteY5" fmla="*/ 659931 h 1900174"/>
                  <a:gd name="connsiteX6" fmla="*/ 1162065 w 2648716"/>
                  <a:gd name="connsiteY6" fmla="*/ 674658 h 1900174"/>
                  <a:gd name="connsiteX7" fmla="*/ 1163332 w 2648716"/>
                  <a:gd name="connsiteY7" fmla="*/ 678740 h 1900174"/>
                  <a:gd name="connsiteX8" fmla="*/ 1171086 w 2648716"/>
                  <a:gd name="connsiteY8" fmla="*/ 677958 h 1900174"/>
                  <a:gd name="connsiteX9" fmla="*/ 2467476 w 2648716"/>
                  <a:gd name="connsiteY9" fmla="*/ 677958 h 1900174"/>
                  <a:gd name="connsiteX10" fmla="*/ 2648716 w 2648716"/>
                  <a:gd name="connsiteY10" fmla="*/ 859198 h 1900174"/>
                  <a:gd name="connsiteX11" fmla="*/ 2648715 w 2648716"/>
                  <a:gd name="connsiteY11" fmla="*/ 859198 h 1900174"/>
                  <a:gd name="connsiteX12" fmla="*/ 2467475 w 2648716"/>
                  <a:gd name="connsiteY12" fmla="*/ 1040438 h 1900174"/>
                  <a:gd name="connsiteX13" fmla="*/ 1189598 w 2648716"/>
                  <a:gd name="connsiteY13" fmla="*/ 1040437 h 1900174"/>
                  <a:gd name="connsiteX14" fmla="*/ 1189598 w 2648716"/>
                  <a:gd name="connsiteY14" fmla="*/ 1052667 h 1900174"/>
                  <a:gd name="connsiteX15" fmla="*/ 1636488 w 2648716"/>
                  <a:gd name="connsiteY15" fmla="*/ 1052667 h 1900174"/>
                  <a:gd name="connsiteX16" fmla="*/ 1797693 w 2648716"/>
                  <a:gd name="connsiteY16" fmla="*/ 1213872 h 1900174"/>
                  <a:gd name="connsiteX17" fmla="*/ 1797692 w 2648716"/>
                  <a:gd name="connsiteY17" fmla="*/ 1213872 h 1900174"/>
                  <a:gd name="connsiteX18" fmla="*/ 1636487 w 2648716"/>
                  <a:gd name="connsiteY18" fmla="*/ 1375077 h 1900174"/>
                  <a:gd name="connsiteX19" fmla="*/ 1627220 w 2648716"/>
                  <a:gd name="connsiteY19" fmla="*/ 1375077 h 1900174"/>
                  <a:gd name="connsiteX20" fmla="*/ 1659942 w 2648716"/>
                  <a:gd name="connsiteY20" fmla="*/ 1397139 h 1900174"/>
                  <a:gd name="connsiteX21" fmla="*/ 1707158 w 2648716"/>
                  <a:gd name="connsiteY21" fmla="*/ 1511128 h 1900174"/>
                  <a:gd name="connsiteX22" fmla="*/ 1707157 w 2648716"/>
                  <a:gd name="connsiteY22" fmla="*/ 1511128 h 1900174"/>
                  <a:gd name="connsiteX23" fmla="*/ 1608700 w 2648716"/>
                  <a:gd name="connsiteY23" fmla="*/ 1659665 h 1900174"/>
                  <a:gd name="connsiteX24" fmla="*/ 1555746 w 2648716"/>
                  <a:gd name="connsiteY24" fmla="*/ 1670356 h 1900174"/>
                  <a:gd name="connsiteX25" fmla="*/ 1558687 w 2648716"/>
                  <a:gd name="connsiteY25" fmla="*/ 1674718 h 1900174"/>
                  <a:gd name="connsiteX26" fmla="*/ 1571355 w 2648716"/>
                  <a:gd name="connsiteY26" fmla="*/ 1737466 h 1900174"/>
                  <a:gd name="connsiteX27" fmla="*/ 1571354 w 2648716"/>
                  <a:gd name="connsiteY27" fmla="*/ 1737466 h 1900174"/>
                  <a:gd name="connsiteX28" fmla="*/ 1410149 w 2648716"/>
                  <a:gd name="connsiteY28" fmla="*/ 1898671 h 1900174"/>
                  <a:gd name="connsiteX29" fmla="*/ 859115 w 2648716"/>
                  <a:gd name="connsiteY29" fmla="*/ 1898670 h 1900174"/>
                  <a:gd name="connsiteX30" fmla="*/ 839238 w 2648716"/>
                  <a:gd name="connsiteY30" fmla="*/ 1900174 h 1900174"/>
                  <a:gd name="connsiteX31" fmla="*/ 350360 w 2648716"/>
                  <a:gd name="connsiteY31" fmla="*/ 1900174 h 1900174"/>
                  <a:gd name="connsiteX32" fmla="*/ 0 w 2648716"/>
                  <a:gd name="connsiteY32" fmla="*/ 1549815 h 1900174"/>
                  <a:gd name="connsiteX33" fmla="*/ 0 w 2648716"/>
                  <a:gd name="connsiteY33" fmla="*/ 811034 h 1900174"/>
                  <a:gd name="connsiteX34" fmla="*/ 350360 w 2648716"/>
                  <a:gd name="connsiteY34" fmla="*/ 460673 h 1900174"/>
                  <a:gd name="connsiteX35" fmla="*/ 715534 w 2648716"/>
                  <a:gd name="connsiteY35" fmla="*/ 460673 h 1900174"/>
                  <a:gd name="connsiteX36" fmla="*/ 803929 w 2648716"/>
                  <a:gd name="connsiteY36" fmla="*/ 446893 h 1900174"/>
                  <a:gd name="connsiteX37" fmla="*/ 1427017 w 2648716"/>
                  <a:gd name="connsiteY37" fmla="*/ 21211 h 1900174"/>
                  <a:gd name="connsiteX38" fmla="*/ 1487962 w 2648716"/>
                  <a:gd name="connsiteY38" fmla="*/ 881 h 190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8716" h="1900174">
                    <a:moveTo>
                      <a:pt x="1487962" y="881"/>
                    </a:moveTo>
                    <a:cubicBezTo>
                      <a:pt x="1551297" y="-5910"/>
                      <a:pt x="1618131" y="26824"/>
                      <a:pt x="1655402" y="89237"/>
                    </a:cubicBezTo>
                    <a:lnTo>
                      <a:pt x="1655401" y="89237"/>
                    </a:lnTo>
                    <a:cubicBezTo>
                      <a:pt x="1705095" y="172453"/>
                      <a:pt x="1683415" y="276918"/>
                      <a:pt x="1606976" y="322565"/>
                    </a:cubicBezTo>
                    <a:cubicBezTo>
                      <a:pt x="1451865" y="415193"/>
                      <a:pt x="1334060" y="545764"/>
                      <a:pt x="1183611" y="643135"/>
                    </a:cubicBezTo>
                    <a:lnTo>
                      <a:pt x="1154072" y="659931"/>
                    </a:lnTo>
                    <a:lnTo>
                      <a:pt x="1162065" y="674658"/>
                    </a:lnTo>
                    <a:lnTo>
                      <a:pt x="1163332" y="678740"/>
                    </a:lnTo>
                    <a:lnTo>
                      <a:pt x="1171086" y="677958"/>
                    </a:lnTo>
                    <a:lnTo>
                      <a:pt x="2467476" y="677958"/>
                    </a:lnTo>
                    <a:cubicBezTo>
                      <a:pt x="2567572" y="677958"/>
                      <a:pt x="2648716" y="759102"/>
                      <a:pt x="2648716" y="859198"/>
                    </a:cubicBezTo>
                    <a:lnTo>
                      <a:pt x="2648715" y="859198"/>
                    </a:lnTo>
                    <a:cubicBezTo>
                      <a:pt x="2648715" y="959294"/>
                      <a:pt x="2567571" y="1040438"/>
                      <a:pt x="2467475" y="1040438"/>
                    </a:cubicBezTo>
                    <a:lnTo>
                      <a:pt x="1189598" y="1040437"/>
                    </a:lnTo>
                    <a:lnTo>
                      <a:pt x="1189598" y="1052667"/>
                    </a:lnTo>
                    <a:lnTo>
                      <a:pt x="1636488" y="1052667"/>
                    </a:lnTo>
                    <a:cubicBezTo>
                      <a:pt x="1725519" y="1052667"/>
                      <a:pt x="1797693" y="1124841"/>
                      <a:pt x="1797693" y="1213872"/>
                    </a:cubicBezTo>
                    <a:lnTo>
                      <a:pt x="1797692" y="1213872"/>
                    </a:lnTo>
                    <a:cubicBezTo>
                      <a:pt x="1797692" y="1302903"/>
                      <a:pt x="1725518" y="1375077"/>
                      <a:pt x="1636487" y="1375077"/>
                    </a:cubicBezTo>
                    <a:lnTo>
                      <a:pt x="1627220" y="1375077"/>
                    </a:lnTo>
                    <a:lnTo>
                      <a:pt x="1659942" y="1397139"/>
                    </a:lnTo>
                    <a:cubicBezTo>
                      <a:pt x="1689115" y="1426311"/>
                      <a:pt x="1707158" y="1466613"/>
                      <a:pt x="1707158" y="1511128"/>
                    </a:cubicBezTo>
                    <a:lnTo>
                      <a:pt x="1707157" y="1511128"/>
                    </a:lnTo>
                    <a:cubicBezTo>
                      <a:pt x="1707157" y="1577902"/>
                      <a:pt x="1666559" y="1635193"/>
                      <a:pt x="1608700" y="1659665"/>
                    </a:cubicBezTo>
                    <a:lnTo>
                      <a:pt x="1555746" y="1670356"/>
                    </a:lnTo>
                    <a:lnTo>
                      <a:pt x="1558687" y="1674718"/>
                    </a:lnTo>
                    <a:cubicBezTo>
                      <a:pt x="1566844" y="1694004"/>
                      <a:pt x="1571355" y="1715208"/>
                      <a:pt x="1571355" y="1737466"/>
                    </a:cubicBezTo>
                    <a:lnTo>
                      <a:pt x="1571354" y="1737466"/>
                    </a:lnTo>
                    <a:cubicBezTo>
                      <a:pt x="1571354" y="1826497"/>
                      <a:pt x="1499180" y="1898671"/>
                      <a:pt x="1410149" y="1898671"/>
                    </a:cubicBezTo>
                    <a:cubicBezTo>
                      <a:pt x="991995" y="1808137"/>
                      <a:pt x="1042793" y="1898670"/>
                      <a:pt x="859115" y="1898670"/>
                    </a:cubicBezTo>
                    <a:lnTo>
                      <a:pt x="839238" y="1900174"/>
                    </a:lnTo>
                    <a:lnTo>
                      <a:pt x="350360" y="1900174"/>
                    </a:lnTo>
                    <a:cubicBezTo>
                      <a:pt x="156862" y="1900174"/>
                      <a:pt x="0" y="1743313"/>
                      <a:pt x="0" y="1549815"/>
                    </a:cubicBezTo>
                    <a:lnTo>
                      <a:pt x="0" y="811034"/>
                    </a:lnTo>
                    <a:cubicBezTo>
                      <a:pt x="0" y="617536"/>
                      <a:pt x="156862" y="460673"/>
                      <a:pt x="350360" y="460673"/>
                    </a:cubicBezTo>
                    <a:lnTo>
                      <a:pt x="715534" y="460673"/>
                    </a:lnTo>
                    <a:lnTo>
                      <a:pt x="803929" y="446893"/>
                    </a:lnTo>
                    <a:cubicBezTo>
                      <a:pt x="1068388" y="378289"/>
                      <a:pt x="1209861" y="150890"/>
                      <a:pt x="1427017" y="21211"/>
                    </a:cubicBezTo>
                    <a:cubicBezTo>
                      <a:pt x="1446127" y="9799"/>
                      <a:pt x="1466850" y="3144"/>
                      <a:pt x="1487962" y="881"/>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056EA938-414B-4145-9C1B-85609FB2F36C}"/>
                  </a:ext>
                </a:extLst>
              </p:cNvPr>
              <p:cNvCxnSpPr>
                <a:cxnSpLocks/>
                <a:endCxn id="35" idx="20"/>
              </p:cNvCxnSpPr>
              <p:nvPr/>
            </p:nvCxnSpPr>
            <p:spPr>
              <a:xfrm>
                <a:off x="4200808" y="6105989"/>
                <a:ext cx="381535"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D038F9B-E506-448E-BE4A-ED73409E3A5F}"/>
                  </a:ext>
                </a:extLst>
              </p:cNvPr>
              <p:cNvCxnSpPr>
                <a:cxnSpLocks/>
              </p:cNvCxnSpPr>
              <p:nvPr/>
            </p:nvCxnSpPr>
            <p:spPr>
              <a:xfrm>
                <a:off x="4119327" y="6376085"/>
                <a:ext cx="431109"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669E79DB-7E7B-4552-8FB1-84DD37FBFE3A}"/>
              </a:ext>
            </a:extLst>
          </p:cNvPr>
          <p:cNvGrpSpPr/>
          <p:nvPr/>
        </p:nvGrpSpPr>
        <p:grpSpPr>
          <a:xfrm rot="16370641">
            <a:off x="7740189" y="4139336"/>
            <a:ext cx="846826" cy="582738"/>
            <a:chOff x="2851842" y="4708850"/>
            <a:chExt cx="2761305" cy="1900174"/>
          </a:xfrm>
          <a:solidFill>
            <a:schemeClr val="accent2">
              <a:lumMod val="40000"/>
              <a:lumOff val="60000"/>
            </a:schemeClr>
          </a:solidFill>
        </p:grpSpPr>
        <p:sp>
          <p:nvSpPr>
            <p:cNvPr id="40" name="Freeform: Shape 39">
              <a:extLst>
                <a:ext uri="{FF2B5EF4-FFF2-40B4-BE49-F238E27FC236}">
                  <a16:creationId xmlns:a16="http://schemas.microsoft.com/office/drawing/2014/main" id="{B4A8C6CE-A1A0-41AD-AC58-40D6CD91C6B6}"/>
                </a:ext>
              </a:extLst>
            </p:cNvPr>
            <p:cNvSpPr/>
            <p:nvPr/>
          </p:nvSpPr>
          <p:spPr>
            <a:xfrm>
              <a:off x="2851842" y="4708850"/>
              <a:ext cx="2761305" cy="1900174"/>
            </a:xfrm>
            <a:custGeom>
              <a:avLst/>
              <a:gdLst>
                <a:gd name="connsiteX0" fmla="*/ 1487962 w 2648716"/>
                <a:gd name="connsiteY0" fmla="*/ 881 h 1900174"/>
                <a:gd name="connsiteX1" fmla="*/ 1655402 w 2648716"/>
                <a:gd name="connsiteY1" fmla="*/ 89237 h 1900174"/>
                <a:gd name="connsiteX2" fmla="*/ 1655401 w 2648716"/>
                <a:gd name="connsiteY2" fmla="*/ 89237 h 1900174"/>
                <a:gd name="connsiteX3" fmla="*/ 1606976 w 2648716"/>
                <a:gd name="connsiteY3" fmla="*/ 322565 h 1900174"/>
                <a:gd name="connsiteX4" fmla="*/ 1183611 w 2648716"/>
                <a:gd name="connsiteY4" fmla="*/ 643135 h 1900174"/>
                <a:gd name="connsiteX5" fmla="*/ 1154072 w 2648716"/>
                <a:gd name="connsiteY5" fmla="*/ 659931 h 1900174"/>
                <a:gd name="connsiteX6" fmla="*/ 1162065 w 2648716"/>
                <a:gd name="connsiteY6" fmla="*/ 674658 h 1900174"/>
                <a:gd name="connsiteX7" fmla="*/ 1163332 w 2648716"/>
                <a:gd name="connsiteY7" fmla="*/ 678740 h 1900174"/>
                <a:gd name="connsiteX8" fmla="*/ 1171086 w 2648716"/>
                <a:gd name="connsiteY8" fmla="*/ 677958 h 1900174"/>
                <a:gd name="connsiteX9" fmla="*/ 2467476 w 2648716"/>
                <a:gd name="connsiteY9" fmla="*/ 677958 h 1900174"/>
                <a:gd name="connsiteX10" fmla="*/ 2648716 w 2648716"/>
                <a:gd name="connsiteY10" fmla="*/ 859198 h 1900174"/>
                <a:gd name="connsiteX11" fmla="*/ 2648715 w 2648716"/>
                <a:gd name="connsiteY11" fmla="*/ 859198 h 1900174"/>
                <a:gd name="connsiteX12" fmla="*/ 2467475 w 2648716"/>
                <a:gd name="connsiteY12" fmla="*/ 1040438 h 1900174"/>
                <a:gd name="connsiteX13" fmla="*/ 1189598 w 2648716"/>
                <a:gd name="connsiteY13" fmla="*/ 1040437 h 1900174"/>
                <a:gd name="connsiteX14" fmla="*/ 1189598 w 2648716"/>
                <a:gd name="connsiteY14" fmla="*/ 1052667 h 1900174"/>
                <a:gd name="connsiteX15" fmla="*/ 1636488 w 2648716"/>
                <a:gd name="connsiteY15" fmla="*/ 1052667 h 1900174"/>
                <a:gd name="connsiteX16" fmla="*/ 1797693 w 2648716"/>
                <a:gd name="connsiteY16" fmla="*/ 1213872 h 1900174"/>
                <a:gd name="connsiteX17" fmla="*/ 1797692 w 2648716"/>
                <a:gd name="connsiteY17" fmla="*/ 1213872 h 1900174"/>
                <a:gd name="connsiteX18" fmla="*/ 1636487 w 2648716"/>
                <a:gd name="connsiteY18" fmla="*/ 1375077 h 1900174"/>
                <a:gd name="connsiteX19" fmla="*/ 1627220 w 2648716"/>
                <a:gd name="connsiteY19" fmla="*/ 1375077 h 1900174"/>
                <a:gd name="connsiteX20" fmla="*/ 1659942 w 2648716"/>
                <a:gd name="connsiteY20" fmla="*/ 1397139 h 1900174"/>
                <a:gd name="connsiteX21" fmla="*/ 1707158 w 2648716"/>
                <a:gd name="connsiteY21" fmla="*/ 1511128 h 1900174"/>
                <a:gd name="connsiteX22" fmla="*/ 1707157 w 2648716"/>
                <a:gd name="connsiteY22" fmla="*/ 1511128 h 1900174"/>
                <a:gd name="connsiteX23" fmla="*/ 1608700 w 2648716"/>
                <a:gd name="connsiteY23" fmla="*/ 1659665 h 1900174"/>
                <a:gd name="connsiteX24" fmla="*/ 1555746 w 2648716"/>
                <a:gd name="connsiteY24" fmla="*/ 1670356 h 1900174"/>
                <a:gd name="connsiteX25" fmla="*/ 1558687 w 2648716"/>
                <a:gd name="connsiteY25" fmla="*/ 1674718 h 1900174"/>
                <a:gd name="connsiteX26" fmla="*/ 1571355 w 2648716"/>
                <a:gd name="connsiteY26" fmla="*/ 1737466 h 1900174"/>
                <a:gd name="connsiteX27" fmla="*/ 1571354 w 2648716"/>
                <a:gd name="connsiteY27" fmla="*/ 1737466 h 1900174"/>
                <a:gd name="connsiteX28" fmla="*/ 1410149 w 2648716"/>
                <a:gd name="connsiteY28" fmla="*/ 1898671 h 1900174"/>
                <a:gd name="connsiteX29" fmla="*/ 859115 w 2648716"/>
                <a:gd name="connsiteY29" fmla="*/ 1898670 h 1900174"/>
                <a:gd name="connsiteX30" fmla="*/ 839238 w 2648716"/>
                <a:gd name="connsiteY30" fmla="*/ 1900174 h 1900174"/>
                <a:gd name="connsiteX31" fmla="*/ 350360 w 2648716"/>
                <a:gd name="connsiteY31" fmla="*/ 1900174 h 1900174"/>
                <a:gd name="connsiteX32" fmla="*/ 0 w 2648716"/>
                <a:gd name="connsiteY32" fmla="*/ 1549815 h 1900174"/>
                <a:gd name="connsiteX33" fmla="*/ 0 w 2648716"/>
                <a:gd name="connsiteY33" fmla="*/ 811034 h 1900174"/>
                <a:gd name="connsiteX34" fmla="*/ 350360 w 2648716"/>
                <a:gd name="connsiteY34" fmla="*/ 460673 h 1900174"/>
                <a:gd name="connsiteX35" fmla="*/ 715534 w 2648716"/>
                <a:gd name="connsiteY35" fmla="*/ 460673 h 1900174"/>
                <a:gd name="connsiteX36" fmla="*/ 803929 w 2648716"/>
                <a:gd name="connsiteY36" fmla="*/ 446893 h 1900174"/>
                <a:gd name="connsiteX37" fmla="*/ 1427017 w 2648716"/>
                <a:gd name="connsiteY37" fmla="*/ 21211 h 1900174"/>
                <a:gd name="connsiteX38" fmla="*/ 1487962 w 2648716"/>
                <a:gd name="connsiteY38" fmla="*/ 881 h 1900174"/>
                <a:gd name="connsiteX0" fmla="*/ 1487962 w 2648716"/>
                <a:gd name="connsiteY0" fmla="*/ 881 h 1900174"/>
                <a:gd name="connsiteX1" fmla="*/ 1655402 w 2648716"/>
                <a:gd name="connsiteY1" fmla="*/ 89237 h 1900174"/>
                <a:gd name="connsiteX2" fmla="*/ 1655401 w 2648716"/>
                <a:gd name="connsiteY2" fmla="*/ 89237 h 1900174"/>
                <a:gd name="connsiteX3" fmla="*/ 1606976 w 2648716"/>
                <a:gd name="connsiteY3" fmla="*/ 322565 h 1900174"/>
                <a:gd name="connsiteX4" fmla="*/ 1183611 w 2648716"/>
                <a:gd name="connsiteY4" fmla="*/ 643135 h 1900174"/>
                <a:gd name="connsiteX5" fmla="*/ 1154072 w 2648716"/>
                <a:gd name="connsiteY5" fmla="*/ 659931 h 1900174"/>
                <a:gd name="connsiteX6" fmla="*/ 1162065 w 2648716"/>
                <a:gd name="connsiteY6" fmla="*/ 674658 h 1900174"/>
                <a:gd name="connsiteX7" fmla="*/ 1163332 w 2648716"/>
                <a:gd name="connsiteY7" fmla="*/ 678740 h 1900174"/>
                <a:gd name="connsiteX8" fmla="*/ 1171086 w 2648716"/>
                <a:gd name="connsiteY8" fmla="*/ 677958 h 1900174"/>
                <a:gd name="connsiteX9" fmla="*/ 2467476 w 2648716"/>
                <a:gd name="connsiteY9" fmla="*/ 677958 h 1900174"/>
                <a:gd name="connsiteX10" fmla="*/ 2648716 w 2648716"/>
                <a:gd name="connsiteY10" fmla="*/ 859198 h 1900174"/>
                <a:gd name="connsiteX11" fmla="*/ 2648715 w 2648716"/>
                <a:gd name="connsiteY11" fmla="*/ 859198 h 1900174"/>
                <a:gd name="connsiteX12" fmla="*/ 2467475 w 2648716"/>
                <a:gd name="connsiteY12" fmla="*/ 1040438 h 1900174"/>
                <a:gd name="connsiteX13" fmla="*/ 1189598 w 2648716"/>
                <a:gd name="connsiteY13" fmla="*/ 1040437 h 1900174"/>
                <a:gd name="connsiteX14" fmla="*/ 1189598 w 2648716"/>
                <a:gd name="connsiteY14" fmla="*/ 1052667 h 1900174"/>
                <a:gd name="connsiteX15" fmla="*/ 1636488 w 2648716"/>
                <a:gd name="connsiteY15" fmla="*/ 1052667 h 1900174"/>
                <a:gd name="connsiteX16" fmla="*/ 1797693 w 2648716"/>
                <a:gd name="connsiteY16" fmla="*/ 1213872 h 1900174"/>
                <a:gd name="connsiteX17" fmla="*/ 1797692 w 2648716"/>
                <a:gd name="connsiteY17" fmla="*/ 1213872 h 1900174"/>
                <a:gd name="connsiteX18" fmla="*/ 1636487 w 2648716"/>
                <a:gd name="connsiteY18" fmla="*/ 1375077 h 1900174"/>
                <a:gd name="connsiteX19" fmla="*/ 1627220 w 2648716"/>
                <a:gd name="connsiteY19" fmla="*/ 1375077 h 1900174"/>
                <a:gd name="connsiteX20" fmla="*/ 1659942 w 2648716"/>
                <a:gd name="connsiteY20" fmla="*/ 1397139 h 1900174"/>
                <a:gd name="connsiteX21" fmla="*/ 1707158 w 2648716"/>
                <a:gd name="connsiteY21" fmla="*/ 1511128 h 1900174"/>
                <a:gd name="connsiteX22" fmla="*/ 1707157 w 2648716"/>
                <a:gd name="connsiteY22" fmla="*/ 1511128 h 1900174"/>
                <a:gd name="connsiteX23" fmla="*/ 1608700 w 2648716"/>
                <a:gd name="connsiteY23" fmla="*/ 1659665 h 1900174"/>
                <a:gd name="connsiteX24" fmla="*/ 1555746 w 2648716"/>
                <a:gd name="connsiteY24" fmla="*/ 1670356 h 1900174"/>
                <a:gd name="connsiteX25" fmla="*/ 1558687 w 2648716"/>
                <a:gd name="connsiteY25" fmla="*/ 1674718 h 1900174"/>
                <a:gd name="connsiteX26" fmla="*/ 1571355 w 2648716"/>
                <a:gd name="connsiteY26" fmla="*/ 1737466 h 1900174"/>
                <a:gd name="connsiteX27" fmla="*/ 1571354 w 2648716"/>
                <a:gd name="connsiteY27" fmla="*/ 1737466 h 1900174"/>
                <a:gd name="connsiteX28" fmla="*/ 1410149 w 2648716"/>
                <a:gd name="connsiteY28" fmla="*/ 1898671 h 1900174"/>
                <a:gd name="connsiteX29" fmla="*/ 859115 w 2648716"/>
                <a:gd name="connsiteY29" fmla="*/ 1898670 h 1900174"/>
                <a:gd name="connsiteX30" fmla="*/ 839238 w 2648716"/>
                <a:gd name="connsiteY30" fmla="*/ 1900174 h 1900174"/>
                <a:gd name="connsiteX31" fmla="*/ 350360 w 2648716"/>
                <a:gd name="connsiteY31" fmla="*/ 1900174 h 1900174"/>
                <a:gd name="connsiteX32" fmla="*/ 0 w 2648716"/>
                <a:gd name="connsiteY32" fmla="*/ 1549815 h 1900174"/>
                <a:gd name="connsiteX33" fmla="*/ 0 w 2648716"/>
                <a:gd name="connsiteY33" fmla="*/ 811034 h 1900174"/>
                <a:gd name="connsiteX34" fmla="*/ 350360 w 2648716"/>
                <a:gd name="connsiteY34" fmla="*/ 460673 h 1900174"/>
                <a:gd name="connsiteX35" fmla="*/ 715534 w 2648716"/>
                <a:gd name="connsiteY35" fmla="*/ 460673 h 1900174"/>
                <a:gd name="connsiteX36" fmla="*/ 803929 w 2648716"/>
                <a:gd name="connsiteY36" fmla="*/ 446893 h 1900174"/>
                <a:gd name="connsiteX37" fmla="*/ 1427017 w 2648716"/>
                <a:gd name="connsiteY37" fmla="*/ 21211 h 1900174"/>
                <a:gd name="connsiteX38" fmla="*/ 1487962 w 2648716"/>
                <a:gd name="connsiteY38" fmla="*/ 881 h 190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8716" h="1900174">
                  <a:moveTo>
                    <a:pt x="1487962" y="881"/>
                  </a:moveTo>
                  <a:cubicBezTo>
                    <a:pt x="1551297" y="-5910"/>
                    <a:pt x="1618131" y="26824"/>
                    <a:pt x="1655402" y="89237"/>
                  </a:cubicBezTo>
                  <a:lnTo>
                    <a:pt x="1655401" y="89237"/>
                  </a:lnTo>
                  <a:cubicBezTo>
                    <a:pt x="1705095" y="172453"/>
                    <a:pt x="1683415" y="276918"/>
                    <a:pt x="1606976" y="322565"/>
                  </a:cubicBezTo>
                  <a:cubicBezTo>
                    <a:pt x="1451865" y="415193"/>
                    <a:pt x="1334060" y="545764"/>
                    <a:pt x="1183611" y="643135"/>
                  </a:cubicBezTo>
                  <a:lnTo>
                    <a:pt x="1154072" y="659931"/>
                  </a:lnTo>
                  <a:lnTo>
                    <a:pt x="1162065" y="674658"/>
                  </a:lnTo>
                  <a:lnTo>
                    <a:pt x="1163332" y="678740"/>
                  </a:lnTo>
                  <a:lnTo>
                    <a:pt x="1171086" y="677958"/>
                  </a:lnTo>
                  <a:lnTo>
                    <a:pt x="2467476" y="677958"/>
                  </a:lnTo>
                  <a:cubicBezTo>
                    <a:pt x="2567572" y="677958"/>
                    <a:pt x="2648716" y="759102"/>
                    <a:pt x="2648716" y="859198"/>
                  </a:cubicBezTo>
                  <a:lnTo>
                    <a:pt x="2648715" y="859198"/>
                  </a:lnTo>
                  <a:cubicBezTo>
                    <a:pt x="2648715" y="959294"/>
                    <a:pt x="2567571" y="1040438"/>
                    <a:pt x="2467475" y="1040438"/>
                  </a:cubicBezTo>
                  <a:lnTo>
                    <a:pt x="1189598" y="1040437"/>
                  </a:lnTo>
                  <a:lnTo>
                    <a:pt x="1189598" y="1052667"/>
                  </a:lnTo>
                  <a:lnTo>
                    <a:pt x="1636488" y="1052667"/>
                  </a:lnTo>
                  <a:cubicBezTo>
                    <a:pt x="1725519" y="1052667"/>
                    <a:pt x="1797693" y="1124841"/>
                    <a:pt x="1797693" y="1213872"/>
                  </a:cubicBezTo>
                  <a:lnTo>
                    <a:pt x="1797692" y="1213872"/>
                  </a:lnTo>
                  <a:cubicBezTo>
                    <a:pt x="1797692" y="1302903"/>
                    <a:pt x="1725518" y="1375077"/>
                    <a:pt x="1636487" y="1375077"/>
                  </a:cubicBezTo>
                  <a:lnTo>
                    <a:pt x="1627220" y="1375077"/>
                  </a:lnTo>
                  <a:lnTo>
                    <a:pt x="1659942" y="1397139"/>
                  </a:lnTo>
                  <a:cubicBezTo>
                    <a:pt x="1689115" y="1426311"/>
                    <a:pt x="1707158" y="1466613"/>
                    <a:pt x="1707158" y="1511128"/>
                  </a:cubicBezTo>
                  <a:lnTo>
                    <a:pt x="1707157" y="1511128"/>
                  </a:lnTo>
                  <a:cubicBezTo>
                    <a:pt x="1707157" y="1577902"/>
                    <a:pt x="1666559" y="1635193"/>
                    <a:pt x="1608700" y="1659665"/>
                  </a:cubicBezTo>
                  <a:lnTo>
                    <a:pt x="1555746" y="1670356"/>
                  </a:lnTo>
                  <a:lnTo>
                    <a:pt x="1558687" y="1674718"/>
                  </a:lnTo>
                  <a:cubicBezTo>
                    <a:pt x="1566844" y="1694004"/>
                    <a:pt x="1571355" y="1715208"/>
                    <a:pt x="1571355" y="1737466"/>
                  </a:cubicBezTo>
                  <a:lnTo>
                    <a:pt x="1571354" y="1737466"/>
                  </a:lnTo>
                  <a:cubicBezTo>
                    <a:pt x="1571354" y="1826497"/>
                    <a:pt x="1499180" y="1898671"/>
                    <a:pt x="1410149" y="1898671"/>
                  </a:cubicBezTo>
                  <a:cubicBezTo>
                    <a:pt x="991995" y="1808137"/>
                    <a:pt x="1042793" y="1898670"/>
                    <a:pt x="859115" y="1898670"/>
                  </a:cubicBezTo>
                  <a:lnTo>
                    <a:pt x="839238" y="1900174"/>
                  </a:lnTo>
                  <a:lnTo>
                    <a:pt x="350360" y="1900174"/>
                  </a:lnTo>
                  <a:cubicBezTo>
                    <a:pt x="156862" y="1900174"/>
                    <a:pt x="0" y="1743313"/>
                    <a:pt x="0" y="1549815"/>
                  </a:cubicBezTo>
                  <a:lnTo>
                    <a:pt x="0" y="811034"/>
                  </a:lnTo>
                  <a:cubicBezTo>
                    <a:pt x="0" y="617536"/>
                    <a:pt x="156862" y="460673"/>
                    <a:pt x="350360" y="460673"/>
                  </a:cubicBezTo>
                  <a:lnTo>
                    <a:pt x="715534" y="460673"/>
                  </a:lnTo>
                  <a:lnTo>
                    <a:pt x="803929" y="446893"/>
                  </a:lnTo>
                  <a:cubicBezTo>
                    <a:pt x="1068388" y="378289"/>
                    <a:pt x="1209861" y="150890"/>
                    <a:pt x="1427017" y="21211"/>
                  </a:cubicBezTo>
                  <a:cubicBezTo>
                    <a:pt x="1446127" y="9799"/>
                    <a:pt x="1466850" y="3144"/>
                    <a:pt x="1487962" y="88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8199DF65-F1BE-4DDD-8C0F-C67A2304C8B3}"/>
                </a:ext>
              </a:extLst>
            </p:cNvPr>
            <p:cNvCxnSpPr>
              <a:cxnSpLocks/>
              <a:endCxn id="40" idx="20"/>
            </p:cNvCxnSpPr>
            <p:nvPr/>
          </p:nvCxnSpPr>
          <p:spPr>
            <a:xfrm>
              <a:off x="4200808" y="6105989"/>
              <a:ext cx="381535"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3B3528D-8F43-4C05-B79C-0D8B31A50348}"/>
                </a:ext>
              </a:extLst>
            </p:cNvPr>
            <p:cNvCxnSpPr>
              <a:cxnSpLocks/>
            </p:cNvCxnSpPr>
            <p:nvPr/>
          </p:nvCxnSpPr>
          <p:spPr>
            <a:xfrm>
              <a:off x="4119327" y="6376085"/>
              <a:ext cx="431109"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0B6D2E3-FB19-4155-B716-BD8A47C0CC76}"/>
              </a:ext>
            </a:extLst>
          </p:cNvPr>
          <p:cNvGrpSpPr/>
          <p:nvPr/>
        </p:nvGrpSpPr>
        <p:grpSpPr>
          <a:xfrm rot="16200000" flipH="1" flipV="1">
            <a:off x="5663195" y="3838891"/>
            <a:ext cx="846826" cy="582738"/>
            <a:chOff x="2851842" y="4708850"/>
            <a:chExt cx="2761305" cy="1900174"/>
          </a:xfrm>
          <a:solidFill>
            <a:schemeClr val="accent2">
              <a:lumMod val="40000"/>
              <a:lumOff val="60000"/>
            </a:schemeClr>
          </a:solidFill>
        </p:grpSpPr>
        <p:sp>
          <p:nvSpPr>
            <p:cNvPr id="48" name="Freeform: Shape 47">
              <a:extLst>
                <a:ext uri="{FF2B5EF4-FFF2-40B4-BE49-F238E27FC236}">
                  <a16:creationId xmlns:a16="http://schemas.microsoft.com/office/drawing/2014/main" id="{AB013858-6F76-4F03-B56D-441461EE4C51}"/>
                </a:ext>
              </a:extLst>
            </p:cNvPr>
            <p:cNvSpPr/>
            <p:nvPr/>
          </p:nvSpPr>
          <p:spPr>
            <a:xfrm>
              <a:off x="2851842" y="4708850"/>
              <a:ext cx="2761305" cy="1900174"/>
            </a:xfrm>
            <a:custGeom>
              <a:avLst/>
              <a:gdLst>
                <a:gd name="connsiteX0" fmla="*/ 1487962 w 2648716"/>
                <a:gd name="connsiteY0" fmla="*/ 881 h 1900174"/>
                <a:gd name="connsiteX1" fmla="*/ 1655402 w 2648716"/>
                <a:gd name="connsiteY1" fmla="*/ 89237 h 1900174"/>
                <a:gd name="connsiteX2" fmla="*/ 1655401 w 2648716"/>
                <a:gd name="connsiteY2" fmla="*/ 89237 h 1900174"/>
                <a:gd name="connsiteX3" fmla="*/ 1606976 w 2648716"/>
                <a:gd name="connsiteY3" fmla="*/ 322565 h 1900174"/>
                <a:gd name="connsiteX4" fmla="*/ 1183611 w 2648716"/>
                <a:gd name="connsiteY4" fmla="*/ 643135 h 1900174"/>
                <a:gd name="connsiteX5" fmla="*/ 1154072 w 2648716"/>
                <a:gd name="connsiteY5" fmla="*/ 659931 h 1900174"/>
                <a:gd name="connsiteX6" fmla="*/ 1162065 w 2648716"/>
                <a:gd name="connsiteY6" fmla="*/ 674658 h 1900174"/>
                <a:gd name="connsiteX7" fmla="*/ 1163332 w 2648716"/>
                <a:gd name="connsiteY7" fmla="*/ 678740 h 1900174"/>
                <a:gd name="connsiteX8" fmla="*/ 1171086 w 2648716"/>
                <a:gd name="connsiteY8" fmla="*/ 677958 h 1900174"/>
                <a:gd name="connsiteX9" fmla="*/ 2467476 w 2648716"/>
                <a:gd name="connsiteY9" fmla="*/ 677958 h 1900174"/>
                <a:gd name="connsiteX10" fmla="*/ 2648716 w 2648716"/>
                <a:gd name="connsiteY10" fmla="*/ 859198 h 1900174"/>
                <a:gd name="connsiteX11" fmla="*/ 2648715 w 2648716"/>
                <a:gd name="connsiteY11" fmla="*/ 859198 h 1900174"/>
                <a:gd name="connsiteX12" fmla="*/ 2467475 w 2648716"/>
                <a:gd name="connsiteY12" fmla="*/ 1040438 h 1900174"/>
                <a:gd name="connsiteX13" fmla="*/ 1189598 w 2648716"/>
                <a:gd name="connsiteY13" fmla="*/ 1040437 h 1900174"/>
                <a:gd name="connsiteX14" fmla="*/ 1189598 w 2648716"/>
                <a:gd name="connsiteY14" fmla="*/ 1052667 h 1900174"/>
                <a:gd name="connsiteX15" fmla="*/ 1636488 w 2648716"/>
                <a:gd name="connsiteY15" fmla="*/ 1052667 h 1900174"/>
                <a:gd name="connsiteX16" fmla="*/ 1797693 w 2648716"/>
                <a:gd name="connsiteY16" fmla="*/ 1213872 h 1900174"/>
                <a:gd name="connsiteX17" fmla="*/ 1797692 w 2648716"/>
                <a:gd name="connsiteY17" fmla="*/ 1213872 h 1900174"/>
                <a:gd name="connsiteX18" fmla="*/ 1636487 w 2648716"/>
                <a:gd name="connsiteY18" fmla="*/ 1375077 h 1900174"/>
                <a:gd name="connsiteX19" fmla="*/ 1627220 w 2648716"/>
                <a:gd name="connsiteY19" fmla="*/ 1375077 h 1900174"/>
                <a:gd name="connsiteX20" fmla="*/ 1659942 w 2648716"/>
                <a:gd name="connsiteY20" fmla="*/ 1397139 h 1900174"/>
                <a:gd name="connsiteX21" fmla="*/ 1707158 w 2648716"/>
                <a:gd name="connsiteY21" fmla="*/ 1511128 h 1900174"/>
                <a:gd name="connsiteX22" fmla="*/ 1707157 w 2648716"/>
                <a:gd name="connsiteY22" fmla="*/ 1511128 h 1900174"/>
                <a:gd name="connsiteX23" fmla="*/ 1608700 w 2648716"/>
                <a:gd name="connsiteY23" fmla="*/ 1659665 h 1900174"/>
                <a:gd name="connsiteX24" fmla="*/ 1555746 w 2648716"/>
                <a:gd name="connsiteY24" fmla="*/ 1670356 h 1900174"/>
                <a:gd name="connsiteX25" fmla="*/ 1558687 w 2648716"/>
                <a:gd name="connsiteY25" fmla="*/ 1674718 h 1900174"/>
                <a:gd name="connsiteX26" fmla="*/ 1571355 w 2648716"/>
                <a:gd name="connsiteY26" fmla="*/ 1737466 h 1900174"/>
                <a:gd name="connsiteX27" fmla="*/ 1571354 w 2648716"/>
                <a:gd name="connsiteY27" fmla="*/ 1737466 h 1900174"/>
                <a:gd name="connsiteX28" fmla="*/ 1410149 w 2648716"/>
                <a:gd name="connsiteY28" fmla="*/ 1898671 h 1900174"/>
                <a:gd name="connsiteX29" fmla="*/ 859115 w 2648716"/>
                <a:gd name="connsiteY29" fmla="*/ 1898670 h 1900174"/>
                <a:gd name="connsiteX30" fmla="*/ 839238 w 2648716"/>
                <a:gd name="connsiteY30" fmla="*/ 1900174 h 1900174"/>
                <a:gd name="connsiteX31" fmla="*/ 350360 w 2648716"/>
                <a:gd name="connsiteY31" fmla="*/ 1900174 h 1900174"/>
                <a:gd name="connsiteX32" fmla="*/ 0 w 2648716"/>
                <a:gd name="connsiteY32" fmla="*/ 1549815 h 1900174"/>
                <a:gd name="connsiteX33" fmla="*/ 0 w 2648716"/>
                <a:gd name="connsiteY33" fmla="*/ 811034 h 1900174"/>
                <a:gd name="connsiteX34" fmla="*/ 350360 w 2648716"/>
                <a:gd name="connsiteY34" fmla="*/ 460673 h 1900174"/>
                <a:gd name="connsiteX35" fmla="*/ 715534 w 2648716"/>
                <a:gd name="connsiteY35" fmla="*/ 460673 h 1900174"/>
                <a:gd name="connsiteX36" fmla="*/ 803929 w 2648716"/>
                <a:gd name="connsiteY36" fmla="*/ 446893 h 1900174"/>
                <a:gd name="connsiteX37" fmla="*/ 1427017 w 2648716"/>
                <a:gd name="connsiteY37" fmla="*/ 21211 h 1900174"/>
                <a:gd name="connsiteX38" fmla="*/ 1487962 w 2648716"/>
                <a:gd name="connsiteY38" fmla="*/ 881 h 1900174"/>
                <a:gd name="connsiteX0" fmla="*/ 1487962 w 2648716"/>
                <a:gd name="connsiteY0" fmla="*/ 881 h 1900174"/>
                <a:gd name="connsiteX1" fmla="*/ 1655402 w 2648716"/>
                <a:gd name="connsiteY1" fmla="*/ 89237 h 1900174"/>
                <a:gd name="connsiteX2" fmla="*/ 1655401 w 2648716"/>
                <a:gd name="connsiteY2" fmla="*/ 89237 h 1900174"/>
                <a:gd name="connsiteX3" fmla="*/ 1606976 w 2648716"/>
                <a:gd name="connsiteY3" fmla="*/ 322565 h 1900174"/>
                <a:gd name="connsiteX4" fmla="*/ 1183611 w 2648716"/>
                <a:gd name="connsiteY4" fmla="*/ 643135 h 1900174"/>
                <a:gd name="connsiteX5" fmla="*/ 1154072 w 2648716"/>
                <a:gd name="connsiteY5" fmla="*/ 659931 h 1900174"/>
                <a:gd name="connsiteX6" fmla="*/ 1162065 w 2648716"/>
                <a:gd name="connsiteY6" fmla="*/ 674658 h 1900174"/>
                <a:gd name="connsiteX7" fmla="*/ 1163332 w 2648716"/>
                <a:gd name="connsiteY7" fmla="*/ 678740 h 1900174"/>
                <a:gd name="connsiteX8" fmla="*/ 1171086 w 2648716"/>
                <a:gd name="connsiteY8" fmla="*/ 677958 h 1900174"/>
                <a:gd name="connsiteX9" fmla="*/ 2467476 w 2648716"/>
                <a:gd name="connsiteY9" fmla="*/ 677958 h 1900174"/>
                <a:gd name="connsiteX10" fmla="*/ 2648716 w 2648716"/>
                <a:gd name="connsiteY10" fmla="*/ 859198 h 1900174"/>
                <a:gd name="connsiteX11" fmla="*/ 2648715 w 2648716"/>
                <a:gd name="connsiteY11" fmla="*/ 859198 h 1900174"/>
                <a:gd name="connsiteX12" fmla="*/ 2467475 w 2648716"/>
                <a:gd name="connsiteY12" fmla="*/ 1040438 h 1900174"/>
                <a:gd name="connsiteX13" fmla="*/ 1189598 w 2648716"/>
                <a:gd name="connsiteY13" fmla="*/ 1040437 h 1900174"/>
                <a:gd name="connsiteX14" fmla="*/ 1189598 w 2648716"/>
                <a:gd name="connsiteY14" fmla="*/ 1052667 h 1900174"/>
                <a:gd name="connsiteX15" fmla="*/ 1636488 w 2648716"/>
                <a:gd name="connsiteY15" fmla="*/ 1052667 h 1900174"/>
                <a:gd name="connsiteX16" fmla="*/ 1797693 w 2648716"/>
                <a:gd name="connsiteY16" fmla="*/ 1213872 h 1900174"/>
                <a:gd name="connsiteX17" fmla="*/ 1797692 w 2648716"/>
                <a:gd name="connsiteY17" fmla="*/ 1213872 h 1900174"/>
                <a:gd name="connsiteX18" fmla="*/ 1636487 w 2648716"/>
                <a:gd name="connsiteY18" fmla="*/ 1375077 h 1900174"/>
                <a:gd name="connsiteX19" fmla="*/ 1627220 w 2648716"/>
                <a:gd name="connsiteY19" fmla="*/ 1375077 h 1900174"/>
                <a:gd name="connsiteX20" fmla="*/ 1659942 w 2648716"/>
                <a:gd name="connsiteY20" fmla="*/ 1397139 h 1900174"/>
                <a:gd name="connsiteX21" fmla="*/ 1707158 w 2648716"/>
                <a:gd name="connsiteY21" fmla="*/ 1511128 h 1900174"/>
                <a:gd name="connsiteX22" fmla="*/ 1707157 w 2648716"/>
                <a:gd name="connsiteY22" fmla="*/ 1511128 h 1900174"/>
                <a:gd name="connsiteX23" fmla="*/ 1608700 w 2648716"/>
                <a:gd name="connsiteY23" fmla="*/ 1659665 h 1900174"/>
                <a:gd name="connsiteX24" fmla="*/ 1555746 w 2648716"/>
                <a:gd name="connsiteY24" fmla="*/ 1670356 h 1900174"/>
                <a:gd name="connsiteX25" fmla="*/ 1558687 w 2648716"/>
                <a:gd name="connsiteY25" fmla="*/ 1674718 h 1900174"/>
                <a:gd name="connsiteX26" fmla="*/ 1571355 w 2648716"/>
                <a:gd name="connsiteY26" fmla="*/ 1737466 h 1900174"/>
                <a:gd name="connsiteX27" fmla="*/ 1571354 w 2648716"/>
                <a:gd name="connsiteY27" fmla="*/ 1737466 h 1900174"/>
                <a:gd name="connsiteX28" fmla="*/ 1410149 w 2648716"/>
                <a:gd name="connsiteY28" fmla="*/ 1898671 h 1900174"/>
                <a:gd name="connsiteX29" fmla="*/ 859115 w 2648716"/>
                <a:gd name="connsiteY29" fmla="*/ 1898670 h 1900174"/>
                <a:gd name="connsiteX30" fmla="*/ 839238 w 2648716"/>
                <a:gd name="connsiteY30" fmla="*/ 1900174 h 1900174"/>
                <a:gd name="connsiteX31" fmla="*/ 350360 w 2648716"/>
                <a:gd name="connsiteY31" fmla="*/ 1900174 h 1900174"/>
                <a:gd name="connsiteX32" fmla="*/ 0 w 2648716"/>
                <a:gd name="connsiteY32" fmla="*/ 1549815 h 1900174"/>
                <a:gd name="connsiteX33" fmla="*/ 0 w 2648716"/>
                <a:gd name="connsiteY33" fmla="*/ 811034 h 1900174"/>
                <a:gd name="connsiteX34" fmla="*/ 350360 w 2648716"/>
                <a:gd name="connsiteY34" fmla="*/ 460673 h 1900174"/>
                <a:gd name="connsiteX35" fmla="*/ 715534 w 2648716"/>
                <a:gd name="connsiteY35" fmla="*/ 460673 h 1900174"/>
                <a:gd name="connsiteX36" fmla="*/ 803929 w 2648716"/>
                <a:gd name="connsiteY36" fmla="*/ 446893 h 1900174"/>
                <a:gd name="connsiteX37" fmla="*/ 1427017 w 2648716"/>
                <a:gd name="connsiteY37" fmla="*/ 21211 h 1900174"/>
                <a:gd name="connsiteX38" fmla="*/ 1487962 w 2648716"/>
                <a:gd name="connsiteY38" fmla="*/ 881 h 190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8716" h="1900174">
                  <a:moveTo>
                    <a:pt x="1487962" y="881"/>
                  </a:moveTo>
                  <a:cubicBezTo>
                    <a:pt x="1551297" y="-5910"/>
                    <a:pt x="1618131" y="26824"/>
                    <a:pt x="1655402" y="89237"/>
                  </a:cubicBezTo>
                  <a:lnTo>
                    <a:pt x="1655401" y="89237"/>
                  </a:lnTo>
                  <a:cubicBezTo>
                    <a:pt x="1705095" y="172453"/>
                    <a:pt x="1683415" y="276918"/>
                    <a:pt x="1606976" y="322565"/>
                  </a:cubicBezTo>
                  <a:cubicBezTo>
                    <a:pt x="1451865" y="415193"/>
                    <a:pt x="1334060" y="545764"/>
                    <a:pt x="1183611" y="643135"/>
                  </a:cubicBezTo>
                  <a:lnTo>
                    <a:pt x="1154072" y="659931"/>
                  </a:lnTo>
                  <a:lnTo>
                    <a:pt x="1162065" y="674658"/>
                  </a:lnTo>
                  <a:lnTo>
                    <a:pt x="1163332" y="678740"/>
                  </a:lnTo>
                  <a:lnTo>
                    <a:pt x="1171086" y="677958"/>
                  </a:lnTo>
                  <a:lnTo>
                    <a:pt x="2467476" y="677958"/>
                  </a:lnTo>
                  <a:cubicBezTo>
                    <a:pt x="2567572" y="677958"/>
                    <a:pt x="2648716" y="759102"/>
                    <a:pt x="2648716" y="859198"/>
                  </a:cubicBezTo>
                  <a:lnTo>
                    <a:pt x="2648715" y="859198"/>
                  </a:lnTo>
                  <a:cubicBezTo>
                    <a:pt x="2648715" y="959294"/>
                    <a:pt x="2567571" y="1040438"/>
                    <a:pt x="2467475" y="1040438"/>
                  </a:cubicBezTo>
                  <a:lnTo>
                    <a:pt x="1189598" y="1040437"/>
                  </a:lnTo>
                  <a:lnTo>
                    <a:pt x="1189598" y="1052667"/>
                  </a:lnTo>
                  <a:lnTo>
                    <a:pt x="1636488" y="1052667"/>
                  </a:lnTo>
                  <a:cubicBezTo>
                    <a:pt x="1725519" y="1052667"/>
                    <a:pt x="1797693" y="1124841"/>
                    <a:pt x="1797693" y="1213872"/>
                  </a:cubicBezTo>
                  <a:lnTo>
                    <a:pt x="1797692" y="1213872"/>
                  </a:lnTo>
                  <a:cubicBezTo>
                    <a:pt x="1797692" y="1302903"/>
                    <a:pt x="1725518" y="1375077"/>
                    <a:pt x="1636487" y="1375077"/>
                  </a:cubicBezTo>
                  <a:lnTo>
                    <a:pt x="1627220" y="1375077"/>
                  </a:lnTo>
                  <a:lnTo>
                    <a:pt x="1659942" y="1397139"/>
                  </a:lnTo>
                  <a:cubicBezTo>
                    <a:pt x="1689115" y="1426311"/>
                    <a:pt x="1707158" y="1466613"/>
                    <a:pt x="1707158" y="1511128"/>
                  </a:cubicBezTo>
                  <a:lnTo>
                    <a:pt x="1707157" y="1511128"/>
                  </a:lnTo>
                  <a:cubicBezTo>
                    <a:pt x="1707157" y="1577902"/>
                    <a:pt x="1666559" y="1635193"/>
                    <a:pt x="1608700" y="1659665"/>
                  </a:cubicBezTo>
                  <a:lnTo>
                    <a:pt x="1555746" y="1670356"/>
                  </a:lnTo>
                  <a:lnTo>
                    <a:pt x="1558687" y="1674718"/>
                  </a:lnTo>
                  <a:cubicBezTo>
                    <a:pt x="1566844" y="1694004"/>
                    <a:pt x="1571355" y="1715208"/>
                    <a:pt x="1571355" y="1737466"/>
                  </a:cubicBezTo>
                  <a:lnTo>
                    <a:pt x="1571354" y="1737466"/>
                  </a:lnTo>
                  <a:cubicBezTo>
                    <a:pt x="1571354" y="1826497"/>
                    <a:pt x="1499180" y="1898671"/>
                    <a:pt x="1410149" y="1898671"/>
                  </a:cubicBezTo>
                  <a:cubicBezTo>
                    <a:pt x="991995" y="1808137"/>
                    <a:pt x="1042793" y="1898670"/>
                    <a:pt x="859115" y="1898670"/>
                  </a:cubicBezTo>
                  <a:lnTo>
                    <a:pt x="839238" y="1900174"/>
                  </a:lnTo>
                  <a:lnTo>
                    <a:pt x="350360" y="1900174"/>
                  </a:lnTo>
                  <a:cubicBezTo>
                    <a:pt x="156862" y="1900174"/>
                    <a:pt x="0" y="1743313"/>
                    <a:pt x="0" y="1549815"/>
                  </a:cubicBezTo>
                  <a:lnTo>
                    <a:pt x="0" y="811034"/>
                  </a:lnTo>
                  <a:cubicBezTo>
                    <a:pt x="0" y="617536"/>
                    <a:pt x="156862" y="460673"/>
                    <a:pt x="350360" y="460673"/>
                  </a:cubicBezTo>
                  <a:lnTo>
                    <a:pt x="715534" y="460673"/>
                  </a:lnTo>
                  <a:lnTo>
                    <a:pt x="803929" y="446893"/>
                  </a:lnTo>
                  <a:cubicBezTo>
                    <a:pt x="1068388" y="378289"/>
                    <a:pt x="1209861" y="150890"/>
                    <a:pt x="1427017" y="21211"/>
                  </a:cubicBezTo>
                  <a:cubicBezTo>
                    <a:pt x="1446127" y="9799"/>
                    <a:pt x="1466850" y="3144"/>
                    <a:pt x="1487962" y="88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3F0BE470-762A-4F14-9C82-551E0909AF47}"/>
                </a:ext>
              </a:extLst>
            </p:cNvPr>
            <p:cNvCxnSpPr>
              <a:cxnSpLocks/>
              <a:endCxn id="48" idx="20"/>
            </p:cNvCxnSpPr>
            <p:nvPr/>
          </p:nvCxnSpPr>
          <p:spPr>
            <a:xfrm>
              <a:off x="4200808" y="6105989"/>
              <a:ext cx="381535"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56B49E6-8361-4118-B5A3-AE29947E1D71}"/>
                </a:ext>
              </a:extLst>
            </p:cNvPr>
            <p:cNvCxnSpPr>
              <a:cxnSpLocks/>
            </p:cNvCxnSpPr>
            <p:nvPr/>
          </p:nvCxnSpPr>
          <p:spPr>
            <a:xfrm>
              <a:off x="4119327" y="6376085"/>
              <a:ext cx="431109"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74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1000"/>
                                        <p:tgtEl>
                                          <p:spTgt spid="47"/>
                                        </p:tgtEl>
                                      </p:cBhvr>
                                    </p:animEffect>
                                    <p:anim calcmode="lin" valueType="num">
                                      <p:cBhvr>
                                        <p:cTn id="35" dur="1000" fill="hold"/>
                                        <p:tgtEl>
                                          <p:spTgt spid="47"/>
                                        </p:tgtEl>
                                        <p:attrNameLst>
                                          <p:attrName>ppt_x</p:attrName>
                                        </p:attrNameLst>
                                      </p:cBhvr>
                                      <p:tavLst>
                                        <p:tav tm="0">
                                          <p:val>
                                            <p:strVal val="#ppt_x"/>
                                          </p:val>
                                        </p:tav>
                                        <p:tav tm="100000">
                                          <p:val>
                                            <p:strVal val="#ppt_x"/>
                                          </p:val>
                                        </p:tav>
                                      </p:tavLst>
                                    </p:anim>
                                    <p:anim calcmode="lin" valueType="num">
                                      <p:cBhvr>
                                        <p:cTn id="36" dur="1000" fill="hold"/>
                                        <p:tgtEl>
                                          <p:spTgt spid="47"/>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8"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596444-35DE-4A2B-9553-7866F400C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Errand of the Lord</a:t>
            </a:r>
          </a:p>
        </p:txBody>
      </p:sp>
      <p:sp>
        <p:nvSpPr>
          <p:cNvPr id="37" name="TextBox 36"/>
          <p:cNvSpPr txBox="1"/>
          <p:nvPr/>
        </p:nvSpPr>
        <p:spPr>
          <a:xfrm>
            <a:off x="152400" y="6550223"/>
            <a:ext cx="4800600" cy="307777"/>
          </a:xfrm>
          <a:prstGeom prst="rect">
            <a:avLst/>
          </a:prstGeom>
          <a:noFill/>
        </p:spPr>
        <p:txBody>
          <a:bodyPr wrap="square" rtlCol="0">
            <a:spAutoFit/>
          </a:bodyPr>
          <a:lstStyle/>
          <a:p>
            <a:r>
              <a:rPr lang="en-US" sz="1400" dirty="0"/>
              <a:t>Jacob 1:17-19</a:t>
            </a:r>
          </a:p>
        </p:txBody>
      </p:sp>
      <p:sp>
        <p:nvSpPr>
          <p:cNvPr id="131" name="TextBox 130"/>
          <p:cNvSpPr txBox="1"/>
          <p:nvPr/>
        </p:nvSpPr>
        <p:spPr>
          <a:xfrm>
            <a:off x="1524000" y="990600"/>
            <a:ext cx="7123611" cy="2246769"/>
          </a:xfrm>
          <a:prstGeom prst="rect">
            <a:avLst/>
          </a:prstGeom>
          <a:noFill/>
        </p:spPr>
        <p:txBody>
          <a:bodyPr wrap="square" rtlCol="0">
            <a:spAutoFit/>
          </a:bodyPr>
          <a:lstStyle/>
          <a:p>
            <a:pPr fontAlgn="base"/>
            <a:r>
              <a:rPr lang="en-US" sz="2800" dirty="0">
                <a:solidFill>
                  <a:srgbClr val="FF0000"/>
                </a:solidFill>
                <a:latin typeface="Poor Richard" pitchFamily="18" charset="0"/>
              </a:rPr>
              <a:t>We believe that a man must be called by prophecy, and by laying on of hands by those who are in authority, to preach the Gospel and administer in the ordinances thereof” </a:t>
            </a:r>
          </a:p>
          <a:p>
            <a:pPr fontAlgn="base"/>
            <a:r>
              <a:rPr lang="en-US" sz="2800" dirty="0">
                <a:solidFill>
                  <a:srgbClr val="FF0000"/>
                </a:solidFill>
                <a:latin typeface="Poor Richard" pitchFamily="18" charset="0"/>
              </a:rPr>
              <a:t>Article of Faith 1:5</a:t>
            </a:r>
          </a:p>
        </p:txBody>
      </p:sp>
      <p:sp>
        <p:nvSpPr>
          <p:cNvPr id="8" name="TextBox 7"/>
          <p:cNvSpPr txBox="1"/>
          <p:nvPr/>
        </p:nvSpPr>
        <p:spPr>
          <a:xfrm>
            <a:off x="3962400" y="4648200"/>
            <a:ext cx="6553200" cy="1631216"/>
          </a:xfrm>
          <a:prstGeom prst="rect">
            <a:avLst/>
          </a:prstGeom>
          <a:noFill/>
        </p:spPr>
        <p:txBody>
          <a:bodyPr wrap="square" rtlCol="0">
            <a:spAutoFit/>
          </a:bodyPr>
          <a:lstStyle/>
          <a:p>
            <a:pPr fontAlgn="base"/>
            <a:r>
              <a:rPr lang="en-US" sz="2000" dirty="0"/>
              <a:t> ”Again I say unto you, that it shall not be given to any one to go forth to preach my gospel, or to build up my church, except he be</a:t>
            </a:r>
            <a:r>
              <a:rPr lang="en-US" sz="2000" baseline="30000" dirty="0"/>
              <a:t> </a:t>
            </a:r>
            <a:r>
              <a:rPr lang="en-US" sz="2000" dirty="0"/>
              <a:t>ordained by some one who has authority, and it is known to the church that he has authority and has been regularly ordained by the heads of the church.” (D&amp;C 42:11)</a:t>
            </a:r>
          </a:p>
        </p:txBody>
      </p:sp>
      <p:pic>
        <p:nvPicPr>
          <p:cNvPr id="4" name="Picture 3">
            <a:extLst>
              <a:ext uri="{FF2B5EF4-FFF2-40B4-BE49-F238E27FC236}">
                <a16:creationId xmlns:a16="http://schemas.microsoft.com/office/drawing/2014/main" id="{07ECFD2A-BA90-4DE7-B19E-B7161EC5C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4912" y="772750"/>
            <a:ext cx="2388189" cy="2989354"/>
          </a:xfrm>
          <a:prstGeom prst="rect">
            <a:avLst/>
          </a:prstGeom>
        </p:spPr>
      </p:pic>
      <p:pic>
        <p:nvPicPr>
          <p:cNvPr id="7" name="Picture 6">
            <a:extLst>
              <a:ext uri="{FF2B5EF4-FFF2-40B4-BE49-F238E27FC236}">
                <a16:creationId xmlns:a16="http://schemas.microsoft.com/office/drawing/2014/main" id="{358E8FA0-C14C-443E-AFFA-3AEEC64DD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972" y="3270718"/>
            <a:ext cx="2519546" cy="3370978"/>
          </a:xfrm>
          <a:prstGeom prst="rect">
            <a:avLst/>
          </a:prstGeom>
        </p:spPr>
      </p:pic>
    </p:spTree>
    <p:extLst>
      <p:ext uri="{BB962C8B-B14F-4D97-AF65-F5344CB8AC3E}">
        <p14:creationId xmlns:p14="http://schemas.microsoft.com/office/powerpoint/2010/main" val="202936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643D8F-518A-4CFE-DB04-F8704D092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grpSp>
        <p:nvGrpSpPr>
          <p:cNvPr id="3" name="Group 2">
            <a:extLst>
              <a:ext uri="{FF2B5EF4-FFF2-40B4-BE49-F238E27FC236}">
                <a16:creationId xmlns:a16="http://schemas.microsoft.com/office/drawing/2014/main" id="{C74790FB-8247-AEB6-D8C4-533D45623FD7}"/>
              </a:ext>
            </a:extLst>
          </p:cNvPr>
          <p:cNvGrpSpPr/>
          <p:nvPr/>
        </p:nvGrpSpPr>
        <p:grpSpPr>
          <a:xfrm>
            <a:off x="2415822" y="1544804"/>
            <a:ext cx="2137509" cy="4193805"/>
            <a:chOff x="3872941" y="1344704"/>
            <a:chExt cx="1720972" cy="3376555"/>
          </a:xfrm>
        </p:grpSpPr>
        <p:grpSp>
          <p:nvGrpSpPr>
            <p:cNvPr id="4" name="Group 3">
              <a:extLst>
                <a:ext uri="{FF2B5EF4-FFF2-40B4-BE49-F238E27FC236}">
                  <a16:creationId xmlns:a16="http://schemas.microsoft.com/office/drawing/2014/main" id="{59BF3231-F2F6-8317-F9BC-0C0EFF80CB9D}"/>
                </a:ext>
              </a:extLst>
            </p:cNvPr>
            <p:cNvGrpSpPr/>
            <p:nvPr/>
          </p:nvGrpSpPr>
          <p:grpSpPr>
            <a:xfrm>
              <a:off x="3872941" y="1344704"/>
              <a:ext cx="1720972" cy="3376555"/>
              <a:chOff x="1434541" y="2106704"/>
              <a:chExt cx="1720972" cy="3376555"/>
            </a:xfrm>
          </p:grpSpPr>
          <p:sp>
            <p:nvSpPr>
              <p:cNvPr id="6" name="Oval 5">
                <a:extLst>
                  <a:ext uri="{FF2B5EF4-FFF2-40B4-BE49-F238E27FC236}">
                    <a16:creationId xmlns:a16="http://schemas.microsoft.com/office/drawing/2014/main" id="{5421B1A2-70D5-79B1-1FB7-829990C6FA00}"/>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371EC0-299E-05D0-1C3E-0FAFF92B678D}"/>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2CD550-2AA2-3290-46BA-5F4C62E6B296}"/>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B013966-D893-6D27-7FD6-C77C7B159EA6}"/>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77A787CE-72B3-2AA6-E2D3-57794FEB9A58}"/>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A7677F5A-EFBC-D2AF-802A-032B79492985}"/>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4ACFD46F-AA38-BB49-4555-6E263EB15388}"/>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0BDE3F5-3E7A-2698-C1D2-3E97F4185A6D}"/>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3A9465CC-1C1E-C34C-95DD-5F8AE04D4965}"/>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A7B43DF-FC5F-9437-515F-6607ECCEA6DB}"/>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7F3032AF-2754-CE60-3FE1-1CD6E0A2EC6F}"/>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3E2C62DC-E046-C0BD-CDEA-DFDA6CC25842}"/>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ord 17">
                <a:extLst>
                  <a:ext uri="{FF2B5EF4-FFF2-40B4-BE49-F238E27FC236}">
                    <a16:creationId xmlns:a16="http://schemas.microsoft.com/office/drawing/2014/main" id="{EF833724-979E-7187-EB01-8CF2802F52F5}"/>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78">
              <a:extLst>
                <a:ext uri="{FF2B5EF4-FFF2-40B4-BE49-F238E27FC236}">
                  <a16:creationId xmlns:a16="http://schemas.microsoft.com/office/drawing/2014/main" id="{85293C71-EA37-82AB-C444-46468408A1A5}"/>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8886698B-5B50-69BB-E27F-0FAD55C77336}"/>
              </a:ext>
            </a:extLst>
          </p:cNvPr>
          <p:cNvSpPr txBox="1"/>
          <p:nvPr/>
        </p:nvSpPr>
        <p:spPr>
          <a:xfrm>
            <a:off x="4762644" y="994805"/>
            <a:ext cx="6052111" cy="5170646"/>
          </a:xfrm>
          <a:prstGeom prst="rect">
            <a:avLst/>
          </a:prstGeom>
          <a:noFill/>
        </p:spPr>
        <p:txBody>
          <a:bodyPr wrap="square" rtlCol="0">
            <a:spAutoFit/>
          </a:bodyPr>
          <a:lstStyle/>
          <a:p>
            <a:pPr algn="ctr"/>
            <a:r>
              <a:rPr lang="en-US" sz="6600" dirty="0">
                <a:latin typeface="Poor Richard" pitchFamily="18" charset="0"/>
              </a:rPr>
              <a:t>Sacred Truths and Labors of Love</a:t>
            </a:r>
          </a:p>
          <a:p>
            <a:pPr algn="ctr"/>
            <a:r>
              <a:rPr lang="en-US" sz="6600" dirty="0">
                <a:latin typeface="Poor Richard" pitchFamily="18" charset="0"/>
              </a:rPr>
              <a:t>Jacob 1 </a:t>
            </a:r>
          </a:p>
          <a:p>
            <a:pPr algn="ctr"/>
            <a:r>
              <a:rPr lang="en-US" sz="6600" dirty="0">
                <a:latin typeface="Poor Richard" pitchFamily="18" charset="0"/>
              </a:rPr>
              <a:t>and </a:t>
            </a:r>
          </a:p>
          <a:p>
            <a:pPr algn="ctr"/>
            <a:r>
              <a:rPr lang="en-US" sz="6600" dirty="0">
                <a:latin typeface="Poor Richard" pitchFamily="18" charset="0"/>
              </a:rPr>
              <a:t>Jacob 2:1-11</a:t>
            </a:r>
          </a:p>
        </p:txBody>
      </p:sp>
      <p:sp>
        <p:nvSpPr>
          <p:cNvPr id="20" name="Heart 19">
            <a:extLst>
              <a:ext uri="{FF2B5EF4-FFF2-40B4-BE49-F238E27FC236}">
                <a16:creationId xmlns:a16="http://schemas.microsoft.com/office/drawing/2014/main" id="{3726B789-4319-6644-5150-21CE3A5BEA6E}"/>
              </a:ext>
            </a:extLst>
          </p:cNvPr>
          <p:cNvSpPr/>
          <p:nvPr/>
        </p:nvSpPr>
        <p:spPr>
          <a:xfrm>
            <a:off x="10216930" y="2118912"/>
            <a:ext cx="1366912" cy="1049587"/>
          </a:xfrm>
          <a:prstGeom prst="hear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636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86C094-94B4-49DE-8B4B-B4EBC5AD7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8" name="TextBox 7"/>
          <p:cNvSpPr txBox="1"/>
          <p:nvPr/>
        </p:nvSpPr>
        <p:spPr>
          <a:xfrm>
            <a:off x="1334588" y="1275807"/>
            <a:ext cx="9990909" cy="2246769"/>
          </a:xfrm>
          <a:prstGeom prst="rect">
            <a:avLst/>
          </a:prstGeom>
          <a:noFill/>
        </p:spPr>
        <p:txBody>
          <a:bodyPr wrap="square" rtlCol="0">
            <a:spAutoFit/>
          </a:bodyPr>
          <a:lstStyle/>
          <a:p>
            <a:pPr fontAlgn="base"/>
            <a:r>
              <a:rPr lang="en-US" sz="2000" dirty="0"/>
              <a:t>“The Nephites officiated by virtue of the Melchizedek Priesthood from the days of Lehi to the days of the appearance of our Savior among them. It is true that Nephi ‘consecrated Jacob and Joseph’ that they should be priests and teachers over the land of the Nephites, but the fact that plural terms </a:t>
            </a:r>
            <a:r>
              <a:rPr lang="en-US" sz="2000" i="1" dirty="0"/>
              <a:t>priests and teachers</a:t>
            </a:r>
            <a:r>
              <a:rPr lang="en-US" sz="2000" dirty="0"/>
              <a:t> were used indicates that this was not a reference to the definite office in the priesthood in either case, but it was a general assignment to teach, direct, and admonish the people.” </a:t>
            </a:r>
          </a:p>
          <a:p>
            <a:pPr fontAlgn="base"/>
            <a:r>
              <a:rPr lang="en-US" sz="2000" dirty="0"/>
              <a:t>Joseph Fielding Smith</a:t>
            </a:r>
          </a:p>
        </p:txBody>
      </p:sp>
      <p:sp>
        <p:nvSpPr>
          <p:cNvPr id="16" name="TextBox 15"/>
          <p:cNvSpPr txBox="1"/>
          <p:nvPr/>
        </p:nvSpPr>
        <p:spPr>
          <a:xfrm>
            <a:off x="217714" y="6550223"/>
            <a:ext cx="4800600" cy="307777"/>
          </a:xfrm>
          <a:prstGeom prst="rect">
            <a:avLst/>
          </a:prstGeom>
          <a:noFill/>
        </p:spPr>
        <p:txBody>
          <a:bodyPr wrap="square" rtlCol="0">
            <a:spAutoFit/>
          </a:bodyPr>
          <a:lstStyle/>
          <a:p>
            <a:r>
              <a:rPr lang="en-US" sz="1400" dirty="0"/>
              <a:t>Jacob 1:18</a:t>
            </a:r>
          </a:p>
        </p:txBody>
      </p:sp>
      <p:sp>
        <p:nvSpPr>
          <p:cNvPr id="17" name="TextBox 16"/>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Consecrated Priests </a:t>
            </a:r>
            <a:r>
              <a:rPr lang="en-US" sz="5400">
                <a:latin typeface="Poor Richard" pitchFamily="18" charset="0"/>
              </a:rPr>
              <a:t>and Teachers</a:t>
            </a:r>
            <a:endParaRPr lang="en-US" sz="5400" dirty="0">
              <a:latin typeface="Poor Richard" pitchFamily="18" charset="0"/>
            </a:endParaRPr>
          </a:p>
        </p:txBody>
      </p:sp>
      <p:pic>
        <p:nvPicPr>
          <p:cNvPr id="37890" name="Picture 2" descr="http://2.bp.blogspot.com/_QVtPk6brgO4/TR9-NsZHURI/AAAAAAAADA4/U0kNV7hiqEE/s1600/melchizedek-blesses-abraham.jpg"/>
          <p:cNvPicPr>
            <a:picLocks noChangeAspect="1" noChangeArrowheads="1"/>
          </p:cNvPicPr>
          <p:nvPr/>
        </p:nvPicPr>
        <p:blipFill>
          <a:blip r:embed="rId3" cstate="print"/>
          <a:srcRect/>
          <a:stretch>
            <a:fillRect/>
          </a:stretch>
        </p:blipFill>
        <p:spPr bwMode="auto">
          <a:xfrm>
            <a:off x="7047412" y="3030075"/>
            <a:ext cx="3442063" cy="3679879"/>
          </a:xfrm>
          <a:prstGeom prst="rect">
            <a:avLst/>
          </a:prstGeom>
          <a:noFill/>
        </p:spPr>
      </p:pic>
      <p:pic>
        <p:nvPicPr>
          <p:cNvPr id="18" name="Picture 17" descr="mechezedic symbol 3.jpg"/>
          <p:cNvPicPr>
            <a:picLocks noChangeAspect="1"/>
          </p:cNvPicPr>
          <p:nvPr/>
        </p:nvPicPr>
        <p:blipFill>
          <a:blip r:embed="rId4" cstate="print">
            <a:extLst>
              <a:ext uri="{BEBA8EAE-BF5A-486C-A8C5-ECC9F3942E4B}">
                <a14:imgProps xmlns:a14="http://schemas.microsoft.com/office/drawing/2010/main">
                  <a14:imgLayer r:embed="rId5">
                    <a14:imgEffect>
                      <a14:backgroundRemoval t="0" b="98482" l="9635" r="92263">
                        <a14:foregroundMark x1="72993" y1="18027" x2="72993" y2="18027"/>
                        <a14:foregroundMark x1="78540" y1="16509" x2="78540" y2="16509"/>
                        <a14:backgroundMark x1="42482" y1="33776" x2="59270" y2="48577"/>
                      </a14:backgroundRemoval>
                    </a14:imgEffect>
                  </a14:imgLayer>
                </a14:imgProps>
              </a:ext>
            </a:extLst>
          </a:blip>
          <a:stretch>
            <a:fillRect/>
          </a:stretch>
        </p:blipFill>
        <p:spPr>
          <a:xfrm>
            <a:off x="1582783" y="3875053"/>
            <a:ext cx="3174274" cy="2442106"/>
          </a:xfrm>
          <a:prstGeom prst="rect">
            <a:avLst/>
          </a:prstGeom>
        </p:spPr>
      </p:pic>
      <p:pic>
        <p:nvPicPr>
          <p:cNvPr id="4" name="Picture 3">
            <a:extLst>
              <a:ext uri="{FF2B5EF4-FFF2-40B4-BE49-F238E27FC236}">
                <a16:creationId xmlns:a16="http://schemas.microsoft.com/office/drawing/2014/main" id="{9F73FDFA-15E8-4AAE-99B7-0F93FDF5A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782" y="143828"/>
            <a:ext cx="1149989" cy="1489030"/>
          </a:xfrm>
          <a:prstGeom prst="rect">
            <a:avLst/>
          </a:prstGeom>
        </p:spPr>
      </p:pic>
    </p:spTree>
    <p:extLst>
      <p:ext uri="{BB962C8B-B14F-4D97-AF65-F5344CB8AC3E}">
        <p14:creationId xmlns:p14="http://schemas.microsoft.com/office/powerpoint/2010/main" val="2866416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CA91A3E-D0F8-4C6D-9C1F-F052F82D0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8" name="TextBox 7"/>
          <p:cNvSpPr txBox="1"/>
          <p:nvPr/>
        </p:nvSpPr>
        <p:spPr>
          <a:xfrm>
            <a:off x="1676400" y="304801"/>
            <a:ext cx="8839200" cy="2554545"/>
          </a:xfrm>
          <a:prstGeom prst="rect">
            <a:avLst/>
          </a:prstGeom>
          <a:noFill/>
        </p:spPr>
        <p:txBody>
          <a:bodyPr wrap="square" rtlCol="0">
            <a:spAutoFit/>
          </a:bodyPr>
          <a:lstStyle/>
          <a:p>
            <a:pPr fontAlgn="base"/>
            <a:r>
              <a:rPr lang="en-US" sz="2000" dirty="0"/>
              <a:t>“Perhaps you already know (but if you don’t you should) that with rare exception, no man or woman who speaks [in general conference] is assigned a topic. </a:t>
            </a:r>
          </a:p>
          <a:p>
            <a:pPr fontAlgn="base"/>
            <a:r>
              <a:rPr lang="en-US" sz="2000" dirty="0"/>
              <a:t>Each is to fast and pray, study and seek, start and stop and start again until he or she is confident that for this conference, at this time, his or hers is the topic the Lord wishes that speaker to present regardless of personal wishes or private preferences. … Each has wept, worried, and earnestly sought the Lord’s direction to guide his or her thoughts and expression.” </a:t>
            </a:r>
          </a:p>
          <a:p>
            <a:pPr fontAlgn="base"/>
            <a:r>
              <a:rPr lang="en-US" sz="2000" dirty="0"/>
              <a:t>Jeffrey R. Holland</a:t>
            </a:r>
          </a:p>
        </p:txBody>
      </p:sp>
      <p:grpSp>
        <p:nvGrpSpPr>
          <p:cNvPr id="38" name="Group 37"/>
          <p:cNvGrpSpPr/>
          <p:nvPr/>
        </p:nvGrpSpPr>
        <p:grpSpPr>
          <a:xfrm>
            <a:off x="3657600" y="3352800"/>
            <a:ext cx="1447800" cy="609600"/>
            <a:chOff x="2057400" y="3505200"/>
            <a:chExt cx="1447800" cy="609600"/>
          </a:xfrm>
        </p:grpSpPr>
        <p:sp>
          <p:nvSpPr>
            <p:cNvPr id="36" name="Rounded Rectangle 35"/>
            <p:cNvSpPr/>
            <p:nvPr/>
          </p:nvSpPr>
          <p:spPr>
            <a:xfrm>
              <a:off x="2057400" y="3505200"/>
              <a:ext cx="1447800" cy="6096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133600" y="3581400"/>
              <a:ext cx="1295400" cy="523220"/>
            </a:xfrm>
            <a:prstGeom prst="rect">
              <a:avLst/>
            </a:prstGeom>
            <a:noFill/>
          </p:spPr>
          <p:txBody>
            <a:bodyPr wrap="square" rtlCol="0">
              <a:spAutoFit/>
            </a:bodyPr>
            <a:lstStyle/>
            <a:p>
              <a:pPr algn="ctr"/>
              <a:r>
                <a:rPr lang="en-US" sz="2800" dirty="0"/>
                <a:t>Fast</a:t>
              </a:r>
            </a:p>
          </p:txBody>
        </p:sp>
      </p:grpSp>
      <p:grpSp>
        <p:nvGrpSpPr>
          <p:cNvPr id="39" name="Group 38"/>
          <p:cNvGrpSpPr/>
          <p:nvPr/>
        </p:nvGrpSpPr>
        <p:grpSpPr>
          <a:xfrm>
            <a:off x="5208494" y="3361765"/>
            <a:ext cx="1447800" cy="609600"/>
            <a:chOff x="2057400" y="3505200"/>
            <a:chExt cx="1447800" cy="609600"/>
          </a:xfrm>
        </p:grpSpPr>
        <p:sp>
          <p:nvSpPr>
            <p:cNvPr id="40" name="Rounded Rectangle 39"/>
            <p:cNvSpPr/>
            <p:nvPr/>
          </p:nvSpPr>
          <p:spPr>
            <a:xfrm>
              <a:off x="2057400" y="3505200"/>
              <a:ext cx="1447800" cy="6096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133600" y="3581400"/>
              <a:ext cx="1295400" cy="523220"/>
            </a:xfrm>
            <a:prstGeom prst="rect">
              <a:avLst/>
            </a:prstGeom>
            <a:noFill/>
          </p:spPr>
          <p:txBody>
            <a:bodyPr wrap="square" rtlCol="0">
              <a:spAutoFit/>
            </a:bodyPr>
            <a:lstStyle/>
            <a:p>
              <a:pPr algn="ctr"/>
              <a:r>
                <a:rPr lang="en-US" sz="2800" dirty="0"/>
                <a:t>Pray</a:t>
              </a:r>
            </a:p>
          </p:txBody>
        </p:sp>
      </p:grpSp>
      <p:grpSp>
        <p:nvGrpSpPr>
          <p:cNvPr id="42" name="Group 41"/>
          <p:cNvGrpSpPr/>
          <p:nvPr/>
        </p:nvGrpSpPr>
        <p:grpSpPr>
          <a:xfrm>
            <a:off x="6763870" y="3370730"/>
            <a:ext cx="1447800" cy="609600"/>
            <a:chOff x="2057400" y="3505200"/>
            <a:chExt cx="1447800" cy="609600"/>
          </a:xfrm>
        </p:grpSpPr>
        <p:sp>
          <p:nvSpPr>
            <p:cNvPr id="43" name="Rounded Rectangle 42"/>
            <p:cNvSpPr/>
            <p:nvPr/>
          </p:nvSpPr>
          <p:spPr>
            <a:xfrm>
              <a:off x="2057400" y="3505200"/>
              <a:ext cx="1447800" cy="6096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2133600" y="3581400"/>
              <a:ext cx="1295400" cy="523220"/>
            </a:xfrm>
            <a:prstGeom prst="rect">
              <a:avLst/>
            </a:prstGeom>
            <a:noFill/>
          </p:spPr>
          <p:txBody>
            <a:bodyPr wrap="square" rtlCol="0">
              <a:spAutoFit/>
            </a:bodyPr>
            <a:lstStyle/>
            <a:p>
              <a:pPr algn="ctr"/>
              <a:r>
                <a:rPr lang="en-US" sz="2800" dirty="0"/>
                <a:t>Study</a:t>
              </a:r>
            </a:p>
          </p:txBody>
        </p:sp>
      </p:grpSp>
      <p:grpSp>
        <p:nvGrpSpPr>
          <p:cNvPr id="45" name="Group 44"/>
          <p:cNvGrpSpPr/>
          <p:nvPr/>
        </p:nvGrpSpPr>
        <p:grpSpPr>
          <a:xfrm>
            <a:off x="8301318" y="3361765"/>
            <a:ext cx="1447800" cy="609600"/>
            <a:chOff x="2057400" y="3505200"/>
            <a:chExt cx="1447800" cy="609600"/>
          </a:xfrm>
        </p:grpSpPr>
        <p:sp>
          <p:nvSpPr>
            <p:cNvPr id="46" name="Rounded Rectangle 45"/>
            <p:cNvSpPr/>
            <p:nvPr/>
          </p:nvSpPr>
          <p:spPr>
            <a:xfrm>
              <a:off x="2057400" y="3505200"/>
              <a:ext cx="1447800" cy="6096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133600" y="3581400"/>
              <a:ext cx="1295400" cy="523220"/>
            </a:xfrm>
            <a:prstGeom prst="rect">
              <a:avLst/>
            </a:prstGeom>
            <a:noFill/>
          </p:spPr>
          <p:txBody>
            <a:bodyPr wrap="square" rtlCol="0">
              <a:spAutoFit/>
            </a:bodyPr>
            <a:lstStyle/>
            <a:p>
              <a:pPr algn="ctr"/>
              <a:r>
                <a:rPr lang="en-US" sz="2800" dirty="0"/>
                <a:t>Seek</a:t>
              </a:r>
            </a:p>
          </p:txBody>
        </p:sp>
      </p:grpSp>
      <p:grpSp>
        <p:nvGrpSpPr>
          <p:cNvPr id="2" name="Group 6"/>
          <p:cNvGrpSpPr/>
          <p:nvPr/>
        </p:nvGrpSpPr>
        <p:grpSpPr>
          <a:xfrm>
            <a:off x="2876725" y="3961185"/>
            <a:ext cx="7264400" cy="2743200"/>
            <a:chOff x="965200" y="2286000"/>
            <a:chExt cx="7264400" cy="2743200"/>
          </a:xfrm>
        </p:grpSpPr>
        <p:grpSp>
          <p:nvGrpSpPr>
            <p:cNvPr id="4" name="Group 18"/>
            <p:cNvGrpSpPr/>
            <p:nvPr/>
          </p:nvGrpSpPr>
          <p:grpSpPr>
            <a:xfrm>
              <a:off x="965200" y="2286000"/>
              <a:ext cx="7264400" cy="2743200"/>
              <a:chOff x="965200" y="2286000"/>
              <a:chExt cx="7327900" cy="2743200"/>
            </a:xfrm>
          </p:grpSpPr>
          <p:sp>
            <p:nvSpPr>
              <p:cNvPr id="11" name="Rectangle 10"/>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2" idx="1"/>
                <a:endCxn id="12"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117600" y="2514600"/>
              <a:ext cx="7010400" cy="1754326"/>
            </a:xfrm>
            <a:prstGeom prst="rect">
              <a:avLst/>
            </a:prstGeom>
            <a:noFill/>
          </p:spPr>
          <p:txBody>
            <a:bodyPr wrap="square" rtlCol="0">
              <a:spAutoFit/>
            </a:bodyPr>
            <a:lstStyle/>
            <a:p>
              <a:pPr algn="ctr"/>
              <a:r>
                <a:rPr lang="en-US" sz="3600" b="1" dirty="0">
                  <a:solidFill>
                    <a:schemeClr val="bg1"/>
                  </a:solidFill>
                </a:rPr>
                <a:t>Priesthood leaders have a divinely given responsibility to teach the word of God and warn against sin.</a:t>
              </a:r>
              <a:r>
                <a:rPr lang="en-US" sz="3600" dirty="0">
                  <a:solidFill>
                    <a:schemeClr val="bg1"/>
                  </a:solidFill>
                </a:rPr>
                <a:t> </a:t>
              </a:r>
              <a:endParaRPr lang="en-US" sz="3600" dirty="0">
                <a:solidFill>
                  <a:schemeClr val="bg1"/>
                </a:solidFill>
                <a:latin typeface="Abadi" panose="020B0604020104020204" pitchFamily="34" charset="0"/>
              </a:endParaRPr>
            </a:p>
          </p:txBody>
        </p:sp>
      </p:grpSp>
      <p:pic>
        <p:nvPicPr>
          <p:cNvPr id="6" name="Picture 5">
            <a:extLst>
              <a:ext uri="{FF2B5EF4-FFF2-40B4-BE49-F238E27FC236}">
                <a16:creationId xmlns:a16="http://schemas.microsoft.com/office/drawing/2014/main" id="{58C127E0-BB54-4FB8-9B2B-D02755173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65" y="2866109"/>
            <a:ext cx="1863436" cy="2327564"/>
          </a:xfrm>
          <a:prstGeom prst="rect">
            <a:avLst/>
          </a:prstGeom>
        </p:spPr>
      </p:pic>
    </p:spTree>
    <p:extLst>
      <p:ext uri="{BB962C8B-B14F-4D97-AF65-F5344CB8AC3E}">
        <p14:creationId xmlns:p14="http://schemas.microsoft.com/office/powerpoint/2010/main" val="2227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CBCA2B-D594-4C51-960F-F55445110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8" name="TextBox 7"/>
          <p:cNvSpPr txBox="1"/>
          <p:nvPr/>
        </p:nvSpPr>
        <p:spPr>
          <a:xfrm>
            <a:off x="1676400" y="762000"/>
            <a:ext cx="4267200" cy="3046988"/>
          </a:xfrm>
          <a:prstGeom prst="rect">
            <a:avLst/>
          </a:prstGeom>
          <a:noFill/>
        </p:spPr>
        <p:txBody>
          <a:bodyPr wrap="square" rtlCol="0">
            <a:spAutoFit/>
          </a:bodyPr>
          <a:lstStyle/>
          <a:p>
            <a:pPr fontAlgn="base"/>
            <a:r>
              <a:rPr lang="en-US" sz="1600" dirty="0"/>
              <a:t>“A person’s errand is his or her assignment, his or her calling—the task to be undertaken.</a:t>
            </a:r>
          </a:p>
          <a:p>
            <a:pPr fontAlgn="base"/>
            <a:endParaRPr lang="en-US" sz="1600" dirty="0"/>
          </a:p>
          <a:p>
            <a:pPr algn="just" fontAlgn="base"/>
            <a:r>
              <a:rPr lang="en-US" sz="1600" dirty="0"/>
              <a:t>A member of the Church is able to proceed in the magnification of a calling much more powerfully when he or she knows that the call came from God, that the word of prophecy, the spirit of inspiration, was the directing influence in knowing full well that with the assignment will come also the needed strength and direction for accomplishment of labor.”</a:t>
            </a:r>
          </a:p>
          <a:p>
            <a:pPr fontAlgn="base"/>
            <a:r>
              <a:rPr lang="en-US" sz="1600" dirty="0"/>
              <a:t>JFM and RLM</a:t>
            </a:r>
          </a:p>
        </p:txBody>
      </p:sp>
      <p:sp>
        <p:nvSpPr>
          <p:cNvPr id="16" name="TextBox 15"/>
          <p:cNvSpPr txBox="1"/>
          <p:nvPr/>
        </p:nvSpPr>
        <p:spPr>
          <a:xfrm>
            <a:off x="5638800" y="3505200"/>
            <a:ext cx="4800600" cy="3046988"/>
          </a:xfrm>
          <a:prstGeom prst="rect">
            <a:avLst/>
          </a:prstGeom>
          <a:noFill/>
        </p:spPr>
        <p:txBody>
          <a:bodyPr wrap="square" rtlCol="0">
            <a:spAutoFit/>
          </a:bodyPr>
          <a:lstStyle/>
          <a:p>
            <a:pPr algn="just" fontAlgn="base"/>
            <a:r>
              <a:rPr lang="en-US" sz="1600" dirty="0"/>
              <a:t>“What does it mean to magnify a calling? It means to build it up in dignity and importance, to make it honorable and commendable in the eyes of all men, to enlarge and strengthen it, to let the light of heaven shine through it to the view of other men.</a:t>
            </a:r>
          </a:p>
          <a:p>
            <a:pPr algn="just" fontAlgn="base"/>
            <a:r>
              <a:rPr lang="en-US" sz="1600" dirty="0"/>
              <a:t>“And how does one magnify a calling? Simply by performing the service that pertains to it. An elder magnifies the ordained calling of an elder by learning what his duties as an elder are and then by doing them. As with an elder, so with a deacon, a teacher, a priest, a bishop, and each who holds office in the priesthood” Thomas S. Monson </a:t>
            </a:r>
          </a:p>
        </p:txBody>
      </p:sp>
      <p:sp>
        <p:nvSpPr>
          <p:cNvPr id="17" name="TextBox 16"/>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Magnify</a:t>
            </a:r>
          </a:p>
        </p:txBody>
      </p:sp>
      <p:pic>
        <p:nvPicPr>
          <p:cNvPr id="4" name="Picture 3">
            <a:extLst>
              <a:ext uri="{FF2B5EF4-FFF2-40B4-BE49-F238E27FC236}">
                <a16:creationId xmlns:a16="http://schemas.microsoft.com/office/drawing/2014/main" id="{15A9E3FE-B24D-433D-8A4D-40D5AB043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63014"/>
            <a:ext cx="1338806" cy="977831"/>
          </a:xfrm>
          <a:prstGeom prst="rect">
            <a:avLst/>
          </a:prstGeom>
        </p:spPr>
      </p:pic>
      <p:pic>
        <p:nvPicPr>
          <p:cNvPr id="6" name="Picture 5">
            <a:extLst>
              <a:ext uri="{FF2B5EF4-FFF2-40B4-BE49-F238E27FC236}">
                <a16:creationId xmlns:a16="http://schemas.microsoft.com/office/drawing/2014/main" id="{E0C64C00-C827-46EC-860D-19E62136C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2345" y="5482181"/>
            <a:ext cx="938607" cy="1192939"/>
          </a:xfrm>
          <a:prstGeom prst="rect">
            <a:avLst/>
          </a:prstGeom>
        </p:spPr>
      </p:pic>
      <p:pic>
        <p:nvPicPr>
          <p:cNvPr id="10" name="Picture 9">
            <a:extLst>
              <a:ext uri="{FF2B5EF4-FFF2-40B4-BE49-F238E27FC236}">
                <a16:creationId xmlns:a16="http://schemas.microsoft.com/office/drawing/2014/main" id="{7380DD02-CBF0-414A-9E3D-8B23876CB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153" y="3924300"/>
            <a:ext cx="4772025" cy="2667000"/>
          </a:xfrm>
          <a:prstGeom prst="rect">
            <a:avLst/>
          </a:prstGeom>
        </p:spPr>
      </p:pic>
      <p:pic>
        <p:nvPicPr>
          <p:cNvPr id="12" name="Picture 11">
            <a:extLst>
              <a:ext uri="{FF2B5EF4-FFF2-40B4-BE49-F238E27FC236}">
                <a16:creationId xmlns:a16="http://schemas.microsoft.com/office/drawing/2014/main" id="{E588671A-1B54-4AEC-B488-F27B3BAF38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3680" y="902066"/>
            <a:ext cx="3942174" cy="2526613"/>
          </a:xfrm>
          <a:prstGeom prst="rect">
            <a:avLst/>
          </a:prstGeom>
        </p:spPr>
      </p:pic>
    </p:spTree>
    <p:extLst>
      <p:ext uri="{BB962C8B-B14F-4D97-AF65-F5344CB8AC3E}">
        <p14:creationId xmlns:p14="http://schemas.microsoft.com/office/powerpoint/2010/main" val="304679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2D4F32B-C9D9-4A8D-8380-6D75E429D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6" name="TextBox 5"/>
          <p:cNvSpPr txBox="1"/>
          <p:nvPr/>
        </p:nvSpPr>
        <p:spPr>
          <a:xfrm>
            <a:off x="1752600" y="1"/>
            <a:ext cx="8763000" cy="769441"/>
          </a:xfrm>
          <a:prstGeom prst="rect">
            <a:avLst/>
          </a:prstGeom>
          <a:noFill/>
        </p:spPr>
        <p:txBody>
          <a:bodyPr wrap="square" rtlCol="0">
            <a:spAutoFit/>
          </a:bodyPr>
          <a:lstStyle/>
          <a:p>
            <a:pPr algn="ctr"/>
            <a:r>
              <a:rPr lang="en-US" sz="4400" dirty="0">
                <a:latin typeface="Poor Richard" pitchFamily="18" charset="0"/>
              </a:rPr>
              <a:t>Sins Upon Our Head If We Don’t Teach</a:t>
            </a:r>
          </a:p>
        </p:txBody>
      </p:sp>
      <p:sp>
        <p:nvSpPr>
          <p:cNvPr id="7" name="TextBox 6"/>
          <p:cNvSpPr txBox="1"/>
          <p:nvPr/>
        </p:nvSpPr>
        <p:spPr>
          <a:xfrm>
            <a:off x="1933303" y="666207"/>
            <a:ext cx="8297092" cy="923330"/>
          </a:xfrm>
          <a:prstGeom prst="rect">
            <a:avLst/>
          </a:prstGeom>
          <a:noFill/>
        </p:spPr>
        <p:txBody>
          <a:bodyPr wrap="square" rtlCol="0">
            <a:spAutoFit/>
          </a:bodyPr>
          <a:lstStyle/>
          <a:p>
            <a:pPr algn="ctr" fontAlgn="base"/>
            <a:r>
              <a:rPr lang="en-US" i="1" dirty="0"/>
              <a:t>“For behold, this is my work and my glory—to bring to pass the immortality and eternal life of man.”</a:t>
            </a:r>
          </a:p>
          <a:p>
            <a:pPr algn="ctr" fontAlgn="base"/>
            <a:r>
              <a:rPr lang="en-US" i="1" dirty="0"/>
              <a:t>Moses 1:39</a:t>
            </a:r>
          </a:p>
        </p:txBody>
      </p:sp>
      <p:sp>
        <p:nvSpPr>
          <p:cNvPr id="10" name="TextBox 9"/>
          <p:cNvSpPr txBox="1"/>
          <p:nvPr/>
        </p:nvSpPr>
        <p:spPr>
          <a:xfrm>
            <a:off x="1060269" y="1526178"/>
            <a:ext cx="8915400" cy="830997"/>
          </a:xfrm>
          <a:prstGeom prst="rect">
            <a:avLst/>
          </a:prstGeom>
          <a:noFill/>
        </p:spPr>
        <p:txBody>
          <a:bodyPr wrap="square" rtlCol="0">
            <a:spAutoFit/>
          </a:bodyPr>
          <a:lstStyle/>
          <a:p>
            <a:pPr fontAlgn="base"/>
            <a:r>
              <a:rPr lang="en-US" sz="1600" dirty="0"/>
              <a:t>Those who have leadership duties in the Church bear a sobering responsibility. Jacob taught that when leaders neglect to teach the word of God to those whom they are called to lead, they become partly responsible for the people’s sins. </a:t>
            </a:r>
          </a:p>
        </p:txBody>
      </p:sp>
      <p:sp>
        <p:nvSpPr>
          <p:cNvPr id="11" name="TextBox 10"/>
          <p:cNvSpPr txBox="1"/>
          <p:nvPr/>
        </p:nvSpPr>
        <p:spPr>
          <a:xfrm>
            <a:off x="679269" y="3091543"/>
            <a:ext cx="4959531" cy="830997"/>
          </a:xfrm>
          <a:prstGeom prst="rect">
            <a:avLst/>
          </a:prstGeom>
          <a:noFill/>
        </p:spPr>
        <p:txBody>
          <a:bodyPr wrap="square" rtlCol="0">
            <a:spAutoFit/>
          </a:bodyPr>
          <a:lstStyle/>
          <a:p>
            <a:pPr fontAlgn="base"/>
            <a:r>
              <a:rPr lang="en-US" sz="1600" dirty="0"/>
              <a:t>“If you do not magnify your callings, God will hold you responsible for those whom you might have saved had you done your duty.” John Taylor</a:t>
            </a:r>
          </a:p>
        </p:txBody>
      </p:sp>
      <p:sp>
        <p:nvSpPr>
          <p:cNvPr id="12" name="TextBox 11"/>
          <p:cNvSpPr txBox="1"/>
          <p:nvPr/>
        </p:nvSpPr>
        <p:spPr>
          <a:xfrm>
            <a:off x="4669971" y="4452258"/>
            <a:ext cx="6655526" cy="2062103"/>
          </a:xfrm>
          <a:prstGeom prst="rect">
            <a:avLst/>
          </a:prstGeom>
          <a:noFill/>
        </p:spPr>
        <p:txBody>
          <a:bodyPr wrap="square" rtlCol="0">
            <a:spAutoFit/>
          </a:bodyPr>
          <a:lstStyle/>
          <a:p>
            <a:pPr fontAlgn="base"/>
            <a:r>
              <a:rPr lang="en-US" sz="1600" dirty="0"/>
              <a:t>“This is a challenging statement. If I by reason of sins of commission or omission lose what I might have had in the hereafter, I myself must suffer and, doubtless, my loved ones with me. But if I fail in my assignment as a bishop, a stake president, a mission president, or one of the General Authorities</a:t>
            </a:r>
          </a:p>
          <a:p>
            <a:pPr fontAlgn="base"/>
            <a:r>
              <a:rPr lang="en-US" sz="1600" dirty="0"/>
              <a:t> of the Church—if any of us fail to teach, lead, direct, and help to save </a:t>
            </a:r>
          </a:p>
          <a:p>
            <a:pPr fontAlgn="base"/>
            <a:r>
              <a:rPr lang="en-US" sz="1600" dirty="0"/>
              <a:t>those under our direction and within our jurisdiction, then the Lord </a:t>
            </a:r>
          </a:p>
          <a:p>
            <a:pPr fontAlgn="base"/>
            <a:r>
              <a:rPr lang="en-US" sz="1600" dirty="0"/>
              <a:t>will hold us responsible if they are lost as the result of our failure.”</a:t>
            </a:r>
          </a:p>
          <a:p>
            <a:pPr fontAlgn="base"/>
            <a:r>
              <a:rPr lang="en-US" sz="1600" dirty="0"/>
              <a:t>Hugh B. Brown </a:t>
            </a:r>
          </a:p>
        </p:txBody>
      </p:sp>
      <p:pic>
        <p:nvPicPr>
          <p:cNvPr id="4" name="Picture 3">
            <a:extLst>
              <a:ext uri="{FF2B5EF4-FFF2-40B4-BE49-F238E27FC236}">
                <a16:creationId xmlns:a16="http://schemas.microsoft.com/office/drawing/2014/main" id="{830AF1E5-8946-4E7E-9835-523D85381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708" y="2057264"/>
            <a:ext cx="2769598" cy="2214197"/>
          </a:xfrm>
          <a:prstGeom prst="rect">
            <a:avLst/>
          </a:prstGeom>
        </p:spPr>
      </p:pic>
      <p:pic>
        <p:nvPicPr>
          <p:cNvPr id="8" name="Picture 7">
            <a:extLst>
              <a:ext uri="{FF2B5EF4-FFF2-40B4-BE49-F238E27FC236}">
                <a16:creationId xmlns:a16="http://schemas.microsoft.com/office/drawing/2014/main" id="{B74F4A8C-9EC9-45C6-9153-8E81EFA56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587" y="4117299"/>
            <a:ext cx="3095625" cy="2476500"/>
          </a:xfrm>
          <a:prstGeom prst="rect">
            <a:avLst/>
          </a:prstGeom>
        </p:spPr>
      </p:pic>
      <p:pic>
        <p:nvPicPr>
          <p:cNvPr id="14" name="Picture 13">
            <a:extLst>
              <a:ext uri="{FF2B5EF4-FFF2-40B4-BE49-F238E27FC236}">
                <a16:creationId xmlns:a16="http://schemas.microsoft.com/office/drawing/2014/main" id="{347F880A-4AE3-4E30-BB0D-16B5935A8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9489" y="5240790"/>
            <a:ext cx="1242411" cy="1512707"/>
          </a:xfrm>
          <a:prstGeom prst="rect">
            <a:avLst/>
          </a:prstGeom>
        </p:spPr>
      </p:pic>
    </p:spTree>
    <p:extLst>
      <p:ext uri="{BB962C8B-B14F-4D97-AF65-F5344CB8AC3E}">
        <p14:creationId xmlns:p14="http://schemas.microsoft.com/office/powerpoint/2010/main" val="2367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348DE2-3155-4BDC-B8C9-FFD234F70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8" name="TextBox 7"/>
          <p:cNvSpPr txBox="1"/>
          <p:nvPr/>
        </p:nvSpPr>
        <p:spPr>
          <a:xfrm>
            <a:off x="6311538" y="5336645"/>
            <a:ext cx="4724400" cy="830997"/>
          </a:xfrm>
          <a:prstGeom prst="rect">
            <a:avLst/>
          </a:prstGeom>
          <a:noFill/>
        </p:spPr>
        <p:txBody>
          <a:bodyPr wrap="square" rtlCol="0">
            <a:spAutoFit/>
          </a:bodyPr>
          <a:lstStyle/>
          <a:p>
            <a:pPr fontAlgn="base"/>
            <a:r>
              <a:rPr lang="en-US" sz="1600" b="1" dirty="0"/>
              <a:t>Although Jacob found this responsibility difficult, he carried it out because he cared about the people and because he wanted to obey God’s commands.</a:t>
            </a:r>
          </a:p>
        </p:txBody>
      </p:sp>
      <p:sp>
        <p:nvSpPr>
          <p:cNvPr id="4" name="TextBox 3"/>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Calling People to Repentance</a:t>
            </a:r>
          </a:p>
        </p:txBody>
      </p:sp>
      <p:sp>
        <p:nvSpPr>
          <p:cNvPr id="5" name="TextBox 4"/>
          <p:cNvSpPr txBox="1"/>
          <p:nvPr/>
        </p:nvSpPr>
        <p:spPr>
          <a:xfrm>
            <a:off x="165463" y="6550223"/>
            <a:ext cx="4800600" cy="307777"/>
          </a:xfrm>
          <a:prstGeom prst="rect">
            <a:avLst/>
          </a:prstGeom>
          <a:noFill/>
        </p:spPr>
        <p:txBody>
          <a:bodyPr wrap="square" rtlCol="0">
            <a:spAutoFit/>
          </a:bodyPr>
          <a:lstStyle/>
          <a:p>
            <a:r>
              <a:rPr lang="en-US" sz="1400" dirty="0"/>
              <a:t>Jacob 2:1-3</a:t>
            </a:r>
          </a:p>
        </p:txBody>
      </p:sp>
      <p:sp>
        <p:nvSpPr>
          <p:cNvPr id="6" name="TextBox 5"/>
          <p:cNvSpPr txBox="1"/>
          <p:nvPr/>
        </p:nvSpPr>
        <p:spPr>
          <a:xfrm>
            <a:off x="2638697" y="803367"/>
            <a:ext cx="6831873" cy="400110"/>
          </a:xfrm>
          <a:prstGeom prst="rect">
            <a:avLst/>
          </a:prstGeom>
          <a:noFill/>
        </p:spPr>
        <p:txBody>
          <a:bodyPr wrap="square" rtlCol="0">
            <a:spAutoFit/>
          </a:bodyPr>
          <a:lstStyle/>
          <a:p>
            <a:r>
              <a:rPr lang="en-US" sz="2000" b="1" dirty="0">
                <a:solidFill>
                  <a:schemeClr val="accent6">
                    <a:lumMod val="50000"/>
                  </a:schemeClr>
                </a:solidFill>
              </a:rPr>
              <a:t>Jacob’s message is not his message, but a message from God</a:t>
            </a:r>
          </a:p>
        </p:txBody>
      </p:sp>
      <p:sp>
        <p:nvSpPr>
          <p:cNvPr id="7" name="TextBox 6"/>
          <p:cNvSpPr txBox="1"/>
          <p:nvPr/>
        </p:nvSpPr>
        <p:spPr>
          <a:xfrm>
            <a:off x="6381206" y="1365069"/>
            <a:ext cx="4225834" cy="584775"/>
          </a:xfrm>
          <a:prstGeom prst="rect">
            <a:avLst/>
          </a:prstGeom>
          <a:noFill/>
        </p:spPr>
        <p:txBody>
          <a:bodyPr wrap="square" rtlCol="0">
            <a:spAutoFit/>
          </a:bodyPr>
          <a:lstStyle/>
          <a:p>
            <a:r>
              <a:rPr lang="en-US" sz="1600" b="1" dirty="0">
                <a:solidFill>
                  <a:schemeClr val="accent6">
                    <a:lumMod val="50000"/>
                  </a:schemeClr>
                </a:solidFill>
              </a:rPr>
              <a:t>Just like our prophets and general authorities—the messages are from God</a:t>
            </a:r>
          </a:p>
        </p:txBody>
      </p:sp>
      <p:sp>
        <p:nvSpPr>
          <p:cNvPr id="9" name="TextBox 8"/>
          <p:cNvSpPr txBox="1"/>
          <p:nvPr/>
        </p:nvSpPr>
        <p:spPr>
          <a:xfrm>
            <a:off x="2710543" y="2647406"/>
            <a:ext cx="2514600" cy="1569660"/>
          </a:xfrm>
          <a:prstGeom prst="rect">
            <a:avLst/>
          </a:prstGeom>
          <a:noFill/>
        </p:spPr>
        <p:txBody>
          <a:bodyPr wrap="square" rtlCol="0">
            <a:spAutoFit/>
          </a:bodyPr>
          <a:lstStyle/>
          <a:p>
            <a:r>
              <a:rPr lang="en-US" sz="1600" b="1" dirty="0">
                <a:solidFill>
                  <a:srgbClr val="FF0000"/>
                </a:solidFill>
              </a:rPr>
              <a:t>There are no heavier burdens in life than those associated with sin. It is not the sinner alone..often the burden of sin rests upon the righteous. </a:t>
            </a:r>
          </a:p>
        </p:txBody>
      </p:sp>
      <p:sp>
        <p:nvSpPr>
          <p:cNvPr id="10" name="TextBox 9"/>
          <p:cNvSpPr txBox="1"/>
          <p:nvPr/>
        </p:nvSpPr>
        <p:spPr>
          <a:xfrm>
            <a:off x="622663" y="1463041"/>
            <a:ext cx="2362200" cy="830997"/>
          </a:xfrm>
          <a:prstGeom prst="rect">
            <a:avLst/>
          </a:prstGeom>
          <a:noFill/>
        </p:spPr>
        <p:txBody>
          <a:bodyPr wrap="square" rtlCol="0">
            <a:spAutoFit/>
          </a:bodyPr>
          <a:lstStyle/>
          <a:p>
            <a:pPr fontAlgn="base"/>
            <a:r>
              <a:rPr lang="en-US" sz="1600" b="1" dirty="0"/>
              <a:t>How does Jacob feel toward calling his people to repentance?</a:t>
            </a:r>
          </a:p>
        </p:txBody>
      </p:sp>
      <p:sp>
        <p:nvSpPr>
          <p:cNvPr id="11" name="TextBox 10"/>
          <p:cNvSpPr txBox="1"/>
          <p:nvPr/>
        </p:nvSpPr>
        <p:spPr>
          <a:xfrm>
            <a:off x="6111239" y="2209800"/>
            <a:ext cx="3894909" cy="584775"/>
          </a:xfrm>
          <a:prstGeom prst="rect">
            <a:avLst/>
          </a:prstGeom>
          <a:noFill/>
        </p:spPr>
        <p:txBody>
          <a:bodyPr wrap="square" rtlCol="0">
            <a:spAutoFit/>
          </a:bodyPr>
          <a:lstStyle/>
          <a:p>
            <a:r>
              <a:rPr lang="en-US" sz="1600" b="1" dirty="0">
                <a:solidFill>
                  <a:schemeClr val="tx2"/>
                </a:solidFill>
              </a:rPr>
              <a:t>Parents all to frequently mourn out their days because of the mistakes of loved one.  </a:t>
            </a:r>
          </a:p>
        </p:txBody>
      </p:sp>
      <p:pic>
        <p:nvPicPr>
          <p:cNvPr id="12" name="Picture 11">
            <a:extLst>
              <a:ext uri="{FF2B5EF4-FFF2-40B4-BE49-F238E27FC236}">
                <a16:creationId xmlns:a16="http://schemas.microsoft.com/office/drawing/2014/main" id="{9F7F803D-C847-42E4-9AA0-439BBDA2E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75" y="2461940"/>
            <a:ext cx="2143125" cy="2143125"/>
          </a:xfrm>
          <a:prstGeom prst="rect">
            <a:avLst/>
          </a:prstGeom>
        </p:spPr>
      </p:pic>
      <p:pic>
        <p:nvPicPr>
          <p:cNvPr id="15" name="Picture 14">
            <a:extLst>
              <a:ext uri="{FF2B5EF4-FFF2-40B4-BE49-F238E27FC236}">
                <a16:creationId xmlns:a16="http://schemas.microsoft.com/office/drawing/2014/main" id="{697D5C68-51AD-4B1E-B917-5DF68A888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652" y="4939937"/>
            <a:ext cx="2566627" cy="1741640"/>
          </a:xfrm>
          <a:prstGeom prst="rect">
            <a:avLst/>
          </a:prstGeom>
        </p:spPr>
      </p:pic>
      <p:grpSp>
        <p:nvGrpSpPr>
          <p:cNvPr id="16" name="Group 15">
            <a:extLst>
              <a:ext uri="{FF2B5EF4-FFF2-40B4-BE49-F238E27FC236}">
                <a16:creationId xmlns:a16="http://schemas.microsoft.com/office/drawing/2014/main" id="{09370CF9-D8D0-40AF-A7D3-448FE89B3966}"/>
              </a:ext>
            </a:extLst>
          </p:cNvPr>
          <p:cNvGrpSpPr/>
          <p:nvPr/>
        </p:nvGrpSpPr>
        <p:grpSpPr>
          <a:xfrm>
            <a:off x="5472249" y="2781571"/>
            <a:ext cx="4850946" cy="1985971"/>
            <a:chOff x="6438900" y="2807697"/>
            <a:chExt cx="4850946" cy="1985971"/>
          </a:xfrm>
        </p:grpSpPr>
        <p:pic>
          <p:nvPicPr>
            <p:cNvPr id="2052" name="Picture 4" descr="Image result for sad black couple">
              <a:extLst>
                <a:ext uri="{FF2B5EF4-FFF2-40B4-BE49-F238E27FC236}">
                  <a16:creationId xmlns:a16="http://schemas.microsoft.com/office/drawing/2014/main" id="{B0875D26-A7AE-4126-80AF-F871B3E29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8900" y="2993028"/>
              <a:ext cx="3449684" cy="1800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Image result for parent and teenager relationship">
              <a:extLst>
                <a:ext uri="{FF2B5EF4-FFF2-40B4-BE49-F238E27FC236}">
                  <a16:creationId xmlns:a16="http://schemas.microsoft.com/office/drawing/2014/main" id="{B0FDBA11-4047-49CF-931D-57CBCC522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7799" y="2807697"/>
              <a:ext cx="2222047" cy="1333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40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E8995C-3C2F-4560-B337-5116AC32F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8" name="TextBox 7"/>
          <p:cNvSpPr txBox="1"/>
          <p:nvPr/>
        </p:nvSpPr>
        <p:spPr>
          <a:xfrm>
            <a:off x="3781697" y="5416733"/>
            <a:ext cx="4495800" cy="1200329"/>
          </a:xfrm>
          <a:prstGeom prst="rect">
            <a:avLst/>
          </a:prstGeom>
          <a:noFill/>
        </p:spPr>
        <p:txBody>
          <a:bodyPr wrap="square" rtlCol="0">
            <a:spAutoFit/>
          </a:bodyPr>
          <a:lstStyle/>
          <a:p>
            <a:pPr fontAlgn="base"/>
            <a:r>
              <a:rPr lang="en-US" b="1" i="1" dirty="0">
                <a:solidFill>
                  <a:srgbClr val="FF0000"/>
                </a:solidFill>
              </a:rPr>
              <a:t>“Yea, I tell thee, that thou </a:t>
            </a:r>
            <a:r>
              <a:rPr lang="en-US" b="1" i="1" dirty="0" err="1">
                <a:solidFill>
                  <a:srgbClr val="FF0000"/>
                </a:solidFill>
              </a:rPr>
              <a:t>mayest</a:t>
            </a:r>
            <a:r>
              <a:rPr lang="en-US" b="1" i="1" dirty="0">
                <a:solidFill>
                  <a:srgbClr val="FF0000"/>
                </a:solidFill>
              </a:rPr>
              <a:t> know that there is none else save God that </a:t>
            </a:r>
            <a:r>
              <a:rPr lang="en-US" b="1" i="1" dirty="0" err="1">
                <a:solidFill>
                  <a:srgbClr val="FF0000"/>
                </a:solidFill>
              </a:rPr>
              <a:t>knowest</a:t>
            </a:r>
            <a:r>
              <a:rPr lang="en-US" b="1" i="1" dirty="0">
                <a:solidFill>
                  <a:srgbClr val="FF0000"/>
                </a:solidFill>
              </a:rPr>
              <a:t> thy thoughts and the intents of thy heart.</a:t>
            </a:r>
          </a:p>
          <a:p>
            <a:pPr fontAlgn="base"/>
            <a:r>
              <a:rPr lang="en-US" b="1" i="1" dirty="0">
                <a:solidFill>
                  <a:srgbClr val="FF0000"/>
                </a:solidFill>
              </a:rPr>
              <a:t>D&amp;C 6:16</a:t>
            </a:r>
          </a:p>
        </p:txBody>
      </p:sp>
      <p:sp>
        <p:nvSpPr>
          <p:cNvPr id="4" name="TextBox 3"/>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The Gift of Discernment</a:t>
            </a:r>
          </a:p>
        </p:txBody>
      </p:sp>
      <p:sp>
        <p:nvSpPr>
          <p:cNvPr id="5" name="TextBox 4"/>
          <p:cNvSpPr txBox="1"/>
          <p:nvPr/>
        </p:nvSpPr>
        <p:spPr>
          <a:xfrm>
            <a:off x="256903" y="6550223"/>
            <a:ext cx="4800600" cy="307777"/>
          </a:xfrm>
          <a:prstGeom prst="rect">
            <a:avLst/>
          </a:prstGeom>
          <a:noFill/>
        </p:spPr>
        <p:txBody>
          <a:bodyPr wrap="square" rtlCol="0">
            <a:spAutoFit/>
          </a:bodyPr>
          <a:lstStyle/>
          <a:p>
            <a:r>
              <a:rPr lang="en-US" sz="1400" dirty="0"/>
              <a:t>Jacob 2:5</a:t>
            </a:r>
          </a:p>
        </p:txBody>
      </p:sp>
      <p:sp>
        <p:nvSpPr>
          <p:cNvPr id="6" name="TextBox 5"/>
          <p:cNvSpPr txBox="1"/>
          <p:nvPr/>
        </p:nvSpPr>
        <p:spPr>
          <a:xfrm>
            <a:off x="4979127" y="809898"/>
            <a:ext cx="2590800" cy="400110"/>
          </a:xfrm>
          <a:prstGeom prst="rect">
            <a:avLst/>
          </a:prstGeom>
          <a:noFill/>
        </p:spPr>
        <p:txBody>
          <a:bodyPr wrap="square" rtlCol="0">
            <a:spAutoFit/>
          </a:bodyPr>
          <a:lstStyle/>
          <a:p>
            <a:r>
              <a:rPr lang="en-US" sz="2000" dirty="0"/>
              <a:t>All powerful Creator</a:t>
            </a:r>
          </a:p>
        </p:txBody>
      </p:sp>
      <p:sp>
        <p:nvSpPr>
          <p:cNvPr id="7" name="TextBox 6"/>
          <p:cNvSpPr txBox="1"/>
          <p:nvPr/>
        </p:nvSpPr>
        <p:spPr>
          <a:xfrm>
            <a:off x="8042365" y="1277983"/>
            <a:ext cx="3352800" cy="3785652"/>
          </a:xfrm>
          <a:prstGeom prst="rect">
            <a:avLst/>
          </a:prstGeom>
          <a:noFill/>
        </p:spPr>
        <p:txBody>
          <a:bodyPr wrap="square" rtlCol="0">
            <a:spAutoFit/>
          </a:bodyPr>
          <a:lstStyle/>
          <a:p>
            <a:r>
              <a:rPr lang="en-US" sz="1600" dirty="0"/>
              <a:t>The gift of discernment, as well as the spirit of prophecy and revelation, is the rightful province of those on the Lord’s errand.</a:t>
            </a:r>
          </a:p>
          <a:p>
            <a:endParaRPr lang="en-US" sz="1600" dirty="0"/>
          </a:p>
          <a:p>
            <a:r>
              <a:rPr lang="en-US" sz="1600" dirty="0"/>
              <a:t>“And Jesus, perceiving the thought of their heart, took a child, and set him by him,”</a:t>
            </a:r>
          </a:p>
          <a:p>
            <a:r>
              <a:rPr lang="en-US" sz="1600" dirty="0"/>
              <a:t>Luke 9:47</a:t>
            </a:r>
          </a:p>
          <a:p>
            <a:endParaRPr lang="en-US" sz="1600" dirty="0"/>
          </a:p>
          <a:p>
            <a:r>
              <a:rPr lang="en-US" sz="1600" dirty="0"/>
              <a:t>“Now when the king had heard these words, he marveled again, for he beheld that </a:t>
            </a:r>
            <a:r>
              <a:rPr lang="en-US" sz="1600" dirty="0" err="1"/>
              <a:t>Ammon</a:t>
            </a:r>
            <a:r>
              <a:rPr lang="en-US" sz="1600" dirty="0"/>
              <a:t> could discern his thoughts; ”</a:t>
            </a:r>
          </a:p>
          <a:p>
            <a:r>
              <a:rPr lang="en-US" sz="1600" dirty="0"/>
              <a:t>Alma 18:18</a:t>
            </a:r>
          </a:p>
        </p:txBody>
      </p:sp>
      <p:sp>
        <p:nvSpPr>
          <p:cNvPr id="9" name="TextBox 8"/>
          <p:cNvSpPr txBox="1"/>
          <p:nvPr/>
        </p:nvSpPr>
        <p:spPr>
          <a:xfrm>
            <a:off x="4343400" y="1676401"/>
            <a:ext cx="3048000" cy="830997"/>
          </a:xfrm>
          <a:prstGeom prst="rect">
            <a:avLst/>
          </a:prstGeom>
          <a:noFill/>
        </p:spPr>
        <p:txBody>
          <a:bodyPr wrap="square" rtlCol="0">
            <a:spAutoFit/>
          </a:bodyPr>
          <a:lstStyle/>
          <a:p>
            <a:pPr algn="ctr"/>
            <a:r>
              <a:rPr lang="en-US" sz="2400" dirty="0"/>
              <a:t>Concerning our thoughts</a:t>
            </a:r>
          </a:p>
        </p:txBody>
      </p:sp>
      <p:sp>
        <p:nvSpPr>
          <p:cNvPr id="10" name="TextBox 9"/>
          <p:cNvSpPr txBox="1"/>
          <p:nvPr/>
        </p:nvSpPr>
        <p:spPr>
          <a:xfrm>
            <a:off x="304799" y="1867990"/>
            <a:ext cx="3313611" cy="2862322"/>
          </a:xfrm>
          <a:prstGeom prst="rect">
            <a:avLst/>
          </a:prstGeom>
          <a:noFill/>
        </p:spPr>
        <p:txBody>
          <a:bodyPr wrap="square" rtlCol="0">
            <a:spAutoFit/>
          </a:bodyPr>
          <a:lstStyle/>
          <a:p>
            <a:pPr fontAlgn="base"/>
            <a:r>
              <a:rPr lang="en-US" i="1" dirty="0"/>
              <a:t>“He </a:t>
            </a:r>
            <a:r>
              <a:rPr lang="en-US" i="1" dirty="0" err="1"/>
              <a:t>comprehendeth</a:t>
            </a:r>
            <a:r>
              <a:rPr lang="en-US" i="1" dirty="0"/>
              <a:t> all things, and all things are before him, and all things are round about him; and he is above all things, and in all things, and is through all things, and is round about all things; and all things are by him, and of him, even God, forever and ever.”</a:t>
            </a:r>
          </a:p>
          <a:p>
            <a:pPr fontAlgn="base"/>
            <a:r>
              <a:rPr lang="en-US" i="1" dirty="0"/>
              <a:t>D&amp;C 88:41</a:t>
            </a:r>
          </a:p>
        </p:txBody>
      </p:sp>
      <p:pic>
        <p:nvPicPr>
          <p:cNvPr id="12" name="Picture 11">
            <a:extLst>
              <a:ext uri="{FF2B5EF4-FFF2-40B4-BE49-F238E27FC236}">
                <a16:creationId xmlns:a16="http://schemas.microsoft.com/office/drawing/2014/main" id="{7D51A23C-3D74-43C8-A9D6-C46DA8681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549" y="1407931"/>
            <a:ext cx="2676525" cy="3571875"/>
          </a:xfrm>
          <a:prstGeom prst="rect">
            <a:avLst/>
          </a:prstGeom>
        </p:spPr>
      </p:pic>
    </p:spTree>
    <p:extLst>
      <p:ext uri="{BB962C8B-B14F-4D97-AF65-F5344CB8AC3E}">
        <p14:creationId xmlns:p14="http://schemas.microsoft.com/office/powerpoint/2010/main" val="36211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B5BBC4-EB03-4991-B2EA-DC11604BD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4" name="TextBox 3"/>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Shrink With Shame</a:t>
            </a:r>
          </a:p>
        </p:txBody>
      </p:sp>
      <p:sp>
        <p:nvSpPr>
          <p:cNvPr id="5" name="TextBox 4"/>
          <p:cNvSpPr txBox="1"/>
          <p:nvPr/>
        </p:nvSpPr>
        <p:spPr>
          <a:xfrm>
            <a:off x="178525" y="6550223"/>
            <a:ext cx="4800600" cy="307777"/>
          </a:xfrm>
          <a:prstGeom prst="rect">
            <a:avLst/>
          </a:prstGeom>
          <a:noFill/>
        </p:spPr>
        <p:txBody>
          <a:bodyPr wrap="square" rtlCol="0">
            <a:spAutoFit/>
          </a:bodyPr>
          <a:lstStyle/>
          <a:p>
            <a:r>
              <a:rPr lang="en-US" sz="1400" dirty="0"/>
              <a:t>Jacob 2:6, 7-10</a:t>
            </a:r>
          </a:p>
        </p:txBody>
      </p:sp>
      <p:sp>
        <p:nvSpPr>
          <p:cNvPr id="7" name="TextBox 6"/>
          <p:cNvSpPr txBox="1"/>
          <p:nvPr/>
        </p:nvSpPr>
        <p:spPr>
          <a:xfrm>
            <a:off x="5349239" y="1264920"/>
            <a:ext cx="6185263" cy="400110"/>
          </a:xfrm>
          <a:prstGeom prst="rect">
            <a:avLst/>
          </a:prstGeom>
          <a:noFill/>
        </p:spPr>
        <p:txBody>
          <a:bodyPr wrap="square" rtlCol="0">
            <a:spAutoFit/>
          </a:bodyPr>
          <a:lstStyle/>
          <a:p>
            <a:r>
              <a:rPr lang="en-US" sz="2000" dirty="0"/>
              <a:t>Jacob must teach the consequences of sin with boldness</a:t>
            </a:r>
          </a:p>
        </p:txBody>
      </p:sp>
      <p:sp>
        <p:nvSpPr>
          <p:cNvPr id="10" name="TextBox 9"/>
          <p:cNvSpPr txBox="1"/>
          <p:nvPr/>
        </p:nvSpPr>
        <p:spPr>
          <a:xfrm>
            <a:off x="949234" y="1105989"/>
            <a:ext cx="3870959" cy="1631216"/>
          </a:xfrm>
          <a:prstGeom prst="rect">
            <a:avLst/>
          </a:prstGeom>
          <a:noFill/>
        </p:spPr>
        <p:txBody>
          <a:bodyPr wrap="square" rtlCol="0">
            <a:spAutoFit/>
          </a:bodyPr>
          <a:lstStyle/>
          <a:p>
            <a:pPr fontAlgn="base"/>
            <a:r>
              <a:rPr lang="en-US" sz="2000" dirty="0"/>
              <a:t>Jacob cannot recommend his people to God. He is ashamed and embarrassed that the deeds of those he has been called to serve are so offensive to their Maker.</a:t>
            </a:r>
          </a:p>
        </p:txBody>
      </p:sp>
      <p:sp>
        <p:nvSpPr>
          <p:cNvPr id="11" name="TextBox 10"/>
          <p:cNvSpPr txBox="1"/>
          <p:nvPr/>
        </p:nvSpPr>
        <p:spPr>
          <a:xfrm>
            <a:off x="5734594" y="2958737"/>
            <a:ext cx="5120640" cy="3170099"/>
          </a:xfrm>
          <a:prstGeom prst="rect">
            <a:avLst/>
          </a:prstGeom>
          <a:noFill/>
        </p:spPr>
        <p:txBody>
          <a:bodyPr wrap="square" rtlCol="0">
            <a:spAutoFit/>
          </a:bodyPr>
          <a:lstStyle/>
          <a:p>
            <a:r>
              <a:rPr lang="en-US" sz="2000" dirty="0"/>
              <a:t>“No doubt many of the mothers and children were already aware of the abominations of their husbands and fathers. </a:t>
            </a:r>
          </a:p>
          <a:p>
            <a:r>
              <a:rPr lang="en-US" sz="2000" dirty="0"/>
              <a:t>…Many of Jacob’s words would revive many memories, poignant and painful memories, cold and bleak memories know only to those whose confidence and trust have been shattered by the callous infidelity of one with whom sacred covenants had been made.” </a:t>
            </a:r>
          </a:p>
          <a:p>
            <a:r>
              <a:rPr lang="en-US" sz="2000" dirty="0"/>
              <a:t>JFM and RLM</a:t>
            </a:r>
          </a:p>
        </p:txBody>
      </p:sp>
      <p:pic>
        <p:nvPicPr>
          <p:cNvPr id="30722" name="Picture 2" descr="http://teiledesganzen.files.wordpress.com/2013/01/07-blurry-faces.png"/>
          <p:cNvPicPr>
            <a:picLocks noChangeAspect="1" noChangeArrowheads="1"/>
          </p:cNvPicPr>
          <p:nvPr/>
        </p:nvPicPr>
        <p:blipFill>
          <a:blip r:embed="rId3" cstate="print"/>
          <a:srcRect r="38000"/>
          <a:stretch>
            <a:fillRect/>
          </a:stretch>
        </p:blipFill>
        <p:spPr bwMode="auto">
          <a:xfrm>
            <a:off x="1621972" y="3119847"/>
            <a:ext cx="3642359" cy="3289874"/>
          </a:xfrm>
          <a:prstGeom prst="rect">
            <a:avLst/>
          </a:prstGeom>
          <a:noFill/>
        </p:spPr>
      </p:pic>
      <p:pic>
        <p:nvPicPr>
          <p:cNvPr id="12" name="Picture 11">
            <a:extLst>
              <a:ext uri="{FF2B5EF4-FFF2-40B4-BE49-F238E27FC236}">
                <a16:creationId xmlns:a16="http://schemas.microsoft.com/office/drawing/2014/main" id="{C0B7E156-E9A7-491F-8159-68ED48C97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789" y="5740854"/>
            <a:ext cx="1338806" cy="977831"/>
          </a:xfrm>
          <a:prstGeom prst="rect">
            <a:avLst/>
          </a:prstGeom>
        </p:spPr>
      </p:pic>
    </p:spTree>
    <p:extLst>
      <p:ext uri="{BB962C8B-B14F-4D97-AF65-F5344CB8AC3E}">
        <p14:creationId xmlns:p14="http://schemas.microsoft.com/office/powerpoint/2010/main" val="422568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42" presetClass="entr" presetSubtype="0" fill="hold" nodeType="withEffect">
                                  <p:stCondLst>
                                    <p:cond delay="0"/>
                                  </p:stCondLst>
                                  <p:childTnLst>
                                    <p:set>
                                      <p:cBhvr>
                                        <p:cTn id="12" dur="1" fill="hold">
                                          <p:stCondLst>
                                            <p:cond delay="0"/>
                                          </p:stCondLst>
                                        </p:cTn>
                                        <p:tgtEl>
                                          <p:spTgt spid="30722"/>
                                        </p:tgtEl>
                                        <p:attrNameLst>
                                          <p:attrName>style.visibility</p:attrName>
                                        </p:attrNameLst>
                                      </p:cBhvr>
                                      <p:to>
                                        <p:strVal val="visible"/>
                                      </p:to>
                                    </p:set>
                                    <p:animEffect transition="in" filter="fade">
                                      <p:cBhvr>
                                        <p:cTn id="13" dur="1000"/>
                                        <p:tgtEl>
                                          <p:spTgt spid="30722"/>
                                        </p:tgtEl>
                                      </p:cBhvr>
                                    </p:animEffect>
                                    <p:anim calcmode="lin" valueType="num">
                                      <p:cBhvr>
                                        <p:cTn id="14" dur="1000" fill="hold"/>
                                        <p:tgtEl>
                                          <p:spTgt spid="30722"/>
                                        </p:tgtEl>
                                        <p:attrNameLst>
                                          <p:attrName>ppt_x</p:attrName>
                                        </p:attrNameLst>
                                      </p:cBhvr>
                                      <p:tavLst>
                                        <p:tav tm="0">
                                          <p:val>
                                            <p:strVal val="#ppt_x"/>
                                          </p:val>
                                        </p:tav>
                                        <p:tav tm="100000">
                                          <p:val>
                                            <p:strVal val="#ppt_x"/>
                                          </p:val>
                                        </p:tav>
                                      </p:tavLst>
                                    </p:anim>
                                    <p:anim calcmode="lin" valueType="num">
                                      <p:cBhvr>
                                        <p:cTn id="15"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11B8FA-241A-40B6-B3E1-57CC3BBFB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4" name="TextBox 3"/>
          <p:cNvSpPr txBox="1"/>
          <p:nvPr/>
        </p:nvSpPr>
        <p:spPr>
          <a:xfrm>
            <a:off x="1752600" y="0"/>
            <a:ext cx="8763000" cy="923330"/>
          </a:xfrm>
          <a:prstGeom prst="rect">
            <a:avLst/>
          </a:prstGeom>
          <a:noFill/>
        </p:spPr>
        <p:txBody>
          <a:bodyPr wrap="square" rtlCol="0">
            <a:spAutoFit/>
          </a:bodyPr>
          <a:lstStyle/>
          <a:p>
            <a:pPr algn="ctr"/>
            <a:r>
              <a:rPr lang="en-US" sz="5400" dirty="0" err="1">
                <a:latin typeface="Poor Richard" pitchFamily="18" charset="0"/>
              </a:rPr>
              <a:t>Healeth</a:t>
            </a:r>
            <a:r>
              <a:rPr lang="en-US" sz="5400" dirty="0">
                <a:latin typeface="Poor Richard" pitchFamily="18" charset="0"/>
              </a:rPr>
              <a:t> the Soul</a:t>
            </a:r>
          </a:p>
        </p:txBody>
      </p:sp>
      <p:sp>
        <p:nvSpPr>
          <p:cNvPr id="5" name="TextBox 4"/>
          <p:cNvSpPr txBox="1"/>
          <p:nvPr/>
        </p:nvSpPr>
        <p:spPr>
          <a:xfrm>
            <a:off x="0" y="6550223"/>
            <a:ext cx="4800600" cy="307777"/>
          </a:xfrm>
          <a:prstGeom prst="rect">
            <a:avLst/>
          </a:prstGeom>
          <a:noFill/>
        </p:spPr>
        <p:txBody>
          <a:bodyPr wrap="square" rtlCol="0">
            <a:spAutoFit/>
          </a:bodyPr>
          <a:lstStyle/>
          <a:p>
            <a:r>
              <a:rPr lang="en-US" sz="1400" dirty="0"/>
              <a:t>Jacob 2:6, 7-10</a:t>
            </a:r>
          </a:p>
        </p:txBody>
      </p:sp>
      <p:sp>
        <p:nvSpPr>
          <p:cNvPr id="10" name="TextBox 9"/>
          <p:cNvSpPr txBox="1"/>
          <p:nvPr/>
        </p:nvSpPr>
        <p:spPr>
          <a:xfrm>
            <a:off x="574766" y="1295401"/>
            <a:ext cx="4530634" cy="1815882"/>
          </a:xfrm>
          <a:prstGeom prst="rect">
            <a:avLst/>
          </a:prstGeom>
          <a:noFill/>
        </p:spPr>
        <p:txBody>
          <a:bodyPr wrap="square" rtlCol="0">
            <a:spAutoFit/>
          </a:bodyPr>
          <a:lstStyle/>
          <a:p>
            <a:pPr fontAlgn="base"/>
            <a:r>
              <a:rPr lang="en-US" sz="1600" dirty="0"/>
              <a:t>When new information is confusing or bothersome to gospel learners, it is better for them to seek answers from God, who knows all things, than to conduct a general search on the Internet or turn to anti-Mormon material. Going directly to God for answers shows our faith in Him and allows us to receive answers through the Holy Ghost.</a:t>
            </a:r>
          </a:p>
        </p:txBody>
      </p:sp>
      <p:sp>
        <p:nvSpPr>
          <p:cNvPr id="11" name="TextBox 10"/>
          <p:cNvSpPr txBox="1"/>
          <p:nvPr/>
        </p:nvSpPr>
        <p:spPr>
          <a:xfrm>
            <a:off x="8699863" y="1280160"/>
            <a:ext cx="2743200" cy="1569660"/>
          </a:xfrm>
          <a:prstGeom prst="rect">
            <a:avLst/>
          </a:prstGeom>
          <a:noFill/>
        </p:spPr>
        <p:txBody>
          <a:bodyPr wrap="square" rtlCol="0">
            <a:spAutoFit/>
          </a:bodyPr>
          <a:lstStyle/>
          <a:p>
            <a:r>
              <a:rPr lang="en-US" sz="1600" dirty="0"/>
              <a:t>We should also turn to the scriptures and the words of latter-day apostles and prophets, which can answer difficult questions and heal wounds.</a:t>
            </a:r>
          </a:p>
        </p:txBody>
      </p:sp>
      <p:sp>
        <p:nvSpPr>
          <p:cNvPr id="8" name="Rectangle 7"/>
          <p:cNvSpPr/>
          <p:nvPr/>
        </p:nvSpPr>
        <p:spPr>
          <a:xfrm>
            <a:off x="5573484" y="3596640"/>
            <a:ext cx="5752011" cy="2585323"/>
          </a:xfrm>
          <a:prstGeom prst="rect">
            <a:avLst/>
          </a:prstGeom>
        </p:spPr>
        <p:txBody>
          <a:bodyPr wrap="square">
            <a:spAutoFit/>
          </a:bodyPr>
          <a:lstStyle/>
          <a:p>
            <a:pPr fontAlgn="base"/>
            <a:r>
              <a:rPr lang="en-US" b="1" dirty="0"/>
              <a:t>Will the Lord do for us to help heal our souls?</a:t>
            </a:r>
          </a:p>
          <a:p>
            <a:pPr fontAlgn="base"/>
            <a:endParaRPr lang="en-US" dirty="0"/>
          </a:p>
          <a:p>
            <a:pPr fontAlgn="base"/>
            <a:r>
              <a:rPr lang="en-US" dirty="0"/>
              <a:t>“[God] has infinite attention to spare for each one of us. He does not have to deal with us in the mass. You are as much alone with Him as if you were the only being He had ever created. When Christ died, He died for you individually just </a:t>
            </a:r>
          </a:p>
          <a:p>
            <a:pPr fontAlgn="base"/>
            <a:r>
              <a:rPr lang="en-US" dirty="0"/>
              <a:t>as much as if you had been the only man </a:t>
            </a:r>
          </a:p>
          <a:p>
            <a:pPr fontAlgn="base"/>
            <a:r>
              <a:rPr lang="en-US" dirty="0"/>
              <a:t>[or woman] in the world.” </a:t>
            </a:r>
          </a:p>
          <a:p>
            <a:pPr fontAlgn="base"/>
            <a:r>
              <a:rPr lang="en-US" dirty="0"/>
              <a:t>C.S. Lewis </a:t>
            </a:r>
          </a:p>
        </p:txBody>
      </p:sp>
      <p:sp>
        <p:nvSpPr>
          <p:cNvPr id="9" name="Rectangle 8"/>
          <p:cNvSpPr/>
          <p:nvPr/>
        </p:nvSpPr>
        <p:spPr>
          <a:xfrm>
            <a:off x="1310639" y="5577841"/>
            <a:ext cx="3979817" cy="923330"/>
          </a:xfrm>
          <a:prstGeom prst="rect">
            <a:avLst/>
          </a:prstGeom>
        </p:spPr>
        <p:txBody>
          <a:bodyPr wrap="square">
            <a:spAutoFit/>
          </a:bodyPr>
          <a:lstStyle/>
          <a:p>
            <a:pPr fontAlgn="base"/>
            <a:r>
              <a:rPr lang="en-US" b="1" dirty="0">
                <a:solidFill>
                  <a:srgbClr val="FF0000"/>
                </a:solidFill>
              </a:rPr>
              <a:t>James 1:5–6—“If any of you lack wisdom, let him ask God, … and it shall be given him. But let him ask in faith.”</a:t>
            </a:r>
          </a:p>
        </p:txBody>
      </p:sp>
      <p:sp>
        <p:nvSpPr>
          <p:cNvPr id="31" name="TextBox 30"/>
          <p:cNvSpPr txBox="1"/>
          <p:nvPr/>
        </p:nvSpPr>
        <p:spPr>
          <a:xfrm>
            <a:off x="1524000" y="685800"/>
            <a:ext cx="9144000" cy="369332"/>
          </a:xfrm>
          <a:prstGeom prst="rect">
            <a:avLst/>
          </a:prstGeom>
          <a:noFill/>
        </p:spPr>
        <p:txBody>
          <a:bodyPr wrap="square" rtlCol="0">
            <a:spAutoFit/>
          </a:bodyPr>
          <a:lstStyle/>
          <a:p>
            <a:pPr algn="ctr" fontAlgn="base"/>
            <a:r>
              <a:rPr lang="en-US" dirty="0">
                <a:solidFill>
                  <a:srgbClr val="FF0000"/>
                </a:solidFill>
              </a:rPr>
              <a:t>Moroni 10:5—“And by the power of the Holy Ghost ye may know the truth of all things.”</a:t>
            </a:r>
          </a:p>
        </p:txBody>
      </p:sp>
      <p:pic>
        <p:nvPicPr>
          <p:cNvPr id="6" name="Picture 5">
            <a:extLst>
              <a:ext uri="{FF2B5EF4-FFF2-40B4-BE49-F238E27FC236}">
                <a16:creationId xmlns:a16="http://schemas.microsoft.com/office/drawing/2014/main" id="{041A61BC-89D1-4996-B7CA-26DDA12DF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844" y="1136469"/>
            <a:ext cx="1857375" cy="2286000"/>
          </a:xfrm>
          <a:prstGeom prst="rect">
            <a:avLst/>
          </a:prstGeom>
        </p:spPr>
      </p:pic>
      <p:pic>
        <p:nvPicPr>
          <p:cNvPr id="12" name="Picture 11">
            <a:extLst>
              <a:ext uri="{FF2B5EF4-FFF2-40B4-BE49-F238E27FC236}">
                <a16:creationId xmlns:a16="http://schemas.microsoft.com/office/drawing/2014/main" id="{49049F0B-3542-485E-8706-1E30A0717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659" y="3198407"/>
            <a:ext cx="3038475" cy="2276475"/>
          </a:xfrm>
          <a:prstGeom prst="rect">
            <a:avLst/>
          </a:prstGeom>
        </p:spPr>
      </p:pic>
      <p:pic>
        <p:nvPicPr>
          <p:cNvPr id="15" name="Picture 14">
            <a:extLst>
              <a:ext uri="{FF2B5EF4-FFF2-40B4-BE49-F238E27FC236}">
                <a16:creationId xmlns:a16="http://schemas.microsoft.com/office/drawing/2014/main" id="{06BAF719-66C7-4B40-92B7-CB95A756B7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5381" y="5348385"/>
            <a:ext cx="1046666" cy="1509615"/>
          </a:xfrm>
          <a:prstGeom prst="rect">
            <a:avLst/>
          </a:prstGeom>
        </p:spPr>
      </p:pic>
    </p:spTree>
    <p:extLst>
      <p:ext uri="{BB962C8B-B14F-4D97-AF65-F5344CB8AC3E}">
        <p14:creationId xmlns:p14="http://schemas.microsoft.com/office/powerpoint/2010/main" val="30564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769D85B-D9CF-40AF-B608-ED829F91F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4" name="TextBox 3"/>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Boldly—Strict Commands</a:t>
            </a:r>
          </a:p>
        </p:txBody>
      </p:sp>
      <p:sp>
        <p:nvSpPr>
          <p:cNvPr id="5" name="TextBox 4"/>
          <p:cNvSpPr txBox="1"/>
          <p:nvPr/>
        </p:nvSpPr>
        <p:spPr>
          <a:xfrm>
            <a:off x="0" y="6550223"/>
            <a:ext cx="4800600" cy="307777"/>
          </a:xfrm>
          <a:prstGeom prst="rect">
            <a:avLst/>
          </a:prstGeom>
          <a:noFill/>
        </p:spPr>
        <p:txBody>
          <a:bodyPr wrap="square" rtlCol="0">
            <a:spAutoFit/>
          </a:bodyPr>
          <a:lstStyle/>
          <a:p>
            <a:r>
              <a:rPr lang="en-US" sz="1400" dirty="0"/>
              <a:t>Jacob 2:10</a:t>
            </a:r>
          </a:p>
        </p:txBody>
      </p:sp>
      <p:sp>
        <p:nvSpPr>
          <p:cNvPr id="7" name="TextBox 6"/>
          <p:cNvSpPr txBox="1"/>
          <p:nvPr/>
        </p:nvSpPr>
        <p:spPr>
          <a:xfrm>
            <a:off x="1160418" y="938349"/>
            <a:ext cx="1143000" cy="400110"/>
          </a:xfrm>
          <a:prstGeom prst="rect">
            <a:avLst/>
          </a:prstGeom>
          <a:noFill/>
        </p:spPr>
        <p:txBody>
          <a:bodyPr wrap="square" rtlCol="0">
            <a:spAutoFit/>
          </a:bodyPr>
          <a:lstStyle/>
          <a:p>
            <a:r>
              <a:rPr lang="en-US" sz="2000" dirty="0"/>
              <a:t>Jacob</a:t>
            </a:r>
          </a:p>
        </p:txBody>
      </p:sp>
      <p:sp>
        <p:nvSpPr>
          <p:cNvPr id="10" name="TextBox 9"/>
          <p:cNvSpPr txBox="1"/>
          <p:nvPr/>
        </p:nvSpPr>
        <p:spPr>
          <a:xfrm>
            <a:off x="398417" y="1243150"/>
            <a:ext cx="3089365" cy="1815882"/>
          </a:xfrm>
          <a:prstGeom prst="rect">
            <a:avLst/>
          </a:prstGeom>
          <a:noFill/>
        </p:spPr>
        <p:txBody>
          <a:bodyPr wrap="square" rtlCol="0">
            <a:spAutoFit/>
          </a:bodyPr>
          <a:lstStyle/>
          <a:p>
            <a:pPr fontAlgn="base"/>
            <a:r>
              <a:rPr lang="en-US" sz="1400" dirty="0"/>
              <a:t>“But, notwithstanding the greatness of the task, I must do according to the strict commands of God, and tell you concerning your wickedness and abominations, in the presence of the pure in heart, and the broken heart, and under the glance of the piercing eye of the Almighty God.” </a:t>
            </a:r>
          </a:p>
        </p:txBody>
      </p:sp>
      <p:sp>
        <p:nvSpPr>
          <p:cNvPr id="8" name="Rectangle 7"/>
          <p:cNvSpPr/>
          <p:nvPr/>
        </p:nvSpPr>
        <p:spPr>
          <a:xfrm>
            <a:off x="5505993" y="2020390"/>
            <a:ext cx="6002383" cy="1384995"/>
          </a:xfrm>
          <a:prstGeom prst="rect">
            <a:avLst/>
          </a:prstGeom>
        </p:spPr>
        <p:txBody>
          <a:bodyPr wrap="square">
            <a:spAutoFit/>
          </a:bodyPr>
          <a:lstStyle/>
          <a:p>
            <a:pPr fontAlgn="base"/>
            <a:r>
              <a:rPr lang="en-US" sz="1400" dirty="0"/>
              <a:t>“And, to be perfectly frank, there have been times when members or leaders in the Church have simply made mistakes. There may have been things said or done that were not in harmony with our values, principles, or doctrine.</a:t>
            </a:r>
          </a:p>
          <a:p>
            <a:pPr fontAlgn="base"/>
            <a:r>
              <a:rPr lang="en-US" sz="1400" dirty="0"/>
              <a:t>I suppose the Church would be perfect only if it were run by perfect beings. God is perfect, and His doctrine is pure. But He works through us—His imperfect children—and imperfect people make mistakes.”</a:t>
            </a:r>
          </a:p>
        </p:txBody>
      </p:sp>
      <p:sp>
        <p:nvSpPr>
          <p:cNvPr id="9" name="TextBox 8"/>
          <p:cNvSpPr txBox="1"/>
          <p:nvPr/>
        </p:nvSpPr>
        <p:spPr>
          <a:xfrm>
            <a:off x="7012577" y="1611086"/>
            <a:ext cx="2286000" cy="400110"/>
          </a:xfrm>
          <a:prstGeom prst="rect">
            <a:avLst/>
          </a:prstGeom>
          <a:noFill/>
        </p:spPr>
        <p:txBody>
          <a:bodyPr wrap="square" rtlCol="0">
            <a:spAutoFit/>
          </a:bodyPr>
          <a:lstStyle/>
          <a:p>
            <a:r>
              <a:rPr lang="en-US" sz="2000" dirty="0"/>
              <a:t>Dieter F. </a:t>
            </a:r>
            <a:r>
              <a:rPr lang="en-US" sz="2000" dirty="0" err="1"/>
              <a:t>Uchtodorf</a:t>
            </a:r>
            <a:endParaRPr lang="en-US" sz="2000" dirty="0"/>
          </a:p>
        </p:txBody>
      </p:sp>
      <p:sp>
        <p:nvSpPr>
          <p:cNvPr id="12" name="Rectangle 11"/>
          <p:cNvSpPr/>
          <p:nvPr/>
        </p:nvSpPr>
        <p:spPr>
          <a:xfrm>
            <a:off x="143692" y="4562462"/>
            <a:ext cx="6221762" cy="1815882"/>
          </a:xfrm>
          <a:prstGeom prst="rect">
            <a:avLst/>
          </a:prstGeom>
        </p:spPr>
        <p:txBody>
          <a:bodyPr wrap="square">
            <a:spAutoFit/>
          </a:bodyPr>
          <a:lstStyle/>
          <a:p>
            <a:r>
              <a:rPr lang="en-US" sz="1400" dirty="0"/>
              <a:t>“My plea to women and girls today is to protect and cultivate the moral force that is within you. Preserve that innate virtue and the unique gifts you bring with you into the world. Your intuition is to do good and to be good, and as you follow the Holy Spirit, your moral authority and influence will grow. To the young women I say, don’t lose that moral force even before you have it in full measure. Take particular care that your language is clean, not coarse; that your dress reflects modesty, not vanity; and that your conduct manifests purity, not promiscuity. You cannot lift others to virtue on the one hand if you are entertaining vice on the other.”</a:t>
            </a:r>
          </a:p>
        </p:txBody>
      </p:sp>
      <p:sp>
        <p:nvSpPr>
          <p:cNvPr id="13" name="TextBox 12"/>
          <p:cNvSpPr txBox="1"/>
          <p:nvPr/>
        </p:nvSpPr>
        <p:spPr>
          <a:xfrm>
            <a:off x="1874520" y="4167052"/>
            <a:ext cx="2895600" cy="400110"/>
          </a:xfrm>
          <a:prstGeom prst="rect">
            <a:avLst/>
          </a:prstGeom>
          <a:noFill/>
        </p:spPr>
        <p:txBody>
          <a:bodyPr wrap="square" rtlCol="0">
            <a:spAutoFit/>
          </a:bodyPr>
          <a:lstStyle/>
          <a:p>
            <a:r>
              <a:rPr lang="en-US" sz="2000" dirty="0"/>
              <a:t>D. Todd </a:t>
            </a:r>
            <a:r>
              <a:rPr lang="en-US" sz="2000" dirty="0" err="1"/>
              <a:t>Christofferson</a:t>
            </a:r>
            <a:endParaRPr lang="en-US" sz="2000" dirty="0"/>
          </a:p>
        </p:txBody>
      </p:sp>
      <p:sp>
        <p:nvSpPr>
          <p:cNvPr id="14" name="Rectangle 13"/>
          <p:cNvSpPr/>
          <p:nvPr/>
        </p:nvSpPr>
        <p:spPr>
          <a:xfrm>
            <a:off x="7067006" y="4448226"/>
            <a:ext cx="4850674" cy="2031325"/>
          </a:xfrm>
          <a:prstGeom prst="rect">
            <a:avLst/>
          </a:prstGeom>
        </p:spPr>
        <p:txBody>
          <a:bodyPr wrap="square">
            <a:spAutoFit/>
          </a:bodyPr>
          <a:lstStyle/>
          <a:p>
            <a:r>
              <a:rPr lang="en-US" sz="1400" dirty="0"/>
              <a:t>“You young men cannot know what acts of priesthood service the Lord is preparing you to give. But the greater challenge for every priesthood holder is to give spiritual help. All of us have that charge. It comes with being a member of a quorum. It comes with being a member of a family. If the faith of anyone in your quorum or your family is attacked by Satan, you will feel compassion. Much like the service and mercy given by the Samaritan, you will also minister to them with healing balm for their wounds in their time of need.”</a:t>
            </a:r>
          </a:p>
        </p:txBody>
      </p:sp>
      <p:sp>
        <p:nvSpPr>
          <p:cNvPr id="15" name="TextBox 14"/>
          <p:cNvSpPr txBox="1"/>
          <p:nvPr/>
        </p:nvSpPr>
        <p:spPr>
          <a:xfrm>
            <a:off x="8519160" y="3964900"/>
            <a:ext cx="2286000" cy="400110"/>
          </a:xfrm>
          <a:prstGeom prst="rect">
            <a:avLst/>
          </a:prstGeom>
          <a:noFill/>
        </p:spPr>
        <p:txBody>
          <a:bodyPr wrap="square" rtlCol="0">
            <a:spAutoFit/>
          </a:bodyPr>
          <a:lstStyle/>
          <a:p>
            <a:r>
              <a:rPr lang="en-US" sz="2000" dirty="0"/>
              <a:t>Henry B. </a:t>
            </a:r>
            <a:r>
              <a:rPr lang="en-US" sz="2000" dirty="0" err="1"/>
              <a:t>Eyring</a:t>
            </a:r>
            <a:endParaRPr lang="en-US" sz="2000" dirty="0"/>
          </a:p>
        </p:txBody>
      </p:sp>
      <p:pic>
        <p:nvPicPr>
          <p:cNvPr id="16" name="Picture 15" descr="d. Todd Christofferson.jpg"/>
          <p:cNvPicPr>
            <a:picLocks noChangeAspect="1"/>
          </p:cNvPicPr>
          <p:nvPr/>
        </p:nvPicPr>
        <p:blipFill>
          <a:blip r:embed="rId3" cstate="print"/>
          <a:stretch>
            <a:fillRect/>
          </a:stretch>
        </p:blipFill>
        <p:spPr>
          <a:xfrm>
            <a:off x="1145176" y="3888377"/>
            <a:ext cx="554736" cy="693420"/>
          </a:xfrm>
          <a:prstGeom prst="rect">
            <a:avLst/>
          </a:prstGeom>
        </p:spPr>
      </p:pic>
      <p:pic>
        <p:nvPicPr>
          <p:cNvPr id="17" name="Picture 16" descr="Henry B. Eyring.jpg"/>
          <p:cNvPicPr>
            <a:picLocks noChangeAspect="1"/>
          </p:cNvPicPr>
          <p:nvPr/>
        </p:nvPicPr>
        <p:blipFill>
          <a:blip r:embed="rId4" cstate="print"/>
          <a:stretch>
            <a:fillRect/>
          </a:stretch>
        </p:blipFill>
        <p:spPr>
          <a:xfrm>
            <a:off x="7791995" y="3685903"/>
            <a:ext cx="642969" cy="801624"/>
          </a:xfrm>
          <a:prstGeom prst="rect">
            <a:avLst/>
          </a:prstGeom>
        </p:spPr>
      </p:pic>
      <p:pic>
        <p:nvPicPr>
          <p:cNvPr id="18" name="Picture 17" descr="dieter F. Uchtdorf.jpg"/>
          <p:cNvPicPr>
            <a:picLocks noChangeAspect="1"/>
          </p:cNvPicPr>
          <p:nvPr/>
        </p:nvPicPr>
        <p:blipFill>
          <a:blip r:embed="rId5" cstate="print"/>
          <a:stretch>
            <a:fillRect/>
          </a:stretch>
        </p:blipFill>
        <p:spPr>
          <a:xfrm>
            <a:off x="9292047" y="1203960"/>
            <a:ext cx="682752" cy="852755"/>
          </a:xfrm>
          <a:prstGeom prst="rect">
            <a:avLst/>
          </a:prstGeom>
        </p:spPr>
      </p:pic>
      <p:pic>
        <p:nvPicPr>
          <p:cNvPr id="1026" name="Picture 2" descr="reload">
            <a:extLst>
              <a:ext uri="{FF2B5EF4-FFF2-40B4-BE49-F238E27FC236}">
                <a16:creationId xmlns:a16="http://schemas.microsoft.com/office/drawing/2014/main" id="{85F1E996-088C-2A15-5825-05991431C4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4247" y="1449515"/>
            <a:ext cx="1574155" cy="157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9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0E35416-22F0-4E6D-B0FF-129441F51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4" name="TextBox 3"/>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What About Today?</a:t>
            </a:r>
          </a:p>
        </p:txBody>
      </p:sp>
      <p:sp>
        <p:nvSpPr>
          <p:cNvPr id="5" name="TextBox 4"/>
          <p:cNvSpPr txBox="1"/>
          <p:nvPr/>
        </p:nvSpPr>
        <p:spPr>
          <a:xfrm>
            <a:off x="191589" y="6550223"/>
            <a:ext cx="4800600" cy="307777"/>
          </a:xfrm>
          <a:prstGeom prst="rect">
            <a:avLst/>
          </a:prstGeom>
          <a:noFill/>
        </p:spPr>
        <p:txBody>
          <a:bodyPr wrap="square" rtlCol="0">
            <a:spAutoFit/>
          </a:bodyPr>
          <a:lstStyle/>
          <a:p>
            <a:r>
              <a:rPr lang="en-US" sz="1400" dirty="0"/>
              <a:t>Jacob 2:10</a:t>
            </a:r>
          </a:p>
        </p:txBody>
      </p:sp>
      <p:sp>
        <p:nvSpPr>
          <p:cNvPr id="7" name="TextBox 6"/>
          <p:cNvSpPr txBox="1"/>
          <p:nvPr/>
        </p:nvSpPr>
        <p:spPr>
          <a:xfrm>
            <a:off x="1524000" y="1219200"/>
            <a:ext cx="5867400" cy="1077218"/>
          </a:xfrm>
          <a:prstGeom prst="rect">
            <a:avLst/>
          </a:prstGeom>
          <a:noFill/>
        </p:spPr>
        <p:txBody>
          <a:bodyPr wrap="square" rtlCol="0">
            <a:spAutoFit/>
          </a:bodyPr>
          <a:lstStyle/>
          <a:p>
            <a:pPr algn="ctr"/>
            <a:r>
              <a:rPr lang="en-US" sz="3200" dirty="0">
                <a:solidFill>
                  <a:srgbClr val="FF0000"/>
                </a:solidFill>
              </a:rPr>
              <a:t>What have Church leaders of today taught you?</a:t>
            </a:r>
          </a:p>
        </p:txBody>
      </p:sp>
      <p:sp>
        <p:nvSpPr>
          <p:cNvPr id="9" name="TextBox 8"/>
          <p:cNvSpPr txBox="1"/>
          <p:nvPr/>
        </p:nvSpPr>
        <p:spPr>
          <a:xfrm>
            <a:off x="2590800" y="5029201"/>
            <a:ext cx="7543800" cy="1384995"/>
          </a:xfrm>
          <a:prstGeom prst="rect">
            <a:avLst/>
          </a:prstGeom>
          <a:noFill/>
        </p:spPr>
        <p:txBody>
          <a:bodyPr wrap="square" rtlCol="0">
            <a:spAutoFit/>
          </a:bodyPr>
          <a:lstStyle/>
          <a:p>
            <a:pPr algn="ctr"/>
            <a:r>
              <a:rPr lang="en-US" sz="2800" dirty="0">
                <a:solidFill>
                  <a:srgbClr val="FF0000"/>
                </a:solidFill>
              </a:rPr>
              <a:t> How can you apply what you have learned in your callings such as priesthood quorums or class presidencies? </a:t>
            </a:r>
          </a:p>
        </p:txBody>
      </p:sp>
      <p:sp>
        <p:nvSpPr>
          <p:cNvPr id="16" name="TextBox 15"/>
          <p:cNvSpPr txBox="1"/>
          <p:nvPr/>
        </p:nvSpPr>
        <p:spPr>
          <a:xfrm>
            <a:off x="2133600" y="3352801"/>
            <a:ext cx="5791200" cy="954107"/>
          </a:xfrm>
          <a:prstGeom prst="rect">
            <a:avLst/>
          </a:prstGeom>
          <a:noFill/>
        </p:spPr>
        <p:txBody>
          <a:bodyPr wrap="square" rtlCol="0">
            <a:spAutoFit/>
          </a:bodyPr>
          <a:lstStyle/>
          <a:p>
            <a:pPr algn="ctr"/>
            <a:r>
              <a:rPr lang="en-US" sz="2800" dirty="0">
                <a:solidFill>
                  <a:srgbClr val="FF0000"/>
                </a:solidFill>
              </a:rPr>
              <a:t>How can you apply these teachings in your life?</a:t>
            </a:r>
          </a:p>
        </p:txBody>
      </p:sp>
      <p:grpSp>
        <p:nvGrpSpPr>
          <p:cNvPr id="17" name="Group 16"/>
          <p:cNvGrpSpPr/>
          <p:nvPr/>
        </p:nvGrpSpPr>
        <p:grpSpPr>
          <a:xfrm>
            <a:off x="7315201" y="685800"/>
            <a:ext cx="2443795" cy="4115230"/>
            <a:chOff x="499872" y="609600"/>
            <a:chExt cx="2443795" cy="4115230"/>
          </a:xfrm>
        </p:grpSpPr>
        <p:sp>
          <p:nvSpPr>
            <p:cNvPr id="18" name="Oval 17"/>
            <p:cNvSpPr/>
            <p:nvPr/>
          </p:nvSpPr>
          <p:spPr>
            <a:xfrm>
              <a:off x="1143000" y="990600"/>
              <a:ext cx="685800" cy="1295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5400000">
              <a:off x="950421" y="2707178"/>
              <a:ext cx="1143000" cy="14824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19006567">
              <a:off x="1398788" y="2094981"/>
              <a:ext cx="1236868" cy="1243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7605983" flipV="1">
              <a:off x="812382" y="2656716"/>
              <a:ext cx="817642" cy="8635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040931" flipV="1">
              <a:off x="919739" y="3032049"/>
              <a:ext cx="419323" cy="9978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2858673" flipV="1">
              <a:off x="1820727" y="1410563"/>
              <a:ext cx="733267" cy="14805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p:cNvSpPr/>
            <p:nvPr/>
          </p:nvSpPr>
          <p:spPr>
            <a:xfrm rot="4460581">
              <a:off x="1543183" y="933583"/>
              <a:ext cx="457200" cy="457200"/>
            </a:xfrm>
            <a:prstGeom prst="blockArc">
              <a:avLst>
                <a:gd name="adj1" fmla="val 10800000"/>
                <a:gd name="adj2" fmla="val 344804"/>
                <a:gd name="adj3" fmla="val 107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1281545" y="2443942"/>
              <a:ext cx="547255" cy="1295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16200000">
              <a:off x="790402" y="3956165"/>
              <a:ext cx="1236868" cy="1243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6200000">
              <a:off x="1108882" y="3917721"/>
              <a:ext cx="1229419" cy="14391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9075438" flipV="1">
              <a:off x="1141656" y="4588628"/>
              <a:ext cx="367318" cy="13620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12524562" flipH="1" flipV="1">
              <a:off x="1626566" y="4558148"/>
              <a:ext cx="367318" cy="13620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9075438" flipV="1">
              <a:off x="1094551" y="3178236"/>
              <a:ext cx="367318" cy="13620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19779993">
              <a:off x="2438400" y="609600"/>
              <a:ext cx="505267" cy="923330"/>
            </a:xfrm>
            <a:prstGeom prst="rect">
              <a:avLst/>
            </a:prstGeom>
          </p:spPr>
          <p:txBody>
            <a:bodyPr wrap="none">
              <a:spAutoFit/>
            </a:bodyPr>
            <a:lstStyle/>
            <a:p>
              <a:r>
                <a:rPr lang="en-US" sz="5400" dirty="0"/>
                <a:t>?</a:t>
              </a:r>
            </a:p>
          </p:txBody>
        </p:sp>
        <p:sp>
          <p:nvSpPr>
            <p:cNvPr id="32" name="Rectangle 31"/>
            <p:cNvSpPr/>
            <p:nvPr/>
          </p:nvSpPr>
          <p:spPr>
            <a:xfrm rot="972947">
              <a:off x="499872" y="814184"/>
              <a:ext cx="505267" cy="923330"/>
            </a:xfrm>
            <a:prstGeom prst="rect">
              <a:avLst/>
            </a:prstGeom>
          </p:spPr>
          <p:txBody>
            <a:bodyPr wrap="none">
              <a:spAutoFit/>
            </a:bodyPr>
            <a:lstStyle/>
            <a:p>
              <a:r>
                <a:rPr lang="en-US" sz="5400" dirty="0"/>
                <a:t>?</a:t>
              </a:r>
            </a:p>
          </p:txBody>
        </p:sp>
      </p:grpSp>
    </p:spTree>
    <p:extLst>
      <p:ext uri="{BB962C8B-B14F-4D97-AF65-F5344CB8AC3E}">
        <p14:creationId xmlns:p14="http://schemas.microsoft.com/office/powerpoint/2010/main" val="18778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dissolv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A2B9EC6-BDB1-48F6-B920-7BFF4FF42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8"/>
            <a:ext cx="12192000" cy="6882581"/>
          </a:xfrm>
          <a:prstGeom prst="rect">
            <a:avLst/>
          </a:prstGeom>
        </p:spPr>
      </p:pic>
      <p:sp>
        <p:nvSpPr>
          <p:cNvPr id="5" name="TextBox 4"/>
          <p:cNvSpPr txBox="1"/>
          <p:nvPr/>
        </p:nvSpPr>
        <p:spPr>
          <a:xfrm>
            <a:off x="5181600" y="0"/>
            <a:ext cx="2286000" cy="1107996"/>
          </a:xfrm>
          <a:prstGeom prst="rect">
            <a:avLst/>
          </a:prstGeom>
          <a:noFill/>
        </p:spPr>
        <p:txBody>
          <a:bodyPr wrap="square" rtlCol="0">
            <a:spAutoFit/>
          </a:bodyPr>
          <a:lstStyle/>
          <a:p>
            <a:r>
              <a:rPr lang="en-US" sz="6600" dirty="0">
                <a:latin typeface="Poor Richard" pitchFamily="18" charset="0"/>
              </a:rPr>
              <a:t>Jacob</a:t>
            </a:r>
          </a:p>
        </p:txBody>
      </p:sp>
      <p:sp>
        <p:nvSpPr>
          <p:cNvPr id="6" name="TextBox 5"/>
          <p:cNvSpPr txBox="1"/>
          <p:nvPr/>
        </p:nvSpPr>
        <p:spPr>
          <a:xfrm>
            <a:off x="662152" y="1066800"/>
            <a:ext cx="4748048" cy="1323439"/>
          </a:xfrm>
          <a:prstGeom prst="rect">
            <a:avLst/>
          </a:prstGeom>
          <a:noFill/>
        </p:spPr>
        <p:txBody>
          <a:bodyPr wrap="square" rtlCol="0">
            <a:spAutoFit/>
          </a:bodyPr>
          <a:lstStyle/>
          <a:p>
            <a:r>
              <a:rPr lang="en-US" sz="2000" dirty="0"/>
              <a:t>Jacob, the fifth son of </a:t>
            </a:r>
            <a:r>
              <a:rPr lang="en-US" sz="2000" dirty="0" err="1"/>
              <a:t>Sariah</a:t>
            </a:r>
            <a:r>
              <a:rPr lang="en-US" sz="2000" dirty="0"/>
              <a:t> and Lehi, wrote this book. He was born in the wilderness during his family’s journey to the promised land.</a:t>
            </a:r>
          </a:p>
        </p:txBody>
      </p:sp>
      <p:sp>
        <p:nvSpPr>
          <p:cNvPr id="7" name="TextBox 6"/>
          <p:cNvSpPr txBox="1"/>
          <p:nvPr/>
        </p:nvSpPr>
        <p:spPr>
          <a:xfrm>
            <a:off x="7086600" y="1219200"/>
            <a:ext cx="3276600" cy="1631216"/>
          </a:xfrm>
          <a:prstGeom prst="rect">
            <a:avLst/>
          </a:prstGeom>
          <a:noFill/>
        </p:spPr>
        <p:txBody>
          <a:bodyPr wrap="square" rtlCol="0">
            <a:spAutoFit/>
          </a:bodyPr>
          <a:lstStyle/>
          <a:p>
            <a:r>
              <a:rPr lang="en-US" sz="2000" dirty="0"/>
              <a:t>Lehi promised Jacob that God would “consecrate [his] afflictions for [his] gain” and that he would spend his days “in the service of [his] God”.</a:t>
            </a:r>
          </a:p>
        </p:txBody>
      </p:sp>
      <p:sp>
        <p:nvSpPr>
          <p:cNvPr id="35" name="TextBox 34"/>
          <p:cNvSpPr txBox="1"/>
          <p:nvPr/>
        </p:nvSpPr>
        <p:spPr>
          <a:xfrm>
            <a:off x="2286000" y="2895601"/>
            <a:ext cx="4800600" cy="1015663"/>
          </a:xfrm>
          <a:prstGeom prst="rect">
            <a:avLst/>
          </a:prstGeom>
          <a:noFill/>
        </p:spPr>
        <p:txBody>
          <a:bodyPr wrap="square" rtlCol="0">
            <a:spAutoFit/>
          </a:bodyPr>
          <a:lstStyle/>
          <a:p>
            <a:r>
              <a:rPr lang="en-US" sz="2000" dirty="0"/>
              <a:t>In his youth, Jacob “suffered afflictions and much sorrow, because of the rudeness of [his] brethren”.</a:t>
            </a:r>
          </a:p>
        </p:txBody>
      </p:sp>
      <p:sp>
        <p:nvSpPr>
          <p:cNvPr id="36" name="TextBox 35"/>
          <p:cNvSpPr txBox="1"/>
          <p:nvPr/>
        </p:nvSpPr>
        <p:spPr>
          <a:xfrm>
            <a:off x="5867400" y="4495801"/>
            <a:ext cx="4800600" cy="1015663"/>
          </a:xfrm>
          <a:prstGeom prst="rect">
            <a:avLst/>
          </a:prstGeom>
          <a:noFill/>
        </p:spPr>
        <p:txBody>
          <a:bodyPr wrap="square" rtlCol="0">
            <a:spAutoFit/>
          </a:bodyPr>
          <a:lstStyle/>
          <a:p>
            <a:r>
              <a:rPr lang="en-US" sz="2000" dirty="0"/>
              <a:t>Nephi consecrated Jacob to be a priest and teacher of the Nephites, and later entrusted him with the small plates of Nephi.</a:t>
            </a:r>
          </a:p>
        </p:txBody>
      </p:sp>
      <p:grpSp>
        <p:nvGrpSpPr>
          <p:cNvPr id="2" name="Group 1">
            <a:extLst>
              <a:ext uri="{FF2B5EF4-FFF2-40B4-BE49-F238E27FC236}">
                <a16:creationId xmlns:a16="http://schemas.microsoft.com/office/drawing/2014/main" id="{C818A765-C472-A13D-20D3-653FE956769E}"/>
              </a:ext>
            </a:extLst>
          </p:cNvPr>
          <p:cNvGrpSpPr/>
          <p:nvPr/>
        </p:nvGrpSpPr>
        <p:grpSpPr>
          <a:xfrm>
            <a:off x="827420" y="3158192"/>
            <a:ext cx="1091198" cy="2140937"/>
            <a:chOff x="3872941" y="1344704"/>
            <a:chExt cx="1720972" cy="3376555"/>
          </a:xfrm>
        </p:grpSpPr>
        <p:grpSp>
          <p:nvGrpSpPr>
            <p:cNvPr id="3" name="Group 2">
              <a:extLst>
                <a:ext uri="{FF2B5EF4-FFF2-40B4-BE49-F238E27FC236}">
                  <a16:creationId xmlns:a16="http://schemas.microsoft.com/office/drawing/2014/main" id="{E03EFA65-B886-C744-E19D-BA2564B026C3}"/>
                </a:ext>
              </a:extLst>
            </p:cNvPr>
            <p:cNvGrpSpPr/>
            <p:nvPr/>
          </p:nvGrpSpPr>
          <p:grpSpPr>
            <a:xfrm>
              <a:off x="3872941" y="1344704"/>
              <a:ext cx="1720972" cy="3376555"/>
              <a:chOff x="1434541" y="2106704"/>
              <a:chExt cx="1720972" cy="3376555"/>
            </a:xfrm>
          </p:grpSpPr>
          <p:sp>
            <p:nvSpPr>
              <p:cNvPr id="38" name="Oval 37">
                <a:extLst>
                  <a:ext uri="{FF2B5EF4-FFF2-40B4-BE49-F238E27FC236}">
                    <a16:creationId xmlns:a16="http://schemas.microsoft.com/office/drawing/2014/main" id="{208F0064-0283-3DE7-91D0-3897CF82B6DD}"/>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E6ACB40-4130-0D66-B4D7-71699024FAB6}"/>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C60D807-930A-FEBC-35BD-ABD154DF125C}"/>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36927F4-24E2-9FED-F502-4A1896A526B0}"/>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86817933-6974-05F8-50C3-9EEE9D92C6A6}"/>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EEB91BBA-A27B-E0CA-02C4-74FE083F7F2F}"/>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C47A88A9-E99C-272C-6F63-7C7C84581963}"/>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1D936C96-ED59-F4B5-05F1-B269D4796B0A}"/>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AAA18F7E-5374-0978-72AF-9FF8D973BCE0}"/>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D93F695-31F9-ACED-A7B1-95831607FE5F}"/>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a:extLst>
                  <a:ext uri="{FF2B5EF4-FFF2-40B4-BE49-F238E27FC236}">
                    <a16:creationId xmlns:a16="http://schemas.microsoft.com/office/drawing/2014/main" id="{B41833A7-1947-C514-ED1E-B2AEE7FB692D}"/>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a:extLst>
                  <a:ext uri="{FF2B5EF4-FFF2-40B4-BE49-F238E27FC236}">
                    <a16:creationId xmlns:a16="http://schemas.microsoft.com/office/drawing/2014/main" id="{F45C5937-147A-F7A8-5483-F9869F492C9C}"/>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hord 49">
                <a:extLst>
                  <a:ext uri="{FF2B5EF4-FFF2-40B4-BE49-F238E27FC236}">
                    <a16:creationId xmlns:a16="http://schemas.microsoft.com/office/drawing/2014/main" id="{5512015B-B5DA-CC87-9473-44C3DBA085A7}"/>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ounded Rectangle 78">
              <a:extLst>
                <a:ext uri="{FF2B5EF4-FFF2-40B4-BE49-F238E27FC236}">
                  <a16:creationId xmlns:a16="http://schemas.microsoft.com/office/drawing/2014/main" id="{C10A9277-E399-7EBF-E425-6716F5D29C80}"/>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05E8F6E0-2782-BBD7-639C-C34039BC2A82}"/>
              </a:ext>
            </a:extLst>
          </p:cNvPr>
          <p:cNvGrpSpPr/>
          <p:nvPr/>
        </p:nvGrpSpPr>
        <p:grpSpPr>
          <a:xfrm>
            <a:off x="5622879" y="1400579"/>
            <a:ext cx="701721" cy="1187528"/>
            <a:chOff x="1143000" y="2286000"/>
            <a:chExt cx="1219200" cy="1981200"/>
          </a:xfrm>
        </p:grpSpPr>
        <p:sp>
          <p:nvSpPr>
            <p:cNvPr id="52" name="Oval 51">
              <a:extLst>
                <a:ext uri="{FF2B5EF4-FFF2-40B4-BE49-F238E27FC236}">
                  <a16:creationId xmlns:a16="http://schemas.microsoft.com/office/drawing/2014/main" id="{F9467D95-9D8F-1041-1AB7-BB52E02B93DC}"/>
                </a:ext>
              </a:extLst>
            </p:cNvPr>
            <p:cNvSpPr/>
            <p:nvPr/>
          </p:nvSpPr>
          <p:spPr>
            <a:xfrm>
              <a:off x="1752600" y="3886200"/>
              <a:ext cx="4572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E3FF518-E228-93EC-27EB-9DF613080BEC}"/>
                </a:ext>
              </a:extLst>
            </p:cNvPr>
            <p:cNvSpPr/>
            <p:nvPr/>
          </p:nvSpPr>
          <p:spPr>
            <a:xfrm>
              <a:off x="1371600" y="3886200"/>
              <a:ext cx="4572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4D9440C-BF6B-B3CE-A8E8-79592E25409D}"/>
                </a:ext>
              </a:extLst>
            </p:cNvPr>
            <p:cNvSpPr/>
            <p:nvPr/>
          </p:nvSpPr>
          <p:spPr>
            <a:xfrm>
              <a:off x="1143000" y="36576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0528950-C69F-9482-99AC-72CA7171704C}"/>
                </a:ext>
              </a:extLst>
            </p:cNvPr>
            <p:cNvSpPr/>
            <p:nvPr/>
          </p:nvSpPr>
          <p:spPr>
            <a:xfrm>
              <a:off x="1981200" y="37338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anual Operation 55">
              <a:extLst>
                <a:ext uri="{FF2B5EF4-FFF2-40B4-BE49-F238E27FC236}">
                  <a16:creationId xmlns:a16="http://schemas.microsoft.com/office/drawing/2014/main" id="{1924E70E-56DF-D3BD-1DDE-F162FA76B52B}"/>
                </a:ext>
              </a:extLst>
            </p:cNvPr>
            <p:cNvSpPr/>
            <p:nvPr/>
          </p:nvSpPr>
          <p:spPr>
            <a:xfrm rot="12714920">
              <a:off x="1282613" y="3232030"/>
              <a:ext cx="294786" cy="612463"/>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Manual Operation 56">
              <a:extLst>
                <a:ext uri="{FF2B5EF4-FFF2-40B4-BE49-F238E27FC236}">
                  <a16:creationId xmlns:a16="http://schemas.microsoft.com/office/drawing/2014/main" id="{04EEC839-D423-7862-A09B-4B8E83ABFB8B}"/>
                </a:ext>
              </a:extLst>
            </p:cNvPr>
            <p:cNvSpPr/>
            <p:nvPr/>
          </p:nvSpPr>
          <p:spPr>
            <a:xfrm rot="8885080" flipH="1">
              <a:off x="1968413" y="3232028"/>
              <a:ext cx="294786" cy="612463"/>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71472FBE-9D3E-B96A-2E8F-02174A56045F}"/>
                </a:ext>
              </a:extLst>
            </p:cNvPr>
            <p:cNvSpPr/>
            <p:nvPr/>
          </p:nvSpPr>
          <p:spPr>
            <a:xfrm>
              <a:off x="1143000" y="2895600"/>
              <a:ext cx="1143000" cy="1143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44FE7A8-F427-56B0-E82C-785DB13FCB81}"/>
                </a:ext>
              </a:extLst>
            </p:cNvPr>
            <p:cNvSpPr/>
            <p:nvPr/>
          </p:nvSpPr>
          <p:spPr>
            <a:xfrm>
              <a:off x="1295400" y="2362200"/>
              <a:ext cx="9144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a:extLst>
                <a:ext uri="{FF2B5EF4-FFF2-40B4-BE49-F238E27FC236}">
                  <a16:creationId xmlns:a16="http://schemas.microsoft.com/office/drawing/2014/main" id="{AA1F982B-C356-9208-A69A-B19F66B7713E}"/>
                </a:ext>
              </a:extLst>
            </p:cNvPr>
            <p:cNvSpPr/>
            <p:nvPr/>
          </p:nvSpPr>
          <p:spPr>
            <a:xfrm>
              <a:off x="1295400" y="2286000"/>
              <a:ext cx="8382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3D1676C-A715-0D8E-62C6-662064AC088B}"/>
              </a:ext>
            </a:extLst>
          </p:cNvPr>
          <p:cNvGrpSpPr/>
          <p:nvPr/>
        </p:nvGrpSpPr>
        <p:grpSpPr>
          <a:xfrm>
            <a:off x="10595788" y="4318573"/>
            <a:ext cx="939015" cy="1990494"/>
            <a:chOff x="1048251" y="1600200"/>
            <a:chExt cx="2120892" cy="4495800"/>
          </a:xfrm>
        </p:grpSpPr>
        <p:sp>
          <p:nvSpPr>
            <p:cNvPr id="62" name="Oval 62">
              <a:extLst>
                <a:ext uri="{FF2B5EF4-FFF2-40B4-BE49-F238E27FC236}">
                  <a16:creationId xmlns:a16="http://schemas.microsoft.com/office/drawing/2014/main" id="{9647FFF2-2CD0-118C-D7C0-5D1157A53658}"/>
                </a:ext>
              </a:extLst>
            </p:cNvPr>
            <p:cNvSpPr/>
            <p:nvPr/>
          </p:nvSpPr>
          <p:spPr>
            <a:xfrm rot="20950279">
              <a:off x="2035534" y="5633521"/>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9C00F6B7-C2CD-58EC-A7F7-B910E714D537}"/>
                </a:ext>
              </a:extLst>
            </p:cNvPr>
            <p:cNvSpPr/>
            <p:nvPr/>
          </p:nvSpPr>
          <p:spPr>
            <a:xfrm rot="20950279">
              <a:off x="1453258" y="5633523"/>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DF1414B-6EFF-729E-08CD-52687E21237F}"/>
                </a:ext>
              </a:extLst>
            </p:cNvPr>
            <p:cNvSpPr/>
            <p:nvPr/>
          </p:nvSpPr>
          <p:spPr>
            <a:xfrm rot="3727289" flipH="1">
              <a:off x="2619115" y="4432242"/>
              <a:ext cx="646564" cy="4534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A58BD6B-153B-0122-06D4-360418B5F3E5}"/>
                </a:ext>
              </a:extLst>
            </p:cNvPr>
            <p:cNvSpPr/>
            <p:nvPr/>
          </p:nvSpPr>
          <p:spPr>
            <a:xfrm rot="17979736">
              <a:off x="924428" y="4523569"/>
              <a:ext cx="646564" cy="3989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E7B640F5-B8D2-B67B-E460-E462714EB3A0}"/>
                </a:ext>
              </a:extLst>
            </p:cNvPr>
            <p:cNvSpPr/>
            <p:nvPr/>
          </p:nvSpPr>
          <p:spPr>
            <a:xfrm>
              <a:off x="1400427" y="3232845"/>
              <a:ext cx="1401029" cy="256453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297FB3EF-1588-D096-8DD6-1603BBF8004E}"/>
                </a:ext>
              </a:extLst>
            </p:cNvPr>
            <p:cNvSpPr/>
            <p:nvPr/>
          </p:nvSpPr>
          <p:spPr>
            <a:xfrm rot="20382913">
              <a:off x="2401734" y="3294670"/>
              <a:ext cx="579127" cy="148447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FF37EACA-93B6-62AB-D9A6-8C389BE83F0D}"/>
                </a:ext>
              </a:extLst>
            </p:cNvPr>
            <p:cNvSpPr/>
            <p:nvPr/>
          </p:nvSpPr>
          <p:spPr>
            <a:xfrm rot="1217087" flipH="1">
              <a:off x="1156078" y="3302550"/>
              <a:ext cx="630412" cy="153828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6DD077CE-E173-516C-CCF1-CAB7F81BEFA7}"/>
                </a:ext>
              </a:extLst>
            </p:cNvPr>
            <p:cNvSpPr/>
            <p:nvPr/>
          </p:nvSpPr>
          <p:spPr>
            <a:xfrm>
              <a:off x="1517180" y="4612674"/>
              <a:ext cx="1167524" cy="30662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3D4C848E-8DAC-9520-6077-75D995FAD75E}"/>
                </a:ext>
              </a:extLst>
            </p:cNvPr>
            <p:cNvSpPr/>
            <p:nvPr/>
          </p:nvSpPr>
          <p:spPr>
            <a:xfrm rot="10800000">
              <a:off x="1885386" y="3289915"/>
              <a:ext cx="465823" cy="52514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12C4E20F-938F-CD76-E1ED-C1DCD5A8B93C}"/>
                </a:ext>
              </a:extLst>
            </p:cNvPr>
            <p:cNvSpPr/>
            <p:nvPr/>
          </p:nvSpPr>
          <p:spPr>
            <a:xfrm>
              <a:off x="1420477" y="1761884"/>
              <a:ext cx="1401029" cy="18815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71">
              <a:extLst>
                <a:ext uri="{FF2B5EF4-FFF2-40B4-BE49-F238E27FC236}">
                  <a16:creationId xmlns:a16="http://schemas.microsoft.com/office/drawing/2014/main" id="{AC8D8E28-8487-0662-41AF-DE003BCB1551}"/>
                </a:ext>
              </a:extLst>
            </p:cNvPr>
            <p:cNvSpPr/>
            <p:nvPr/>
          </p:nvSpPr>
          <p:spPr>
            <a:xfrm rot="671737">
              <a:off x="1277925" y="2193892"/>
              <a:ext cx="444070" cy="1098357"/>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a:extLst>
                <a:ext uri="{FF2B5EF4-FFF2-40B4-BE49-F238E27FC236}">
                  <a16:creationId xmlns:a16="http://schemas.microsoft.com/office/drawing/2014/main" id="{3C222089-956C-3583-9F80-7FDF9055863A}"/>
                </a:ext>
              </a:extLst>
            </p:cNvPr>
            <p:cNvSpPr/>
            <p:nvPr/>
          </p:nvSpPr>
          <p:spPr>
            <a:xfrm rot="20928263" flipH="1">
              <a:off x="2430420" y="2333258"/>
              <a:ext cx="506360" cy="965173"/>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hord 73">
              <a:extLst>
                <a:ext uri="{FF2B5EF4-FFF2-40B4-BE49-F238E27FC236}">
                  <a16:creationId xmlns:a16="http://schemas.microsoft.com/office/drawing/2014/main" id="{D1C003C5-29D1-7AE0-3315-7E6C07C8DFF0}"/>
                </a:ext>
              </a:extLst>
            </p:cNvPr>
            <p:cNvSpPr/>
            <p:nvPr/>
          </p:nvSpPr>
          <p:spPr>
            <a:xfrm rot="7621963">
              <a:off x="1473683" y="1625975"/>
              <a:ext cx="1196357" cy="1144807"/>
            </a:xfrm>
            <a:prstGeom prst="chord">
              <a:avLst>
                <a:gd name="adj1" fmla="val 2700000"/>
                <a:gd name="adj2" fmla="val 1430513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175">
              <a:extLst>
                <a:ext uri="{FF2B5EF4-FFF2-40B4-BE49-F238E27FC236}">
                  <a16:creationId xmlns:a16="http://schemas.microsoft.com/office/drawing/2014/main" id="{A8C0B0CB-B727-1548-BDFD-7AFA01E09282}"/>
                </a:ext>
              </a:extLst>
            </p:cNvPr>
            <p:cNvSpPr/>
            <p:nvPr/>
          </p:nvSpPr>
          <p:spPr>
            <a:xfrm>
              <a:off x="1418492" y="2041845"/>
              <a:ext cx="1354015" cy="4058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46">
              <a:extLst>
                <a:ext uri="{FF2B5EF4-FFF2-40B4-BE49-F238E27FC236}">
                  <a16:creationId xmlns:a16="http://schemas.microsoft.com/office/drawing/2014/main" id="{EEEE2C49-FC39-DFC4-D41D-FD60146B3AD8}"/>
                </a:ext>
              </a:extLst>
            </p:cNvPr>
            <p:cNvGrpSpPr/>
            <p:nvPr/>
          </p:nvGrpSpPr>
          <p:grpSpPr>
            <a:xfrm>
              <a:off x="1398319" y="5522026"/>
              <a:ext cx="1371600" cy="242455"/>
              <a:chOff x="1447800" y="7148945"/>
              <a:chExt cx="2885704" cy="938151"/>
            </a:xfrm>
          </p:grpSpPr>
          <p:grpSp>
            <p:nvGrpSpPr>
              <p:cNvPr id="97" name="Group 39">
                <a:extLst>
                  <a:ext uri="{FF2B5EF4-FFF2-40B4-BE49-F238E27FC236}">
                    <a16:creationId xmlns:a16="http://schemas.microsoft.com/office/drawing/2014/main" id="{7FB1AFDE-71D1-3834-E8D9-AE2DFC941AF1}"/>
                  </a:ext>
                </a:extLst>
              </p:cNvPr>
              <p:cNvGrpSpPr/>
              <p:nvPr/>
            </p:nvGrpSpPr>
            <p:grpSpPr>
              <a:xfrm>
                <a:off x="3571504" y="7148945"/>
                <a:ext cx="762000" cy="914400"/>
                <a:chOff x="1447800" y="7162800"/>
                <a:chExt cx="762000" cy="914400"/>
              </a:xfrm>
            </p:grpSpPr>
            <p:grpSp>
              <p:nvGrpSpPr>
                <p:cNvPr id="112" name="Group 25">
                  <a:extLst>
                    <a:ext uri="{FF2B5EF4-FFF2-40B4-BE49-F238E27FC236}">
                      <a16:creationId xmlns:a16="http://schemas.microsoft.com/office/drawing/2014/main" id="{E07BAD26-3A6B-306E-FEB0-6E097B5DE0AD}"/>
                    </a:ext>
                  </a:extLst>
                </p:cNvPr>
                <p:cNvGrpSpPr/>
                <p:nvPr/>
              </p:nvGrpSpPr>
              <p:grpSpPr>
                <a:xfrm>
                  <a:off x="1447800" y="7162800"/>
                  <a:ext cx="762000" cy="914400"/>
                  <a:chOff x="3276600" y="990600"/>
                  <a:chExt cx="762000" cy="914400"/>
                </a:xfrm>
              </p:grpSpPr>
              <p:sp>
                <p:nvSpPr>
                  <p:cNvPr id="114" name="Oval 113">
                    <a:extLst>
                      <a:ext uri="{FF2B5EF4-FFF2-40B4-BE49-F238E27FC236}">
                        <a16:creationId xmlns:a16="http://schemas.microsoft.com/office/drawing/2014/main" id="{F75B9ACA-E9AB-4B91-3EA1-883E009BE42B}"/>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Quad Arrow 215">
                    <a:extLst>
                      <a:ext uri="{FF2B5EF4-FFF2-40B4-BE49-F238E27FC236}">
                        <a16:creationId xmlns:a16="http://schemas.microsoft.com/office/drawing/2014/main" id="{C90128AB-FF6E-9F21-957A-515EEE2AF835}"/>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Diamond 112">
                  <a:extLst>
                    <a:ext uri="{FF2B5EF4-FFF2-40B4-BE49-F238E27FC236}">
                      <a16:creationId xmlns:a16="http://schemas.microsoft.com/office/drawing/2014/main" id="{E85924F3-12C6-7B59-5763-F2A3E8CC2B75}"/>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32">
                <a:extLst>
                  <a:ext uri="{FF2B5EF4-FFF2-40B4-BE49-F238E27FC236}">
                    <a16:creationId xmlns:a16="http://schemas.microsoft.com/office/drawing/2014/main" id="{F4ECC789-D5E7-050B-6101-14A8E696D0A1}"/>
                  </a:ext>
                </a:extLst>
              </p:cNvPr>
              <p:cNvGrpSpPr/>
              <p:nvPr/>
            </p:nvGrpSpPr>
            <p:grpSpPr>
              <a:xfrm>
                <a:off x="2514599" y="7172696"/>
                <a:ext cx="1129975" cy="914400"/>
                <a:chOff x="1447800" y="7162800"/>
                <a:chExt cx="1129975" cy="914400"/>
              </a:xfrm>
            </p:grpSpPr>
            <p:grpSp>
              <p:nvGrpSpPr>
                <p:cNvPr id="106" name="Group 25">
                  <a:extLst>
                    <a:ext uri="{FF2B5EF4-FFF2-40B4-BE49-F238E27FC236}">
                      <a16:creationId xmlns:a16="http://schemas.microsoft.com/office/drawing/2014/main" id="{E42F2E1D-F631-3B9C-3587-9132F4D9BD1A}"/>
                    </a:ext>
                  </a:extLst>
                </p:cNvPr>
                <p:cNvGrpSpPr/>
                <p:nvPr/>
              </p:nvGrpSpPr>
              <p:grpSpPr>
                <a:xfrm>
                  <a:off x="1447800" y="7162800"/>
                  <a:ext cx="762000" cy="914400"/>
                  <a:chOff x="3276600" y="990600"/>
                  <a:chExt cx="762000" cy="914400"/>
                </a:xfrm>
              </p:grpSpPr>
              <p:sp>
                <p:nvSpPr>
                  <p:cNvPr id="110" name="Oval 37">
                    <a:extLst>
                      <a:ext uri="{FF2B5EF4-FFF2-40B4-BE49-F238E27FC236}">
                        <a16:creationId xmlns:a16="http://schemas.microsoft.com/office/drawing/2014/main" id="{AFFAAB9C-A74C-36FF-BF22-0C19AC7C7EC9}"/>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Quad Arrow 38">
                    <a:extLst>
                      <a:ext uri="{FF2B5EF4-FFF2-40B4-BE49-F238E27FC236}">
                        <a16:creationId xmlns:a16="http://schemas.microsoft.com/office/drawing/2014/main" id="{86433C23-B261-2A6D-6ECF-E1F3894D4A5C}"/>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Quad Arrow 207">
                  <a:extLst>
                    <a:ext uri="{FF2B5EF4-FFF2-40B4-BE49-F238E27FC236}">
                      <a16:creationId xmlns:a16="http://schemas.microsoft.com/office/drawing/2014/main" id="{9B46FF17-33FA-E4CF-A8F7-1F6F358B7190}"/>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a:extLst>
                    <a:ext uri="{FF2B5EF4-FFF2-40B4-BE49-F238E27FC236}">
                      <a16:creationId xmlns:a16="http://schemas.microsoft.com/office/drawing/2014/main" id="{237981F5-2198-434E-72EC-2C31858B5DDE}"/>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0F0F1964-C7AD-FDC0-7B97-6D5FC23AE32C}"/>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31">
                <a:extLst>
                  <a:ext uri="{FF2B5EF4-FFF2-40B4-BE49-F238E27FC236}">
                    <a16:creationId xmlns:a16="http://schemas.microsoft.com/office/drawing/2014/main" id="{6D223269-5960-6A60-083E-F52AABD6E5A9}"/>
                  </a:ext>
                </a:extLst>
              </p:cNvPr>
              <p:cNvGrpSpPr/>
              <p:nvPr/>
            </p:nvGrpSpPr>
            <p:grpSpPr>
              <a:xfrm>
                <a:off x="1447800" y="7162800"/>
                <a:ext cx="1129975" cy="914400"/>
                <a:chOff x="1447800" y="7162800"/>
                <a:chExt cx="1129975" cy="914400"/>
              </a:xfrm>
            </p:grpSpPr>
            <p:grpSp>
              <p:nvGrpSpPr>
                <p:cNvPr id="100" name="Group 25">
                  <a:extLst>
                    <a:ext uri="{FF2B5EF4-FFF2-40B4-BE49-F238E27FC236}">
                      <a16:creationId xmlns:a16="http://schemas.microsoft.com/office/drawing/2014/main" id="{99CC1F41-17D3-2959-5E89-3484D5C827C6}"/>
                    </a:ext>
                  </a:extLst>
                </p:cNvPr>
                <p:cNvGrpSpPr/>
                <p:nvPr/>
              </p:nvGrpSpPr>
              <p:grpSpPr>
                <a:xfrm>
                  <a:off x="1447800" y="7162800"/>
                  <a:ext cx="762000" cy="914400"/>
                  <a:chOff x="3276600" y="990600"/>
                  <a:chExt cx="762000" cy="914400"/>
                </a:xfrm>
              </p:grpSpPr>
              <p:sp>
                <p:nvSpPr>
                  <p:cNvPr id="104" name="Oval 26">
                    <a:extLst>
                      <a:ext uri="{FF2B5EF4-FFF2-40B4-BE49-F238E27FC236}">
                        <a16:creationId xmlns:a16="http://schemas.microsoft.com/office/drawing/2014/main" id="{0E475B2B-113F-81D6-D51B-AC57E26660A8}"/>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Quad Arrow 27">
                    <a:extLst>
                      <a:ext uri="{FF2B5EF4-FFF2-40B4-BE49-F238E27FC236}">
                        <a16:creationId xmlns:a16="http://schemas.microsoft.com/office/drawing/2014/main" id="{BD7254AB-C19C-344F-CE9B-33283F52E8B5}"/>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Quad Arrow 28">
                  <a:extLst>
                    <a:ext uri="{FF2B5EF4-FFF2-40B4-BE49-F238E27FC236}">
                      <a16:creationId xmlns:a16="http://schemas.microsoft.com/office/drawing/2014/main" id="{C5E11693-812B-B45D-71CD-1FFB870A96B5}"/>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29">
                  <a:extLst>
                    <a:ext uri="{FF2B5EF4-FFF2-40B4-BE49-F238E27FC236}">
                      <a16:creationId xmlns:a16="http://schemas.microsoft.com/office/drawing/2014/main" id="{BA2510F5-50E0-A576-C835-83B227122452}"/>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30">
                  <a:extLst>
                    <a:ext uri="{FF2B5EF4-FFF2-40B4-BE49-F238E27FC236}">
                      <a16:creationId xmlns:a16="http://schemas.microsoft.com/office/drawing/2014/main" id="{8F0AB9D7-8853-E954-FF02-DEA00F86C865}"/>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 name="Group 47">
              <a:extLst>
                <a:ext uri="{FF2B5EF4-FFF2-40B4-BE49-F238E27FC236}">
                  <a16:creationId xmlns:a16="http://schemas.microsoft.com/office/drawing/2014/main" id="{8907D05F-4E10-41DE-5D59-FE38FA970734}"/>
                </a:ext>
              </a:extLst>
            </p:cNvPr>
            <p:cNvGrpSpPr/>
            <p:nvPr/>
          </p:nvGrpSpPr>
          <p:grpSpPr>
            <a:xfrm>
              <a:off x="1420090" y="2123704"/>
              <a:ext cx="1371600" cy="242455"/>
              <a:chOff x="1447800" y="7148945"/>
              <a:chExt cx="2885704" cy="938151"/>
            </a:xfrm>
          </p:grpSpPr>
          <p:grpSp>
            <p:nvGrpSpPr>
              <p:cNvPr id="78" name="Group 39">
                <a:extLst>
                  <a:ext uri="{FF2B5EF4-FFF2-40B4-BE49-F238E27FC236}">
                    <a16:creationId xmlns:a16="http://schemas.microsoft.com/office/drawing/2014/main" id="{6F9A2113-8A6A-AC3F-CEDD-703BF2A214D6}"/>
                  </a:ext>
                </a:extLst>
              </p:cNvPr>
              <p:cNvGrpSpPr/>
              <p:nvPr/>
            </p:nvGrpSpPr>
            <p:grpSpPr>
              <a:xfrm>
                <a:off x="3571504" y="7148945"/>
                <a:ext cx="762000" cy="914400"/>
                <a:chOff x="1447800" y="7162800"/>
                <a:chExt cx="762000" cy="914400"/>
              </a:xfrm>
            </p:grpSpPr>
            <p:grpSp>
              <p:nvGrpSpPr>
                <p:cNvPr id="93" name="Group 25">
                  <a:extLst>
                    <a:ext uri="{FF2B5EF4-FFF2-40B4-BE49-F238E27FC236}">
                      <a16:creationId xmlns:a16="http://schemas.microsoft.com/office/drawing/2014/main" id="{E018BCB6-CBA8-CD31-3D2E-96560ED73A4D}"/>
                    </a:ext>
                  </a:extLst>
                </p:cNvPr>
                <p:cNvGrpSpPr/>
                <p:nvPr/>
              </p:nvGrpSpPr>
              <p:grpSpPr>
                <a:xfrm>
                  <a:off x="1447800" y="7162800"/>
                  <a:ext cx="762000" cy="914400"/>
                  <a:chOff x="3276600" y="990600"/>
                  <a:chExt cx="762000" cy="914400"/>
                </a:xfrm>
              </p:grpSpPr>
              <p:sp>
                <p:nvSpPr>
                  <p:cNvPr id="95" name="Oval 94">
                    <a:extLst>
                      <a:ext uri="{FF2B5EF4-FFF2-40B4-BE49-F238E27FC236}">
                        <a16:creationId xmlns:a16="http://schemas.microsoft.com/office/drawing/2014/main" id="{100AAFF2-AC99-2189-A0D8-58D40153CF8F}"/>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Quad Arrow 196">
                    <a:extLst>
                      <a:ext uri="{FF2B5EF4-FFF2-40B4-BE49-F238E27FC236}">
                        <a16:creationId xmlns:a16="http://schemas.microsoft.com/office/drawing/2014/main" id="{6A79D8AB-C692-4A9F-261E-041D66C86E24}"/>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Diamond 93">
                  <a:extLst>
                    <a:ext uri="{FF2B5EF4-FFF2-40B4-BE49-F238E27FC236}">
                      <a16:creationId xmlns:a16="http://schemas.microsoft.com/office/drawing/2014/main" id="{9C888FD6-B0F9-39E7-0102-480902A57AB7}"/>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32">
                <a:extLst>
                  <a:ext uri="{FF2B5EF4-FFF2-40B4-BE49-F238E27FC236}">
                    <a16:creationId xmlns:a16="http://schemas.microsoft.com/office/drawing/2014/main" id="{D92FE6E9-F5A1-F3DD-61FB-5D409F1D9EAA}"/>
                  </a:ext>
                </a:extLst>
              </p:cNvPr>
              <p:cNvGrpSpPr/>
              <p:nvPr/>
            </p:nvGrpSpPr>
            <p:grpSpPr>
              <a:xfrm>
                <a:off x="2514599" y="7172696"/>
                <a:ext cx="1129975" cy="914400"/>
                <a:chOff x="1447800" y="7162800"/>
                <a:chExt cx="1129975" cy="914400"/>
              </a:xfrm>
            </p:grpSpPr>
            <p:grpSp>
              <p:nvGrpSpPr>
                <p:cNvPr id="87" name="Group 25">
                  <a:extLst>
                    <a:ext uri="{FF2B5EF4-FFF2-40B4-BE49-F238E27FC236}">
                      <a16:creationId xmlns:a16="http://schemas.microsoft.com/office/drawing/2014/main" id="{A0FAD33A-4F28-F10C-EB48-66D22604A5D6}"/>
                    </a:ext>
                  </a:extLst>
                </p:cNvPr>
                <p:cNvGrpSpPr/>
                <p:nvPr/>
              </p:nvGrpSpPr>
              <p:grpSpPr>
                <a:xfrm>
                  <a:off x="1447800" y="7162800"/>
                  <a:ext cx="762000" cy="914400"/>
                  <a:chOff x="3276600" y="990600"/>
                  <a:chExt cx="762000" cy="914400"/>
                </a:xfrm>
              </p:grpSpPr>
              <p:sp>
                <p:nvSpPr>
                  <p:cNvPr id="91" name="Oval 90">
                    <a:extLst>
                      <a:ext uri="{FF2B5EF4-FFF2-40B4-BE49-F238E27FC236}">
                        <a16:creationId xmlns:a16="http://schemas.microsoft.com/office/drawing/2014/main" id="{82B57336-722A-6732-4270-1AE66D8B5B4E}"/>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192">
                    <a:extLst>
                      <a:ext uri="{FF2B5EF4-FFF2-40B4-BE49-F238E27FC236}">
                        <a16:creationId xmlns:a16="http://schemas.microsoft.com/office/drawing/2014/main" id="{4DEE7656-EEE1-A51F-882E-3BD1B9147155}"/>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Quad Arrow 188">
                  <a:extLst>
                    <a:ext uri="{FF2B5EF4-FFF2-40B4-BE49-F238E27FC236}">
                      <a16:creationId xmlns:a16="http://schemas.microsoft.com/office/drawing/2014/main" id="{A39A85D9-4834-B3EF-6A04-18D3254745EC}"/>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D24CFD9C-0D25-E8B0-3F0A-5F5F8F60D3F6}"/>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8578AA91-33E4-3A13-DC8B-64186CB092DA}"/>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31">
                <a:extLst>
                  <a:ext uri="{FF2B5EF4-FFF2-40B4-BE49-F238E27FC236}">
                    <a16:creationId xmlns:a16="http://schemas.microsoft.com/office/drawing/2014/main" id="{A2FA0906-A63B-102B-B069-49AF61DF30A5}"/>
                  </a:ext>
                </a:extLst>
              </p:cNvPr>
              <p:cNvGrpSpPr/>
              <p:nvPr/>
            </p:nvGrpSpPr>
            <p:grpSpPr>
              <a:xfrm>
                <a:off x="1447800" y="7162800"/>
                <a:ext cx="1129975" cy="914400"/>
                <a:chOff x="1447800" y="7162800"/>
                <a:chExt cx="1129975" cy="914400"/>
              </a:xfrm>
            </p:grpSpPr>
            <p:grpSp>
              <p:nvGrpSpPr>
                <p:cNvPr id="81" name="Group 25">
                  <a:extLst>
                    <a:ext uri="{FF2B5EF4-FFF2-40B4-BE49-F238E27FC236}">
                      <a16:creationId xmlns:a16="http://schemas.microsoft.com/office/drawing/2014/main" id="{06A0BC7E-D546-E663-D6EC-20BD5CA0F058}"/>
                    </a:ext>
                  </a:extLst>
                </p:cNvPr>
                <p:cNvGrpSpPr/>
                <p:nvPr/>
              </p:nvGrpSpPr>
              <p:grpSpPr>
                <a:xfrm>
                  <a:off x="1447800" y="7162800"/>
                  <a:ext cx="762000" cy="914400"/>
                  <a:chOff x="3276600" y="990600"/>
                  <a:chExt cx="762000" cy="914400"/>
                </a:xfrm>
              </p:grpSpPr>
              <p:sp>
                <p:nvSpPr>
                  <p:cNvPr id="85" name="Oval 84">
                    <a:extLst>
                      <a:ext uri="{FF2B5EF4-FFF2-40B4-BE49-F238E27FC236}">
                        <a16:creationId xmlns:a16="http://schemas.microsoft.com/office/drawing/2014/main" id="{F7DCBE4C-3D94-8E76-B2F0-CD4F4C67489A}"/>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186">
                    <a:extLst>
                      <a:ext uri="{FF2B5EF4-FFF2-40B4-BE49-F238E27FC236}">
                        <a16:creationId xmlns:a16="http://schemas.microsoft.com/office/drawing/2014/main" id="{017C58CD-318B-1F7A-98D1-B8CCB35147D4}"/>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Quad Arrow 182">
                  <a:extLst>
                    <a:ext uri="{FF2B5EF4-FFF2-40B4-BE49-F238E27FC236}">
                      <a16:creationId xmlns:a16="http://schemas.microsoft.com/office/drawing/2014/main" id="{C0264D15-3F5A-010E-48AF-A2D77C5F4020}"/>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94C64778-A18F-3387-6C5C-CEA0BA252C58}"/>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84D6F12A-708B-066D-0AE5-CF994E36DB1F}"/>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6" name="Group 115">
            <a:extLst>
              <a:ext uri="{FF2B5EF4-FFF2-40B4-BE49-F238E27FC236}">
                <a16:creationId xmlns:a16="http://schemas.microsoft.com/office/drawing/2014/main" id="{256FF37B-4B78-615C-1156-A82F1CB866C5}"/>
              </a:ext>
            </a:extLst>
          </p:cNvPr>
          <p:cNvGrpSpPr/>
          <p:nvPr/>
        </p:nvGrpSpPr>
        <p:grpSpPr>
          <a:xfrm>
            <a:off x="4661266" y="4195004"/>
            <a:ext cx="1040668" cy="2224485"/>
            <a:chOff x="4004572" y="363622"/>
            <a:chExt cx="2802628" cy="5990773"/>
          </a:xfrm>
        </p:grpSpPr>
        <p:sp>
          <p:nvSpPr>
            <p:cNvPr id="117" name="Oval 116">
              <a:extLst>
                <a:ext uri="{FF2B5EF4-FFF2-40B4-BE49-F238E27FC236}">
                  <a16:creationId xmlns:a16="http://schemas.microsoft.com/office/drawing/2014/main" id="{5BA8F85E-1375-87BF-3D4A-A6C7C92CD938}"/>
                </a:ext>
              </a:extLst>
            </p:cNvPr>
            <p:cNvSpPr/>
            <p:nvPr/>
          </p:nvSpPr>
          <p:spPr>
            <a:xfrm rot="20950279">
              <a:off x="4578725" y="5879021"/>
              <a:ext cx="805918" cy="4753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12A39F1E-18A3-076E-517B-55A63482A368}"/>
                </a:ext>
              </a:extLst>
            </p:cNvPr>
            <p:cNvSpPr/>
            <p:nvPr/>
          </p:nvSpPr>
          <p:spPr>
            <a:xfrm rot="20950279">
              <a:off x="5378653" y="5845835"/>
              <a:ext cx="756588" cy="50433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86C11353-6E44-0E47-FC43-6D454D53AC30}"/>
                </a:ext>
              </a:extLst>
            </p:cNvPr>
            <p:cNvSpPr/>
            <p:nvPr/>
          </p:nvSpPr>
          <p:spPr>
            <a:xfrm rot="17982951">
              <a:off x="3808586" y="3956075"/>
              <a:ext cx="909789" cy="5178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717C906D-593B-559D-D43B-A803C97470EB}"/>
                </a:ext>
              </a:extLst>
            </p:cNvPr>
            <p:cNvSpPr/>
            <p:nvPr/>
          </p:nvSpPr>
          <p:spPr>
            <a:xfrm rot="4250673">
              <a:off x="6093397" y="3956075"/>
              <a:ext cx="909789" cy="5178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120">
              <a:extLst>
                <a:ext uri="{FF2B5EF4-FFF2-40B4-BE49-F238E27FC236}">
                  <a16:creationId xmlns:a16="http://schemas.microsoft.com/office/drawing/2014/main" id="{3FCB32B4-A8EA-9496-714D-31DE8E252FEE}"/>
                </a:ext>
              </a:extLst>
            </p:cNvPr>
            <p:cNvSpPr/>
            <p:nvPr/>
          </p:nvSpPr>
          <p:spPr>
            <a:xfrm rot="19846626">
              <a:off x="5528119" y="2358537"/>
              <a:ext cx="854292" cy="209702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121">
              <a:extLst>
                <a:ext uri="{FF2B5EF4-FFF2-40B4-BE49-F238E27FC236}">
                  <a16:creationId xmlns:a16="http://schemas.microsoft.com/office/drawing/2014/main" id="{85F880FD-F78D-109E-967F-A00E73907AF9}"/>
                </a:ext>
              </a:extLst>
            </p:cNvPr>
            <p:cNvSpPr/>
            <p:nvPr/>
          </p:nvSpPr>
          <p:spPr>
            <a:xfrm rot="1753374" flipH="1">
              <a:off x="4411938" y="2355392"/>
              <a:ext cx="850063" cy="2130743"/>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a:extLst>
                <a:ext uri="{FF2B5EF4-FFF2-40B4-BE49-F238E27FC236}">
                  <a16:creationId xmlns:a16="http://schemas.microsoft.com/office/drawing/2014/main" id="{E49D4EB9-B4F0-8729-9A14-108AB956FE2E}"/>
                </a:ext>
              </a:extLst>
            </p:cNvPr>
            <p:cNvSpPr/>
            <p:nvPr/>
          </p:nvSpPr>
          <p:spPr>
            <a:xfrm>
              <a:off x="4631224" y="2441617"/>
              <a:ext cx="1632010" cy="3564565"/>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A24015C-D046-4EC6-217B-DEC519FE4C8D}"/>
                </a:ext>
              </a:extLst>
            </p:cNvPr>
            <p:cNvSpPr/>
            <p:nvPr/>
          </p:nvSpPr>
          <p:spPr>
            <a:xfrm rot="16200000">
              <a:off x="4966330" y="2123343"/>
              <a:ext cx="909789" cy="6168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372">
              <a:extLst>
                <a:ext uri="{FF2B5EF4-FFF2-40B4-BE49-F238E27FC236}">
                  <a16:creationId xmlns:a16="http://schemas.microsoft.com/office/drawing/2014/main" id="{987E5F10-A423-2C85-FBF1-563602A2D338}"/>
                </a:ext>
              </a:extLst>
            </p:cNvPr>
            <p:cNvGrpSpPr/>
            <p:nvPr/>
          </p:nvGrpSpPr>
          <p:grpSpPr>
            <a:xfrm>
              <a:off x="4705193" y="5472414"/>
              <a:ext cx="1510915" cy="537928"/>
              <a:chOff x="304800" y="4012870"/>
              <a:chExt cx="1559626" cy="635330"/>
            </a:xfrm>
          </p:grpSpPr>
          <p:grpSp>
            <p:nvGrpSpPr>
              <p:cNvPr id="145" name="Group 365">
                <a:extLst>
                  <a:ext uri="{FF2B5EF4-FFF2-40B4-BE49-F238E27FC236}">
                    <a16:creationId xmlns:a16="http://schemas.microsoft.com/office/drawing/2014/main" id="{108B329A-9BE6-9398-10E7-BC0D7E4A4F06}"/>
                  </a:ext>
                </a:extLst>
              </p:cNvPr>
              <p:cNvGrpSpPr/>
              <p:nvPr/>
            </p:nvGrpSpPr>
            <p:grpSpPr>
              <a:xfrm>
                <a:off x="304800" y="4038600"/>
                <a:ext cx="609600" cy="609600"/>
                <a:chOff x="304800" y="4038600"/>
                <a:chExt cx="609600" cy="609600"/>
              </a:xfrm>
            </p:grpSpPr>
            <p:sp>
              <p:nvSpPr>
                <p:cNvPr id="150" name="Diamond 149">
                  <a:extLst>
                    <a:ext uri="{FF2B5EF4-FFF2-40B4-BE49-F238E27FC236}">
                      <a16:creationId xmlns:a16="http://schemas.microsoft.com/office/drawing/2014/main" id="{BB64C87D-05B1-2192-24D0-E93F5AF71F19}"/>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BCB3F594-9439-4ADD-9952-50BB84976B80}"/>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366">
                <a:extLst>
                  <a:ext uri="{FF2B5EF4-FFF2-40B4-BE49-F238E27FC236}">
                    <a16:creationId xmlns:a16="http://schemas.microsoft.com/office/drawing/2014/main" id="{7F2B2D07-BBBC-D998-18DE-A6B45BC36E5E}"/>
                  </a:ext>
                </a:extLst>
              </p:cNvPr>
              <p:cNvGrpSpPr/>
              <p:nvPr/>
            </p:nvGrpSpPr>
            <p:grpSpPr>
              <a:xfrm>
                <a:off x="880753" y="4024745"/>
                <a:ext cx="609600" cy="609600"/>
                <a:chOff x="304800" y="4038600"/>
                <a:chExt cx="609600" cy="609600"/>
              </a:xfrm>
            </p:grpSpPr>
            <p:sp>
              <p:nvSpPr>
                <p:cNvPr id="148" name="Diamond 147">
                  <a:extLst>
                    <a:ext uri="{FF2B5EF4-FFF2-40B4-BE49-F238E27FC236}">
                      <a16:creationId xmlns:a16="http://schemas.microsoft.com/office/drawing/2014/main" id="{15B8523F-1B30-D540-AFA2-8953DA3E4979}"/>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AD69705F-49CA-E032-410F-F52E3CD248EA}"/>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Diamond 146">
                <a:extLst>
                  <a:ext uri="{FF2B5EF4-FFF2-40B4-BE49-F238E27FC236}">
                    <a16:creationId xmlns:a16="http://schemas.microsoft.com/office/drawing/2014/main" id="{2E782F20-4373-9E1A-6E06-0491CCC6467E}"/>
                  </a:ext>
                </a:extLst>
              </p:cNvPr>
              <p:cNvSpPr/>
              <p:nvPr/>
            </p:nvSpPr>
            <p:spPr>
              <a:xfrm>
                <a:off x="1407226" y="401287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Oval 125">
              <a:extLst>
                <a:ext uri="{FF2B5EF4-FFF2-40B4-BE49-F238E27FC236}">
                  <a16:creationId xmlns:a16="http://schemas.microsoft.com/office/drawing/2014/main" id="{265DF44D-01A5-3D14-642B-D6CF39471A9A}"/>
                </a:ext>
              </a:extLst>
            </p:cNvPr>
            <p:cNvSpPr/>
            <p:nvPr/>
          </p:nvSpPr>
          <p:spPr>
            <a:xfrm>
              <a:off x="4661865" y="555182"/>
              <a:ext cx="1632010" cy="21938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Shape 126">
              <a:extLst>
                <a:ext uri="{FF2B5EF4-FFF2-40B4-BE49-F238E27FC236}">
                  <a16:creationId xmlns:a16="http://schemas.microsoft.com/office/drawing/2014/main" id="{15045C04-14FC-9E54-3376-594F8E5CEC1E}"/>
                </a:ext>
              </a:extLst>
            </p:cNvPr>
            <p:cNvSpPr/>
            <p:nvPr/>
          </p:nvSpPr>
          <p:spPr>
            <a:xfrm rot="20995613">
              <a:off x="4183934" y="363622"/>
              <a:ext cx="2395460" cy="2159535"/>
            </a:xfrm>
            <a:custGeom>
              <a:avLst/>
              <a:gdLst>
                <a:gd name="connsiteX0" fmla="*/ 1497265 w 2395460"/>
                <a:gd name="connsiteY0" fmla="*/ 28160 h 2159535"/>
                <a:gd name="connsiteX1" fmla="*/ 2395460 w 2395460"/>
                <a:gd name="connsiteY1" fmla="*/ 684985 h 2159535"/>
                <a:gd name="connsiteX2" fmla="*/ 2391448 w 2395460"/>
                <a:gd name="connsiteY2" fmla="*/ 733164 h 2159535"/>
                <a:gd name="connsiteX3" fmla="*/ 2391448 w 2395460"/>
                <a:gd name="connsiteY3" fmla="*/ 2062384 h 2159535"/>
                <a:gd name="connsiteX4" fmla="*/ 2149759 w 2395460"/>
                <a:gd name="connsiteY4" fmla="*/ 2062384 h 2159535"/>
                <a:gd name="connsiteX5" fmla="*/ 1908069 w 2395460"/>
                <a:gd name="connsiteY5" fmla="*/ 2062384 h 2159535"/>
                <a:gd name="connsiteX6" fmla="*/ 1908069 w 2395460"/>
                <a:gd name="connsiteY6" fmla="*/ 1100485 h 2159535"/>
                <a:gd name="connsiteX7" fmla="*/ 1875705 w 2395460"/>
                <a:gd name="connsiteY7" fmla="*/ 1108590 h 2159535"/>
                <a:gd name="connsiteX8" fmla="*/ 1306492 w 2395460"/>
                <a:gd name="connsiteY8" fmla="*/ 1102070 h 2159535"/>
                <a:gd name="connsiteX9" fmla="*/ 769860 w 2395460"/>
                <a:gd name="connsiteY9" fmla="*/ 912144 h 2159535"/>
                <a:gd name="connsiteX10" fmla="*/ 710492 w 2395460"/>
                <a:gd name="connsiteY10" fmla="*/ 871791 h 2159535"/>
                <a:gd name="connsiteX11" fmla="*/ 413329 w 2395460"/>
                <a:gd name="connsiteY11" fmla="*/ 1777849 h 2159535"/>
                <a:gd name="connsiteX12" fmla="*/ 206665 w 2395460"/>
                <a:gd name="connsiteY12" fmla="*/ 1710069 h 2159535"/>
                <a:gd name="connsiteX13" fmla="*/ 0 w 2395460"/>
                <a:gd name="connsiteY13" fmla="*/ 1642288 h 2159535"/>
                <a:gd name="connsiteX14" fmla="*/ 423590 w 2395460"/>
                <a:gd name="connsiteY14" fmla="*/ 350753 h 2159535"/>
                <a:gd name="connsiteX15" fmla="*/ 427802 w 2395460"/>
                <a:gd name="connsiteY15" fmla="*/ 335444 h 2159535"/>
                <a:gd name="connsiteX16" fmla="*/ 430322 w 2395460"/>
                <a:gd name="connsiteY16" fmla="*/ 330226 h 2159535"/>
                <a:gd name="connsiteX17" fmla="*/ 440499 w 2395460"/>
                <a:gd name="connsiteY17" fmla="*/ 299196 h 2159535"/>
                <a:gd name="connsiteX18" fmla="*/ 492142 w 2395460"/>
                <a:gd name="connsiteY18" fmla="*/ 228972 h 2159535"/>
                <a:gd name="connsiteX19" fmla="*/ 496034 w 2395460"/>
                <a:gd name="connsiteY19" fmla="*/ 227053 h 2159535"/>
                <a:gd name="connsiteX20" fmla="*/ 527788 w 2395460"/>
                <a:gd name="connsiteY20" fmla="*/ 194235 h 2159535"/>
                <a:gd name="connsiteX21" fmla="*/ 1497265 w 2395460"/>
                <a:gd name="connsiteY21" fmla="*/ 28160 h 215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5460" h="2159535">
                  <a:moveTo>
                    <a:pt x="1497265" y="28160"/>
                  </a:moveTo>
                  <a:cubicBezTo>
                    <a:pt x="2009302" y="119119"/>
                    <a:pt x="2392916" y="405225"/>
                    <a:pt x="2395460" y="684985"/>
                  </a:cubicBezTo>
                  <a:lnTo>
                    <a:pt x="2391448" y="733164"/>
                  </a:lnTo>
                  <a:lnTo>
                    <a:pt x="2391448" y="2062384"/>
                  </a:lnTo>
                  <a:cubicBezTo>
                    <a:pt x="2310885" y="2398927"/>
                    <a:pt x="2230322" y="1725842"/>
                    <a:pt x="2149759" y="2062384"/>
                  </a:cubicBezTo>
                  <a:cubicBezTo>
                    <a:pt x="2069195" y="2398927"/>
                    <a:pt x="1988632" y="1725842"/>
                    <a:pt x="1908069" y="2062384"/>
                  </a:cubicBezTo>
                  <a:lnTo>
                    <a:pt x="1908069" y="1100485"/>
                  </a:lnTo>
                  <a:lnTo>
                    <a:pt x="1875705" y="1108590"/>
                  </a:lnTo>
                  <a:cubicBezTo>
                    <a:pt x="1707585" y="1138448"/>
                    <a:pt x="1511307" y="1138454"/>
                    <a:pt x="1306492" y="1102070"/>
                  </a:cubicBezTo>
                  <a:cubicBezTo>
                    <a:pt x="1101677" y="1065687"/>
                    <a:pt x="917410" y="998079"/>
                    <a:pt x="769860" y="912144"/>
                  </a:cubicBezTo>
                  <a:lnTo>
                    <a:pt x="710492" y="871791"/>
                  </a:lnTo>
                  <a:lnTo>
                    <a:pt x="413329" y="1777849"/>
                  </a:lnTo>
                  <a:cubicBezTo>
                    <a:pt x="239560" y="2075040"/>
                    <a:pt x="380433" y="1412878"/>
                    <a:pt x="206665" y="1710069"/>
                  </a:cubicBezTo>
                  <a:cubicBezTo>
                    <a:pt x="32896" y="2007260"/>
                    <a:pt x="173770" y="1345098"/>
                    <a:pt x="0" y="1642288"/>
                  </a:cubicBezTo>
                  <a:lnTo>
                    <a:pt x="423590" y="350753"/>
                  </a:lnTo>
                  <a:lnTo>
                    <a:pt x="427802" y="335444"/>
                  </a:lnTo>
                  <a:lnTo>
                    <a:pt x="430322" y="330226"/>
                  </a:lnTo>
                  <a:lnTo>
                    <a:pt x="440499" y="299196"/>
                  </a:lnTo>
                  <a:cubicBezTo>
                    <a:pt x="462221" y="262047"/>
                    <a:pt x="479025" y="239889"/>
                    <a:pt x="492142" y="228972"/>
                  </a:cubicBezTo>
                  <a:lnTo>
                    <a:pt x="496034" y="227053"/>
                  </a:lnTo>
                  <a:lnTo>
                    <a:pt x="527788" y="194235"/>
                  </a:lnTo>
                  <a:cubicBezTo>
                    <a:pt x="712153" y="28184"/>
                    <a:pt x="1087634" y="-44608"/>
                    <a:pt x="1497265" y="2816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8" name="Rounded Rectangle 143">
              <a:extLst>
                <a:ext uri="{FF2B5EF4-FFF2-40B4-BE49-F238E27FC236}">
                  <a16:creationId xmlns:a16="http://schemas.microsoft.com/office/drawing/2014/main" id="{10E01933-D0EE-E0E1-7872-BDCABB936023}"/>
                </a:ext>
              </a:extLst>
            </p:cNvPr>
            <p:cNvSpPr/>
            <p:nvPr/>
          </p:nvSpPr>
          <p:spPr>
            <a:xfrm rot="5400000">
              <a:off x="5315050" y="-33758"/>
              <a:ext cx="313740" cy="227863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373">
              <a:extLst>
                <a:ext uri="{FF2B5EF4-FFF2-40B4-BE49-F238E27FC236}">
                  <a16:creationId xmlns:a16="http://schemas.microsoft.com/office/drawing/2014/main" id="{09EC1F49-35EB-C217-7360-EA0DAC752644}"/>
                </a:ext>
              </a:extLst>
            </p:cNvPr>
            <p:cNvGrpSpPr/>
            <p:nvPr/>
          </p:nvGrpSpPr>
          <p:grpSpPr>
            <a:xfrm>
              <a:off x="4666665" y="979274"/>
              <a:ext cx="1510915" cy="252567"/>
              <a:chOff x="304800" y="4012870"/>
              <a:chExt cx="1559626" cy="635330"/>
            </a:xfrm>
          </p:grpSpPr>
          <p:grpSp>
            <p:nvGrpSpPr>
              <p:cNvPr id="138" name="Group 365">
                <a:extLst>
                  <a:ext uri="{FF2B5EF4-FFF2-40B4-BE49-F238E27FC236}">
                    <a16:creationId xmlns:a16="http://schemas.microsoft.com/office/drawing/2014/main" id="{8C6D2ABF-C687-8A9D-FF4E-52E7F49BA97F}"/>
                  </a:ext>
                </a:extLst>
              </p:cNvPr>
              <p:cNvGrpSpPr/>
              <p:nvPr/>
            </p:nvGrpSpPr>
            <p:grpSpPr>
              <a:xfrm>
                <a:off x="304800" y="4038600"/>
                <a:ext cx="609600" cy="609600"/>
                <a:chOff x="304800" y="4038600"/>
                <a:chExt cx="609600" cy="609600"/>
              </a:xfrm>
            </p:grpSpPr>
            <p:sp>
              <p:nvSpPr>
                <p:cNvPr id="143" name="Diamond 142">
                  <a:extLst>
                    <a:ext uri="{FF2B5EF4-FFF2-40B4-BE49-F238E27FC236}">
                      <a16:creationId xmlns:a16="http://schemas.microsoft.com/office/drawing/2014/main" id="{FE6FE097-EE9B-74E0-DB04-4D3A1BB05BBB}"/>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C9EAAE75-489E-8099-975D-DC77E793C56A}"/>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366">
                <a:extLst>
                  <a:ext uri="{FF2B5EF4-FFF2-40B4-BE49-F238E27FC236}">
                    <a16:creationId xmlns:a16="http://schemas.microsoft.com/office/drawing/2014/main" id="{2F785E01-53E4-0331-DD5E-A54C376DA5BD}"/>
                  </a:ext>
                </a:extLst>
              </p:cNvPr>
              <p:cNvGrpSpPr/>
              <p:nvPr/>
            </p:nvGrpSpPr>
            <p:grpSpPr>
              <a:xfrm>
                <a:off x="880753" y="4024745"/>
                <a:ext cx="609600" cy="609600"/>
                <a:chOff x="304800" y="4038600"/>
                <a:chExt cx="609600" cy="609600"/>
              </a:xfrm>
            </p:grpSpPr>
            <p:sp>
              <p:nvSpPr>
                <p:cNvPr id="141" name="Diamond 140">
                  <a:extLst>
                    <a:ext uri="{FF2B5EF4-FFF2-40B4-BE49-F238E27FC236}">
                      <a16:creationId xmlns:a16="http://schemas.microsoft.com/office/drawing/2014/main" id="{D49AD58F-A387-A06B-1CBC-B32BA2E99649}"/>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4F0604A7-615E-5278-4152-77B33AF488DE}"/>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Diamond 139">
                <a:extLst>
                  <a:ext uri="{FF2B5EF4-FFF2-40B4-BE49-F238E27FC236}">
                    <a16:creationId xmlns:a16="http://schemas.microsoft.com/office/drawing/2014/main" id="{1893E388-BC46-9A37-43AB-0B3555FD5233}"/>
                  </a:ext>
                </a:extLst>
              </p:cNvPr>
              <p:cNvSpPr/>
              <p:nvPr/>
            </p:nvSpPr>
            <p:spPr>
              <a:xfrm>
                <a:off x="1407226" y="401287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386">
              <a:extLst>
                <a:ext uri="{FF2B5EF4-FFF2-40B4-BE49-F238E27FC236}">
                  <a16:creationId xmlns:a16="http://schemas.microsoft.com/office/drawing/2014/main" id="{635D8AEA-54D9-874E-DE61-760D322AF35B}"/>
                </a:ext>
              </a:extLst>
            </p:cNvPr>
            <p:cNvGrpSpPr/>
            <p:nvPr/>
          </p:nvGrpSpPr>
          <p:grpSpPr>
            <a:xfrm>
              <a:off x="4892046" y="2502418"/>
              <a:ext cx="1135175" cy="1158376"/>
              <a:chOff x="2324286" y="3946606"/>
              <a:chExt cx="1821873" cy="1920794"/>
            </a:xfrm>
          </p:grpSpPr>
          <p:sp>
            <p:nvSpPr>
              <p:cNvPr id="131" name="Oval 130">
                <a:extLst>
                  <a:ext uri="{FF2B5EF4-FFF2-40B4-BE49-F238E27FC236}">
                    <a16:creationId xmlns:a16="http://schemas.microsoft.com/office/drawing/2014/main" id="{C6E67833-16D9-CDF5-E9C3-4C48614B7582}"/>
                  </a:ext>
                </a:extLst>
              </p:cNvPr>
              <p:cNvSpPr/>
              <p:nvPr/>
            </p:nvSpPr>
            <p:spPr>
              <a:xfrm rot="19857544">
                <a:off x="2599398" y="4387972"/>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AFA57A17-72FF-10C2-F735-72ABED7349D7}"/>
                  </a:ext>
                </a:extLst>
              </p:cNvPr>
              <p:cNvSpPr/>
              <p:nvPr/>
            </p:nvSpPr>
            <p:spPr>
              <a:xfrm rot="1951497">
                <a:off x="3488068" y="4421619"/>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AFE52F68-BF5C-B922-6C87-0DD52D56A8C5}"/>
                  </a:ext>
                </a:extLst>
              </p:cNvPr>
              <p:cNvSpPr/>
              <p:nvPr/>
            </p:nvSpPr>
            <p:spPr>
              <a:xfrm rot="19857544">
                <a:off x="2324286" y="3946606"/>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E552F703-EC18-547C-4036-EB3510DE9268}"/>
                  </a:ext>
                </a:extLst>
              </p:cNvPr>
              <p:cNvSpPr/>
              <p:nvPr/>
            </p:nvSpPr>
            <p:spPr>
              <a:xfrm rot="1862065">
                <a:off x="3765159" y="3998066"/>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
                <a:extLst>
                  <a:ext uri="{FF2B5EF4-FFF2-40B4-BE49-F238E27FC236}">
                    <a16:creationId xmlns:a16="http://schemas.microsoft.com/office/drawing/2014/main" id="{D42BF1B3-77A2-5B76-1A57-CF3130EF96D9}"/>
                  </a:ext>
                </a:extLst>
              </p:cNvPr>
              <p:cNvGrpSpPr/>
              <p:nvPr/>
            </p:nvGrpSpPr>
            <p:grpSpPr>
              <a:xfrm>
                <a:off x="2819400" y="4953000"/>
                <a:ext cx="762000" cy="914400"/>
                <a:chOff x="3276600" y="990600"/>
                <a:chExt cx="762000" cy="914400"/>
              </a:xfrm>
            </p:grpSpPr>
            <p:sp>
              <p:nvSpPr>
                <p:cNvPr id="136" name="Oval 135">
                  <a:extLst>
                    <a:ext uri="{FF2B5EF4-FFF2-40B4-BE49-F238E27FC236}">
                      <a16:creationId xmlns:a16="http://schemas.microsoft.com/office/drawing/2014/main" id="{3288DFAF-23C1-05A0-1917-888342A54E58}"/>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Quad Arrow 129">
                  <a:extLst>
                    <a:ext uri="{FF2B5EF4-FFF2-40B4-BE49-F238E27FC236}">
                      <a16:creationId xmlns:a16="http://schemas.microsoft.com/office/drawing/2014/main" id="{802210A8-6157-EFA6-99EC-8A269836CA37}"/>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53" name="TextBox 152">
            <a:extLst>
              <a:ext uri="{FF2B5EF4-FFF2-40B4-BE49-F238E27FC236}">
                <a16:creationId xmlns:a16="http://schemas.microsoft.com/office/drawing/2014/main" id="{8B171E84-E71C-EA5C-4354-0A3B0A0BA45E}"/>
              </a:ext>
            </a:extLst>
          </p:cNvPr>
          <p:cNvSpPr txBox="1"/>
          <p:nvPr/>
        </p:nvSpPr>
        <p:spPr>
          <a:xfrm>
            <a:off x="7540" y="6488668"/>
            <a:ext cx="6097772" cy="369332"/>
          </a:xfrm>
          <a:prstGeom prst="rect">
            <a:avLst/>
          </a:prstGeom>
          <a:noFill/>
        </p:spPr>
        <p:txBody>
          <a:bodyPr wrap="square">
            <a:spAutoFit/>
          </a:bodyPr>
          <a:lstStyle/>
          <a:p>
            <a:r>
              <a:rPr lang="en-US" sz="1800" dirty="0"/>
              <a:t>2 Nephi 2:1-32 Nephi 5:26; Jacob 1:1-4</a:t>
            </a:r>
            <a:endParaRPr lang="en-US" dirty="0"/>
          </a:p>
        </p:txBody>
      </p:sp>
    </p:spTree>
    <p:extLst>
      <p:ext uri="{BB962C8B-B14F-4D97-AF65-F5344CB8AC3E}">
        <p14:creationId xmlns:p14="http://schemas.microsoft.com/office/powerpoint/2010/main" val="358575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A59AAF-47DE-42AA-9EE3-5A963D32A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2" name="TextBox 1"/>
          <p:cNvSpPr txBox="1"/>
          <p:nvPr/>
        </p:nvSpPr>
        <p:spPr>
          <a:xfrm>
            <a:off x="0" y="1"/>
            <a:ext cx="10134600" cy="5755422"/>
          </a:xfrm>
          <a:prstGeom prst="rect">
            <a:avLst/>
          </a:prstGeom>
          <a:noFill/>
        </p:spPr>
        <p:txBody>
          <a:bodyPr wrap="square" rtlCol="0">
            <a:spAutoFit/>
          </a:bodyPr>
          <a:lstStyle/>
          <a:p>
            <a:r>
              <a:rPr lang="en-US" sz="1600" dirty="0"/>
              <a:t>Sources:</a:t>
            </a:r>
          </a:p>
          <a:p>
            <a:endParaRPr lang="en-US" sz="1600" dirty="0"/>
          </a:p>
          <a:p>
            <a:r>
              <a:rPr lang="en-US" sz="1600" dirty="0"/>
              <a:t>Joseph Fielding McConkie and Robert L. Millet Doctrinal Commentary on the Book of Mormon vol. 2 pg. 2-13 </a:t>
            </a:r>
          </a:p>
          <a:p>
            <a:endParaRPr lang="en-US" sz="1600" dirty="0"/>
          </a:p>
          <a:p>
            <a:pPr fontAlgn="base"/>
            <a:r>
              <a:rPr lang="en-US" sz="1600" dirty="0"/>
              <a:t> Elder Gregory A. </a:t>
            </a:r>
            <a:r>
              <a:rPr lang="en-US" sz="1600" dirty="0" err="1"/>
              <a:t>Schwitzer</a:t>
            </a:r>
            <a:r>
              <a:rPr lang="en-US" sz="1600" dirty="0"/>
              <a:t> </a:t>
            </a:r>
            <a:r>
              <a:rPr lang="en-US" sz="1600" i="1" dirty="0"/>
              <a:t>The Meaning of the Cross for Latter-day Saints </a:t>
            </a:r>
            <a:r>
              <a:rPr lang="en-US" sz="1600" dirty="0"/>
              <a:t>July Ensign 2011</a:t>
            </a:r>
          </a:p>
          <a:p>
            <a:pPr fontAlgn="base"/>
            <a:endParaRPr lang="en-US" sz="1600" dirty="0"/>
          </a:p>
          <a:p>
            <a:pPr fontAlgn="base"/>
            <a:r>
              <a:rPr lang="en-US" sz="1600" dirty="0"/>
              <a:t>Jeffrey R. Holland (“An Ensign to the Nations,” </a:t>
            </a:r>
            <a:r>
              <a:rPr lang="en-US" sz="1600" i="1" dirty="0"/>
              <a:t>Ensign</a:t>
            </a:r>
            <a:r>
              <a:rPr lang="en-US" sz="1600" dirty="0"/>
              <a:t> or </a:t>
            </a:r>
            <a:r>
              <a:rPr lang="en-US" sz="1600" i="1" dirty="0"/>
              <a:t>Liahona,</a:t>
            </a:r>
            <a:r>
              <a:rPr lang="en-US" sz="1600" dirty="0"/>
              <a:t> May 2011, 111).</a:t>
            </a:r>
          </a:p>
          <a:p>
            <a:pPr fontAlgn="base"/>
            <a:endParaRPr lang="en-US" sz="1600" dirty="0"/>
          </a:p>
          <a:p>
            <a:pPr fontAlgn="base"/>
            <a:r>
              <a:rPr lang="en-US" sz="1600" dirty="0"/>
              <a:t>Joseph Fielding Smith  (</a:t>
            </a:r>
            <a:r>
              <a:rPr lang="en-US" sz="1600" i="1" dirty="0"/>
              <a:t>Answers to Gospel Questions,</a:t>
            </a:r>
            <a:r>
              <a:rPr lang="en-US" sz="1600" dirty="0"/>
              <a:t> comp. Joseph Fielding Smith Jr., 5 vols. [1957–66]</a:t>
            </a:r>
          </a:p>
          <a:p>
            <a:pPr fontAlgn="base"/>
            <a:endParaRPr lang="en-US" sz="1600" dirty="0"/>
          </a:p>
          <a:p>
            <a:pPr fontAlgn="base"/>
            <a:r>
              <a:rPr lang="en-US" sz="1600" dirty="0"/>
              <a:t>Thomas S. Monson (“The Sacred Call of Service,” </a:t>
            </a:r>
            <a:r>
              <a:rPr lang="en-US" sz="1600" i="1" dirty="0"/>
              <a:t>Ensign</a:t>
            </a:r>
            <a:r>
              <a:rPr lang="en-US" sz="1600" dirty="0"/>
              <a:t> or </a:t>
            </a:r>
            <a:r>
              <a:rPr lang="en-US" sz="1600" i="1" dirty="0"/>
              <a:t>Liahona,</a:t>
            </a:r>
            <a:r>
              <a:rPr lang="en-US" sz="1600" dirty="0"/>
              <a:t> May 2005, 54).</a:t>
            </a:r>
          </a:p>
          <a:p>
            <a:pPr fontAlgn="base"/>
            <a:endParaRPr lang="en-US" sz="1600" dirty="0"/>
          </a:p>
          <a:p>
            <a:pPr fontAlgn="base"/>
            <a:r>
              <a:rPr lang="en-US" sz="1600" dirty="0"/>
              <a:t>John Taylor (</a:t>
            </a:r>
            <a:r>
              <a:rPr lang="en-US" sz="1600" i="1" dirty="0"/>
              <a:t>Teachings of Presidents of the Church: John Taylor</a:t>
            </a:r>
            <a:r>
              <a:rPr lang="en-US" sz="1600" dirty="0"/>
              <a:t> [2001], 164).</a:t>
            </a:r>
          </a:p>
          <a:p>
            <a:pPr fontAlgn="base"/>
            <a:endParaRPr lang="en-US" sz="1600" dirty="0"/>
          </a:p>
          <a:p>
            <a:pPr fontAlgn="base"/>
            <a:r>
              <a:rPr lang="en-US" sz="1600" dirty="0"/>
              <a:t>Hugh B. Brown (in Conference Report, Oct. 1962, 84).</a:t>
            </a:r>
          </a:p>
          <a:p>
            <a:pPr fontAlgn="base"/>
            <a:endParaRPr lang="en-US" sz="1600" dirty="0"/>
          </a:p>
          <a:p>
            <a:pPr fontAlgn="base"/>
            <a:r>
              <a:rPr lang="en-US" sz="1600" dirty="0"/>
              <a:t>C.S. Lewis (</a:t>
            </a:r>
            <a:r>
              <a:rPr lang="en-US" sz="1600" i="1" dirty="0"/>
              <a:t>Mere Christianity</a:t>
            </a:r>
            <a:r>
              <a:rPr lang="en-US" sz="1600" dirty="0"/>
              <a:t> [1943], 131).</a:t>
            </a:r>
          </a:p>
          <a:p>
            <a:pPr fontAlgn="base"/>
            <a:endParaRPr lang="en-US" sz="1600" dirty="0"/>
          </a:p>
          <a:p>
            <a:pPr fontAlgn="base"/>
            <a:r>
              <a:rPr lang="en-US" sz="1600" dirty="0"/>
              <a:t>Dieter F. </a:t>
            </a:r>
            <a:r>
              <a:rPr lang="en-US" sz="1600" dirty="0" err="1"/>
              <a:t>Uchtodorf</a:t>
            </a:r>
            <a:r>
              <a:rPr lang="en-US" sz="1600" dirty="0"/>
              <a:t>  </a:t>
            </a:r>
            <a:r>
              <a:rPr lang="en-US" sz="1600" i="1" dirty="0"/>
              <a:t>Come, Join with Us </a:t>
            </a:r>
            <a:r>
              <a:rPr lang="en-US" sz="1600" dirty="0"/>
              <a:t>Oct. 2013 Conference</a:t>
            </a:r>
          </a:p>
          <a:p>
            <a:pPr fontAlgn="base"/>
            <a:endParaRPr lang="en-US" sz="1600" dirty="0"/>
          </a:p>
          <a:p>
            <a:pPr fontAlgn="base"/>
            <a:r>
              <a:rPr lang="en-US" sz="1600" dirty="0"/>
              <a:t>D. Todd </a:t>
            </a:r>
            <a:r>
              <a:rPr lang="en-US" sz="1600" dirty="0" err="1"/>
              <a:t>Christofferson</a:t>
            </a:r>
            <a:r>
              <a:rPr lang="en-US" sz="1600" dirty="0"/>
              <a:t> </a:t>
            </a:r>
            <a:r>
              <a:rPr lang="en-US" sz="1600" i="1" dirty="0"/>
              <a:t>The Moral Force of Women </a:t>
            </a:r>
            <a:r>
              <a:rPr lang="en-US" sz="1600" dirty="0"/>
              <a:t>Oct. 2013 Conference</a:t>
            </a:r>
          </a:p>
          <a:p>
            <a:pPr fontAlgn="base"/>
            <a:endParaRPr lang="en-US" sz="1600" dirty="0"/>
          </a:p>
          <a:p>
            <a:pPr fontAlgn="base"/>
            <a:r>
              <a:rPr lang="en-US" sz="1600" dirty="0"/>
              <a:t>Henry B. </a:t>
            </a:r>
            <a:r>
              <a:rPr lang="en-US" sz="1600" dirty="0" err="1"/>
              <a:t>Eyring</a:t>
            </a:r>
            <a:r>
              <a:rPr lang="en-US" sz="1600" dirty="0"/>
              <a:t> </a:t>
            </a:r>
            <a:r>
              <a:rPr lang="en-US" sz="1600" i="1" dirty="0"/>
              <a:t>Bind Up Their Wounds </a:t>
            </a:r>
            <a:r>
              <a:rPr lang="en-US" sz="1600" dirty="0"/>
              <a:t>Oct. 2013 Conference</a:t>
            </a:r>
          </a:p>
        </p:txBody>
      </p:sp>
      <p:sp>
        <p:nvSpPr>
          <p:cNvPr id="24" name="Footer Placeholder 14">
            <a:extLst>
              <a:ext uri="{FF2B5EF4-FFF2-40B4-BE49-F238E27FC236}">
                <a16:creationId xmlns:a16="http://schemas.microsoft.com/office/drawing/2014/main" id="{170FCFBF-9FF4-472F-B165-CBEA29A77620}"/>
              </a:ext>
            </a:extLst>
          </p:cNvPr>
          <p:cNvSpPr>
            <a:spLocks noGrp="1"/>
          </p:cNvSpPr>
          <p:nvPr/>
        </p:nvSpPr>
        <p:spPr>
          <a:xfrm>
            <a:off x="8610009"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1615506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DFCC4-1F69-2844-70D5-4554ACBC674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5">
            <a:extLst>
              <a:ext uri="{FF2B5EF4-FFF2-40B4-BE49-F238E27FC236}">
                <a16:creationId xmlns:a16="http://schemas.microsoft.com/office/drawing/2014/main" id="{3BA9F564-90C0-BB0D-55A7-A29FFEB7163F}"/>
              </a:ext>
            </a:extLst>
          </p:cNvPr>
          <p:cNvGrpSpPr/>
          <p:nvPr/>
        </p:nvGrpSpPr>
        <p:grpSpPr>
          <a:xfrm rot="17570297">
            <a:off x="8201573" y="2868883"/>
            <a:ext cx="3169098" cy="2604541"/>
            <a:chOff x="3124200" y="3339059"/>
            <a:chExt cx="3169098" cy="2604541"/>
          </a:xfrm>
        </p:grpSpPr>
        <p:sp>
          <p:nvSpPr>
            <p:cNvPr id="4" name="Oval 3">
              <a:extLst>
                <a:ext uri="{FF2B5EF4-FFF2-40B4-BE49-F238E27FC236}">
                  <a16:creationId xmlns:a16="http://schemas.microsoft.com/office/drawing/2014/main" id="{42E566A4-9409-10A6-93E2-30EF6C524EA5}"/>
                </a:ext>
              </a:extLst>
            </p:cNvPr>
            <p:cNvSpPr/>
            <p:nvPr/>
          </p:nvSpPr>
          <p:spPr>
            <a:xfrm>
              <a:off x="3124200" y="3657600"/>
              <a:ext cx="2743200" cy="2286000"/>
            </a:xfrm>
            <a:prstGeom prst="ellipse">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511185D1-0A6D-D9B4-5D95-1A6E21954204}"/>
                </a:ext>
              </a:extLst>
            </p:cNvPr>
            <p:cNvSpPr/>
            <p:nvPr/>
          </p:nvSpPr>
          <p:spPr>
            <a:xfrm rot="10800000">
              <a:off x="3352799" y="3339059"/>
              <a:ext cx="2208551" cy="685800"/>
            </a:xfrm>
            <a:prstGeom prst="trapezoid">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8">
              <a:extLst>
                <a:ext uri="{FF2B5EF4-FFF2-40B4-BE49-F238E27FC236}">
                  <a16:creationId xmlns:a16="http://schemas.microsoft.com/office/drawing/2014/main" id="{0DEFAF52-DFB7-9CDB-74AB-40F69EF9401D}"/>
                </a:ext>
              </a:extLst>
            </p:cNvPr>
            <p:cNvGrpSpPr/>
            <p:nvPr/>
          </p:nvGrpSpPr>
          <p:grpSpPr>
            <a:xfrm>
              <a:off x="3342807" y="3901190"/>
              <a:ext cx="2230868" cy="191125"/>
              <a:chOff x="2819400" y="1600200"/>
              <a:chExt cx="5029200" cy="381000"/>
            </a:xfrm>
          </p:grpSpPr>
          <p:sp>
            <p:nvSpPr>
              <p:cNvPr id="14" name="Flowchart: Summing Junction 13">
                <a:extLst>
                  <a:ext uri="{FF2B5EF4-FFF2-40B4-BE49-F238E27FC236}">
                    <a16:creationId xmlns:a16="http://schemas.microsoft.com/office/drawing/2014/main" id="{2679EC75-79F6-A1F1-782B-6313C181C2C6}"/>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umming Junction 14">
                <a:extLst>
                  <a:ext uri="{FF2B5EF4-FFF2-40B4-BE49-F238E27FC236}">
                    <a16:creationId xmlns:a16="http://schemas.microsoft.com/office/drawing/2014/main" id="{5FDAAE6F-4AF3-8625-962C-70F97BEC42BE}"/>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umming Junction 15">
                <a:extLst>
                  <a:ext uri="{FF2B5EF4-FFF2-40B4-BE49-F238E27FC236}">
                    <a16:creationId xmlns:a16="http://schemas.microsoft.com/office/drawing/2014/main" id="{A31BF964-C2DA-9421-10D1-030BE39CD99F}"/>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umming Junction 16">
                <a:extLst>
                  <a:ext uri="{FF2B5EF4-FFF2-40B4-BE49-F238E27FC236}">
                    <a16:creationId xmlns:a16="http://schemas.microsoft.com/office/drawing/2014/main" id="{DC18C881-436E-794E-6AF0-86B046F315C6}"/>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lowchart: Summing Junction 6">
              <a:extLst>
                <a:ext uri="{FF2B5EF4-FFF2-40B4-BE49-F238E27FC236}">
                  <a16:creationId xmlns:a16="http://schemas.microsoft.com/office/drawing/2014/main" id="{3913A7F5-0CE2-8823-D33E-52645A9B541E}"/>
                </a:ext>
              </a:extLst>
            </p:cNvPr>
            <p:cNvSpPr/>
            <p:nvPr/>
          </p:nvSpPr>
          <p:spPr>
            <a:xfrm rot="4046290">
              <a:off x="5226723" y="4107874"/>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Summing Junction 7">
              <a:extLst>
                <a:ext uri="{FF2B5EF4-FFF2-40B4-BE49-F238E27FC236}">
                  <a16:creationId xmlns:a16="http://schemas.microsoft.com/office/drawing/2014/main" id="{D1DEE0C4-7C06-EE5E-68F0-EE75223DE730}"/>
                </a:ext>
              </a:extLst>
            </p:cNvPr>
            <p:cNvSpPr/>
            <p:nvPr/>
          </p:nvSpPr>
          <p:spPr>
            <a:xfrm rot="4046290">
              <a:off x="5434614" y="4465706"/>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Summing Junction 8">
              <a:extLst>
                <a:ext uri="{FF2B5EF4-FFF2-40B4-BE49-F238E27FC236}">
                  <a16:creationId xmlns:a16="http://schemas.microsoft.com/office/drawing/2014/main" id="{3743234D-74FC-B74D-8FCF-60549BAA7D36}"/>
                </a:ext>
              </a:extLst>
            </p:cNvPr>
            <p:cNvSpPr/>
            <p:nvPr/>
          </p:nvSpPr>
          <p:spPr>
            <a:xfrm rot="6068395">
              <a:off x="5443357" y="4875436"/>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Summing Junction 9">
              <a:extLst>
                <a:ext uri="{FF2B5EF4-FFF2-40B4-BE49-F238E27FC236}">
                  <a16:creationId xmlns:a16="http://schemas.microsoft.com/office/drawing/2014/main" id="{4E946575-21A5-176C-2F72-F82C35A445ED}"/>
                </a:ext>
              </a:extLst>
            </p:cNvPr>
            <p:cNvSpPr/>
            <p:nvPr/>
          </p:nvSpPr>
          <p:spPr>
            <a:xfrm rot="5972274">
              <a:off x="5391790" y="5212132"/>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Summing Junction 10">
              <a:extLst>
                <a:ext uri="{FF2B5EF4-FFF2-40B4-BE49-F238E27FC236}">
                  <a16:creationId xmlns:a16="http://schemas.microsoft.com/office/drawing/2014/main" id="{F8D68482-6267-98A2-E264-DD1A6880D3EE}"/>
                </a:ext>
              </a:extLst>
            </p:cNvPr>
            <p:cNvSpPr/>
            <p:nvPr/>
          </p:nvSpPr>
          <p:spPr>
            <a:xfrm rot="1743546">
              <a:off x="5339969" y="4052115"/>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Summing Junction 11">
              <a:extLst>
                <a:ext uri="{FF2B5EF4-FFF2-40B4-BE49-F238E27FC236}">
                  <a16:creationId xmlns:a16="http://schemas.microsoft.com/office/drawing/2014/main" id="{355A1285-F075-7DF1-E8BF-75617C09135C}"/>
                </a:ext>
              </a:extLst>
            </p:cNvPr>
            <p:cNvSpPr/>
            <p:nvPr/>
          </p:nvSpPr>
          <p:spPr>
            <a:xfrm rot="4046290">
              <a:off x="5643950" y="4441405"/>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Summing Junction 12">
              <a:extLst>
                <a:ext uri="{FF2B5EF4-FFF2-40B4-BE49-F238E27FC236}">
                  <a16:creationId xmlns:a16="http://schemas.microsoft.com/office/drawing/2014/main" id="{2CCE1D7B-ED45-B6FD-1B2A-9FF4A2C9ADC3}"/>
                </a:ext>
              </a:extLst>
            </p:cNvPr>
            <p:cNvSpPr/>
            <p:nvPr/>
          </p:nvSpPr>
          <p:spPr>
            <a:xfrm rot="4046290">
              <a:off x="5815613" y="4694304"/>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ylinder 17">
            <a:extLst>
              <a:ext uri="{FF2B5EF4-FFF2-40B4-BE49-F238E27FC236}">
                <a16:creationId xmlns:a16="http://schemas.microsoft.com/office/drawing/2014/main" id="{485CE228-5B52-7E19-4E0E-4BC26261592C}"/>
              </a:ext>
            </a:extLst>
          </p:cNvPr>
          <p:cNvSpPr/>
          <p:nvPr/>
        </p:nvSpPr>
        <p:spPr>
          <a:xfrm>
            <a:off x="5625805" y="5638247"/>
            <a:ext cx="1621495" cy="277092"/>
          </a:xfrm>
          <a:prstGeom prst="can">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ylinder 18">
            <a:extLst>
              <a:ext uri="{FF2B5EF4-FFF2-40B4-BE49-F238E27FC236}">
                <a16:creationId xmlns:a16="http://schemas.microsoft.com/office/drawing/2014/main" id="{3F926895-8885-5A42-CD34-37999D854A4C}"/>
              </a:ext>
            </a:extLst>
          </p:cNvPr>
          <p:cNvSpPr/>
          <p:nvPr/>
        </p:nvSpPr>
        <p:spPr>
          <a:xfrm rot="20549272">
            <a:off x="5763450" y="5425798"/>
            <a:ext cx="1621495" cy="277092"/>
          </a:xfrm>
          <a:prstGeom prst="can">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ylinder 19">
            <a:extLst>
              <a:ext uri="{FF2B5EF4-FFF2-40B4-BE49-F238E27FC236}">
                <a16:creationId xmlns:a16="http://schemas.microsoft.com/office/drawing/2014/main" id="{292BF5EC-CBC0-3C5D-EDA5-B4B0CB1BEFB2}"/>
              </a:ext>
            </a:extLst>
          </p:cNvPr>
          <p:cNvSpPr/>
          <p:nvPr/>
        </p:nvSpPr>
        <p:spPr>
          <a:xfrm rot="1512603">
            <a:off x="6550939" y="5425798"/>
            <a:ext cx="1621495" cy="277092"/>
          </a:xfrm>
          <a:prstGeom prst="can">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26541313-AC9E-E7E8-ED3F-DBFD3A2EEB82}"/>
              </a:ext>
            </a:extLst>
          </p:cNvPr>
          <p:cNvSpPr/>
          <p:nvPr/>
        </p:nvSpPr>
        <p:spPr>
          <a:xfrm>
            <a:off x="1377113" y="1766641"/>
            <a:ext cx="4148028" cy="3469876"/>
          </a:xfrm>
          <a:prstGeom prst="hear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200DE5A-5615-8F3F-B3ED-18B2263A560D}"/>
              </a:ext>
            </a:extLst>
          </p:cNvPr>
          <p:cNvSpPr txBox="1"/>
          <p:nvPr/>
        </p:nvSpPr>
        <p:spPr>
          <a:xfrm>
            <a:off x="1524000" y="1"/>
            <a:ext cx="9144000" cy="1446550"/>
          </a:xfrm>
          <a:prstGeom prst="rect">
            <a:avLst/>
          </a:prstGeom>
          <a:noFill/>
        </p:spPr>
        <p:txBody>
          <a:bodyPr wrap="square" rtlCol="0">
            <a:spAutoFit/>
          </a:bodyPr>
          <a:lstStyle/>
          <a:p>
            <a:pPr algn="ctr"/>
            <a:r>
              <a:rPr lang="en-US" sz="4400" dirty="0">
                <a:latin typeface="Rockwell" pitchFamily="18" charset="0"/>
              </a:rPr>
              <a:t>Two Prevalent Sins</a:t>
            </a:r>
          </a:p>
          <a:p>
            <a:pPr algn="ctr"/>
            <a:r>
              <a:rPr lang="en-US" sz="4400" dirty="0">
                <a:latin typeface="Rockwell" pitchFamily="18" charset="0"/>
              </a:rPr>
              <a:t>Jacob 2:12-35</a:t>
            </a:r>
          </a:p>
        </p:txBody>
      </p:sp>
      <p:grpSp>
        <p:nvGrpSpPr>
          <p:cNvPr id="23" name="Group 22">
            <a:extLst>
              <a:ext uri="{FF2B5EF4-FFF2-40B4-BE49-F238E27FC236}">
                <a16:creationId xmlns:a16="http://schemas.microsoft.com/office/drawing/2014/main" id="{5437CAD9-18BC-9EF5-F6AD-375914833AB2}"/>
              </a:ext>
            </a:extLst>
          </p:cNvPr>
          <p:cNvGrpSpPr/>
          <p:nvPr/>
        </p:nvGrpSpPr>
        <p:grpSpPr>
          <a:xfrm>
            <a:off x="2295893" y="2024691"/>
            <a:ext cx="2255291" cy="2627017"/>
            <a:chOff x="922474" y="3511235"/>
            <a:chExt cx="2255291" cy="2627017"/>
          </a:xfrm>
        </p:grpSpPr>
        <p:grpSp>
          <p:nvGrpSpPr>
            <p:cNvPr id="24" name="Group 23">
              <a:extLst>
                <a:ext uri="{FF2B5EF4-FFF2-40B4-BE49-F238E27FC236}">
                  <a16:creationId xmlns:a16="http://schemas.microsoft.com/office/drawing/2014/main" id="{24A016A9-0FE2-EF81-0C3D-D2C1CA8A1F21}"/>
                </a:ext>
              </a:extLst>
            </p:cNvPr>
            <p:cNvGrpSpPr/>
            <p:nvPr/>
          </p:nvGrpSpPr>
          <p:grpSpPr>
            <a:xfrm>
              <a:off x="922474" y="3684760"/>
              <a:ext cx="1049510" cy="2433876"/>
              <a:chOff x="922474" y="3684760"/>
              <a:chExt cx="1049510" cy="2433876"/>
            </a:xfrm>
          </p:grpSpPr>
          <p:sp>
            <p:nvSpPr>
              <p:cNvPr id="33" name="Oval 32">
                <a:extLst>
                  <a:ext uri="{FF2B5EF4-FFF2-40B4-BE49-F238E27FC236}">
                    <a16:creationId xmlns:a16="http://schemas.microsoft.com/office/drawing/2014/main" id="{5BC60CFE-79D8-A660-8E21-3CD3430EB15B}"/>
                  </a:ext>
                </a:extLst>
              </p:cNvPr>
              <p:cNvSpPr/>
              <p:nvPr/>
            </p:nvSpPr>
            <p:spPr>
              <a:xfrm>
                <a:off x="1158844" y="3684760"/>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E0DBBA54-7B06-92A4-8BC3-4CB9EF20BFE2}"/>
                  </a:ext>
                </a:extLst>
              </p:cNvPr>
              <p:cNvSpPr/>
              <p:nvPr/>
            </p:nvSpPr>
            <p:spPr>
              <a:xfrm>
                <a:off x="1013988" y="4291344"/>
                <a:ext cx="814812" cy="22633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056C61BB-3C1C-5BAC-DCA3-4722AEBE7A3D}"/>
                  </a:ext>
                </a:extLst>
              </p:cNvPr>
              <p:cNvSpPr/>
              <p:nvPr/>
            </p:nvSpPr>
            <p:spPr>
              <a:xfrm>
                <a:off x="995882" y="4445252"/>
                <a:ext cx="878186" cy="995881"/>
              </a:xfrm>
              <a:prstGeom prst="trapezoid">
                <a:avLst>
                  <a:gd name="adj" fmla="val 26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02E6C906-5890-2E21-DD32-161E3E9EE526}"/>
                  </a:ext>
                </a:extLst>
              </p:cNvPr>
              <p:cNvSpPr/>
              <p:nvPr/>
            </p:nvSpPr>
            <p:spPr>
              <a:xfrm rot="3911839">
                <a:off x="1520070" y="4612743"/>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B7D542C-6C11-4602-23CB-8EC0951A5E0C}"/>
                  </a:ext>
                </a:extLst>
              </p:cNvPr>
              <p:cNvSpPr/>
              <p:nvPr/>
            </p:nvSpPr>
            <p:spPr>
              <a:xfrm rot="6387792">
                <a:off x="667535" y="4629341"/>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ADE9F67F-D5BD-0665-E8E9-AD075035016B}"/>
                  </a:ext>
                </a:extLst>
              </p:cNvPr>
              <p:cNvSpPr/>
              <p:nvPr/>
            </p:nvSpPr>
            <p:spPr>
              <a:xfrm rot="5400000">
                <a:off x="1109348" y="5563656"/>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EE636550-D61C-CC04-06C6-75F6FA8FB6B3}"/>
                  </a:ext>
                </a:extLst>
              </p:cNvPr>
              <p:cNvSpPr/>
              <p:nvPr/>
            </p:nvSpPr>
            <p:spPr>
              <a:xfrm rot="5400000">
                <a:off x="836235" y="5571201"/>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A555FD19-1114-42F4-7644-A6EF919CD5F1}"/>
                  </a:ext>
                </a:extLst>
              </p:cNvPr>
              <p:cNvSpPr/>
              <p:nvPr/>
            </p:nvSpPr>
            <p:spPr>
              <a:xfrm rot="10800000">
                <a:off x="1358020" y="4291342"/>
                <a:ext cx="126748" cy="8148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FD9178B2-48DE-EBD0-40D1-7A871F6F585E}"/>
                </a:ext>
              </a:extLst>
            </p:cNvPr>
            <p:cNvSpPr/>
            <p:nvPr/>
          </p:nvSpPr>
          <p:spPr>
            <a:xfrm>
              <a:off x="2415767" y="3511235"/>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116692AD-7364-366C-CD0D-CF99AB8DCD26}"/>
                </a:ext>
              </a:extLst>
            </p:cNvPr>
            <p:cNvSpPr/>
            <p:nvPr/>
          </p:nvSpPr>
          <p:spPr>
            <a:xfrm rot="5400000">
              <a:off x="2027255" y="5487193"/>
              <a:ext cx="1086347" cy="19766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15CFFAFB-DCA4-BDE8-9EC5-D0512837902C}"/>
                </a:ext>
              </a:extLst>
            </p:cNvPr>
            <p:cNvSpPr/>
            <p:nvPr/>
          </p:nvSpPr>
          <p:spPr>
            <a:xfrm rot="5400000">
              <a:off x="2325530" y="5485193"/>
              <a:ext cx="108634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867A134C-EE4B-7174-B590-49C42208BEAB}"/>
                </a:ext>
              </a:extLst>
            </p:cNvPr>
            <p:cNvSpPr/>
            <p:nvPr/>
          </p:nvSpPr>
          <p:spPr>
            <a:xfrm>
              <a:off x="2353902" y="4116610"/>
              <a:ext cx="778598" cy="27432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D2F476E-D5EE-1624-54DC-3E6F6C01A000}"/>
                </a:ext>
              </a:extLst>
            </p:cNvPr>
            <p:cNvSpPr/>
            <p:nvPr/>
          </p:nvSpPr>
          <p:spPr>
            <a:xfrm rot="7223141">
              <a:off x="1849081" y="4564031"/>
              <a:ext cx="87532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F7EAB63-DA04-55D7-2B52-96CD55F4721D}"/>
                </a:ext>
              </a:extLst>
            </p:cNvPr>
            <p:cNvSpPr/>
            <p:nvPr/>
          </p:nvSpPr>
          <p:spPr>
            <a:xfrm rot="5174172">
              <a:off x="2592677" y="4548229"/>
              <a:ext cx="998160" cy="17201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7ED576BF-77D2-6A5C-64D8-3AE541B5BAE1}"/>
                </a:ext>
              </a:extLst>
            </p:cNvPr>
            <p:cNvSpPr/>
            <p:nvPr/>
          </p:nvSpPr>
          <p:spPr>
            <a:xfrm>
              <a:off x="2471596" y="4217406"/>
              <a:ext cx="523592" cy="1060764"/>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D924974-DE3A-E60C-16E8-1E80972B1E33}"/>
                </a:ext>
              </a:extLst>
            </p:cNvPr>
            <p:cNvSpPr/>
            <p:nvPr/>
          </p:nvSpPr>
          <p:spPr>
            <a:xfrm>
              <a:off x="2634558" y="4087940"/>
              <a:ext cx="172016" cy="121921"/>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1177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E7D574-BB3F-4435-B4EA-EC7C9A69B8A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505200" y="2667001"/>
            <a:ext cx="5410200" cy="769441"/>
          </a:xfrm>
          <a:prstGeom prst="rect">
            <a:avLst/>
          </a:prstGeom>
          <a:noFill/>
        </p:spPr>
        <p:txBody>
          <a:bodyPr wrap="square" rtlCol="0">
            <a:spAutoFit/>
          </a:bodyPr>
          <a:lstStyle/>
          <a:p>
            <a:pPr algn="ctr"/>
            <a:r>
              <a:rPr lang="en-US" sz="4400" dirty="0">
                <a:latin typeface="Rockwell" pitchFamily="18" charset="0"/>
              </a:rPr>
              <a:t>Blessings</a:t>
            </a:r>
          </a:p>
        </p:txBody>
      </p:sp>
      <p:sp>
        <p:nvSpPr>
          <p:cNvPr id="5" name="Right Arrow 4"/>
          <p:cNvSpPr/>
          <p:nvPr/>
        </p:nvSpPr>
        <p:spPr>
          <a:xfrm rot="1937575">
            <a:off x="3223004" y="737195"/>
            <a:ext cx="1752600" cy="1447800"/>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Money</a:t>
            </a:r>
          </a:p>
        </p:txBody>
      </p:sp>
      <p:sp>
        <p:nvSpPr>
          <p:cNvPr id="6" name="Right Arrow 5"/>
          <p:cNvSpPr/>
          <p:nvPr/>
        </p:nvSpPr>
        <p:spPr>
          <a:xfrm rot="17526154">
            <a:off x="4223794" y="4036133"/>
            <a:ext cx="2590800" cy="1752600"/>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Gospel Knowledge</a:t>
            </a:r>
          </a:p>
        </p:txBody>
      </p:sp>
      <p:sp>
        <p:nvSpPr>
          <p:cNvPr id="7" name="Right Arrow 6"/>
          <p:cNvSpPr/>
          <p:nvPr/>
        </p:nvSpPr>
        <p:spPr>
          <a:xfrm rot="21396504" flipH="1">
            <a:off x="8001000" y="2133600"/>
            <a:ext cx="1981200" cy="1447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Friends</a:t>
            </a:r>
          </a:p>
        </p:txBody>
      </p:sp>
      <p:sp>
        <p:nvSpPr>
          <p:cNvPr id="8" name="Right Arrow 7"/>
          <p:cNvSpPr/>
          <p:nvPr/>
        </p:nvSpPr>
        <p:spPr>
          <a:xfrm rot="2605817" flipH="1">
            <a:off x="7420539" y="4595235"/>
            <a:ext cx="1752600" cy="1447800"/>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Talents</a:t>
            </a:r>
          </a:p>
        </p:txBody>
      </p:sp>
      <p:sp>
        <p:nvSpPr>
          <p:cNvPr id="9" name="Right Arrow 8"/>
          <p:cNvSpPr/>
          <p:nvPr/>
        </p:nvSpPr>
        <p:spPr>
          <a:xfrm rot="20820535">
            <a:off x="1905000" y="2819400"/>
            <a:ext cx="2590800" cy="1447800"/>
          </a:xfrm>
          <a:prstGeom prst="rightArrow">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Intelligence</a:t>
            </a:r>
          </a:p>
        </p:txBody>
      </p:sp>
      <p:sp>
        <p:nvSpPr>
          <p:cNvPr id="10" name="4-Point Star 9"/>
          <p:cNvSpPr/>
          <p:nvPr/>
        </p:nvSpPr>
        <p:spPr>
          <a:xfrm>
            <a:off x="6248400" y="0"/>
            <a:ext cx="2590800" cy="2590800"/>
          </a:xfrm>
          <a:prstGeom prst="star4">
            <a:avLst>
              <a:gd name="adj" fmla="val 299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Comes from Heavenly Father</a:t>
            </a:r>
          </a:p>
        </p:txBody>
      </p:sp>
      <p:sp>
        <p:nvSpPr>
          <p:cNvPr id="11" name="Right Arrow 10"/>
          <p:cNvSpPr/>
          <p:nvPr/>
        </p:nvSpPr>
        <p:spPr>
          <a:xfrm rot="18737882">
            <a:off x="5943600" y="2209800"/>
            <a:ext cx="990600" cy="3810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49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F05ADE-F4CE-4EB3-A9A5-05EBD98DC13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79832" y="6550223"/>
            <a:ext cx="4800600" cy="307777"/>
          </a:xfrm>
          <a:prstGeom prst="rect">
            <a:avLst/>
          </a:prstGeom>
          <a:noFill/>
        </p:spPr>
        <p:txBody>
          <a:bodyPr wrap="square" rtlCol="0">
            <a:spAutoFit/>
          </a:bodyPr>
          <a:lstStyle/>
          <a:p>
            <a:r>
              <a:rPr lang="en-US" sz="1400" dirty="0"/>
              <a:t>Jacob 2:12-13</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Wealth = Pride</a:t>
            </a:r>
          </a:p>
        </p:txBody>
      </p:sp>
      <p:sp>
        <p:nvSpPr>
          <p:cNvPr id="5" name="TextBox 4"/>
          <p:cNvSpPr txBox="1"/>
          <p:nvPr/>
        </p:nvSpPr>
        <p:spPr>
          <a:xfrm>
            <a:off x="1420368" y="963169"/>
            <a:ext cx="4495800" cy="2031325"/>
          </a:xfrm>
          <a:prstGeom prst="rect">
            <a:avLst/>
          </a:prstGeom>
          <a:noFill/>
        </p:spPr>
        <p:txBody>
          <a:bodyPr wrap="square" rtlCol="0">
            <a:spAutoFit/>
          </a:bodyPr>
          <a:lstStyle/>
          <a:p>
            <a:r>
              <a:rPr lang="en-US" dirty="0"/>
              <a:t>Whenever any group chose to keep the commandments of God, he blessed and prospered them. ..Most of the people in the Book of Mormon (Nephite and Jaredites alike) lost sight of the source of their blessings. Wealth became the end in life rather than a means to accomplishment of good…</a:t>
            </a:r>
          </a:p>
        </p:txBody>
      </p:sp>
      <p:sp>
        <p:nvSpPr>
          <p:cNvPr id="6" name="TextBox 5"/>
          <p:cNvSpPr txBox="1"/>
          <p:nvPr/>
        </p:nvSpPr>
        <p:spPr>
          <a:xfrm>
            <a:off x="5410200" y="4572000"/>
            <a:ext cx="4800600" cy="1477328"/>
          </a:xfrm>
          <a:prstGeom prst="rect">
            <a:avLst/>
          </a:prstGeom>
          <a:noFill/>
        </p:spPr>
        <p:txBody>
          <a:bodyPr wrap="square" rtlCol="0">
            <a:spAutoFit/>
          </a:bodyPr>
          <a:lstStyle/>
          <a:p>
            <a:r>
              <a:rPr lang="en-US" dirty="0"/>
              <a:t>…Things became more important than people, then it was only a matter of time before class distinctions, caste systems, and the persecution of the poor followed. </a:t>
            </a:r>
          </a:p>
          <a:p>
            <a:r>
              <a:rPr lang="en-US" dirty="0"/>
              <a:t>JFM and RLM</a:t>
            </a:r>
          </a:p>
        </p:txBody>
      </p:sp>
      <p:pic>
        <p:nvPicPr>
          <p:cNvPr id="7" name="Picture 6">
            <a:extLst>
              <a:ext uri="{FF2B5EF4-FFF2-40B4-BE49-F238E27FC236}">
                <a16:creationId xmlns:a16="http://schemas.microsoft.com/office/drawing/2014/main" id="{FE6FB805-8292-4B65-8BB1-F1E49732BC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4223" y="850201"/>
            <a:ext cx="4786503" cy="3188403"/>
          </a:xfrm>
          <a:prstGeom prst="rect">
            <a:avLst/>
          </a:prstGeom>
        </p:spPr>
      </p:pic>
      <p:pic>
        <p:nvPicPr>
          <p:cNvPr id="10" name="Picture 9">
            <a:extLst>
              <a:ext uri="{FF2B5EF4-FFF2-40B4-BE49-F238E27FC236}">
                <a16:creationId xmlns:a16="http://schemas.microsoft.com/office/drawing/2014/main" id="{58ACA889-6CBC-4104-949D-B281BFE5B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803" y="3350209"/>
            <a:ext cx="3095625" cy="2981325"/>
          </a:xfrm>
          <a:prstGeom prst="rect">
            <a:avLst/>
          </a:prstGeom>
        </p:spPr>
      </p:pic>
    </p:spTree>
    <p:extLst>
      <p:ext uri="{BB962C8B-B14F-4D97-AF65-F5344CB8AC3E}">
        <p14:creationId xmlns:p14="http://schemas.microsoft.com/office/powerpoint/2010/main" val="143108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FC1F5B6-46A6-404E-A1CF-AB313C8B026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550223"/>
            <a:ext cx="4800600" cy="307777"/>
          </a:xfrm>
          <a:prstGeom prst="rect">
            <a:avLst/>
          </a:prstGeom>
          <a:noFill/>
        </p:spPr>
        <p:txBody>
          <a:bodyPr wrap="square" rtlCol="0">
            <a:spAutoFit/>
          </a:bodyPr>
          <a:lstStyle/>
          <a:p>
            <a:r>
              <a:rPr lang="en-US" sz="1400" dirty="0"/>
              <a:t>Jacob 2:12-13</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Gold Diggers</a:t>
            </a:r>
          </a:p>
        </p:txBody>
      </p:sp>
      <p:sp>
        <p:nvSpPr>
          <p:cNvPr id="5" name="TextBox 4"/>
          <p:cNvSpPr txBox="1"/>
          <p:nvPr/>
        </p:nvSpPr>
        <p:spPr>
          <a:xfrm>
            <a:off x="2667000" y="1466089"/>
            <a:ext cx="4800600" cy="461665"/>
          </a:xfrm>
          <a:prstGeom prst="rect">
            <a:avLst/>
          </a:prstGeom>
          <a:noFill/>
        </p:spPr>
        <p:txBody>
          <a:bodyPr wrap="square" rtlCol="0">
            <a:spAutoFit/>
          </a:bodyPr>
          <a:lstStyle/>
          <a:p>
            <a:r>
              <a:rPr lang="en-US" sz="2400" dirty="0"/>
              <a:t>Providence = God</a:t>
            </a:r>
          </a:p>
        </p:txBody>
      </p:sp>
      <p:sp>
        <p:nvSpPr>
          <p:cNvPr id="6" name="TextBox 5"/>
          <p:cNvSpPr txBox="1"/>
          <p:nvPr/>
        </p:nvSpPr>
        <p:spPr>
          <a:xfrm>
            <a:off x="1618488" y="719328"/>
            <a:ext cx="8778240" cy="646331"/>
          </a:xfrm>
          <a:prstGeom prst="rect">
            <a:avLst/>
          </a:prstGeom>
          <a:noFill/>
        </p:spPr>
        <p:txBody>
          <a:bodyPr wrap="square" rtlCol="0">
            <a:spAutoFit/>
          </a:bodyPr>
          <a:lstStyle/>
          <a:p>
            <a:pPr algn="ctr"/>
            <a:r>
              <a:rPr lang="en-US" dirty="0"/>
              <a:t>Many of the blessed people started to seek riches that were in abundance on the land:</a:t>
            </a:r>
          </a:p>
          <a:p>
            <a:pPr algn="ctr"/>
            <a:r>
              <a:rPr lang="en-US" dirty="0"/>
              <a:t>Gold, silver, precious ores</a:t>
            </a:r>
          </a:p>
        </p:txBody>
      </p:sp>
      <p:sp>
        <p:nvSpPr>
          <p:cNvPr id="7" name="TextBox 6"/>
          <p:cNvSpPr txBox="1"/>
          <p:nvPr/>
        </p:nvSpPr>
        <p:spPr>
          <a:xfrm>
            <a:off x="587229" y="2228457"/>
            <a:ext cx="5831104" cy="923330"/>
          </a:xfrm>
          <a:prstGeom prst="rect">
            <a:avLst/>
          </a:prstGeom>
          <a:noFill/>
        </p:spPr>
        <p:txBody>
          <a:bodyPr wrap="square" rtlCol="0">
            <a:spAutoFit/>
          </a:bodyPr>
          <a:lstStyle/>
          <a:p>
            <a:r>
              <a:rPr lang="en-US" dirty="0"/>
              <a:t>Pride began to be their occupation. </a:t>
            </a:r>
          </a:p>
          <a:p>
            <a:r>
              <a:rPr lang="en-US" dirty="0"/>
              <a:t>Things became more important than service to fellow men. </a:t>
            </a:r>
          </a:p>
          <a:p>
            <a:r>
              <a:rPr lang="en-US" dirty="0"/>
              <a:t>Selfishness overcame their characters</a:t>
            </a:r>
          </a:p>
        </p:txBody>
      </p:sp>
      <p:sp>
        <p:nvSpPr>
          <p:cNvPr id="8" name="TextBox 7"/>
          <p:cNvSpPr txBox="1"/>
          <p:nvPr/>
        </p:nvSpPr>
        <p:spPr>
          <a:xfrm>
            <a:off x="6007608" y="3252217"/>
            <a:ext cx="4800600" cy="2862322"/>
          </a:xfrm>
          <a:prstGeom prst="rect">
            <a:avLst/>
          </a:prstGeom>
          <a:noFill/>
        </p:spPr>
        <p:txBody>
          <a:bodyPr wrap="square" rtlCol="0">
            <a:spAutoFit/>
          </a:bodyPr>
          <a:lstStyle/>
          <a:p>
            <a:r>
              <a:rPr lang="en-US" dirty="0"/>
              <a:t>“At its core, pride is a sin of comparison, for though it usually begins with ‘Look how wonderful I am and what great things I have done,’ it always seems to end with ‘Therefore, I am better than you.’ …</a:t>
            </a:r>
          </a:p>
          <a:p>
            <a:endParaRPr lang="en-US" dirty="0"/>
          </a:p>
          <a:p>
            <a:r>
              <a:rPr lang="en-US" dirty="0"/>
              <a:t>“… This is the sin of ‘Thank God I am more special than you.’ At its core is the desire to be admired or envied. It is the sin of self-glorification.” Dieter F. </a:t>
            </a:r>
            <a:r>
              <a:rPr lang="en-US" dirty="0" err="1"/>
              <a:t>Uchtdorf</a:t>
            </a:r>
            <a:endParaRPr lang="en-US" dirty="0"/>
          </a:p>
        </p:txBody>
      </p:sp>
      <p:pic>
        <p:nvPicPr>
          <p:cNvPr id="31" name="Picture 30">
            <a:extLst>
              <a:ext uri="{FF2B5EF4-FFF2-40B4-BE49-F238E27FC236}">
                <a16:creationId xmlns:a16="http://schemas.microsoft.com/office/drawing/2014/main" id="{3AA667D7-6A80-44E6-9FFA-497211E3F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267" y="3734562"/>
            <a:ext cx="4121335" cy="2419350"/>
          </a:xfrm>
          <a:prstGeom prst="rect">
            <a:avLst/>
          </a:prstGeom>
        </p:spPr>
      </p:pic>
      <p:pic>
        <p:nvPicPr>
          <p:cNvPr id="33" name="Picture 32">
            <a:extLst>
              <a:ext uri="{FF2B5EF4-FFF2-40B4-BE49-F238E27FC236}">
                <a16:creationId xmlns:a16="http://schemas.microsoft.com/office/drawing/2014/main" id="{078C5A67-4627-4D8E-A0A3-6EC6A1617C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929" y="5360906"/>
            <a:ext cx="1051374" cy="1313162"/>
          </a:xfrm>
          <a:prstGeom prst="rect">
            <a:avLst/>
          </a:prstGeom>
        </p:spPr>
      </p:pic>
      <p:sp>
        <p:nvSpPr>
          <p:cNvPr id="34" name="Rectangle 33">
            <a:extLst>
              <a:ext uri="{FF2B5EF4-FFF2-40B4-BE49-F238E27FC236}">
                <a16:creationId xmlns:a16="http://schemas.microsoft.com/office/drawing/2014/main" id="{BEEF414D-C1F1-4205-B711-B6235319AC32}"/>
              </a:ext>
            </a:extLst>
          </p:cNvPr>
          <p:cNvSpPr/>
          <p:nvPr/>
        </p:nvSpPr>
        <p:spPr>
          <a:xfrm>
            <a:off x="5388600" y="6376416"/>
            <a:ext cx="3206262" cy="369332"/>
          </a:xfrm>
          <a:prstGeom prst="rect">
            <a:avLst/>
          </a:prstGeom>
        </p:spPr>
        <p:txBody>
          <a:bodyPr wrap="none">
            <a:spAutoFit/>
          </a:bodyPr>
          <a:lstStyle/>
          <a:p>
            <a:r>
              <a:rPr lang="en-US" dirty="0">
                <a:latin typeface="Rockwell" pitchFamily="18" charset="0"/>
              </a:rPr>
              <a:t>Pride Can Destroy Our Souls</a:t>
            </a:r>
            <a:endParaRPr lang="en-US" dirty="0"/>
          </a:p>
        </p:txBody>
      </p:sp>
      <p:sp>
        <p:nvSpPr>
          <p:cNvPr id="9" name="TextBox 8">
            <a:extLst>
              <a:ext uri="{FF2B5EF4-FFF2-40B4-BE49-F238E27FC236}">
                <a16:creationId xmlns:a16="http://schemas.microsoft.com/office/drawing/2014/main" id="{1C0B3D97-6D37-1BEE-1ABC-60B272C5AC81}"/>
              </a:ext>
            </a:extLst>
          </p:cNvPr>
          <p:cNvSpPr txBox="1"/>
          <p:nvPr/>
        </p:nvSpPr>
        <p:spPr>
          <a:xfrm>
            <a:off x="7609970" y="1684701"/>
            <a:ext cx="4419600" cy="923330"/>
          </a:xfrm>
          <a:prstGeom prst="rect">
            <a:avLst/>
          </a:prstGeom>
          <a:noFill/>
        </p:spPr>
        <p:txBody>
          <a:bodyPr wrap="square">
            <a:spAutoFit/>
          </a:bodyPr>
          <a:lstStyle/>
          <a:p>
            <a:r>
              <a:rPr lang="en-US" b="0" i="0" dirty="0">
                <a:solidFill>
                  <a:srgbClr val="000000"/>
                </a:solidFill>
                <a:effectLst/>
              </a:rPr>
              <a:t>“Pride is a sin that can readily be seen in others but is rarely admitted in ourselves.”</a:t>
            </a:r>
            <a:r>
              <a:rPr lang="en-US" b="0" i="1" dirty="0">
                <a:solidFill>
                  <a:srgbClr val="000000"/>
                </a:solidFill>
                <a:effectLst/>
              </a:rPr>
              <a:t> Ezra Taft Benson</a:t>
            </a:r>
            <a:r>
              <a:rPr lang="en-US" b="0" i="0" dirty="0">
                <a:solidFill>
                  <a:srgbClr val="000000"/>
                </a:solidFill>
                <a:effectLst/>
              </a:rPr>
              <a:t> </a:t>
            </a:r>
            <a:endParaRPr lang="en-US" dirty="0"/>
          </a:p>
        </p:txBody>
      </p:sp>
      <p:pic>
        <p:nvPicPr>
          <p:cNvPr id="11" name="Picture 10" descr="A person in a suit and tie&#10;&#10;Description automatically generated">
            <a:extLst>
              <a:ext uri="{FF2B5EF4-FFF2-40B4-BE49-F238E27FC236}">
                <a16:creationId xmlns:a16="http://schemas.microsoft.com/office/drawing/2014/main" id="{037813DA-6AAE-1689-971C-826E7961EC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0736" y="1541827"/>
            <a:ext cx="947928" cy="1341120"/>
          </a:xfrm>
          <a:prstGeom prst="rect">
            <a:avLst/>
          </a:prstGeom>
        </p:spPr>
      </p:pic>
    </p:spTree>
    <p:extLst>
      <p:ext uri="{BB962C8B-B14F-4D97-AF65-F5344CB8AC3E}">
        <p14:creationId xmlns:p14="http://schemas.microsoft.com/office/powerpoint/2010/main" val="286037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4"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8791BD-030C-4F0E-8777-0455CBECB01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550223"/>
            <a:ext cx="4800600" cy="307777"/>
          </a:xfrm>
          <a:prstGeom prst="rect">
            <a:avLst/>
          </a:prstGeom>
          <a:noFill/>
        </p:spPr>
        <p:txBody>
          <a:bodyPr wrap="square" rtlCol="0">
            <a:spAutoFit/>
          </a:bodyPr>
          <a:lstStyle/>
          <a:p>
            <a:r>
              <a:rPr lang="en-US" sz="1400" dirty="0"/>
              <a:t>Jacob 2:14-16</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Power to Destroy Souls</a:t>
            </a:r>
          </a:p>
        </p:txBody>
      </p:sp>
      <p:sp>
        <p:nvSpPr>
          <p:cNvPr id="6" name="TextBox 5"/>
          <p:cNvSpPr txBox="1"/>
          <p:nvPr/>
        </p:nvSpPr>
        <p:spPr>
          <a:xfrm>
            <a:off x="661416" y="957073"/>
            <a:ext cx="5175618" cy="4647426"/>
          </a:xfrm>
          <a:prstGeom prst="rect">
            <a:avLst/>
          </a:prstGeom>
          <a:noFill/>
        </p:spPr>
        <p:txBody>
          <a:bodyPr wrap="square" rtlCol="0">
            <a:spAutoFit/>
          </a:bodyPr>
          <a:lstStyle/>
          <a:p>
            <a:r>
              <a:rPr lang="en-US" sz="2000" dirty="0"/>
              <a:t>Satan seeks to destroy the righteous by using things of this world. Things that are obtainable.</a:t>
            </a:r>
          </a:p>
          <a:p>
            <a:endParaRPr lang="en-US" sz="2800" dirty="0"/>
          </a:p>
          <a:p>
            <a:r>
              <a:rPr lang="en-US" sz="2800" dirty="0"/>
              <a:t>“Keeping up with the Joneses”</a:t>
            </a:r>
            <a:r>
              <a:rPr lang="en-US" sz="2000" dirty="0"/>
              <a:t> </a:t>
            </a:r>
          </a:p>
          <a:p>
            <a:r>
              <a:rPr lang="en-US" sz="2000" dirty="0"/>
              <a:t>This is an idiom in many parts of the English-speaking world referring to the comparison to one's neighbor as a benchmark for social caste or the accumulation of material goods. To fail to "keep up with the Joneses" is perceived as demonstrating socio-economic or cultural inferiority. </a:t>
            </a:r>
            <a:r>
              <a:rPr lang="en-US" sz="1200" dirty="0"/>
              <a:t>Wikipedia</a:t>
            </a:r>
          </a:p>
          <a:p>
            <a:endParaRPr lang="en-US" sz="2000" dirty="0"/>
          </a:p>
          <a:p>
            <a:r>
              <a:rPr lang="en-US" sz="2000" dirty="0"/>
              <a:t>It is a phrase of one who has to have what his neighbor has and more…then more…then more. </a:t>
            </a:r>
          </a:p>
        </p:txBody>
      </p:sp>
      <p:pic>
        <p:nvPicPr>
          <p:cNvPr id="5" name="Picture 4">
            <a:extLst>
              <a:ext uri="{FF2B5EF4-FFF2-40B4-BE49-F238E27FC236}">
                <a16:creationId xmlns:a16="http://schemas.microsoft.com/office/drawing/2014/main" id="{41B610CE-5277-492E-B846-2D100689A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5287" y="1603819"/>
            <a:ext cx="5175619" cy="3791141"/>
          </a:xfrm>
          <a:prstGeom prst="rect">
            <a:avLst/>
          </a:prstGeom>
        </p:spPr>
      </p:pic>
    </p:spTree>
    <p:extLst>
      <p:ext uri="{BB962C8B-B14F-4D97-AF65-F5344CB8AC3E}">
        <p14:creationId xmlns:p14="http://schemas.microsoft.com/office/powerpoint/2010/main" val="10775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2D0AF2-E24C-4765-8CDF-01357B05B7A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550223"/>
            <a:ext cx="4800600" cy="307777"/>
          </a:xfrm>
          <a:prstGeom prst="rect">
            <a:avLst/>
          </a:prstGeom>
          <a:noFill/>
        </p:spPr>
        <p:txBody>
          <a:bodyPr wrap="square" rtlCol="0">
            <a:spAutoFit/>
          </a:bodyPr>
          <a:lstStyle/>
          <a:p>
            <a:r>
              <a:rPr lang="en-US" sz="1400" dirty="0"/>
              <a:t>Jacob 2:19</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Material Wealth</a:t>
            </a:r>
          </a:p>
        </p:txBody>
      </p:sp>
      <p:sp>
        <p:nvSpPr>
          <p:cNvPr id="6" name="TextBox 5"/>
          <p:cNvSpPr txBox="1"/>
          <p:nvPr/>
        </p:nvSpPr>
        <p:spPr>
          <a:xfrm>
            <a:off x="3578352" y="627889"/>
            <a:ext cx="4800600" cy="1200329"/>
          </a:xfrm>
          <a:prstGeom prst="rect">
            <a:avLst/>
          </a:prstGeom>
          <a:noFill/>
        </p:spPr>
        <p:txBody>
          <a:bodyPr wrap="square" rtlCol="0">
            <a:spAutoFit/>
          </a:bodyPr>
          <a:lstStyle/>
          <a:p>
            <a:pPr algn="ctr"/>
            <a:r>
              <a:rPr lang="en-US" sz="2400" dirty="0">
                <a:solidFill>
                  <a:srgbClr val="FF0000"/>
                </a:solidFill>
              </a:rPr>
              <a:t>What are some inappropriate attitudes toward wealth?</a:t>
            </a:r>
          </a:p>
          <a:p>
            <a:pPr algn="ctr"/>
            <a:endParaRPr lang="en-US" sz="2400" dirty="0">
              <a:solidFill>
                <a:srgbClr val="FF0000"/>
              </a:solidFill>
            </a:endParaRPr>
          </a:p>
        </p:txBody>
      </p:sp>
      <p:sp>
        <p:nvSpPr>
          <p:cNvPr id="8" name="TextBox 7"/>
          <p:cNvSpPr txBox="1"/>
          <p:nvPr/>
        </p:nvSpPr>
        <p:spPr>
          <a:xfrm>
            <a:off x="539496" y="4343401"/>
            <a:ext cx="5647944" cy="1631216"/>
          </a:xfrm>
          <a:prstGeom prst="rect">
            <a:avLst/>
          </a:prstGeom>
          <a:noFill/>
        </p:spPr>
        <p:txBody>
          <a:bodyPr wrap="square" rtlCol="0">
            <a:spAutoFit/>
          </a:bodyPr>
          <a:lstStyle/>
          <a:p>
            <a:r>
              <a:rPr lang="en-US" sz="2000" i="1" dirty="0"/>
              <a:t> ”And after ye have obtained a hope in Christ ye shall obtain riches, if ye seek them; and ye will seek them for the intent </a:t>
            </a:r>
            <a:r>
              <a:rPr lang="en-US" sz="2000" b="1" i="1" dirty="0"/>
              <a:t>to do </a:t>
            </a:r>
            <a:r>
              <a:rPr lang="en-US" sz="2000" i="1" dirty="0"/>
              <a:t>good—to clothe the naked, and to feed the hungry, and to liberate the captive, and administer relief to the sick and the afflicted.” </a:t>
            </a:r>
          </a:p>
        </p:txBody>
      </p:sp>
      <p:sp>
        <p:nvSpPr>
          <p:cNvPr id="9" name="TextBox 8"/>
          <p:cNvSpPr txBox="1"/>
          <p:nvPr/>
        </p:nvSpPr>
        <p:spPr>
          <a:xfrm>
            <a:off x="5867400" y="2286001"/>
            <a:ext cx="4800600" cy="1200329"/>
          </a:xfrm>
          <a:prstGeom prst="rect">
            <a:avLst/>
          </a:prstGeom>
          <a:noFill/>
        </p:spPr>
        <p:txBody>
          <a:bodyPr wrap="square" rtlCol="0">
            <a:spAutoFit/>
          </a:bodyPr>
          <a:lstStyle/>
          <a:p>
            <a:pPr algn="ctr"/>
            <a:r>
              <a:rPr lang="en-US" sz="2400" dirty="0">
                <a:solidFill>
                  <a:srgbClr val="FF0000"/>
                </a:solidFill>
              </a:rPr>
              <a:t>What are some appropriate attitudes toward Wealth?</a:t>
            </a:r>
          </a:p>
          <a:p>
            <a:endParaRPr lang="en-US" sz="2400" dirty="0">
              <a:solidFill>
                <a:srgbClr val="FF0000"/>
              </a:solidFill>
            </a:endParaRPr>
          </a:p>
        </p:txBody>
      </p:sp>
      <p:sp>
        <p:nvSpPr>
          <p:cNvPr id="10" name="TextBox 9"/>
          <p:cNvSpPr txBox="1"/>
          <p:nvPr/>
        </p:nvSpPr>
        <p:spPr>
          <a:xfrm>
            <a:off x="5867400" y="6027004"/>
            <a:ext cx="4800600" cy="461665"/>
          </a:xfrm>
          <a:prstGeom prst="rect">
            <a:avLst/>
          </a:prstGeom>
          <a:noFill/>
        </p:spPr>
        <p:txBody>
          <a:bodyPr wrap="square" rtlCol="0">
            <a:spAutoFit/>
          </a:bodyPr>
          <a:lstStyle/>
          <a:p>
            <a:pPr algn="ctr"/>
            <a:r>
              <a:rPr lang="en-US" sz="2400" b="1" dirty="0">
                <a:solidFill>
                  <a:srgbClr val="FF0000"/>
                </a:solidFill>
              </a:rPr>
              <a:t>To Do = Action</a:t>
            </a:r>
          </a:p>
        </p:txBody>
      </p:sp>
      <p:pic>
        <p:nvPicPr>
          <p:cNvPr id="5" name="Picture 4">
            <a:extLst>
              <a:ext uri="{FF2B5EF4-FFF2-40B4-BE49-F238E27FC236}">
                <a16:creationId xmlns:a16="http://schemas.microsoft.com/office/drawing/2014/main" id="{CA78ACA9-0316-45B1-A04B-7DE4E32EF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768" y="1499616"/>
            <a:ext cx="4631817" cy="2642259"/>
          </a:xfrm>
          <a:prstGeom prst="rect">
            <a:avLst/>
          </a:prstGeom>
        </p:spPr>
      </p:pic>
      <p:pic>
        <p:nvPicPr>
          <p:cNvPr id="13" name="Picture 12">
            <a:extLst>
              <a:ext uri="{FF2B5EF4-FFF2-40B4-BE49-F238E27FC236}">
                <a16:creationId xmlns:a16="http://schemas.microsoft.com/office/drawing/2014/main" id="{0EB15868-9E94-4EC0-A752-6C117903B4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3952" y="3222574"/>
            <a:ext cx="4282326" cy="2417225"/>
          </a:xfrm>
          <a:prstGeom prst="rect">
            <a:avLst/>
          </a:prstGeom>
        </p:spPr>
      </p:pic>
    </p:spTree>
    <p:extLst>
      <p:ext uri="{BB962C8B-B14F-4D97-AF65-F5344CB8AC3E}">
        <p14:creationId xmlns:p14="http://schemas.microsoft.com/office/powerpoint/2010/main" val="360114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1B9804-4096-41C4-997B-45F474103BB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52984" y="6550223"/>
            <a:ext cx="4800600" cy="307777"/>
          </a:xfrm>
          <a:prstGeom prst="rect">
            <a:avLst/>
          </a:prstGeom>
          <a:noFill/>
        </p:spPr>
        <p:txBody>
          <a:bodyPr wrap="square" rtlCol="0">
            <a:spAutoFit/>
          </a:bodyPr>
          <a:lstStyle/>
          <a:p>
            <a:r>
              <a:rPr lang="en-US" sz="1400" dirty="0"/>
              <a:t>Jacob 2:17-18</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Think of Others</a:t>
            </a:r>
          </a:p>
        </p:txBody>
      </p:sp>
      <p:sp>
        <p:nvSpPr>
          <p:cNvPr id="6" name="TextBox 5"/>
          <p:cNvSpPr txBox="1"/>
          <p:nvPr/>
        </p:nvSpPr>
        <p:spPr>
          <a:xfrm>
            <a:off x="484632" y="920496"/>
            <a:ext cx="5873496" cy="646331"/>
          </a:xfrm>
          <a:prstGeom prst="rect">
            <a:avLst/>
          </a:prstGeom>
          <a:noFill/>
        </p:spPr>
        <p:txBody>
          <a:bodyPr wrap="square" rtlCol="0">
            <a:spAutoFit/>
          </a:bodyPr>
          <a:lstStyle/>
          <a:p>
            <a:r>
              <a:rPr lang="en-US" dirty="0"/>
              <a:t>Jacob exhorts them to think of others rather than themselves. Look upon their brethren equally as themselves</a:t>
            </a:r>
          </a:p>
        </p:txBody>
      </p:sp>
      <p:sp>
        <p:nvSpPr>
          <p:cNvPr id="7" name="TextBox 6"/>
          <p:cNvSpPr txBox="1"/>
          <p:nvPr/>
        </p:nvSpPr>
        <p:spPr>
          <a:xfrm>
            <a:off x="5055581" y="5462753"/>
            <a:ext cx="6477000" cy="1200329"/>
          </a:xfrm>
          <a:prstGeom prst="rect">
            <a:avLst/>
          </a:prstGeom>
          <a:noFill/>
        </p:spPr>
        <p:txBody>
          <a:bodyPr wrap="square" rtlCol="0">
            <a:spAutoFit/>
          </a:bodyPr>
          <a:lstStyle/>
          <a:p>
            <a:pPr algn="ctr"/>
            <a:r>
              <a:rPr lang="en-US" sz="3600" dirty="0">
                <a:effectLst>
                  <a:glow rad="101600">
                    <a:schemeClr val="accent5">
                      <a:satMod val="175000"/>
                      <a:alpha val="40000"/>
                    </a:schemeClr>
                  </a:glow>
                </a:effectLst>
              </a:rPr>
              <a:t>Seek for the riches of God…not the world</a:t>
            </a:r>
          </a:p>
        </p:txBody>
      </p:sp>
      <p:sp>
        <p:nvSpPr>
          <p:cNvPr id="8" name="TextBox 7"/>
          <p:cNvSpPr txBox="1"/>
          <p:nvPr/>
        </p:nvSpPr>
        <p:spPr>
          <a:xfrm>
            <a:off x="5526024" y="3361944"/>
            <a:ext cx="3733800" cy="1754326"/>
          </a:xfrm>
          <a:prstGeom prst="rect">
            <a:avLst/>
          </a:prstGeom>
          <a:noFill/>
        </p:spPr>
        <p:txBody>
          <a:bodyPr wrap="square" rtlCol="0">
            <a:spAutoFit/>
          </a:bodyPr>
          <a:lstStyle/>
          <a:p>
            <a:r>
              <a:rPr lang="en-US" i="1" dirty="0"/>
              <a:t>“Think of your brethren like unto yourselves, and be familiar with all and free with your substance, that they may be rich like unto you.</a:t>
            </a:r>
          </a:p>
          <a:p>
            <a:r>
              <a:rPr lang="en-US" i="1" dirty="0"/>
              <a:t>But before ye seek for riches, seek ye for the kingdom of God.”</a:t>
            </a:r>
          </a:p>
        </p:txBody>
      </p:sp>
      <p:pic>
        <p:nvPicPr>
          <p:cNvPr id="5" name="Picture 4">
            <a:extLst>
              <a:ext uri="{FF2B5EF4-FFF2-40B4-BE49-F238E27FC236}">
                <a16:creationId xmlns:a16="http://schemas.microsoft.com/office/drawing/2014/main" id="{9BDD6054-EF8F-4803-AF60-16F851097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9408" y="1981200"/>
            <a:ext cx="3200400" cy="4267200"/>
          </a:xfrm>
          <a:prstGeom prst="rect">
            <a:avLst/>
          </a:prstGeom>
        </p:spPr>
      </p:pic>
      <p:pic>
        <p:nvPicPr>
          <p:cNvPr id="11" name="Picture 10">
            <a:extLst>
              <a:ext uri="{FF2B5EF4-FFF2-40B4-BE49-F238E27FC236}">
                <a16:creationId xmlns:a16="http://schemas.microsoft.com/office/drawing/2014/main" id="{6DBA619D-B0D3-487F-9842-8F03A86B8A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999" y="744741"/>
            <a:ext cx="3531375" cy="2305875"/>
          </a:xfrm>
          <a:prstGeom prst="rect">
            <a:avLst/>
          </a:prstGeom>
        </p:spPr>
      </p:pic>
    </p:spTree>
    <p:extLst>
      <p:ext uri="{BB962C8B-B14F-4D97-AF65-F5344CB8AC3E}">
        <p14:creationId xmlns:p14="http://schemas.microsoft.com/office/powerpoint/2010/main" val="241499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 name="Picture 596">
            <a:extLst>
              <a:ext uri="{FF2B5EF4-FFF2-40B4-BE49-F238E27FC236}">
                <a16:creationId xmlns:a16="http://schemas.microsoft.com/office/drawing/2014/main" id="{8806516D-4BD0-498C-9CB8-9E343C49D73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95" name="Rectangle 594"/>
          <p:cNvSpPr/>
          <p:nvPr/>
        </p:nvSpPr>
        <p:spPr>
          <a:xfrm>
            <a:off x="1524000" y="5334000"/>
            <a:ext cx="9144000" cy="1524000"/>
          </a:xfrm>
          <a:prstGeom prst="rect">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0" y="0"/>
            <a:ext cx="9144000" cy="25908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uble Wave 2"/>
          <p:cNvSpPr/>
          <p:nvPr/>
        </p:nvSpPr>
        <p:spPr>
          <a:xfrm>
            <a:off x="1524000" y="2133600"/>
            <a:ext cx="9144000" cy="1752600"/>
          </a:xfrm>
          <a:prstGeom prst="doubleWav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29"/>
          <p:cNvGrpSpPr/>
          <p:nvPr/>
        </p:nvGrpSpPr>
        <p:grpSpPr>
          <a:xfrm>
            <a:off x="2133600" y="838201"/>
            <a:ext cx="5486400" cy="2980323"/>
            <a:chOff x="1219200" y="838200"/>
            <a:chExt cx="7154005" cy="3886200"/>
          </a:xfrm>
        </p:grpSpPr>
        <p:grpSp>
          <p:nvGrpSpPr>
            <p:cNvPr id="7" name="Group 107"/>
            <p:cNvGrpSpPr/>
            <p:nvPr/>
          </p:nvGrpSpPr>
          <p:grpSpPr>
            <a:xfrm>
              <a:off x="1219200" y="838200"/>
              <a:ext cx="1743805" cy="3733800"/>
              <a:chOff x="7610042" y="1124339"/>
              <a:chExt cx="2183077" cy="4674359"/>
            </a:xfrm>
          </p:grpSpPr>
          <p:grpSp>
            <p:nvGrpSpPr>
              <p:cNvPr id="9" name="Group 58"/>
              <p:cNvGrpSpPr/>
              <p:nvPr/>
            </p:nvGrpSpPr>
            <p:grpSpPr>
              <a:xfrm rot="19650881">
                <a:off x="7610042" y="1912498"/>
                <a:ext cx="560711" cy="1828800"/>
                <a:chOff x="6765584" y="990600"/>
                <a:chExt cx="1083016" cy="3532339"/>
              </a:xfrm>
            </p:grpSpPr>
            <p:sp>
              <p:nvSpPr>
                <p:cNvPr id="57" name="Moon 5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Moon 7"/>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59"/>
              <p:cNvGrpSpPr/>
              <p:nvPr/>
            </p:nvGrpSpPr>
            <p:grpSpPr>
              <a:xfrm rot="19650881">
                <a:off x="7610043" y="2598297"/>
                <a:ext cx="560711" cy="1828800"/>
                <a:chOff x="6765584" y="990600"/>
                <a:chExt cx="1083016" cy="3532339"/>
              </a:xfrm>
            </p:grpSpPr>
            <p:sp>
              <p:nvSpPr>
                <p:cNvPr id="52" name="Moon 5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65"/>
              <p:cNvGrpSpPr/>
              <p:nvPr/>
            </p:nvGrpSpPr>
            <p:grpSpPr>
              <a:xfrm rot="19650881">
                <a:off x="7610042" y="3360298"/>
                <a:ext cx="560711" cy="1828800"/>
                <a:chOff x="6765584" y="990600"/>
                <a:chExt cx="1083016" cy="3532339"/>
              </a:xfrm>
            </p:grpSpPr>
            <p:sp>
              <p:nvSpPr>
                <p:cNvPr id="47" name="Moon 4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71"/>
              <p:cNvGrpSpPr/>
              <p:nvPr/>
            </p:nvGrpSpPr>
            <p:grpSpPr>
              <a:xfrm rot="928600">
                <a:off x="8349452" y="1870455"/>
                <a:ext cx="560711" cy="1828800"/>
                <a:chOff x="6765584" y="990600"/>
                <a:chExt cx="1083016" cy="3532339"/>
              </a:xfrm>
            </p:grpSpPr>
            <p:sp>
              <p:nvSpPr>
                <p:cNvPr id="42" name="Moon 4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77"/>
              <p:cNvGrpSpPr/>
              <p:nvPr/>
            </p:nvGrpSpPr>
            <p:grpSpPr>
              <a:xfrm rot="2972959">
                <a:off x="8598363" y="2330596"/>
                <a:ext cx="560711" cy="1828800"/>
                <a:chOff x="6765584" y="990600"/>
                <a:chExt cx="1083016" cy="3532339"/>
              </a:xfrm>
            </p:grpSpPr>
            <p:sp>
              <p:nvSpPr>
                <p:cNvPr id="37" name="Moon 3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83"/>
              <p:cNvGrpSpPr/>
              <p:nvPr/>
            </p:nvGrpSpPr>
            <p:grpSpPr>
              <a:xfrm rot="21057775">
                <a:off x="7936516" y="1124339"/>
                <a:ext cx="560711" cy="2493875"/>
                <a:chOff x="6765584" y="990600"/>
                <a:chExt cx="1083016" cy="3532339"/>
              </a:xfrm>
            </p:grpSpPr>
            <p:sp>
              <p:nvSpPr>
                <p:cNvPr id="32" name="Moon 3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89"/>
              <p:cNvGrpSpPr/>
              <p:nvPr/>
            </p:nvGrpSpPr>
            <p:grpSpPr>
              <a:xfrm rot="1547556">
                <a:off x="8354077" y="3318090"/>
                <a:ext cx="560711" cy="1828800"/>
                <a:chOff x="6765584" y="990600"/>
                <a:chExt cx="1083016" cy="3532339"/>
              </a:xfrm>
            </p:grpSpPr>
            <p:sp>
              <p:nvSpPr>
                <p:cNvPr id="27" name="Moon 2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95"/>
              <p:cNvGrpSpPr/>
              <p:nvPr/>
            </p:nvGrpSpPr>
            <p:grpSpPr>
              <a:xfrm rot="19650881">
                <a:off x="7610042" y="3969898"/>
                <a:ext cx="560711" cy="1828800"/>
                <a:chOff x="6765584" y="990600"/>
                <a:chExt cx="1083016" cy="3532339"/>
              </a:xfrm>
            </p:grpSpPr>
            <p:sp>
              <p:nvSpPr>
                <p:cNvPr id="22" name="Moon 2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101"/>
              <p:cNvGrpSpPr/>
              <p:nvPr/>
            </p:nvGrpSpPr>
            <p:grpSpPr>
              <a:xfrm rot="1949119" flipH="1">
                <a:off x="8372043" y="3969897"/>
                <a:ext cx="560711" cy="1828800"/>
                <a:chOff x="6765584" y="990600"/>
                <a:chExt cx="1083016" cy="3532339"/>
              </a:xfrm>
            </p:grpSpPr>
            <p:sp>
              <p:nvSpPr>
                <p:cNvPr id="17" name="Moon 1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oon 1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107"/>
            <p:cNvGrpSpPr/>
            <p:nvPr/>
          </p:nvGrpSpPr>
          <p:grpSpPr>
            <a:xfrm>
              <a:off x="2819400" y="838200"/>
              <a:ext cx="1743805" cy="3733800"/>
              <a:chOff x="7610042" y="1124339"/>
              <a:chExt cx="2183077" cy="4674359"/>
            </a:xfrm>
          </p:grpSpPr>
          <p:grpSp>
            <p:nvGrpSpPr>
              <p:cNvPr id="65" name="Group 58"/>
              <p:cNvGrpSpPr/>
              <p:nvPr/>
            </p:nvGrpSpPr>
            <p:grpSpPr>
              <a:xfrm rot="19650881">
                <a:off x="7610042" y="1912498"/>
                <a:ext cx="560711" cy="1828800"/>
                <a:chOff x="6765584" y="990600"/>
                <a:chExt cx="1083016" cy="3532339"/>
              </a:xfrm>
            </p:grpSpPr>
            <p:sp>
              <p:nvSpPr>
                <p:cNvPr id="113" name="Moon 11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Moon 63"/>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59"/>
              <p:cNvGrpSpPr/>
              <p:nvPr/>
            </p:nvGrpSpPr>
            <p:grpSpPr>
              <a:xfrm rot="19650881">
                <a:off x="7610043" y="2598297"/>
                <a:ext cx="560711" cy="1828800"/>
                <a:chOff x="6765584" y="990600"/>
                <a:chExt cx="1083016" cy="3532339"/>
              </a:xfrm>
            </p:grpSpPr>
            <p:sp>
              <p:nvSpPr>
                <p:cNvPr id="108" name="Moon 10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5"/>
              <p:cNvGrpSpPr/>
              <p:nvPr/>
            </p:nvGrpSpPr>
            <p:grpSpPr>
              <a:xfrm rot="19650881">
                <a:off x="7610042" y="3360298"/>
                <a:ext cx="560711" cy="1828800"/>
                <a:chOff x="6765584" y="990600"/>
                <a:chExt cx="1083016" cy="3532339"/>
              </a:xfrm>
            </p:grpSpPr>
            <p:sp>
              <p:nvSpPr>
                <p:cNvPr id="103" name="Moon 10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71"/>
              <p:cNvGrpSpPr/>
              <p:nvPr/>
            </p:nvGrpSpPr>
            <p:grpSpPr>
              <a:xfrm rot="928600">
                <a:off x="8349452" y="1870455"/>
                <a:ext cx="560711" cy="1828800"/>
                <a:chOff x="6765584" y="990600"/>
                <a:chExt cx="1083016" cy="3532339"/>
              </a:xfrm>
            </p:grpSpPr>
            <p:sp>
              <p:nvSpPr>
                <p:cNvPr id="98" name="Moon 9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9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77"/>
              <p:cNvGrpSpPr/>
              <p:nvPr/>
            </p:nvGrpSpPr>
            <p:grpSpPr>
              <a:xfrm rot="2972959">
                <a:off x="8598363" y="2330596"/>
                <a:ext cx="560711" cy="1828800"/>
                <a:chOff x="6765584" y="990600"/>
                <a:chExt cx="1083016" cy="3532339"/>
              </a:xfrm>
            </p:grpSpPr>
            <p:sp>
              <p:nvSpPr>
                <p:cNvPr id="93" name="Moon 9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83"/>
              <p:cNvGrpSpPr/>
              <p:nvPr/>
            </p:nvGrpSpPr>
            <p:grpSpPr>
              <a:xfrm rot="21057775">
                <a:off x="7936516" y="1124339"/>
                <a:ext cx="560711" cy="2493875"/>
                <a:chOff x="6765584" y="990600"/>
                <a:chExt cx="1083016" cy="3532339"/>
              </a:xfrm>
            </p:grpSpPr>
            <p:sp>
              <p:nvSpPr>
                <p:cNvPr id="88" name="Moon 8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8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89"/>
              <p:cNvGrpSpPr/>
              <p:nvPr/>
            </p:nvGrpSpPr>
            <p:grpSpPr>
              <a:xfrm rot="1547556">
                <a:off x="8354077" y="3318090"/>
                <a:ext cx="560711" cy="1828800"/>
                <a:chOff x="6765584" y="990600"/>
                <a:chExt cx="1083016" cy="3532339"/>
              </a:xfrm>
            </p:grpSpPr>
            <p:sp>
              <p:nvSpPr>
                <p:cNvPr id="83" name="Moon 8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95"/>
              <p:cNvGrpSpPr/>
              <p:nvPr/>
            </p:nvGrpSpPr>
            <p:grpSpPr>
              <a:xfrm rot="19650881">
                <a:off x="7610042" y="3969898"/>
                <a:ext cx="560711" cy="1828800"/>
                <a:chOff x="6765584" y="990600"/>
                <a:chExt cx="1083016" cy="3532339"/>
              </a:xfrm>
            </p:grpSpPr>
            <p:sp>
              <p:nvSpPr>
                <p:cNvPr id="78" name="Moon 7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01"/>
              <p:cNvGrpSpPr/>
              <p:nvPr/>
            </p:nvGrpSpPr>
            <p:grpSpPr>
              <a:xfrm rot="1949119" flipH="1">
                <a:off x="8372043" y="3969897"/>
                <a:ext cx="560711" cy="1828800"/>
                <a:chOff x="6765584" y="990600"/>
                <a:chExt cx="1083016" cy="3532339"/>
              </a:xfrm>
            </p:grpSpPr>
            <p:sp>
              <p:nvSpPr>
                <p:cNvPr id="73" name="Moon 7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107"/>
            <p:cNvGrpSpPr/>
            <p:nvPr/>
          </p:nvGrpSpPr>
          <p:grpSpPr>
            <a:xfrm>
              <a:off x="4572000" y="990600"/>
              <a:ext cx="1743805" cy="3733800"/>
              <a:chOff x="7610042" y="1124339"/>
              <a:chExt cx="2183077" cy="4674359"/>
            </a:xfrm>
          </p:grpSpPr>
          <p:grpSp>
            <p:nvGrpSpPr>
              <p:cNvPr id="121" name="Group 58"/>
              <p:cNvGrpSpPr/>
              <p:nvPr/>
            </p:nvGrpSpPr>
            <p:grpSpPr>
              <a:xfrm rot="19650881">
                <a:off x="7610042" y="1912498"/>
                <a:ext cx="560711" cy="1828800"/>
                <a:chOff x="6765584" y="990600"/>
                <a:chExt cx="1083016" cy="3532339"/>
              </a:xfrm>
            </p:grpSpPr>
            <p:sp>
              <p:nvSpPr>
                <p:cNvPr id="169" name="Moon 16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Moon 119"/>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59"/>
              <p:cNvGrpSpPr/>
              <p:nvPr/>
            </p:nvGrpSpPr>
            <p:grpSpPr>
              <a:xfrm rot="19650881">
                <a:off x="7610043" y="2598297"/>
                <a:ext cx="560711" cy="1828800"/>
                <a:chOff x="6765584" y="990600"/>
                <a:chExt cx="1083016" cy="3532339"/>
              </a:xfrm>
            </p:grpSpPr>
            <p:sp>
              <p:nvSpPr>
                <p:cNvPr id="164" name="Moon 16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16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65"/>
              <p:cNvGrpSpPr/>
              <p:nvPr/>
            </p:nvGrpSpPr>
            <p:grpSpPr>
              <a:xfrm rot="19650881">
                <a:off x="7610042" y="3360298"/>
                <a:ext cx="560711" cy="1828800"/>
                <a:chOff x="6765584" y="990600"/>
                <a:chExt cx="1083016" cy="3532339"/>
              </a:xfrm>
            </p:grpSpPr>
            <p:sp>
              <p:nvSpPr>
                <p:cNvPr id="159" name="Moon 15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oon 16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71"/>
              <p:cNvGrpSpPr/>
              <p:nvPr/>
            </p:nvGrpSpPr>
            <p:grpSpPr>
              <a:xfrm rot="928600">
                <a:off x="8349452" y="1870455"/>
                <a:ext cx="560711" cy="1828800"/>
                <a:chOff x="6765584" y="990600"/>
                <a:chExt cx="1083016" cy="3532339"/>
              </a:xfrm>
            </p:grpSpPr>
            <p:sp>
              <p:nvSpPr>
                <p:cNvPr id="154" name="Moon 15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77"/>
              <p:cNvGrpSpPr/>
              <p:nvPr/>
            </p:nvGrpSpPr>
            <p:grpSpPr>
              <a:xfrm rot="2972959">
                <a:off x="8598363" y="2330596"/>
                <a:ext cx="560711" cy="1828800"/>
                <a:chOff x="6765584" y="990600"/>
                <a:chExt cx="1083016" cy="3532339"/>
              </a:xfrm>
            </p:grpSpPr>
            <p:sp>
              <p:nvSpPr>
                <p:cNvPr id="149" name="Moon 14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15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83"/>
              <p:cNvGrpSpPr/>
              <p:nvPr/>
            </p:nvGrpSpPr>
            <p:grpSpPr>
              <a:xfrm rot="21057775">
                <a:off x="7936516" y="1124339"/>
                <a:ext cx="560711" cy="2493875"/>
                <a:chOff x="6765584" y="990600"/>
                <a:chExt cx="1083016" cy="3532339"/>
              </a:xfrm>
            </p:grpSpPr>
            <p:sp>
              <p:nvSpPr>
                <p:cNvPr id="144" name="Moon 14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89"/>
              <p:cNvGrpSpPr/>
              <p:nvPr/>
            </p:nvGrpSpPr>
            <p:grpSpPr>
              <a:xfrm rot="1547556">
                <a:off x="8354077" y="3318090"/>
                <a:ext cx="560711" cy="1828800"/>
                <a:chOff x="6765584" y="990600"/>
                <a:chExt cx="1083016" cy="3532339"/>
              </a:xfrm>
            </p:grpSpPr>
            <p:sp>
              <p:nvSpPr>
                <p:cNvPr id="139" name="Moon 13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14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95"/>
              <p:cNvGrpSpPr/>
              <p:nvPr/>
            </p:nvGrpSpPr>
            <p:grpSpPr>
              <a:xfrm rot="19650881">
                <a:off x="7610042" y="3969898"/>
                <a:ext cx="560711" cy="1828800"/>
                <a:chOff x="6765584" y="990600"/>
                <a:chExt cx="1083016" cy="3532339"/>
              </a:xfrm>
            </p:grpSpPr>
            <p:sp>
              <p:nvSpPr>
                <p:cNvPr id="134" name="Moon 13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01"/>
              <p:cNvGrpSpPr/>
              <p:nvPr/>
            </p:nvGrpSpPr>
            <p:grpSpPr>
              <a:xfrm rot="1949119" flipH="1">
                <a:off x="8372043" y="3969897"/>
                <a:ext cx="560711" cy="1828800"/>
                <a:chOff x="6765584" y="990600"/>
                <a:chExt cx="1083016" cy="3532339"/>
              </a:xfrm>
            </p:grpSpPr>
            <p:sp>
              <p:nvSpPr>
                <p:cNvPr id="129" name="Moon 12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5" name="Group 107"/>
            <p:cNvGrpSpPr/>
            <p:nvPr/>
          </p:nvGrpSpPr>
          <p:grpSpPr>
            <a:xfrm>
              <a:off x="6629400" y="990600"/>
              <a:ext cx="1743805" cy="3733800"/>
              <a:chOff x="7610042" y="1124339"/>
              <a:chExt cx="2183077" cy="4674359"/>
            </a:xfrm>
          </p:grpSpPr>
          <p:grpSp>
            <p:nvGrpSpPr>
              <p:cNvPr id="177" name="Group 58"/>
              <p:cNvGrpSpPr/>
              <p:nvPr/>
            </p:nvGrpSpPr>
            <p:grpSpPr>
              <a:xfrm rot="19650881">
                <a:off x="7610042" y="1912498"/>
                <a:ext cx="560711" cy="1828800"/>
                <a:chOff x="6765584" y="990600"/>
                <a:chExt cx="1083016" cy="3532339"/>
              </a:xfrm>
            </p:grpSpPr>
            <p:sp>
              <p:nvSpPr>
                <p:cNvPr id="225" name="Moon 22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Moon 22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Moon 22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Moon 22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Moon 22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Moon 175"/>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59"/>
              <p:cNvGrpSpPr/>
              <p:nvPr/>
            </p:nvGrpSpPr>
            <p:grpSpPr>
              <a:xfrm rot="19650881">
                <a:off x="7610043" y="2598297"/>
                <a:ext cx="560711" cy="1828800"/>
                <a:chOff x="6765584" y="990600"/>
                <a:chExt cx="1083016" cy="3532339"/>
              </a:xfrm>
            </p:grpSpPr>
            <p:sp>
              <p:nvSpPr>
                <p:cNvPr id="220" name="Moon 21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Moon 22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oon 22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oon 22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Moon 22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65"/>
              <p:cNvGrpSpPr/>
              <p:nvPr/>
            </p:nvGrpSpPr>
            <p:grpSpPr>
              <a:xfrm rot="19650881">
                <a:off x="7610042" y="3360298"/>
                <a:ext cx="560711" cy="1828800"/>
                <a:chOff x="6765584" y="990600"/>
                <a:chExt cx="1083016" cy="3532339"/>
              </a:xfrm>
            </p:grpSpPr>
            <p:sp>
              <p:nvSpPr>
                <p:cNvPr id="215" name="Moon 21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21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oon 21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71"/>
              <p:cNvGrpSpPr/>
              <p:nvPr/>
            </p:nvGrpSpPr>
            <p:grpSpPr>
              <a:xfrm rot="928600">
                <a:off x="8349452" y="1870455"/>
                <a:ext cx="560711" cy="1828800"/>
                <a:chOff x="6765584" y="990600"/>
                <a:chExt cx="1083016" cy="3532339"/>
              </a:xfrm>
            </p:grpSpPr>
            <p:sp>
              <p:nvSpPr>
                <p:cNvPr id="210" name="Moon 20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21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Moon 21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77"/>
              <p:cNvGrpSpPr/>
              <p:nvPr/>
            </p:nvGrpSpPr>
            <p:grpSpPr>
              <a:xfrm rot="2972959">
                <a:off x="8598363" y="2330596"/>
                <a:ext cx="560711" cy="1828800"/>
                <a:chOff x="6765584" y="990600"/>
                <a:chExt cx="1083016" cy="3532339"/>
              </a:xfrm>
            </p:grpSpPr>
            <p:sp>
              <p:nvSpPr>
                <p:cNvPr id="205" name="Moon 20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20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Moon 20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83"/>
              <p:cNvGrpSpPr/>
              <p:nvPr/>
            </p:nvGrpSpPr>
            <p:grpSpPr>
              <a:xfrm rot="21057775">
                <a:off x="7936516" y="1124339"/>
                <a:ext cx="560711" cy="2493875"/>
                <a:chOff x="6765584" y="990600"/>
                <a:chExt cx="1083016" cy="3532339"/>
              </a:xfrm>
            </p:grpSpPr>
            <p:sp>
              <p:nvSpPr>
                <p:cNvPr id="200" name="Moon 19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20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0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20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20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89"/>
              <p:cNvGrpSpPr/>
              <p:nvPr/>
            </p:nvGrpSpPr>
            <p:grpSpPr>
              <a:xfrm rot="1547556">
                <a:off x="8354077" y="3318090"/>
                <a:ext cx="560711" cy="1828800"/>
                <a:chOff x="6765584" y="990600"/>
                <a:chExt cx="1083016" cy="3532339"/>
              </a:xfrm>
            </p:grpSpPr>
            <p:sp>
              <p:nvSpPr>
                <p:cNvPr id="195" name="Moon 19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19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19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Moon 19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oon 19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95"/>
              <p:cNvGrpSpPr/>
              <p:nvPr/>
            </p:nvGrpSpPr>
            <p:grpSpPr>
              <a:xfrm rot="19650881">
                <a:off x="7610042" y="3969898"/>
                <a:ext cx="560711" cy="1828800"/>
                <a:chOff x="6765584" y="990600"/>
                <a:chExt cx="1083016" cy="3532339"/>
              </a:xfrm>
            </p:grpSpPr>
            <p:sp>
              <p:nvSpPr>
                <p:cNvPr id="190" name="Moon 18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19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19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101"/>
              <p:cNvGrpSpPr/>
              <p:nvPr/>
            </p:nvGrpSpPr>
            <p:grpSpPr>
              <a:xfrm rot="1949119" flipH="1">
                <a:off x="8372043" y="3969897"/>
                <a:ext cx="560711" cy="1828800"/>
                <a:chOff x="6765584" y="990600"/>
                <a:chExt cx="1083016" cy="3532339"/>
              </a:xfrm>
            </p:grpSpPr>
            <p:sp>
              <p:nvSpPr>
                <p:cNvPr id="185" name="Moon 18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oon 18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Moon 18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8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oon 18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 name="Double Wave 3"/>
          <p:cNvSpPr/>
          <p:nvPr/>
        </p:nvSpPr>
        <p:spPr>
          <a:xfrm>
            <a:off x="1524000" y="2971800"/>
            <a:ext cx="9144000" cy="1752600"/>
          </a:xfrm>
          <a:prstGeom prst="doubleWav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230"/>
          <p:cNvGrpSpPr/>
          <p:nvPr/>
        </p:nvGrpSpPr>
        <p:grpSpPr>
          <a:xfrm>
            <a:off x="3657601" y="1371600"/>
            <a:ext cx="6452633" cy="3505200"/>
            <a:chOff x="1219200" y="838200"/>
            <a:chExt cx="7154005" cy="3886200"/>
          </a:xfrm>
        </p:grpSpPr>
        <p:grpSp>
          <p:nvGrpSpPr>
            <p:cNvPr id="232" name="Group 107"/>
            <p:cNvGrpSpPr/>
            <p:nvPr/>
          </p:nvGrpSpPr>
          <p:grpSpPr>
            <a:xfrm>
              <a:off x="1219200" y="838200"/>
              <a:ext cx="1743805" cy="3733800"/>
              <a:chOff x="7610042" y="1124339"/>
              <a:chExt cx="2183077" cy="4674359"/>
            </a:xfrm>
          </p:grpSpPr>
          <p:grpSp>
            <p:nvGrpSpPr>
              <p:cNvPr id="233" name="Group 58"/>
              <p:cNvGrpSpPr/>
              <p:nvPr/>
            </p:nvGrpSpPr>
            <p:grpSpPr>
              <a:xfrm rot="19650881">
                <a:off x="7610042" y="1912498"/>
                <a:ext cx="560711" cy="1828800"/>
                <a:chOff x="6765584" y="990600"/>
                <a:chExt cx="1083016" cy="3532339"/>
              </a:xfrm>
            </p:grpSpPr>
            <p:sp>
              <p:nvSpPr>
                <p:cNvPr id="451" name="Moon 45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Moon 45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Moon 45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Moon 45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Moon 45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2" name="Moon 7"/>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59"/>
              <p:cNvGrpSpPr/>
              <p:nvPr/>
            </p:nvGrpSpPr>
            <p:grpSpPr>
              <a:xfrm rot="19650881">
                <a:off x="7610043" y="2598297"/>
                <a:ext cx="560711" cy="1828800"/>
                <a:chOff x="6765584" y="990600"/>
                <a:chExt cx="1083016" cy="3532339"/>
              </a:xfrm>
            </p:grpSpPr>
            <p:sp>
              <p:nvSpPr>
                <p:cNvPr id="446" name="Moon 44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Moon 44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Moon 44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Moon 44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Moon 44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65"/>
              <p:cNvGrpSpPr/>
              <p:nvPr/>
            </p:nvGrpSpPr>
            <p:grpSpPr>
              <a:xfrm rot="19650881">
                <a:off x="7610042" y="3360298"/>
                <a:ext cx="560711" cy="1828800"/>
                <a:chOff x="6765584" y="990600"/>
                <a:chExt cx="1083016" cy="3532339"/>
              </a:xfrm>
            </p:grpSpPr>
            <p:sp>
              <p:nvSpPr>
                <p:cNvPr id="441" name="Moon 44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Moon 44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Moon 44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Moon 44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Moon 44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71"/>
              <p:cNvGrpSpPr/>
              <p:nvPr/>
            </p:nvGrpSpPr>
            <p:grpSpPr>
              <a:xfrm rot="928600">
                <a:off x="8349452" y="1870455"/>
                <a:ext cx="560711" cy="1828800"/>
                <a:chOff x="6765584" y="990600"/>
                <a:chExt cx="1083016" cy="3532339"/>
              </a:xfrm>
            </p:grpSpPr>
            <p:sp>
              <p:nvSpPr>
                <p:cNvPr id="436" name="Moon 43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Moon 43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Moon 43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Moon 43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Moon 43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77"/>
              <p:cNvGrpSpPr/>
              <p:nvPr/>
            </p:nvGrpSpPr>
            <p:grpSpPr>
              <a:xfrm rot="2972959">
                <a:off x="8598363" y="2330596"/>
                <a:ext cx="560711" cy="1828800"/>
                <a:chOff x="6765584" y="990600"/>
                <a:chExt cx="1083016" cy="3532339"/>
              </a:xfrm>
            </p:grpSpPr>
            <p:sp>
              <p:nvSpPr>
                <p:cNvPr id="431" name="Moon 43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Moon 43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Moon 43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Moon 43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Moon 43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83"/>
              <p:cNvGrpSpPr/>
              <p:nvPr/>
            </p:nvGrpSpPr>
            <p:grpSpPr>
              <a:xfrm rot="21057775">
                <a:off x="7936516" y="1124339"/>
                <a:ext cx="560711" cy="2493875"/>
                <a:chOff x="6765584" y="990600"/>
                <a:chExt cx="1083016" cy="3532339"/>
              </a:xfrm>
            </p:grpSpPr>
            <p:sp>
              <p:nvSpPr>
                <p:cNvPr id="426" name="Moon 42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Moon 42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Moon 42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Moon 42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Moon 42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89"/>
              <p:cNvGrpSpPr/>
              <p:nvPr/>
            </p:nvGrpSpPr>
            <p:grpSpPr>
              <a:xfrm rot="1547556">
                <a:off x="8354077" y="3318090"/>
                <a:ext cx="560711" cy="1828800"/>
                <a:chOff x="6765584" y="990600"/>
                <a:chExt cx="1083016" cy="3532339"/>
              </a:xfrm>
            </p:grpSpPr>
            <p:sp>
              <p:nvSpPr>
                <p:cNvPr id="421" name="Moon 2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Moon 2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Moon 2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Moon 2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Moon 3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95"/>
              <p:cNvGrpSpPr/>
              <p:nvPr/>
            </p:nvGrpSpPr>
            <p:grpSpPr>
              <a:xfrm rot="19650881">
                <a:off x="7610042" y="3969898"/>
                <a:ext cx="560711" cy="1828800"/>
                <a:chOff x="6765584" y="990600"/>
                <a:chExt cx="1083016" cy="3532339"/>
              </a:xfrm>
            </p:grpSpPr>
            <p:sp>
              <p:nvSpPr>
                <p:cNvPr id="416" name="Moon 2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Moon 2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Moon 2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Moon 2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Moon 2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101"/>
              <p:cNvGrpSpPr/>
              <p:nvPr/>
            </p:nvGrpSpPr>
            <p:grpSpPr>
              <a:xfrm rot="1949119" flipH="1">
                <a:off x="8372043" y="3969897"/>
                <a:ext cx="560711" cy="1828800"/>
                <a:chOff x="6765584" y="990600"/>
                <a:chExt cx="1083016" cy="3532339"/>
              </a:xfrm>
            </p:grpSpPr>
            <p:sp>
              <p:nvSpPr>
                <p:cNvPr id="411" name="Moon 1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Moon 1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Moon 1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Moon 1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Moon 2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3" name="Group 107"/>
            <p:cNvGrpSpPr/>
            <p:nvPr/>
          </p:nvGrpSpPr>
          <p:grpSpPr>
            <a:xfrm>
              <a:off x="2819400" y="838200"/>
              <a:ext cx="1743805" cy="3733800"/>
              <a:chOff x="7610042" y="1124339"/>
              <a:chExt cx="2183077" cy="4674359"/>
            </a:xfrm>
          </p:grpSpPr>
          <p:grpSp>
            <p:nvGrpSpPr>
              <p:cNvPr id="244" name="Group 58"/>
              <p:cNvGrpSpPr/>
              <p:nvPr/>
            </p:nvGrpSpPr>
            <p:grpSpPr>
              <a:xfrm rot="19650881">
                <a:off x="7610042" y="1912498"/>
                <a:ext cx="560711" cy="1828800"/>
                <a:chOff x="6765584" y="990600"/>
                <a:chExt cx="1083016" cy="3532339"/>
              </a:xfrm>
            </p:grpSpPr>
            <p:sp>
              <p:nvSpPr>
                <p:cNvPr id="396" name="Moon 39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Moon 39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Moon 39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Moon 39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Moon 11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7" name="Moon 63"/>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59"/>
              <p:cNvGrpSpPr/>
              <p:nvPr/>
            </p:nvGrpSpPr>
            <p:grpSpPr>
              <a:xfrm rot="19650881">
                <a:off x="7610043" y="2598297"/>
                <a:ext cx="560711" cy="1828800"/>
                <a:chOff x="6765584" y="990600"/>
                <a:chExt cx="1083016" cy="3532339"/>
              </a:xfrm>
            </p:grpSpPr>
            <p:sp>
              <p:nvSpPr>
                <p:cNvPr id="391" name="Moon 39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Moon 39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Moon 39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Moon 39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Moon 39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65"/>
              <p:cNvGrpSpPr/>
              <p:nvPr/>
            </p:nvGrpSpPr>
            <p:grpSpPr>
              <a:xfrm rot="19650881">
                <a:off x="7610042" y="3360298"/>
                <a:ext cx="560711" cy="1828800"/>
                <a:chOff x="6765584" y="990600"/>
                <a:chExt cx="1083016" cy="3532339"/>
              </a:xfrm>
            </p:grpSpPr>
            <p:sp>
              <p:nvSpPr>
                <p:cNvPr id="386" name="Moon 38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Moon 38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Moon 38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Moon 38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Moon 38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71"/>
              <p:cNvGrpSpPr/>
              <p:nvPr/>
            </p:nvGrpSpPr>
            <p:grpSpPr>
              <a:xfrm rot="928600">
                <a:off x="8349452" y="1870455"/>
                <a:ext cx="560711" cy="1828800"/>
                <a:chOff x="6765584" y="990600"/>
                <a:chExt cx="1083016" cy="3532339"/>
              </a:xfrm>
            </p:grpSpPr>
            <p:sp>
              <p:nvSpPr>
                <p:cNvPr id="381" name="Moon 38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Moon 38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Moon 38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Moon 38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Moon 38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77"/>
              <p:cNvGrpSpPr/>
              <p:nvPr/>
            </p:nvGrpSpPr>
            <p:grpSpPr>
              <a:xfrm rot="2972959">
                <a:off x="8598363" y="2330596"/>
                <a:ext cx="560711" cy="1828800"/>
                <a:chOff x="6765584" y="990600"/>
                <a:chExt cx="1083016" cy="3532339"/>
              </a:xfrm>
            </p:grpSpPr>
            <p:sp>
              <p:nvSpPr>
                <p:cNvPr id="376" name="Moon 37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Moon 37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Moon 37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Moon 37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Moon 37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83"/>
              <p:cNvGrpSpPr/>
              <p:nvPr/>
            </p:nvGrpSpPr>
            <p:grpSpPr>
              <a:xfrm rot="21057775">
                <a:off x="7936516" y="1124339"/>
                <a:ext cx="560711" cy="2493875"/>
                <a:chOff x="6765584" y="990600"/>
                <a:chExt cx="1083016" cy="3532339"/>
              </a:xfrm>
            </p:grpSpPr>
            <p:sp>
              <p:nvSpPr>
                <p:cNvPr id="371" name="Moon 37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Moon 37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Moon 37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Moon 37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Moon 37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89"/>
              <p:cNvGrpSpPr/>
              <p:nvPr/>
            </p:nvGrpSpPr>
            <p:grpSpPr>
              <a:xfrm rot="1547556">
                <a:off x="8354077" y="3318090"/>
                <a:ext cx="560711" cy="1828800"/>
                <a:chOff x="6765584" y="990600"/>
                <a:chExt cx="1083016" cy="3532339"/>
              </a:xfrm>
            </p:grpSpPr>
            <p:sp>
              <p:nvSpPr>
                <p:cNvPr id="366" name="Moon 36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Moon 36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Moon 36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Moon 36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Moon 36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95"/>
              <p:cNvGrpSpPr/>
              <p:nvPr/>
            </p:nvGrpSpPr>
            <p:grpSpPr>
              <a:xfrm rot="19650881">
                <a:off x="7610042" y="3969898"/>
                <a:ext cx="560711" cy="1828800"/>
                <a:chOff x="6765584" y="990600"/>
                <a:chExt cx="1083016" cy="3532339"/>
              </a:xfrm>
            </p:grpSpPr>
            <p:sp>
              <p:nvSpPr>
                <p:cNvPr id="361" name="Moon 36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Moon 36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Moon 36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Moon 36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Moon 36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8" name="Group 101"/>
              <p:cNvGrpSpPr/>
              <p:nvPr/>
            </p:nvGrpSpPr>
            <p:grpSpPr>
              <a:xfrm rot="1949119" flipH="1">
                <a:off x="8372043" y="3969897"/>
                <a:ext cx="560711" cy="1828800"/>
                <a:chOff x="6765584" y="990600"/>
                <a:chExt cx="1083016" cy="3532339"/>
              </a:xfrm>
            </p:grpSpPr>
            <p:sp>
              <p:nvSpPr>
                <p:cNvPr id="356" name="Moon 35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Moon 35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Moon 35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Moon 35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Moon 35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9" name="Group 107"/>
            <p:cNvGrpSpPr/>
            <p:nvPr/>
          </p:nvGrpSpPr>
          <p:grpSpPr>
            <a:xfrm>
              <a:off x="4572000" y="990600"/>
              <a:ext cx="1743805" cy="3733800"/>
              <a:chOff x="7610042" y="1124339"/>
              <a:chExt cx="2183077" cy="4674359"/>
            </a:xfrm>
          </p:grpSpPr>
          <p:grpSp>
            <p:nvGrpSpPr>
              <p:cNvPr id="300" name="Group 58"/>
              <p:cNvGrpSpPr/>
              <p:nvPr/>
            </p:nvGrpSpPr>
            <p:grpSpPr>
              <a:xfrm rot="19650881">
                <a:off x="7610042" y="1912498"/>
                <a:ext cx="560711" cy="1828800"/>
                <a:chOff x="6765584" y="990600"/>
                <a:chExt cx="1083016" cy="3532339"/>
              </a:xfrm>
            </p:grpSpPr>
            <p:sp>
              <p:nvSpPr>
                <p:cNvPr id="341" name="Moon 34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Moon 34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Moon 34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Moon 34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Moon 34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2" name="Moon 291"/>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6" name="Group 59"/>
              <p:cNvGrpSpPr/>
              <p:nvPr/>
            </p:nvGrpSpPr>
            <p:grpSpPr>
              <a:xfrm rot="19650881">
                <a:off x="7610043" y="2598297"/>
                <a:ext cx="560711" cy="1828800"/>
                <a:chOff x="6765584" y="990600"/>
                <a:chExt cx="1083016" cy="3532339"/>
              </a:xfrm>
            </p:grpSpPr>
            <p:sp>
              <p:nvSpPr>
                <p:cNvPr id="336" name="Moon 33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Moon 33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33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Moon 33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Moon 33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8" name="Group 65"/>
              <p:cNvGrpSpPr/>
              <p:nvPr/>
            </p:nvGrpSpPr>
            <p:grpSpPr>
              <a:xfrm rot="19650881">
                <a:off x="7610042" y="3360298"/>
                <a:ext cx="560711" cy="1828800"/>
                <a:chOff x="6765584" y="990600"/>
                <a:chExt cx="1083016" cy="3532339"/>
              </a:xfrm>
            </p:grpSpPr>
            <p:sp>
              <p:nvSpPr>
                <p:cNvPr id="331" name="Moon 33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Moon 33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Moon 33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33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oon 33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71"/>
              <p:cNvGrpSpPr/>
              <p:nvPr/>
            </p:nvGrpSpPr>
            <p:grpSpPr>
              <a:xfrm rot="928600">
                <a:off x="8349452" y="1870455"/>
                <a:ext cx="560711" cy="1828800"/>
                <a:chOff x="6765584" y="990600"/>
                <a:chExt cx="1083016" cy="3532339"/>
              </a:xfrm>
            </p:grpSpPr>
            <p:sp>
              <p:nvSpPr>
                <p:cNvPr id="326" name="Moon 32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Moon 32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Moon 32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Moon 32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Moon 32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0" name="Group 77"/>
              <p:cNvGrpSpPr/>
              <p:nvPr/>
            </p:nvGrpSpPr>
            <p:grpSpPr>
              <a:xfrm rot="2972959">
                <a:off x="8598363" y="2330596"/>
                <a:ext cx="560711" cy="1828800"/>
                <a:chOff x="6765584" y="990600"/>
                <a:chExt cx="1083016" cy="3532339"/>
              </a:xfrm>
            </p:grpSpPr>
            <p:sp>
              <p:nvSpPr>
                <p:cNvPr id="321" name="Moon 32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Moon 32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Moon 32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Moon 32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Moon 32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83"/>
              <p:cNvGrpSpPr/>
              <p:nvPr/>
            </p:nvGrpSpPr>
            <p:grpSpPr>
              <a:xfrm rot="21057775">
                <a:off x="7936516" y="1124339"/>
                <a:ext cx="560711" cy="2493875"/>
                <a:chOff x="6765584" y="990600"/>
                <a:chExt cx="1083016" cy="3532339"/>
              </a:xfrm>
            </p:grpSpPr>
            <p:sp>
              <p:nvSpPr>
                <p:cNvPr id="316" name="Moon 31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Moon 31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oon 31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Moon 31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Moon 31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2" name="Group 89"/>
              <p:cNvGrpSpPr/>
              <p:nvPr/>
            </p:nvGrpSpPr>
            <p:grpSpPr>
              <a:xfrm rot="1547556">
                <a:off x="8354077" y="3318090"/>
                <a:ext cx="560711" cy="1828800"/>
                <a:chOff x="6765584" y="990600"/>
                <a:chExt cx="1083016" cy="3532339"/>
              </a:xfrm>
            </p:grpSpPr>
            <p:sp>
              <p:nvSpPr>
                <p:cNvPr id="311" name="Moon 31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Moon 31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Moon 31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Moon 31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31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3" name="Group 95"/>
              <p:cNvGrpSpPr/>
              <p:nvPr/>
            </p:nvGrpSpPr>
            <p:grpSpPr>
              <a:xfrm rot="19650881">
                <a:off x="7610042" y="3969898"/>
                <a:ext cx="560711" cy="1828800"/>
                <a:chOff x="6765584" y="990600"/>
                <a:chExt cx="1083016" cy="3532339"/>
              </a:xfrm>
            </p:grpSpPr>
            <p:sp>
              <p:nvSpPr>
                <p:cNvPr id="306" name="Moon 30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30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Moon 30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Moon 30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Moon 30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4" name="Group 101"/>
              <p:cNvGrpSpPr/>
              <p:nvPr/>
            </p:nvGrpSpPr>
            <p:grpSpPr>
              <a:xfrm rot="1949119" flipH="1">
                <a:off x="8372043" y="3969897"/>
                <a:ext cx="560711" cy="1828800"/>
                <a:chOff x="6765584" y="990600"/>
                <a:chExt cx="1083016" cy="3532339"/>
              </a:xfrm>
            </p:grpSpPr>
            <p:sp>
              <p:nvSpPr>
                <p:cNvPr id="301" name="Moon 30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Moon 30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oon 30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Moon 30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Moon 30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5" name="Group 107"/>
            <p:cNvGrpSpPr/>
            <p:nvPr/>
          </p:nvGrpSpPr>
          <p:grpSpPr>
            <a:xfrm>
              <a:off x="6629400" y="990600"/>
              <a:ext cx="1743805" cy="3733800"/>
              <a:chOff x="7610042" y="1124339"/>
              <a:chExt cx="2183077" cy="4674359"/>
            </a:xfrm>
          </p:grpSpPr>
          <p:grpSp>
            <p:nvGrpSpPr>
              <p:cNvPr id="401" name="Group 58"/>
              <p:cNvGrpSpPr/>
              <p:nvPr/>
            </p:nvGrpSpPr>
            <p:grpSpPr>
              <a:xfrm rot="19650881">
                <a:off x="7610042" y="1912498"/>
                <a:ext cx="560711" cy="1828800"/>
                <a:chOff x="6765584" y="990600"/>
                <a:chExt cx="1083016" cy="3532339"/>
              </a:xfrm>
            </p:grpSpPr>
            <p:sp>
              <p:nvSpPr>
                <p:cNvPr id="286" name="Moon 28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Moon 28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Moon 28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oon 28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Moon 236"/>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3" name="Group 59"/>
              <p:cNvGrpSpPr/>
              <p:nvPr/>
            </p:nvGrpSpPr>
            <p:grpSpPr>
              <a:xfrm rot="19650881">
                <a:off x="7610043" y="2598297"/>
                <a:ext cx="560711" cy="1828800"/>
                <a:chOff x="6765584" y="990600"/>
                <a:chExt cx="1083016" cy="3532339"/>
              </a:xfrm>
            </p:grpSpPr>
            <p:sp>
              <p:nvSpPr>
                <p:cNvPr id="281" name="Moon 28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Moon 28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Moon 28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Moon 28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4" name="Group 65"/>
              <p:cNvGrpSpPr/>
              <p:nvPr/>
            </p:nvGrpSpPr>
            <p:grpSpPr>
              <a:xfrm rot="19650881">
                <a:off x="7610042" y="3360298"/>
                <a:ext cx="560711" cy="1828800"/>
                <a:chOff x="6765584" y="990600"/>
                <a:chExt cx="1083016" cy="3532339"/>
              </a:xfrm>
            </p:grpSpPr>
            <p:sp>
              <p:nvSpPr>
                <p:cNvPr id="276" name="Moon 27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Moon 27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Moon 27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Moon 27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Moon 27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5" name="Group 71"/>
              <p:cNvGrpSpPr/>
              <p:nvPr/>
            </p:nvGrpSpPr>
            <p:grpSpPr>
              <a:xfrm rot="928600">
                <a:off x="8349452" y="1870455"/>
                <a:ext cx="560711" cy="1828800"/>
                <a:chOff x="6765584" y="990600"/>
                <a:chExt cx="1083016" cy="3532339"/>
              </a:xfrm>
            </p:grpSpPr>
            <p:sp>
              <p:nvSpPr>
                <p:cNvPr id="271" name="Moon 27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Moon 27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Moon 27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Moon 27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27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6" name="Group 77"/>
              <p:cNvGrpSpPr/>
              <p:nvPr/>
            </p:nvGrpSpPr>
            <p:grpSpPr>
              <a:xfrm rot="2972959">
                <a:off x="8598363" y="2330596"/>
                <a:ext cx="560711" cy="1828800"/>
                <a:chOff x="6765584" y="990600"/>
                <a:chExt cx="1083016" cy="3532339"/>
              </a:xfrm>
            </p:grpSpPr>
            <p:sp>
              <p:nvSpPr>
                <p:cNvPr id="266" name="Moon 26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Moon 26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Moon 26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Moon 26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Moon 26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7" name="Group 83"/>
              <p:cNvGrpSpPr/>
              <p:nvPr/>
            </p:nvGrpSpPr>
            <p:grpSpPr>
              <a:xfrm rot="21057775">
                <a:off x="7936516" y="1124339"/>
                <a:ext cx="560711" cy="2493875"/>
                <a:chOff x="6765584" y="990600"/>
                <a:chExt cx="1083016" cy="3532339"/>
              </a:xfrm>
            </p:grpSpPr>
            <p:sp>
              <p:nvSpPr>
                <p:cNvPr id="261" name="Moon 26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Moon 26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Moon 26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Moon 26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oon 26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8" name="Group 89"/>
              <p:cNvGrpSpPr/>
              <p:nvPr/>
            </p:nvGrpSpPr>
            <p:grpSpPr>
              <a:xfrm rot="1547556">
                <a:off x="8354077" y="3318090"/>
                <a:ext cx="560711" cy="1828800"/>
                <a:chOff x="6765584" y="990600"/>
                <a:chExt cx="1083016" cy="3532339"/>
              </a:xfrm>
            </p:grpSpPr>
            <p:sp>
              <p:nvSpPr>
                <p:cNvPr id="256" name="Moon 25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Moon 25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Moon 25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Moon 25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Moon 25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95"/>
              <p:cNvGrpSpPr/>
              <p:nvPr/>
            </p:nvGrpSpPr>
            <p:grpSpPr>
              <a:xfrm rot="19650881">
                <a:off x="7610042" y="3969898"/>
                <a:ext cx="560711" cy="1828800"/>
                <a:chOff x="6765584" y="990600"/>
                <a:chExt cx="1083016" cy="3532339"/>
              </a:xfrm>
            </p:grpSpPr>
            <p:sp>
              <p:nvSpPr>
                <p:cNvPr id="251" name="Moon 25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Moon 25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Moon 25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Moon 25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oon 25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 name="Group 101"/>
              <p:cNvGrpSpPr/>
              <p:nvPr/>
            </p:nvGrpSpPr>
            <p:grpSpPr>
              <a:xfrm rot="1949119" flipH="1">
                <a:off x="8372043" y="3969897"/>
                <a:ext cx="560711" cy="1828800"/>
                <a:chOff x="6765584" y="990600"/>
                <a:chExt cx="1083016" cy="3532339"/>
              </a:xfrm>
            </p:grpSpPr>
            <p:sp>
              <p:nvSpPr>
                <p:cNvPr id="246" name="Moon 24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Moon 24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Moon 24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Moon 24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Moon 24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 name="Double Wave 4"/>
          <p:cNvSpPr/>
          <p:nvPr/>
        </p:nvSpPr>
        <p:spPr>
          <a:xfrm>
            <a:off x="1524000" y="4038600"/>
            <a:ext cx="9144000" cy="1752600"/>
          </a:xfrm>
          <a:prstGeom prst="doubleWave">
            <a:avLst/>
          </a:prstGeom>
          <a:solidFill>
            <a:srgbClr val="D98E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6" name="Group 455"/>
          <p:cNvGrpSpPr/>
          <p:nvPr/>
        </p:nvGrpSpPr>
        <p:grpSpPr>
          <a:xfrm>
            <a:off x="6248401" y="1600200"/>
            <a:ext cx="2566363" cy="5037848"/>
            <a:chOff x="3974304" y="143752"/>
            <a:chExt cx="3109809" cy="6104648"/>
          </a:xfrm>
        </p:grpSpPr>
        <p:sp>
          <p:nvSpPr>
            <p:cNvPr id="457" name="Oval 456"/>
            <p:cNvSpPr/>
            <p:nvPr/>
          </p:nvSpPr>
          <p:spPr>
            <a:xfrm>
              <a:off x="4572000" y="533400"/>
              <a:ext cx="1905000" cy="2971800"/>
            </a:xfrm>
            <a:prstGeom prst="ellips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p:cNvSpPr/>
            <p:nvPr/>
          </p:nvSpPr>
          <p:spPr>
            <a:xfrm rot="3646842">
              <a:off x="5506161" y="5632913"/>
              <a:ext cx="689263" cy="541711"/>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rot="6922285">
              <a:off x="4904939" y="5629475"/>
              <a:ext cx="689263" cy="541711"/>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p:cNvSpPr/>
            <p:nvPr/>
          </p:nvSpPr>
          <p:spPr>
            <a:xfrm rot="3770880">
              <a:off x="5712701" y="5170269"/>
              <a:ext cx="772058" cy="50370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p:cNvSpPr/>
            <p:nvPr/>
          </p:nvSpPr>
          <p:spPr>
            <a:xfrm rot="2706969">
              <a:off x="6468626" y="3662978"/>
              <a:ext cx="689263" cy="5417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p:cNvSpPr/>
            <p:nvPr/>
          </p:nvSpPr>
          <p:spPr>
            <a:xfrm rot="6922285">
              <a:off x="3900528" y="3664919"/>
              <a:ext cx="689263" cy="5417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Flowchart: Manual Operation 462"/>
            <p:cNvSpPr/>
            <p:nvPr/>
          </p:nvSpPr>
          <p:spPr>
            <a:xfrm rot="9035457">
              <a:off x="5975800" y="2506967"/>
              <a:ext cx="821702" cy="1559532"/>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Flowchart: Manual Operation 463"/>
            <p:cNvSpPr/>
            <p:nvPr/>
          </p:nvSpPr>
          <p:spPr>
            <a:xfrm rot="12441478">
              <a:off x="4287391" y="2507535"/>
              <a:ext cx="821702" cy="1585525"/>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Flowchart: Manual Operation 464"/>
            <p:cNvSpPr/>
            <p:nvPr/>
          </p:nvSpPr>
          <p:spPr>
            <a:xfrm rot="10800000">
              <a:off x="4700378" y="2504834"/>
              <a:ext cx="1832433" cy="3347025"/>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Hexagon 465"/>
            <p:cNvSpPr/>
            <p:nvPr/>
          </p:nvSpPr>
          <p:spPr>
            <a:xfrm>
              <a:off x="5305567" y="917224"/>
              <a:ext cx="460219" cy="347136"/>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p:cNvSpPr/>
            <p:nvPr/>
          </p:nvSpPr>
          <p:spPr>
            <a:xfrm>
              <a:off x="5086071" y="1849982"/>
              <a:ext cx="846566" cy="133920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Flowchart: Manual Operation 467"/>
            <p:cNvSpPr/>
            <p:nvPr/>
          </p:nvSpPr>
          <p:spPr>
            <a:xfrm rot="11472743">
              <a:off x="4429709" y="2665831"/>
              <a:ext cx="1100268" cy="3347024"/>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Flowchart: Manual Operation 468"/>
            <p:cNvSpPr/>
            <p:nvPr/>
          </p:nvSpPr>
          <p:spPr>
            <a:xfrm rot="10187976">
              <a:off x="5621669" y="2585572"/>
              <a:ext cx="1100268" cy="3347024"/>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0" name="Group 156"/>
            <p:cNvGrpSpPr/>
            <p:nvPr/>
          </p:nvGrpSpPr>
          <p:grpSpPr>
            <a:xfrm rot="4899292">
              <a:off x="4543853" y="4022755"/>
              <a:ext cx="3267230" cy="609600"/>
              <a:chOff x="3352800" y="1905000"/>
              <a:chExt cx="5553231" cy="838200"/>
            </a:xfrm>
          </p:grpSpPr>
          <p:grpSp>
            <p:nvGrpSpPr>
              <p:cNvPr id="471" name="Group 222"/>
              <p:cNvGrpSpPr/>
              <p:nvPr/>
            </p:nvGrpSpPr>
            <p:grpSpPr>
              <a:xfrm>
                <a:off x="3352800" y="1905000"/>
                <a:ext cx="2810031" cy="838200"/>
                <a:chOff x="4809969" y="2971800"/>
                <a:chExt cx="5781831" cy="1638300"/>
              </a:xfrm>
            </p:grpSpPr>
            <p:grpSp>
              <p:nvGrpSpPr>
                <p:cNvPr id="473" name="Group 213"/>
                <p:cNvGrpSpPr/>
                <p:nvPr/>
              </p:nvGrpSpPr>
              <p:grpSpPr>
                <a:xfrm rot="5400000">
                  <a:off x="5457669" y="2362200"/>
                  <a:ext cx="1600200" cy="2895600"/>
                  <a:chOff x="5457669" y="2362200"/>
                  <a:chExt cx="1600200" cy="2895600"/>
                </a:xfrm>
              </p:grpSpPr>
              <p:grpSp>
                <p:nvGrpSpPr>
                  <p:cNvPr id="474" name="Group 208"/>
                  <p:cNvGrpSpPr/>
                  <p:nvPr/>
                </p:nvGrpSpPr>
                <p:grpSpPr>
                  <a:xfrm>
                    <a:off x="5486400" y="2362200"/>
                    <a:ext cx="1524000" cy="1447800"/>
                    <a:chOff x="5486400" y="2362200"/>
                    <a:chExt cx="1524000" cy="1447800"/>
                  </a:xfrm>
                </p:grpSpPr>
                <p:sp>
                  <p:nvSpPr>
                    <p:cNvPr id="593" name="Up Arrow Callout 59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Quad Arrow 59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209"/>
                  <p:cNvGrpSpPr/>
                  <p:nvPr/>
                </p:nvGrpSpPr>
                <p:grpSpPr>
                  <a:xfrm rot="10800000">
                    <a:off x="5486400" y="3810000"/>
                    <a:ext cx="1524000" cy="1447800"/>
                    <a:chOff x="5486400" y="2362200"/>
                    <a:chExt cx="1524000" cy="1447800"/>
                  </a:xfrm>
                </p:grpSpPr>
                <p:sp>
                  <p:nvSpPr>
                    <p:cNvPr id="591" name="Up Arrow Callout 59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Quad Arrow 59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0" name="Diamond 58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214"/>
                <p:cNvGrpSpPr/>
                <p:nvPr/>
              </p:nvGrpSpPr>
              <p:grpSpPr>
                <a:xfrm rot="5400000">
                  <a:off x="8343900" y="2324100"/>
                  <a:ext cx="1600200" cy="2895600"/>
                  <a:chOff x="5457669" y="2362200"/>
                  <a:chExt cx="1600200" cy="2895600"/>
                </a:xfrm>
              </p:grpSpPr>
              <p:grpSp>
                <p:nvGrpSpPr>
                  <p:cNvPr id="477" name="Group 208"/>
                  <p:cNvGrpSpPr/>
                  <p:nvPr/>
                </p:nvGrpSpPr>
                <p:grpSpPr>
                  <a:xfrm>
                    <a:off x="5486400" y="2362200"/>
                    <a:ext cx="1524000" cy="1447800"/>
                    <a:chOff x="5486400" y="2362200"/>
                    <a:chExt cx="1524000" cy="1447800"/>
                  </a:xfrm>
                </p:grpSpPr>
                <p:sp>
                  <p:nvSpPr>
                    <p:cNvPr id="586" name="Up Arrow Callout 585"/>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Quad Arrow 58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8" name="Group 209"/>
                  <p:cNvGrpSpPr/>
                  <p:nvPr/>
                </p:nvGrpSpPr>
                <p:grpSpPr>
                  <a:xfrm rot="10800000">
                    <a:off x="5486400" y="3810000"/>
                    <a:ext cx="1524000" cy="1447800"/>
                    <a:chOff x="5486400" y="2362200"/>
                    <a:chExt cx="1524000" cy="1447800"/>
                  </a:xfrm>
                </p:grpSpPr>
                <p:sp>
                  <p:nvSpPr>
                    <p:cNvPr id="584" name="Up Arrow Callout 583"/>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Quad Arrow 58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3" name="Diamond 58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9" name="Group 223"/>
              <p:cNvGrpSpPr/>
              <p:nvPr/>
            </p:nvGrpSpPr>
            <p:grpSpPr>
              <a:xfrm>
                <a:off x="6096000" y="1905000"/>
                <a:ext cx="2810031" cy="838200"/>
                <a:chOff x="4809969" y="2971800"/>
                <a:chExt cx="5781831" cy="1638300"/>
              </a:xfrm>
            </p:grpSpPr>
            <p:grpSp>
              <p:nvGrpSpPr>
                <p:cNvPr id="480" name="Group 213"/>
                <p:cNvGrpSpPr/>
                <p:nvPr/>
              </p:nvGrpSpPr>
              <p:grpSpPr>
                <a:xfrm rot="5400000">
                  <a:off x="5457669" y="2362200"/>
                  <a:ext cx="1600200" cy="2895600"/>
                  <a:chOff x="5457669" y="2362200"/>
                  <a:chExt cx="1600200" cy="2895600"/>
                </a:xfrm>
              </p:grpSpPr>
              <p:grpSp>
                <p:nvGrpSpPr>
                  <p:cNvPr id="481" name="Group 208"/>
                  <p:cNvGrpSpPr/>
                  <p:nvPr/>
                </p:nvGrpSpPr>
                <p:grpSpPr>
                  <a:xfrm>
                    <a:off x="5486400" y="2362200"/>
                    <a:ext cx="1524000" cy="1447800"/>
                    <a:chOff x="5486400" y="2362200"/>
                    <a:chExt cx="1524000" cy="1447800"/>
                  </a:xfrm>
                </p:grpSpPr>
                <p:sp>
                  <p:nvSpPr>
                    <p:cNvPr id="577" name="Up Arrow Callout 57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Quad Arrow 57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2" name="Group 209"/>
                  <p:cNvGrpSpPr/>
                  <p:nvPr/>
                </p:nvGrpSpPr>
                <p:grpSpPr>
                  <a:xfrm rot="10800000">
                    <a:off x="5486400" y="3810000"/>
                    <a:ext cx="1524000" cy="1447800"/>
                    <a:chOff x="5486400" y="2362200"/>
                    <a:chExt cx="1524000" cy="1447800"/>
                  </a:xfrm>
                </p:grpSpPr>
                <p:sp>
                  <p:nvSpPr>
                    <p:cNvPr id="575" name="Up Arrow Callout 574"/>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Quad Arrow 575"/>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4" name="Diamond 573"/>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8" name="Group 214"/>
                <p:cNvGrpSpPr/>
                <p:nvPr/>
              </p:nvGrpSpPr>
              <p:grpSpPr>
                <a:xfrm rot="5400000">
                  <a:off x="8343900" y="2324100"/>
                  <a:ext cx="1600200" cy="2895600"/>
                  <a:chOff x="5457669" y="2362200"/>
                  <a:chExt cx="1600200" cy="2895600"/>
                </a:xfrm>
              </p:grpSpPr>
              <p:grpSp>
                <p:nvGrpSpPr>
                  <p:cNvPr id="489" name="Group 208"/>
                  <p:cNvGrpSpPr/>
                  <p:nvPr/>
                </p:nvGrpSpPr>
                <p:grpSpPr>
                  <a:xfrm>
                    <a:off x="5486400" y="2362200"/>
                    <a:ext cx="1524000" cy="1447800"/>
                    <a:chOff x="5486400" y="2362200"/>
                    <a:chExt cx="1524000" cy="1447800"/>
                  </a:xfrm>
                </p:grpSpPr>
                <p:sp>
                  <p:nvSpPr>
                    <p:cNvPr id="570" name="Up Arrow Callout 56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Quad Arrow 57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5" name="Group 209"/>
                  <p:cNvGrpSpPr/>
                  <p:nvPr/>
                </p:nvGrpSpPr>
                <p:grpSpPr>
                  <a:xfrm rot="10800000">
                    <a:off x="5486400" y="3810000"/>
                    <a:ext cx="1524000" cy="1447800"/>
                    <a:chOff x="5486400" y="2362200"/>
                    <a:chExt cx="1524000" cy="1447800"/>
                  </a:xfrm>
                </p:grpSpPr>
                <p:sp>
                  <p:nvSpPr>
                    <p:cNvPr id="568" name="Up Arrow Callout 567"/>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Quad Arrow 568"/>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7" name="Diamond 566"/>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96" name="Group 191"/>
            <p:cNvGrpSpPr/>
            <p:nvPr/>
          </p:nvGrpSpPr>
          <p:grpSpPr>
            <a:xfrm rot="6068531">
              <a:off x="3324527" y="4023923"/>
              <a:ext cx="3267230" cy="609600"/>
              <a:chOff x="3352800" y="1905000"/>
              <a:chExt cx="5553231" cy="838200"/>
            </a:xfrm>
          </p:grpSpPr>
          <p:grpSp>
            <p:nvGrpSpPr>
              <p:cNvPr id="497" name="Group 222"/>
              <p:cNvGrpSpPr/>
              <p:nvPr/>
            </p:nvGrpSpPr>
            <p:grpSpPr>
              <a:xfrm>
                <a:off x="3352800" y="1905000"/>
                <a:ext cx="2810031" cy="838200"/>
                <a:chOff x="4809969" y="2971800"/>
                <a:chExt cx="5781831" cy="1638300"/>
              </a:xfrm>
            </p:grpSpPr>
            <p:grpSp>
              <p:nvGrpSpPr>
                <p:cNvPr id="498" name="Group 213"/>
                <p:cNvGrpSpPr/>
                <p:nvPr/>
              </p:nvGrpSpPr>
              <p:grpSpPr>
                <a:xfrm rot="5400000">
                  <a:off x="5457669" y="2362200"/>
                  <a:ext cx="1600200" cy="2895600"/>
                  <a:chOff x="5457669" y="2362200"/>
                  <a:chExt cx="1600200" cy="2895600"/>
                </a:xfrm>
              </p:grpSpPr>
              <p:grpSp>
                <p:nvGrpSpPr>
                  <p:cNvPr id="504" name="Group 208"/>
                  <p:cNvGrpSpPr/>
                  <p:nvPr/>
                </p:nvGrpSpPr>
                <p:grpSpPr>
                  <a:xfrm>
                    <a:off x="5486400" y="2362200"/>
                    <a:ext cx="1524000" cy="1447800"/>
                    <a:chOff x="5486400" y="2362200"/>
                    <a:chExt cx="1524000" cy="1447800"/>
                  </a:xfrm>
                </p:grpSpPr>
                <p:sp>
                  <p:nvSpPr>
                    <p:cNvPr id="559" name="Up Arrow Callout 558"/>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Quad Arrow 559"/>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5" name="Group 209"/>
                  <p:cNvGrpSpPr/>
                  <p:nvPr/>
                </p:nvGrpSpPr>
                <p:grpSpPr>
                  <a:xfrm rot="10800000">
                    <a:off x="5486400" y="3810000"/>
                    <a:ext cx="1524000" cy="1447800"/>
                    <a:chOff x="5486400" y="2362200"/>
                    <a:chExt cx="1524000" cy="1447800"/>
                  </a:xfrm>
                </p:grpSpPr>
                <p:sp>
                  <p:nvSpPr>
                    <p:cNvPr id="557" name="Up Arrow Callout 55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Quad Arrow 55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6" name="Diamond 555"/>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1" name="Group 214"/>
                <p:cNvGrpSpPr/>
                <p:nvPr/>
              </p:nvGrpSpPr>
              <p:grpSpPr>
                <a:xfrm rot="5400000">
                  <a:off x="8343900" y="2324100"/>
                  <a:ext cx="1600200" cy="2895600"/>
                  <a:chOff x="5457669" y="2362200"/>
                  <a:chExt cx="1600200" cy="2895600"/>
                </a:xfrm>
              </p:grpSpPr>
              <p:grpSp>
                <p:nvGrpSpPr>
                  <p:cNvPr id="512" name="Group 208"/>
                  <p:cNvGrpSpPr/>
                  <p:nvPr/>
                </p:nvGrpSpPr>
                <p:grpSpPr>
                  <a:xfrm>
                    <a:off x="5486400" y="2362200"/>
                    <a:ext cx="1524000" cy="1447800"/>
                    <a:chOff x="5486400" y="2362200"/>
                    <a:chExt cx="1524000" cy="1447800"/>
                  </a:xfrm>
                </p:grpSpPr>
                <p:sp>
                  <p:nvSpPr>
                    <p:cNvPr id="552" name="Up Arrow Callout 551"/>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Quad Arrow 552"/>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 name="Group 209"/>
                  <p:cNvGrpSpPr/>
                  <p:nvPr/>
                </p:nvGrpSpPr>
                <p:grpSpPr>
                  <a:xfrm rot="10800000">
                    <a:off x="5486400" y="3810000"/>
                    <a:ext cx="1524000" cy="1447800"/>
                    <a:chOff x="5486400" y="2362200"/>
                    <a:chExt cx="1524000" cy="1447800"/>
                  </a:xfrm>
                </p:grpSpPr>
                <p:sp>
                  <p:nvSpPr>
                    <p:cNvPr id="550" name="Up Arrow Callout 54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Quad Arrow 55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9" name="Diamond 548"/>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3" name="Group 223"/>
              <p:cNvGrpSpPr/>
              <p:nvPr/>
            </p:nvGrpSpPr>
            <p:grpSpPr>
              <a:xfrm>
                <a:off x="6096000" y="1905000"/>
                <a:ext cx="2810031" cy="838200"/>
                <a:chOff x="4809969" y="2971800"/>
                <a:chExt cx="5781831" cy="1638300"/>
              </a:xfrm>
            </p:grpSpPr>
            <p:grpSp>
              <p:nvGrpSpPr>
                <p:cNvPr id="527" name="Group 213"/>
                <p:cNvGrpSpPr/>
                <p:nvPr/>
              </p:nvGrpSpPr>
              <p:grpSpPr>
                <a:xfrm rot="5400000">
                  <a:off x="5457669" y="2362200"/>
                  <a:ext cx="1600200" cy="2895600"/>
                  <a:chOff x="5457669" y="2362200"/>
                  <a:chExt cx="1600200" cy="2895600"/>
                </a:xfrm>
              </p:grpSpPr>
              <p:grpSp>
                <p:nvGrpSpPr>
                  <p:cNvPr id="528" name="Group 208"/>
                  <p:cNvGrpSpPr/>
                  <p:nvPr/>
                </p:nvGrpSpPr>
                <p:grpSpPr>
                  <a:xfrm>
                    <a:off x="5486400" y="2362200"/>
                    <a:ext cx="1524000" cy="1447800"/>
                    <a:chOff x="5486400" y="2362200"/>
                    <a:chExt cx="1524000" cy="1447800"/>
                  </a:xfrm>
                </p:grpSpPr>
                <p:sp>
                  <p:nvSpPr>
                    <p:cNvPr id="543" name="Up Arrow Callout 54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Quad Arrow 54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 209"/>
                  <p:cNvGrpSpPr/>
                  <p:nvPr/>
                </p:nvGrpSpPr>
                <p:grpSpPr>
                  <a:xfrm rot="10800000">
                    <a:off x="5486400" y="3810000"/>
                    <a:ext cx="1524000" cy="1447800"/>
                    <a:chOff x="5486400" y="2362200"/>
                    <a:chExt cx="1524000" cy="1447800"/>
                  </a:xfrm>
                </p:grpSpPr>
                <p:sp>
                  <p:nvSpPr>
                    <p:cNvPr id="541" name="Up Arrow Callout 54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Quad Arrow 54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0" name="Diamond 53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0" name="Group 214"/>
                <p:cNvGrpSpPr/>
                <p:nvPr/>
              </p:nvGrpSpPr>
              <p:grpSpPr>
                <a:xfrm rot="5400000">
                  <a:off x="8343900" y="2324100"/>
                  <a:ext cx="1600200" cy="2895600"/>
                  <a:chOff x="5457669" y="2362200"/>
                  <a:chExt cx="1600200" cy="2895600"/>
                </a:xfrm>
              </p:grpSpPr>
              <p:grpSp>
                <p:nvGrpSpPr>
                  <p:cNvPr id="531" name="Group 208"/>
                  <p:cNvGrpSpPr/>
                  <p:nvPr/>
                </p:nvGrpSpPr>
                <p:grpSpPr>
                  <a:xfrm>
                    <a:off x="5486400" y="2362200"/>
                    <a:ext cx="1524000" cy="1447800"/>
                    <a:chOff x="5486400" y="2362200"/>
                    <a:chExt cx="1524000" cy="1447800"/>
                  </a:xfrm>
                </p:grpSpPr>
                <p:sp>
                  <p:nvSpPr>
                    <p:cNvPr id="536" name="Up Arrow Callout 535"/>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Quad Arrow 53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209"/>
                  <p:cNvGrpSpPr/>
                  <p:nvPr/>
                </p:nvGrpSpPr>
                <p:grpSpPr>
                  <a:xfrm rot="10800000">
                    <a:off x="5486400" y="3810000"/>
                    <a:ext cx="1524000" cy="1447800"/>
                    <a:chOff x="5486400" y="2362200"/>
                    <a:chExt cx="1524000" cy="1447800"/>
                  </a:xfrm>
                </p:grpSpPr>
                <p:sp>
                  <p:nvSpPr>
                    <p:cNvPr id="534" name="Up Arrow Callout 533"/>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Quad Arrow 53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3" name="Diamond 53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72" name="Oval 471"/>
            <p:cNvSpPr/>
            <p:nvPr/>
          </p:nvSpPr>
          <p:spPr>
            <a:xfrm>
              <a:off x="4691943" y="685800"/>
              <a:ext cx="1687468" cy="21985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8" name="Group 317"/>
            <p:cNvGrpSpPr/>
            <p:nvPr/>
          </p:nvGrpSpPr>
          <p:grpSpPr>
            <a:xfrm>
              <a:off x="4648201" y="533401"/>
              <a:ext cx="1752600" cy="1143000"/>
              <a:chOff x="2563701" y="829952"/>
              <a:chExt cx="1675687" cy="1200349"/>
            </a:xfrm>
          </p:grpSpPr>
          <p:sp>
            <p:nvSpPr>
              <p:cNvPr id="521" name="Wave 520"/>
              <p:cNvSpPr/>
              <p:nvPr/>
            </p:nvSpPr>
            <p:spPr>
              <a:xfrm rot="21194305">
                <a:off x="2563701" y="1039701"/>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Wave 521"/>
              <p:cNvSpPr/>
              <p:nvPr/>
            </p:nvSpPr>
            <p:spPr>
              <a:xfrm rot="2315749">
                <a:off x="3248788" y="1038988"/>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9" name="Group 316"/>
              <p:cNvGrpSpPr/>
              <p:nvPr/>
            </p:nvGrpSpPr>
            <p:grpSpPr>
              <a:xfrm>
                <a:off x="2593540" y="829952"/>
                <a:ext cx="1524000" cy="1080412"/>
                <a:chOff x="2593540" y="829952"/>
                <a:chExt cx="1524000" cy="1080412"/>
              </a:xfrm>
            </p:grpSpPr>
            <p:sp>
              <p:nvSpPr>
                <p:cNvPr id="524" name="Wave 523"/>
                <p:cNvSpPr/>
                <p:nvPr/>
              </p:nvSpPr>
              <p:spPr>
                <a:xfrm rot="1428102">
                  <a:off x="2900963" y="919764"/>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p:cNvSpPr/>
                <p:nvPr/>
              </p:nvSpPr>
              <p:spPr>
                <a:xfrm rot="16898669">
                  <a:off x="2886736" y="536756"/>
                  <a:ext cx="937607" cy="1524000"/>
                </a:xfrm>
                <a:prstGeom prst="ellips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p:cNvSpPr/>
                <p:nvPr/>
              </p:nvSpPr>
              <p:spPr>
                <a:xfrm rot="16898669">
                  <a:off x="2950687" y="826723"/>
                  <a:ext cx="686090" cy="1286039"/>
                </a:xfrm>
                <a:prstGeom prst="ellipse">
                  <a:avLst/>
                </a:prstGeom>
                <a:solidFill>
                  <a:srgbClr val="AB6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5" name="Group 359"/>
            <p:cNvGrpSpPr/>
            <p:nvPr/>
          </p:nvGrpSpPr>
          <p:grpSpPr>
            <a:xfrm>
              <a:off x="4613231" y="143752"/>
              <a:ext cx="2270009" cy="2265384"/>
              <a:chOff x="2067092" y="319720"/>
              <a:chExt cx="2270009" cy="2480343"/>
            </a:xfrm>
          </p:grpSpPr>
          <p:grpSp>
            <p:nvGrpSpPr>
              <p:cNvPr id="546" name="Group 323"/>
              <p:cNvGrpSpPr/>
              <p:nvPr/>
            </p:nvGrpSpPr>
            <p:grpSpPr>
              <a:xfrm>
                <a:off x="2093244" y="319720"/>
                <a:ext cx="2243857" cy="2480343"/>
                <a:chOff x="2093244" y="319720"/>
                <a:chExt cx="2243857" cy="2480343"/>
              </a:xfrm>
            </p:grpSpPr>
            <p:grpSp>
              <p:nvGrpSpPr>
                <p:cNvPr id="547" name="Group 318"/>
                <p:cNvGrpSpPr/>
                <p:nvPr/>
              </p:nvGrpSpPr>
              <p:grpSpPr>
                <a:xfrm rot="11347032">
                  <a:off x="2115286" y="319720"/>
                  <a:ext cx="2221815" cy="1735901"/>
                  <a:chOff x="2411281" y="1853771"/>
                  <a:chExt cx="2015143" cy="2114168"/>
                </a:xfrm>
              </p:grpSpPr>
              <p:sp>
                <p:nvSpPr>
                  <p:cNvPr id="517" name="Pie 516"/>
                  <p:cNvSpPr/>
                  <p:nvPr/>
                </p:nvSpPr>
                <p:spPr>
                  <a:xfrm rot="18695073">
                    <a:off x="2366866" y="1898186"/>
                    <a:ext cx="2070030" cy="1981200"/>
                  </a:xfrm>
                  <a:prstGeom prst="pie">
                    <a:avLst>
                      <a:gd name="adj1" fmla="val 777214"/>
                      <a:gd name="adj2" fmla="val 1620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48" name="Group 5"/>
                  <p:cNvGrpSpPr/>
                  <p:nvPr/>
                </p:nvGrpSpPr>
                <p:grpSpPr>
                  <a:xfrm>
                    <a:off x="2743199" y="2438399"/>
                    <a:ext cx="1683225" cy="1529540"/>
                    <a:chOff x="2740938" y="2438400"/>
                    <a:chExt cx="1683225" cy="1529540"/>
                  </a:xfrm>
                </p:grpSpPr>
                <p:sp>
                  <p:nvSpPr>
                    <p:cNvPr id="519" name="Moon 3"/>
                    <p:cNvSpPr/>
                    <p:nvPr/>
                  </p:nvSpPr>
                  <p:spPr>
                    <a:xfrm rot="16200000">
                      <a:off x="2905503" y="2449280"/>
                      <a:ext cx="1354095" cy="1683225"/>
                    </a:xfrm>
                    <a:prstGeom prst="moon">
                      <a:avLst>
                        <a:gd name="adj" fmla="val 6771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Moon 519"/>
                    <p:cNvSpPr/>
                    <p:nvPr/>
                  </p:nvSpPr>
                  <p:spPr>
                    <a:xfrm rot="16200000">
                      <a:off x="3009901" y="2171700"/>
                      <a:ext cx="1066800" cy="1600199"/>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4" name="Group 153"/>
                <p:cNvGrpSpPr/>
                <p:nvPr/>
              </p:nvGrpSpPr>
              <p:grpSpPr>
                <a:xfrm rot="166774">
                  <a:off x="2093244" y="1270011"/>
                  <a:ext cx="2132748" cy="1530052"/>
                  <a:chOff x="7239000" y="1219199"/>
                  <a:chExt cx="2132748" cy="1530052"/>
                </a:xfrm>
                <a:solidFill>
                  <a:schemeClr val="accent2">
                    <a:lumMod val="75000"/>
                  </a:schemeClr>
                </a:solidFill>
              </p:grpSpPr>
              <p:sp>
                <p:nvSpPr>
                  <p:cNvPr id="513" name="Rounded Rectangle 512"/>
                  <p:cNvSpPr/>
                  <p:nvPr/>
                </p:nvSpPr>
                <p:spPr>
                  <a:xfrm>
                    <a:off x="7239000" y="1219199"/>
                    <a:ext cx="1672045" cy="33980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Wave 513"/>
                  <p:cNvSpPr/>
                  <p:nvPr/>
                </p:nvSpPr>
                <p:spPr>
                  <a:xfrm rot="16200000">
                    <a:off x="8195911" y="1938689"/>
                    <a:ext cx="1164182" cy="334804"/>
                  </a:xfrm>
                  <a:prstGeom prst="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Wave 514"/>
                  <p:cNvSpPr/>
                  <p:nvPr/>
                </p:nvSpPr>
                <p:spPr>
                  <a:xfrm rot="15242885">
                    <a:off x="8512409" y="1889912"/>
                    <a:ext cx="1263180" cy="455498"/>
                  </a:xfrm>
                  <a:prstGeom prst="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ounded Rectangle 515"/>
                  <p:cNvSpPr/>
                  <p:nvPr/>
                </p:nvSpPr>
                <p:spPr>
                  <a:xfrm>
                    <a:off x="8689097" y="1219200"/>
                    <a:ext cx="454903" cy="36380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5" name="Group 324"/>
              <p:cNvGrpSpPr/>
              <p:nvPr/>
            </p:nvGrpSpPr>
            <p:grpSpPr>
              <a:xfrm rot="10955680">
                <a:off x="2067092" y="1221202"/>
                <a:ext cx="2008878" cy="399738"/>
                <a:chOff x="3352800" y="1905000"/>
                <a:chExt cx="5553229" cy="838200"/>
              </a:xfrm>
            </p:grpSpPr>
            <p:grpSp>
              <p:nvGrpSpPr>
                <p:cNvPr id="561" name="Group 222"/>
                <p:cNvGrpSpPr/>
                <p:nvPr/>
              </p:nvGrpSpPr>
              <p:grpSpPr>
                <a:xfrm>
                  <a:off x="3352800" y="1905000"/>
                  <a:ext cx="2810031" cy="838200"/>
                  <a:chOff x="4809969" y="2971800"/>
                  <a:chExt cx="5781831" cy="1638300"/>
                </a:xfrm>
              </p:grpSpPr>
              <p:grpSp>
                <p:nvGrpSpPr>
                  <p:cNvPr id="562" name="Group 213"/>
                  <p:cNvGrpSpPr/>
                  <p:nvPr/>
                </p:nvGrpSpPr>
                <p:grpSpPr>
                  <a:xfrm rot="5400000">
                    <a:off x="5457669" y="2362200"/>
                    <a:ext cx="1600200" cy="2895600"/>
                    <a:chOff x="5457669" y="2362200"/>
                    <a:chExt cx="1600200" cy="2895600"/>
                  </a:xfrm>
                </p:grpSpPr>
                <p:grpSp>
                  <p:nvGrpSpPr>
                    <p:cNvPr id="563" name="Group 208"/>
                    <p:cNvGrpSpPr/>
                    <p:nvPr/>
                  </p:nvGrpSpPr>
                  <p:grpSpPr>
                    <a:xfrm>
                      <a:off x="5486400" y="2362200"/>
                      <a:ext cx="1524000" cy="1447800"/>
                      <a:chOff x="5486400" y="2362200"/>
                      <a:chExt cx="1524000" cy="1447800"/>
                    </a:xfrm>
                  </p:grpSpPr>
                  <p:sp>
                    <p:nvSpPr>
                      <p:cNvPr id="509" name="Up Arrow Callout 508"/>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Quad Arrow 509"/>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4" name="Group 209"/>
                    <p:cNvGrpSpPr/>
                    <p:nvPr/>
                  </p:nvGrpSpPr>
                  <p:grpSpPr>
                    <a:xfrm rot="10800000">
                      <a:off x="5486400" y="3810000"/>
                      <a:ext cx="1524000" cy="1447800"/>
                      <a:chOff x="5486400" y="2362200"/>
                      <a:chExt cx="1524000" cy="1447800"/>
                    </a:xfrm>
                  </p:grpSpPr>
                  <p:sp>
                    <p:nvSpPr>
                      <p:cNvPr id="507" name="Up Arrow Callout 50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Quad Arrow 50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6" name="Diamond 505"/>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5" name="Group 214"/>
                  <p:cNvGrpSpPr/>
                  <p:nvPr/>
                </p:nvGrpSpPr>
                <p:grpSpPr>
                  <a:xfrm rot="5400000">
                    <a:off x="8343900" y="2324100"/>
                    <a:ext cx="1600200" cy="2895600"/>
                    <a:chOff x="5457669" y="2362200"/>
                    <a:chExt cx="1600200" cy="2895600"/>
                  </a:xfrm>
                </p:grpSpPr>
                <p:grpSp>
                  <p:nvGrpSpPr>
                    <p:cNvPr id="566" name="Group 208"/>
                    <p:cNvGrpSpPr/>
                    <p:nvPr/>
                  </p:nvGrpSpPr>
                  <p:grpSpPr>
                    <a:xfrm>
                      <a:off x="5486400" y="2362200"/>
                      <a:ext cx="1524000" cy="1447800"/>
                      <a:chOff x="5486400" y="2362200"/>
                      <a:chExt cx="1524000" cy="1447800"/>
                    </a:xfrm>
                  </p:grpSpPr>
                  <p:sp>
                    <p:nvSpPr>
                      <p:cNvPr id="502" name="Up Arrow Callout 501"/>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Quad Arrow 502"/>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2" name="Group 209"/>
                    <p:cNvGrpSpPr/>
                    <p:nvPr/>
                  </p:nvGrpSpPr>
                  <p:grpSpPr>
                    <a:xfrm rot="10800000">
                      <a:off x="5486400" y="3810000"/>
                      <a:ext cx="1524000" cy="1447800"/>
                      <a:chOff x="5486400" y="2362200"/>
                      <a:chExt cx="1524000" cy="1447800"/>
                    </a:xfrm>
                  </p:grpSpPr>
                  <p:sp>
                    <p:nvSpPr>
                      <p:cNvPr id="500" name="Up Arrow Callout 49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Quad Arrow 50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9" name="Diamond 498"/>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3" name="Group 223"/>
                <p:cNvGrpSpPr/>
                <p:nvPr/>
              </p:nvGrpSpPr>
              <p:grpSpPr>
                <a:xfrm>
                  <a:off x="6095999" y="1905000"/>
                  <a:ext cx="2810030" cy="838200"/>
                  <a:chOff x="4809966" y="2971801"/>
                  <a:chExt cx="5781830" cy="1638301"/>
                </a:xfrm>
              </p:grpSpPr>
              <p:grpSp>
                <p:nvGrpSpPr>
                  <p:cNvPr id="579" name="Group 213"/>
                  <p:cNvGrpSpPr/>
                  <p:nvPr/>
                </p:nvGrpSpPr>
                <p:grpSpPr>
                  <a:xfrm rot="5400000">
                    <a:off x="5457666" y="2362202"/>
                    <a:ext cx="1600200" cy="2895600"/>
                    <a:chOff x="5457669" y="2362200"/>
                    <a:chExt cx="1600200" cy="2895600"/>
                  </a:xfrm>
                </p:grpSpPr>
                <p:grpSp>
                  <p:nvGrpSpPr>
                    <p:cNvPr id="580" name="Group 208"/>
                    <p:cNvGrpSpPr/>
                    <p:nvPr/>
                  </p:nvGrpSpPr>
                  <p:grpSpPr>
                    <a:xfrm>
                      <a:off x="5486400" y="2362200"/>
                      <a:ext cx="1524000" cy="1447800"/>
                      <a:chOff x="5486400" y="2362200"/>
                      <a:chExt cx="1524000" cy="1447800"/>
                    </a:xfrm>
                  </p:grpSpPr>
                  <p:sp>
                    <p:nvSpPr>
                      <p:cNvPr id="493" name="Up Arrow Callout 49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Quad Arrow 49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1" name="Group 209"/>
                    <p:cNvGrpSpPr/>
                    <p:nvPr/>
                  </p:nvGrpSpPr>
                  <p:grpSpPr>
                    <a:xfrm rot="10800000">
                      <a:off x="5486400" y="3810000"/>
                      <a:ext cx="1524000" cy="1447800"/>
                      <a:chOff x="5486400" y="2362200"/>
                      <a:chExt cx="1524000" cy="1447800"/>
                    </a:xfrm>
                  </p:grpSpPr>
                  <p:sp>
                    <p:nvSpPr>
                      <p:cNvPr id="491" name="Up Arrow Callout 49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Quad Arrow 49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0" name="Diamond 48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2" name="Group 214"/>
                  <p:cNvGrpSpPr/>
                  <p:nvPr/>
                </p:nvGrpSpPr>
                <p:grpSpPr>
                  <a:xfrm rot="5400000">
                    <a:off x="8343896" y="2324101"/>
                    <a:ext cx="1600200" cy="2895600"/>
                    <a:chOff x="5457669" y="2362205"/>
                    <a:chExt cx="1600200" cy="2895600"/>
                  </a:xfrm>
                </p:grpSpPr>
                <p:grpSp>
                  <p:nvGrpSpPr>
                    <p:cNvPr id="588" name="Group 208"/>
                    <p:cNvGrpSpPr/>
                    <p:nvPr/>
                  </p:nvGrpSpPr>
                  <p:grpSpPr>
                    <a:xfrm>
                      <a:off x="5486400" y="2362205"/>
                      <a:ext cx="1524000" cy="1447800"/>
                      <a:chOff x="5486400" y="2362205"/>
                      <a:chExt cx="1524000" cy="1447800"/>
                    </a:xfrm>
                  </p:grpSpPr>
                  <p:sp>
                    <p:nvSpPr>
                      <p:cNvPr id="486" name="Up Arrow Callout 485"/>
                      <p:cNvSpPr/>
                      <p:nvPr/>
                    </p:nvSpPr>
                    <p:spPr>
                      <a:xfrm>
                        <a:off x="5486400" y="2362205"/>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Quad Arrow 48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9" name="Group 209"/>
                    <p:cNvGrpSpPr/>
                    <p:nvPr/>
                  </p:nvGrpSpPr>
                  <p:grpSpPr>
                    <a:xfrm rot="10800000">
                      <a:off x="5486400" y="3810005"/>
                      <a:ext cx="1524000" cy="1447800"/>
                      <a:chOff x="5486400" y="2362195"/>
                      <a:chExt cx="1524000" cy="1447800"/>
                    </a:xfrm>
                  </p:grpSpPr>
                  <p:sp>
                    <p:nvSpPr>
                      <p:cNvPr id="484" name="Up Arrow Callout 483"/>
                      <p:cNvSpPr/>
                      <p:nvPr/>
                    </p:nvSpPr>
                    <p:spPr>
                      <a:xfrm>
                        <a:off x="5486400" y="2362195"/>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Quad Arrow 48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3" name="Diamond 48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600" name="TextBox 599"/>
          <p:cNvSpPr txBox="1"/>
          <p:nvPr/>
        </p:nvSpPr>
        <p:spPr>
          <a:xfrm>
            <a:off x="1905000" y="0"/>
            <a:ext cx="8458200" cy="1077218"/>
          </a:xfrm>
          <a:prstGeom prst="rect">
            <a:avLst/>
          </a:prstGeom>
          <a:noFill/>
        </p:spPr>
        <p:txBody>
          <a:bodyPr wrap="square" rtlCol="0">
            <a:spAutoFit/>
          </a:bodyPr>
          <a:lstStyle/>
          <a:p>
            <a:pPr algn="ctr"/>
            <a:r>
              <a:rPr lang="en-US" sz="3200" dirty="0"/>
              <a:t>The Parable of the Foolish Rich Man</a:t>
            </a:r>
          </a:p>
          <a:p>
            <a:pPr algn="ctr"/>
            <a:r>
              <a:rPr lang="en-US" sz="3200" dirty="0"/>
              <a:t>Luke 12:16-21</a:t>
            </a:r>
          </a:p>
        </p:txBody>
      </p:sp>
    </p:spTree>
    <p:extLst>
      <p:ext uri="{BB962C8B-B14F-4D97-AF65-F5344CB8AC3E}">
        <p14:creationId xmlns:p14="http://schemas.microsoft.com/office/powerpoint/2010/main" val="239756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wedge">
                                      <p:cBhvr>
                                        <p:cTn id="7" dur="20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 name="Picture 598">
            <a:extLst>
              <a:ext uri="{FF2B5EF4-FFF2-40B4-BE49-F238E27FC236}">
                <a16:creationId xmlns:a16="http://schemas.microsoft.com/office/drawing/2014/main" id="{238E2CDF-4DB5-4D69-9B1F-9861CDC680C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95" name="Rectangle 594"/>
          <p:cNvSpPr/>
          <p:nvPr/>
        </p:nvSpPr>
        <p:spPr>
          <a:xfrm>
            <a:off x="1524000" y="5334000"/>
            <a:ext cx="9144000" cy="1524000"/>
          </a:xfrm>
          <a:prstGeom prst="rect">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0" y="0"/>
            <a:ext cx="9144000" cy="25908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uble Wave 2"/>
          <p:cNvSpPr/>
          <p:nvPr/>
        </p:nvSpPr>
        <p:spPr>
          <a:xfrm>
            <a:off x="1524000" y="2133600"/>
            <a:ext cx="9144000" cy="1752600"/>
          </a:xfrm>
          <a:prstGeom prst="doubleWav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29"/>
          <p:cNvGrpSpPr/>
          <p:nvPr/>
        </p:nvGrpSpPr>
        <p:grpSpPr>
          <a:xfrm>
            <a:off x="2133600" y="838201"/>
            <a:ext cx="5486400" cy="2980323"/>
            <a:chOff x="1219200" y="838200"/>
            <a:chExt cx="7154005" cy="3886200"/>
          </a:xfrm>
        </p:grpSpPr>
        <p:grpSp>
          <p:nvGrpSpPr>
            <p:cNvPr id="7" name="Group 107"/>
            <p:cNvGrpSpPr/>
            <p:nvPr/>
          </p:nvGrpSpPr>
          <p:grpSpPr>
            <a:xfrm>
              <a:off x="1219200" y="838200"/>
              <a:ext cx="1743805" cy="3733800"/>
              <a:chOff x="7610042" y="1124339"/>
              <a:chExt cx="2183077" cy="4674359"/>
            </a:xfrm>
          </p:grpSpPr>
          <p:grpSp>
            <p:nvGrpSpPr>
              <p:cNvPr id="9" name="Group 58"/>
              <p:cNvGrpSpPr/>
              <p:nvPr/>
            </p:nvGrpSpPr>
            <p:grpSpPr>
              <a:xfrm rot="19650881">
                <a:off x="7610042" y="1912498"/>
                <a:ext cx="560711" cy="1828800"/>
                <a:chOff x="6765584" y="990600"/>
                <a:chExt cx="1083016" cy="3532339"/>
              </a:xfrm>
            </p:grpSpPr>
            <p:sp>
              <p:nvSpPr>
                <p:cNvPr id="57" name="Moon 5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Moon 7"/>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59"/>
              <p:cNvGrpSpPr/>
              <p:nvPr/>
            </p:nvGrpSpPr>
            <p:grpSpPr>
              <a:xfrm rot="19650881">
                <a:off x="7610043" y="2598297"/>
                <a:ext cx="560711" cy="1828800"/>
                <a:chOff x="6765584" y="990600"/>
                <a:chExt cx="1083016" cy="3532339"/>
              </a:xfrm>
            </p:grpSpPr>
            <p:sp>
              <p:nvSpPr>
                <p:cNvPr id="52" name="Moon 5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65"/>
              <p:cNvGrpSpPr/>
              <p:nvPr/>
            </p:nvGrpSpPr>
            <p:grpSpPr>
              <a:xfrm rot="19650881">
                <a:off x="7610042" y="3360298"/>
                <a:ext cx="560711" cy="1828800"/>
                <a:chOff x="6765584" y="990600"/>
                <a:chExt cx="1083016" cy="3532339"/>
              </a:xfrm>
            </p:grpSpPr>
            <p:sp>
              <p:nvSpPr>
                <p:cNvPr id="47" name="Moon 4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71"/>
              <p:cNvGrpSpPr/>
              <p:nvPr/>
            </p:nvGrpSpPr>
            <p:grpSpPr>
              <a:xfrm rot="928600">
                <a:off x="8349452" y="1870455"/>
                <a:ext cx="560711" cy="1828800"/>
                <a:chOff x="6765584" y="990600"/>
                <a:chExt cx="1083016" cy="3532339"/>
              </a:xfrm>
            </p:grpSpPr>
            <p:sp>
              <p:nvSpPr>
                <p:cNvPr id="42" name="Moon 4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77"/>
              <p:cNvGrpSpPr/>
              <p:nvPr/>
            </p:nvGrpSpPr>
            <p:grpSpPr>
              <a:xfrm rot="2972959">
                <a:off x="8598363" y="2330596"/>
                <a:ext cx="560711" cy="1828800"/>
                <a:chOff x="6765584" y="990600"/>
                <a:chExt cx="1083016" cy="3532339"/>
              </a:xfrm>
            </p:grpSpPr>
            <p:sp>
              <p:nvSpPr>
                <p:cNvPr id="37" name="Moon 3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83"/>
              <p:cNvGrpSpPr/>
              <p:nvPr/>
            </p:nvGrpSpPr>
            <p:grpSpPr>
              <a:xfrm rot="21057775">
                <a:off x="7936516" y="1124339"/>
                <a:ext cx="560711" cy="2493875"/>
                <a:chOff x="6765584" y="990600"/>
                <a:chExt cx="1083016" cy="3532339"/>
              </a:xfrm>
            </p:grpSpPr>
            <p:sp>
              <p:nvSpPr>
                <p:cNvPr id="32" name="Moon 3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89"/>
              <p:cNvGrpSpPr/>
              <p:nvPr/>
            </p:nvGrpSpPr>
            <p:grpSpPr>
              <a:xfrm rot="1547556">
                <a:off x="8354077" y="3318090"/>
                <a:ext cx="560711" cy="1828800"/>
                <a:chOff x="6765584" y="990600"/>
                <a:chExt cx="1083016" cy="3532339"/>
              </a:xfrm>
            </p:grpSpPr>
            <p:sp>
              <p:nvSpPr>
                <p:cNvPr id="27" name="Moon 2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95"/>
              <p:cNvGrpSpPr/>
              <p:nvPr/>
            </p:nvGrpSpPr>
            <p:grpSpPr>
              <a:xfrm rot="19650881">
                <a:off x="7610042" y="3969898"/>
                <a:ext cx="560711" cy="1828800"/>
                <a:chOff x="6765584" y="990600"/>
                <a:chExt cx="1083016" cy="3532339"/>
              </a:xfrm>
            </p:grpSpPr>
            <p:sp>
              <p:nvSpPr>
                <p:cNvPr id="22" name="Moon 2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101"/>
              <p:cNvGrpSpPr/>
              <p:nvPr/>
            </p:nvGrpSpPr>
            <p:grpSpPr>
              <a:xfrm rot="1949119" flipH="1">
                <a:off x="8372043" y="3969897"/>
                <a:ext cx="560711" cy="1828800"/>
                <a:chOff x="6765584" y="990600"/>
                <a:chExt cx="1083016" cy="3532339"/>
              </a:xfrm>
            </p:grpSpPr>
            <p:sp>
              <p:nvSpPr>
                <p:cNvPr id="17" name="Moon 1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oon 1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107"/>
            <p:cNvGrpSpPr/>
            <p:nvPr/>
          </p:nvGrpSpPr>
          <p:grpSpPr>
            <a:xfrm>
              <a:off x="2819400" y="838200"/>
              <a:ext cx="1743805" cy="3733800"/>
              <a:chOff x="7610042" y="1124339"/>
              <a:chExt cx="2183077" cy="4674359"/>
            </a:xfrm>
          </p:grpSpPr>
          <p:grpSp>
            <p:nvGrpSpPr>
              <p:cNvPr id="65" name="Group 58"/>
              <p:cNvGrpSpPr/>
              <p:nvPr/>
            </p:nvGrpSpPr>
            <p:grpSpPr>
              <a:xfrm rot="19650881">
                <a:off x="7610042" y="1912498"/>
                <a:ext cx="560711" cy="1828800"/>
                <a:chOff x="6765584" y="990600"/>
                <a:chExt cx="1083016" cy="3532339"/>
              </a:xfrm>
            </p:grpSpPr>
            <p:sp>
              <p:nvSpPr>
                <p:cNvPr id="113" name="Moon 11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Moon 63"/>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59"/>
              <p:cNvGrpSpPr/>
              <p:nvPr/>
            </p:nvGrpSpPr>
            <p:grpSpPr>
              <a:xfrm rot="19650881">
                <a:off x="7610043" y="2598297"/>
                <a:ext cx="560711" cy="1828800"/>
                <a:chOff x="6765584" y="990600"/>
                <a:chExt cx="1083016" cy="3532339"/>
              </a:xfrm>
            </p:grpSpPr>
            <p:sp>
              <p:nvSpPr>
                <p:cNvPr id="108" name="Moon 10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5"/>
              <p:cNvGrpSpPr/>
              <p:nvPr/>
            </p:nvGrpSpPr>
            <p:grpSpPr>
              <a:xfrm rot="19650881">
                <a:off x="7610042" y="3360298"/>
                <a:ext cx="560711" cy="1828800"/>
                <a:chOff x="6765584" y="990600"/>
                <a:chExt cx="1083016" cy="3532339"/>
              </a:xfrm>
            </p:grpSpPr>
            <p:sp>
              <p:nvSpPr>
                <p:cNvPr id="103" name="Moon 10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71"/>
              <p:cNvGrpSpPr/>
              <p:nvPr/>
            </p:nvGrpSpPr>
            <p:grpSpPr>
              <a:xfrm rot="928600">
                <a:off x="8349452" y="1870455"/>
                <a:ext cx="560711" cy="1828800"/>
                <a:chOff x="6765584" y="990600"/>
                <a:chExt cx="1083016" cy="3532339"/>
              </a:xfrm>
            </p:grpSpPr>
            <p:sp>
              <p:nvSpPr>
                <p:cNvPr id="98" name="Moon 9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9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77"/>
              <p:cNvGrpSpPr/>
              <p:nvPr/>
            </p:nvGrpSpPr>
            <p:grpSpPr>
              <a:xfrm rot="2972959">
                <a:off x="8598363" y="2330596"/>
                <a:ext cx="560711" cy="1828800"/>
                <a:chOff x="6765584" y="990600"/>
                <a:chExt cx="1083016" cy="3532339"/>
              </a:xfrm>
            </p:grpSpPr>
            <p:sp>
              <p:nvSpPr>
                <p:cNvPr id="93" name="Moon 9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83"/>
              <p:cNvGrpSpPr/>
              <p:nvPr/>
            </p:nvGrpSpPr>
            <p:grpSpPr>
              <a:xfrm rot="21057775">
                <a:off x="7936516" y="1124339"/>
                <a:ext cx="560711" cy="2493875"/>
                <a:chOff x="6765584" y="990600"/>
                <a:chExt cx="1083016" cy="3532339"/>
              </a:xfrm>
            </p:grpSpPr>
            <p:sp>
              <p:nvSpPr>
                <p:cNvPr id="88" name="Moon 8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8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89"/>
              <p:cNvGrpSpPr/>
              <p:nvPr/>
            </p:nvGrpSpPr>
            <p:grpSpPr>
              <a:xfrm rot="1547556">
                <a:off x="8354077" y="3318090"/>
                <a:ext cx="560711" cy="1828800"/>
                <a:chOff x="6765584" y="990600"/>
                <a:chExt cx="1083016" cy="3532339"/>
              </a:xfrm>
            </p:grpSpPr>
            <p:sp>
              <p:nvSpPr>
                <p:cNvPr id="83" name="Moon 8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95"/>
              <p:cNvGrpSpPr/>
              <p:nvPr/>
            </p:nvGrpSpPr>
            <p:grpSpPr>
              <a:xfrm rot="19650881">
                <a:off x="7610042" y="3969898"/>
                <a:ext cx="560711" cy="1828800"/>
                <a:chOff x="6765584" y="990600"/>
                <a:chExt cx="1083016" cy="3532339"/>
              </a:xfrm>
            </p:grpSpPr>
            <p:sp>
              <p:nvSpPr>
                <p:cNvPr id="78" name="Moon 7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01"/>
              <p:cNvGrpSpPr/>
              <p:nvPr/>
            </p:nvGrpSpPr>
            <p:grpSpPr>
              <a:xfrm rot="1949119" flipH="1">
                <a:off x="8372043" y="3969897"/>
                <a:ext cx="560711" cy="1828800"/>
                <a:chOff x="6765584" y="990600"/>
                <a:chExt cx="1083016" cy="3532339"/>
              </a:xfrm>
            </p:grpSpPr>
            <p:sp>
              <p:nvSpPr>
                <p:cNvPr id="73" name="Moon 7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107"/>
            <p:cNvGrpSpPr/>
            <p:nvPr/>
          </p:nvGrpSpPr>
          <p:grpSpPr>
            <a:xfrm>
              <a:off x="4572000" y="990600"/>
              <a:ext cx="1743805" cy="3733800"/>
              <a:chOff x="7610042" y="1124339"/>
              <a:chExt cx="2183077" cy="4674359"/>
            </a:xfrm>
          </p:grpSpPr>
          <p:grpSp>
            <p:nvGrpSpPr>
              <p:cNvPr id="121" name="Group 58"/>
              <p:cNvGrpSpPr/>
              <p:nvPr/>
            </p:nvGrpSpPr>
            <p:grpSpPr>
              <a:xfrm rot="19650881">
                <a:off x="7610042" y="1912498"/>
                <a:ext cx="560711" cy="1828800"/>
                <a:chOff x="6765584" y="990600"/>
                <a:chExt cx="1083016" cy="3532339"/>
              </a:xfrm>
            </p:grpSpPr>
            <p:sp>
              <p:nvSpPr>
                <p:cNvPr id="169" name="Moon 16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Moon 119"/>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59"/>
              <p:cNvGrpSpPr/>
              <p:nvPr/>
            </p:nvGrpSpPr>
            <p:grpSpPr>
              <a:xfrm rot="19650881">
                <a:off x="7610043" y="2598297"/>
                <a:ext cx="560711" cy="1828800"/>
                <a:chOff x="6765584" y="990600"/>
                <a:chExt cx="1083016" cy="3532339"/>
              </a:xfrm>
            </p:grpSpPr>
            <p:sp>
              <p:nvSpPr>
                <p:cNvPr id="164" name="Moon 16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16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65"/>
              <p:cNvGrpSpPr/>
              <p:nvPr/>
            </p:nvGrpSpPr>
            <p:grpSpPr>
              <a:xfrm rot="19650881">
                <a:off x="7610042" y="3360298"/>
                <a:ext cx="560711" cy="1828800"/>
                <a:chOff x="6765584" y="990600"/>
                <a:chExt cx="1083016" cy="3532339"/>
              </a:xfrm>
            </p:grpSpPr>
            <p:sp>
              <p:nvSpPr>
                <p:cNvPr id="159" name="Moon 15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oon 16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71"/>
              <p:cNvGrpSpPr/>
              <p:nvPr/>
            </p:nvGrpSpPr>
            <p:grpSpPr>
              <a:xfrm rot="928600">
                <a:off x="8349452" y="1870455"/>
                <a:ext cx="560711" cy="1828800"/>
                <a:chOff x="6765584" y="990600"/>
                <a:chExt cx="1083016" cy="3532339"/>
              </a:xfrm>
            </p:grpSpPr>
            <p:sp>
              <p:nvSpPr>
                <p:cNvPr id="154" name="Moon 15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77"/>
              <p:cNvGrpSpPr/>
              <p:nvPr/>
            </p:nvGrpSpPr>
            <p:grpSpPr>
              <a:xfrm rot="2972959">
                <a:off x="8598363" y="2330596"/>
                <a:ext cx="560711" cy="1828800"/>
                <a:chOff x="6765584" y="990600"/>
                <a:chExt cx="1083016" cy="3532339"/>
              </a:xfrm>
            </p:grpSpPr>
            <p:sp>
              <p:nvSpPr>
                <p:cNvPr id="149" name="Moon 14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15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83"/>
              <p:cNvGrpSpPr/>
              <p:nvPr/>
            </p:nvGrpSpPr>
            <p:grpSpPr>
              <a:xfrm rot="21057775">
                <a:off x="7936516" y="1124339"/>
                <a:ext cx="560711" cy="2493875"/>
                <a:chOff x="6765584" y="990600"/>
                <a:chExt cx="1083016" cy="3532339"/>
              </a:xfrm>
            </p:grpSpPr>
            <p:sp>
              <p:nvSpPr>
                <p:cNvPr id="144" name="Moon 14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89"/>
              <p:cNvGrpSpPr/>
              <p:nvPr/>
            </p:nvGrpSpPr>
            <p:grpSpPr>
              <a:xfrm rot="1547556">
                <a:off x="8354077" y="3318090"/>
                <a:ext cx="560711" cy="1828800"/>
                <a:chOff x="6765584" y="990600"/>
                <a:chExt cx="1083016" cy="3532339"/>
              </a:xfrm>
            </p:grpSpPr>
            <p:sp>
              <p:nvSpPr>
                <p:cNvPr id="139" name="Moon 13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14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95"/>
              <p:cNvGrpSpPr/>
              <p:nvPr/>
            </p:nvGrpSpPr>
            <p:grpSpPr>
              <a:xfrm rot="19650881">
                <a:off x="7610042" y="3969898"/>
                <a:ext cx="560711" cy="1828800"/>
                <a:chOff x="6765584" y="990600"/>
                <a:chExt cx="1083016" cy="3532339"/>
              </a:xfrm>
            </p:grpSpPr>
            <p:sp>
              <p:nvSpPr>
                <p:cNvPr id="134" name="Moon 13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01"/>
              <p:cNvGrpSpPr/>
              <p:nvPr/>
            </p:nvGrpSpPr>
            <p:grpSpPr>
              <a:xfrm rot="1949119" flipH="1">
                <a:off x="8372043" y="3969897"/>
                <a:ext cx="560711" cy="1828800"/>
                <a:chOff x="6765584" y="990600"/>
                <a:chExt cx="1083016" cy="3532339"/>
              </a:xfrm>
            </p:grpSpPr>
            <p:sp>
              <p:nvSpPr>
                <p:cNvPr id="129" name="Moon 12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5" name="Group 107"/>
            <p:cNvGrpSpPr/>
            <p:nvPr/>
          </p:nvGrpSpPr>
          <p:grpSpPr>
            <a:xfrm>
              <a:off x="6629400" y="990600"/>
              <a:ext cx="1743805" cy="3733800"/>
              <a:chOff x="7610042" y="1124339"/>
              <a:chExt cx="2183077" cy="4674359"/>
            </a:xfrm>
          </p:grpSpPr>
          <p:grpSp>
            <p:nvGrpSpPr>
              <p:cNvPr id="177" name="Group 58"/>
              <p:cNvGrpSpPr/>
              <p:nvPr/>
            </p:nvGrpSpPr>
            <p:grpSpPr>
              <a:xfrm rot="19650881">
                <a:off x="7610042" y="1912498"/>
                <a:ext cx="560711" cy="1828800"/>
                <a:chOff x="6765584" y="990600"/>
                <a:chExt cx="1083016" cy="3532339"/>
              </a:xfrm>
            </p:grpSpPr>
            <p:sp>
              <p:nvSpPr>
                <p:cNvPr id="225" name="Moon 22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Moon 22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Moon 22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Moon 22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Moon 22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Moon 175"/>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59"/>
              <p:cNvGrpSpPr/>
              <p:nvPr/>
            </p:nvGrpSpPr>
            <p:grpSpPr>
              <a:xfrm rot="19650881">
                <a:off x="7610043" y="2598297"/>
                <a:ext cx="560711" cy="1828800"/>
                <a:chOff x="6765584" y="990600"/>
                <a:chExt cx="1083016" cy="3532339"/>
              </a:xfrm>
            </p:grpSpPr>
            <p:sp>
              <p:nvSpPr>
                <p:cNvPr id="220" name="Moon 21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Moon 22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oon 22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oon 22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Moon 22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65"/>
              <p:cNvGrpSpPr/>
              <p:nvPr/>
            </p:nvGrpSpPr>
            <p:grpSpPr>
              <a:xfrm rot="19650881">
                <a:off x="7610042" y="3360298"/>
                <a:ext cx="560711" cy="1828800"/>
                <a:chOff x="6765584" y="990600"/>
                <a:chExt cx="1083016" cy="3532339"/>
              </a:xfrm>
            </p:grpSpPr>
            <p:sp>
              <p:nvSpPr>
                <p:cNvPr id="215" name="Moon 21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21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oon 21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71"/>
              <p:cNvGrpSpPr/>
              <p:nvPr/>
            </p:nvGrpSpPr>
            <p:grpSpPr>
              <a:xfrm rot="928600">
                <a:off x="8349452" y="1870455"/>
                <a:ext cx="560711" cy="1828800"/>
                <a:chOff x="6765584" y="990600"/>
                <a:chExt cx="1083016" cy="3532339"/>
              </a:xfrm>
            </p:grpSpPr>
            <p:sp>
              <p:nvSpPr>
                <p:cNvPr id="210" name="Moon 20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21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Moon 21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77"/>
              <p:cNvGrpSpPr/>
              <p:nvPr/>
            </p:nvGrpSpPr>
            <p:grpSpPr>
              <a:xfrm rot="2972959">
                <a:off x="8598363" y="2330596"/>
                <a:ext cx="560711" cy="1828800"/>
                <a:chOff x="6765584" y="990600"/>
                <a:chExt cx="1083016" cy="3532339"/>
              </a:xfrm>
            </p:grpSpPr>
            <p:sp>
              <p:nvSpPr>
                <p:cNvPr id="205" name="Moon 20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20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Moon 20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83"/>
              <p:cNvGrpSpPr/>
              <p:nvPr/>
            </p:nvGrpSpPr>
            <p:grpSpPr>
              <a:xfrm rot="21057775">
                <a:off x="7936516" y="1124339"/>
                <a:ext cx="560711" cy="2493875"/>
                <a:chOff x="6765584" y="990600"/>
                <a:chExt cx="1083016" cy="3532339"/>
              </a:xfrm>
            </p:grpSpPr>
            <p:sp>
              <p:nvSpPr>
                <p:cNvPr id="200" name="Moon 19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20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0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20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20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89"/>
              <p:cNvGrpSpPr/>
              <p:nvPr/>
            </p:nvGrpSpPr>
            <p:grpSpPr>
              <a:xfrm rot="1547556">
                <a:off x="8354077" y="3318090"/>
                <a:ext cx="560711" cy="1828800"/>
                <a:chOff x="6765584" y="990600"/>
                <a:chExt cx="1083016" cy="3532339"/>
              </a:xfrm>
            </p:grpSpPr>
            <p:sp>
              <p:nvSpPr>
                <p:cNvPr id="195" name="Moon 19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19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19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Moon 19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oon 19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95"/>
              <p:cNvGrpSpPr/>
              <p:nvPr/>
            </p:nvGrpSpPr>
            <p:grpSpPr>
              <a:xfrm rot="19650881">
                <a:off x="7610042" y="3969898"/>
                <a:ext cx="560711" cy="1828800"/>
                <a:chOff x="6765584" y="990600"/>
                <a:chExt cx="1083016" cy="3532339"/>
              </a:xfrm>
            </p:grpSpPr>
            <p:sp>
              <p:nvSpPr>
                <p:cNvPr id="190" name="Moon 18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19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19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101"/>
              <p:cNvGrpSpPr/>
              <p:nvPr/>
            </p:nvGrpSpPr>
            <p:grpSpPr>
              <a:xfrm rot="1949119" flipH="1">
                <a:off x="8372043" y="3969897"/>
                <a:ext cx="560711" cy="1828800"/>
                <a:chOff x="6765584" y="990600"/>
                <a:chExt cx="1083016" cy="3532339"/>
              </a:xfrm>
            </p:grpSpPr>
            <p:sp>
              <p:nvSpPr>
                <p:cNvPr id="185" name="Moon 18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oon 18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Moon 18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8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oon 18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 name="Double Wave 3"/>
          <p:cNvSpPr/>
          <p:nvPr/>
        </p:nvSpPr>
        <p:spPr>
          <a:xfrm>
            <a:off x="1524000" y="2971800"/>
            <a:ext cx="9144000" cy="1752600"/>
          </a:xfrm>
          <a:prstGeom prst="doubleWav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230"/>
          <p:cNvGrpSpPr/>
          <p:nvPr/>
        </p:nvGrpSpPr>
        <p:grpSpPr>
          <a:xfrm>
            <a:off x="3657601" y="1371600"/>
            <a:ext cx="6452633" cy="3505200"/>
            <a:chOff x="1219200" y="838200"/>
            <a:chExt cx="7154005" cy="3886200"/>
          </a:xfrm>
        </p:grpSpPr>
        <p:grpSp>
          <p:nvGrpSpPr>
            <p:cNvPr id="232" name="Group 107"/>
            <p:cNvGrpSpPr/>
            <p:nvPr/>
          </p:nvGrpSpPr>
          <p:grpSpPr>
            <a:xfrm>
              <a:off x="1219200" y="838200"/>
              <a:ext cx="1743805" cy="3733800"/>
              <a:chOff x="7610042" y="1124339"/>
              <a:chExt cx="2183077" cy="4674359"/>
            </a:xfrm>
          </p:grpSpPr>
          <p:grpSp>
            <p:nvGrpSpPr>
              <p:cNvPr id="233" name="Group 58"/>
              <p:cNvGrpSpPr/>
              <p:nvPr/>
            </p:nvGrpSpPr>
            <p:grpSpPr>
              <a:xfrm rot="19650881">
                <a:off x="7610042" y="1912498"/>
                <a:ext cx="560711" cy="1828800"/>
                <a:chOff x="6765584" y="990600"/>
                <a:chExt cx="1083016" cy="3532339"/>
              </a:xfrm>
            </p:grpSpPr>
            <p:sp>
              <p:nvSpPr>
                <p:cNvPr id="451" name="Moon 45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Moon 45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Moon 45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Moon 45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Moon 45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2" name="Moon 7"/>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59"/>
              <p:cNvGrpSpPr/>
              <p:nvPr/>
            </p:nvGrpSpPr>
            <p:grpSpPr>
              <a:xfrm rot="19650881">
                <a:off x="7610043" y="2598297"/>
                <a:ext cx="560711" cy="1828800"/>
                <a:chOff x="6765584" y="990600"/>
                <a:chExt cx="1083016" cy="3532339"/>
              </a:xfrm>
            </p:grpSpPr>
            <p:sp>
              <p:nvSpPr>
                <p:cNvPr id="446" name="Moon 44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Moon 44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Moon 44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Moon 44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Moon 44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65"/>
              <p:cNvGrpSpPr/>
              <p:nvPr/>
            </p:nvGrpSpPr>
            <p:grpSpPr>
              <a:xfrm rot="19650881">
                <a:off x="7610042" y="3360298"/>
                <a:ext cx="560711" cy="1828800"/>
                <a:chOff x="6765584" y="990600"/>
                <a:chExt cx="1083016" cy="3532339"/>
              </a:xfrm>
            </p:grpSpPr>
            <p:sp>
              <p:nvSpPr>
                <p:cNvPr id="441" name="Moon 44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Moon 44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Moon 44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Moon 44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Moon 44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71"/>
              <p:cNvGrpSpPr/>
              <p:nvPr/>
            </p:nvGrpSpPr>
            <p:grpSpPr>
              <a:xfrm rot="928600">
                <a:off x="8349452" y="1870455"/>
                <a:ext cx="560711" cy="1828800"/>
                <a:chOff x="6765584" y="990600"/>
                <a:chExt cx="1083016" cy="3532339"/>
              </a:xfrm>
            </p:grpSpPr>
            <p:sp>
              <p:nvSpPr>
                <p:cNvPr id="436" name="Moon 43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Moon 43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Moon 43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Moon 43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Moon 43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77"/>
              <p:cNvGrpSpPr/>
              <p:nvPr/>
            </p:nvGrpSpPr>
            <p:grpSpPr>
              <a:xfrm rot="2972959">
                <a:off x="8598363" y="2330596"/>
                <a:ext cx="560711" cy="1828800"/>
                <a:chOff x="6765584" y="990600"/>
                <a:chExt cx="1083016" cy="3532339"/>
              </a:xfrm>
            </p:grpSpPr>
            <p:sp>
              <p:nvSpPr>
                <p:cNvPr id="431" name="Moon 43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Moon 43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Moon 43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Moon 43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Moon 43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83"/>
              <p:cNvGrpSpPr/>
              <p:nvPr/>
            </p:nvGrpSpPr>
            <p:grpSpPr>
              <a:xfrm rot="21057775">
                <a:off x="7936516" y="1124339"/>
                <a:ext cx="560711" cy="2493875"/>
                <a:chOff x="6765584" y="990600"/>
                <a:chExt cx="1083016" cy="3532339"/>
              </a:xfrm>
            </p:grpSpPr>
            <p:sp>
              <p:nvSpPr>
                <p:cNvPr id="426" name="Moon 42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Moon 42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Moon 42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Moon 42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Moon 42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89"/>
              <p:cNvGrpSpPr/>
              <p:nvPr/>
            </p:nvGrpSpPr>
            <p:grpSpPr>
              <a:xfrm rot="1547556">
                <a:off x="8354077" y="3318090"/>
                <a:ext cx="560711" cy="1828800"/>
                <a:chOff x="6765584" y="990600"/>
                <a:chExt cx="1083016" cy="3532339"/>
              </a:xfrm>
            </p:grpSpPr>
            <p:sp>
              <p:nvSpPr>
                <p:cNvPr id="421" name="Moon 2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Moon 2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Moon 2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Moon 2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Moon 3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95"/>
              <p:cNvGrpSpPr/>
              <p:nvPr/>
            </p:nvGrpSpPr>
            <p:grpSpPr>
              <a:xfrm rot="19650881">
                <a:off x="7610042" y="3969898"/>
                <a:ext cx="560711" cy="1828800"/>
                <a:chOff x="6765584" y="990600"/>
                <a:chExt cx="1083016" cy="3532339"/>
              </a:xfrm>
            </p:grpSpPr>
            <p:sp>
              <p:nvSpPr>
                <p:cNvPr id="416" name="Moon 2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Moon 2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Moon 2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Moon 2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Moon 2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101"/>
              <p:cNvGrpSpPr/>
              <p:nvPr/>
            </p:nvGrpSpPr>
            <p:grpSpPr>
              <a:xfrm rot="1949119" flipH="1">
                <a:off x="8372043" y="3969897"/>
                <a:ext cx="560711" cy="1828800"/>
                <a:chOff x="6765584" y="990600"/>
                <a:chExt cx="1083016" cy="3532339"/>
              </a:xfrm>
            </p:grpSpPr>
            <p:sp>
              <p:nvSpPr>
                <p:cNvPr id="411" name="Moon 1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Moon 1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Moon 1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Moon 1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Moon 2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3" name="Group 107"/>
            <p:cNvGrpSpPr/>
            <p:nvPr/>
          </p:nvGrpSpPr>
          <p:grpSpPr>
            <a:xfrm>
              <a:off x="2819400" y="838200"/>
              <a:ext cx="1743805" cy="3733800"/>
              <a:chOff x="7610042" y="1124339"/>
              <a:chExt cx="2183077" cy="4674359"/>
            </a:xfrm>
          </p:grpSpPr>
          <p:grpSp>
            <p:nvGrpSpPr>
              <p:cNvPr id="244" name="Group 58"/>
              <p:cNvGrpSpPr/>
              <p:nvPr/>
            </p:nvGrpSpPr>
            <p:grpSpPr>
              <a:xfrm rot="19650881">
                <a:off x="7610042" y="1912498"/>
                <a:ext cx="560711" cy="1828800"/>
                <a:chOff x="6765584" y="990600"/>
                <a:chExt cx="1083016" cy="3532339"/>
              </a:xfrm>
            </p:grpSpPr>
            <p:sp>
              <p:nvSpPr>
                <p:cNvPr id="396" name="Moon 39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Moon 39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Moon 39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Moon 39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Moon 11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7" name="Moon 63"/>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59"/>
              <p:cNvGrpSpPr/>
              <p:nvPr/>
            </p:nvGrpSpPr>
            <p:grpSpPr>
              <a:xfrm rot="19650881">
                <a:off x="7610043" y="2598297"/>
                <a:ext cx="560711" cy="1828800"/>
                <a:chOff x="6765584" y="990600"/>
                <a:chExt cx="1083016" cy="3532339"/>
              </a:xfrm>
            </p:grpSpPr>
            <p:sp>
              <p:nvSpPr>
                <p:cNvPr id="391" name="Moon 39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Moon 39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Moon 39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Moon 39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Moon 39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65"/>
              <p:cNvGrpSpPr/>
              <p:nvPr/>
            </p:nvGrpSpPr>
            <p:grpSpPr>
              <a:xfrm rot="19650881">
                <a:off x="7610042" y="3360298"/>
                <a:ext cx="560711" cy="1828800"/>
                <a:chOff x="6765584" y="990600"/>
                <a:chExt cx="1083016" cy="3532339"/>
              </a:xfrm>
            </p:grpSpPr>
            <p:sp>
              <p:nvSpPr>
                <p:cNvPr id="386" name="Moon 38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Moon 38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Moon 38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Moon 38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Moon 38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71"/>
              <p:cNvGrpSpPr/>
              <p:nvPr/>
            </p:nvGrpSpPr>
            <p:grpSpPr>
              <a:xfrm rot="928600">
                <a:off x="8349452" y="1870455"/>
                <a:ext cx="560711" cy="1828800"/>
                <a:chOff x="6765584" y="990600"/>
                <a:chExt cx="1083016" cy="3532339"/>
              </a:xfrm>
            </p:grpSpPr>
            <p:sp>
              <p:nvSpPr>
                <p:cNvPr id="381" name="Moon 38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Moon 38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Moon 38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Moon 38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Moon 38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77"/>
              <p:cNvGrpSpPr/>
              <p:nvPr/>
            </p:nvGrpSpPr>
            <p:grpSpPr>
              <a:xfrm rot="2972959">
                <a:off x="8598363" y="2330596"/>
                <a:ext cx="560711" cy="1828800"/>
                <a:chOff x="6765584" y="990600"/>
                <a:chExt cx="1083016" cy="3532339"/>
              </a:xfrm>
            </p:grpSpPr>
            <p:sp>
              <p:nvSpPr>
                <p:cNvPr id="376" name="Moon 37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Moon 37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Moon 37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Moon 37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Moon 37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83"/>
              <p:cNvGrpSpPr/>
              <p:nvPr/>
            </p:nvGrpSpPr>
            <p:grpSpPr>
              <a:xfrm rot="21057775">
                <a:off x="7936516" y="1124339"/>
                <a:ext cx="560711" cy="2493875"/>
                <a:chOff x="6765584" y="990600"/>
                <a:chExt cx="1083016" cy="3532339"/>
              </a:xfrm>
            </p:grpSpPr>
            <p:sp>
              <p:nvSpPr>
                <p:cNvPr id="371" name="Moon 37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Moon 37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Moon 37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Moon 37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Moon 37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89"/>
              <p:cNvGrpSpPr/>
              <p:nvPr/>
            </p:nvGrpSpPr>
            <p:grpSpPr>
              <a:xfrm rot="1547556">
                <a:off x="8354077" y="3318090"/>
                <a:ext cx="560711" cy="1828800"/>
                <a:chOff x="6765584" y="990600"/>
                <a:chExt cx="1083016" cy="3532339"/>
              </a:xfrm>
            </p:grpSpPr>
            <p:sp>
              <p:nvSpPr>
                <p:cNvPr id="366" name="Moon 36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Moon 36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Moon 36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Moon 36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Moon 36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95"/>
              <p:cNvGrpSpPr/>
              <p:nvPr/>
            </p:nvGrpSpPr>
            <p:grpSpPr>
              <a:xfrm rot="19650881">
                <a:off x="7610042" y="3969898"/>
                <a:ext cx="560711" cy="1828800"/>
                <a:chOff x="6765584" y="990600"/>
                <a:chExt cx="1083016" cy="3532339"/>
              </a:xfrm>
            </p:grpSpPr>
            <p:sp>
              <p:nvSpPr>
                <p:cNvPr id="361" name="Moon 36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Moon 36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Moon 36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Moon 36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Moon 36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8" name="Group 101"/>
              <p:cNvGrpSpPr/>
              <p:nvPr/>
            </p:nvGrpSpPr>
            <p:grpSpPr>
              <a:xfrm rot="1949119" flipH="1">
                <a:off x="8372043" y="3969897"/>
                <a:ext cx="560711" cy="1828800"/>
                <a:chOff x="6765584" y="990600"/>
                <a:chExt cx="1083016" cy="3532339"/>
              </a:xfrm>
            </p:grpSpPr>
            <p:sp>
              <p:nvSpPr>
                <p:cNvPr id="356" name="Moon 35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Moon 35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Moon 35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Moon 35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Moon 35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9" name="Group 107"/>
            <p:cNvGrpSpPr/>
            <p:nvPr/>
          </p:nvGrpSpPr>
          <p:grpSpPr>
            <a:xfrm>
              <a:off x="4572000" y="990600"/>
              <a:ext cx="1743805" cy="3733800"/>
              <a:chOff x="7610042" y="1124339"/>
              <a:chExt cx="2183077" cy="4674359"/>
            </a:xfrm>
          </p:grpSpPr>
          <p:grpSp>
            <p:nvGrpSpPr>
              <p:cNvPr id="300" name="Group 58"/>
              <p:cNvGrpSpPr/>
              <p:nvPr/>
            </p:nvGrpSpPr>
            <p:grpSpPr>
              <a:xfrm rot="19650881">
                <a:off x="7610042" y="1912498"/>
                <a:ext cx="560711" cy="1828800"/>
                <a:chOff x="6765584" y="990600"/>
                <a:chExt cx="1083016" cy="3532339"/>
              </a:xfrm>
            </p:grpSpPr>
            <p:sp>
              <p:nvSpPr>
                <p:cNvPr id="341" name="Moon 34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Moon 34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Moon 34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Moon 34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Moon 34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2" name="Moon 291"/>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6" name="Group 59"/>
              <p:cNvGrpSpPr/>
              <p:nvPr/>
            </p:nvGrpSpPr>
            <p:grpSpPr>
              <a:xfrm rot="19650881">
                <a:off x="7610043" y="2598297"/>
                <a:ext cx="560711" cy="1828800"/>
                <a:chOff x="6765584" y="990600"/>
                <a:chExt cx="1083016" cy="3532339"/>
              </a:xfrm>
            </p:grpSpPr>
            <p:sp>
              <p:nvSpPr>
                <p:cNvPr id="336" name="Moon 33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Moon 33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33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Moon 33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Moon 33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8" name="Group 65"/>
              <p:cNvGrpSpPr/>
              <p:nvPr/>
            </p:nvGrpSpPr>
            <p:grpSpPr>
              <a:xfrm rot="19650881">
                <a:off x="7610042" y="3360298"/>
                <a:ext cx="560711" cy="1828800"/>
                <a:chOff x="6765584" y="990600"/>
                <a:chExt cx="1083016" cy="3532339"/>
              </a:xfrm>
            </p:grpSpPr>
            <p:sp>
              <p:nvSpPr>
                <p:cNvPr id="331" name="Moon 33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Moon 33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Moon 33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33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oon 33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71"/>
              <p:cNvGrpSpPr/>
              <p:nvPr/>
            </p:nvGrpSpPr>
            <p:grpSpPr>
              <a:xfrm rot="928600">
                <a:off x="8349452" y="1870455"/>
                <a:ext cx="560711" cy="1828800"/>
                <a:chOff x="6765584" y="990600"/>
                <a:chExt cx="1083016" cy="3532339"/>
              </a:xfrm>
            </p:grpSpPr>
            <p:sp>
              <p:nvSpPr>
                <p:cNvPr id="326" name="Moon 32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Moon 32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Moon 32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Moon 32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Moon 32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0" name="Group 77"/>
              <p:cNvGrpSpPr/>
              <p:nvPr/>
            </p:nvGrpSpPr>
            <p:grpSpPr>
              <a:xfrm rot="2972959">
                <a:off x="8598363" y="2330596"/>
                <a:ext cx="560711" cy="1828800"/>
                <a:chOff x="6765584" y="990600"/>
                <a:chExt cx="1083016" cy="3532339"/>
              </a:xfrm>
            </p:grpSpPr>
            <p:sp>
              <p:nvSpPr>
                <p:cNvPr id="321" name="Moon 32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Moon 32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Moon 32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Moon 32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Moon 32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83"/>
              <p:cNvGrpSpPr/>
              <p:nvPr/>
            </p:nvGrpSpPr>
            <p:grpSpPr>
              <a:xfrm rot="21057775">
                <a:off x="7936516" y="1124339"/>
                <a:ext cx="560711" cy="2493875"/>
                <a:chOff x="6765584" y="990600"/>
                <a:chExt cx="1083016" cy="3532339"/>
              </a:xfrm>
            </p:grpSpPr>
            <p:sp>
              <p:nvSpPr>
                <p:cNvPr id="316" name="Moon 31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Moon 31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oon 31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Moon 31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Moon 31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2" name="Group 89"/>
              <p:cNvGrpSpPr/>
              <p:nvPr/>
            </p:nvGrpSpPr>
            <p:grpSpPr>
              <a:xfrm rot="1547556">
                <a:off x="8354077" y="3318090"/>
                <a:ext cx="560711" cy="1828800"/>
                <a:chOff x="6765584" y="990600"/>
                <a:chExt cx="1083016" cy="3532339"/>
              </a:xfrm>
            </p:grpSpPr>
            <p:sp>
              <p:nvSpPr>
                <p:cNvPr id="311" name="Moon 31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Moon 31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Moon 31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Moon 31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31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3" name="Group 95"/>
              <p:cNvGrpSpPr/>
              <p:nvPr/>
            </p:nvGrpSpPr>
            <p:grpSpPr>
              <a:xfrm rot="19650881">
                <a:off x="7610042" y="3969898"/>
                <a:ext cx="560711" cy="1828800"/>
                <a:chOff x="6765584" y="990600"/>
                <a:chExt cx="1083016" cy="3532339"/>
              </a:xfrm>
            </p:grpSpPr>
            <p:sp>
              <p:nvSpPr>
                <p:cNvPr id="306" name="Moon 30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30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Moon 30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Moon 30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Moon 30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4" name="Group 101"/>
              <p:cNvGrpSpPr/>
              <p:nvPr/>
            </p:nvGrpSpPr>
            <p:grpSpPr>
              <a:xfrm rot="1949119" flipH="1">
                <a:off x="8372043" y="3969897"/>
                <a:ext cx="560711" cy="1828800"/>
                <a:chOff x="6765584" y="990600"/>
                <a:chExt cx="1083016" cy="3532339"/>
              </a:xfrm>
            </p:grpSpPr>
            <p:sp>
              <p:nvSpPr>
                <p:cNvPr id="301" name="Moon 30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Moon 30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oon 30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Moon 30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Moon 30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5" name="Group 107"/>
            <p:cNvGrpSpPr/>
            <p:nvPr/>
          </p:nvGrpSpPr>
          <p:grpSpPr>
            <a:xfrm>
              <a:off x="6629400" y="990600"/>
              <a:ext cx="1743805" cy="3733800"/>
              <a:chOff x="7610042" y="1124339"/>
              <a:chExt cx="2183077" cy="4674359"/>
            </a:xfrm>
          </p:grpSpPr>
          <p:grpSp>
            <p:nvGrpSpPr>
              <p:cNvPr id="401" name="Group 58"/>
              <p:cNvGrpSpPr/>
              <p:nvPr/>
            </p:nvGrpSpPr>
            <p:grpSpPr>
              <a:xfrm rot="19650881">
                <a:off x="7610042" y="1912498"/>
                <a:ext cx="560711" cy="1828800"/>
                <a:chOff x="6765584" y="990600"/>
                <a:chExt cx="1083016" cy="3532339"/>
              </a:xfrm>
            </p:grpSpPr>
            <p:sp>
              <p:nvSpPr>
                <p:cNvPr id="286" name="Moon 28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Moon 28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Moon 28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oon 28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Moon 236"/>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3" name="Group 59"/>
              <p:cNvGrpSpPr/>
              <p:nvPr/>
            </p:nvGrpSpPr>
            <p:grpSpPr>
              <a:xfrm rot="19650881">
                <a:off x="7610043" y="2598297"/>
                <a:ext cx="560711" cy="1828800"/>
                <a:chOff x="6765584" y="990600"/>
                <a:chExt cx="1083016" cy="3532339"/>
              </a:xfrm>
            </p:grpSpPr>
            <p:sp>
              <p:nvSpPr>
                <p:cNvPr id="281" name="Moon 28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Moon 28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Moon 28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Moon 28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4" name="Group 65"/>
              <p:cNvGrpSpPr/>
              <p:nvPr/>
            </p:nvGrpSpPr>
            <p:grpSpPr>
              <a:xfrm rot="19650881">
                <a:off x="7610042" y="3360298"/>
                <a:ext cx="560711" cy="1828800"/>
                <a:chOff x="6765584" y="990600"/>
                <a:chExt cx="1083016" cy="3532339"/>
              </a:xfrm>
            </p:grpSpPr>
            <p:sp>
              <p:nvSpPr>
                <p:cNvPr id="276" name="Moon 27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Moon 27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Moon 27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Moon 27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Moon 27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5" name="Group 71"/>
              <p:cNvGrpSpPr/>
              <p:nvPr/>
            </p:nvGrpSpPr>
            <p:grpSpPr>
              <a:xfrm rot="928600">
                <a:off x="8349452" y="1870455"/>
                <a:ext cx="560711" cy="1828800"/>
                <a:chOff x="6765584" y="990600"/>
                <a:chExt cx="1083016" cy="3532339"/>
              </a:xfrm>
            </p:grpSpPr>
            <p:sp>
              <p:nvSpPr>
                <p:cNvPr id="271" name="Moon 27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Moon 27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Moon 27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Moon 27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27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6" name="Group 77"/>
              <p:cNvGrpSpPr/>
              <p:nvPr/>
            </p:nvGrpSpPr>
            <p:grpSpPr>
              <a:xfrm rot="2972959">
                <a:off x="8598363" y="2330596"/>
                <a:ext cx="560711" cy="1828800"/>
                <a:chOff x="6765584" y="990600"/>
                <a:chExt cx="1083016" cy="3532339"/>
              </a:xfrm>
            </p:grpSpPr>
            <p:sp>
              <p:nvSpPr>
                <p:cNvPr id="266" name="Moon 26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Moon 26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Moon 26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Moon 26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Moon 26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7" name="Group 83"/>
              <p:cNvGrpSpPr/>
              <p:nvPr/>
            </p:nvGrpSpPr>
            <p:grpSpPr>
              <a:xfrm rot="21057775">
                <a:off x="7936516" y="1124339"/>
                <a:ext cx="560711" cy="2493875"/>
                <a:chOff x="6765584" y="990600"/>
                <a:chExt cx="1083016" cy="3532339"/>
              </a:xfrm>
            </p:grpSpPr>
            <p:sp>
              <p:nvSpPr>
                <p:cNvPr id="261" name="Moon 26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Moon 26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Moon 26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Moon 26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oon 26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8" name="Group 89"/>
              <p:cNvGrpSpPr/>
              <p:nvPr/>
            </p:nvGrpSpPr>
            <p:grpSpPr>
              <a:xfrm rot="1547556">
                <a:off x="8354077" y="3318090"/>
                <a:ext cx="560711" cy="1828800"/>
                <a:chOff x="6765584" y="990600"/>
                <a:chExt cx="1083016" cy="3532339"/>
              </a:xfrm>
            </p:grpSpPr>
            <p:sp>
              <p:nvSpPr>
                <p:cNvPr id="256" name="Moon 25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Moon 25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Moon 25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Moon 25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Moon 25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95"/>
              <p:cNvGrpSpPr/>
              <p:nvPr/>
            </p:nvGrpSpPr>
            <p:grpSpPr>
              <a:xfrm rot="19650881">
                <a:off x="7610042" y="3969898"/>
                <a:ext cx="560711" cy="1828800"/>
                <a:chOff x="6765584" y="990600"/>
                <a:chExt cx="1083016" cy="3532339"/>
              </a:xfrm>
            </p:grpSpPr>
            <p:sp>
              <p:nvSpPr>
                <p:cNvPr id="251" name="Moon 250"/>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Moon 251"/>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Moon 252"/>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Moon 253"/>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oon 254"/>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 name="Group 101"/>
              <p:cNvGrpSpPr/>
              <p:nvPr/>
            </p:nvGrpSpPr>
            <p:grpSpPr>
              <a:xfrm rot="1949119" flipH="1">
                <a:off x="8372043" y="3969897"/>
                <a:ext cx="560711" cy="1828800"/>
                <a:chOff x="6765584" y="990600"/>
                <a:chExt cx="1083016" cy="3532339"/>
              </a:xfrm>
            </p:grpSpPr>
            <p:sp>
              <p:nvSpPr>
                <p:cNvPr id="246" name="Moon 245"/>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Moon 246"/>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Moon 247"/>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Moon 248"/>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Moon 249"/>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 name="Double Wave 4"/>
          <p:cNvSpPr/>
          <p:nvPr/>
        </p:nvSpPr>
        <p:spPr>
          <a:xfrm>
            <a:off x="1524000" y="4038600"/>
            <a:ext cx="9144000" cy="1752600"/>
          </a:xfrm>
          <a:prstGeom prst="doubleWave">
            <a:avLst/>
          </a:prstGeom>
          <a:solidFill>
            <a:srgbClr val="D98E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6" name="Group 455"/>
          <p:cNvGrpSpPr/>
          <p:nvPr/>
        </p:nvGrpSpPr>
        <p:grpSpPr>
          <a:xfrm>
            <a:off x="6248401" y="1600200"/>
            <a:ext cx="2566363" cy="5037848"/>
            <a:chOff x="3974304" y="143752"/>
            <a:chExt cx="3109809" cy="6104648"/>
          </a:xfrm>
        </p:grpSpPr>
        <p:sp>
          <p:nvSpPr>
            <p:cNvPr id="457" name="Oval 456"/>
            <p:cNvSpPr/>
            <p:nvPr/>
          </p:nvSpPr>
          <p:spPr>
            <a:xfrm>
              <a:off x="4572000" y="533400"/>
              <a:ext cx="1905000" cy="2971800"/>
            </a:xfrm>
            <a:prstGeom prst="ellips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p:cNvSpPr/>
            <p:nvPr/>
          </p:nvSpPr>
          <p:spPr>
            <a:xfrm rot="3646842">
              <a:off x="5506161" y="5632913"/>
              <a:ext cx="689263" cy="541711"/>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rot="6922285">
              <a:off x="4904939" y="5629475"/>
              <a:ext cx="689263" cy="541711"/>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p:cNvSpPr/>
            <p:nvPr/>
          </p:nvSpPr>
          <p:spPr>
            <a:xfrm rot="3770880">
              <a:off x="5712701" y="5170269"/>
              <a:ext cx="772058" cy="50370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p:cNvSpPr/>
            <p:nvPr/>
          </p:nvSpPr>
          <p:spPr>
            <a:xfrm rot="2706969">
              <a:off x="6468626" y="3662978"/>
              <a:ext cx="689263" cy="5417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p:cNvSpPr/>
            <p:nvPr/>
          </p:nvSpPr>
          <p:spPr>
            <a:xfrm rot="6922285">
              <a:off x="3900528" y="3664919"/>
              <a:ext cx="689263" cy="5417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Flowchart: Manual Operation 462"/>
            <p:cNvSpPr/>
            <p:nvPr/>
          </p:nvSpPr>
          <p:spPr>
            <a:xfrm rot="9035457">
              <a:off x="5975800" y="2506967"/>
              <a:ext cx="821702" cy="1559532"/>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Flowchart: Manual Operation 463"/>
            <p:cNvSpPr/>
            <p:nvPr/>
          </p:nvSpPr>
          <p:spPr>
            <a:xfrm rot="12862904">
              <a:off x="4287391" y="2507535"/>
              <a:ext cx="821702" cy="1585525"/>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Flowchart: Manual Operation 464"/>
            <p:cNvSpPr/>
            <p:nvPr/>
          </p:nvSpPr>
          <p:spPr>
            <a:xfrm rot="10800000">
              <a:off x="4751960" y="2525402"/>
              <a:ext cx="1740898" cy="3347025"/>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Hexagon 465"/>
            <p:cNvSpPr/>
            <p:nvPr/>
          </p:nvSpPr>
          <p:spPr>
            <a:xfrm>
              <a:off x="5305567" y="917224"/>
              <a:ext cx="460219" cy="347136"/>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p:cNvSpPr/>
            <p:nvPr/>
          </p:nvSpPr>
          <p:spPr>
            <a:xfrm>
              <a:off x="5086071" y="1849982"/>
              <a:ext cx="846566" cy="133920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Flowchart: Manual Operation 467"/>
            <p:cNvSpPr/>
            <p:nvPr/>
          </p:nvSpPr>
          <p:spPr>
            <a:xfrm rot="11472743">
              <a:off x="4429709" y="2665831"/>
              <a:ext cx="1100268" cy="3347024"/>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Flowchart: Manual Operation 468"/>
            <p:cNvSpPr/>
            <p:nvPr/>
          </p:nvSpPr>
          <p:spPr>
            <a:xfrm rot="10187976">
              <a:off x="5621669" y="2585572"/>
              <a:ext cx="1100268" cy="3347024"/>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0" name="Group 156"/>
            <p:cNvGrpSpPr/>
            <p:nvPr/>
          </p:nvGrpSpPr>
          <p:grpSpPr>
            <a:xfrm rot="4899292">
              <a:off x="4543853" y="4022755"/>
              <a:ext cx="3267230" cy="609600"/>
              <a:chOff x="3352800" y="1905000"/>
              <a:chExt cx="5553231" cy="838200"/>
            </a:xfrm>
          </p:grpSpPr>
          <p:grpSp>
            <p:nvGrpSpPr>
              <p:cNvPr id="471" name="Group 222"/>
              <p:cNvGrpSpPr/>
              <p:nvPr/>
            </p:nvGrpSpPr>
            <p:grpSpPr>
              <a:xfrm>
                <a:off x="3352800" y="1905000"/>
                <a:ext cx="2810031" cy="838200"/>
                <a:chOff x="4809969" y="2971800"/>
                <a:chExt cx="5781831" cy="1638300"/>
              </a:xfrm>
            </p:grpSpPr>
            <p:grpSp>
              <p:nvGrpSpPr>
                <p:cNvPr id="473" name="Group 213"/>
                <p:cNvGrpSpPr/>
                <p:nvPr/>
              </p:nvGrpSpPr>
              <p:grpSpPr>
                <a:xfrm rot="5400000">
                  <a:off x="5457669" y="2362200"/>
                  <a:ext cx="1600200" cy="2895600"/>
                  <a:chOff x="5457669" y="2362200"/>
                  <a:chExt cx="1600200" cy="2895600"/>
                </a:xfrm>
              </p:grpSpPr>
              <p:grpSp>
                <p:nvGrpSpPr>
                  <p:cNvPr id="474" name="Group 208"/>
                  <p:cNvGrpSpPr/>
                  <p:nvPr/>
                </p:nvGrpSpPr>
                <p:grpSpPr>
                  <a:xfrm>
                    <a:off x="5486400" y="2362200"/>
                    <a:ext cx="1524000" cy="1447800"/>
                    <a:chOff x="5486400" y="2362200"/>
                    <a:chExt cx="1524000" cy="1447800"/>
                  </a:xfrm>
                </p:grpSpPr>
                <p:sp>
                  <p:nvSpPr>
                    <p:cNvPr id="593" name="Up Arrow Callout 59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Quad Arrow 59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209"/>
                  <p:cNvGrpSpPr/>
                  <p:nvPr/>
                </p:nvGrpSpPr>
                <p:grpSpPr>
                  <a:xfrm rot="10800000">
                    <a:off x="5486400" y="3810000"/>
                    <a:ext cx="1524000" cy="1447800"/>
                    <a:chOff x="5486400" y="2362200"/>
                    <a:chExt cx="1524000" cy="1447800"/>
                  </a:xfrm>
                </p:grpSpPr>
                <p:sp>
                  <p:nvSpPr>
                    <p:cNvPr id="591" name="Up Arrow Callout 59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Quad Arrow 59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0" name="Diamond 58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214"/>
                <p:cNvGrpSpPr/>
                <p:nvPr/>
              </p:nvGrpSpPr>
              <p:grpSpPr>
                <a:xfrm rot="5400000">
                  <a:off x="8343900" y="2324100"/>
                  <a:ext cx="1600200" cy="2895600"/>
                  <a:chOff x="5457669" y="2362200"/>
                  <a:chExt cx="1600200" cy="2895600"/>
                </a:xfrm>
              </p:grpSpPr>
              <p:grpSp>
                <p:nvGrpSpPr>
                  <p:cNvPr id="477" name="Group 208"/>
                  <p:cNvGrpSpPr/>
                  <p:nvPr/>
                </p:nvGrpSpPr>
                <p:grpSpPr>
                  <a:xfrm>
                    <a:off x="5486400" y="2362200"/>
                    <a:ext cx="1524000" cy="1447800"/>
                    <a:chOff x="5486400" y="2362200"/>
                    <a:chExt cx="1524000" cy="1447800"/>
                  </a:xfrm>
                </p:grpSpPr>
                <p:sp>
                  <p:nvSpPr>
                    <p:cNvPr id="586" name="Up Arrow Callout 585"/>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Quad Arrow 58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8" name="Group 209"/>
                  <p:cNvGrpSpPr/>
                  <p:nvPr/>
                </p:nvGrpSpPr>
                <p:grpSpPr>
                  <a:xfrm rot="10800000">
                    <a:off x="5486400" y="3810000"/>
                    <a:ext cx="1524000" cy="1447800"/>
                    <a:chOff x="5486400" y="2362200"/>
                    <a:chExt cx="1524000" cy="1447800"/>
                  </a:xfrm>
                </p:grpSpPr>
                <p:sp>
                  <p:nvSpPr>
                    <p:cNvPr id="584" name="Up Arrow Callout 583"/>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Quad Arrow 58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3" name="Diamond 58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9" name="Group 223"/>
              <p:cNvGrpSpPr/>
              <p:nvPr/>
            </p:nvGrpSpPr>
            <p:grpSpPr>
              <a:xfrm>
                <a:off x="6096000" y="1905000"/>
                <a:ext cx="2810031" cy="838200"/>
                <a:chOff x="4809969" y="2971800"/>
                <a:chExt cx="5781831" cy="1638300"/>
              </a:xfrm>
            </p:grpSpPr>
            <p:grpSp>
              <p:nvGrpSpPr>
                <p:cNvPr id="480" name="Group 213"/>
                <p:cNvGrpSpPr/>
                <p:nvPr/>
              </p:nvGrpSpPr>
              <p:grpSpPr>
                <a:xfrm rot="5400000">
                  <a:off x="5457669" y="2362200"/>
                  <a:ext cx="1600200" cy="2895600"/>
                  <a:chOff x="5457669" y="2362200"/>
                  <a:chExt cx="1600200" cy="2895600"/>
                </a:xfrm>
              </p:grpSpPr>
              <p:grpSp>
                <p:nvGrpSpPr>
                  <p:cNvPr id="481" name="Group 208"/>
                  <p:cNvGrpSpPr/>
                  <p:nvPr/>
                </p:nvGrpSpPr>
                <p:grpSpPr>
                  <a:xfrm>
                    <a:off x="5486400" y="2362200"/>
                    <a:ext cx="1524000" cy="1447800"/>
                    <a:chOff x="5486400" y="2362200"/>
                    <a:chExt cx="1524000" cy="1447800"/>
                  </a:xfrm>
                </p:grpSpPr>
                <p:sp>
                  <p:nvSpPr>
                    <p:cNvPr id="577" name="Up Arrow Callout 57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Quad Arrow 57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2" name="Group 209"/>
                  <p:cNvGrpSpPr/>
                  <p:nvPr/>
                </p:nvGrpSpPr>
                <p:grpSpPr>
                  <a:xfrm rot="10800000">
                    <a:off x="5486400" y="3810000"/>
                    <a:ext cx="1524000" cy="1447800"/>
                    <a:chOff x="5486400" y="2362200"/>
                    <a:chExt cx="1524000" cy="1447800"/>
                  </a:xfrm>
                </p:grpSpPr>
                <p:sp>
                  <p:nvSpPr>
                    <p:cNvPr id="575" name="Up Arrow Callout 574"/>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Quad Arrow 575"/>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4" name="Diamond 573"/>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8" name="Group 214"/>
                <p:cNvGrpSpPr/>
                <p:nvPr/>
              </p:nvGrpSpPr>
              <p:grpSpPr>
                <a:xfrm rot="5400000">
                  <a:off x="8343900" y="2324100"/>
                  <a:ext cx="1600200" cy="2895600"/>
                  <a:chOff x="5457669" y="2362200"/>
                  <a:chExt cx="1600200" cy="2895600"/>
                </a:xfrm>
              </p:grpSpPr>
              <p:grpSp>
                <p:nvGrpSpPr>
                  <p:cNvPr id="489" name="Group 208"/>
                  <p:cNvGrpSpPr/>
                  <p:nvPr/>
                </p:nvGrpSpPr>
                <p:grpSpPr>
                  <a:xfrm>
                    <a:off x="5486400" y="2362200"/>
                    <a:ext cx="1524000" cy="1447800"/>
                    <a:chOff x="5486400" y="2362200"/>
                    <a:chExt cx="1524000" cy="1447800"/>
                  </a:xfrm>
                </p:grpSpPr>
                <p:sp>
                  <p:nvSpPr>
                    <p:cNvPr id="570" name="Up Arrow Callout 56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Quad Arrow 57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5" name="Group 209"/>
                  <p:cNvGrpSpPr/>
                  <p:nvPr/>
                </p:nvGrpSpPr>
                <p:grpSpPr>
                  <a:xfrm rot="10800000">
                    <a:off x="5486400" y="3810000"/>
                    <a:ext cx="1524000" cy="1447800"/>
                    <a:chOff x="5486400" y="2362200"/>
                    <a:chExt cx="1524000" cy="1447800"/>
                  </a:xfrm>
                </p:grpSpPr>
                <p:sp>
                  <p:nvSpPr>
                    <p:cNvPr id="568" name="Up Arrow Callout 567"/>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Quad Arrow 568"/>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7" name="Diamond 566"/>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96" name="Group 191"/>
            <p:cNvGrpSpPr/>
            <p:nvPr/>
          </p:nvGrpSpPr>
          <p:grpSpPr>
            <a:xfrm rot="6068531">
              <a:off x="3324527" y="4023923"/>
              <a:ext cx="3267230" cy="609600"/>
              <a:chOff x="3352800" y="1905000"/>
              <a:chExt cx="5553231" cy="838200"/>
            </a:xfrm>
          </p:grpSpPr>
          <p:grpSp>
            <p:nvGrpSpPr>
              <p:cNvPr id="497" name="Group 222"/>
              <p:cNvGrpSpPr/>
              <p:nvPr/>
            </p:nvGrpSpPr>
            <p:grpSpPr>
              <a:xfrm>
                <a:off x="3352800" y="1905000"/>
                <a:ext cx="2810031" cy="838200"/>
                <a:chOff x="4809969" y="2971800"/>
                <a:chExt cx="5781831" cy="1638300"/>
              </a:xfrm>
            </p:grpSpPr>
            <p:grpSp>
              <p:nvGrpSpPr>
                <p:cNvPr id="498" name="Group 213"/>
                <p:cNvGrpSpPr/>
                <p:nvPr/>
              </p:nvGrpSpPr>
              <p:grpSpPr>
                <a:xfrm rot="5400000">
                  <a:off x="5457669" y="2362200"/>
                  <a:ext cx="1600200" cy="2895600"/>
                  <a:chOff x="5457669" y="2362200"/>
                  <a:chExt cx="1600200" cy="2895600"/>
                </a:xfrm>
              </p:grpSpPr>
              <p:grpSp>
                <p:nvGrpSpPr>
                  <p:cNvPr id="504" name="Group 208"/>
                  <p:cNvGrpSpPr/>
                  <p:nvPr/>
                </p:nvGrpSpPr>
                <p:grpSpPr>
                  <a:xfrm>
                    <a:off x="5486400" y="2362200"/>
                    <a:ext cx="1524000" cy="1447800"/>
                    <a:chOff x="5486400" y="2362200"/>
                    <a:chExt cx="1524000" cy="1447800"/>
                  </a:xfrm>
                </p:grpSpPr>
                <p:sp>
                  <p:nvSpPr>
                    <p:cNvPr id="559" name="Up Arrow Callout 558"/>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Quad Arrow 559"/>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5" name="Group 209"/>
                  <p:cNvGrpSpPr/>
                  <p:nvPr/>
                </p:nvGrpSpPr>
                <p:grpSpPr>
                  <a:xfrm rot="10800000">
                    <a:off x="5486400" y="3810000"/>
                    <a:ext cx="1524000" cy="1447800"/>
                    <a:chOff x="5486400" y="2362200"/>
                    <a:chExt cx="1524000" cy="1447800"/>
                  </a:xfrm>
                </p:grpSpPr>
                <p:sp>
                  <p:nvSpPr>
                    <p:cNvPr id="557" name="Up Arrow Callout 55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Quad Arrow 55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6" name="Diamond 555"/>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1" name="Group 214"/>
                <p:cNvGrpSpPr/>
                <p:nvPr/>
              </p:nvGrpSpPr>
              <p:grpSpPr>
                <a:xfrm rot="5400000">
                  <a:off x="8343900" y="2324100"/>
                  <a:ext cx="1600200" cy="2895600"/>
                  <a:chOff x="5457669" y="2362200"/>
                  <a:chExt cx="1600200" cy="2895600"/>
                </a:xfrm>
              </p:grpSpPr>
              <p:grpSp>
                <p:nvGrpSpPr>
                  <p:cNvPr id="512" name="Group 208"/>
                  <p:cNvGrpSpPr/>
                  <p:nvPr/>
                </p:nvGrpSpPr>
                <p:grpSpPr>
                  <a:xfrm>
                    <a:off x="5486400" y="2362200"/>
                    <a:ext cx="1524000" cy="1447800"/>
                    <a:chOff x="5486400" y="2362200"/>
                    <a:chExt cx="1524000" cy="1447800"/>
                  </a:xfrm>
                </p:grpSpPr>
                <p:sp>
                  <p:nvSpPr>
                    <p:cNvPr id="552" name="Up Arrow Callout 551"/>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Quad Arrow 552"/>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 name="Group 209"/>
                  <p:cNvGrpSpPr/>
                  <p:nvPr/>
                </p:nvGrpSpPr>
                <p:grpSpPr>
                  <a:xfrm rot="10800000">
                    <a:off x="5486400" y="3810000"/>
                    <a:ext cx="1524000" cy="1447800"/>
                    <a:chOff x="5486400" y="2362200"/>
                    <a:chExt cx="1524000" cy="1447800"/>
                  </a:xfrm>
                </p:grpSpPr>
                <p:sp>
                  <p:nvSpPr>
                    <p:cNvPr id="550" name="Up Arrow Callout 54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Quad Arrow 55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9" name="Diamond 548"/>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3" name="Group 223"/>
              <p:cNvGrpSpPr/>
              <p:nvPr/>
            </p:nvGrpSpPr>
            <p:grpSpPr>
              <a:xfrm>
                <a:off x="6096000" y="1905000"/>
                <a:ext cx="2810031" cy="838200"/>
                <a:chOff x="4809969" y="2971800"/>
                <a:chExt cx="5781831" cy="1638300"/>
              </a:xfrm>
            </p:grpSpPr>
            <p:grpSp>
              <p:nvGrpSpPr>
                <p:cNvPr id="527" name="Group 213"/>
                <p:cNvGrpSpPr/>
                <p:nvPr/>
              </p:nvGrpSpPr>
              <p:grpSpPr>
                <a:xfrm rot="5400000">
                  <a:off x="5457669" y="2362200"/>
                  <a:ext cx="1600200" cy="2895600"/>
                  <a:chOff x="5457669" y="2362200"/>
                  <a:chExt cx="1600200" cy="2895600"/>
                </a:xfrm>
              </p:grpSpPr>
              <p:grpSp>
                <p:nvGrpSpPr>
                  <p:cNvPr id="528" name="Group 208"/>
                  <p:cNvGrpSpPr/>
                  <p:nvPr/>
                </p:nvGrpSpPr>
                <p:grpSpPr>
                  <a:xfrm>
                    <a:off x="5486400" y="2362200"/>
                    <a:ext cx="1524000" cy="1447800"/>
                    <a:chOff x="5486400" y="2362200"/>
                    <a:chExt cx="1524000" cy="1447800"/>
                  </a:xfrm>
                </p:grpSpPr>
                <p:sp>
                  <p:nvSpPr>
                    <p:cNvPr id="543" name="Up Arrow Callout 54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Quad Arrow 54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 209"/>
                  <p:cNvGrpSpPr/>
                  <p:nvPr/>
                </p:nvGrpSpPr>
                <p:grpSpPr>
                  <a:xfrm rot="10800000">
                    <a:off x="5486400" y="3810000"/>
                    <a:ext cx="1524000" cy="1447800"/>
                    <a:chOff x="5486400" y="2362200"/>
                    <a:chExt cx="1524000" cy="1447800"/>
                  </a:xfrm>
                </p:grpSpPr>
                <p:sp>
                  <p:nvSpPr>
                    <p:cNvPr id="541" name="Up Arrow Callout 54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Quad Arrow 54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0" name="Diamond 53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0" name="Group 214"/>
                <p:cNvGrpSpPr/>
                <p:nvPr/>
              </p:nvGrpSpPr>
              <p:grpSpPr>
                <a:xfrm rot="5400000">
                  <a:off x="8343900" y="2324100"/>
                  <a:ext cx="1600200" cy="2895600"/>
                  <a:chOff x="5457669" y="2362200"/>
                  <a:chExt cx="1600200" cy="2895600"/>
                </a:xfrm>
              </p:grpSpPr>
              <p:grpSp>
                <p:nvGrpSpPr>
                  <p:cNvPr id="531" name="Group 208"/>
                  <p:cNvGrpSpPr/>
                  <p:nvPr/>
                </p:nvGrpSpPr>
                <p:grpSpPr>
                  <a:xfrm>
                    <a:off x="5486400" y="2362200"/>
                    <a:ext cx="1524000" cy="1447800"/>
                    <a:chOff x="5486400" y="2362200"/>
                    <a:chExt cx="1524000" cy="1447800"/>
                  </a:xfrm>
                </p:grpSpPr>
                <p:sp>
                  <p:nvSpPr>
                    <p:cNvPr id="536" name="Up Arrow Callout 535"/>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Quad Arrow 53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209"/>
                  <p:cNvGrpSpPr/>
                  <p:nvPr/>
                </p:nvGrpSpPr>
                <p:grpSpPr>
                  <a:xfrm rot="10800000">
                    <a:off x="5486400" y="3810000"/>
                    <a:ext cx="1524000" cy="1447800"/>
                    <a:chOff x="5486400" y="2362200"/>
                    <a:chExt cx="1524000" cy="1447800"/>
                  </a:xfrm>
                </p:grpSpPr>
                <p:sp>
                  <p:nvSpPr>
                    <p:cNvPr id="534" name="Up Arrow Callout 533"/>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Quad Arrow 53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3" name="Diamond 53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72" name="Oval 471"/>
            <p:cNvSpPr/>
            <p:nvPr/>
          </p:nvSpPr>
          <p:spPr>
            <a:xfrm>
              <a:off x="4691943" y="685800"/>
              <a:ext cx="1687468" cy="21985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8" name="Group 317"/>
            <p:cNvGrpSpPr/>
            <p:nvPr/>
          </p:nvGrpSpPr>
          <p:grpSpPr>
            <a:xfrm>
              <a:off x="4648201" y="533401"/>
              <a:ext cx="1752600" cy="1143000"/>
              <a:chOff x="2563701" y="829952"/>
              <a:chExt cx="1675687" cy="1200349"/>
            </a:xfrm>
          </p:grpSpPr>
          <p:sp>
            <p:nvSpPr>
              <p:cNvPr id="521" name="Wave 520"/>
              <p:cNvSpPr/>
              <p:nvPr/>
            </p:nvSpPr>
            <p:spPr>
              <a:xfrm rot="21194305">
                <a:off x="2563701" y="1039701"/>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Wave 521"/>
              <p:cNvSpPr/>
              <p:nvPr/>
            </p:nvSpPr>
            <p:spPr>
              <a:xfrm rot="2315749">
                <a:off x="3248788" y="1038988"/>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9" name="Group 316"/>
              <p:cNvGrpSpPr/>
              <p:nvPr/>
            </p:nvGrpSpPr>
            <p:grpSpPr>
              <a:xfrm>
                <a:off x="2593540" y="829952"/>
                <a:ext cx="1524000" cy="1080412"/>
                <a:chOff x="2593540" y="829952"/>
                <a:chExt cx="1524000" cy="1080412"/>
              </a:xfrm>
            </p:grpSpPr>
            <p:sp>
              <p:nvSpPr>
                <p:cNvPr id="524" name="Wave 523"/>
                <p:cNvSpPr/>
                <p:nvPr/>
              </p:nvSpPr>
              <p:spPr>
                <a:xfrm rot="1428102">
                  <a:off x="2900963" y="919764"/>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p:cNvSpPr/>
                <p:nvPr/>
              </p:nvSpPr>
              <p:spPr>
                <a:xfrm rot="16898669">
                  <a:off x="2886736" y="536756"/>
                  <a:ext cx="937607" cy="1524000"/>
                </a:xfrm>
                <a:prstGeom prst="ellips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p:cNvSpPr/>
                <p:nvPr/>
              </p:nvSpPr>
              <p:spPr>
                <a:xfrm rot="16898669">
                  <a:off x="2950687" y="826723"/>
                  <a:ext cx="686090" cy="1286039"/>
                </a:xfrm>
                <a:prstGeom prst="ellipse">
                  <a:avLst/>
                </a:prstGeom>
                <a:solidFill>
                  <a:srgbClr val="AB6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5" name="Group 359"/>
            <p:cNvGrpSpPr/>
            <p:nvPr/>
          </p:nvGrpSpPr>
          <p:grpSpPr>
            <a:xfrm>
              <a:off x="4613231" y="143752"/>
              <a:ext cx="2270009" cy="2265384"/>
              <a:chOff x="2067092" y="319720"/>
              <a:chExt cx="2270009" cy="2480343"/>
            </a:xfrm>
          </p:grpSpPr>
          <p:grpSp>
            <p:nvGrpSpPr>
              <p:cNvPr id="546" name="Group 323"/>
              <p:cNvGrpSpPr/>
              <p:nvPr/>
            </p:nvGrpSpPr>
            <p:grpSpPr>
              <a:xfrm>
                <a:off x="2093244" y="319720"/>
                <a:ext cx="2243857" cy="2480343"/>
                <a:chOff x="2093244" y="319720"/>
                <a:chExt cx="2243857" cy="2480343"/>
              </a:xfrm>
            </p:grpSpPr>
            <p:grpSp>
              <p:nvGrpSpPr>
                <p:cNvPr id="547" name="Group 318"/>
                <p:cNvGrpSpPr/>
                <p:nvPr/>
              </p:nvGrpSpPr>
              <p:grpSpPr>
                <a:xfrm rot="11347032">
                  <a:off x="2115286" y="319720"/>
                  <a:ext cx="2221815" cy="1735901"/>
                  <a:chOff x="2411281" y="1853771"/>
                  <a:chExt cx="2015143" cy="2114168"/>
                </a:xfrm>
              </p:grpSpPr>
              <p:sp>
                <p:nvSpPr>
                  <p:cNvPr id="517" name="Pie 516"/>
                  <p:cNvSpPr/>
                  <p:nvPr/>
                </p:nvSpPr>
                <p:spPr>
                  <a:xfrm rot="18695073">
                    <a:off x="2366866" y="1898186"/>
                    <a:ext cx="2070030" cy="1981200"/>
                  </a:xfrm>
                  <a:prstGeom prst="pie">
                    <a:avLst>
                      <a:gd name="adj1" fmla="val 777214"/>
                      <a:gd name="adj2" fmla="val 1620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48" name="Group 5"/>
                  <p:cNvGrpSpPr/>
                  <p:nvPr/>
                </p:nvGrpSpPr>
                <p:grpSpPr>
                  <a:xfrm>
                    <a:off x="2743199" y="2438399"/>
                    <a:ext cx="1683225" cy="1529540"/>
                    <a:chOff x="2740938" y="2438400"/>
                    <a:chExt cx="1683225" cy="1529540"/>
                  </a:xfrm>
                </p:grpSpPr>
                <p:sp>
                  <p:nvSpPr>
                    <p:cNvPr id="519" name="Moon 3"/>
                    <p:cNvSpPr/>
                    <p:nvPr/>
                  </p:nvSpPr>
                  <p:spPr>
                    <a:xfrm rot="16200000">
                      <a:off x="2905503" y="2449280"/>
                      <a:ext cx="1354095" cy="1683225"/>
                    </a:xfrm>
                    <a:prstGeom prst="moon">
                      <a:avLst>
                        <a:gd name="adj" fmla="val 6771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Moon 519"/>
                    <p:cNvSpPr/>
                    <p:nvPr/>
                  </p:nvSpPr>
                  <p:spPr>
                    <a:xfrm rot="16200000">
                      <a:off x="3009901" y="2171700"/>
                      <a:ext cx="1066800" cy="1600199"/>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4" name="Group 153"/>
                <p:cNvGrpSpPr/>
                <p:nvPr/>
              </p:nvGrpSpPr>
              <p:grpSpPr>
                <a:xfrm rot="166774">
                  <a:off x="2093244" y="1270011"/>
                  <a:ext cx="2132748" cy="1530052"/>
                  <a:chOff x="7239000" y="1219199"/>
                  <a:chExt cx="2132748" cy="1530052"/>
                </a:xfrm>
                <a:solidFill>
                  <a:schemeClr val="accent2">
                    <a:lumMod val="75000"/>
                  </a:schemeClr>
                </a:solidFill>
              </p:grpSpPr>
              <p:sp>
                <p:nvSpPr>
                  <p:cNvPr id="513" name="Rounded Rectangle 512"/>
                  <p:cNvSpPr/>
                  <p:nvPr/>
                </p:nvSpPr>
                <p:spPr>
                  <a:xfrm>
                    <a:off x="7239000" y="1219199"/>
                    <a:ext cx="1672045" cy="33980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Wave 513"/>
                  <p:cNvSpPr/>
                  <p:nvPr/>
                </p:nvSpPr>
                <p:spPr>
                  <a:xfrm rot="16200000">
                    <a:off x="8195911" y="1938689"/>
                    <a:ext cx="1164182" cy="334804"/>
                  </a:xfrm>
                  <a:prstGeom prst="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Wave 514"/>
                  <p:cNvSpPr/>
                  <p:nvPr/>
                </p:nvSpPr>
                <p:spPr>
                  <a:xfrm rot="15242885">
                    <a:off x="8512409" y="1889912"/>
                    <a:ext cx="1263180" cy="455498"/>
                  </a:xfrm>
                  <a:prstGeom prst="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ounded Rectangle 515"/>
                  <p:cNvSpPr/>
                  <p:nvPr/>
                </p:nvSpPr>
                <p:spPr>
                  <a:xfrm>
                    <a:off x="8689097" y="1219200"/>
                    <a:ext cx="454903" cy="36380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5" name="Group 324"/>
              <p:cNvGrpSpPr/>
              <p:nvPr/>
            </p:nvGrpSpPr>
            <p:grpSpPr>
              <a:xfrm rot="10955680">
                <a:off x="2067092" y="1221202"/>
                <a:ext cx="2008878" cy="399738"/>
                <a:chOff x="3352800" y="1905000"/>
                <a:chExt cx="5553229" cy="838200"/>
              </a:xfrm>
            </p:grpSpPr>
            <p:grpSp>
              <p:nvGrpSpPr>
                <p:cNvPr id="561" name="Group 222"/>
                <p:cNvGrpSpPr/>
                <p:nvPr/>
              </p:nvGrpSpPr>
              <p:grpSpPr>
                <a:xfrm>
                  <a:off x="3352800" y="1905000"/>
                  <a:ext cx="2810031" cy="838200"/>
                  <a:chOff x="4809969" y="2971800"/>
                  <a:chExt cx="5781831" cy="1638300"/>
                </a:xfrm>
              </p:grpSpPr>
              <p:grpSp>
                <p:nvGrpSpPr>
                  <p:cNvPr id="562" name="Group 213"/>
                  <p:cNvGrpSpPr/>
                  <p:nvPr/>
                </p:nvGrpSpPr>
                <p:grpSpPr>
                  <a:xfrm rot="5400000">
                    <a:off x="5457669" y="2362200"/>
                    <a:ext cx="1600200" cy="2895600"/>
                    <a:chOff x="5457669" y="2362200"/>
                    <a:chExt cx="1600200" cy="2895600"/>
                  </a:xfrm>
                </p:grpSpPr>
                <p:grpSp>
                  <p:nvGrpSpPr>
                    <p:cNvPr id="563" name="Group 208"/>
                    <p:cNvGrpSpPr/>
                    <p:nvPr/>
                  </p:nvGrpSpPr>
                  <p:grpSpPr>
                    <a:xfrm>
                      <a:off x="5486400" y="2362200"/>
                      <a:ext cx="1524000" cy="1447800"/>
                      <a:chOff x="5486400" y="2362200"/>
                      <a:chExt cx="1524000" cy="1447800"/>
                    </a:xfrm>
                  </p:grpSpPr>
                  <p:sp>
                    <p:nvSpPr>
                      <p:cNvPr id="509" name="Up Arrow Callout 508"/>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Quad Arrow 509"/>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4" name="Group 209"/>
                    <p:cNvGrpSpPr/>
                    <p:nvPr/>
                  </p:nvGrpSpPr>
                  <p:grpSpPr>
                    <a:xfrm rot="10800000">
                      <a:off x="5486400" y="3810000"/>
                      <a:ext cx="1524000" cy="1447800"/>
                      <a:chOff x="5486400" y="2362200"/>
                      <a:chExt cx="1524000" cy="1447800"/>
                    </a:xfrm>
                  </p:grpSpPr>
                  <p:sp>
                    <p:nvSpPr>
                      <p:cNvPr id="507" name="Up Arrow Callout 50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Quad Arrow 50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6" name="Diamond 505"/>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5" name="Group 214"/>
                  <p:cNvGrpSpPr/>
                  <p:nvPr/>
                </p:nvGrpSpPr>
                <p:grpSpPr>
                  <a:xfrm rot="5400000">
                    <a:off x="8343900" y="2324100"/>
                    <a:ext cx="1600200" cy="2895600"/>
                    <a:chOff x="5457669" y="2362200"/>
                    <a:chExt cx="1600200" cy="2895600"/>
                  </a:xfrm>
                </p:grpSpPr>
                <p:grpSp>
                  <p:nvGrpSpPr>
                    <p:cNvPr id="566" name="Group 208"/>
                    <p:cNvGrpSpPr/>
                    <p:nvPr/>
                  </p:nvGrpSpPr>
                  <p:grpSpPr>
                    <a:xfrm>
                      <a:off x="5486400" y="2362200"/>
                      <a:ext cx="1524000" cy="1447800"/>
                      <a:chOff x="5486400" y="2362200"/>
                      <a:chExt cx="1524000" cy="1447800"/>
                    </a:xfrm>
                  </p:grpSpPr>
                  <p:sp>
                    <p:nvSpPr>
                      <p:cNvPr id="502" name="Up Arrow Callout 501"/>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Quad Arrow 502"/>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2" name="Group 209"/>
                    <p:cNvGrpSpPr/>
                    <p:nvPr/>
                  </p:nvGrpSpPr>
                  <p:grpSpPr>
                    <a:xfrm rot="10800000">
                      <a:off x="5486400" y="3810000"/>
                      <a:ext cx="1524000" cy="1447800"/>
                      <a:chOff x="5486400" y="2362200"/>
                      <a:chExt cx="1524000" cy="1447800"/>
                    </a:xfrm>
                  </p:grpSpPr>
                  <p:sp>
                    <p:nvSpPr>
                      <p:cNvPr id="500" name="Up Arrow Callout 49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Quad Arrow 50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9" name="Diamond 498"/>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3" name="Group 223"/>
                <p:cNvGrpSpPr/>
                <p:nvPr/>
              </p:nvGrpSpPr>
              <p:grpSpPr>
                <a:xfrm>
                  <a:off x="6095999" y="1905000"/>
                  <a:ext cx="2810030" cy="838200"/>
                  <a:chOff x="4809966" y="2971801"/>
                  <a:chExt cx="5781830" cy="1638301"/>
                </a:xfrm>
              </p:grpSpPr>
              <p:grpSp>
                <p:nvGrpSpPr>
                  <p:cNvPr id="579" name="Group 213"/>
                  <p:cNvGrpSpPr/>
                  <p:nvPr/>
                </p:nvGrpSpPr>
                <p:grpSpPr>
                  <a:xfrm rot="5400000">
                    <a:off x="5457666" y="2362202"/>
                    <a:ext cx="1600200" cy="2895600"/>
                    <a:chOff x="5457669" y="2362200"/>
                    <a:chExt cx="1600200" cy="2895600"/>
                  </a:xfrm>
                </p:grpSpPr>
                <p:grpSp>
                  <p:nvGrpSpPr>
                    <p:cNvPr id="580" name="Group 208"/>
                    <p:cNvGrpSpPr/>
                    <p:nvPr/>
                  </p:nvGrpSpPr>
                  <p:grpSpPr>
                    <a:xfrm>
                      <a:off x="5486400" y="2362200"/>
                      <a:ext cx="1524000" cy="1447800"/>
                      <a:chOff x="5486400" y="2362200"/>
                      <a:chExt cx="1524000" cy="1447800"/>
                    </a:xfrm>
                  </p:grpSpPr>
                  <p:sp>
                    <p:nvSpPr>
                      <p:cNvPr id="493" name="Up Arrow Callout 49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Quad Arrow 49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1" name="Group 209"/>
                    <p:cNvGrpSpPr/>
                    <p:nvPr/>
                  </p:nvGrpSpPr>
                  <p:grpSpPr>
                    <a:xfrm rot="10800000">
                      <a:off x="5486400" y="3810000"/>
                      <a:ext cx="1524000" cy="1447800"/>
                      <a:chOff x="5486400" y="2362200"/>
                      <a:chExt cx="1524000" cy="1447800"/>
                    </a:xfrm>
                  </p:grpSpPr>
                  <p:sp>
                    <p:nvSpPr>
                      <p:cNvPr id="491" name="Up Arrow Callout 49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Quad Arrow 49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0" name="Diamond 48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2" name="Group 214"/>
                  <p:cNvGrpSpPr/>
                  <p:nvPr/>
                </p:nvGrpSpPr>
                <p:grpSpPr>
                  <a:xfrm rot="5400000">
                    <a:off x="8343896" y="2324101"/>
                    <a:ext cx="1600200" cy="2895600"/>
                    <a:chOff x="5457669" y="2362205"/>
                    <a:chExt cx="1600200" cy="2895600"/>
                  </a:xfrm>
                </p:grpSpPr>
                <p:grpSp>
                  <p:nvGrpSpPr>
                    <p:cNvPr id="588" name="Group 208"/>
                    <p:cNvGrpSpPr/>
                    <p:nvPr/>
                  </p:nvGrpSpPr>
                  <p:grpSpPr>
                    <a:xfrm>
                      <a:off x="5486400" y="2362205"/>
                      <a:ext cx="1524000" cy="1447800"/>
                      <a:chOff x="5486400" y="2362205"/>
                      <a:chExt cx="1524000" cy="1447800"/>
                    </a:xfrm>
                  </p:grpSpPr>
                  <p:sp>
                    <p:nvSpPr>
                      <p:cNvPr id="486" name="Up Arrow Callout 485"/>
                      <p:cNvSpPr/>
                      <p:nvPr/>
                    </p:nvSpPr>
                    <p:spPr>
                      <a:xfrm>
                        <a:off x="5486400" y="2362205"/>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Quad Arrow 48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9" name="Group 209"/>
                    <p:cNvGrpSpPr/>
                    <p:nvPr/>
                  </p:nvGrpSpPr>
                  <p:grpSpPr>
                    <a:xfrm rot="10800000">
                      <a:off x="5486400" y="3810005"/>
                      <a:ext cx="1524000" cy="1447800"/>
                      <a:chOff x="5486400" y="2362195"/>
                      <a:chExt cx="1524000" cy="1447800"/>
                    </a:xfrm>
                  </p:grpSpPr>
                  <p:sp>
                    <p:nvSpPr>
                      <p:cNvPr id="484" name="Up Arrow Callout 483"/>
                      <p:cNvSpPr/>
                      <p:nvPr/>
                    </p:nvSpPr>
                    <p:spPr>
                      <a:xfrm>
                        <a:off x="5486400" y="2362195"/>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Quad Arrow 48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3" name="Diamond 48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598" name="Cloud Callout 597"/>
          <p:cNvSpPr/>
          <p:nvPr/>
        </p:nvSpPr>
        <p:spPr>
          <a:xfrm>
            <a:off x="7620000" y="0"/>
            <a:ext cx="2819400" cy="182880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shall I do, because I have no room where to bestow my fruits?</a:t>
            </a:r>
          </a:p>
        </p:txBody>
      </p:sp>
      <p:sp>
        <p:nvSpPr>
          <p:cNvPr id="600" name="TextBox 599"/>
          <p:cNvSpPr txBox="1"/>
          <p:nvPr/>
        </p:nvSpPr>
        <p:spPr>
          <a:xfrm>
            <a:off x="1905000" y="1"/>
            <a:ext cx="3200400" cy="584775"/>
          </a:xfrm>
          <a:prstGeom prst="rect">
            <a:avLst/>
          </a:prstGeom>
          <a:noFill/>
        </p:spPr>
        <p:txBody>
          <a:bodyPr wrap="square" rtlCol="0">
            <a:spAutoFit/>
          </a:bodyPr>
          <a:lstStyle/>
          <a:p>
            <a:endParaRPr lang="en-US" sz="3200" dirty="0"/>
          </a:p>
        </p:txBody>
      </p:sp>
    </p:spTree>
    <p:extLst>
      <p:ext uri="{BB962C8B-B14F-4D97-AF65-F5344CB8AC3E}">
        <p14:creationId xmlns:p14="http://schemas.microsoft.com/office/powerpoint/2010/main" val="33581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circle(in)">
                                      <p:cBhvr>
                                        <p:cTn id="7" dur="2000"/>
                                        <p:tgtEl>
                                          <p:spTgt spid="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71A97D59-96BB-4EB9-957C-F4CDEC7F6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752600" y="0"/>
            <a:ext cx="8763000" cy="1107996"/>
          </a:xfrm>
          <a:prstGeom prst="rect">
            <a:avLst/>
          </a:prstGeom>
          <a:noFill/>
        </p:spPr>
        <p:txBody>
          <a:bodyPr wrap="square" rtlCol="0">
            <a:spAutoFit/>
          </a:bodyPr>
          <a:lstStyle/>
          <a:p>
            <a:pPr algn="ctr"/>
            <a:r>
              <a:rPr lang="en-US" sz="6600" dirty="0">
                <a:latin typeface="Poor Richard" pitchFamily="18" charset="0"/>
              </a:rPr>
              <a:t>Jacob’s Later Years</a:t>
            </a:r>
          </a:p>
        </p:txBody>
      </p:sp>
      <p:sp>
        <p:nvSpPr>
          <p:cNvPr id="6" name="TextBox 5"/>
          <p:cNvSpPr txBox="1"/>
          <p:nvPr/>
        </p:nvSpPr>
        <p:spPr>
          <a:xfrm>
            <a:off x="1828800" y="1066801"/>
            <a:ext cx="3581400" cy="1323439"/>
          </a:xfrm>
          <a:prstGeom prst="rect">
            <a:avLst/>
          </a:prstGeom>
          <a:noFill/>
        </p:spPr>
        <p:txBody>
          <a:bodyPr wrap="square" rtlCol="0">
            <a:spAutoFit/>
          </a:bodyPr>
          <a:lstStyle/>
          <a:p>
            <a:r>
              <a:rPr lang="en-US" sz="2000" dirty="0"/>
              <a:t>As a faithful priesthood leader and teacher, Jacob labored diligently to persuade his people to believe in Christ</a:t>
            </a:r>
          </a:p>
        </p:txBody>
      </p:sp>
      <p:sp>
        <p:nvSpPr>
          <p:cNvPr id="7" name="TextBox 6"/>
          <p:cNvSpPr txBox="1"/>
          <p:nvPr/>
        </p:nvSpPr>
        <p:spPr>
          <a:xfrm>
            <a:off x="7086600" y="1219200"/>
            <a:ext cx="3276600" cy="1938992"/>
          </a:xfrm>
          <a:prstGeom prst="rect">
            <a:avLst/>
          </a:prstGeom>
          <a:noFill/>
        </p:spPr>
        <p:txBody>
          <a:bodyPr wrap="square" rtlCol="0">
            <a:spAutoFit/>
          </a:bodyPr>
          <a:lstStyle/>
          <a:p>
            <a:r>
              <a:rPr lang="en-US" sz="2000" dirty="0"/>
              <a:t>He received revelations concerning the Savior, experienced the ministering of angels, and heard the voice of the Lord </a:t>
            </a:r>
          </a:p>
          <a:p>
            <a:r>
              <a:rPr lang="en-US" sz="2000" dirty="0"/>
              <a:t>see Jacob 7:5</a:t>
            </a:r>
          </a:p>
        </p:txBody>
      </p:sp>
      <p:sp>
        <p:nvSpPr>
          <p:cNvPr id="35" name="TextBox 34"/>
          <p:cNvSpPr txBox="1"/>
          <p:nvPr/>
        </p:nvSpPr>
        <p:spPr>
          <a:xfrm>
            <a:off x="2286000" y="2895600"/>
            <a:ext cx="4800600" cy="400110"/>
          </a:xfrm>
          <a:prstGeom prst="rect">
            <a:avLst/>
          </a:prstGeom>
          <a:noFill/>
        </p:spPr>
        <p:txBody>
          <a:bodyPr wrap="square" rtlCol="0">
            <a:spAutoFit/>
          </a:bodyPr>
          <a:lstStyle/>
          <a:p>
            <a:r>
              <a:rPr lang="en-US" sz="2000" dirty="0"/>
              <a:t>He saw his Redeemer (see 2 Nephi 11:2–3)</a:t>
            </a:r>
          </a:p>
        </p:txBody>
      </p:sp>
      <p:sp>
        <p:nvSpPr>
          <p:cNvPr id="36" name="TextBox 35"/>
          <p:cNvSpPr txBox="1"/>
          <p:nvPr/>
        </p:nvSpPr>
        <p:spPr>
          <a:xfrm>
            <a:off x="3176752" y="4264573"/>
            <a:ext cx="4800600" cy="707886"/>
          </a:xfrm>
          <a:prstGeom prst="rect">
            <a:avLst/>
          </a:prstGeom>
          <a:noFill/>
        </p:spPr>
        <p:txBody>
          <a:bodyPr wrap="square" rtlCol="0">
            <a:spAutoFit/>
          </a:bodyPr>
          <a:lstStyle/>
          <a:p>
            <a:r>
              <a:rPr lang="en-US" sz="2000" dirty="0"/>
              <a:t>Jacob was the father of </a:t>
            </a:r>
            <a:r>
              <a:rPr lang="en-US" sz="2000" dirty="0" err="1"/>
              <a:t>Enos</a:t>
            </a:r>
            <a:r>
              <a:rPr lang="en-US" sz="2000" dirty="0"/>
              <a:t>, to whom he entrusted the plates before his death.</a:t>
            </a:r>
          </a:p>
        </p:txBody>
      </p:sp>
      <p:sp>
        <p:nvSpPr>
          <p:cNvPr id="37" name="TextBox 36"/>
          <p:cNvSpPr txBox="1"/>
          <p:nvPr/>
        </p:nvSpPr>
        <p:spPr>
          <a:xfrm>
            <a:off x="153003" y="6540238"/>
            <a:ext cx="4800600" cy="307777"/>
          </a:xfrm>
          <a:prstGeom prst="rect">
            <a:avLst/>
          </a:prstGeom>
          <a:noFill/>
        </p:spPr>
        <p:txBody>
          <a:bodyPr wrap="square" rtlCol="0">
            <a:spAutoFit/>
          </a:bodyPr>
          <a:lstStyle/>
          <a:p>
            <a:r>
              <a:rPr lang="en-US" sz="1400" dirty="0"/>
              <a:t>Jacob 1:7</a:t>
            </a:r>
          </a:p>
        </p:txBody>
      </p:sp>
      <p:sp>
        <p:nvSpPr>
          <p:cNvPr id="67" name="TextBox 66"/>
          <p:cNvSpPr txBox="1"/>
          <p:nvPr/>
        </p:nvSpPr>
        <p:spPr>
          <a:xfrm>
            <a:off x="3649717" y="5465380"/>
            <a:ext cx="4648200" cy="1015663"/>
          </a:xfrm>
          <a:prstGeom prst="rect">
            <a:avLst/>
          </a:prstGeom>
          <a:noFill/>
        </p:spPr>
        <p:txBody>
          <a:bodyPr wrap="square" rtlCol="0">
            <a:spAutoFit/>
          </a:bodyPr>
          <a:lstStyle/>
          <a:p>
            <a:r>
              <a:rPr lang="en-US" sz="2000" dirty="0"/>
              <a:t>Jacob wrote this while living in the land of Nephi around the year 544 BC and concluded nearly at the end of Jacob’s life.</a:t>
            </a:r>
          </a:p>
        </p:txBody>
      </p:sp>
      <p:grpSp>
        <p:nvGrpSpPr>
          <p:cNvPr id="53" name="Group 52">
            <a:extLst>
              <a:ext uri="{FF2B5EF4-FFF2-40B4-BE49-F238E27FC236}">
                <a16:creationId xmlns:a16="http://schemas.microsoft.com/office/drawing/2014/main" id="{2CDA6BE3-17B4-98D9-C590-25198D63008A}"/>
              </a:ext>
            </a:extLst>
          </p:cNvPr>
          <p:cNvGrpSpPr/>
          <p:nvPr/>
        </p:nvGrpSpPr>
        <p:grpSpPr>
          <a:xfrm>
            <a:off x="814723" y="3165739"/>
            <a:ext cx="1485500" cy="3148917"/>
            <a:chOff x="1048251" y="1600200"/>
            <a:chExt cx="2120892" cy="4495800"/>
          </a:xfrm>
        </p:grpSpPr>
        <p:sp>
          <p:nvSpPr>
            <p:cNvPr id="54" name="Oval 62">
              <a:extLst>
                <a:ext uri="{FF2B5EF4-FFF2-40B4-BE49-F238E27FC236}">
                  <a16:creationId xmlns:a16="http://schemas.microsoft.com/office/drawing/2014/main" id="{D25ADAAF-A47F-FF7D-29B8-D8648972B23A}"/>
                </a:ext>
              </a:extLst>
            </p:cNvPr>
            <p:cNvSpPr/>
            <p:nvPr/>
          </p:nvSpPr>
          <p:spPr>
            <a:xfrm rot="20950279">
              <a:off x="2035534" y="5633521"/>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2FEDDA2-319A-C455-A827-0CF9EC9CE505}"/>
                </a:ext>
              </a:extLst>
            </p:cNvPr>
            <p:cNvSpPr/>
            <p:nvPr/>
          </p:nvSpPr>
          <p:spPr>
            <a:xfrm rot="20950279">
              <a:off x="1453258" y="5633523"/>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2AC2F36-FDD5-1E86-D226-78C2E7BB9B16}"/>
                </a:ext>
              </a:extLst>
            </p:cNvPr>
            <p:cNvSpPr/>
            <p:nvPr/>
          </p:nvSpPr>
          <p:spPr>
            <a:xfrm rot="3727289" flipH="1">
              <a:off x="2619115" y="4432242"/>
              <a:ext cx="646564" cy="4534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F843B9A-4504-AC22-C0B7-2DFF2AAB8D8E}"/>
                </a:ext>
              </a:extLst>
            </p:cNvPr>
            <p:cNvSpPr/>
            <p:nvPr/>
          </p:nvSpPr>
          <p:spPr>
            <a:xfrm rot="17979736">
              <a:off x="924428" y="4523569"/>
              <a:ext cx="646564" cy="3989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4A11DB73-56E8-EB64-AEAF-D1EC52C3660F}"/>
                </a:ext>
              </a:extLst>
            </p:cNvPr>
            <p:cNvSpPr/>
            <p:nvPr/>
          </p:nvSpPr>
          <p:spPr>
            <a:xfrm>
              <a:off x="1400427" y="3232845"/>
              <a:ext cx="1401029" cy="256453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A1089F9E-68BA-EBB3-F827-9456532449BC}"/>
                </a:ext>
              </a:extLst>
            </p:cNvPr>
            <p:cNvSpPr/>
            <p:nvPr/>
          </p:nvSpPr>
          <p:spPr>
            <a:xfrm rot="20382913">
              <a:off x="2401734" y="3294670"/>
              <a:ext cx="579127" cy="148447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A2A457B2-8171-F25A-1713-0FE90F40B2DC}"/>
                </a:ext>
              </a:extLst>
            </p:cNvPr>
            <p:cNvSpPr/>
            <p:nvPr/>
          </p:nvSpPr>
          <p:spPr>
            <a:xfrm rot="1217087" flipH="1">
              <a:off x="1156078" y="3302550"/>
              <a:ext cx="630412" cy="153828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E93EA756-8B45-B40D-6414-F8947425E68B}"/>
                </a:ext>
              </a:extLst>
            </p:cNvPr>
            <p:cNvSpPr/>
            <p:nvPr/>
          </p:nvSpPr>
          <p:spPr>
            <a:xfrm>
              <a:off x="1517180" y="4612674"/>
              <a:ext cx="1167524" cy="30662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4030DDAE-2EAD-1CF7-A4C5-AA2E3C624A3E}"/>
                </a:ext>
              </a:extLst>
            </p:cNvPr>
            <p:cNvSpPr/>
            <p:nvPr/>
          </p:nvSpPr>
          <p:spPr>
            <a:xfrm rot="10800000">
              <a:off x="1885386" y="3289915"/>
              <a:ext cx="465823" cy="52514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F317198C-A642-90B1-43C8-25F250A31323}"/>
                </a:ext>
              </a:extLst>
            </p:cNvPr>
            <p:cNvSpPr/>
            <p:nvPr/>
          </p:nvSpPr>
          <p:spPr>
            <a:xfrm>
              <a:off x="1420477" y="1761884"/>
              <a:ext cx="1401029" cy="18815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a:extLst>
                <a:ext uri="{FF2B5EF4-FFF2-40B4-BE49-F238E27FC236}">
                  <a16:creationId xmlns:a16="http://schemas.microsoft.com/office/drawing/2014/main" id="{DF6BF3F4-389D-7262-5A1B-AF6ACC964751}"/>
                </a:ext>
              </a:extLst>
            </p:cNvPr>
            <p:cNvSpPr/>
            <p:nvPr/>
          </p:nvSpPr>
          <p:spPr>
            <a:xfrm rot="671737">
              <a:off x="1277925" y="2193892"/>
              <a:ext cx="444070" cy="1098357"/>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02E461EE-027E-5A23-E87A-95F5421463AE}"/>
                </a:ext>
              </a:extLst>
            </p:cNvPr>
            <p:cNvSpPr/>
            <p:nvPr/>
          </p:nvSpPr>
          <p:spPr>
            <a:xfrm rot="20928263" flipH="1">
              <a:off x="2430420" y="2333258"/>
              <a:ext cx="506360" cy="965173"/>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hord 65">
              <a:extLst>
                <a:ext uri="{FF2B5EF4-FFF2-40B4-BE49-F238E27FC236}">
                  <a16:creationId xmlns:a16="http://schemas.microsoft.com/office/drawing/2014/main" id="{D4E69A96-F598-A536-499A-EE00B12DD967}"/>
                </a:ext>
              </a:extLst>
            </p:cNvPr>
            <p:cNvSpPr/>
            <p:nvPr/>
          </p:nvSpPr>
          <p:spPr>
            <a:xfrm rot="7621963">
              <a:off x="1473683" y="1625975"/>
              <a:ext cx="1196357" cy="1144807"/>
            </a:xfrm>
            <a:prstGeom prst="chord">
              <a:avLst>
                <a:gd name="adj1" fmla="val 2700000"/>
                <a:gd name="adj2" fmla="val 1430513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175">
              <a:extLst>
                <a:ext uri="{FF2B5EF4-FFF2-40B4-BE49-F238E27FC236}">
                  <a16:creationId xmlns:a16="http://schemas.microsoft.com/office/drawing/2014/main" id="{F8B621A0-BDC9-D96F-0ADF-6412CCCCC718}"/>
                </a:ext>
              </a:extLst>
            </p:cNvPr>
            <p:cNvSpPr/>
            <p:nvPr/>
          </p:nvSpPr>
          <p:spPr>
            <a:xfrm>
              <a:off x="1418492" y="2041845"/>
              <a:ext cx="1354015" cy="4058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46">
              <a:extLst>
                <a:ext uri="{FF2B5EF4-FFF2-40B4-BE49-F238E27FC236}">
                  <a16:creationId xmlns:a16="http://schemas.microsoft.com/office/drawing/2014/main" id="{3CDA6AB8-DA80-9096-3AA1-5E1FC91BEBCF}"/>
                </a:ext>
              </a:extLst>
            </p:cNvPr>
            <p:cNvGrpSpPr/>
            <p:nvPr/>
          </p:nvGrpSpPr>
          <p:grpSpPr>
            <a:xfrm>
              <a:off x="1398319" y="5522026"/>
              <a:ext cx="1371600" cy="242455"/>
              <a:chOff x="1447800" y="7148945"/>
              <a:chExt cx="2885704" cy="938151"/>
            </a:xfrm>
          </p:grpSpPr>
          <p:grpSp>
            <p:nvGrpSpPr>
              <p:cNvPr id="131" name="Group 39">
                <a:extLst>
                  <a:ext uri="{FF2B5EF4-FFF2-40B4-BE49-F238E27FC236}">
                    <a16:creationId xmlns:a16="http://schemas.microsoft.com/office/drawing/2014/main" id="{0377A40F-CE75-03D4-5271-423362C57827}"/>
                  </a:ext>
                </a:extLst>
              </p:cNvPr>
              <p:cNvGrpSpPr/>
              <p:nvPr/>
            </p:nvGrpSpPr>
            <p:grpSpPr>
              <a:xfrm>
                <a:off x="3571504" y="7148945"/>
                <a:ext cx="762000" cy="914400"/>
                <a:chOff x="1447800" y="7162800"/>
                <a:chExt cx="762000" cy="914400"/>
              </a:xfrm>
            </p:grpSpPr>
            <p:grpSp>
              <p:nvGrpSpPr>
                <p:cNvPr id="146" name="Group 25">
                  <a:extLst>
                    <a:ext uri="{FF2B5EF4-FFF2-40B4-BE49-F238E27FC236}">
                      <a16:creationId xmlns:a16="http://schemas.microsoft.com/office/drawing/2014/main" id="{BA1570A3-4159-01AF-E7D0-88D6478F6B02}"/>
                    </a:ext>
                  </a:extLst>
                </p:cNvPr>
                <p:cNvGrpSpPr/>
                <p:nvPr/>
              </p:nvGrpSpPr>
              <p:grpSpPr>
                <a:xfrm>
                  <a:off x="1447800" y="7162800"/>
                  <a:ext cx="762000" cy="914400"/>
                  <a:chOff x="3276600" y="990600"/>
                  <a:chExt cx="762000" cy="914400"/>
                </a:xfrm>
              </p:grpSpPr>
              <p:sp>
                <p:nvSpPr>
                  <p:cNvPr id="148" name="Oval 147">
                    <a:extLst>
                      <a:ext uri="{FF2B5EF4-FFF2-40B4-BE49-F238E27FC236}">
                        <a16:creationId xmlns:a16="http://schemas.microsoft.com/office/drawing/2014/main" id="{1F044829-3349-E44A-E13F-3C142B820665}"/>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Quad Arrow 215">
                    <a:extLst>
                      <a:ext uri="{FF2B5EF4-FFF2-40B4-BE49-F238E27FC236}">
                        <a16:creationId xmlns:a16="http://schemas.microsoft.com/office/drawing/2014/main" id="{7A6CAF9E-A17A-B0DD-B56C-64F3A28B0A6B}"/>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Diamond 146">
                  <a:extLst>
                    <a:ext uri="{FF2B5EF4-FFF2-40B4-BE49-F238E27FC236}">
                      <a16:creationId xmlns:a16="http://schemas.microsoft.com/office/drawing/2014/main" id="{730078C6-C723-BDA0-A162-F3809F03A9C5}"/>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32">
                <a:extLst>
                  <a:ext uri="{FF2B5EF4-FFF2-40B4-BE49-F238E27FC236}">
                    <a16:creationId xmlns:a16="http://schemas.microsoft.com/office/drawing/2014/main" id="{AA9C338D-8488-66DD-81D7-B9445ADCBACD}"/>
                  </a:ext>
                </a:extLst>
              </p:cNvPr>
              <p:cNvGrpSpPr/>
              <p:nvPr/>
            </p:nvGrpSpPr>
            <p:grpSpPr>
              <a:xfrm>
                <a:off x="2514599" y="7172696"/>
                <a:ext cx="1129975" cy="914400"/>
                <a:chOff x="1447800" y="7162800"/>
                <a:chExt cx="1129975" cy="914400"/>
              </a:xfrm>
            </p:grpSpPr>
            <p:grpSp>
              <p:nvGrpSpPr>
                <p:cNvPr id="140" name="Group 25">
                  <a:extLst>
                    <a:ext uri="{FF2B5EF4-FFF2-40B4-BE49-F238E27FC236}">
                      <a16:creationId xmlns:a16="http://schemas.microsoft.com/office/drawing/2014/main" id="{F64B8E38-69DF-7083-6598-A1FE1395C23A}"/>
                    </a:ext>
                  </a:extLst>
                </p:cNvPr>
                <p:cNvGrpSpPr/>
                <p:nvPr/>
              </p:nvGrpSpPr>
              <p:grpSpPr>
                <a:xfrm>
                  <a:off x="1447800" y="7162800"/>
                  <a:ext cx="762000" cy="914400"/>
                  <a:chOff x="3276600" y="990600"/>
                  <a:chExt cx="762000" cy="914400"/>
                </a:xfrm>
              </p:grpSpPr>
              <p:sp>
                <p:nvSpPr>
                  <p:cNvPr id="144" name="Oval 37">
                    <a:extLst>
                      <a:ext uri="{FF2B5EF4-FFF2-40B4-BE49-F238E27FC236}">
                        <a16:creationId xmlns:a16="http://schemas.microsoft.com/office/drawing/2014/main" id="{5C97EDD0-AD68-6BE9-A1D6-714D68ABBC04}"/>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Quad Arrow 38">
                    <a:extLst>
                      <a:ext uri="{FF2B5EF4-FFF2-40B4-BE49-F238E27FC236}">
                        <a16:creationId xmlns:a16="http://schemas.microsoft.com/office/drawing/2014/main" id="{0183285B-37D0-44D6-F44F-46CC167DE5BA}"/>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Quad Arrow 207">
                  <a:extLst>
                    <a:ext uri="{FF2B5EF4-FFF2-40B4-BE49-F238E27FC236}">
                      <a16:creationId xmlns:a16="http://schemas.microsoft.com/office/drawing/2014/main" id="{EF2310CB-047B-27B3-56BD-4C80A3324F85}"/>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77B492A3-F43E-5F0F-A4AA-53F033C5703E}"/>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D12B2878-96DB-0F62-E842-DCBC3660875D}"/>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31">
                <a:extLst>
                  <a:ext uri="{FF2B5EF4-FFF2-40B4-BE49-F238E27FC236}">
                    <a16:creationId xmlns:a16="http://schemas.microsoft.com/office/drawing/2014/main" id="{CD9A9AE4-CCD6-2BCF-3956-78479AA6B059}"/>
                  </a:ext>
                </a:extLst>
              </p:cNvPr>
              <p:cNvGrpSpPr/>
              <p:nvPr/>
            </p:nvGrpSpPr>
            <p:grpSpPr>
              <a:xfrm>
                <a:off x="1447800" y="7162800"/>
                <a:ext cx="1129975" cy="914400"/>
                <a:chOff x="1447800" y="7162800"/>
                <a:chExt cx="1129975" cy="914400"/>
              </a:xfrm>
            </p:grpSpPr>
            <p:grpSp>
              <p:nvGrpSpPr>
                <p:cNvPr id="134" name="Group 25">
                  <a:extLst>
                    <a:ext uri="{FF2B5EF4-FFF2-40B4-BE49-F238E27FC236}">
                      <a16:creationId xmlns:a16="http://schemas.microsoft.com/office/drawing/2014/main" id="{0925610C-4BAD-157D-665C-B534AE518462}"/>
                    </a:ext>
                  </a:extLst>
                </p:cNvPr>
                <p:cNvGrpSpPr/>
                <p:nvPr/>
              </p:nvGrpSpPr>
              <p:grpSpPr>
                <a:xfrm>
                  <a:off x="1447800" y="7162800"/>
                  <a:ext cx="762000" cy="914400"/>
                  <a:chOff x="3276600" y="990600"/>
                  <a:chExt cx="762000" cy="914400"/>
                </a:xfrm>
              </p:grpSpPr>
              <p:sp>
                <p:nvSpPr>
                  <p:cNvPr id="138" name="Oval 26">
                    <a:extLst>
                      <a:ext uri="{FF2B5EF4-FFF2-40B4-BE49-F238E27FC236}">
                        <a16:creationId xmlns:a16="http://schemas.microsoft.com/office/drawing/2014/main" id="{3F3BC5F2-C44D-EC39-221A-E004007C2F0E}"/>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Quad Arrow 27">
                    <a:extLst>
                      <a:ext uri="{FF2B5EF4-FFF2-40B4-BE49-F238E27FC236}">
                        <a16:creationId xmlns:a16="http://schemas.microsoft.com/office/drawing/2014/main" id="{D9078762-E0F4-B516-8E67-41E072C1FCB0}"/>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Quad Arrow 28">
                  <a:extLst>
                    <a:ext uri="{FF2B5EF4-FFF2-40B4-BE49-F238E27FC236}">
                      <a16:creationId xmlns:a16="http://schemas.microsoft.com/office/drawing/2014/main" id="{A8E8884F-A71A-137D-C5E5-62F258D44483}"/>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29">
                  <a:extLst>
                    <a:ext uri="{FF2B5EF4-FFF2-40B4-BE49-F238E27FC236}">
                      <a16:creationId xmlns:a16="http://schemas.microsoft.com/office/drawing/2014/main" id="{3D65B002-A50F-5294-E38A-AFCDDF791211}"/>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30">
                  <a:extLst>
                    <a:ext uri="{FF2B5EF4-FFF2-40B4-BE49-F238E27FC236}">
                      <a16:creationId xmlns:a16="http://schemas.microsoft.com/office/drawing/2014/main" id="{28A3B39E-42EF-DB12-7613-03FCE7F01344}"/>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47">
              <a:extLst>
                <a:ext uri="{FF2B5EF4-FFF2-40B4-BE49-F238E27FC236}">
                  <a16:creationId xmlns:a16="http://schemas.microsoft.com/office/drawing/2014/main" id="{A0F490D8-17E8-BA5C-B1C8-999B2FBDFDEC}"/>
                </a:ext>
              </a:extLst>
            </p:cNvPr>
            <p:cNvGrpSpPr/>
            <p:nvPr/>
          </p:nvGrpSpPr>
          <p:grpSpPr>
            <a:xfrm>
              <a:off x="1420090" y="2123704"/>
              <a:ext cx="1371600" cy="242455"/>
              <a:chOff x="1447800" y="7148945"/>
              <a:chExt cx="2885704" cy="938151"/>
            </a:xfrm>
          </p:grpSpPr>
          <p:grpSp>
            <p:nvGrpSpPr>
              <p:cNvPr id="83" name="Group 39">
                <a:extLst>
                  <a:ext uri="{FF2B5EF4-FFF2-40B4-BE49-F238E27FC236}">
                    <a16:creationId xmlns:a16="http://schemas.microsoft.com/office/drawing/2014/main" id="{F50162C2-E78A-1A33-47EB-DFCBF270FA57}"/>
                  </a:ext>
                </a:extLst>
              </p:cNvPr>
              <p:cNvGrpSpPr/>
              <p:nvPr/>
            </p:nvGrpSpPr>
            <p:grpSpPr>
              <a:xfrm>
                <a:off x="3571504" y="7148945"/>
                <a:ext cx="762000" cy="914400"/>
                <a:chOff x="1447800" y="7162800"/>
                <a:chExt cx="762000" cy="914400"/>
              </a:xfrm>
            </p:grpSpPr>
            <p:grpSp>
              <p:nvGrpSpPr>
                <p:cNvPr id="119" name="Group 25">
                  <a:extLst>
                    <a:ext uri="{FF2B5EF4-FFF2-40B4-BE49-F238E27FC236}">
                      <a16:creationId xmlns:a16="http://schemas.microsoft.com/office/drawing/2014/main" id="{C0AD3638-30C8-2763-92DA-D50CA7D7F575}"/>
                    </a:ext>
                  </a:extLst>
                </p:cNvPr>
                <p:cNvGrpSpPr/>
                <p:nvPr/>
              </p:nvGrpSpPr>
              <p:grpSpPr>
                <a:xfrm>
                  <a:off x="1447800" y="7162800"/>
                  <a:ext cx="762000" cy="914400"/>
                  <a:chOff x="3276600" y="990600"/>
                  <a:chExt cx="762000" cy="914400"/>
                </a:xfrm>
              </p:grpSpPr>
              <p:sp>
                <p:nvSpPr>
                  <p:cNvPr id="129" name="Oval 128">
                    <a:extLst>
                      <a:ext uri="{FF2B5EF4-FFF2-40B4-BE49-F238E27FC236}">
                        <a16:creationId xmlns:a16="http://schemas.microsoft.com/office/drawing/2014/main" id="{C823A42A-86B2-8A5D-D701-2E0BF8620EF7}"/>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Quad Arrow 196">
                    <a:extLst>
                      <a:ext uri="{FF2B5EF4-FFF2-40B4-BE49-F238E27FC236}">
                        <a16:creationId xmlns:a16="http://schemas.microsoft.com/office/drawing/2014/main" id="{41FC2F9B-2BA5-0213-C802-8803A08B5DC1}"/>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Diamond 119">
                  <a:extLst>
                    <a:ext uri="{FF2B5EF4-FFF2-40B4-BE49-F238E27FC236}">
                      <a16:creationId xmlns:a16="http://schemas.microsoft.com/office/drawing/2014/main" id="{66F715E4-FF7A-0F3B-0B8C-34D8C2E279E3}"/>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32">
                <a:extLst>
                  <a:ext uri="{FF2B5EF4-FFF2-40B4-BE49-F238E27FC236}">
                    <a16:creationId xmlns:a16="http://schemas.microsoft.com/office/drawing/2014/main" id="{7146DC82-1072-BA8E-3205-005F0AF9ECAA}"/>
                  </a:ext>
                </a:extLst>
              </p:cNvPr>
              <p:cNvGrpSpPr/>
              <p:nvPr/>
            </p:nvGrpSpPr>
            <p:grpSpPr>
              <a:xfrm>
                <a:off x="2514599" y="7172696"/>
                <a:ext cx="1129975" cy="914400"/>
                <a:chOff x="1447800" y="7162800"/>
                <a:chExt cx="1129975" cy="914400"/>
              </a:xfrm>
            </p:grpSpPr>
            <p:grpSp>
              <p:nvGrpSpPr>
                <p:cNvPr id="101" name="Group 25">
                  <a:extLst>
                    <a:ext uri="{FF2B5EF4-FFF2-40B4-BE49-F238E27FC236}">
                      <a16:creationId xmlns:a16="http://schemas.microsoft.com/office/drawing/2014/main" id="{D5043A67-9F1E-4FC8-5371-3CB88653329F}"/>
                    </a:ext>
                  </a:extLst>
                </p:cNvPr>
                <p:cNvGrpSpPr/>
                <p:nvPr/>
              </p:nvGrpSpPr>
              <p:grpSpPr>
                <a:xfrm>
                  <a:off x="1447800" y="7162800"/>
                  <a:ext cx="762000" cy="914400"/>
                  <a:chOff x="3276600" y="990600"/>
                  <a:chExt cx="762000" cy="914400"/>
                </a:xfrm>
              </p:grpSpPr>
              <p:sp>
                <p:nvSpPr>
                  <p:cNvPr id="117" name="Oval 116">
                    <a:extLst>
                      <a:ext uri="{FF2B5EF4-FFF2-40B4-BE49-F238E27FC236}">
                        <a16:creationId xmlns:a16="http://schemas.microsoft.com/office/drawing/2014/main" id="{30161294-0717-75EE-7E11-336434B216A3}"/>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Quad Arrow 192">
                    <a:extLst>
                      <a:ext uri="{FF2B5EF4-FFF2-40B4-BE49-F238E27FC236}">
                        <a16:creationId xmlns:a16="http://schemas.microsoft.com/office/drawing/2014/main" id="{995F08FD-1E34-0250-09C6-3E73CDD4ED96}"/>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Quad Arrow 188">
                  <a:extLst>
                    <a:ext uri="{FF2B5EF4-FFF2-40B4-BE49-F238E27FC236}">
                      <a16:creationId xmlns:a16="http://schemas.microsoft.com/office/drawing/2014/main" id="{570E3B5B-13F5-F000-D0E4-A955FAB3A884}"/>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24701F3D-BE8C-F5E4-71D3-AC3CAA2FD38D}"/>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a:extLst>
                    <a:ext uri="{FF2B5EF4-FFF2-40B4-BE49-F238E27FC236}">
                      <a16:creationId xmlns:a16="http://schemas.microsoft.com/office/drawing/2014/main" id="{974F2C19-07BB-7C8C-2B6F-5D2C0D8365B0}"/>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31">
                <a:extLst>
                  <a:ext uri="{FF2B5EF4-FFF2-40B4-BE49-F238E27FC236}">
                    <a16:creationId xmlns:a16="http://schemas.microsoft.com/office/drawing/2014/main" id="{2B57032D-9C97-A996-1208-4099B07AB373}"/>
                  </a:ext>
                </a:extLst>
              </p:cNvPr>
              <p:cNvGrpSpPr/>
              <p:nvPr/>
            </p:nvGrpSpPr>
            <p:grpSpPr>
              <a:xfrm>
                <a:off x="1447800" y="7162800"/>
                <a:ext cx="1129975" cy="914400"/>
                <a:chOff x="1447800" y="7162800"/>
                <a:chExt cx="1129975" cy="914400"/>
              </a:xfrm>
            </p:grpSpPr>
            <p:grpSp>
              <p:nvGrpSpPr>
                <p:cNvPr id="86" name="Group 25">
                  <a:extLst>
                    <a:ext uri="{FF2B5EF4-FFF2-40B4-BE49-F238E27FC236}">
                      <a16:creationId xmlns:a16="http://schemas.microsoft.com/office/drawing/2014/main" id="{5C8621DD-AAC2-AA49-B246-7A946493C5F2}"/>
                    </a:ext>
                  </a:extLst>
                </p:cNvPr>
                <p:cNvGrpSpPr/>
                <p:nvPr/>
              </p:nvGrpSpPr>
              <p:grpSpPr>
                <a:xfrm>
                  <a:off x="1447800" y="7162800"/>
                  <a:ext cx="762000" cy="914400"/>
                  <a:chOff x="3276600" y="990600"/>
                  <a:chExt cx="762000" cy="914400"/>
                </a:xfrm>
              </p:grpSpPr>
              <p:sp>
                <p:nvSpPr>
                  <p:cNvPr id="98" name="Oval 97">
                    <a:extLst>
                      <a:ext uri="{FF2B5EF4-FFF2-40B4-BE49-F238E27FC236}">
                        <a16:creationId xmlns:a16="http://schemas.microsoft.com/office/drawing/2014/main" id="{4297AEF5-D10C-7D16-23B2-5E8737F8F529}"/>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Quad Arrow 186">
                    <a:extLst>
                      <a:ext uri="{FF2B5EF4-FFF2-40B4-BE49-F238E27FC236}">
                        <a16:creationId xmlns:a16="http://schemas.microsoft.com/office/drawing/2014/main" id="{3BE384B3-657D-A72B-B616-F6925100FC14}"/>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Quad Arrow 182">
                  <a:extLst>
                    <a:ext uri="{FF2B5EF4-FFF2-40B4-BE49-F238E27FC236}">
                      <a16:creationId xmlns:a16="http://schemas.microsoft.com/office/drawing/2014/main" id="{ECBC71CF-F6E5-1B67-62A6-F2B71C8C0F15}"/>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B212379C-08CC-27C9-39BE-61548F9B760B}"/>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9611CB9F-45F0-0538-91E9-F487035ECB54}"/>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0" name="Group 149">
            <a:extLst>
              <a:ext uri="{FF2B5EF4-FFF2-40B4-BE49-F238E27FC236}">
                <a16:creationId xmlns:a16="http://schemas.microsoft.com/office/drawing/2014/main" id="{9A8EE585-B129-9CD1-EFC6-DE930170D3AB}"/>
              </a:ext>
            </a:extLst>
          </p:cNvPr>
          <p:cNvGrpSpPr/>
          <p:nvPr/>
        </p:nvGrpSpPr>
        <p:grpSpPr>
          <a:xfrm>
            <a:off x="8415443" y="2989879"/>
            <a:ext cx="1766924" cy="3257274"/>
            <a:chOff x="4673736" y="2971800"/>
            <a:chExt cx="1872963" cy="3452755"/>
          </a:xfrm>
        </p:grpSpPr>
        <p:sp>
          <p:nvSpPr>
            <p:cNvPr id="151" name="Oval 150">
              <a:extLst>
                <a:ext uri="{FF2B5EF4-FFF2-40B4-BE49-F238E27FC236}">
                  <a16:creationId xmlns:a16="http://schemas.microsoft.com/office/drawing/2014/main" id="{F19C4B44-23DE-44CF-8706-86693E806CB3}"/>
                </a:ext>
              </a:extLst>
            </p:cNvPr>
            <p:cNvSpPr/>
            <p:nvPr/>
          </p:nvSpPr>
          <p:spPr>
            <a:xfrm rot="20950279">
              <a:off x="5591554" y="6077212"/>
              <a:ext cx="509414" cy="3473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F47C2147-8E1D-ACC5-EE09-AF8BCA0A9DEB}"/>
                </a:ext>
              </a:extLst>
            </p:cNvPr>
            <p:cNvSpPr/>
            <p:nvPr/>
          </p:nvSpPr>
          <p:spPr>
            <a:xfrm rot="20950279">
              <a:off x="5132791" y="6077213"/>
              <a:ext cx="509414" cy="3473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0D7FBFD4-45F1-F46C-1651-3B1111E26B81}"/>
                </a:ext>
              </a:extLst>
            </p:cNvPr>
            <p:cNvSpPr/>
            <p:nvPr/>
          </p:nvSpPr>
          <p:spPr>
            <a:xfrm rot="2262393" flipH="1">
              <a:off x="6037285" y="5227364"/>
              <a:ext cx="509414" cy="2344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EEBF062E-BCC8-5098-7AEC-EB709CB89511}"/>
                </a:ext>
              </a:extLst>
            </p:cNvPr>
            <p:cNvSpPr/>
            <p:nvPr/>
          </p:nvSpPr>
          <p:spPr>
            <a:xfrm rot="20008521">
              <a:off x="4673736" y="5283010"/>
              <a:ext cx="509414" cy="2344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a:extLst>
                <a:ext uri="{FF2B5EF4-FFF2-40B4-BE49-F238E27FC236}">
                  <a16:creationId xmlns:a16="http://schemas.microsoft.com/office/drawing/2014/main" id="{64B3D4AE-A0ED-CD20-87B5-2A0EFEDC5C8B}"/>
                </a:ext>
              </a:extLst>
            </p:cNvPr>
            <p:cNvSpPr/>
            <p:nvPr/>
          </p:nvSpPr>
          <p:spPr>
            <a:xfrm>
              <a:off x="5091167" y="4274192"/>
              <a:ext cx="1103841" cy="1926083"/>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55">
              <a:extLst>
                <a:ext uri="{FF2B5EF4-FFF2-40B4-BE49-F238E27FC236}">
                  <a16:creationId xmlns:a16="http://schemas.microsoft.com/office/drawing/2014/main" id="{71644D8B-11EB-5656-92AF-24AB5FA484B7}"/>
                </a:ext>
              </a:extLst>
            </p:cNvPr>
            <p:cNvSpPr/>
            <p:nvPr/>
          </p:nvSpPr>
          <p:spPr>
            <a:xfrm rot="20382913">
              <a:off x="5880075" y="4320626"/>
              <a:ext cx="456282" cy="1114912"/>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rapezoid 156">
              <a:extLst>
                <a:ext uri="{FF2B5EF4-FFF2-40B4-BE49-F238E27FC236}">
                  <a16:creationId xmlns:a16="http://schemas.microsoft.com/office/drawing/2014/main" id="{09A40242-3700-A546-AE34-80F7AA777C29}"/>
                </a:ext>
              </a:extLst>
            </p:cNvPr>
            <p:cNvSpPr/>
            <p:nvPr/>
          </p:nvSpPr>
          <p:spPr>
            <a:xfrm rot="1217087" flipH="1">
              <a:off x="4913325" y="4244500"/>
              <a:ext cx="496688" cy="1239993"/>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apezoid 157">
              <a:extLst>
                <a:ext uri="{FF2B5EF4-FFF2-40B4-BE49-F238E27FC236}">
                  <a16:creationId xmlns:a16="http://schemas.microsoft.com/office/drawing/2014/main" id="{41743A4E-B9C7-4F95-E0BB-EC5FE08639BE}"/>
                </a:ext>
              </a:extLst>
            </p:cNvPr>
            <p:cNvSpPr/>
            <p:nvPr/>
          </p:nvSpPr>
          <p:spPr>
            <a:xfrm rot="10800000">
              <a:off x="5473976" y="4352652"/>
              <a:ext cx="367012" cy="394407"/>
            </a:xfrm>
            <a:prstGeom prst="trapezoid">
              <a:avLst>
                <a:gd name="adj" fmla="val 500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87">
              <a:extLst>
                <a:ext uri="{FF2B5EF4-FFF2-40B4-BE49-F238E27FC236}">
                  <a16:creationId xmlns:a16="http://schemas.microsoft.com/office/drawing/2014/main" id="{723D8872-1646-5E55-C0AE-1D8C00B537D8}"/>
                </a:ext>
              </a:extLst>
            </p:cNvPr>
            <p:cNvGrpSpPr/>
            <p:nvPr/>
          </p:nvGrpSpPr>
          <p:grpSpPr>
            <a:xfrm>
              <a:off x="5168153" y="5974976"/>
              <a:ext cx="990600" cy="198120"/>
              <a:chOff x="4114800" y="6172200"/>
              <a:chExt cx="2057400" cy="457200"/>
            </a:xfrm>
          </p:grpSpPr>
          <p:grpSp>
            <p:nvGrpSpPr>
              <p:cNvPr id="180" name="Group 143">
                <a:extLst>
                  <a:ext uri="{FF2B5EF4-FFF2-40B4-BE49-F238E27FC236}">
                    <a16:creationId xmlns:a16="http://schemas.microsoft.com/office/drawing/2014/main" id="{90A3B5D2-34E4-2A47-22BD-493F1755AD87}"/>
                  </a:ext>
                </a:extLst>
              </p:cNvPr>
              <p:cNvGrpSpPr/>
              <p:nvPr/>
            </p:nvGrpSpPr>
            <p:grpSpPr>
              <a:xfrm>
                <a:off x="4114800" y="6172200"/>
                <a:ext cx="457200" cy="457200"/>
                <a:chOff x="4114800" y="6172200"/>
                <a:chExt cx="457200" cy="457200"/>
              </a:xfrm>
            </p:grpSpPr>
            <p:sp>
              <p:nvSpPr>
                <p:cNvPr id="190" name="Cross 189">
                  <a:extLst>
                    <a:ext uri="{FF2B5EF4-FFF2-40B4-BE49-F238E27FC236}">
                      <a16:creationId xmlns:a16="http://schemas.microsoft.com/office/drawing/2014/main" id="{6A27B159-7721-661E-18B3-06E5A9AA7E40}"/>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ame 190">
                  <a:extLst>
                    <a:ext uri="{FF2B5EF4-FFF2-40B4-BE49-F238E27FC236}">
                      <a16:creationId xmlns:a16="http://schemas.microsoft.com/office/drawing/2014/main" id="{1DA34DA0-16AB-2555-C28D-879035CD7590}"/>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1" name="Group 144">
                <a:extLst>
                  <a:ext uri="{FF2B5EF4-FFF2-40B4-BE49-F238E27FC236}">
                    <a16:creationId xmlns:a16="http://schemas.microsoft.com/office/drawing/2014/main" id="{304BDC31-5001-921A-4796-9F6C960A4F4E}"/>
                  </a:ext>
                </a:extLst>
              </p:cNvPr>
              <p:cNvGrpSpPr/>
              <p:nvPr/>
            </p:nvGrpSpPr>
            <p:grpSpPr>
              <a:xfrm>
                <a:off x="4648200" y="6172200"/>
                <a:ext cx="457200" cy="457200"/>
                <a:chOff x="4114800" y="6172200"/>
                <a:chExt cx="457200" cy="457200"/>
              </a:xfrm>
            </p:grpSpPr>
            <p:sp>
              <p:nvSpPr>
                <p:cNvPr id="188" name="Cross 187">
                  <a:extLst>
                    <a:ext uri="{FF2B5EF4-FFF2-40B4-BE49-F238E27FC236}">
                      <a16:creationId xmlns:a16="http://schemas.microsoft.com/office/drawing/2014/main" id="{8D363B1E-CFAE-F57F-385A-B86BB951A6B5}"/>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ame 188">
                  <a:extLst>
                    <a:ext uri="{FF2B5EF4-FFF2-40B4-BE49-F238E27FC236}">
                      <a16:creationId xmlns:a16="http://schemas.microsoft.com/office/drawing/2014/main" id="{9500C153-3E67-4796-6615-431A88E8FF97}"/>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2" name="Group 147">
                <a:extLst>
                  <a:ext uri="{FF2B5EF4-FFF2-40B4-BE49-F238E27FC236}">
                    <a16:creationId xmlns:a16="http://schemas.microsoft.com/office/drawing/2014/main" id="{772F3BE8-8D51-994B-409B-70A444095FC6}"/>
                  </a:ext>
                </a:extLst>
              </p:cNvPr>
              <p:cNvGrpSpPr/>
              <p:nvPr/>
            </p:nvGrpSpPr>
            <p:grpSpPr>
              <a:xfrm>
                <a:off x="5181600" y="6172200"/>
                <a:ext cx="457200" cy="457200"/>
                <a:chOff x="4114800" y="6172200"/>
                <a:chExt cx="457200" cy="457200"/>
              </a:xfrm>
            </p:grpSpPr>
            <p:sp>
              <p:nvSpPr>
                <p:cNvPr id="186" name="Cross 185">
                  <a:extLst>
                    <a:ext uri="{FF2B5EF4-FFF2-40B4-BE49-F238E27FC236}">
                      <a16:creationId xmlns:a16="http://schemas.microsoft.com/office/drawing/2014/main" id="{52BDFE27-4D7B-CC2A-74ED-7243A1744116}"/>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ame 186">
                  <a:extLst>
                    <a:ext uri="{FF2B5EF4-FFF2-40B4-BE49-F238E27FC236}">
                      <a16:creationId xmlns:a16="http://schemas.microsoft.com/office/drawing/2014/main" id="{9C0BAB53-0983-08CF-3356-416B72FC5859}"/>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3" name="Group 150">
                <a:extLst>
                  <a:ext uri="{FF2B5EF4-FFF2-40B4-BE49-F238E27FC236}">
                    <a16:creationId xmlns:a16="http://schemas.microsoft.com/office/drawing/2014/main" id="{FC2780A4-4B03-C112-9C59-48BDAB47B946}"/>
                  </a:ext>
                </a:extLst>
              </p:cNvPr>
              <p:cNvGrpSpPr/>
              <p:nvPr/>
            </p:nvGrpSpPr>
            <p:grpSpPr>
              <a:xfrm>
                <a:off x="5715000" y="6172200"/>
                <a:ext cx="457200" cy="457200"/>
                <a:chOff x="4114800" y="6172200"/>
                <a:chExt cx="457200" cy="457200"/>
              </a:xfrm>
            </p:grpSpPr>
            <p:sp>
              <p:nvSpPr>
                <p:cNvPr id="184" name="Cross 183">
                  <a:extLst>
                    <a:ext uri="{FF2B5EF4-FFF2-40B4-BE49-F238E27FC236}">
                      <a16:creationId xmlns:a16="http://schemas.microsoft.com/office/drawing/2014/main" id="{1A1D262F-9A49-92EE-EF2F-6D1FA6D43AA2}"/>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ame 184">
                  <a:extLst>
                    <a:ext uri="{FF2B5EF4-FFF2-40B4-BE49-F238E27FC236}">
                      <a16:creationId xmlns:a16="http://schemas.microsoft.com/office/drawing/2014/main" id="{68174BB5-B0C9-B987-62EB-9CA2832D32C4}"/>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0" name="Group 200">
              <a:extLst>
                <a:ext uri="{FF2B5EF4-FFF2-40B4-BE49-F238E27FC236}">
                  <a16:creationId xmlns:a16="http://schemas.microsoft.com/office/drawing/2014/main" id="{116A2597-6C58-6645-28E0-921F01C5F734}"/>
                </a:ext>
              </a:extLst>
            </p:cNvPr>
            <p:cNvGrpSpPr/>
            <p:nvPr/>
          </p:nvGrpSpPr>
          <p:grpSpPr>
            <a:xfrm>
              <a:off x="4953000" y="2971800"/>
              <a:ext cx="1421970" cy="1600538"/>
              <a:chOff x="7044014" y="3048000"/>
              <a:chExt cx="1160047" cy="1305724"/>
            </a:xfrm>
          </p:grpSpPr>
          <p:sp>
            <p:nvSpPr>
              <p:cNvPr id="175" name="Oval 11">
                <a:extLst>
                  <a:ext uri="{FF2B5EF4-FFF2-40B4-BE49-F238E27FC236}">
                    <a16:creationId xmlns:a16="http://schemas.microsoft.com/office/drawing/2014/main" id="{DA06C479-7D2B-5E9F-151B-4A3B43E04F53}"/>
                  </a:ext>
                </a:extLst>
              </p:cNvPr>
              <p:cNvSpPr/>
              <p:nvPr/>
            </p:nvSpPr>
            <p:spPr>
              <a:xfrm>
                <a:off x="7238997" y="3352800"/>
                <a:ext cx="758151" cy="9384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39">
                <a:extLst>
                  <a:ext uri="{FF2B5EF4-FFF2-40B4-BE49-F238E27FC236}">
                    <a16:creationId xmlns:a16="http://schemas.microsoft.com/office/drawing/2014/main" id="{44453D49-A4DD-8251-C930-C077F6C26AE8}"/>
                  </a:ext>
                </a:extLst>
              </p:cNvPr>
              <p:cNvGrpSpPr/>
              <p:nvPr/>
            </p:nvGrpSpPr>
            <p:grpSpPr>
              <a:xfrm>
                <a:off x="7044014" y="3048000"/>
                <a:ext cx="1160047" cy="1305724"/>
                <a:chOff x="7034581" y="3276600"/>
                <a:chExt cx="1160047" cy="1305724"/>
              </a:xfrm>
            </p:grpSpPr>
            <p:sp>
              <p:nvSpPr>
                <p:cNvPr id="177" name="Cloud 176">
                  <a:extLst>
                    <a:ext uri="{FF2B5EF4-FFF2-40B4-BE49-F238E27FC236}">
                      <a16:creationId xmlns:a16="http://schemas.microsoft.com/office/drawing/2014/main" id="{735457CC-8506-2F17-EFA1-7256C32AE359}"/>
                    </a:ext>
                  </a:extLst>
                </p:cNvPr>
                <p:cNvSpPr/>
                <p:nvPr/>
              </p:nvSpPr>
              <p:spPr>
                <a:xfrm>
                  <a:off x="7239000" y="3276600"/>
                  <a:ext cx="762000" cy="6096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loud 177">
                  <a:extLst>
                    <a:ext uri="{FF2B5EF4-FFF2-40B4-BE49-F238E27FC236}">
                      <a16:creationId xmlns:a16="http://schemas.microsoft.com/office/drawing/2014/main" id="{A5E942BF-E8DC-50D8-E984-1FB45C804B00}"/>
                    </a:ext>
                  </a:extLst>
                </p:cNvPr>
                <p:cNvSpPr/>
                <p:nvPr/>
              </p:nvSpPr>
              <p:spPr>
                <a:xfrm rot="6044796">
                  <a:off x="6729336" y="3881060"/>
                  <a:ext cx="952955" cy="34246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999DAA87-7F28-64D8-0EA9-9B934C317CF9}"/>
                    </a:ext>
                  </a:extLst>
                </p:cNvPr>
                <p:cNvSpPr/>
                <p:nvPr/>
              </p:nvSpPr>
              <p:spPr>
                <a:xfrm rot="16200000">
                  <a:off x="7504414" y="3892109"/>
                  <a:ext cx="994902" cy="38552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1" name="Group 206">
              <a:extLst>
                <a:ext uri="{FF2B5EF4-FFF2-40B4-BE49-F238E27FC236}">
                  <a16:creationId xmlns:a16="http://schemas.microsoft.com/office/drawing/2014/main" id="{08225037-F051-FFCC-EDE5-F72042AB5F6F}"/>
                </a:ext>
              </a:extLst>
            </p:cNvPr>
            <p:cNvGrpSpPr/>
            <p:nvPr/>
          </p:nvGrpSpPr>
          <p:grpSpPr>
            <a:xfrm>
              <a:off x="5105400" y="3352800"/>
              <a:ext cx="1143000" cy="228600"/>
              <a:chOff x="4114800" y="6172200"/>
              <a:chExt cx="2057400" cy="457200"/>
            </a:xfrm>
          </p:grpSpPr>
          <p:grpSp>
            <p:nvGrpSpPr>
              <p:cNvPr id="163" name="Group 143">
                <a:extLst>
                  <a:ext uri="{FF2B5EF4-FFF2-40B4-BE49-F238E27FC236}">
                    <a16:creationId xmlns:a16="http://schemas.microsoft.com/office/drawing/2014/main" id="{EC5941DF-E5F6-5025-8C1B-AD175CD700C1}"/>
                  </a:ext>
                </a:extLst>
              </p:cNvPr>
              <p:cNvGrpSpPr/>
              <p:nvPr/>
            </p:nvGrpSpPr>
            <p:grpSpPr>
              <a:xfrm>
                <a:off x="4114800" y="6172200"/>
                <a:ext cx="457200" cy="457200"/>
                <a:chOff x="4114800" y="6172200"/>
                <a:chExt cx="457200" cy="457200"/>
              </a:xfrm>
            </p:grpSpPr>
            <p:sp>
              <p:nvSpPr>
                <p:cNvPr id="173" name="Cross 172">
                  <a:extLst>
                    <a:ext uri="{FF2B5EF4-FFF2-40B4-BE49-F238E27FC236}">
                      <a16:creationId xmlns:a16="http://schemas.microsoft.com/office/drawing/2014/main" id="{08D8B2D9-A8F7-C533-8E0F-309E2F8B266E}"/>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ame 173">
                  <a:extLst>
                    <a:ext uri="{FF2B5EF4-FFF2-40B4-BE49-F238E27FC236}">
                      <a16:creationId xmlns:a16="http://schemas.microsoft.com/office/drawing/2014/main" id="{2EB46F48-807D-CEC2-8EBB-EB1558C2657F}"/>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4" name="Group 144">
                <a:extLst>
                  <a:ext uri="{FF2B5EF4-FFF2-40B4-BE49-F238E27FC236}">
                    <a16:creationId xmlns:a16="http://schemas.microsoft.com/office/drawing/2014/main" id="{CF75515E-B910-7A3C-EE23-C7EFDD904554}"/>
                  </a:ext>
                </a:extLst>
              </p:cNvPr>
              <p:cNvGrpSpPr/>
              <p:nvPr/>
            </p:nvGrpSpPr>
            <p:grpSpPr>
              <a:xfrm>
                <a:off x="4648200" y="6172200"/>
                <a:ext cx="457200" cy="457200"/>
                <a:chOff x="4114800" y="6172200"/>
                <a:chExt cx="457200" cy="457200"/>
              </a:xfrm>
            </p:grpSpPr>
            <p:sp>
              <p:nvSpPr>
                <p:cNvPr id="171" name="Cross 170">
                  <a:extLst>
                    <a:ext uri="{FF2B5EF4-FFF2-40B4-BE49-F238E27FC236}">
                      <a16:creationId xmlns:a16="http://schemas.microsoft.com/office/drawing/2014/main" id="{7526C513-7545-0131-1105-5A8D55044193}"/>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ame 171">
                  <a:extLst>
                    <a:ext uri="{FF2B5EF4-FFF2-40B4-BE49-F238E27FC236}">
                      <a16:creationId xmlns:a16="http://schemas.microsoft.com/office/drawing/2014/main" id="{61C26D03-DF61-1F16-35BC-D6CDB0DF1082}"/>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5" name="Group 147">
                <a:extLst>
                  <a:ext uri="{FF2B5EF4-FFF2-40B4-BE49-F238E27FC236}">
                    <a16:creationId xmlns:a16="http://schemas.microsoft.com/office/drawing/2014/main" id="{F4AD4CA0-FEAE-6B98-3764-7D03C8DCCD19}"/>
                  </a:ext>
                </a:extLst>
              </p:cNvPr>
              <p:cNvGrpSpPr/>
              <p:nvPr/>
            </p:nvGrpSpPr>
            <p:grpSpPr>
              <a:xfrm>
                <a:off x="5181600" y="6172200"/>
                <a:ext cx="457200" cy="457200"/>
                <a:chOff x="4114800" y="6172200"/>
                <a:chExt cx="457200" cy="457200"/>
              </a:xfrm>
            </p:grpSpPr>
            <p:sp>
              <p:nvSpPr>
                <p:cNvPr id="169" name="Cross 168">
                  <a:extLst>
                    <a:ext uri="{FF2B5EF4-FFF2-40B4-BE49-F238E27FC236}">
                      <a16:creationId xmlns:a16="http://schemas.microsoft.com/office/drawing/2014/main" id="{CFE92F62-0303-B9A9-B363-6D5E9DF96893}"/>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ame 169">
                  <a:extLst>
                    <a:ext uri="{FF2B5EF4-FFF2-40B4-BE49-F238E27FC236}">
                      <a16:creationId xmlns:a16="http://schemas.microsoft.com/office/drawing/2014/main" id="{1E8AFFB2-626E-FEE3-08B7-6D2EB5912E7D}"/>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6" name="Group 150">
                <a:extLst>
                  <a:ext uri="{FF2B5EF4-FFF2-40B4-BE49-F238E27FC236}">
                    <a16:creationId xmlns:a16="http://schemas.microsoft.com/office/drawing/2014/main" id="{5697991C-8B06-DEB8-D3D9-6FE8E7BB9C3B}"/>
                  </a:ext>
                </a:extLst>
              </p:cNvPr>
              <p:cNvGrpSpPr/>
              <p:nvPr/>
            </p:nvGrpSpPr>
            <p:grpSpPr>
              <a:xfrm>
                <a:off x="5715000" y="6172200"/>
                <a:ext cx="457200" cy="457200"/>
                <a:chOff x="4114800" y="6172200"/>
                <a:chExt cx="457200" cy="457200"/>
              </a:xfrm>
            </p:grpSpPr>
            <p:sp>
              <p:nvSpPr>
                <p:cNvPr id="167" name="Cross 166">
                  <a:extLst>
                    <a:ext uri="{FF2B5EF4-FFF2-40B4-BE49-F238E27FC236}">
                      <a16:creationId xmlns:a16="http://schemas.microsoft.com/office/drawing/2014/main" id="{1AA60C39-8C0E-8CF6-D016-B86FBBBBF930}"/>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ame 167">
                  <a:extLst>
                    <a:ext uri="{FF2B5EF4-FFF2-40B4-BE49-F238E27FC236}">
                      <a16:creationId xmlns:a16="http://schemas.microsoft.com/office/drawing/2014/main" id="{374C4143-2D41-48D6-4A0D-19A156B053D3}"/>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62" name="Rectangle 161">
              <a:extLst>
                <a:ext uri="{FF2B5EF4-FFF2-40B4-BE49-F238E27FC236}">
                  <a16:creationId xmlns:a16="http://schemas.microsoft.com/office/drawing/2014/main" id="{CF7360E6-36C7-A674-9699-2F90ADA703E9}"/>
                </a:ext>
              </a:extLst>
            </p:cNvPr>
            <p:cNvSpPr/>
            <p:nvPr/>
          </p:nvSpPr>
          <p:spPr>
            <a:xfrm>
              <a:off x="5154706" y="5791200"/>
              <a:ext cx="990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13">
            <a:extLst>
              <a:ext uri="{FF2B5EF4-FFF2-40B4-BE49-F238E27FC236}">
                <a16:creationId xmlns:a16="http://schemas.microsoft.com/office/drawing/2014/main" id="{8FC3465C-9AA9-411A-A493-6BAA7C650602}"/>
              </a:ext>
            </a:extLst>
          </p:cNvPr>
          <p:cNvGrpSpPr/>
          <p:nvPr/>
        </p:nvGrpSpPr>
        <p:grpSpPr>
          <a:xfrm rot="1065144">
            <a:off x="1519566" y="4702275"/>
            <a:ext cx="929238" cy="1060167"/>
            <a:chOff x="838200" y="1066800"/>
            <a:chExt cx="2438400" cy="3352800"/>
          </a:xfrm>
        </p:grpSpPr>
        <p:sp>
          <p:nvSpPr>
            <p:cNvPr id="72" name="Rounded Rectangle 61">
              <a:extLst>
                <a:ext uri="{FF2B5EF4-FFF2-40B4-BE49-F238E27FC236}">
                  <a16:creationId xmlns:a16="http://schemas.microsoft.com/office/drawing/2014/main" id="{411367E1-DF29-416C-84B3-9F1D0B8C7480}"/>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2">
              <a:extLst>
                <a:ext uri="{FF2B5EF4-FFF2-40B4-BE49-F238E27FC236}">
                  <a16:creationId xmlns:a16="http://schemas.microsoft.com/office/drawing/2014/main" id="{4D15FFF3-A4F9-4CDE-A50D-48FD5E429411}"/>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3">
              <a:extLst>
                <a:ext uri="{FF2B5EF4-FFF2-40B4-BE49-F238E27FC236}">
                  <a16:creationId xmlns:a16="http://schemas.microsoft.com/office/drawing/2014/main" id="{CAC8DB01-A6DA-448E-A430-77436173CCC9}"/>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4">
              <a:extLst>
                <a:ext uri="{FF2B5EF4-FFF2-40B4-BE49-F238E27FC236}">
                  <a16:creationId xmlns:a16="http://schemas.microsoft.com/office/drawing/2014/main" id="{D63EEB23-7A3D-415E-B127-B766AE178D9E}"/>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onut 5">
              <a:extLst>
                <a:ext uri="{FF2B5EF4-FFF2-40B4-BE49-F238E27FC236}">
                  <a16:creationId xmlns:a16="http://schemas.microsoft.com/office/drawing/2014/main" id="{14B7CA12-B0CD-4458-A87D-E38C946330EA}"/>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6">
              <a:extLst>
                <a:ext uri="{FF2B5EF4-FFF2-40B4-BE49-F238E27FC236}">
                  <a16:creationId xmlns:a16="http://schemas.microsoft.com/office/drawing/2014/main" id="{4668E265-AA3F-4808-9F5F-4C7E99253EF8}"/>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
              <a:extLst>
                <a:ext uri="{FF2B5EF4-FFF2-40B4-BE49-F238E27FC236}">
                  <a16:creationId xmlns:a16="http://schemas.microsoft.com/office/drawing/2014/main" id="{880BA688-2576-4D58-9023-90A4A4705A9C}"/>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Plaque 8">
              <a:extLst>
                <a:ext uri="{FF2B5EF4-FFF2-40B4-BE49-F238E27FC236}">
                  <a16:creationId xmlns:a16="http://schemas.microsoft.com/office/drawing/2014/main" id="{55DE5F0C-EC6F-4E2E-B53A-8F5DF35DD311}"/>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laque 9">
              <a:extLst>
                <a:ext uri="{FF2B5EF4-FFF2-40B4-BE49-F238E27FC236}">
                  <a16:creationId xmlns:a16="http://schemas.microsoft.com/office/drawing/2014/main" id="{696A69F2-D8D9-4866-A502-23C7786114E6}"/>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laque 10">
              <a:extLst>
                <a:ext uri="{FF2B5EF4-FFF2-40B4-BE49-F238E27FC236}">
                  <a16:creationId xmlns:a16="http://schemas.microsoft.com/office/drawing/2014/main" id="{D9A84F0B-7E00-4680-8DF9-B1327FD12100}"/>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67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00013 -0.05255 L -0.00013 -0.05232 C 0.00312 -0.05301 0.01028 -0.0537 0.01393 -0.05463 C 0.01484 -0.05509 0.01562 -0.05579 0.01653 -0.05579 C 0.01927 -0.05625 0.02213 -0.05648 0.02487 -0.05695 C 0.02578 -0.05741 0.02656 -0.05764 0.02734 -0.0581 C 0.02851 -0.05857 0.02968 -0.05857 0.03072 -0.05926 C 0.03164 -0.05972 0.03229 -0.06111 0.0332 -0.06157 C 0.03567 -0.06227 0.03828 -0.06204 0.04075 -0.06273 C 0.05651 -0.06528 0.03476 -0.0632 0.06835 -0.06482 C 0.1095 -0.06921 0.0901 -0.06806 0.15716 -0.06597 C 0.15898 -0.06597 0.16054 -0.06505 0.16224 -0.06482 C 0.16809 -0.06412 0.17395 -0.06412 0.17981 -0.06366 C 0.18971 -0.06042 0.18033 -0.0632 0.20247 -0.06157 C 0.20546 -0.06134 0.20859 -0.06042 0.21171 -0.06019 L 0.27122 -0.0581 C 0.29375 -0.0544 0.26914 -0.0581 0.32304 -0.05579 C 0.32578 -0.05579 0.32864 -0.05509 0.33138 -0.05463 C 0.33789 -0.05394 0.34427 -0.05278 0.35078 -0.05255 C 0.36575 -0.05162 0.38085 -0.05185 0.39596 -0.05116 C 0.40208 -0.05093 0.4082 -0.05093 0.41432 -0.05023 C 0.41523 -0.05 0.41601 -0.04931 0.41692 -0.04907 C 0.42408 -0.04838 0.43138 -0.04838 0.43867 -0.04792 C 0.4401 -0.04745 0.4414 -0.04722 0.44283 -0.04676 C 0.45 -0.04537 0.45442 -0.04537 0.4621 -0.04468 C 0.48906 -0.04144 0.4414 -0.04421 0.50898 -0.04213 L 0.51822 -0.0412 C 0.52096 -0.04074 0.52382 -0.04028 0.52656 -0.04005 L 0.55338 -0.03773 C 0.55599 -0.0375 0.55846 -0.03773 0.56106 -0.03773 L 0.56106 -0.0375 " pathEditMode="relative" rAng="0" ptsTypes="AAAAAAAAAAAAAAAAAAAAAAAAAAAAAAA">
                                      <p:cBhvr>
                                        <p:cTn id="16" dur="2000" fill="hold"/>
                                        <p:tgtEl>
                                          <p:spTgt spid="70"/>
                                        </p:tgtEl>
                                        <p:attrNameLst>
                                          <p:attrName>ppt_x</p:attrName>
                                          <p:attrName>ppt_y</p:attrName>
                                        </p:attrNameLst>
                                      </p:cBhvr>
                                      <p:rCtr x="28060" y="-23"/>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5" grpId="0"/>
      <p:bldP spid="36" grpId="0"/>
      <p:bldP spid="6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 name="Picture 544">
            <a:extLst>
              <a:ext uri="{FF2B5EF4-FFF2-40B4-BE49-F238E27FC236}">
                <a16:creationId xmlns:a16="http://schemas.microsoft.com/office/drawing/2014/main" id="{05427A49-2F49-40D5-8DCC-5333B7A68A0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95" name="Rectangle 594"/>
          <p:cNvSpPr/>
          <p:nvPr/>
        </p:nvSpPr>
        <p:spPr>
          <a:xfrm>
            <a:off x="1524000" y="5334000"/>
            <a:ext cx="9144000" cy="1524000"/>
          </a:xfrm>
          <a:prstGeom prst="rect">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0" y="0"/>
            <a:ext cx="9144000" cy="25908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uble Wave 2"/>
          <p:cNvSpPr/>
          <p:nvPr/>
        </p:nvSpPr>
        <p:spPr>
          <a:xfrm>
            <a:off x="1524000" y="2133600"/>
            <a:ext cx="9144000" cy="1752600"/>
          </a:xfrm>
          <a:prstGeom prst="doubleWav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07"/>
          <p:cNvGrpSpPr/>
          <p:nvPr/>
        </p:nvGrpSpPr>
        <p:grpSpPr>
          <a:xfrm>
            <a:off x="5105401" y="990601"/>
            <a:ext cx="1166361" cy="2497389"/>
            <a:chOff x="7610042" y="1124339"/>
            <a:chExt cx="2183077" cy="4674359"/>
          </a:xfrm>
        </p:grpSpPr>
        <p:grpSp>
          <p:nvGrpSpPr>
            <p:cNvPr id="7" name="Group 58"/>
            <p:cNvGrpSpPr/>
            <p:nvPr/>
          </p:nvGrpSpPr>
          <p:grpSpPr>
            <a:xfrm rot="19650881">
              <a:off x="7610042" y="1912498"/>
              <a:ext cx="560711" cy="1828800"/>
              <a:chOff x="6765584" y="990600"/>
              <a:chExt cx="1083016" cy="3532339"/>
            </a:xfrm>
          </p:grpSpPr>
          <p:sp>
            <p:nvSpPr>
              <p:cNvPr id="57" name="Moon 5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Moon 7"/>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59"/>
            <p:cNvGrpSpPr/>
            <p:nvPr/>
          </p:nvGrpSpPr>
          <p:grpSpPr>
            <a:xfrm rot="19650881">
              <a:off x="7610043" y="2598297"/>
              <a:ext cx="560711" cy="1828800"/>
              <a:chOff x="6765584" y="990600"/>
              <a:chExt cx="1083016" cy="3532339"/>
            </a:xfrm>
          </p:grpSpPr>
          <p:sp>
            <p:nvSpPr>
              <p:cNvPr id="52" name="Moon 5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65"/>
            <p:cNvGrpSpPr/>
            <p:nvPr/>
          </p:nvGrpSpPr>
          <p:grpSpPr>
            <a:xfrm rot="19650881">
              <a:off x="7610042" y="3360298"/>
              <a:ext cx="560711" cy="1828800"/>
              <a:chOff x="6765584" y="990600"/>
              <a:chExt cx="1083016" cy="3532339"/>
            </a:xfrm>
          </p:grpSpPr>
          <p:sp>
            <p:nvSpPr>
              <p:cNvPr id="47" name="Moon 4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71"/>
            <p:cNvGrpSpPr/>
            <p:nvPr/>
          </p:nvGrpSpPr>
          <p:grpSpPr>
            <a:xfrm rot="928600">
              <a:off x="8349452" y="1870455"/>
              <a:ext cx="560711" cy="1828800"/>
              <a:chOff x="6765584" y="990600"/>
              <a:chExt cx="1083016" cy="3532339"/>
            </a:xfrm>
          </p:grpSpPr>
          <p:sp>
            <p:nvSpPr>
              <p:cNvPr id="42" name="Moon 4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77"/>
            <p:cNvGrpSpPr/>
            <p:nvPr/>
          </p:nvGrpSpPr>
          <p:grpSpPr>
            <a:xfrm rot="2972959">
              <a:off x="8598363" y="2330596"/>
              <a:ext cx="560711" cy="1828800"/>
              <a:chOff x="6765584" y="990600"/>
              <a:chExt cx="1083016" cy="3532339"/>
            </a:xfrm>
          </p:grpSpPr>
          <p:sp>
            <p:nvSpPr>
              <p:cNvPr id="37" name="Moon 3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83"/>
            <p:cNvGrpSpPr/>
            <p:nvPr/>
          </p:nvGrpSpPr>
          <p:grpSpPr>
            <a:xfrm rot="21057775">
              <a:off x="7936516" y="1124339"/>
              <a:ext cx="560711" cy="2493875"/>
              <a:chOff x="6765584" y="990600"/>
              <a:chExt cx="1083016" cy="3532339"/>
            </a:xfrm>
          </p:grpSpPr>
          <p:sp>
            <p:nvSpPr>
              <p:cNvPr id="32" name="Moon 3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89"/>
            <p:cNvGrpSpPr/>
            <p:nvPr/>
          </p:nvGrpSpPr>
          <p:grpSpPr>
            <a:xfrm rot="1547556">
              <a:off x="8354077" y="3318090"/>
              <a:ext cx="560711" cy="1828800"/>
              <a:chOff x="6765584" y="990600"/>
              <a:chExt cx="1083016" cy="3532339"/>
            </a:xfrm>
          </p:grpSpPr>
          <p:sp>
            <p:nvSpPr>
              <p:cNvPr id="27" name="Moon 2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95"/>
            <p:cNvGrpSpPr/>
            <p:nvPr/>
          </p:nvGrpSpPr>
          <p:grpSpPr>
            <a:xfrm rot="19650881">
              <a:off x="7610042" y="3969898"/>
              <a:ext cx="560711" cy="1828800"/>
              <a:chOff x="6765584" y="990600"/>
              <a:chExt cx="1083016" cy="3532339"/>
            </a:xfrm>
          </p:grpSpPr>
          <p:sp>
            <p:nvSpPr>
              <p:cNvPr id="22" name="Moon 2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01"/>
            <p:cNvGrpSpPr/>
            <p:nvPr/>
          </p:nvGrpSpPr>
          <p:grpSpPr>
            <a:xfrm rot="1949119" flipH="1">
              <a:off x="8372043" y="3969897"/>
              <a:ext cx="560711" cy="1828800"/>
              <a:chOff x="6765584" y="990600"/>
              <a:chExt cx="1083016" cy="3532339"/>
            </a:xfrm>
          </p:grpSpPr>
          <p:sp>
            <p:nvSpPr>
              <p:cNvPr id="17" name="Moon 1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oon 1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107"/>
          <p:cNvGrpSpPr/>
          <p:nvPr/>
        </p:nvGrpSpPr>
        <p:grpSpPr>
          <a:xfrm>
            <a:off x="6175711" y="990601"/>
            <a:ext cx="1166361" cy="2497389"/>
            <a:chOff x="7610042" y="1124339"/>
            <a:chExt cx="2183077" cy="4674359"/>
          </a:xfrm>
        </p:grpSpPr>
        <p:grpSp>
          <p:nvGrpSpPr>
            <p:cNvPr id="63" name="Group 58"/>
            <p:cNvGrpSpPr/>
            <p:nvPr/>
          </p:nvGrpSpPr>
          <p:grpSpPr>
            <a:xfrm rot="19650881">
              <a:off x="7610042" y="1912498"/>
              <a:ext cx="560711" cy="1828800"/>
              <a:chOff x="6765584" y="990600"/>
              <a:chExt cx="1083016" cy="3532339"/>
            </a:xfrm>
          </p:grpSpPr>
          <p:sp>
            <p:nvSpPr>
              <p:cNvPr id="113" name="Moon 11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Moon 63"/>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59"/>
            <p:cNvGrpSpPr/>
            <p:nvPr/>
          </p:nvGrpSpPr>
          <p:grpSpPr>
            <a:xfrm rot="19650881">
              <a:off x="7610043" y="2598297"/>
              <a:ext cx="560711" cy="1828800"/>
              <a:chOff x="6765584" y="990600"/>
              <a:chExt cx="1083016" cy="3532339"/>
            </a:xfrm>
          </p:grpSpPr>
          <p:sp>
            <p:nvSpPr>
              <p:cNvPr id="108" name="Moon 10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rot="19650881">
              <a:off x="7610042" y="3360298"/>
              <a:ext cx="560711" cy="1828800"/>
              <a:chOff x="6765584" y="990600"/>
              <a:chExt cx="1083016" cy="3532339"/>
            </a:xfrm>
          </p:grpSpPr>
          <p:sp>
            <p:nvSpPr>
              <p:cNvPr id="103" name="Moon 10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71"/>
            <p:cNvGrpSpPr/>
            <p:nvPr/>
          </p:nvGrpSpPr>
          <p:grpSpPr>
            <a:xfrm rot="928600">
              <a:off x="8349452" y="1870455"/>
              <a:ext cx="560711" cy="1828800"/>
              <a:chOff x="6765584" y="990600"/>
              <a:chExt cx="1083016" cy="3532339"/>
            </a:xfrm>
          </p:grpSpPr>
          <p:sp>
            <p:nvSpPr>
              <p:cNvPr id="98" name="Moon 9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9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77"/>
            <p:cNvGrpSpPr/>
            <p:nvPr/>
          </p:nvGrpSpPr>
          <p:grpSpPr>
            <a:xfrm rot="2972959">
              <a:off x="8598363" y="2330596"/>
              <a:ext cx="560711" cy="1828800"/>
              <a:chOff x="6765584" y="990600"/>
              <a:chExt cx="1083016" cy="3532339"/>
            </a:xfrm>
          </p:grpSpPr>
          <p:sp>
            <p:nvSpPr>
              <p:cNvPr id="93" name="Moon 9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83"/>
            <p:cNvGrpSpPr/>
            <p:nvPr/>
          </p:nvGrpSpPr>
          <p:grpSpPr>
            <a:xfrm rot="21057775">
              <a:off x="7936516" y="1124339"/>
              <a:ext cx="560711" cy="2493875"/>
              <a:chOff x="6765584" y="990600"/>
              <a:chExt cx="1083016" cy="3532339"/>
            </a:xfrm>
          </p:grpSpPr>
          <p:sp>
            <p:nvSpPr>
              <p:cNvPr id="88" name="Moon 8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8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89"/>
            <p:cNvGrpSpPr/>
            <p:nvPr/>
          </p:nvGrpSpPr>
          <p:grpSpPr>
            <a:xfrm rot="1547556">
              <a:off x="8354077" y="3318090"/>
              <a:ext cx="560711" cy="1828800"/>
              <a:chOff x="6765584" y="990600"/>
              <a:chExt cx="1083016" cy="3532339"/>
            </a:xfrm>
          </p:grpSpPr>
          <p:sp>
            <p:nvSpPr>
              <p:cNvPr id="83" name="Moon 8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95"/>
            <p:cNvGrpSpPr/>
            <p:nvPr/>
          </p:nvGrpSpPr>
          <p:grpSpPr>
            <a:xfrm rot="19650881">
              <a:off x="7610042" y="3969898"/>
              <a:ext cx="560711" cy="1828800"/>
              <a:chOff x="6765584" y="990600"/>
              <a:chExt cx="1083016" cy="3532339"/>
            </a:xfrm>
          </p:grpSpPr>
          <p:sp>
            <p:nvSpPr>
              <p:cNvPr id="78" name="Moon 77"/>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101"/>
            <p:cNvGrpSpPr/>
            <p:nvPr/>
          </p:nvGrpSpPr>
          <p:grpSpPr>
            <a:xfrm rot="1949119" flipH="1">
              <a:off x="8372043" y="3969897"/>
              <a:ext cx="560711" cy="1828800"/>
              <a:chOff x="6765584" y="990600"/>
              <a:chExt cx="1083016" cy="3532339"/>
            </a:xfrm>
          </p:grpSpPr>
          <p:sp>
            <p:nvSpPr>
              <p:cNvPr id="73" name="Moon 72"/>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8" name="Group 107"/>
          <p:cNvGrpSpPr/>
          <p:nvPr/>
        </p:nvGrpSpPr>
        <p:grpSpPr>
          <a:xfrm>
            <a:off x="7347954" y="1092535"/>
            <a:ext cx="1166361" cy="2497389"/>
            <a:chOff x="7610042" y="1124339"/>
            <a:chExt cx="2183077" cy="4674359"/>
          </a:xfrm>
        </p:grpSpPr>
        <p:grpSp>
          <p:nvGrpSpPr>
            <p:cNvPr id="119" name="Group 58"/>
            <p:cNvGrpSpPr/>
            <p:nvPr/>
          </p:nvGrpSpPr>
          <p:grpSpPr>
            <a:xfrm rot="19650881">
              <a:off x="7610042" y="1912498"/>
              <a:ext cx="560711" cy="1828800"/>
              <a:chOff x="6765584" y="990600"/>
              <a:chExt cx="1083016" cy="3532339"/>
            </a:xfrm>
          </p:grpSpPr>
          <p:sp>
            <p:nvSpPr>
              <p:cNvPr id="169" name="Moon 16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Moon 119"/>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59"/>
            <p:cNvGrpSpPr/>
            <p:nvPr/>
          </p:nvGrpSpPr>
          <p:grpSpPr>
            <a:xfrm rot="19650881">
              <a:off x="7610043" y="2598297"/>
              <a:ext cx="560711" cy="1828800"/>
              <a:chOff x="6765584" y="990600"/>
              <a:chExt cx="1083016" cy="3532339"/>
            </a:xfrm>
          </p:grpSpPr>
          <p:sp>
            <p:nvSpPr>
              <p:cNvPr id="164" name="Moon 16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16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65"/>
            <p:cNvGrpSpPr/>
            <p:nvPr/>
          </p:nvGrpSpPr>
          <p:grpSpPr>
            <a:xfrm rot="19650881">
              <a:off x="7610042" y="3360298"/>
              <a:ext cx="560711" cy="1828800"/>
              <a:chOff x="6765584" y="990600"/>
              <a:chExt cx="1083016" cy="3532339"/>
            </a:xfrm>
          </p:grpSpPr>
          <p:sp>
            <p:nvSpPr>
              <p:cNvPr id="159" name="Moon 15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oon 16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71"/>
            <p:cNvGrpSpPr/>
            <p:nvPr/>
          </p:nvGrpSpPr>
          <p:grpSpPr>
            <a:xfrm rot="928600">
              <a:off x="8349452" y="1870455"/>
              <a:ext cx="560711" cy="1828800"/>
              <a:chOff x="6765584" y="990600"/>
              <a:chExt cx="1083016" cy="3532339"/>
            </a:xfrm>
          </p:grpSpPr>
          <p:sp>
            <p:nvSpPr>
              <p:cNvPr id="154" name="Moon 15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77"/>
            <p:cNvGrpSpPr/>
            <p:nvPr/>
          </p:nvGrpSpPr>
          <p:grpSpPr>
            <a:xfrm rot="2972959">
              <a:off x="8598363" y="2330596"/>
              <a:ext cx="560711" cy="1828800"/>
              <a:chOff x="6765584" y="990600"/>
              <a:chExt cx="1083016" cy="3532339"/>
            </a:xfrm>
          </p:grpSpPr>
          <p:sp>
            <p:nvSpPr>
              <p:cNvPr id="149" name="Moon 14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15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83"/>
            <p:cNvGrpSpPr/>
            <p:nvPr/>
          </p:nvGrpSpPr>
          <p:grpSpPr>
            <a:xfrm rot="21057775">
              <a:off x="7936516" y="1124339"/>
              <a:ext cx="560711" cy="2493875"/>
              <a:chOff x="6765584" y="990600"/>
              <a:chExt cx="1083016" cy="3532339"/>
            </a:xfrm>
          </p:grpSpPr>
          <p:sp>
            <p:nvSpPr>
              <p:cNvPr id="144" name="Moon 14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89"/>
            <p:cNvGrpSpPr/>
            <p:nvPr/>
          </p:nvGrpSpPr>
          <p:grpSpPr>
            <a:xfrm rot="1547556">
              <a:off x="8354077" y="3318090"/>
              <a:ext cx="560711" cy="1828800"/>
              <a:chOff x="6765584" y="990600"/>
              <a:chExt cx="1083016" cy="3532339"/>
            </a:xfrm>
          </p:grpSpPr>
          <p:sp>
            <p:nvSpPr>
              <p:cNvPr id="139" name="Moon 13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14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95"/>
            <p:cNvGrpSpPr/>
            <p:nvPr/>
          </p:nvGrpSpPr>
          <p:grpSpPr>
            <a:xfrm rot="19650881">
              <a:off x="7610042" y="3969898"/>
              <a:ext cx="560711" cy="1828800"/>
              <a:chOff x="6765584" y="990600"/>
              <a:chExt cx="1083016" cy="3532339"/>
            </a:xfrm>
          </p:grpSpPr>
          <p:sp>
            <p:nvSpPr>
              <p:cNvPr id="134" name="Moon 13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01"/>
            <p:cNvGrpSpPr/>
            <p:nvPr/>
          </p:nvGrpSpPr>
          <p:grpSpPr>
            <a:xfrm rot="1949119" flipH="1">
              <a:off x="8372043" y="3969897"/>
              <a:ext cx="560711" cy="1828800"/>
              <a:chOff x="6765584" y="990600"/>
              <a:chExt cx="1083016" cy="3532339"/>
            </a:xfrm>
          </p:grpSpPr>
          <p:sp>
            <p:nvSpPr>
              <p:cNvPr id="129" name="Moon 12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07"/>
          <p:cNvGrpSpPr/>
          <p:nvPr/>
        </p:nvGrpSpPr>
        <p:grpSpPr>
          <a:xfrm>
            <a:off x="8724067" y="1092535"/>
            <a:ext cx="1166361" cy="2497389"/>
            <a:chOff x="7610042" y="1124339"/>
            <a:chExt cx="2183077" cy="4674359"/>
          </a:xfrm>
        </p:grpSpPr>
        <p:grpSp>
          <p:nvGrpSpPr>
            <p:cNvPr id="175" name="Group 58"/>
            <p:cNvGrpSpPr/>
            <p:nvPr/>
          </p:nvGrpSpPr>
          <p:grpSpPr>
            <a:xfrm rot="19650881">
              <a:off x="7610042" y="1912498"/>
              <a:ext cx="560711" cy="1828800"/>
              <a:chOff x="6765584" y="990600"/>
              <a:chExt cx="1083016" cy="3532339"/>
            </a:xfrm>
          </p:grpSpPr>
          <p:sp>
            <p:nvSpPr>
              <p:cNvPr id="225" name="Moon 22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Moon 22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Moon 22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Moon 22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Moon 22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Moon 175"/>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59"/>
            <p:cNvGrpSpPr/>
            <p:nvPr/>
          </p:nvGrpSpPr>
          <p:grpSpPr>
            <a:xfrm rot="19650881">
              <a:off x="7610043" y="2598297"/>
              <a:ext cx="560711" cy="1828800"/>
              <a:chOff x="6765584" y="990600"/>
              <a:chExt cx="1083016" cy="3532339"/>
            </a:xfrm>
          </p:grpSpPr>
          <p:sp>
            <p:nvSpPr>
              <p:cNvPr id="220" name="Moon 21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Moon 22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oon 22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oon 22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Moon 22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65"/>
            <p:cNvGrpSpPr/>
            <p:nvPr/>
          </p:nvGrpSpPr>
          <p:grpSpPr>
            <a:xfrm rot="19650881">
              <a:off x="7610042" y="3360298"/>
              <a:ext cx="560711" cy="1828800"/>
              <a:chOff x="6765584" y="990600"/>
              <a:chExt cx="1083016" cy="3532339"/>
            </a:xfrm>
          </p:grpSpPr>
          <p:sp>
            <p:nvSpPr>
              <p:cNvPr id="215" name="Moon 21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21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oon 21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71"/>
            <p:cNvGrpSpPr/>
            <p:nvPr/>
          </p:nvGrpSpPr>
          <p:grpSpPr>
            <a:xfrm rot="928600">
              <a:off x="8349452" y="1870455"/>
              <a:ext cx="560711" cy="1828800"/>
              <a:chOff x="6765584" y="990600"/>
              <a:chExt cx="1083016" cy="3532339"/>
            </a:xfrm>
          </p:grpSpPr>
          <p:sp>
            <p:nvSpPr>
              <p:cNvPr id="210" name="Moon 20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21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Moon 21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77"/>
            <p:cNvGrpSpPr/>
            <p:nvPr/>
          </p:nvGrpSpPr>
          <p:grpSpPr>
            <a:xfrm rot="2972959">
              <a:off x="8598363" y="2330596"/>
              <a:ext cx="560711" cy="1828800"/>
              <a:chOff x="6765584" y="990600"/>
              <a:chExt cx="1083016" cy="3532339"/>
            </a:xfrm>
          </p:grpSpPr>
          <p:sp>
            <p:nvSpPr>
              <p:cNvPr id="205" name="Moon 20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20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Moon 20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83"/>
            <p:cNvGrpSpPr/>
            <p:nvPr/>
          </p:nvGrpSpPr>
          <p:grpSpPr>
            <a:xfrm rot="21057775">
              <a:off x="7936516" y="1124339"/>
              <a:ext cx="560711" cy="2493875"/>
              <a:chOff x="6765584" y="990600"/>
              <a:chExt cx="1083016" cy="3532339"/>
            </a:xfrm>
          </p:grpSpPr>
          <p:sp>
            <p:nvSpPr>
              <p:cNvPr id="200" name="Moon 19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20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0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20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20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89"/>
            <p:cNvGrpSpPr/>
            <p:nvPr/>
          </p:nvGrpSpPr>
          <p:grpSpPr>
            <a:xfrm rot="1547556">
              <a:off x="8354077" y="3318090"/>
              <a:ext cx="560711" cy="1828800"/>
              <a:chOff x="6765584" y="990600"/>
              <a:chExt cx="1083016" cy="3532339"/>
            </a:xfrm>
          </p:grpSpPr>
          <p:sp>
            <p:nvSpPr>
              <p:cNvPr id="195" name="Moon 19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19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19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Moon 19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oon 19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95"/>
            <p:cNvGrpSpPr/>
            <p:nvPr/>
          </p:nvGrpSpPr>
          <p:grpSpPr>
            <a:xfrm rot="19650881">
              <a:off x="7610042" y="3969898"/>
              <a:ext cx="560711" cy="1828800"/>
              <a:chOff x="6765584" y="990600"/>
              <a:chExt cx="1083016" cy="3532339"/>
            </a:xfrm>
          </p:grpSpPr>
          <p:sp>
            <p:nvSpPr>
              <p:cNvPr id="190" name="Moon 189"/>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191"/>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193"/>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01"/>
            <p:cNvGrpSpPr/>
            <p:nvPr/>
          </p:nvGrpSpPr>
          <p:grpSpPr>
            <a:xfrm rot="1949119" flipH="1">
              <a:off x="8372043" y="3969897"/>
              <a:ext cx="560711" cy="1828800"/>
              <a:chOff x="6765584" y="990600"/>
              <a:chExt cx="1083016" cy="3532339"/>
            </a:xfrm>
          </p:grpSpPr>
          <p:sp>
            <p:nvSpPr>
              <p:cNvPr id="185" name="Moon 184"/>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oon 185"/>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Moon 186"/>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87"/>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oon 188"/>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Double Wave 3"/>
          <p:cNvSpPr/>
          <p:nvPr/>
        </p:nvSpPr>
        <p:spPr>
          <a:xfrm>
            <a:off x="1524000" y="2971800"/>
            <a:ext cx="9144000" cy="1752600"/>
          </a:xfrm>
          <a:prstGeom prst="doubleWav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uble Wave 4"/>
          <p:cNvSpPr/>
          <p:nvPr/>
        </p:nvSpPr>
        <p:spPr>
          <a:xfrm>
            <a:off x="1524000" y="4038600"/>
            <a:ext cx="9144000" cy="1752600"/>
          </a:xfrm>
          <a:prstGeom prst="doubleWave">
            <a:avLst/>
          </a:prstGeom>
          <a:solidFill>
            <a:srgbClr val="D98E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Cloud Callout 597"/>
          <p:cNvSpPr/>
          <p:nvPr/>
        </p:nvSpPr>
        <p:spPr>
          <a:xfrm>
            <a:off x="7620000" y="0"/>
            <a:ext cx="3048000" cy="236220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will pull down my barns, and build greater; and there will I bestow all my fruits and my goods</a:t>
            </a:r>
          </a:p>
        </p:txBody>
      </p:sp>
      <p:grpSp>
        <p:nvGrpSpPr>
          <p:cNvPr id="230" name="Group 596"/>
          <p:cNvGrpSpPr/>
          <p:nvPr/>
        </p:nvGrpSpPr>
        <p:grpSpPr>
          <a:xfrm>
            <a:off x="1524001" y="762000"/>
            <a:ext cx="4909751" cy="3581400"/>
            <a:chOff x="-381000" y="457200"/>
            <a:chExt cx="7086600" cy="5169295"/>
          </a:xfrm>
        </p:grpSpPr>
        <p:grpSp>
          <p:nvGrpSpPr>
            <p:cNvPr id="231" name="Group 361"/>
            <p:cNvGrpSpPr/>
            <p:nvPr/>
          </p:nvGrpSpPr>
          <p:grpSpPr>
            <a:xfrm>
              <a:off x="-381000" y="2362200"/>
              <a:ext cx="7086600" cy="3264295"/>
              <a:chOff x="1892144" y="1892682"/>
              <a:chExt cx="4213558" cy="3264295"/>
            </a:xfrm>
          </p:grpSpPr>
          <p:sp>
            <p:nvSpPr>
              <p:cNvPr id="620" name="Oval 619"/>
              <p:cNvSpPr/>
              <p:nvPr/>
            </p:nvSpPr>
            <p:spPr>
              <a:xfrm>
                <a:off x="2286000" y="2197482"/>
                <a:ext cx="3505200" cy="25908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Freeform 620"/>
              <p:cNvSpPr/>
              <p:nvPr/>
            </p:nvSpPr>
            <p:spPr>
              <a:xfrm rot="16619191">
                <a:off x="1630796" y="34651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Freeform 621"/>
              <p:cNvSpPr/>
              <p:nvPr/>
            </p:nvSpPr>
            <p:spPr>
              <a:xfrm rot="17711729">
                <a:off x="5212196" y="36175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Freeform 622"/>
              <p:cNvSpPr/>
              <p:nvPr/>
            </p:nvSpPr>
            <p:spPr>
              <a:xfrm rot="19169556">
                <a:off x="4720256" y="4229843"/>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Freeform 623"/>
              <p:cNvSpPr/>
              <p:nvPr/>
            </p:nvSpPr>
            <p:spPr>
              <a:xfrm rot="2370357">
                <a:off x="2202769" y="410512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Freeform 624"/>
              <p:cNvSpPr/>
              <p:nvPr/>
            </p:nvSpPr>
            <p:spPr>
              <a:xfrm rot="2001772">
                <a:off x="4650667" y="3694462"/>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Freeform 625"/>
              <p:cNvSpPr/>
              <p:nvPr/>
            </p:nvSpPr>
            <p:spPr>
              <a:xfrm rot="2106561">
                <a:off x="2175832" y="3587922"/>
                <a:ext cx="1347760" cy="8382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Freeform 626"/>
              <p:cNvSpPr/>
              <p:nvPr/>
            </p:nvSpPr>
            <p:spPr>
              <a:xfrm rot="21123619">
                <a:off x="2438400" y="2057400"/>
                <a:ext cx="1178831" cy="516943"/>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Freeform 627"/>
              <p:cNvSpPr/>
              <p:nvPr/>
            </p:nvSpPr>
            <p:spPr>
              <a:xfrm rot="11170280">
                <a:off x="3386956" y="1892682"/>
                <a:ext cx="1218572" cy="558035"/>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Freeform 628"/>
              <p:cNvSpPr/>
              <p:nvPr/>
            </p:nvSpPr>
            <p:spPr>
              <a:xfrm rot="11604958">
                <a:off x="3970485" y="3939496"/>
                <a:ext cx="1218572" cy="86985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Freeform 629"/>
              <p:cNvSpPr/>
              <p:nvPr/>
            </p:nvSpPr>
            <p:spPr>
              <a:xfrm rot="2001772">
                <a:off x="4948856" y="2248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Freeform 630"/>
              <p:cNvSpPr/>
              <p:nvPr/>
            </p:nvSpPr>
            <p:spPr>
              <a:xfrm rot="9487711">
                <a:off x="5384098" y="2844426"/>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Freeform 631"/>
              <p:cNvSpPr/>
              <p:nvPr/>
            </p:nvSpPr>
            <p:spPr>
              <a:xfrm rot="9487711">
                <a:off x="2107498" y="2311027"/>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Freeform 632"/>
              <p:cNvSpPr/>
              <p:nvPr/>
            </p:nvSpPr>
            <p:spPr>
              <a:xfrm rot="2001772">
                <a:off x="1977056" y="3010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Freeform 633"/>
              <p:cNvSpPr/>
              <p:nvPr/>
            </p:nvSpPr>
            <p:spPr>
              <a:xfrm rot="2001772">
                <a:off x="4741647" y="32783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Freeform 634"/>
              <p:cNvSpPr/>
              <p:nvPr/>
            </p:nvSpPr>
            <p:spPr>
              <a:xfrm rot="2001772">
                <a:off x="4360648" y="19829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Freeform 635"/>
              <p:cNvSpPr/>
              <p:nvPr/>
            </p:nvSpPr>
            <p:spPr>
              <a:xfrm rot="11170280">
                <a:off x="2845144" y="3336827"/>
                <a:ext cx="1159194" cy="717744"/>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Freeform 636"/>
              <p:cNvSpPr/>
              <p:nvPr/>
            </p:nvSpPr>
            <p:spPr>
              <a:xfrm rot="10800000">
                <a:off x="3810000" y="3352800"/>
                <a:ext cx="1178831" cy="835461"/>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Freeform 637"/>
              <p:cNvSpPr/>
              <p:nvPr/>
            </p:nvSpPr>
            <p:spPr>
              <a:xfrm rot="2001772">
                <a:off x="3032357" y="3895835"/>
                <a:ext cx="1032306" cy="806694"/>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Freeform 638"/>
              <p:cNvSpPr/>
              <p:nvPr/>
            </p:nvSpPr>
            <p:spPr>
              <a:xfrm rot="11170280">
                <a:off x="2922122" y="4488804"/>
                <a:ext cx="1159194" cy="5559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Freeform 639"/>
              <p:cNvSpPr/>
              <p:nvPr/>
            </p:nvSpPr>
            <p:spPr>
              <a:xfrm rot="175284">
                <a:off x="3901559" y="452481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392"/>
            <p:cNvGrpSpPr/>
            <p:nvPr/>
          </p:nvGrpSpPr>
          <p:grpSpPr>
            <a:xfrm>
              <a:off x="838200" y="457200"/>
              <a:ext cx="5064563" cy="2777285"/>
              <a:chOff x="490105" y="617279"/>
              <a:chExt cx="5064563" cy="1710485"/>
            </a:xfrm>
          </p:grpSpPr>
          <p:sp>
            <p:nvSpPr>
              <p:cNvPr id="611" name="Freeform 610"/>
              <p:cNvSpPr/>
              <p:nvPr/>
            </p:nvSpPr>
            <p:spPr>
              <a:xfrm rot="11323698">
                <a:off x="1600813" y="617279"/>
                <a:ext cx="1736191" cy="1076742"/>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Freeform 611"/>
              <p:cNvSpPr/>
              <p:nvPr/>
            </p:nvSpPr>
            <p:spPr>
              <a:xfrm rot="11919081">
                <a:off x="3352800" y="685800"/>
                <a:ext cx="1982625" cy="835461"/>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Freeform 612"/>
              <p:cNvSpPr/>
              <p:nvPr/>
            </p:nvSpPr>
            <p:spPr>
              <a:xfrm rot="9487711">
                <a:off x="490105" y="1333211"/>
                <a:ext cx="117836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Freeform 613"/>
              <p:cNvSpPr/>
              <p:nvPr/>
            </p:nvSpPr>
            <p:spPr>
              <a:xfrm rot="9487711">
                <a:off x="1328306" y="952212"/>
                <a:ext cx="117836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rot="1799127">
                <a:off x="1778801" y="1277454"/>
                <a:ext cx="1982625" cy="516943"/>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Freeform 615"/>
              <p:cNvSpPr/>
              <p:nvPr/>
            </p:nvSpPr>
            <p:spPr>
              <a:xfrm rot="21123619">
                <a:off x="1301892" y="1222078"/>
                <a:ext cx="1982625" cy="80228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Freeform 616"/>
              <p:cNvSpPr/>
              <p:nvPr/>
            </p:nvSpPr>
            <p:spPr>
              <a:xfrm rot="2001772">
                <a:off x="3048613" y="998279"/>
                <a:ext cx="1736191" cy="1076742"/>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Freeform 617"/>
              <p:cNvSpPr/>
              <p:nvPr/>
            </p:nvSpPr>
            <p:spPr>
              <a:xfrm rot="20460772">
                <a:off x="501544" y="1412765"/>
                <a:ext cx="1301514" cy="91499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Freeform 618"/>
              <p:cNvSpPr/>
              <p:nvPr/>
            </p:nvSpPr>
            <p:spPr>
              <a:xfrm rot="11835113">
                <a:off x="4376306" y="1333210"/>
                <a:ext cx="117836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393"/>
            <p:cNvGrpSpPr/>
            <p:nvPr/>
          </p:nvGrpSpPr>
          <p:grpSpPr>
            <a:xfrm>
              <a:off x="1905000" y="1524000"/>
              <a:ext cx="3048000" cy="1671450"/>
              <a:chOff x="490105" y="617279"/>
              <a:chExt cx="5064563" cy="1710485"/>
            </a:xfrm>
          </p:grpSpPr>
          <p:sp>
            <p:nvSpPr>
              <p:cNvPr id="602" name="Freeform 601"/>
              <p:cNvSpPr/>
              <p:nvPr/>
            </p:nvSpPr>
            <p:spPr>
              <a:xfrm rot="11323698">
                <a:off x="1600813" y="617279"/>
                <a:ext cx="1736191" cy="1076742"/>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Freeform 602"/>
              <p:cNvSpPr/>
              <p:nvPr/>
            </p:nvSpPr>
            <p:spPr>
              <a:xfrm rot="11919081">
                <a:off x="3352800" y="685800"/>
                <a:ext cx="1982625" cy="835461"/>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Freeform 603"/>
              <p:cNvSpPr/>
              <p:nvPr/>
            </p:nvSpPr>
            <p:spPr>
              <a:xfrm rot="9487711">
                <a:off x="490105" y="1333211"/>
                <a:ext cx="117836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Freeform 604"/>
              <p:cNvSpPr/>
              <p:nvPr/>
            </p:nvSpPr>
            <p:spPr>
              <a:xfrm rot="9487711">
                <a:off x="1328306" y="952212"/>
                <a:ext cx="117836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Freeform 605"/>
              <p:cNvSpPr/>
              <p:nvPr/>
            </p:nvSpPr>
            <p:spPr>
              <a:xfrm rot="1799127">
                <a:off x="1778801" y="1277454"/>
                <a:ext cx="1982625" cy="516943"/>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Freeform 606"/>
              <p:cNvSpPr/>
              <p:nvPr/>
            </p:nvSpPr>
            <p:spPr>
              <a:xfrm rot="21123619">
                <a:off x="1301892" y="1222078"/>
                <a:ext cx="1982625" cy="80228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Freeform 607"/>
              <p:cNvSpPr/>
              <p:nvPr/>
            </p:nvSpPr>
            <p:spPr>
              <a:xfrm rot="2001772">
                <a:off x="3048613" y="998279"/>
                <a:ext cx="1736191" cy="1076742"/>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Freeform 608"/>
              <p:cNvSpPr/>
              <p:nvPr/>
            </p:nvSpPr>
            <p:spPr>
              <a:xfrm rot="20460772">
                <a:off x="501544" y="1412765"/>
                <a:ext cx="1301514" cy="91499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Freeform 609"/>
              <p:cNvSpPr/>
              <p:nvPr/>
            </p:nvSpPr>
            <p:spPr>
              <a:xfrm rot="11835113">
                <a:off x="4376306" y="1333210"/>
                <a:ext cx="117836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4" name="Group 107"/>
          <p:cNvGrpSpPr/>
          <p:nvPr/>
        </p:nvGrpSpPr>
        <p:grpSpPr>
          <a:xfrm rot="17115949">
            <a:off x="3360551" y="1995435"/>
            <a:ext cx="699738" cy="1498266"/>
            <a:chOff x="7610042" y="1124339"/>
            <a:chExt cx="2183077" cy="4674359"/>
          </a:xfrm>
        </p:grpSpPr>
        <p:grpSp>
          <p:nvGrpSpPr>
            <p:cNvPr id="235" name="Group 58"/>
            <p:cNvGrpSpPr/>
            <p:nvPr/>
          </p:nvGrpSpPr>
          <p:grpSpPr>
            <a:xfrm rot="19650881">
              <a:off x="7610042" y="1912498"/>
              <a:ext cx="560711" cy="1828800"/>
              <a:chOff x="6765584" y="990600"/>
              <a:chExt cx="1083016" cy="3532339"/>
            </a:xfrm>
          </p:grpSpPr>
          <p:sp>
            <p:nvSpPr>
              <p:cNvPr id="692" name="Moon 69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Moon 69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Moon 69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Moon 69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Moon 69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3" name="Moon 642"/>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59"/>
            <p:cNvGrpSpPr/>
            <p:nvPr/>
          </p:nvGrpSpPr>
          <p:grpSpPr>
            <a:xfrm rot="19650881">
              <a:off x="7610043" y="2598297"/>
              <a:ext cx="560711" cy="1828800"/>
              <a:chOff x="6765584" y="990600"/>
              <a:chExt cx="1083016" cy="3532339"/>
            </a:xfrm>
          </p:grpSpPr>
          <p:sp>
            <p:nvSpPr>
              <p:cNvPr id="687" name="Moon 68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Moon 68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Moon 68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Moon 68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Moon 69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65"/>
            <p:cNvGrpSpPr/>
            <p:nvPr/>
          </p:nvGrpSpPr>
          <p:grpSpPr>
            <a:xfrm rot="19650881">
              <a:off x="7610042" y="3360298"/>
              <a:ext cx="560711" cy="1828800"/>
              <a:chOff x="6765584" y="990600"/>
              <a:chExt cx="1083016" cy="3532339"/>
            </a:xfrm>
          </p:grpSpPr>
          <p:sp>
            <p:nvSpPr>
              <p:cNvPr id="682" name="Moon 68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Moon 68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Moon 68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Moon 68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Moon 68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71"/>
            <p:cNvGrpSpPr/>
            <p:nvPr/>
          </p:nvGrpSpPr>
          <p:grpSpPr>
            <a:xfrm rot="928600">
              <a:off x="8349452" y="1870455"/>
              <a:ext cx="560711" cy="1828800"/>
              <a:chOff x="6765584" y="990600"/>
              <a:chExt cx="1083016" cy="3532339"/>
            </a:xfrm>
          </p:grpSpPr>
          <p:sp>
            <p:nvSpPr>
              <p:cNvPr id="677" name="Moon 67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Moon 67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Moon 67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Moon 67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Moon 68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77"/>
            <p:cNvGrpSpPr/>
            <p:nvPr/>
          </p:nvGrpSpPr>
          <p:grpSpPr>
            <a:xfrm rot="2972959">
              <a:off x="8598363" y="2330596"/>
              <a:ext cx="560711" cy="1828800"/>
              <a:chOff x="6765584" y="990600"/>
              <a:chExt cx="1083016" cy="3532339"/>
            </a:xfrm>
          </p:grpSpPr>
          <p:sp>
            <p:nvSpPr>
              <p:cNvPr id="672" name="Moon 67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Moon 67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Moon 67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Moon 67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Moon 67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83"/>
            <p:cNvGrpSpPr/>
            <p:nvPr/>
          </p:nvGrpSpPr>
          <p:grpSpPr>
            <a:xfrm rot="21057775">
              <a:off x="7936516" y="1124339"/>
              <a:ext cx="560711" cy="2493875"/>
              <a:chOff x="6765584" y="990600"/>
              <a:chExt cx="1083016" cy="3532339"/>
            </a:xfrm>
          </p:grpSpPr>
          <p:sp>
            <p:nvSpPr>
              <p:cNvPr id="667" name="Moon 66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Moon 66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Moon 66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Moon 66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Moon 67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89"/>
            <p:cNvGrpSpPr/>
            <p:nvPr/>
          </p:nvGrpSpPr>
          <p:grpSpPr>
            <a:xfrm rot="1547556">
              <a:off x="8354077" y="3318090"/>
              <a:ext cx="560711" cy="1828800"/>
              <a:chOff x="6765584" y="990600"/>
              <a:chExt cx="1083016" cy="3532339"/>
            </a:xfrm>
          </p:grpSpPr>
          <p:sp>
            <p:nvSpPr>
              <p:cNvPr id="662" name="Moon 66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Moon 66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Moon 66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Moon 66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Moon 66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95"/>
            <p:cNvGrpSpPr/>
            <p:nvPr/>
          </p:nvGrpSpPr>
          <p:grpSpPr>
            <a:xfrm rot="19650881">
              <a:off x="7610042" y="3969898"/>
              <a:ext cx="560711" cy="1828800"/>
              <a:chOff x="6765584" y="990600"/>
              <a:chExt cx="1083016" cy="3532339"/>
            </a:xfrm>
          </p:grpSpPr>
          <p:sp>
            <p:nvSpPr>
              <p:cNvPr id="657" name="Moon 656"/>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Moon 657"/>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Moon 658"/>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Moon 659"/>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Moon 660"/>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101"/>
            <p:cNvGrpSpPr/>
            <p:nvPr/>
          </p:nvGrpSpPr>
          <p:grpSpPr>
            <a:xfrm rot="1949119" flipH="1">
              <a:off x="8372043" y="3969897"/>
              <a:ext cx="560711" cy="1828800"/>
              <a:chOff x="6765584" y="990600"/>
              <a:chExt cx="1083016" cy="3532339"/>
            </a:xfrm>
          </p:grpSpPr>
          <p:sp>
            <p:nvSpPr>
              <p:cNvPr id="652" name="Moon 651"/>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Moon 652"/>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Moon 653"/>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Moon 654"/>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Moon 655"/>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4" name="Group 455"/>
          <p:cNvGrpSpPr/>
          <p:nvPr/>
        </p:nvGrpSpPr>
        <p:grpSpPr>
          <a:xfrm>
            <a:off x="5486401" y="1600200"/>
            <a:ext cx="2566363" cy="5037848"/>
            <a:chOff x="3974304" y="143752"/>
            <a:chExt cx="3109809" cy="6104648"/>
          </a:xfrm>
        </p:grpSpPr>
        <p:sp>
          <p:nvSpPr>
            <p:cNvPr id="457" name="Oval 456"/>
            <p:cNvSpPr/>
            <p:nvPr/>
          </p:nvSpPr>
          <p:spPr>
            <a:xfrm>
              <a:off x="4572000" y="533400"/>
              <a:ext cx="1905000" cy="2971800"/>
            </a:xfrm>
            <a:prstGeom prst="ellips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p:cNvSpPr/>
            <p:nvPr/>
          </p:nvSpPr>
          <p:spPr>
            <a:xfrm rot="3646842">
              <a:off x="5506161" y="5632913"/>
              <a:ext cx="689263" cy="541711"/>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rot="6922285">
              <a:off x="4904939" y="5629475"/>
              <a:ext cx="689263" cy="541711"/>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p:cNvSpPr/>
            <p:nvPr/>
          </p:nvSpPr>
          <p:spPr>
            <a:xfrm rot="3770880">
              <a:off x="5712701" y="5170269"/>
              <a:ext cx="772058" cy="50370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p:cNvSpPr/>
            <p:nvPr/>
          </p:nvSpPr>
          <p:spPr>
            <a:xfrm rot="2706969">
              <a:off x="6468626" y="3662978"/>
              <a:ext cx="689263" cy="5417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p:cNvSpPr/>
            <p:nvPr/>
          </p:nvSpPr>
          <p:spPr>
            <a:xfrm rot="6922285">
              <a:off x="3900528" y="3664919"/>
              <a:ext cx="689263" cy="5417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Flowchart: Manual Operation 462"/>
            <p:cNvSpPr/>
            <p:nvPr/>
          </p:nvSpPr>
          <p:spPr>
            <a:xfrm rot="9035457">
              <a:off x="5975800" y="2506967"/>
              <a:ext cx="821702" cy="1559532"/>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Flowchart: Manual Operation 463"/>
            <p:cNvSpPr/>
            <p:nvPr/>
          </p:nvSpPr>
          <p:spPr>
            <a:xfrm rot="12872784">
              <a:off x="4287391" y="2507535"/>
              <a:ext cx="821702" cy="1585525"/>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Flowchart: Manual Operation 464"/>
            <p:cNvSpPr/>
            <p:nvPr/>
          </p:nvSpPr>
          <p:spPr>
            <a:xfrm rot="10800000">
              <a:off x="4748022" y="2504834"/>
              <a:ext cx="1784789" cy="3347025"/>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Hexagon 465"/>
            <p:cNvSpPr/>
            <p:nvPr/>
          </p:nvSpPr>
          <p:spPr>
            <a:xfrm>
              <a:off x="5305567" y="917224"/>
              <a:ext cx="460219" cy="347136"/>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p:cNvSpPr/>
            <p:nvPr/>
          </p:nvSpPr>
          <p:spPr>
            <a:xfrm>
              <a:off x="5086071" y="1849982"/>
              <a:ext cx="846566" cy="133920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Flowchart: Manual Operation 467"/>
            <p:cNvSpPr/>
            <p:nvPr/>
          </p:nvSpPr>
          <p:spPr>
            <a:xfrm rot="11472743">
              <a:off x="4429709" y="2665831"/>
              <a:ext cx="1100268" cy="3347024"/>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Flowchart: Manual Operation 468"/>
            <p:cNvSpPr/>
            <p:nvPr/>
          </p:nvSpPr>
          <p:spPr>
            <a:xfrm rot="10187976">
              <a:off x="5621669" y="2585572"/>
              <a:ext cx="1100268" cy="3347024"/>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156"/>
            <p:cNvGrpSpPr/>
            <p:nvPr/>
          </p:nvGrpSpPr>
          <p:grpSpPr>
            <a:xfrm rot="4899292">
              <a:off x="4543853" y="4022755"/>
              <a:ext cx="3267230" cy="609600"/>
              <a:chOff x="3352800" y="1905000"/>
              <a:chExt cx="5553231" cy="838200"/>
            </a:xfrm>
          </p:grpSpPr>
          <p:grpSp>
            <p:nvGrpSpPr>
              <p:cNvPr id="246" name="Group 222"/>
              <p:cNvGrpSpPr/>
              <p:nvPr/>
            </p:nvGrpSpPr>
            <p:grpSpPr>
              <a:xfrm>
                <a:off x="3352800" y="1905000"/>
                <a:ext cx="2810031" cy="838200"/>
                <a:chOff x="4809969" y="2971800"/>
                <a:chExt cx="5781831" cy="1638300"/>
              </a:xfrm>
            </p:grpSpPr>
            <p:grpSp>
              <p:nvGrpSpPr>
                <p:cNvPr id="247" name="Group 213"/>
                <p:cNvGrpSpPr/>
                <p:nvPr/>
              </p:nvGrpSpPr>
              <p:grpSpPr>
                <a:xfrm rot="5400000">
                  <a:off x="5457669" y="2362200"/>
                  <a:ext cx="1600200" cy="2895600"/>
                  <a:chOff x="5457669" y="2362200"/>
                  <a:chExt cx="1600200" cy="2895600"/>
                </a:xfrm>
              </p:grpSpPr>
              <p:grpSp>
                <p:nvGrpSpPr>
                  <p:cNvPr id="248" name="Group 208"/>
                  <p:cNvGrpSpPr/>
                  <p:nvPr/>
                </p:nvGrpSpPr>
                <p:grpSpPr>
                  <a:xfrm>
                    <a:off x="5486400" y="2362200"/>
                    <a:ext cx="1524000" cy="1447800"/>
                    <a:chOff x="5486400" y="2362200"/>
                    <a:chExt cx="1524000" cy="1447800"/>
                  </a:xfrm>
                </p:grpSpPr>
                <p:sp>
                  <p:nvSpPr>
                    <p:cNvPr id="593" name="Up Arrow Callout 59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Quad Arrow 59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209"/>
                  <p:cNvGrpSpPr/>
                  <p:nvPr/>
                </p:nvGrpSpPr>
                <p:grpSpPr>
                  <a:xfrm rot="10800000">
                    <a:off x="5486400" y="3810000"/>
                    <a:ext cx="1524000" cy="1447800"/>
                    <a:chOff x="5486400" y="2362200"/>
                    <a:chExt cx="1524000" cy="1447800"/>
                  </a:xfrm>
                </p:grpSpPr>
                <p:sp>
                  <p:nvSpPr>
                    <p:cNvPr id="591" name="Up Arrow Callout 59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Quad Arrow 59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0" name="Diamond 58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214"/>
                <p:cNvGrpSpPr/>
                <p:nvPr/>
              </p:nvGrpSpPr>
              <p:grpSpPr>
                <a:xfrm rot="5400000">
                  <a:off x="8343900" y="2324100"/>
                  <a:ext cx="1600200" cy="2895600"/>
                  <a:chOff x="5457669" y="2362200"/>
                  <a:chExt cx="1600200" cy="2895600"/>
                </a:xfrm>
              </p:grpSpPr>
              <p:grpSp>
                <p:nvGrpSpPr>
                  <p:cNvPr id="251" name="Group 208"/>
                  <p:cNvGrpSpPr/>
                  <p:nvPr/>
                </p:nvGrpSpPr>
                <p:grpSpPr>
                  <a:xfrm>
                    <a:off x="5486400" y="2362200"/>
                    <a:ext cx="1524000" cy="1447800"/>
                    <a:chOff x="5486400" y="2362200"/>
                    <a:chExt cx="1524000" cy="1447800"/>
                  </a:xfrm>
                </p:grpSpPr>
                <p:sp>
                  <p:nvSpPr>
                    <p:cNvPr id="586" name="Up Arrow Callout 585"/>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Quad Arrow 58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09"/>
                  <p:cNvGrpSpPr/>
                  <p:nvPr/>
                </p:nvGrpSpPr>
                <p:grpSpPr>
                  <a:xfrm rot="10800000">
                    <a:off x="5486400" y="3810000"/>
                    <a:ext cx="1524000" cy="1447800"/>
                    <a:chOff x="5486400" y="2362200"/>
                    <a:chExt cx="1524000" cy="1447800"/>
                  </a:xfrm>
                </p:grpSpPr>
                <p:sp>
                  <p:nvSpPr>
                    <p:cNvPr id="584" name="Up Arrow Callout 583"/>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Quad Arrow 58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3" name="Diamond 58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3" name="Group 223"/>
              <p:cNvGrpSpPr/>
              <p:nvPr/>
            </p:nvGrpSpPr>
            <p:grpSpPr>
              <a:xfrm>
                <a:off x="6096000" y="1905000"/>
                <a:ext cx="2810031" cy="838200"/>
                <a:chOff x="4809969" y="2971800"/>
                <a:chExt cx="5781831" cy="1638300"/>
              </a:xfrm>
            </p:grpSpPr>
            <p:grpSp>
              <p:nvGrpSpPr>
                <p:cNvPr id="254" name="Group 213"/>
                <p:cNvGrpSpPr/>
                <p:nvPr/>
              </p:nvGrpSpPr>
              <p:grpSpPr>
                <a:xfrm rot="5400000">
                  <a:off x="5457669" y="2362200"/>
                  <a:ext cx="1600200" cy="2895600"/>
                  <a:chOff x="5457669" y="2362200"/>
                  <a:chExt cx="1600200" cy="2895600"/>
                </a:xfrm>
              </p:grpSpPr>
              <p:grpSp>
                <p:nvGrpSpPr>
                  <p:cNvPr id="255" name="Group 208"/>
                  <p:cNvGrpSpPr/>
                  <p:nvPr/>
                </p:nvGrpSpPr>
                <p:grpSpPr>
                  <a:xfrm>
                    <a:off x="5486400" y="2362200"/>
                    <a:ext cx="1524000" cy="1447800"/>
                    <a:chOff x="5486400" y="2362200"/>
                    <a:chExt cx="1524000" cy="1447800"/>
                  </a:xfrm>
                </p:grpSpPr>
                <p:sp>
                  <p:nvSpPr>
                    <p:cNvPr id="577" name="Up Arrow Callout 57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Quad Arrow 57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8" name="Group 209"/>
                  <p:cNvGrpSpPr/>
                  <p:nvPr/>
                </p:nvGrpSpPr>
                <p:grpSpPr>
                  <a:xfrm rot="10800000">
                    <a:off x="5486400" y="3810000"/>
                    <a:ext cx="1524000" cy="1447800"/>
                    <a:chOff x="5486400" y="2362200"/>
                    <a:chExt cx="1524000" cy="1447800"/>
                  </a:xfrm>
                </p:grpSpPr>
                <p:sp>
                  <p:nvSpPr>
                    <p:cNvPr id="575" name="Up Arrow Callout 574"/>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Quad Arrow 575"/>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4" name="Diamond 573"/>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9" name="Group 214"/>
                <p:cNvGrpSpPr/>
                <p:nvPr/>
              </p:nvGrpSpPr>
              <p:grpSpPr>
                <a:xfrm rot="5400000">
                  <a:off x="8343900" y="2324100"/>
                  <a:ext cx="1600200" cy="2895600"/>
                  <a:chOff x="5457669" y="2362200"/>
                  <a:chExt cx="1600200" cy="2895600"/>
                </a:xfrm>
              </p:grpSpPr>
              <p:grpSp>
                <p:nvGrpSpPr>
                  <p:cNvPr id="450" name="Group 208"/>
                  <p:cNvGrpSpPr/>
                  <p:nvPr/>
                </p:nvGrpSpPr>
                <p:grpSpPr>
                  <a:xfrm>
                    <a:off x="5486400" y="2362200"/>
                    <a:ext cx="1524000" cy="1447800"/>
                    <a:chOff x="5486400" y="2362200"/>
                    <a:chExt cx="1524000" cy="1447800"/>
                  </a:xfrm>
                </p:grpSpPr>
                <p:sp>
                  <p:nvSpPr>
                    <p:cNvPr id="570" name="Up Arrow Callout 56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Quad Arrow 57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1" name="Group 209"/>
                  <p:cNvGrpSpPr/>
                  <p:nvPr/>
                </p:nvGrpSpPr>
                <p:grpSpPr>
                  <a:xfrm rot="10800000">
                    <a:off x="5486400" y="3810000"/>
                    <a:ext cx="1524000" cy="1447800"/>
                    <a:chOff x="5486400" y="2362200"/>
                    <a:chExt cx="1524000" cy="1447800"/>
                  </a:xfrm>
                </p:grpSpPr>
                <p:sp>
                  <p:nvSpPr>
                    <p:cNvPr id="568" name="Up Arrow Callout 567"/>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Quad Arrow 568"/>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7" name="Diamond 566"/>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52" name="Group 191"/>
            <p:cNvGrpSpPr/>
            <p:nvPr/>
          </p:nvGrpSpPr>
          <p:grpSpPr>
            <a:xfrm rot="6068531">
              <a:off x="3324527" y="4023923"/>
              <a:ext cx="3267230" cy="609600"/>
              <a:chOff x="3352800" y="1905000"/>
              <a:chExt cx="5553231" cy="838200"/>
            </a:xfrm>
          </p:grpSpPr>
          <p:grpSp>
            <p:nvGrpSpPr>
              <p:cNvPr id="453" name="Group 222"/>
              <p:cNvGrpSpPr/>
              <p:nvPr/>
            </p:nvGrpSpPr>
            <p:grpSpPr>
              <a:xfrm>
                <a:off x="3352800" y="1905000"/>
                <a:ext cx="2810031" cy="838200"/>
                <a:chOff x="4809969" y="2971800"/>
                <a:chExt cx="5781831" cy="1638300"/>
              </a:xfrm>
            </p:grpSpPr>
            <p:grpSp>
              <p:nvGrpSpPr>
                <p:cNvPr id="454" name="Group 213"/>
                <p:cNvGrpSpPr/>
                <p:nvPr/>
              </p:nvGrpSpPr>
              <p:grpSpPr>
                <a:xfrm rot="5400000">
                  <a:off x="5457669" y="2362200"/>
                  <a:ext cx="1600200" cy="2895600"/>
                  <a:chOff x="5457669" y="2362200"/>
                  <a:chExt cx="1600200" cy="2895600"/>
                </a:xfrm>
              </p:grpSpPr>
              <p:grpSp>
                <p:nvGrpSpPr>
                  <p:cNvPr id="455" name="Group 208"/>
                  <p:cNvGrpSpPr/>
                  <p:nvPr/>
                </p:nvGrpSpPr>
                <p:grpSpPr>
                  <a:xfrm>
                    <a:off x="5486400" y="2362200"/>
                    <a:ext cx="1524000" cy="1447800"/>
                    <a:chOff x="5486400" y="2362200"/>
                    <a:chExt cx="1524000" cy="1447800"/>
                  </a:xfrm>
                </p:grpSpPr>
                <p:sp>
                  <p:nvSpPr>
                    <p:cNvPr id="559" name="Up Arrow Callout 558"/>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Quad Arrow 559"/>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6" name="Group 209"/>
                  <p:cNvGrpSpPr/>
                  <p:nvPr/>
                </p:nvGrpSpPr>
                <p:grpSpPr>
                  <a:xfrm rot="10800000">
                    <a:off x="5486400" y="3810000"/>
                    <a:ext cx="1524000" cy="1447800"/>
                    <a:chOff x="5486400" y="2362200"/>
                    <a:chExt cx="1524000" cy="1447800"/>
                  </a:xfrm>
                </p:grpSpPr>
                <p:sp>
                  <p:nvSpPr>
                    <p:cNvPr id="557" name="Up Arrow Callout 55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Quad Arrow 55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6" name="Diamond 555"/>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0" name="Group 214"/>
                <p:cNvGrpSpPr/>
                <p:nvPr/>
              </p:nvGrpSpPr>
              <p:grpSpPr>
                <a:xfrm rot="5400000">
                  <a:off x="8343900" y="2324100"/>
                  <a:ext cx="1600200" cy="2895600"/>
                  <a:chOff x="5457669" y="2362200"/>
                  <a:chExt cx="1600200" cy="2895600"/>
                </a:xfrm>
              </p:grpSpPr>
              <p:grpSp>
                <p:nvGrpSpPr>
                  <p:cNvPr id="471" name="Group 208"/>
                  <p:cNvGrpSpPr/>
                  <p:nvPr/>
                </p:nvGrpSpPr>
                <p:grpSpPr>
                  <a:xfrm>
                    <a:off x="5486400" y="2362200"/>
                    <a:ext cx="1524000" cy="1447800"/>
                    <a:chOff x="5486400" y="2362200"/>
                    <a:chExt cx="1524000" cy="1447800"/>
                  </a:xfrm>
                </p:grpSpPr>
                <p:sp>
                  <p:nvSpPr>
                    <p:cNvPr id="552" name="Up Arrow Callout 551"/>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Quad Arrow 552"/>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3" name="Group 209"/>
                  <p:cNvGrpSpPr/>
                  <p:nvPr/>
                </p:nvGrpSpPr>
                <p:grpSpPr>
                  <a:xfrm rot="10800000">
                    <a:off x="5486400" y="3810000"/>
                    <a:ext cx="1524000" cy="1447800"/>
                    <a:chOff x="5486400" y="2362200"/>
                    <a:chExt cx="1524000" cy="1447800"/>
                  </a:xfrm>
                </p:grpSpPr>
                <p:sp>
                  <p:nvSpPr>
                    <p:cNvPr id="550" name="Up Arrow Callout 54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Quad Arrow 55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9" name="Diamond 548"/>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4" name="Group 223"/>
              <p:cNvGrpSpPr/>
              <p:nvPr/>
            </p:nvGrpSpPr>
            <p:grpSpPr>
              <a:xfrm>
                <a:off x="6096000" y="1905000"/>
                <a:ext cx="2810031" cy="838200"/>
                <a:chOff x="4809969" y="2971800"/>
                <a:chExt cx="5781831" cy="1638300"/>
              </a:xfrm>
            </p:grpSpPr>
            <p:grpSp>
              <p:nvGrpSpPr>
                <p:cNvPr id="475" name="Group 213"/>
                <p:cNvGrpSpPr/>
                <p:nvPr/>
              </p:nvGrpSpPr>
              <p:grpSpPr>
                <a:xfrm rot="5400000">
                  <a:off x="5457669" y="2362200"/>
                  <a:ext cx="1600200" cy="2895600"/>
                  <a:chOff x="5457669" y="2362200"/>
                  <a:chExt cx="1600200" cy="2895600"/>
                </a:xfrm>
              </p:grpSpPr>
              <p:grpSp>
                <p:nvGrpSpPr>
                  <p:cNvPr id="476" name="Group 208"/>
                  <p:cNvGrpSpPr/>
                  <p:nvPr/>
                </p:nvGrpSpPr>
                <p:grpSpPr>
                  <a:xfrm>
                    <a:off x="5486400" y="2362200"/>
                    <a:ext cx="1524000" cy="1447800"/>
                    <a:chOff x="5486400" y="2362200"/>
                    <a:chExt cx="1524000" cy="1447800"/>
                  </a:xfrm>
                </p:grpSpPr>
                <p:sp>
                  <p:nvSpPr>
                    <p:cNvPr id="543" name="Up Arrow Callout 54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Quad Arrow 54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7" name="Group 209"/>
                  <p:cNvGrpSpPr/>
                  <p:nvPr/>
                </p:nvGrpSpPr>
                <p:grpSpPr>
                  <a:xfrm rot="10800000">
                    <a:off x="5486400" y="3810000"/>
                    <a:ext cx="1524000" cy="1447800"/>
                    <a:chOff x="5486400" y="2362200"/>
                    <a:chExt cx="1524000" cy="1447800"/>
                  </a:xfrm>
                </p:grpSpPr>
                <p:sp>
                  <p:nvSpPr>
                    <p:cNvPr id="541" name="Up Arrow Callout 54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Quad Arrow 54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0" name="Diamond 53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8" name="Group 214"/>
                <p:cNvGrpSpPr/>
                <p:nvPr/>
              </p:nvGrpSpPr>
              <p:grpSpPr>
                <a:xfrm rot="5400000">
                  <a:off x="8343900" y="2324100"/>
                  <a:ext cx="1600200" cy="2895600"/>
                  <a:chOff x="5457669" y="2362200"/>
                  <a:chExt cx="1600200" cy="2895600"/>
                </a:xfrm>
              </p:grpSpPr>
              <p:grpSp>
                <p:nvGrpSpPr>
                  <p:cNvPr id="479" name="Group 208"/>
                  <p:cNvGrpSpPr/>
                  <p:nvPr/>
                </p:nvGrpSpPr>
                <p:grpSpPr>
                  <a:xfrm>
                    <a:off x="5486400" y="2362200"/>
                    <a:ext cx="1524000" cy="1447800"/>
                    <a:chOff x="5486400" y="2362200"/>
                    <a:chExt cx="1524000" cy="1447800"/>
                  </a:xfrm>
                </p:grpSpPr>
                <p:sp>
                  <p:nvSpPr>
                    <p:cNvPr id="536" name="Up Arrow Callout 535"/>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Quad Arrow 53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209"/>
                  <p:cNvGrpSpPr/>
                  <p:nvPr/>
                </p:nvGrpSpPr>
                <p:grpSpPr>
                  <a:xfrm rot="10800000">
                    <a:off x="5486400" y="3810000"/>
                    <a:ext cx="1524000" cy="1447800"/>
                    <a:chOff x="5486400" y="2362200"/>
                    <a:chExt cx="1524000" cy="1447800"/>
                  </a:xfrm>
                </p:grpSpPr>
                <p:sp>
                  <p:nvSpPr>
                    <p:cNvPr id="534" name="Up Arrow Callout 533"/>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Quad Arrow 53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3" name="Diamond 53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72" name="Oval 471"/>
            <p:cNvSpPr/>
            <p:nvPr/>
          </p:nvSpPr>
          <p:spPr>
            <a:xfrm>
              <a:off x="4691943" y="685800"/>
              <a:ext cx="1687468" cy="21985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1" name="Group 317"/>
            <p:cNvGrpSpPr/>
            <p:nvPr/>
          </p:nvGrpSpPr>
          <p:grpSpPr>
            <a:xfrm>
              <a:off x="4648201" y="533401"/>
              <a:ext cx="1752600" cy="1143000"/>
              <a:chOff x="2563701" y="829952"/>
              <a:chExt cx="1675687" cy="1200349"/>
            </a:xfrm>
          </p:grpSpPr>
          <p:sp>
            <p:nvSpPr>
              <p:cNvPr id="521" name="Wave 520"/>
              <p:cNvSpPr/>
              <p:nvPr/>
            </p:nvSpPr>
            <p:spPr>
              <a:xfrm rot="21194305">
                <a:off x="2563701" y="1039701"/>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Wave 521"/>
              <p:cNvSpPr/>
              <p:nvPr/>
            </p:nvSpPr>
            <p:spPr>
              <a:xfrm rot="2315749">
                <a:off x="3248788" y="1038988"/>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2" name="Group 316"/>
              <p:cNvGrpSpPr/>
              <p:nvPr/>
            </p:nvGrpSpPr>
            <p:grpSpPr>
              <a:xfrm>
                <a:off x="2593540" y="829952"/>
                <a:ext cx="1524000" cy="1080412"/>
                <a:chOff x="2593540" y="829952"/>
                <a:chExt cx="1524000" cy="1080412"/>
              </a:xfrm>
            </p:grpSpPr>
            <p:sp>
              <p:nvSpPr>
                <p:cNvPr id="524" name="Wave 523"/>
                <p:cNvSpPr/>
                <p:nvPr/>
              </p:nvSpPr>
              <p:spPr>
                <a:xfrm rot="1428102">
                  <a:off x="2900963" y="919764"/>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p:cNvSpPr/>
                <p:nvPr/>
              </p:nvSpPr>
              <p:spPr>
                <a:xfrm rot="16898669">
                  <a:off x="2886736" y="536756"/>
                  <a:ext cx="937607" cy="1524000"/>
                </a:xfrm>
                <a:prstGeom prst="ellips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p:cNvSpPr/>
                <p:nvPr/>
              </p:nvSpPr>
              <p:spPr>
                <a:xfrm rot="16898669">
                  <a:off x="2950687" y="826723"/>
                  <a:ext cx="686090" cy="1286039"/>
                </a:xfrm>
                <a:prstGeom prst="ellipse">
                  <a:avLst/>
                </a:prstGeom>
                <a:solidFill>
                  <a:srgbClr val="AB6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8" name="Group 359"/>
            <p:cNvGrpSpPr/>
            <p:nvPr/>
          </p:nvGrpSpPr>
          <p:grpSpPr>
            <a:xfrm>
              <a:off x="4613231" y="143752"/>
              <a:ext cx="2270009" cy="2265384"/>
              <a:chOff x="2067092" y="319720"/>
              <a:chExt cx="2270009" cy="2480343"/>
            </a:xfrm>
          </p:grpSpPr>
          <p:grpSp>
            <p:nvGrpSpPr>
              <p:cNvPr id="489" name="Group 323"/>
              <p:cNvGrpSpPr/>
              <p:nvPr/>
            </p:nvGrpSpPr>
            <p:grpSpPr>
              <a:xfrm>
                <a:off x="2093244" y="319720"/>
                <a:ext cx="2243857" cy="2480343"/>
                <a:chOff x="2093244" y="319720"/>
                <a:chExt cx="2243857" cy="2480343"/>
              </a:xfrm>
            </p:grpSpPr>
            <p:grpSp>
              <p:nvGrpSpPr>
                <p:cNvPr id="495" name="Group 318"/>
                <p:cNvGrpSpPr/>
                <p:nvPr/>
              </p:nvGrpSpPr>
              <p:grpSpPr>
                <a:xfrm rot="11347032">
                  <a:off x="2115286" y="319720"/>
                  <a:ext cx="2221815" cy="1735901"/>
                  <a:chOff x="2411281" y="1853771"/>
                  <a:chExt cx="2015143" cy="2114168"/>
                </a:xfrm>
              </p:grpSpPr>
              <p:sp>
                <p:nvSpPr>
                  <p:cNvPr id="517" name="Pie 516"/>
                  <p:cNvSpPr/>
                  <p:nvPr/>
                </p:nvSpPr>
                <p:spPr>
                  <a:xfrm rot="18695073">
                    <a:off x="2366866" y="1898186"/>
                    <a:ext cx="2070030" cy="1981200"/>
                  </a:xfrm>
                  <a:prstGeom prst="pie">
                    <a:avLst>
                      <a:gd name="adj1" fmla="val 777214"/>
                      <a:gd name="adj2" fmla="val 1620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96" name="Group 5"/>
                  <p:cNvGrpSpPr/>
                  <p:nvPr/>
                </p:nvGrpSpPr>
                <p:grpSpPr>
                  <a:xfrm>
                    <a:off x="2743199" y="2438399"/>
                    <a:ext cx="1683225" cy="1529540"/>
                    <a:chOff x="2740938" y="2438400"/>
                    <a:chExt cx="1683225" cy="1529540"/>
                  </a:xfrm>
                </p:grpSpPr>
                <p:sp>
                  <p:nvSpPr>
                    <p:cNvPr id="519" name="Moon 3"/>
                    <p:cNvSpPr/>
                    <p:nvPr/>
                  </p:nvSpPr>
                  <p:spPr>
                    <a:xfrm rot="16200000">
                      <a:off x="2905503" y="2449280"/>
                      <a:ext cx="1354095" cy="1683225"/>
                    </a:xfrm>
                    <a:prstGeom prst="moon">
                      <a:avLst>
                        <a:gd name="adj" fmla="val 6771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Moon 519"/>
                    <p:cNvSpPr/>
                    <p:nvPr/>
                  </p:nvSpPr>
                  <p:spPr>
                    <a:xfrm rot="16200000">
                      <a:off x="3009901" y="2171700"/>
                      <a:ext cx="1066800" cy="1600199"/>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7" name="Group 153"/>
                <p:cNvGrpSpPr/>
                <p:nvPr/>
              </p:nvGrpSpPr>
              <p:grpSpPr>
                <a:xfrm rot="166774">
                  <a:off x="2093244" y="1270011"/>
                  <a:ext cx="2132748" cy="1530052"/>
                  <a:chOff x="7239000" y="1219199"/>
                  <a:chExt cx="2132748" cy="1530052"/>
                </a:xfrm>
                <a:solidFill>
                  <a:schemeClr val="accent2">
                    <a:lumMod val="75000"/>
                  </a:schemeClr>
                </a:solidFill>
              </p:grpSpPr>
              <p:sp>
                <p:nvSpPr>
                  <p:cNvPr id="513" name="Rounded Rectangle 512"/>
                  <p:cNvSpPr/>
                  <p:nvPr/>
                </p:nvSpPr>
                <p:spPr>
                  <a:xfrm>
                    <a:off x="7239000" y="1219199"/>
                    <a:ext cx="1672045" cy="33980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Wave 513"/>
                  <p:cNvSpPr/>
                  <p:nvPr/>
                </p:nvSpPr>
                <p:spPr>
                  <a:xfrm rot="16200000">
                    <a:off x="8195911" y="1938689"/>
                    <a:ext cx="1164182" cy="334804"/>
                  </a:xfrm>
                  <a:prstGeom prst="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Wave 514"/>
                  <p:cNvSpPr/>
                  <p:nvPr/>
                </p:nvSpPr>
                <p:spPr>
                  <a:xfrm rot="15242885">
                    <a:off x="8512409" y="1889912"/>
                    <a:ext cx="1263180" cy="455498"/>
                  </a:xfrm>
                  <a:prstGeom prst="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ounded Rectangle 515"/>
                  <p:cNvSpPr/>
                  <p:nvPr/>
                </p:nvSpPr>
                <p:spPr>
                  <a:xfrm>
                    <a:off x="8689097" y="1219200"/>
                    <a:ext cx="454903" cy="36380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8" name="Group 324"/>
              <p:cNvGrpSpPr/>
              <p:nvPr/>
            </p:nvGrpSpPr>
            <p:grpSpPr>
              <a:xfrm rot="10955680">
                <a:off x="2067092" y="1221202"/>
                <a:ext cx="2008878" cy="399738"/>
                <a:chOff x="3352800" y="1905000"/>
                <a:chExt cx="5553229" cy="838200"/>
              </a:xfrm>
            </p:grpSpPr>
            <p:grpSp>
              <p:nvGrpSpPr>
                <p:cNvPr id="504" name="Group 222"/>
                <p:cNvGrpSpPr/>
                <p:nvPr/>
              </p:nvGrpSpPr>
              <p:grpSpPr>
                <a:xfrm>
                  <a:off x="3352800" y="1905000"/>
                  <a:ext cx="2810031" cy="838200"/>
                  <a:chOff x="4809969" y="2971800"/>
                  <a:chExt cx="5781831" cy="1638300"/>
                </a:xfrm>
              </p:grpSpPr>
              <p:grpSp>
                <p:nvGrpSpPr>
                  <p:cNvPr id="505" name="Group 213"/>
                  <p:cNvGrpSpPr/>
                  <p:nvPr/>
                </p:nvGrpSpPr>
                <p:grpSpPr>
                  <a:xfrm rot="5400000">
                    <a:off x="5457669" y="2362200"/>
                    <a:ext cx="1600200" cy="2895600"/>
                    <a:chOff x="5457669" y="2362200"/>
                    <a:chExt cx="1600200" cy="2895600"/>
                  </a:xfrm>
                </p:grpSpPr>
                <p:grpSp>
                  <p:nvGrpSpPr>
                    <p:cNvPr id="511" name="Group 208"/>
                    <p:cNvGrpSpPr/>
                    <p:nvPr/>
                  </p:nvGrpSpPr>
                  <p:grpSpPr>
                    <a:xfrm>
                      <a:off x="5486400" y="2362200"/>
                      <a:ext cx="1524000" cy="1447800"/>
                      <a:chOff x="5486400" y="2362200"/>
                      <a:chExt cx="1524000" cy="1447800"/>
                    </a:xfrm>
                  </p:grpSpPr>
                  <p:sp>
                    <p:nvSpPr>
                      <p:cNvPr id="509" name="Up Arrow Callout 508"/>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Quad Arrow 509"/>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2" name="Group 209"/>
                    <p:cNvGrpSpPr/>
                    <p:nvPr/>
                  </p:nvGrpSpPr>
                  <p:grpSpPr>
                    <a:xfrm rot="10800000">
                      <a:off x="5486400" y="3810000"/>
                      <a:ext cx="1524000" cy="1447800"/>
                      <a:chOff x="5486400" y="2362200"/>
                      <a:chExt cx="1524000" cy="1447800"/>
                    </a:xfrm>
                  </p:grpSpPr>
                  <p:sp>
                    <p:nvSpPr>
                      <p:cNvPr id="507" name="Up Arrow Callout 50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Quad Arrow 50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6" name="Diamond 505"/>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 name="Group 214"/>
                  <p:cNvGrpSpPr/>
                  <p:nvPr/>
                </p:nvGrpSpPr>
                <p:grpSpPr>
                  <a:xfrm rot="5400000">
                    <a:off x="8343900" y="2324100"/>
                    <a:ext cx="1600200" cy="2895600"/>
                    <a:chOff x="5457669" y="2362200"/>
                    <a:chExt cx="1600200" cy="2895600"/>
                  </a:xfrm>
                </p:grpSpPr>
                <p:grpSp>
                  <p:nvGrpSpPr>
                    <p:cNvPr id="523" name="Group 208"/>
                    <p:cNvGrpSpPr/>
                    <p:nvPr/>
                  </p:nvGrpSpPr>
                  <p:grpSpPr>
                    <a:xfrm>
                      <a:off x="5486400" y="2362200"/>
                      <a:ext cx="1524000" cy="1447800"/>
                      <a:chOff x="5486400" y="2362200"/>
                      <a:chExt cx="1524000" cy="1447800"/>
                    </a:xfrm>
                  </p:grpSpPr>
                  <p:sp>
                    <p:nvSpPr>
                      <p:cNvPr id="502" name="Up Arrow Callout 501"/>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Quad Arrow 502"/>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7" name="Group 209"/>
                    <p:cNvGrpSpPr/>
                    <p:nvPr/>
                  </p:nvGrpSpPr>
                  <p:grpSpPr>
                    <a:xfrm rot="10800000">
                      <a:off x="5486400" y="3810000"/>
                      <a:ext cx="1524000" cy="1447800"/>
                      <a:chOff x="5486400" y="2362200"/>
                      <a:chExt cx="1524000" cy="1447800"/>
                    </a:xfrm>
                  </p:grpSpPr>
                  <p:sp>
                    <p:nvSpPr>
                      <p:cNvPr id="500" name="Up Arrow Callout 49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Quad Arrow 50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9" name="Diamond 498"/>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8" name="Group 223"/>
                <p:cNvGrpSpPr/>
                <p:nvPr/>
              </p:nvGrpSpPr>
              <p:grpSpPr>
                <a:xfrm>
                  <a:off x="6095999" y="1905000"/>
                  <a:ext cx="2810030" cy="838200"/>
                  <a:chOff x="4809966" y="2971801"/>
                  <a:chExt cx="5781830" cy="1638301"/>
                </a:xfrm>
              </p:grpSpPr>
              <p:grpSp>
                <p:nvGrpSpPr>
                  <p:cNvPr id="529" name="Group 213"/>
                  <p:cNvGrpSpPr/>
                  <p:nvPr/>
                </p:nvGrpSpPr>
                <p:grpSpPr>
                  <a:xfrm rot="5400000">
                    <a:off x="5457666" y="2362202"/>
                    <a:ext cx="1600200" cy="2895600"/>
                    <a:chOff x="5457669" y="2362200"/>
                    <a:chExt cx="1600200" cy="2895600"/>
                  </a:xfrm>
                </p:grpSpPr>
                <p:grpSp>
                  <p:nvGrpSpPr>
                    <p:cNvPr id="530" name="Group 208"/>
                    <p:cNvGrpSpPr/>
                    <p:nvPr/>
                  </p:nvGrpSpPr>
                  <p:grpSpPr>
                    <a:xfrm>
                      <a:off x="5486400" y="2362200"/>
                      <a:ext cx="1524000" cy="1447800"/>
                      <a:chOff x="5486400" y="2362200"/>
                      <a:chExt cx="1524000" cy="1447800"/>
                    </a:xfrm>
                  </p:grpSpPr>
                  <p:sp>
                    <p:nvSpPr>
                      <p:cNvPr id="493" name="Up Arrow Callout 49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Quad Arrow 49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209"/>
                    <p:cNvGrpSpPr/>
                    <p:nvPr/>
                  </p:nvGrpSpPr>
                  <p:grpSpPr>
                    <a:xfrm rot="10800000">
                      <a:off x="5486400" y="3810000"/>
                      <a:ext cx="1524000" cy="1447800"/>
                      <a:chOff x="5486400" y="2362200"/>
                      <a:chExt cx="1524000" cy="1447800"/>
                    </a:xfrm>
                  </p:grpSpPr>
                  <p:sp>
                    <p:nvSpPr>
                      <p:cNvPr id="491" name="Up Arrow Callout 49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Quad Arrow 49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0" name="Diamond 48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214"/>
                  <p:cNvGrpSpPr/>
                  <p:nvPr/>
                </p:nvGrpSpPr>
                <p:grpSpPr>
                  <a:xfrm rot="5400000">
                    <a:off x="8343896" y="2324101"/>
                    <a:ext cx="1600200" cy="2895600"/>
                    <a:chOff x="5457669" y="2362205"/>
                    <a:chExt cx="1600200" cy="2895600"/>
                  </a:xfrm>
                </p:grpSpPr>
                <p:grpSp>
                  <p:nvGrpSpPr>
                    <p:cNvPr id="538" name="Group 208"/>
                    <p:cNvGrpSpPr/>
                    <p:nvPr/>
                  </p:nvGrpSpPr>
                  <p:grpSpPr>
                    <a:xfrm>
                      <a:off x="5486400" y="2362205"/>
                      <a:ext cx="1524000" cy="1447800"/>
                      <a:chOff x="5486400" y="2362205"/>
                      <a:chExt cx="1524000" cy="1447800"/>
                    </a:xfrm>
                  </p:grpSpPr>
                  <p:sp>
                    <p:nvSpPr>
                      <p:cNvPr id="486" name="Up Arrow Callout 485"/>
                      <p:cNvSpPr/>
                      <p:nvPr/>
                    </p:nvSpPr>
                    <p:spPr>
                      <a:xfrm>
                        <a:off x="5486400" y="2362205"/>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Quad Arrow 48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9" name="Group 209"/>
                    <p:cNvGrpSpPr/>
                    <p:nvPr/>
                  </p:nvGrpSpPr>
                  <p:grpSpPr>
                    <a:xfrm rot="10800000">
                      <a:off x="5486400" y="3810005"/>
                      <a:ext cx="1524000" cy="1447800"/>
                      <a:chOff x="5486400" y="2362195"/>
                      <a:chExt cx="1524000" cy="1447800"/>
                    </a:xfrm>
                  </p:grpSpPr>
                  <p:sp>
                    <p:nvSpPr>
                      <p:cNvPr id="484" name="Up Arrow Callout 483"/>
                      <p:cNvSpPr/>
                      <p:nvPr/>
                    </p:nvSpPr>
                    <p:spPr>
                      <a:xfrm>
                        <a:off x="5486400" y="2362195"/>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Quad Arrow 48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3" name="Diamond 48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337112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 calcmode="lin" valueType="num">
                                      <p:cBhvr additive="base">
                                        <p:cTn id="7" dur="500" fill="hold"/>
                                        <p:tgtEl>
                                          <p:spTgt spid="244"/>
                                        </p:tgtEl>
                                        <p:attrNameLst>
                                          <p:attrName>ppt_x</p:attrName>
                                        </p:attrNameLst>
                                      </p:cBhvr>
                                      <p:tavLst>
                                        <p:tav tm="0">
                                          <p:val>
                                            <p:strVal val="1+#ppt_w/2"/>
                                          </p:val>
                                        </p:tav>
                                        <p:tav tm="100000">
                                          <p:val>
                                            <p:strVal val="#ppt_x"/>
                                          </p:val>
                                        </p:tav>
                                      </p:tavLst>
                                    </p:anim>
                                    <p:anim calcmode="lin" valueType="num">
                                      <p:cBhvr additive="base">
                                        <p:cTn id="8" dur="500" fill="hold"/>
                                        <p:tgtEl>
                                          <p:spTgt spid="2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98"/>
                                        </p:tgtEl>
                                        <p:attrNameLst>
                                          <p:attrName>style.visibility</p:attrName>
                                        </p:attrNameLst>
                                      </p:cBhvr>
                                      <p:to>
                                        <p:strVal val="visible"/>
                                      </p:to>
                                    </p:set>
                                    <p:animEffect transition="in" filter="circle(in)">
                                      <p:cBhvr>
                                        <p:cTn id="13" dur="2000"/>
                                        <p:tgtEl>
                                          <p:spTgt spid="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 name="Picture 627">
            <a:extLst>
              <a:ext uri="{FF2B5EF4-FFF2-40B4-BE49-F238E27FC236}">
                <a16:creationId xmlns:a16="http://schemas.microsoft.com/office/drawing/2014/main" id="{B58FC029-E796-4B8E-B69E-B90E569EE43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95" name="Rectangle 594"/>
          <p:cNvSpPr/>
          <p:nvPr/>
        </p:nvSpPr>
        <p:spPr>
          <a:xfrm>
            <a:off x="1524000" y="5334000"/>
            <a:ext cx="9144000" cy="1524000"/>
          </a:xfrm>
          <a:prstGeom prst="rect">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0" y="0"/>
            <a:ext cx="9144000" cy="5334000"/>
          </a:xfrm>
          <a:prstGeom prst="rect">
            <a:avLst/>
          </a:prstGeom>
          <a:solidFill>
            <a:srgbClr val="E6B6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Cloud Callout 597"/>
          <p:cNvSpPr/>
          <p:nvPr/>
        </p:nvSpPr>
        <p:spPr>
          <a:xfrm>
            <a:off x="5715000" y="304800"/>
            <a:ext cx="3048000" cy="236220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Soul, thou hast much goods laid up for many years; take </a:t>
            </a:r>
            <a:r>
              <a:rPr lang="en-US" dirty="0" err="1">
                <a:solidFill>
                  <a:schemeClr val="tx1"/>
                </a:solidFill>
              </a:rPr>
              <a:t>thine</a:t>
            </a:r>
            <a:r>
              <a:rPr lang="en-US" dirty="0">
                <a:solidFill>
                  <a:schemeClr val="tx1"/>
                </a:solidFill>
              </a:rPr>
              <a:t> ease, eat, drink, and be merry</a:t>
            </a:r>
          </a:p>
        </p:txBody>
      </p:sp>
      <p:sp>
        <p:nvSpPr>
          <p:cNvPr id="546" name="Cube 545"/>
          <p:cNvSpPr/>
          <p:nvPr/>
        </p:nvSpPr>
        <p:spPr>
          <a:xfrm>
            <a:off x="5813214" y="4353561"/>
            <a:ext cx="392853" cy="1718733"/>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Cube 546"/>
          <p:cNvSpPr/>
          <p:nvPr/>
        </p:nvSpPr>
        <p:spPr>
          <a:xfrm>
            <a:off x="9201574" y="4304454"/>
            <a:ext cx="392853" cy="1718733"/>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Cube 547"/>
          <p:cNvSpPr/>
          <p:nvPr/>
        </p:nvSpPr>
        <p:spPr>
          <a:xfrm>
            <a:off x="6304280" y="4255348"/>
            <a:ext cx="369508" cy="1569803"/>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Cube 553"/>
          <p:cNvSpPr/>
          <p:nvPr/>
        </p:nvSpPr>
        <p:spPr>
          <a:xfrm>
            <a:off x="9692640" y="4108028"/>
            <a:ext cx="369508" cy="1569803"/>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Cube 554"/>
          <p:cNvSpPr/>
          <p:nvPr/>
        </p:nvSpPr>
        <p:spPr>
          <a:xfrm>
            <a:off x="5715000" y="3862494"/>
            <a:ext cx="4419600" cy="687493"/>
          </a:xfrm>
          <a:prstGeom prst="cube">
            <a:avLst>
              <a:gd name="adj" fmla="val 59017"/>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p:cNvSpPr/>
          <p:nvPr/>
        </p:nvSpPr>
        <p:spPr>
          <a:xfrm>
            <a:off x="5960534" y="3911600"/>
            <a:ext cx="1866053" cy="294640"/>
          </a:xfrm>
          <a:prstGeom prst="ellipse">
            <a:avLst/>
          </a:prstGeom>
          <a:solidFill>
            <a:schemeClr val="bg1">
              <a:lumMod val="8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8"/>
          <p:cNvGrpSpPr/>
          <p:nvPr/>
        </p:nvGrpSpPr>
        <p:grpSpPr>
          <a:xfrm rot="1928940">
            <a:off x="6923060" y="3590830"/>
            <a:ext cx="647579" cy="666613"/>
            <a:chOff x="4419600" y="316004"/>
            <a:chExt cx="2362200" cy="2046196"/>
          </a:xfrm>
          <a:solidFill>
            <a:srgbClr val="9966FF"/>
          </a:solidFill>
        </p:grpSpPr>
        <p:sp>
          <p:nvSpPr>
            <p:cNvPr id="644" name="Wave 643"/>
            <p:cNvSpPr/>
            <p:nvPr/>
          </p:nvSpPr>
          <p:spPr>
            <a:xfrm>
              <a:off x="5486400" y="457200"/>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Wave 17"/>
            <p:cNvSpPr/>
            <p:nvPr/>
          </p:nvSpPr>
          <p:spPr>
            <a:xfrm rot="19431635">
              <a:off x="5182999" y="316004"/>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7"/>
            <p:cNvSpPr/>
            <p:nvPr/>
          </p:nvSpPr>
          <p:spPr>
            <a:xfrm>
              <a:off x="4495800" y="11430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8"/>
            <p:cNvSpPr/>
            <p:nvPr/>
          </p:nvSpPr>
          <p:spPr>
            <a:xfrm>
              <a:off x="4419600" y="1676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9"/>
            <p:cNvSpPr/>
            <p:nvPr/>
          </p:nvSpPr>
          <p:spPr>
            <a:xfrm>
              <a:off x="5029200" y="1371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10"/>
            <p:cNvSpPr/>
            <p:nvPr/>
          </p:nvSpPr>
          <p:spPr>
            <a:xfrm>
              <a:off x="4648200" y="609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0" name="Oval 11"/>
            <p:cNvSpPr/>
            <p:nvPr/>
          </p:nvSpPr>
          <p:spPr>
            <a:xfrm>
              <a:off x="5029200" y="914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12"/>
            <p:cNvSpPr/>
            <p:nvPr/>
          </p:nvSpPr>
          <p:spPr>
            <a:xfrm>
              <a:off x="5562600" y="990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13"/>
            <p:cNvSpPr/>
            <p:nvPr/>
          </p:nvSpPr>
          <p:spPr>
            <a:xfrm>
              <a:off x="50292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14"/>
            <p:cNvSpPr/>
            <p:nvPr/>
          </p:nvSpPr>
          <p:spPr>
            <a:xfrm>
              <a:off x="54864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8"/>
          <p:cNvGrpSpPr/>
          <p:nvPr/>
        </p:nvGrpSpPr>
        <p:grpSpPr>
          <a:xfrm>
            <a:off x="7679268" y="3125893"/>
            <a:ext cx="482211" cy="920146"/>
            <a:chOff x="3657600" y="3581400"/>
            <a:chExt cx="1219200" cy="2590800"/>
          </a:xfrm>
        </p:grpSpPr>
        <p:sp>
          <p:nvSpPr>
            <p:cNvPr id="572" name="Oval 571"/>
            <p:cNvSpPr/>
            <p:nvPr/>
          </p:nvSpPr>
          <p:spPr>
            <a:xfrm>
              <a:off x="3733800" y="5562600"/>
              <a:ext cx="1143000" cy="6096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p:cNvSpPr/>
            <p:nvPr/>
          </p:nvSpPr>
          <p:spPr>
            <a:xfrm>
              <a:off x="3864964" y="5632554"/>
              <a:ext cx="858187" cy="430967"/>
            </a:xfrm>
            <a:prstGeom prst="ellipse">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Rectangle 578"/>
            <p:cNvSpPr/>
            <p:nvPr/>
          </p:nvSpPr>
          <p:spPr>
            <a:xfrm>
              <a:off x="4173511" y="4738141"/>
              <a:ext cx="228600" cy="1143000"/>
            </a:xfrm>
            <a:prstGeom prst="rect">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Flowchart: Delay 579"/>
            <p:cNvSpPr/>
            <p:nvPr/>
          </p:nvSpPr>
          <p:spPr>
            <a:xfrm rot="5400000">
              <a:off x="3619500" y="3619500"/>
              <a:ext cx="1295400" cy="1219200"/>
            </a:xfrm>
            <a:prstGeom prst="flowChartDelay">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36"/>
            <p:cNvGrpSpPr/>
            <p:nvPr/>
          </p:nvGrpSpPr>
          <p:grpSpPr>
            <a:xfrm>
              <a:off x="3695075" y="3618875"/>
              <a:ext cx="1143000" cy="1219200"/>
              <a:chOff x="1143000" y="533400"/>
              <a:chExt cx="1143000" cy="1219200"/>
            </a:xfrm>
          </p:grpSpPr>
          <p:sp>
            <p:nvSpPr>
              <p:cNvPr id="582" name="Quad Arrow 581"/>
              <p:cNvSpPr/>
              <p:nvPr/>
            </p:nvSpPr>
            <p:spPr>
              <a:xfrm>
                <a:off x="1143000" y="533400"/>
                <a:ext cx="1143000" cy="1219200"/>
              </a:xfrm>
              <a:prstGeom prst="quadArrow">
                <a:avLst>
                  <a:gd name="adj1" fmla="val 12008"/>
                  <a:gd name="adj2" fmla="val 22500"/>
                  <a:gd name="adj3" fmla="val 22500"/>
                </a:avLst>
              </a:prstGeom>
              <a:solidFill>
                <a:schemeClr val="accent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Diamond 587"/>
              <p:cNvSpPr/>
              <p:nvPr/>
            </p:nvSpPr>
            <p:spPr>
              <a:xfrm>
                <a:off x="1524000" y="838200"/>
                <a:ext cx="381000" cy="533400"/>
              </a:xfrm>
              <a:prstGeom prst="diamond">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5" name="Rounded Rectangle 564"/>
          <p:cNvSpPr/>
          <p:nvPr/>
        </p:nvSpPr>
        <p:spPr>
          <a:xfrm>
            <a:off x="6058747" y="3666067"/>
            <a:ext cx="758336" cy="458866"/>
          </a:xfrm>
          <a:prstGeom prst="roundRect">
            <a:avLst>
              <a:gd name="adj" fmla="val 21844"/>
            </a:avLst>
          </a:prstGeom>
          <a:solidFill>
            <a:srgbClr val="ECD26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Pie 565"/>
          <p:cNvSpPr/>
          <p:nvPr/>
        </p:nvSpPr>
        <p:spPr>
          <a:xfrm rot="18154971">
            <a:off x="6153270" y="3632511"/>
            <a:ext cx="834813" cy="1031240"/>
          </a:xfrm>
          <a:prstGeom prst="pie">
            <a:avLst>
              <a:gd name="adj1" fmla="val 0"/>
              <a:gd name="adj2" fmla="val 3225935"/>
            </a:avLst>
          </a:prstGeom>
          <a:solidFill>
            <a:srgbClr val="FFFF99"/>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698"/>
          <p:cNvGrpSpPr/>
          <p:nvPr/>
        </p:nvGrpSpPr>
        <p:grpSpPr>
          <a:xfrm>
            <a:off x="1828800" y="1447800"/>
            <a:ext cx="3048000" cy="2590800"/>
            <a:chOff x="914400" y="1219200"/>
            <a:chExt cx="3048000" cy="1981200"/>
          </a:xfrm>
        </p:grpSpPr>
        <p:grpSp>
          <p:nvGrpSpPr>
            <p:cNvPr id="7" name="Group 859"/>
            <p:cNvGrpSpPr/>
            <p:nvPr/>
          </p:nvGrpSpPr>
          <p:grpSpPr>
            <a:xfrm>
              <a:off x="990600" y="1295400"/>
              <a:ext cx="2887579" cy="1828800"/>
              <a:chOff x="0" y="0"/>
              <a:chExt cx="9144000" cy="5791200"/>
            </a:xfrm>
          </p:grpSpPr>
          <p:sp>
            <p:nvSpPr>
              <p:cNvPr id="702" name="Rectangle 701"/>
              <p:cNvSpPr/>
              <p:nvPr/>
            </p:nvSpPr>
            <p:spPr>
              <a:xfrm>
                <a:off x="0" y="0"/>
                <a:ext cx="9144000" cy="2590800"/>
              </a:xfrm>
              <a:prstGeom prst="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Double Wave 702"/>
              <p:cNvSpPr/>
              <p:nvPr/>
            </p:nvSpPr>
            <p:spPr>
              <a:xfrm>
                <a:off x="0" y="2133600"/>
                <a:ext cx="9144000" cy="1752600"/>
              </a:xfrm>
              <a:prstGeom prst="doubleWave">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405"/>
              <p:cNvGrpSpPr/>
              <p:nvPr/>
            </p:nvGrpSpPr>
            <p:grpSpPr>
              <a:xfrm>
                <a:off x="609600" y="838200"/>
                <a:ext cx="5486400" cy="2980323"/>
                <a:chOff x="1219200" y="838200"/>
                <a:chExt cx="7154005" cy="3886200"/>
              </a:xfrm>
            </p:grpSpPr>
            <p:grpSp>
              <p:nvGrpSpPr>
                <p:cNvPr id="9" name="Group 107"/>
                <p:cNvGrpSpPr/>
                <p:nvPr/>
              </p:nvGrpSpPr>
              <p:grpSpPr>
                <a:xfrm>
                  <a:off x="1219200" y="838200"/>
                  <a:ext cx="1743805" cy="3733800"/>
                  <a:chOff x="7610042" y="1124339"/>
                  <a:chExt cx="2183077" cy="4674359"/>
                </a:xfrm>
              </p:grpSpPr>
              <p:grpSp>
                <p:nvGrpSpPr>
                  <p:cNvPr id="10" name="Group 58"/>
                  <p:cNvGrpSpPr/>
                  <p:nvPr/>
                </p:nvGrpSpPr>
                <p:grpSpPr>
                  <a:xfrm rot="19650881">
                    <a:off x="7610042" y="1912498"/>
                    <a:ext cx="560711" cy="1828800"/>
                    <a:chOff x="6765584" y="990600"/>
                    <a:chExt cx="1083016" cy="3532339"/>
                  </a:xfrm>
                </p:grpSpPr>
                <p:sp>
                  <p:nvSpPr>
                    <p:cNvPr id="1151" name="Moon 115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Moon 115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Moon 115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Moon 115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Moon 115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2" name="Moon 7"/>
                  <p:cNvSpPr/>
                  <p:nvPr/>
                </p:nvSpPr>
                <p:spPr>
                  <a:xfrm flipH="1">
                    <a:off x="8153400" y="2667000"/>
                    <a:ext cx="533400" cy="3124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59"/>
                  <p:cNvGrpSpPr/>
                  <p:nvPr/>
                </p:nvGrpSpPr>
                <p:grpSpPr>
                  <a:xfrm rot="19650881">
                    <a:off x="7610043" y="2598297"/>
                    <a:ext cx="560711" cy="1828800"/>
                    <a:chOff x="6765584" y="990600"/>
                    <a:chExt cx="1083016" cy="3532339"/>
                  </a:xfrm>
                </p:grpSpPr>
                <p:sp>
                  <p:nvSpPr>
                    <p:cNvPr id="1146" name="Moon 114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Moon 114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Moon 114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Moon 114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Moon 114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5"/>
                  <p:cNvGrpSpPr/>
                  <p:nvPr/>
                </p:nvGrpSpPr>
                <p:grpSpPr>
                  <a:xfrm rot="19650881">
                    <a:off x="7610042" y="3360298"/>
                    <a:ext cx="560711" cy="1828800"/>
                    <a:chOff x="6765584" y="990600"/>
                    <a:chExt cx="1083016" cy="3532339"/>
                  </a:xfrm>
                </p:grpSpPr>
                <p:sp>
                  <p:nvSpPr>
                    <p:cNvPr id="1141" name="Moon 114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Moon 114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3" name="Moon 114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Moon 114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Moon 114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71"/>
                  <p:cNvGrpSpPr/>
                  <p:nvPr/>
                </p:nvGrpSpPr>
                <p:grpSpPr>
                  <a:xfrm rot="928600">
                    <a:off x="8349452" y="1870455"/>
                    <a:ext cx="560711" cy="1828800"/>
                    <a:chOff x="6765584" y="990600"/>
                    <a:chExt cx="1083016" cy="3532339"/>
                  </a:xfrm>
                </p:grpSpPr>
                <p:sp>
                  <p:nvSpPr>
                    <p:cNvPr id="1136" name="Moon 113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Moon 113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Moon 113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Moon 113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Moon 113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77"/>
                  <p:cNvGrpSpPr/>
                  <p:nvPr/>
                </p:nvGrpSpPr>
                <p:grpSpPr>
                  <a:xfrm rot="2972959">
                    <a:off x="8598363" y="2330596"/>
                    <a:ext cx="560711" cy="1828800"/>
                    <a:chOff x="6765584" y="990600"/>
                    <a:chExt cx="1083016" cy="3532339"/>
                  </a:xfrm>
                </p:grpSpPr>
                <p:sp>
                  <p:nvSpPr>
                    <p:cNvPr id="1131" name="Moon 113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Moon 113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Moon 113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Moon 113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Moon 113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83"/>
                  <p:cNvGrpSpPr/>
                  <p:nvPr/>
                </p:nvGrpSpPr>
                <p:grpSpPr>
                  <a:xfrm rot="21057775">
                    <a:off x="7936516" y="1124339"/>
                    <a:ext cx="560711" cy="2493875"/>
                    <a:chOff x="6765584" y="990600"/>
                    <a:chExt cx="1083016" cy="3532339"/>
                  </a:xfrm>
                </p:grpSpPr>
                <p:sp>
                  <p:nvSpPr>
                    <p:cNvPr id="1126" name="Moon 112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Moon 112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Moon 112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Moon 112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 name="Moon 112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89"/>
                  <p:cNvGrpSpPr/>
                  <p:nvPr/>
                </p:nvGrpSpPr>
                <p:grpSpPr>
                  <a:xfrm rot="1547556">
                    <a:off x="8354077" y="3318090"/>
                    <a:ext cx="560711" cy="1828800"/>
                    <a:chOff x="6765584" y="990600"/>
                    <a:chExt cx="1083016" cy="3532339"/>
                  </a:xfrm>
                </p:grpSpPr>
                <p:sp>
                  <p:nvSpPr>
                    <p:cNvPr id="1121" name="Moon 112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Moon 112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Moon 112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Moon 112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Moon 112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95"/>
                  <p:cNvGrpSpPr/>
                  <p:nvPr/>
                </p:nvGrpSpPr>
                <p:grpSpPr>
                  <a:xfrm rot="19650881">
                    <a:off x="7610042" y="3969898"/>
                    <a:ext cx="560711" cy="1828800"/>
                    <a:chOff x="6765584" y="990600"/>
                    <a:chExt cx="1083016" cy="3532339"/>
                  </a:xfrm>
                </p:grpSpPr>
                <p:sp>
                  <p:nvSpPr>
                    <p:cNvPr id="1116" name="Moon 111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Moon 111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Moon 111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Moon 111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Moon 111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01"/>
                  <p:cNvGrpSpPr/>
                  <p:nvPr/>
                </p:nvGrpSpPr>
                <p:grpSpPr>
                  <a:xfrm rot="1949119" flipH="1">
                    <a:off x="8372043" y="3969897"/>
                    <a:ext cx="560711" cy="1828800"/>
                    <a:chOff x="6765584" y="990600"/>
                    <a:chExt cx="1083016" cy="3532339"/>
                  </a:xfrm>
                </p:grpSpPr>
                <p:sp>
                  <p:nvSpPr>
                    <p:cNvPr id="1111" name="Moon 1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Moon 111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Moon 111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Moon 111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Moon 111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07"/>
                <p:cNvGrpSpPr/>
                <p:nvPr/>
              </p:nvGrpSpPr>
              <p:grpSpPr>
                <a:xfrm>
                  <a:off x="2819400" y="838200"/>
                  <a:ext cx="1743805" cy="3733800"/>
                  <a:chOff x="7610042" y="1124339"/>
                  <a:chExt cx="2183077" cy="4674359"/>
                </a:xfrm>
              </p:grpSpPr>
              <p:grpSp>
                <p:nvGrpSpPr>
                  <p:cNvPr id="20" name="Group 58"/>
                  <p:cNvGrpSpPr/>
                  <p:nvPr/>
                </p:nvGrpSpPr>
                <p:grpSpPr>
                  <a:xfrm rot="19650881">
                    <a:off x="7610042" y="1912498"/>
                    <a:ext cx="560711" cy="1828800"/>
                    <a:chOff x="6765584" y="990600"/>
                    <a:chExt cx="1083016" cy="3532339"/>
                  </a:xfrm>
                </p:grpSpPr>
                <p:sp>
                  <p:nvSpPr>
                    <p:cNvPr id="1096" name="Moon 109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Moon 109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Moon 109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Moon 109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Moon 109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7" name="Moon 1046"/>
                  <p:cNvSpPr/>
                  <p:nvPr/>
                </p:nvSpPr>
                <p:spPr>
                  <a:xfrm flipH="1">
                    <a:off x="8153400" y="2667000"/>
                    <a:ext cx="533400" cy="3124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59"/>
                  <p:cNvGrpSpPr/>
                  <p:nvPr/>
                </p:nvGrpSpPr>
                <p:grpSpPr>
                  <a:xfrm rot="19650881">
                    <a:off x="7610043" y="2598297"/>
                    <a:ext cx="560711" cy="1828800"/>
                    <a:chOff x="6765584" y="990600"/>
                    <a:chExt cx="1083016" cy="3532339"/>
                  </a:xfrm>
                </p:grpSpPr>
                <p:sp>
                  <p:nvSpPr>
                    <p:cNvPr id="1091" name="Moon 109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Moon 109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Moon 109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Moon 109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Moon 109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65"/>
                  <p:cNvGrpSpPr/>
                  <p:nvPr/>
                </p:nvGrpSpPr>
                <p:grpSpPr>
                  <a:xfrm rot="19650881">
                    <a:off x="7610042" y="3360298"/>
                    <a:ext cx="560711" cy="1828800"/>
                    <a:chOff x="6765584" y="990600"/>
                    <a:chExt cx="1083016" cy="3532339"/>
                  </a:xfrm>
                </p:grpSpPr>
                <p:sp>
                  <p:nvSpPr>
                    <p:cNvPr id="1086" name="Moon 108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Moon 108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Moon 108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Moon 108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Moon 108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71"/>
                  <p:cNvGrpSpPr/>
                  <p:nvPr/>
                </p:nvGrpSpPr>
                <p:grpSpPr>
                  <a:xfrm rot="928600">
                    <a:off x="8349452" y="1870455"/>
                    <a:ext cx="560711" cy="1828800"/>
                    <a:chOff x="6765584" y="990600"/>
                    <a:chExt cx="1083016" cy="3532339"/>
                  </a:xfrm>
                </p:grpSpPr>
                <p:sp>
                  <p:nvSpPr>
                    <p:cNvPr id="1081" name="Moon 108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Moon 108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Moon 108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Moon 108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Moon 108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77"/>
                  <p:cNvGrpSpPr/>
                  <p:nvPr/>
                </p:nvGrpSpPr>
                <p:grpSpPr>
                  <a:xfrm rot="2972959">
                    <a:off x="8598363" y="2330596"/>
                    <a:ext cx="560711" cy="1828800"/>
                    <a:chOff x="6765584" y="990600"/>
                    <a:chExt cx="1083016" cy="3532339"/>
                  </a:xfrm>
                </p:grpSpPr>
                <p:sp>
                  <p:nvSpPr>
                    <p:cNvPr id="1076" name="Moon 107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Moon 107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Moon 107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Moon 107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Moon 107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83"/>
                  <p:cNvGrpSpPr/>
                  <p:nvPr/>
                </p:nvGrpSpPr>
                <p:grpSpPr>
                  <a:xfrm rot="21057775">
                    <a:off x="7936516" y="1124339"/>
                    <a:ext cx="560711" cy="2493875"/>
                    <a:chOff x="6765584" y="990600"/>
                    <a:chExt cx="1083016" cy="3532339"/>
                  </a:xfrm>
                </p:grpSpPr>
                <p:sp>
                  <p:nvSpPr>
                    <p:cNvPr id="1071" name="Moon 107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Moon 107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Moon 107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Moon 107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Moon 107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89"/>
                  <p:cNvGrpSpPr/>
                  <p:nvPr/>
                </p:nvGrpSpPr>
                <p:grpSpPr>
                  <a:xfrm rot="1547556">
                    <a:off x="8354077" y="3318090"/>
                    <a:ext cx="560711" cy="1828800"/>
                    <a:chOff x="6765584" y="990600"/>
                    <a:chExt cx="1083016" cy="3532339"/>
                  </a:xfrm>
                </p:grpSpPr>
                <p:sp>
                  <p:nvSpPr>
                    <p:cNvPr id="1066" name="Moon 106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Moon 106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Moon 106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Moon 106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Moon 106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95"/>
                  <p:cNvGrpSpPr/>
                  <p:nvPr/>
                </p:nvGrpSpPr>
                <p:grpSpPr>
                  <a:xfrm rot="19650881">
                    <a:off x="7610042" y="3969898"/>
                    <a:ext cx="560711" cy="1828800"/>
                    <a:chOff x="6765584" y="990600"/>
                    <a:chExt cx="1083016" cy="3532339"/>
                  </a:xfrm>
                </p:grpSpPr>
                <p:sp>
                  <p:nvSpPr>
                    <p:cNvPr id="1061" name="Moon 106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Moon 106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Moon 106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Moon 106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Moon 106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01"/>
                  <p:cNvGrpSpPr/>
                  <p:nvPr/>
                </p:nvGrpSpPr>
                <p:grpSpPr>
                  <a:xfrm rot="1949119" flipH="1">
                    <a:off x="8372043" y="3969897"/>
                    <a:ext cx="560711" cy="1828800"/>
                    <a:chOff x="6765584" y="990600"/>
                    <a:chExt cx="1083016" cy="3532339"/>
                  </a:xfrm>
                </p:grpSpPr>
                <p:sp>
                  <p:nvSpPr>
                    <p:cNvPr id="1056" name="Moon 105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Moon 105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Moon 105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Moon 105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Moon 105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107"/>
                <p:cNvGrpSpPr/>
                <p:nvPr/>
              </p:nvGrpSpPr>
              <p:grpSpPr>
                <a:xfrm>
                  <a:off x="4572000" y="990600"/>
                  <a:ext cx="1743805" cy="3733800"/>
                  <a:chOff x="7610042" y="1124339"/>
                  <a:chExt cx="2183077" cy="4674359"/>
                </a:xfrm>
              </p:grpSpPr>
              <p:grpSp>
                <p:nvGrpSpPr>
                  <p:cNvPr id="30" name="Group 58"/>
                  <p:cNvGrpSpPr/>
                  <p:nvPr/>
                </p:nvGrpSpPr>
                <p:grpSpPr>
                  <a:xfrm rot="19650881">
                    <a:off x="7610042" y="1912498"/>
                    <a:ext cx="560711" cy="1828800"/>
                    <a:chOff x="6765584" y="990600"/>
                    <a:chExt cx="1083016" cy="3532339"/>
                  </a:xfrm>
                </p:grpSpPr>
                <p:sp>
                  <p:nvSpPr>
                    <p:cNvPr id="1041" name="Moon 104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Moon 104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Moon 104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Moon 104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Moon 104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2" name="Moon 991"/>
                  <p:cNvSpPr/>
                  <p:nvPr/>
                </p:nvSpPr>
                <p:spPr>
                  <a:xfrm flipH="1">
                    <a:off x="8153400" y="2667000"/>
                    <a:ext cx="533400" cy="3124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59"/>
                  <p:cNvGrpSpPr/>
                  <p:nvPr/>
                </p:nvGrpSpPr>
                <p:grpSpPr>
                  <a:xfrm rot="19650881">
                    <a:off x="7610043" y="2598297"/>
                    <a:ext cx="560711" cy="1828800"/>
                    <a:chOff x="6765584" y="990600"/>
                    <a:chExt cx="1083016" cy="3532339"/>
                  </a:xfrm>
                </p:grpSpPr>
                <p:sp>
                  <p:nvSpPr>
                    <p:cNvPr id="1036" name="Moon 103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Moon 103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Moon 103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Moon 103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Moon 103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7" name="Group 468"/>
                  <p:cNvGrpSpPr/>
                  <p:nvPr/>
                </p:nvGrpSpPr>
                <p:grpSpPr>
                  <a:xfrm rot="19650881">
                    <a:off x="7610042" y="3360298"/>
                    <a:ext cx="560711" cy="1828800"/>
                    <a:chOff x="6765584" y="990600"/>
                    <a:chExt cx="1083016" cy="3532339"/>
                  </a:xfrm>
                </p:grpSpPr>
                <p:sp>
                  <p:nvSpPr>
                    <p:cNvPr id="1031" name="Moon 103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Moon 103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Moon 103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Moon 103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Moon 103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9" name="Group 71"/>
                  <p:cNvGrpSpPr/>
                  <p:nvPr/>
                </p:nvGrpSpPr>
                <p:grpSpPr>
                  <a:xfrm rot="928600">
                    <a:off x="8349452" y="1870455"/>
                    <a:ext cx="560711" cy="1828800"/>
                    <a:chOff x="6765584" y="990600"/>
                    <a:chExt cx="1083016" cy="3532339"/>
                  </a:xfrm>
                </p:grpSpPr>
                <p:sp>
                  <p:nvSpPr>
                    <p:cNvPr id="1026" name="Moon 102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Moon 102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Moon 102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Moon 102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Moon 102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0" name="Group 77"/>
                  <p:cNvGrpSpPr/>
                  <p:nvPr/>
                </p:nvGrpSpPr>
                <p:grpSpPr>
                  <a:xfrm rot="2972959">
                    <a:off x="8598363" y="2330596"/>
                    <a:ext cx="560711" cy="1828800"/>
                    <a:chOff x="6765584" y="990600"/>
                    <a:chExt cx="1083016" cy="3532339"/>
                  </a:xfrm>
                </p:grpSpPr>
                <p:sp>
                  <p:nvSpPr>
                    <p:cNvPr id="1021" name="Moon 102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Moon 102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Moon 102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Moon 102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Moon 102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1" name="Group 83"/>
                  <p:cNvGrpSpPr/>
                  <p:nvPr/>
                </p:nvGrpSpPr>
                <p:grpSpPr>
                  <a:xfrm rot="21057775">
                    <a:off x="7936516" y="1124339"/>
                    <a:ext cx="560711" cy="2493875"/>
                    <a:chOff x="6765584" y="990600"/>
                    <a:chExt cx="1083016" cy="3532339"/>
                  </a:xfrm>
                </p:grpSpPr>
                <p:sp>
                  <p:nvSpPr>
                    <p:cNvPr id="1016" name="Moon 101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Moon 101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Moon 101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Moon 101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0" name="Moon 101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2" name="Group 89"/>
                  <p:cNvGrpSpPr/>
                  <p:nvPr/>
                </p:nvGrpSpPr>
                <p:grpSpPr>
                  <a:xfrm rot="1547556">
                    <a:off x="8354077" y="3318090"/>
                    <a:ext cx="560711" cy="1828800"/>
                    <a:chOff x="6765584" y="990600"/>
                    <a:chExt cx="1083016" cy="3532339"/>
                  </a:xfrm>
                </p:grpSpPr>
                <p:sp>
                  <p:nvSpPr>
                    <p:cNvPr id="1011" name="Moon 101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2" name="Moon 101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Moon 101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 name="Moon 101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Moon 101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3" name="Group 95"/>
                  <p:cNvGrpSpPr/>
                  <p:nvPr/>
                </p:nvGrpSpPr>
                <p:grpSpPr>
                  <a:xfrm rot="19650881">
                    <a:off x="7610042" y="3969898"/>
                    <a:ext cx="560711" cy="1828800"/>
                    <a:chOff x="6765584" y="990600"/>
                    <a:chExt cx="1083016" cy="3532339"/>
                  </a:xfrm>
                </p:grpSpPr>
                <p:sp>
                  <p:nvSpPr>
                    <p:cNvPr id="1006" name="Moon 100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Moon 100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8" name="Moon 100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Moon 100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Moon 100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4" name="Group 101"/>
                  <p:cNvGrpSpPr/>
                  <p:nvPr/>
                </p:nvGrpSpPr>
                <p:grpSpPr>
                  <a:xfrm rot="1949119" flipH="1">
                    <a:off x="8372043" y="3969897"/>
                    <a:ext cx="560711" cy="1828800"/>
                    <a:chOff x="6765584" y="990600"/>
                    <a:chExt cx="1083016" cy="3532339"/>
                  </a:xfrm>
                </p:grpSpPr>
                <p:sp>
                  <p:nvSpPr>
                    <p:cNvPr id="1001" name="Moon 100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2" name="Moon 100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Moon 100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Moon 100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Moon 100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5" name="Group 107"/>
                <p:cNvGrpSpPr/>
                <p:nvPr/>
              </p:nvGrpSpPr>
              <p:grpSpPr>
                <a:xfrm>
                  <a:off x="6629400" y="990600"/>
                  <a:ext cx="1743805" cy="3733800"/>
                  <a:chOff x="7610042" y="1124339"/>
                  <a:chExt cx="2183077" cy="4674359"/>
                </a:xfrm>
              </p:grpSpPr>
              <p:grpSp>
                <p:nvGrpSpPr>
                  <p:cNvPr id="776" name="Group 58"/>
                  <p:cNvGrpSpPr/>
                  <p:nvPr/>
                </p:nvGrpSpPr>
                <p:grpSpPr>
                  <a:xfrm rot="19650881">
                    <a:off x="7610042" y="1912498"/>
                    <a:ext cx="560711" cy="1828800"/>
                    <a:chOff x="6765584" y="990600"/>
                    <a:chExt cx="1083016" cy="3532339"/>
                  </a:xfrm>
                </p:grpSpPr>
                <p:sp>
                  <p:nvSpPr>
                    <p:cNvPr id="986" name="Moon 98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Moon 98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Moon 98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Moon 98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Moon 98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7" name="Moon 936"/>
                  <p:cNvSpPr/>
                  <p:nvPr/>
                </p:nvSpPr>
                <p:spPr>
                  <a:xfrm flipH="1">
                    <a:off x="8153400" y="2667000"/>
                    <a:ext cx="533400" cy="3124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2" name="Group 59"/>
                  <p:cNvGrpSpPr/>
                  <p:nvPr/>
                </p:nvGrpSpPr>
                <p:grpSpPr>
                  <a:xfrm rot="19650881">
                    <a:off x="7610043" y="2598297"/>
                    <a:ext cx="560711" cy="1828800"/>
                    <a:chOff x="6765584" y="990600"/>
                    <a:chExt cx="1083016" cy="3532339"/>
                  </a:xfrm>
                </p:grpSpPr>
                <p:sp>
                  <p:nvSpPr>
                    <p:cNvPr id="981" name="Moon 98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Moon 98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Moon 98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Moon 98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Moon 98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4" name="Group 65"/>
                  <p:cNvGrpSpPr/>
                  <p:nvPr/>
                </p:nvGrpSpPr>
                <p:grpSpPr>
                  <a:xfrm rot="19650881">
                    <a:off x="7610042" y="3360298"/>
                    <a:ext cx="560711" cy="1828800"/>
                    <a:chOff x="6765584" y="990600"/>
                    <a:chExt cx="1083016" cy="3532339"/>
                  </a:xfrm>
                </p:grpSpPr>
                <p:sp>
                  <p:nvSpPr>
                    <p:cNvPr id="976" name="Moon 97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Moon 97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Moon 97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Moon 97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Moon 97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5" name="Group 71"/>
                  <p:cNvGrpSpPr/>
                  <p:nvPr/>
                </p:nvGrpSpPr>
                <p:grpSpPr>
                  <a:xfrm rot="928600">
                    <a:off x="8349452" y="1870455"/>
                    <a:ext cx="560711" cy="1828800"/>
                    <a:chOff x="6765584" y="990600"/>
                    <a:chExt cx="1083016" cy="3532339"/>
                  </a:xfrm>
                </p:grpSpPr>
                <p:sp>
                  <p:nvSpPr>
                    <p:cNvPr id="971" name="Moon 97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Moon 97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Moon 97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Moon 97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Moon 97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6" name="Group 77"/>
                  <p:cNvGrpSpPr/>
                  <p:nvPr/>
                </p:nvGrpSpPr>
                <p:grpSpPr>
                  <a:xfrm rot="2972959">
                    <a:off x="8598363" y="2330596"/>
                    <a:ext cx="560711" cy="1828800"/>
                    <a:chOff x="6765584" y="990600"/>
                    <a:chExt cx="1083016" cy="3532339"/>
                  </a:xfrm>
                </p:grpSpPr>
                <p:sp>
                  <p:nvSpPr>
                    <p:cNvPr id="966" name="Moon 96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Moon 96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Moon 96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Moon 96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Moon 96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7" name="Group 83"/>
                  <p:cNvGrpSpPr/>
                  <p:nvPr/>
                </p:nvGrpSpPr>
                <p:grpSpPr>
                  <a:xfrm rot="21057775">
                    <a:off x="7936516" y="1124339"/>
                    <a:ext cx="560711" cy="2493875"/>
                    <a:chOff x="6765584" y="990600"/>
                    <a:chExt cx="1083016" cy="3532339"/>
                  </a:xfrm>
                </p:grpSpPr>
                <p:sp>
                  <p:nvSpPr>
                    <p:cNvPr id="961" name="Moon 96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Moon 96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Moon 96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Moon 96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Moon 96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8" name="Group 89"/>
                  <p:cNvGrpSpPr/>
                  <p:nvPr/>
                </p:nvGrpSpPr>
                <p:grpSpPr>
                  <a:xfrm rot="1547556">
                    <a:off x="8354077" y="3318090"/>
                    <a:ext cx="560711" cy="1828800"/>
                    <a:chOff x="6765584" y="990600"/>
                    <a:chExt cx="1083016" cy="3532339"/>
                  </a:xfrm>
                </p:grpSpPr>
                <p:sp>
                  <p:nvSpPr>
                    <p:cNvPr id="956" name="Moon 95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Moon 95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Moon 95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Moon 95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Moon 95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9" name="Group 95"/>
                  <p:cNvGrpSpPr/>
                  <p:nvPr/>
                </p:nvGrpSpPr>
                <p:grpSpPr>
                  <a:xfrm rot="19650881">
                    <a:off x="7610042" y="3969898"/>
                    <a:ext cx="560711" cy="1828800"/>
                    <a:chOff x="6765584" y="990600"/>
                    <a:chExt cx="1083016" cy="3532339"/>
                  </a:xfrm>
                </p:grpSpPr>
                <p:sp>
                  <p:nvSpPr>
                    <p:cNvPr id="951" name="Moon 95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Moon 95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Moon 95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Moon 95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Moon 95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0" name="Group 101"/>
                  <p:cNvGrpSpPr/>
                  <p:nvPr/>
                </p:nvGrpSpPr>
                <p:grpSpPr>
                  <a:xfrm rot="1949119" flipH="1">
                    <a:off x="8372043" y="3969897"/>
                    <a:ext cx="560711" cy="1828800"/>
                    <a:chOff x="6765584" y="990600"/>
                    <a:chExt cx="1083016" cy="3532339"/>
                  </a:xfrm>
                </p:grpSpPr>
                <p:sp>
                  <p:nvSpPr>
                    <p:cNvPr id="946" name="Moon 94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Moon 94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Moon 94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Moon 94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Moon 94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05" name="Double Wave 3"/>
              <p:cNvSpPr/>
              <p:nvPr/>
            </p:nvSpPr>
            <p:spPr>
              <a:xfrm>
                <a:off x="0" y="2971800"/>
                <a:ext cx="9144000" cy="1752600"/>
              </a:xfrm>
              <a:prstGeom prst="doubleWave">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1" name="Group 230"/>
              <p:cNvGrpSpPr/>
              <p:nvPr/>
            </p:nvGrpSpPr>
            <p:grpSpPr>
              <a:xfrm>
                <a:off x="2133600" y="1371600"/>
                <a:ext cx="6452633" cy="3505200"/>
                <a:chOff x="1219200" y="838200"/>
                <a:chExt cx="7154005" cy="3886200"/>
              </a:xfrm>
            </p:grpSpPr>
            <p:grpSp>
              <p:nvGrpSpPr>
                <p:cNvPr id="877" name="Group 107"/>
                <p:cNvGrpSpPr/>
                <p:nvPr/>
              </p:nvGrpSpPr>
              <p:grpSpPr>
                <a:xfrm>
                  <a:off x="1219200" y="838200"/>
                  <a:ext cx="1743805" cy="3733800"/>
                  <a:chOff x="7610042" y="1124339"/>
                  <a:chExt cx="2183077" cy="4674359"/>
                </a:xfrm>
              </p:grpSpPr>
              <p:grpSp>
                <p:nvGrpSpPr>
                  <p:cNvPr id="879" name="Group 58"/>
                  <p:cNvGrpSpPr/>
                  <p:nvPr/>
                </p:nvGrpSpPr>
                <p:grpSpPr>
                  <a:xfrm rot="19650881">
                    <a:off x="7610042" y="1912498"/>
                    <a:ext cx="560711" cy="1828800"/>
                    <a:chOff x="6765584" y="990600"/>
                    <a:chExt cx="1083016" cy="3532339"/>
                  </a:xfrm>
                </p:grpSpPr>
                <p:sp>
                  <p:nvSpPr>
                    <p:cNvPr id="927" name="Moon 92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Moon 92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Moon 92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Moon 92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Moon 93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8" name="Moon 7"/>
                  <p:cNvSpPr/>
                  <p:nvPr/>
                </p:nvSpPr>
                <p:spPr>
                  <a:xfrm flipH="1">
                    <a:off x="8153400" y="2667000"/>
                    <a:ext cx="533400" cy="3124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0" name="Group 59"/>
                  <p:cNvGrpSpPr/>
                  <p:nvPr/>
                </p:nvGrpSpPr>
                <p:grpSpPr>
                  <a:xfrm rot="19650881">
                    <a:off x="7610043" y="2598297"/>
                    <a:ext cx="560711" cy="1828800"/>
                    <a:chOff x="6765584" y="990600"/>
                    <a:chExt cx="1083016" cy="3532339"/>
                  </a:xfrm>
                </p:grpSpPr>
                <p:sp>
                  <p:nvSpPr>
                    <p:cNvPr id="922" name="Moon 92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Moon 92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Moon 92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Moon 92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Moon 92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1" name="Group 65"/>
                  <p:cNvGrpSpPr/>
                  <p:nvPr/>
                </p:nvGrpSpPr>
                <p:grpSpPr>
                  <a:xfrm rot="19650881">
                    <a:off x="7610042" y="3360298"/>
                    <a:ext cx="560711" cy="1828800"/>
                    <a:chOff x="6765584" y="990600"/>
                    <a:chExt cx="1083016" cy="3532339"/>
                  </a:xfrm>
                </p:grpSpPr>
                <p:sp>
                  <p:nvSpPr>
                    <p:cNvPr id="917" name="Moon 91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Moon 91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Moon 91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Moon 91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Moon 92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2" name="Group 71"/>
                  <p:cNvGrpSpPr/>
                  <p:nvPr/>
                </p:nvGrpSpPr>
                <p:grpSpPr>
                  <a:xfrm rot="928600">
                    <a:off x="8349452" y="1870455"/>
                    <a:ext cx="560711" cy="1828800"/>
                    <a:chOff x="6765584" y="990600"/>
                    <a:chExt cx="1083016" cy="3532339"/>
                  </a:xfrm>
                </p:grpSpPr>
                <p:sp>
                  <p:nvSpPr>
                    <p:cNvPr id="912" name="Moon 91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Moon 91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Moon 91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Moon 91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Moon 91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3" name="Group 77"/>
                  <p:cNvGrpSpPr/>
                  <p:nvPr/>
                </p:nvGrpSpPr>
                <p:grpSpPr>
                  <a:xfrm rot="2972959">
                    <a:off x="8598363" y="2330596"/>
                    <a:ext cx="560711" cy="1828800"/>
                    <a:chOff x="6765584" y="990600"/>
                    <a:chExt cx="1083016" cy="3532339"/>
                  </a:xfrm>
                </p:grpSpPr>
                <p:sp>
                  <p:nvSpPr>
                    <p:cNvPr id="907" name="Moon 90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Moon 90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Moon 90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Moon 90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Moon 91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4" name="Group 83"/>
                  <p:cNvGrpSpPr/>
                  <p:nvPr/>
                </p:nvGrpSpPr>
                <p:grpSpPr>
                  <a:xfrm rot="21057775">
                    <a:off x="7936516" y="1124339"/>
                    <a:ext cx="560711" cy="2493875"/>
                    <a:chOff x="6765584" y="990600"/>
                    <a:chExt cx="1083016" cy="3532339"/>
                  </a:xfrm>
                </p:grpSpPr>
                <p:sp>
                  <p:nvSpPr>
                    <p:cNvPr id="902" name="Moon 90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Moon 90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Moon 90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Moon 90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Moon 90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5" name="Group 89"/>
                  <p:cNvGrpSpPr/>
                  <p:nvPr/>
                </p:nvGrpSpPr>
                <p:grpSpPr>
                  <a:xfrm rot="1547556">
                    <a:off x="8354077" y="3318090"/>
                    <a:ext cx="560711" cy="1828800"/>
                    <a:chOff x="6765584" y="990600"/>
                    <a:chExt cx="1083016" cy="3532339"/>
                  </a:xfrm>
                </p:grpSpPr>
                <p:sp>
                  <p:nvSpPr>
                    <p:cNvPr id="897" name="Moon 2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Moon 2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Moon 2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Moon 2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Moon 3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6" name="Group 95"/>
                  <p:cNvGrpSpPr/>
                  <p:nvPr/>
                </p:nvGrpSpPr>
                <p:grpSpPr>
                  <a:xfrm rot="19650881">
                    <a:off x="7610042" y="3969898"/>
                    <a:ext cx="560711" cy="1828800"/>
                    <a:chOff x="6765584" y="990600"/>
                    <a:chExt cx="1083016" cy="3532339"/>
                  </a:xfrm>
                </p:grpSpPr>
                <p:sp>
                  <p:nvSpPr>
                    <p:cNvPr id="892" name="Moon 2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Moon 2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Moon 2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Moon 2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Moon 2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2" name="Group 101"/>
                  <p:cNvGrpSpPr/>
                  <p:nvPr/>
                </p:nvGrpSpPr>
                <p:grpSpPr>
                  <a:xfrm rot="1949119" flipH="1">
                    <a:off x="8372043" y="3969897"/>
                    <a:ext cx="560711" cy="1828800"/>
                    <a:chOff x="6765584" y="990600"/>
                    <a:chExt cx="1083016" cy="3532339"/>
                  </a:xfrm>
                </p:grpSpPr>
                <p:sp>
                  <p:nvSpPr>
                    <p:cNvPr id="887" name="Moon 1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Moon 1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Moon 1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Moon 1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Moon 2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3" name="Group 107"/>
                <p:cNvGrpSpPr/>
                <p:nvPr/>
              </p:nvGrpSpPr>
              <p:grpSpPr>
                <a:xfrm>
                  <a:off x="2819400" y="838200"/>
                  <a:ext cx="1743805" cy="3733800"/>
                  <a:chOff x="7610042" y="1124339"/>
                  <a:chExt cx="2183077" cy="4674359"/>
                </a:xfrm>
              </p:grpSpPr>
              <p:grpSp>
                <p:nvGrpSpPr>
                  <p:cNvPr id="934" name="Group 58"/>
                  <p:cNvGrpSpPr/>
                  <p:nvPr/>
                </p:nvGrpSpPr>
                <p:grpSpPr>
                  <a:xfrm rot="19650881">
                    <a:off x="7610042" y="1912498"/>
                    <a:ext cx="560711" cy="1828800"/>
                    <a:chOff x="6765584" y="990600"/>
                    <a:chExt cx="1083016" cy="3532339"/>
                  </a:xfrm>
                </p:grpSpPr>
                <p:sp>
                  <p:nvSpPr>
                    <p:cNvPr id="872" name="Moon 87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Moon 87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Moon 87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Moon 87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Moon 116"/>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3" name="Moon 63"/>
                  <p:cNvSpPr/>
                  <p:nvPr/>
                </p:nvSpPr>
                <p:spPr>
                  <a:xfrm flipH="1">
                    <a:off x="8153400" y="2667000"/>
                    <a:ext cx="533400" cy="3124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5" name="Group 59"/>
                  <p:cNvGrpSpPr/>
                  <p:nvPr/>
                </p:nvGrpSpPr>
                <p:grpSpPr>
                  <a:xfrm rot="19650881">
                    <a:off x="7610043" y="2598297"/>
                    <a:ext cx="560711" cy="1828800"/>
                    <a:chOff x="6765584" y="990600"/>
                    <a:chExt cx="1083016" cy="3532339"/>
                  </a:xfrm>
                </p:grpSpPr>
                <p:sp>
                  <p:nvSpPr>
                    <p:cNvPr id="867" name="Moon 86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Moon 86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Moon 86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Moon 86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Moon 87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6" name="Group 65"/>
                  <p:cNvGrpSpPr/>
                  <p:nvPr/>
                </p:nvGrpSpPr>
                <p:grpSpPr>
                  <a:xfrm rot="19650881">
                    <a:off x="7610042" y="3360298"/>
                    <a:ext cx="560711" cy="1828800"/>
                    <a:chOff x="6765584" y="990600"/>
                    <a:chExt cx="1083016" cy="3532339"/>
                  </a:xfrm>
                </p:grpSpPr>
                <p:sp>
                  <p:nvSpPr>
                    <p:cNvPr id="862" name="Moon 86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Moon 86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Moon 86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Moon 86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Moon 86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8" name="Group 71"/>
                  <p:cNvGrpSpPr/>
                  <p:nvPr/>
                </p:nvGrpSpPr>
                <p:grpSpPr>
                  <a:xfrm rot="928600">
                    <a:off x="8349452" y="1870455"/>
                    <a:ext cx="560711" cy="1828800"/>
                    <a:chOff x="6765584" y="990600"/>
                    <a:chExt cx="1083016" cy="3532339"/>
                  </a:xfrm>
                </p:grpSpPr>
                <p:sp>
                  <p:nvSpPr>
                    <p:cNvPr id="857" name="Moon 85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Moon 85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Moon 85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Moon 85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Moon 86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9" name="Group 77"/>
                  <p:cNvGrpSpPr/>
                  <p:nvPr/>
                </p:nvGrpSpPr>
                <p:grpSpPr>
                  <a:xfrm rot="2972959">
                    <a:off x="8598363" y="2330596"/>
                    <a:ext cx="560711" cy="1828800"/>
                    <a:chOff x="6765584" y="990600"/>
                    <a:chExt cx="1083016" cy="3532339"/>
                  </a:xfrm>
                </p:grpSpPr>
                <p:sp>
                  <p:nvSpPr>
                    <p:cNvPr id="852" name="Moon 85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Moon 85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Moon 85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Moon 85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Moon 85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0" name="Group 83"/>
                  <p:cNvGrpSpPr/>
                  <p:nvPr/>
                </p:nvGrpSpPr>
                <p:grpSpPr>
                  <a:xfrm rot="21057775">
                    <a:off x="7936516" y="1124339"/>
                    <a:ext cx="560711" cy="2493875"/>
                    <a:chOff x="6765584" y="990600"/>
                    <a:chExt cx="1083016" cy="3532339"/>
                  </a:xfrm>
                </p:grpSpPr>
                <p:sp>
                  <p:nvSpPr>
                    <p:cNvPr id="847" name="Moon 84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Moon 84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Moon 84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Moon 84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Moon 85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1" name="Group 89"/>
                  <p:cNvGrpSpPr/>
                  <p:nvPr/>
                </p:nvGrpSpPr>
                <p:grpSpPr>
                  <a:xfrm rot="1547556">
                    <a:off x="8354077" y="3318090"/>
                    <a:ext cx="560711" cy="1828800"/>
                    <a:chOff x="6765584" y="990600"/>
                    <a:chExt cx="1083016" cy="3532339"/>
                  </a:xfrm>
                </p:grpSpPr>
                <p:sp>
                  <p:nvSpPr>
                    <p:cNvPr id="842" name="Moon 84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Moon 84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Moon 84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Moon 84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Moon 84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2" name="Group 95"/>
                  <p:cNvGrpSpPr/>
                  <p:nvPr/>
                </p:nvGrpSpPr>
                <p:grpSpPr>
                  <a:xfrm rot="19650881">
                    <a:off x="7610042" y="3969898"/>
                    <a:ext cx="560711" cy="1828800"/>
                    <a:chOff x="6765584" y="990600"/>
                    <a:chExt cx="1083016" cy="3532339"/>
                  </a:xfrm>
                </p:grpSpPr>
                <p:sp>
                  <p:nvSpPr>
                    <p:cNvPr id="837" name="Moon 83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Moon 83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Moon 83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Moon 83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Moon 84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3" name="Group 101"/>
                  <p:cNvGrpSpPr/>
                  <p:nvPr/>
                </p:nvGrpSpPr>
                <p:grpSpPr>
                  <a:xfrm rot="1949119" flipH="1">
                    <a:off x="8372043" y="3969897"/>
                    <a:ext cx="560711" cy="1828800"/>
                    <a:chOff x="6765584" y="990600"/>
                    <a:chExt cx="1083016" cy="3532339"/>
                  </a:xfrm>
                </p:grpSpPr>
                <p:sp>
                  <p:nvSpPr>
                    <p:cNvPr id="832" name="Moon 83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Moon 83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Moon 83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Moon 83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Moon 83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4" name="Group 107"/>
                <p:cNvGrpSpPr/>
                <p:nvPr/>
              </p:nvGrpSpPr>
              <p:grpSpPr>
                <a:xfrm>
                  <a:off x="4572000" y="990600"/>
                  <a:ext cx="1743805" cy="3733800"/>
                  <a:chOff x="7610042" y="1124339"/>
                  <a:chExt cx="2183077" cy="4674359"/>
                </a:xfrm>
              </p:grpSpPr>
              <p:grpSp>
                <p:nvGrpSpPr>
                  <p:cNvPr id="945" name="Group 58"/>
                  <p:cNvGrpSpPr/>
                  <p:nvPr/>
                </p:nvGrpSpPr>
                <p:grpSpPr>
                  <a:xfrm rot="19650881">
                    <a:off x="7610042" y="1912498"/>
                    <a:ext cx="560711" cy="1828800"/>
                    <a:chOff x="6765584" y="990600"/>
                    <a:chExt cx="1083016" cy="3532339"/>
                  </a:xfrm>
                </p:grpSpPr>
                <p:sp>
                  <p:nvSpPr>
                    <p:cNvPr id="817" name="Moon 81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Moon 81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Moon 81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Moon 81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Moon 82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8" name="Moon 767"/>
                  <p:cNvSpPr/>
                  <p:nvPr/>
                </p:nvSpPr>
                <p:spPr>
                  <a:xfrm flipH="1">
                    <a:off x="8153400" y="2667000"/>
                    <a:ext cx="533400" cy="3124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1" name="Group 59"/>
                  <p:cNvGrpSpPr/>
                  <p:nvPr/>
                </p:nvGrpSpPr>
                <p:grpSpPr>
                  <a:xfrm rot="19650881">
                    <a:off x="7610043" y="2598297"/>
                    <a:ext cx="560711" cy="1828800"/>
                    <a:chOff x="6765584" y="990600"/>
                    <a:chExt cx="1083016" cy="3532339"/>
                  </a:xfrm>
                </p:grpSpPr>
                <p:sp>
                  <p:nvSpPr>
                    <p:cNvPr id="812" name="Moon 81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Moon 81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Moon 81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Moon 81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Moon 81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3" name="Group 65"/>
                  <p:cNvGrpSpPr/>
                  <p:nvPr/>
                </p:nvGrpSpPr>
                <p:grpSpPr>
                  <a:xfrm rot="19650881">
                    <a:off x="7610042" y="3360298"/>
                    <a:ext cx="560711" cy="1828800"/>
                    <a:chOff x="6765584" y="990600"/>
                    <a:chExt cx="1083016" cy="3532339"/>
                  </a:xfrm>
                </p:grpSpPr>
                <p:sp>
                  <p:nvSpPr>
                    <p:cNvPr id="807" name="Moon 80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Moon 80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Moon 80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Moon 80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Moon 81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4" name="Group 71"/>
                  <p:cNvGrpSpPr/>
                  <p:nvPr/>
                </p:nvGrpSpPr>
                <p:grpSpPr>
                  <a:xfrm rot="928600">
                    <a:off x="8349452" y="1870455"/>
                    <a:ext cx="560711" cy="1828800"/>
                    <a:chOff x="6765584" y="990600"/>
                    <a:chExt cx="1083016" cy="3532339"/>
                  </a:xfrm>
                </p:grpSpPr>
                <p:sp>
                  <p:nvSpPr>
                    <p:cNvPr id="802" name="Moon 80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Moon 80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Moon 80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Moon 80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Moon 80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5" name="Group 77"/>
                  <p:cNvGrpSpPr/>
                  <p:nvPr/>
                </p:nvGrpSpPr>
                <p:grpSpPr>
                  <a:xfrm rot="2972959">
                    <a:off x="8598363" y="2330596"/>
                    <a:ext cx="560711" cy="1828800"/>
                    <a:chOff x="6765584" y="990600"/>
                    <a:chExt cx="1083016" cy="3532339"/>
                  </a:xfrm>
                </p:grpSpPr>
                <p:sp>
                  <p:nvSpPr>
                    <p:cNvPr id="797" name="Moon 79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Moon 79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Moon 79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Moon 79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Moon 80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6" name="Group 83"/>
                  <p:cNvGrpSpPr/>
                  <p:nvPr/>
                </p:nvGrpSpPr>
                <p:grpSpPr>
                  <a:xfrm rot="21057775">
                    <a:off x="7936516" y="1124339"/>
                    <a:ext cx="560711" cy="2493875"/>
                    <a:chOff x="6765584" y="990600"/>
                    <a:chExt cx="1083016" cy="3532339"/>
                  </a:xfrm>
                </p:grpSpPr>
                <p:sp>
                  <p:nvSpPr>
                    <p:cNvPr id="792" name="Moon 79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Moon 79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Moon 79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Moon 79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Moon 79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7" name="Group 89"/>
                  <p:cNvGrpSpPr/>
                  <p:nvPr/>
                </p:nvGrpSpPr>
                <p:grpSpPr>
                  <a:xfrm rot="1547556">
                    <a:off x="8354077" y="3318090"/>
                    <a:ext cx="560711" cy="1828800"/>
                    <a:chOff x="6765584" y="990600"/>
                    <a:chExt cx="1083016" cy="3532339"/>
                  </a:xfrm>
                </p:grpSpPr>
                <p:sp>
                  <p:nvSpPr>
                    <p:cNvPr id="787" name="Moon 78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Moon 78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Moon 78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Moon 78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Moon 79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8" name="Group 95"/>
                  <p:cNvGrpSpPr/>
                  <p:nvPr/>
                </p:nvGrpSpPr>
                <p:grpSpPr>
                  <a:xfrm rot="19650881">
                    <a:off x="7610042" y="3969898"/>
                    <a:ext cx="560711" cy="1828800"/>
                    <a:chOff x="6765584" y="990600"/>
                    <a:chExt cx="1083016" cy="3532339"/>
                  </a:xfrm>
                </p:grpSpPr>
                <p:sp>
                  <p:nvSpPr>
                    <p:cNvPr id="782" name="Moon 78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Moon 78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Moon 78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Moon 78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Moon 78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9" name="Group 101"/>
                  <p:cNvGrpSpPr/>
                  <p:nvPr/>
                </p:nvGrpSpPr>
                <p:grpSpPr>
                  <a:xfrm rot="1949119" flipH="1">
                    <a:off x="8372043" y="3969897"/>
                    <a:ext cx="560711" cy="1828800"/>
                    <a:chOff x="6765584" y="990600"/>
                    <a:chExt cx="1083016" cy="3532339"/>
                  </a:xfrm>
                </p:grpSpPr>
                <p:sp>
                  <p:nvSpPr>
                    <p:cNvPr id="777" name="Moon 77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Moon 77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Moon 77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Moon 77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Moon 78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0" name="Group 107"/>
                <p:cNvGrpSpPr/>
                <p:nvPr/>
              </p:nvGrpSpPr>
              <p:grpSpPr>
                <a:xfrm>
                  <a:off x="6629400" y="990600"/>
                  <a:ext cx="1743805" cy="3733800"/>
                  <a:chOff x="7610042" y="1124339"/>
                  <a:chExt cx="2183077" cy="4674359"/>
                </a:xfrm>
              </p:grpSpPr>
              <p:grpSp>
                <p:nvGrpSpPr>
                  <p:cNvPr id="1046" name="Group 58"/>
                  <p:cNvGrpSpPr/>
                  <p:nvPr/>
                </p:nvGrpSpPr>
                <p:grpSpPr>
                  <a:xfrm rot="19650881">
                    <a:off x="7610042" y="1912498"/>
                    <a:ext cx="560711" cy="1828800"/>
                    <a:chOff x="6765584" y="990600"/>
                    <a:chExt cx="1083016" cy="3532339"/>
                  </a:xfrm>
                </p:grpSpPr>
                <p:sp>
                  <p:nvSpPr>
                    <p:cNvPr id="762" name="Moon 76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Moon 76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Moon 76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Moon 76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Moon 76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3" name="Moon 236"/>
                  <p:cNvSpPr/>
                  <p:nvPr/>
                </p:nvSpPr>
                <p:spPr>
                  <a:xfrm flipH="1">
                    <a:off x="8153400" y="2667000"/>
                    <a:ext cx="533400" cy="3124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8" name="Group 59"/>
                  <p:cNvGrpSpPr/>
                  <p:nvPr/>
                </p:nvGrpSpPr>
                <p:grpSpPr>
                  <a:xfrm rot="19650881">
                    <a:off x="7610043" y="2598297"/>
                    <a:ext cx="560711" cy="1828800"/>
                    <a:chOff x="6765584" y="990600"/>
                    <a:chExt cx="1083016" cy="3532339"/>
                  </a:xfrm>
                </p:grpSpPr>
                <p:sp>
                  <p:nvSpPr>
                    <p:cNvPr id="757" name="Moon 75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Moon 75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Moon 75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Moon 75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Moon 76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9" name="Group 65"/>
                  <p:cNvGrpSpPr/>
                  <p:nvPr/>
                </p:nvGrpSpPr>
                <p:grpSpPr>
                  <a:xfrm rot="19650881">
                    <a:off x="7610042" y="3360298"/>
                    <a:ext cx="560711" cy="1828800"/>
                    <a:chOff x="6765584" y="990600"/>
                    <a:chExt cx="1083016" cy="3532339"/>
                  </a:xfrm>
                </p:grpSpPr>
                <p:sp>
                  <p:nvSpPr>
                    <p:cNvPr id="752" name="Moon 75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Moon 75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Moon 75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Moon 75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Moon 75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0" name="Group 71"/>
                  <p:cNvGrpSpPr/>
                  <p:nvPr/>
                </p:nvGrpSpPr>
                <p:grpSpPr>
                  <a:xfrm rot="928600">
                    <a:off x="8349452" y="1870455"/>
                    <a:ext cx="560711" cy="1828800"/>
                    <a:chOff x="6765584" y="990600"/>
                    <a:chExt cx="1083016" cy="3532339"/>
                  </a:xfrm>
                </p:grpSpPr>
                <p:sp>
                  <p:nvSpPr>
                    <p:cNvPr id="747" name="Moon 74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Moon 74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Moon 74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Moon 74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Moon 75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1" name="Group 77"/>
                  <p:cNvGrpSpPr/>
                  <p:nvPr/>
                </p:nvGrpSpPr>
                <p:grpSpPr>
                  <a:xfrm rot="2972959">
                    <a:off x="8598363" y="2330596"/>
                    <a:ext cx="560711" cy="1828800"/>
                    <a:chOff x="6765584" y="990600"/>
                    <a:chExt cx="1083016" cy="3532339"/>
                  </a:xfrm>
                </p:grpSpPr>
                <p:sp>
                  <p:nvSpPr>
                    <p:cNvPr id="742" name="Moon 74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Moon 74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Moon 74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Moon 74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Moon 74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2" name="Group 83"/>
                  <p:cNvGrpSpPr/>
                  <p:nvPr/>
                </p:nvGrpSpPr>
                <p:grpSpPr>
                  <a:xfrm rot="21057775">
                    <a:off x="7936516" y="1124339"/>
                    <a:ext cx="560711" cy="2493875"/>
                    <a:chOff x="6765584" y="990600"/>
                    <a:chExt cx="1083016" cy="3532339"/>
                  </a:xfrm>
                </p:grpSpPr>
                <p:sp>
                  <p:nvSpPr>
                    <p:cNvPr id="737" name="Moon 736"/>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Moon 737"/>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Moon 738"/>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Moon 739"/>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Moon 740"/>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3" name="Group 89"/>
                  <p:cNvGrpSpPr/>
                  <p:nvPr/>
                </p:nvGrpSpPr>
                <p:grpSpPr>
                  <a:xfrm rot="1547556">
                    <a:off x="8354077" y="3318090"/>
                    <a:ext cx="560711" cy="1828800"/>
                    <a:chOff x="6765584" y="990600"/>
                    <a:chExt cx="1083016" cy="3532339"/>
                  </a:xfrm>
                </p:grpSpPr>
                <p:sp>
                  <p:nvSpPr>
                    <p:cNvPr id="732" name="Moon 731"/>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Moon 732"/>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Moon 733"/>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Moon 734"/>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Moon 735"/>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4" name="Group 95"/>
                  <p:cNvGrpSpPr/>
                  <p:nvPr/>
                </p:nvGrpSpPr>
                <p:grpSpPr>
                  <a:xfrm rot="19650881">
                    <a:off x="7610042" y="3969898"/>
                    <a:ext cx="560711" cy="1828800"/>
                    <a:chOff x="6765584" y="990600"/>
                    <a:chExt cx="1083016" cy="3532339"/>
                  </a:xfrm>
                </p:grpSpPr>
                <p:sp>
                  <p:nvSpPr>
                    <p:cNvPr id="727" name="Moon 250"/>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Moon 251"/>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Moon 252"/>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Moon 253"/>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Moon 254"/>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5" name="Group 101"/>
                  <p:cNvGrpSpPr/>
                  <p:nvPr/>
                </p:nvGrpSpPr>
                <p:grpSpPr>
                  <a:xfrm rot="1949119" flipH="1">
                    <a:off x="8372043" y="3969897"/>
                    <a:ext cx="560711" cy="1828800"/>
                    <a:chOff x="6765584" y="990600"/>
                    <a:chExt cx="1083016" cy="3532339"/>
                  </a:xfrm>
                </p:grpSpPr>
                <p:sp>
                  <p:nvSpPr>
                    <p:cNvPr id="722" name="Moon 245"/>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Moon 246"/>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Moon 247"/>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Moon 248"/>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Moon 249"/>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07" name="Double Wave 4"/>
              <p:cNvSpPr/>
              <p:nvPr/>
            </p:nvSpPr>
            <p:spPr>
              <a:xfrm>
                <a:off x="0" y="4038600"/>
                <a:ext cx="9144000" cy="1752600"/>
              </a:xfrm>
              <a:prstGeom prst="doubleWave">
                <a:avLst/>
              </a:prstGeom>
              <a:solidFill>
                <a:srgbClr val="D98E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1" name="Frame 700"/>
            <p:cNvSpPr/>
            <p:nvPr/>
          </p:nvSpPr>
          <p:spPr>
            <a:xfrm>
              <a:off x="914400" y="1219200"/>
              <a:ext cx="3048000" cy="1981200"/>
            </a:xfrm>
            <a:prstGeom prst="fram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01" name="Group 455"/>
          <p:cNvGrpSpPr/>
          <p:nvPr/>
        </p:nvGrpSpPr>
        <p:grpSpPr>
          <a:xfrm>
            <a:off x="2819401" y="1524000"/>
            <a:ext cx="2566363" cy="5037848"/>
            <a:chOff x="3974304" y="143752"/>
            <a:chExt cx="3109809" cy="6104648"/>
          </a:xfrm>
        </p:grpSpPr>
        <p:sp>
          <p:nvSpPr>
            <p:cNvPr id="457" name="Oval 456"/>
            <p:cNvSpPr/>
            <p:nvPr/>
          </p:nvSpPr>
          <p:spPr>
            <a:xfrm>
              <a:off x="4572000" y="533400"/>
              <a:ext cx="1905000" cy="2971800"/>
            </a:xfrm>
            <a:prstGeom prst="ellips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p:cNvSpPr/>
            <p:nvPr/>
          </p:nvSpPr>
          <p:spPr>
            <a:xfrm rot="3646842">
              <a:off x="5506161" y="5632913"/>
              <a:ext cx="689263" cy="541711"/>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rot="6922285">
              <a:off x="4904939" y="5629475"/>
              <a:ext cx="689263" cy="541711"/>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p:cNvSpPr/>
            <p:nvPr/>
          </p:nvSpPr>
          <p:spPr>
            <a:xfrm rot="3770880">
              <a:off x="5712701" y="5170269"/>
              <a:ext cx="772058" cy="50370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p:cNvSpPr/>
            <p:nvPr/>
          </p:nvSpPr>
          <p:spPr>
            <a:xfrm rot="2706969">
              <a:off x="6468626" y="3662978"/>
              <a:ext cx="689263" cy="5417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p:cNvSpPr/>
            <p:nvPr/>
          </p:nvSpPr>
          <p:spPr>
            <a:xfrm rot="6922285">
              <a:off x="3900528" y="3664919"/>
              <a:ext cx="689263" cy="5417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Flowchart: Manual Operation 462"/>
            <p:cNvSpPr/>
            <p:nvPr/>
          </p:nvSpPr>
          <p:spPr>
            <a:xfrm rot="9035457">
              <a:off x="5975800" y="2506967"/>
              <a:ext cx="821702" cy="1559532"/>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Flowchart: Manual Operation 463"/>
            <p:cNvSpPr/>
            <p:nvPr/>
          </p:nvSpPr>
          <p:spPr>
            <a:xfrm rot="12441478">
              <a:off x="4287391" y="2507535"/>
              <a:ext cx="821702" cy="1585525"/>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Flowchart: Manual Operation 464"/>
            <p:cNvSpPr/>
            <p:nvPr/>
          </p:nvSpPr>
          <p:spPr>
            <a:xfrm rot="10800000">
              <a:off x="4644602" y="2504834"/>
              <a:ext cx="1888209" cy="3347025"/>
            </a:xfrm>
            <a:prstGeom prst="flowChartManualOperatio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Hexagon 465"/>
            <p:cNvSpPr/>
            <p:nvPr/>
          </p:nvSpPr>
          <p:spPr>
            <a:xfrm>
              <a:off x="5305567" y="917224"/>
              <a:ext cx="460219" cy="347136"/>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p:cNvSpPr/>
            <p:nvPr/>
          </p:nvSpPr>
          <p:spPr>
            <a:xfrm>
              <a:off x="5086071" y="1849982"/>
              <a:ext cx="846566" cy="133920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Flowchart: Manual Operation 467"/>
            <p:cNvSpPr/>
            <p:nvPr/>
          </p:nvSpPr>
          <p:spPr>
            <a:xfrm rot="11472743">
              <a:off x="4429709" y="2665831"/>
              <a:ext cx="1100268" cy="3347024"/>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Flowchart: Manual Operation 468"/>
            <p:cNvSpPr/>
            <p:nvPr/>
          </p:nvSpPr>
          <p:spPr>
            <a:xfrm rot="10187976">
              <a:off x="5621669" y="2585572"/>
              <a:ext cx="1100268" cy="3347024"/>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3" name="Group 156"/>
            <p:cNvGrpSpPr/>
            <p:nvPr/>
          </p:nvGrpSpPr>
          <p:grpSpPr>
            <a:xfrm rot="4899292">
              <a:off x="4543853" y="4022755"/>
              <a:ext cx="3267230" cy="609600"/>
              <a:chOff x="3352800" y="1905000"/>
              <a:chExt cx="5553231" cy="838200"/>
            </a:xfrm>
          </p:grpSpPr>
          <p:grpSp>
            <p:nvGrpSpPr>
              <p:cNvPr id="1104" name="Group 222"/>
              <p:cNvGrpSpPr/>
              <p:nvPr/>
            </p:nvGrpSpPr>
            <p:grpSpPr>
              <a:xfrm>
                <a:off x="3352800" y="1905000"/>
                <a:ext cx="2810031" cy="838200"/>
                <a:chOff x="4809969" y="2971800"/>
                <a:chExt cx="5781831" cy="1638300"/>
              </a:xfrm>
            </p:grpSpPr>
            <p:grpSp>
              <p:nvGrpSpPr>
                <p:cNvPr id="1105" name="Group 213"/>
                <p:cNvGrpSpPr/>
                <p:nvPr/>
              </p:nvGrpSpPr>
              <p:grpSpPr>
                <a:xfrm rot="5400000">
                  <a:off x="5457669" y="2362200"/>
                  <a:ext cx="1600200" cy="2895600"/>
                  <a:chOff x="5457669" y="2362200"/>
                  <a:chExt cx="1600200" cy="2895600"/>
                </a:xfrm>
              </p:grpSpPr>
              <p:grpSp>
                <p:nvGrpSpPr>
                  <p:cNvPr id="1106" name="Group 208"/>
                  <p:cNvGrpSpPr/>
                  <p:nvPr/>
                </p:nvGrpSpPr>
                <p:grpSpPr>
                  <a:xfrm>
                    <a:off x="5486400" y="2362200"/>
                    <a:ext cx="1524000" cy="1447800"/>
                    <a:chOff x="5486400" y="2362200"/>
                    <a:chExt cx="1524000" cy="1447800"/>
                  </a:xfrm>
                </p:grpSpPr>
                <p:sp>
                  <p:nvSpPr>
                    <p:cNvPr id="593" name="Up Arrow Callout 59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Quad Arrow 59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7" name="Group 209"/>
                  <p:cNvGrpSpPr/>
                  <p:nvPr/>
                </p:nvGrpSpPr>
                <p:grpSpPr>
                  <a:xfrm rot="10800000">
                    <a:off x="5486400" y="3810000"/>
                    <a:ext cx="1524000" cy="1447800"/>
                    <a:chOff x="5486400" y="2362200"/>
                    <a:chExt cx="1524000" cy="1447800"/>
                  </a:xfrm>
                </p:grpSpPr>
                <p:sp>
                  <p:nvSpPr>
                    <p:cNvPr id="591" name="Up Arrow Callout 59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Quad Arrow 59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0" name="Diamond 58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8" name="Group 214"/>
                <p:cNvGrpSpPr/>
                <p:nvPr/>
              </p:nvGrpSpPr>
              <p:grpSpPr>
                <a:xfrm rot="5400000">
                  <a:off x="8343900" y="2324100"/>
                  <a:ext cx="1600200" cy="2895600"/>
                  <a:chOff x="5457669" y="2362200"/>
                  <a:chExt cx="1600200" cy="2895600"/>
                </a:xfrm>
              </p:grpSpPr>
              <p:grpSp>
                <p:nvGrpSpPr>
                  <p:cNvPr id="1109" name="Group 208"/>
                  <p:cNvGrpSpPr/>
                  <p:nvPr/>
                </p:nvGrpSpPr>
                <p:grpSpPr>
                  <a:xfrm>
                    <a:off x="5486400" y="2362200"/>
                    <a:ext cx="1524000" cy="1447800"/>
                    <a:chOff x="5486400" y="2362200"/>
                    <a:chExt cx="1524000" cy="1447800"/>
                  </a:xfrm>
                </p:grpSpPr>
                <p:sp>
                  <p:nvSpPr>
                    <p:cNvPr id="586" name="Up Arrow Callout 585"/>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Quad Arrow 58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0" name="Group 209"/>
                  <p:cNvGrpSpPr/>
                  <p:nvPr/>
                </p:nvGrpSpPr>
                <p:grpSpPr>
                  <a:xfrm rot="10800000">
                    <a:off x="5486400" y="3810000"/>
                    <a:ext cx="1524000" cy="1447800"/>
                    <a:chOff x="5486400" y="2362200"/>
                    <a:chExt cx="1524000" cy="1447800"/>
                  </a:xfrm>
                </p:grpSpPr>
                <p:sp>
                  <p:nvSpPr>
                    <p:cNvPr id="584" name="Up Arrow Callout 583"/>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Quad Arrow 58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3" name="Diamond 58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56" name="Group 223"/>
              <p:cNvGrpSpPr/>
              <p:nvPr/>
            </p:nvGrpSpPr>
            <p:grpSpPr>
              <a:xfrm>
                <a:off x="6096000" y="1905000"/>
                <a:ext cx="2810031" cy="838200"/>
                <a:chOff x="4809969" y="2971800"/>
                <a:chExt cx="5781831" cy="1638300"/>
              </a:xfrm>
            </p:grpSpPr>
            <p:grpSp>
              <p:nvGrpSpPr>
                <p:cNvPr id="1157" name="Group 213"/>
                <p:cNvGrpSpPr/>
                <p:nvPr/>
              </p:nvGrpSpPr>
              <p:grpSpPr>
                <a:xfrm rot="5400000">
                  <a:off x="5457669" y="2362200"/>
                  <a:ext cx="1600200" cy="2895600"/>
                  <a:chOff x="5457669" y="2362200"/>
                  <a:chExt cx="1600200" cy="2895600"/>
                </a:xfrm>
              </p:grpSpPr>
              <p:grpSp>
                <p:nvGrpSpPr>
                  <p:cNvPr id="1158" name="Group 208"/>
                  <p:cNvGrpSpPr/>
                  <p:nvPr/>
                </p:nvGrpSpPr>
                <p:grpSpPr>
                  <a:xfrm>
                    <a:off x="5486400" y="2362200"/>
                    <a:ext cx="1524000" cy="1447800"/>
                    <a:chOff x="5486400" y="2362200"/>
                    <a:chExt cx="1524000" cy="1447800"/>
                  </a:xfrm>
                </p:grpSpPr>
                <p:sp>
                  <p:nvSpPr>
                    <p:cNvPr id="577" name="Up Arrow Callout 57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Quad Arrow 57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9" name="Group 209"/>
                  <p:cNvGrpSpPr/>
                  <p:nvPr/>
                </p:nvGrpSpPr>
                <p:grpSpPr>
                  <a:xfrm rot="10800000">
                    <a:off x="5486400" y="3810000"/>
                    <a:ext cx="1524000" cy="1447800"/>
                    <a:chOff x="5486400" y="2362200"/>
                    <a:chExt cx="1524000" cy="1447800"/>
                  </a:xfrm>
                </p:grpSpPr>
                <p:sp>
                  <p:nvSpPr>
                    <p:cNvPr id="575" name="Up Arrow Callout 574"/>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Quad Arrow 575"/>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4" name="Diamond 573"/>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0" name="Group 214"/>
                <p:cNvGrpSpPr/>
                <p:nvPr/>
              </p:nvGrpSpPr>
              <p:grpSpPr>
                <a:xfrm rot="5400000">
                  <a:off x="8343900" y="2324100"/>
                  <a:ext cx="1600200" cy="2895600"/>
                  <a:chOff x="5457669" y="2362200"/>
                  <a:chExt cx="1600200" cy="2895600"/>
                </a:xfrm>
              </p:grpSpPr>
              <p:grpSp>
                <p:nvGrpSpPr>
                  <p:cNvPr id="1161" name="Group 208"/>
                  <p:cNvGrpSpPr/>
                  <p:nvPr/>
                </p:nvGrpSpPr>
                <p:grpSpPr>
                  <a:xfrm>
                    <a:off x="5486400" y="2362200"/>
                    <a:ext cx="1524000" cy="1447800"/>
                    <a:chOff x="5486400" y="2362200"/>
                    <a:chExt cx="1524000" cy="1447800"/>
                  </a:xfrm>
                </p:grpSpPr>
                <p:sp>
                  <p:nvSpPr>
                    <p:cNvPr id="570" name="Up Arrow Callout 56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Quad Arrow 57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2" name="Group 209"/>
                  <p:cNvGrpSpPr/>
                  <p:nvPr/>
                </p:nvGrpSpPr>
                <p:grpSpPr>
                  <a:xfrm rot="10800000">
                    <a:off x="5486400" y="3810000"/>
                    <a:ext cx="1524000" cy="1447800"/>
                    <a:chOff x="5486400" y="2362200"/>
                    <a:chExt cx="1524000" cy="1447800"/>
                  </a:xfrm>
                </p:grpSpPr>
                <p:sp>
                  <p:nvSpPr>
                    <p:cNvPr id="568" name="Up Arrow Callout 567"/>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Quad Arrow 568"/>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7" name="Diamond 566"/>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63" name="Group 191"/>
            <p:cNvGrpSpPr/>
            <p:nvPr/>
          </p:nvGrpSpPr>
          <p:grpSpPr>
            <a:xfrm rot="6068531">
              <a:off x="3324527" y="4023923"/>
              <a:ext cx="3267230" cy="609600"/>
              <a:chOff x="3352800" y="1905000"/>
              <a:chExt cx="5553231" cy="838200"/>
            </a:xfrm>
          </p:grpSpPr>
          <p:grpSp>
            <p:nvGrpSpPr>
              <p:cNvPr id="1164" name="Group 222"/>
              <p:cNvGrpSpPr/>
              <p:nvPr/>
            </p:nvGrpSpPr>
            <p:grpSpPr>
              <a:xfrm>
                <a:off x="3352800" y="1905000"/>
                <a:ext cx="2810031" cy="838200"/>
                <a:chOff x="4809969" y="2971800"/>
                <a:chExt cx="5781831" cy="1638300"/>
              </a:xfrm>
            </p:grpSpPr>
            <p:grpSp>
              <p:nvGrpSpPr>
                <p:cNvPr id="1165" name="Group 213"/>
                <p:cNvGrpSpPr/>
                <p:nvPr/>
              </p:nvGrpSpPr>
              <p:grpSpPr>
                <a:xfrm rot="5400000">
                  <a:off x="5457669" y="2362200"/>
                  <a:ext cx="1600200" cy="2895600"/>
                  <a:chOff x="5457669" y="2362200"/>
                  <a:chExt cx="1600200" cy="2895600"/>
                </a:xfrm>
              </p:grpSpPr>
              <p:grpSp>
                <p:nvGrpSpPr>
                  <p:cNvPr id="1166" name="Group 208"/>
                  <p:cNvGrpSpPr/>
                  <p:nvPr/>
                </p:nvGrpSpPr>
                <p:grpSpPr>
                  <a:xfrm>
                    <a:off x="5486400" y="2362200"/>
                    <a:ext cx="1524000" cy="1447800"/>
                    <a:chOff x="5486400" y="2362200"/>
                    <a:chExt cx="1524000" cy="1447800"/>
                  </a:xfrm>
                </p:grpSpPr>
                <p:sp>
                  <p:nvSpPr>
                    <p:cNvPr id="559" name="Up Arrow Callout 558"/>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Quad Arrow 559"/>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7" name="Group 209"/>
                  <p:cNvGrpSpPr/>
                  <p:nvPr/>
                </p:nvGrpSpPr>
                <p:grpSpPr>
                  <a:xfrm rot="10800000">
                    <a:off x="5486400" y="3810000"/>
                    <a:ext cx="1524000" cy="1447800"/>
                    <a:chOff x="5486400" y="2362200"/>
                    <a:chExt cx="1524000" cy="1447800"/>
                  </a:xfrm>
                </p:grpSpPr>
                <p:sp>
                  <p:nvSpPr>
                    <p:cNvPr id="557" name="Up Arrow Callout 55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Quad Arrow 55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6" name="Diamond 555"/>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8" name="Group 214"/>
                <p:cNvGrpSpPr/>
                <p:nvPr/>
              </p:nvGrpSpPr>
              <p:grpSpPr>
                <a:xfrm rot="5400000">
                  <a:off x="8343900" y="2324100"/>
                  <a:ext cx="1600200" cy="2895600"/>
                  <a:chOff x="5457669" y="2362200"/>
                  <a:chExt cx="1600200" cy="2895600"/>
                </a:xfrm>
              </p:grpSpPr>
              <p:grpSp>
                <p:nvGrpSpPr>
                  <p:cNvPr id="1169" name="Group 208"/>
                  <p:cNvGrpSpPr/>
                  <p:nvPr/>
                </p:nvGrpSpPr>
                <p:grpSpPr>
                  <a:xfrm>
                    <a:off x="5486400" y="2362200"/>
                    <a:ext cx="1524000" cy="1447800"/>
                    <a:chOff x="5486400" y="2362200"/>
                    <a:chExt cx="1524000" cy="1447800"/>
                  </a:xfrm>
                </p:grpSpPr>
                <p:sp>
                  <p:nvSpPr>
                    <p:cNvPr id="552" name="Up Arrow Callout 551"/>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Quad Arrow 552"/>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0" name="Group 209"/>
                  <p:cNvGrpSpPr/>
                  <p:nvPr/>
                </p:nvGrpSpPr>
                <p:grpSpPr>
                  <a:xfrm rot="10800000">
                    <a:off x="5486400" y="3810000"/>
                    <a:ext cx="1524000" cy="1447800"/>
                    <a:chOff x="5486400" y="2362200"/>
                    <a:chExt cx="1524000" cy="1447800"/>
                  </a:xfrm>
                </p:grpSpPr>
                <p:sp>
                  <p:nvSpPr>
                    <p:cNvPr id="550" name="Up Arrow Callout 54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Quad Arrow 55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9" name="Diamond 548"/>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71" name="Group 223"/>
              <p:cNvGrpSpPr/>
              <p:nvPr/>
            </p:nvGrpSpPr>
            <p:grpSpPr>
              <a:xfrm>
                <a:off x="6096000" y="1905000"/>
                <a:ext cx="2810031" cy="838200"/>
                <a:chOff x="4809969" y="2971800"/>
                <a:chExt cx="5781831" cy="1638300"/>
              </a:xfrm>
            </p:grpSpPr>
            <p:grpSp>
              <p:nvGrpSpPr>
                <p:cNvPr id="1172" name="Group 213"/>
                <p:cNvGrpSpPr/>
                <p:nvPr/>
              </p:nvGrpSpPr>
              <p:grpSpPr>
                <a:xfrm rot="5400000">
                  <a:off x="5457669" y="2362200"/>
                  <a:ext cx="1600200" cy="2895600"/>
                  <a:chOff x="5457669" y="2362200"/>
                  <a:chExt cx="1600200" cy="2895600"/>
                </a:xfrm>
              </p:grpSpPr>
              <p:grpSp>
                <p:nvGrpSpPr>
                  <p:cNvPr id="1173" name="Group 208"/>
                  <p:cNvGrpSpPr/>
                  <p:nvPr/>
                </p:nvGrpSpPr>
                <p:grpSpPr>
                  <a:xfrm>
                    <a:off x="5486400" y="2362200"/>
                    <a:ext cx="1524000" cy="1447800"/>
                    <a:chOff x="5486400" y="2362200"/>
                    <a:chExt cx="1524000" cy="1447800"/>
                  </a:xfrm>
                </p:grpSpPr>
                <p:sp>
                  <p:nvSpPr>
                    <p:cNvPr id="543" name="Up Arrow Callout 54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Quad Arrow 54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4" name="Group 209"/>
                  <p:cNvGrpSpPr/>
                  <p:nvPr/>
                </p:nvGrpSpPr>
                <p:grpSpPr>
                  <a:xfrm rot="10800000">
                    <a:off x="5486400" y="3810000"/>
                    <a:ext cx="1524000" cy="1447800"/>
                    <a:chOff x="5486400" y="2362200"/>
                    <a:chExt cx="1524000" cy="1447800"/>
                  </a:xfrm>
                </p:grpSpPr>
                <p:sp>
                  <p:nvSpPr>
                    <p:cNvPr id="541" name="Up Arrow Callout 54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Quad Arrow 54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0" name="Diamond 53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5" name="Group 214"/>
                <p:cNvGrpSpPr/>
                <p:nvPr/>
              </p:nvGrpSpPr>
              <p:grpSpPr>
                <a:xfrm rot="5400000">
                  <a:off x="8343900" y="2324100"/>
                  <a:ext cx="1600200" cy="2895600"/>
                  <a:chOff x="5457669" y="2362200"/>
                  <a:chExt cx="1600200" cy="2895600"/>
                </a:xfrm>
              </p:grpSpPr>
              <p:grpSp>
                <p:nvGrpSpPr>
                  <p:cNvPr id="1176" name="Group 208"/>
                  <p:cNvGrpSpPr/>
                  <p:nvPr/>
                </p:nvGrpSpPr>
                <p:grpSpPr>
                  <a:xfrm>
                    <a:off x="5486400" y="2362200"/>
                    <a:ext cx="1524000" cy="1447800"/>
                    <a:chOff x="5486400" y="2362200"/>
                    <a:chExt cx="1524000" cy="1447800"/>
                  </a:xfrm>
                </p:grpSpPr>
                <p:sp>
                  <p:nvSpPr>
                    <p:cNvPr id="536" name="Up Arrow Callout 535"/>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Quad Arrow 53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7" name="Group 209"/>
                  <p:cNvGrpSpPr/>
                  <p:nvPr/>
                </p:nvGrpSpPr>
                <p:grpSpPr>
                  <a:xfrm rot="10800000">
                    <a:off x="5486400" y="3810000"/>
                    <a:ext cx="1524000" cy="1447800"/>
                    <a:chOff x="5486400" y="2362200"/>
                    <a:chExt cx="1524000" cy="1447800"/>
                  </a:xfrm>
                </p:grpSpPr>
                <p:sp>
                  <p:nvSpPr>
                    <p:cNvPr id="534" name="Up Arrow Callout 533"/>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Quad Arrow 53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3" name="Diamond 53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72" name="Oval 471"/>
            <p:cNvSpPr/>
            <p:nvPr/>
          </p:nvSpPr>
          <p:spPr>
            <a:xfrm>
              <a:off x="4691943" y="685800"/>
              <a:ext cx="1687468" cy="21985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8" name="Group 317"/>
            <p:cNvGrpSpPr/>
            <p:nvPr/>
          </p:nvGrpSpPr>
          <p:grpSpPr>
            <a:xfrm>
              <a:off x="4648201" y="533401"/>
              <a:ext cx="1752600" cy="1143000"/>
              <a:chOff x="2563701" y="829952"/>
              <a:chExt cx="1675687" cy="1200349"/>
            </a:xfrm>
          </p:grpSpPr>
          <p:sp>
            <p:nvSpPr>
              <p:cNvPr id="521" name="Wave 520"/>
              <p:cNvSpPr/>
              <p:nvPr/>
            </p:nvSpPr>
            <p:spPr>
              <a:xfrm rot="21194305">
                <a:off x="2563701" y="1039701"/>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Wave 521"/>
              <p:cNvSpPr/>
              <p:nvPr/>
            </p:nvSpPr>
            <p:spPr>
              <a:xfrm rot="2315749">
                <a:off x="3248788" y="1038988"/>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9" name="Group 316"/>
              <p:cNvGrpSpPr/>
              <p:nvPr/>
            </p:nvGrpSpPr>
            <p:grpSpPr>
              <a:xfrm>
                <a:off x="2593540" y="829952"/>
                <a:ext cx="1524000" cy="1080412"/>
                <a:chOff x="2593540" y="829952"/>
                <a:chExt cx="1524000" cy="1080412"/>
              </a:xfrm>
            </p:grpSpPr>
            <p:sp>
              <p:nvSpPr>
                <p:cNvPr id="524" name="Wave 523"/>
                <p:cNvSpPr/>
                <p:nvPr/>
              </p:nvSpPr>
              <p:spPr>
                <a:xfrm rot="1428102">
                  <a:off x="2900963" y="919764"/>
                  <a:ext cx="990600" cy="990600"/>
                </a:xfrm>
                <a:prstGeom prst="wave">
                  <a:avLst>
                    <a:gd name="adj1" fmla="val 20000"/>
                    <a:gd name="adj2" fmla="val -10000"/>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p:cNvSpPr/>
                <p:nvPr/>
              </p:nvSpPr>
              <p:spPr>
                <a:xfrm rot="16898669">
                  <a:off x="2886736" y="536756"/>
                  <a:ext cx="937607" cy="1524000"/>
                </a:xfrm>
                <a:prstGeom prst="ellipse">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p:cNvSpPr/>
                <p:nvPr/>
              </p:nvSpPr>
              <p:spPr>
                <a:xfrm rot="16898669">
                  <a:off x="2950687" y="826723"/>
                  <a:ext cx="686090" cy="1286039"/>
                </a:xfrm>
                <a:prstGeom prst="ellipse">
                  <a:avLst/>
                </a:prstGeom>
                <a:solidFill>
                  <a:srgbClr val="AB6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80" name="Group 359"/>
            <p:cNvGrpSpPr/>
            <p:nvPr/>
          </p:nvGrpSpPr>
          <p:grpSpPr>
            <a:xfrm>
              <a:off x="4613231" y="143752"/>
              <a:ext cx="2270009" cy="2265384"/>
              <a:chOff x="2067092" y="319720"/>
              <a:chExt cx="2270009" cy="2480343"/>
            </a:xfrm>
          </p:grpSpPr>
          <p:grpSp>
            <p:nvGrpSpPr>
              <p:cNvPr id="1181" name="Group 323"/>
              <p:cNvGrpSpPr/>
              <p:nvPr/>
            </p:nvGrpSpPr>
            <p:grpSpPr>
              <a:xfrm>
                <a:off x="2093244" y="319720"/>
                <a:ext cx="2243857" cy="2480343"/>
                <a:chOff x="2093244" y="319720"/>
                <a:chExt cx="2243857" cy="2480343"/>
              </a:xfrm>
            </p:grpSpPr>
            <p:grpSp>
              <p:nvGrpSpPr>
                <p:cNvPr id="1182" name="Group 318"/>
                <p:cNvGrpSpPr/>
                <p:nvPr/>
              </p:nvGrpSpPr>
              <p:grpSpPr>
                <a:xfrm rot="11347032">
                  <a:off x="2115286" y="319720"/>
                  <a:ext cx="2221815" cy="1735901"/>
                  <a:chOff x="2411281" y="1853771"/>
                  <a:chExt cx="2015143" cy="2114168"/>
                </a:xfrm>
              </p:grpSpPr>
              <p:sp>
                <p:nvSpPr>
                  <p:cNvPr id="517" name="Pie 516"/>
                  <p:cNvSpPr/>
                  <p:nvPr/>
                </p:nvSpPr>
                <p:spPr>
                  <a:xfrm rot="18695073">
                    <a:off x="2366866" y="1898186"/>
                    <a:ext cx="2070030" cy="1981200"/>
                  </a:xfrm>
                  <a:prstGeom prst="pie">
                    <a:avLst>
                      <a:gd name="adj1" fmla="val 777214"/>
                      <a:gd name="adj2" fmla="val 1620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83" name="Group 5"/>
                  <p:cNvGrpSpPr/>
                  <p:nvPr/>
                </p:nvGrpSpPr>
                <p:grpSpPr>
                  <a:xfrm>
                    <a:off x="2743199" y="2438399"/>
                    <a:ext cx="1683225" cy="1529540"/>
                    <a:chOff x="2740938" y="2438400"/>
                    <a:chExt cx="1683225" cy="1529540"/>
                  </a:xfrm>
                </p:grpSpPr>
                <p:sp>
                  <p:nvSpPr>
                    <p:cNvPr id="519" name="Moon 3"/>
                    <p:cNvSpPr/>
                    <p:nvPr/>
                  </p:nvSpPr>
                  <p:spPr>
                    <a:xfrm rot="16200000">
                      <a:off x="2905503" y="2449280"/>
                      <a:ext cx="1354095" cy="1683225"/>
                    </a:xfrm>
                    <a:prstGeom prst="moon">
                      <a:avLst>
                        <a:gd name="adj" fmla="val 6771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Moon 519"/>
                    <p:cNvSpPr/>
                    <p:nvPr/>
                  </p:nvSpPr>
                  <p:spPr>
                    <a:xfrm rot="16200000">
                      <a:off x="3009901" y="2171700"/>
                      <a:ext cx="1066800" cy="1600199"/>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8" name="Group 153"/>
                <p:cNvGrpSpPr/>
                <p:nvPr/>
              </p:nvGrpSpPr>
              <p:grpSpPr>
                <a:xfrm rot="166774">
                  <a:off x="2093244" y="1270011"/>
                  <a:ext cx="2132748" cy="1530052"/>
                  <a:chOff x="7239000" y="1219199"/>
                  <a:chExt cx="2132748" cy="1530052"/>
                </a:xfrm>
                <a:solidFill>
                  <a:schemeClr val="accent2">
                    <a:lumMod val="75000"/>
                  </a:schemeClr>
                </a:solidFill>
              </p:grpSpPr>
              <p:sp>
                <p:nvSpPr>
                  <p:cNvPr id="513" name="Rounded Rectangle 512"/>
                  <p:cNvSpPr/>
                  <p:nvPr/>
                </p:nvSpPr>
                <p:spPr>
                  <a:xfrm>
                    <a:off x="7239000" y="1219199"/>
                    <a:ext cx="1672045" cy="33980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Wave 513"/>
                  <p:cNvSpPr/>
                  <p:nvPr/>
                </p:nvSpPr>
                <p:spPr>
                  <a:xfrm rot="16200000">
                    <a:off x="8195911" y="1938689"/>
                    <a:ext cx="1164182" cy="334804"/>
                  </a:xfrm>
                  <a:prstGeom prst="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Wave 514"/>
                  <p:cNvSpPr/>
                  <p:nvPr/>
                </p:nvSpPr>
                <p:spPr>
                  <a:xfrm rot="15242885">
                    <a:off x="8512409" y="1889912"/>
                    <a:ext cx="1263180" cy="455498"/>
                  </a:xfrm>
                  <a:prstGeom prst="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ounded Rectangle 515"/>
                  <p:cNvSpPr/>
                  <p:nvPr/>
                </p:nvSpPr>
                <p:spPr>
                  <a:xfrm>
                    <a:off x="8689097" y="1219200"/>
                    <a:ext cx="454903" cy="36380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9" name="Group 324"/>
              <p:cNvGrpSpPr/>
              <p:nvPr/>
            </p:nvGrpSpPr>
            <p:grpSpPr>
              <a:xfrm rot="10955680">
                <a:off x="2067092" y="1221202"/>
                <a:ext cx="2008878" cy="399738"/>
                <a:chOff x="3352800" y="1905000"/>
                <a:chExt cx="5553229" cy="838200"/>
              </a:xfrm>
            </p:grpSpPr>
            <p:grpSp>
              <p:nvGrpSpPr>
                <p:cNvPr id="450" name="Group 222"/>
                <p:cNvGrpSpPr/>
                <p:nvPr/>
              </p:nvGrpSpPr>
              <p:grpSpPr>
                <a:xfrm>
                  <a:off x="3352800" y="1905000"/>
                  <a:ext cx="2810031" cy="838200"/>
                  <a:chOff x="4809969" y="2971800"/>
                  <a:chExt cx="5781831" cy="1638300"/>
                </a:xfrm>
              </p:grpSpPr>
              <p:grpSp>
                <p:nvGrpSpPr>
                  <p:cNvPr id="451" name="Group 213"/>
                  <p:cNvGrpSpPr/>
                  <p:nvPr/>
                </p:nvGrpSpPr>
                <p:grpSpPr>
                  <a:xfrm rot="5400000">
                    <a:off x="5457669" y="2362200"/>
                    <a:ext cx="1600200" cy="2895600"/>
                    <a:chOff x="5457669" y="2362200"/>
                    <a:chExt cx="1600200" cy="2895600"/>
                  </a:xfrm>
                </p:grpSpPr>
                <p:grpSp>
                  <p:nvGrpSpPr>
                    <p:cNvPr id="452" name="Group 208"/>
                    <p:cNvGrpSpPr/>
                    <p:nvPr/>
                  </p:nvGrpSpPr>
                  <p:grpSpPr>
                    <a:xfrm>
                      <a:off x="5486400" y="2362200"/>
                      <a:ext cx="1524000" cy="1447800"/>
                      <a:chOff x="5486400" y="2362200"/>
                      <a:chExt cx="1524000" cy="1447800"/>
                    </a:xfrm>
                  </p:grpSpPr>
                  <p:sp>
                    <p:nvSpPr>
                      <p:cNvPr id="509" name="Up Arrow Callout 508"/>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Quad Arrow 509"/>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3" name="Group 209"/>
                    <p:cNvGrpSpPr/>
                    <p:nvPr/>
                  </p:nvGrpSpPr>
                  <p:grpSpPr>
                    <a:xfrm rot="10800000">
                      <a:off x="5486400" y="3810000"/>
                      <a:ext cx="1524000" cy="1447800"/>
                      <a:chOff x="5486400" y="2362200"/>
                      <a:chExt cx="1524000" cy="1447800"/>
                    </a:xfrm>
                  </p:grpSpPr>
                  <p:sp>
                    <p:nvSpPr>
                      <p:cNvPr id="507" name="Up Arrow Callout 506"/>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Quad Arrow 507"/>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6" name="Diamond 505"/>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4" name="Group 214"/>
                  <p:cNvGrpSpPr/>
                  <p:nvPr/>
                </p:nvGrpSpPr>
                <p:grpSpPr>
                  <a:xfrm rot="5400000">
                    <a:off x="8343900" y="2324100"/>
                    <a:ext cx="1600200" cy="2895600"/>
                    <a:chOff x="5457669" y="2362200"/>
                    <a:chExt cx="1600200" cy="2895600"/>
                  </a:xfrm>
                </p:grpSpPr>
                <p:grpSp>
                  <p:nvGrpSpPr>
                    <p:cNvPr id="455" name="Group 208"/>
                    <p:cNvGrpSpPr/>
                    <p:nvPr/>
                  </p:nvGrpSpPr>
                  <p:grpSpPr>
                    <a:xfrm>
                      <a:off x="5486400" y="2362200"/>
                      <a:ext cx="1524000" cy="1447800"/>
                      <a:chOff x="5486400" y="2362200"/>
                      <a:chExt cx="1524000" cy="1447800"/>
                    </a:xfrm>
                  </p:grpSpPr>
                  <p:sp>
                    <p:nvSpPr>
                      <p:cNvPr id="502" name="Up Arrow Callout 501"/>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Quad Arrow 502"/>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6" name="Group 209"/>
                    <p:cNvGrpSpPr/>
                    <p:nvPr/>
                  </p:nvGrpSpPr>
                  <p:grpSpPr>
                    <a:xfrm rot="10800000">
                      <a:off x="5486400" y="3810000"/>
                      <a:ext cx="1524000" cy="1447800"/>
                      <a:chOff x="5486400" y="2362200"/>
                      <a:chExt cx="1524000" cy="1447800"/>
                    </a:xfrm>
                  </p:grpSpPr>
                  <p:sp>
                    <p:nvSpPr>
                      <p:cNvPr id="500" name="Up Arrow Callout 499"/>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Quad Arrow 500"/>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9" name="Diamond 498"/>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0" name="Group 223"/>
                <p:cNvGrpSpPr/>
                <p:nvPr/>
              </p:nvGrpSpPr>
              <p:grpSpPr>
                <a:xfrm>
                  <a:off x="6095999" y="1905000"/>
                  <a:ext cx="2810030" cy="838200"/>
                  <a:chOff x="4809966" y="2971801"/>
                  <a:chExt cx="5781830" cy="1638301"/>
                </a:xfrm>
              </p:grpSpPr>
              <p:grpSp>
                <p:nvGrpSpPr>
                  <p:cNvPr id="471" name="Group 213"/>
                  <p:cNvGrpSpPr/>
                  <p:nvPr/>
                </p:nvGrpSpPr>
                <p:grpSpPr>
                  <a:xfrm rot="5400000">
                    <a:off x="5457666" y="2362202"/>
                    <a:ext cx="1600200" cy="2895600"/>
                    <a:chOff x="5457669" y="2362200"/>
                    <a:chExt cx="1600200" cy="2895600"/>
                  </a:xfrm>
                </p:grpSpPr>
                <p:grpSp>
                  <p:nvGrpSpPr>
                    <p:cNvPr id="473" name="Group 208"/>
                    <p:cNvGrpSpPr/>
                    <p:nvPr/>
                  </p:nvGrpSpPr>
                  <p:grpSpPr>
                    <a:xfrm>
                      <a:off x="5486400" y="2362200"/>
                      <a:ext cx="1524000" cy="1447800"/>
                      <a:chOff x="5486400" y="2362200"/>
                      <a:chExt cx="1524000" cy="1447800"/>
                    </a:xfrm>
                  </p:grpSpPr>
                  <p:sp>
                    <p:nvSpPr>
                      <p:cNvPr id="493" name="Up Arrow Callout 492"/>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Quad Arrow 493"/>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4" name="Group 209"/>
                    <p:cNvGrpSpPr/>
                    <p:nvPr/>
                  </p:nvGrpSpPr>
                  <p:grpSpPr>
                    <a:xfrm rot="10800000">
                      <a:off x="5486400" y="3810000"/>
                      <a:ext cx="1524000" cy="1447800"/>
                      <a:chOff x="5486400" y="2362200"/>
                      <a:chExt cx="1524000" cy="1447800"/>
                    </a:xfrm>
                  </p:grpSpPr>
                  <p:sp>
                    <p:nvSpPr>
                      <p:cNvPr id="491" name="Up Arrow Callout 490"/>
                      <p:cNvSpPr/>
                      <p:nvPr/>
                    </p:nvSpPr>
                    <p:spPr>
                      <a:xfrm>
                        <a:off x="5486400" y="2362200"/>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Quad Arrow 491"/>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0" name="Diamond 489"/>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214"/>
                  <p:cNvGrpSpPr/>
                  <p:nvPr/>
                </p:nvGrpSpPr>
                <p:grpSpPr>
                  <a:xfrm rot="5400000">
                    <a:off x="8343896" y="2324101"/>
                    <a:ext cx="1600200" cy="2895600"/>
                    <a:chOff x="5457669" y="2362205"/>
                    <a:chExt cx="1600200" cy="2895600"/>
                  </a:xfrm>
                </p:grpSpPr>
                <p:grpSp>
                  <p:nvGrpSpPr>
                    <p:cNvPr id="476" name="Group 208"/>
                    <p:cNvGrpSpPr/>
                    <p:nvPr/>
                  </p:nvGrpSpPr>
                  <p:grpSpPr>
                    <a:xfrm>
                      <a:off x="5486400" y="2362205"/>
                      <a:ext cx="1524000" cy="1447800"/>
                      <a:chOff x="5486400" y="2362205"/>
                      <a:chExt cx="1524000" cy="1447800"/>
                    </a:xfrm>
                  </p:grpSpPr>
                  <p:sp>
                    <p:nvSpPr>
                      <p:cNvPr id="486" name="Up Arrow Callout 485"/>
                      <p:cNvSpPr/>
                      <p:nvPr/>
                    </p:nvSpPr>
                    <p:spPr>
                      <a:xfrm>
                        <a:off x="5486400" y="2362205"/>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Quad Arrow 486"/>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7" name="Group 209"/>
                    <p:cNvGrpSpPr/>
                    <p:nvPr/>
                  </p:nvGrpSpPr>
                  <p:grpSpPr>
                    <a:xfrm rot="10800000">
                      <a:off x="5486400" y="3810005"/>
                      <a:ext cx="1524000" cy="1447800"/>
                      <a:chOff x="5486400" y="2362195"/>
                      <a:chExt cx="1524000" cy="1447800"/>
                    </a:xfrm>
                  </p:grpSpPr>
                  <p:sp>
                    <p:nvSpPr>
                      <p:cNvPr id="484" name="Up Arrow Callout 483"/>
                      <p:cNvSpPr/>
                      <p:nvPr/>
                    </p:nvSpPr>
                    <p:spPr>
                      <a:xfrm>
                        <a:off x="5486400" y="2362195"/>
                        <a:ext cx="1524000" cy="1447800"/>
                      </a:xfrm>
                      <a:prstGeom prst="upArrowCallout">
                        <a:avLst>
                          <a:gd name="adj1" fmla="val 47778"/>
                          <a:gd name="adj2" fmla="val 25000"/>
                          <a:gd name="adj3" fmla="val 25000"/>
                          <a:gd name="adj4" fmla="val 504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Quad Arrow 484"/>
                      <p:cNvSpPr/>
                      <p:nvPr/>
                    </p:nvSpPr>
                    <p:spPr>
                      <a:xfrm>
                        <a:off x="5886521" y="2760226"/>
                        <a:ext cx="662420" cy="869244"/>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3" name="Diamond 482"/>
                    <p:cNvSpPr/>
                    <p:nvPr/>
                  </p:nvSpPr>
                  <p:spPr>
                    <a:xfrm>
                      <a:off x="5457669" y="3655102"/>
                      <a:ext cx="1600200" cy="3048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276377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01"/>
                                        </p:tgtEl>
                                        <p:attrNameLst>
                                          <p:attrName>style.visibility</p:attrName>
                                        </p:attrNameLst>
                                      </p:cBhvr>
                                      <p:to>
                                        <p:strVal val="visible"/>
                                      </p:to>
                                    </p:set>
                                    <p:anim calcmode="lin" valueType="num">
                                      <p:cBhvr additive="base">
                                        <p:cTn id="7" dur="500" fill="hold"/>
                                        <p:tgtEl>
                                          <p:spTgt spid="1101"/>
                                        </p:tgtEl>
                                        <p:attrNameLst>
                                          <p:attrName>ppt_x</p:attrName>
                                        </p:attrNameLst>
                                      </p:cBhvr>
                                      <p:tavLst>
                                        <p:tav tm="0">
                                          <p:val>
                                            <p:strVal val="0-#ppt_w/2"/>
                                          </p:val>
                                        </p:tav>
                                        <p:tav tm="100000">
                                          <p:val>
                                            <p:strVal val="#ppt_x"/>
                                          </p:val>
                                        </p:tav>
                                      </p:tavLst>
                                    </p:anim>
                                    <p:anim calcmode="lin" valueType="num">
                                      <p:cBhvr additive="base">
                                        <p:cTn id="8" dur="500" fill="hold"/>
                                        <p:tgtEl>
                                          <p:spTgt spid="11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98"/>
                                        </p:tgtEl>
                                        <p:attrNameLst>
                                          <p:attrName>style.visibility</p:attrName>
                                        </p:attrNameLst>
                                      </p:cBhvr>
                                      <p:to>
                                        <p:strVal val="visible"/>
                                      </p:to>
                                    </p:set>
                                    <p:animEffect transition="in" filter="circle(in)">
                                      <p:cBhvr>
                                        <p:cTn id="13" dur="2000"/>
                                        <p:tgtEl>
                                          <p:spTgt spid="598"/>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Clr clrSpc="rgb" dir="cw">
                                      <p:cBhvr override="childStyle">
                                        <p:cTn id="17" dur="100" fill="hold"/>
                                        <p:tgtEl>
                                          <p:spTgt spid="4"/>
                                        </p:tgtEl>
                                        <p:attrNameLst>
                                          <p:attrName>style.color</p:attrName>
                                        </p:attrNameLst>
                                      </p:cBhvr>
                                      <p:to>
                                        <a:schemeClr val="accent2"/>
                                      </p:to>
                                    </p:animClr>
                                    <p:animClr clrSpc="rgb" dir="cw">
                                      <p:cBhvr>
                                        <p:cTn id="18" dur="100" fill="hold"/>
                                        <p:tgtEl>
                                          <p:spTgt spid="4"/>
                                        </p:tgtEl>
                                        <p:attrNameLst>
                                          <p:attrName>fillcolor</p:attrName>
                                        </p:attrNameLst>
                                      </p:cBhvr>
                                      <p:to>
                                        <a:schemeClr val="accent2"/>
                                      </p:to>
                                    </p:animClr>
                                    <p:set>
                                      <p:cBhvr>
                                        <p:cTn id="19" dur="100" fill="hold"/>
                                        <p:tgtEl>
                                          <p:spTgt spid="4"/>
                                        </p:tgtEl>
                                        <p:attrNameLst>
                                          <p:attrName>fill.type</p:attrName>
                                        </p:attrNameLst>
                                      </p:cBhvr>
                                      <p:to>
                                        <p:strVal val="solid"/>
                                      </p:to>
                                    </p:set>
                                    <p:set>
                                      <p:cBhvr>
                                        <p:cTn id="20" dur="100" fill="hold"/>
                                        <p:tgtEl>
                                          <p:spTgt spid="4"/>
                                        </p:tgtEl>
                                        <p:attrNameLst>
                                          <p:attrName>fill.on</p:attrName>
                                        </p:attrNameLst>
                                      </p:cBhvr>
                                      <p:to>
                                        <p:strVal val="true"/>
                                      </p:to>
                                    </p:se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F34391-0C4A-4DF3-81D9-00977991CA6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24000" y="0"/>
            <a:ext cx="9144000" cy="6858000"/>
          </a:xfrm>
          <a:prstGeom prst="rect">
            <a:avLst/>
          </a:prstGeom>
          <a:solidFill>
            <a:srgbClr val="E6B6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 name="Rectangle 3"/>
          <p:cNvSpPr/>
          <p:nvPr/>
        </p:nvSpPr>
        <p:spPr>
          <a:xfrm>
            <a:off x="1752600" y="304800"/>
            <a:ext cx="8686800" cy="1815882"/>
          </a:xfrm>
          <a:prstGeom prst="rect">
            <a:avLst/>
          </a:prstGeom>
        </p:spPr>
        <p:txBody>
          <a:bodyPr wrap="square">
            <a:spAutoFit/>
          </a:bodyPr>
          <a:lstStyle/>
          <a:p>
            <a:pPr algn="ctr"/>
            <a:r>
              <a:rPr lang="en-US" sz="2800" dirty="0"/>
              <a:t>“My power and the might of mine hand hath gotten me this wealth. But thou shalt remember the Lord thy God; for it is he that giveth thee power to get wealth” </a:t>
            </a:r>
          </a:p>
          <a:p>
            <a:pPr algn="ctr"/>
            <a:r>
              <a:rPr lang="en-US" sz="2800" dirty="0"/>
              <a:t>(Deuteronomy 8:17-18)</a:t>
            </a:r>
          </a:p>
        </p:txBody>
      </p:sp>
      <p:sp>
        <p:nvSpPr>
          <p:cNvPr id="5" name="Rectangle 4"/>
          <p:cNvSpPr/>
          <p:nvPr/>
        </p:nvSpPr>
        <p:spPr>
          <a:xfrm>
            <a:off x="1524000" y="2514600"/>
            <a:ext cx="9144000" cy="1569660"/>
          </a:xfrm>
          <a:prstGeom prst="rect">
            <a:avLst/>
          </a:prstGeom>
        </p:spPr>
        <p:txBody>
          <a:bodyPr wrap="square">
            <a:spAutoFit/>
          </a:bodyPr>
          <a:lstStyle/>
          <a:p>
            <a:pPr algn="ctr"/>
            <a:r>
              <a:rPr lang="en-US" sz="3200" dirty="0"/>
              <a:t>“Seek Not after riches nor the vain things of this world; for behold, you cannot carry them with you” </a:t>
            </a:r>
          </a:p>
          <a:p>
            <a:pPr algn="ctr"/>
            <a:r>
              <a:rPr lang="en-US" sz="3200" dirty="0"/>
              <a:t>(Alma 39:14)</a:t>
            </a:r>
          </a:p>
        </p:txBody>
      </p:sp>
      <p:sp>
        <p:nvSpPr>
          <p:cNvPr id="6" name="Rectangle 5"/>
          <p:cNvSpPr/>
          <p:nvPr/>
        </p:nvSpPr>
        <p:spPr>
          <a:xfrm>
            <a:off x="1524000" y="4648201"/>
            <a:ext cx="9144000" cy="1323439"/>
          </a:xfrm>
          <a:prstGeom prst="rect">
            <a:avLst/>
          </a:prstGeom>
        </p:spPr>
        <p:txBody>
          <a:bodyPr wrap="square">
            <a:spAutoFit/>
          </a:bodyPr>
          <a:lstStyle/>
          <a:p>
            <a:pPr algn="ctr"/>
            <a:r>
              <a:rPr lang="en-US" sz="4000" dirty="0"/>
              <a:t>As in the movie </a:t>
            </a:r>
            <a:r>
              <a:rPr lang="en-US" sz="4000" u="sng" dirty="0" err="1"/>
              <a:t>Spaceballs</a:t>
            </a:r>
            <a:r>
              <a:rPr lang="en-US" sz="4000" dirty="0"/>
              <a:t>: </a:t>
            </a:r>
          </a:p>
          <a:p>
            <a:pPr algn="ctr"/>
            <a:r>
              <a:rPr lang="en-US" sz="4000" dirty="0"/>
              <a:t>“Take only what you need to survive”</a:t>
            </a:r>
          </a:p>
        </p:txBody>
      </p:sp>
    </p:spTree>
    <p:extLst>
      <p:ext uri="{BB962C8B-B14F-4D97-AF65-F5344CB8AC3E}">
        <p14:creationId xmlns:p14="http://schemas.microsoft.com/office/powerpoint/2010/main" val="308634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AEE706C-D4E3-4A06-972F-0C2CD21E608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6635" y="6550223"/>
            <a:ext cx="4800600" cy="307777"/>
          </a:xfrm>
          <a:prstGeom prst="rect">
            <a:avLst/>
          </a:prstGeom>
          <a:noFill/>
        </p:spPr>
        <p:txBody>
          <a:bodyPr wrap="square" rtlCol="0">
            <a:spAutoFit/>
          </a:bodyPr>
          <a:lstStyle/>
          <a:p>
            <a:r>
              <a:rPr lang="en-US" sz="1400" dirty="0"/>
              <a:t>Jacob 2:19</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 Other Violations</a:t>
            </a:r>
          </a:p>
        </p:txBody>
      </p:sp>
      <p:sp>
        <p:nvSpPr>
          <p:cNvPr id="8" name="TextBox 7"/>
          <p:cNvSpPr txBox="1"/>
          <p:nvPr/>
        </p:nvSpPr>
        <p:spPr>
          <a:xfrm>
            <a:off x="1981200" y="1219201"/>
            <a:ext cx="4800600" cy="830997"/>
          </a:xfrm>
          <a:prstGeom prst="rect">
            <a:avLst/>
          </a:prstGeom>
          <a:noFill/>
        </p:spPr>
        <p:txBody>
          <a:bodyPr wrap="square" rtlCol="0">
            <a:spAutoFit/>
          </a:bodyPr>
          <a:lstStyle/>
          <a:p>
            <a:r>
              <a:rPr lang="en-US" sz="2400" dirty="0"/>
              <a:t>Jacob rebukes people who have violated the law of chastity</a:t>
            </a:r>
          </a:p>
        </p:txBody>
      </p:sp>
      <p:sp>
        <p:nvSpPr>
          <p:cNvPr id="9" name="TextBox 8"/>
          <p:cNvSpPr txBox="1"/>
          <p:nvPr/>
        </p:nvSpPr>
        <p:spPr>
          <a:xfrm>
            <a:off x="2798299" y="3635300"/>
            <a:ext cx="7116666" cy="1815882"/>
          </a:xfrm>
          <a:prstGeom prst="rect">
            <a:avLst/>
          </a:prstGeom>
          <a:noFill/>
        </p:spPr>
        <p:txBody>
          <a:bodyPr wrap="square" rtlCol="0">
            <a:spAutoFit/>
          </a:bodyPr>
          <a:lstStyle/>
          <a:p>
            <a:r>
              <a:rPr lang="en-US" sz="2400" dirty="0"/>
              <a:t>“The plaguing sin of this generation is sexual immorality. This, the Prophet Joseph said, would be the source of more temptations, more buffetings, and more difficulties for the elders of Israel than any other.” </a:t>
            </a:r>
          </a:p>
          <a:p>
            <a:r>
              <a:rPr lang="en-US" sz="1600" dirty="0"/>
              <a:t>Ezra Taft Benson</a:t>
            </a:r>
          </a:p>
        </p:txBody>
      </p:sp>
      <p:pic>
        <p:nvPicPr>
          <p:cNvPr id="35" name="Picture 34" descr="Ezra t benson.jpg"/>
          <p:cNvPicPr>
            <a:picLocks noChangeAspect="1"/>
          </p:cNvPicPr>
          <p:nvPr/>
        </p:nvPicPr>
        <p:blipFill>
          <a:blip r:embed="rId5" cstate="print"/>
          <a:stretch>
            <a:fillRect/>
          </a:stretch>
        </p:blipFill>
        <p:spPr>
          <a:xfrm>
            <a:off x="10716717" y="5186181"/>
            <a:ext cx="988001" cy="1397815"/>
          </a:xfrm>
          <a:prstGeom prst="rect">
            <a:avLst/>
          </a:prstGeom>
        </p:spPr>
      </p:pic>
      <p:grpSp>
        <p:nvGrpSpPr>
          <p:cNvPr id="31" name="Group 30">
            <a:extLst>
              <a:ext uri="{FF2B5EF4-FFF2-40B4-BE49-F238E27FC236}">
                <a16:creationId xmlns:a16="http://schemas.microsoft.com/office/drawing/2014/main" id="{AA8305C3-C283-4333-9F26-DD1C8A4A3AC2}"/>
              </a:ext>
            </a:extLst>
          </p:cNvPr>
          <p:cNvGrpSpPr/>
          <p:nvPr/>
        </p:nvGrpSpPr>
        <p:grpSpPr>
          <a:xfrm flipH="1">
            <a:off x="6589986" y="704973"/>
            <a:ext cx="1874482" cy="2183442"/>
            <a:chOff x="922474" y="3511235"/>
            <a:chExt cx="2255291" cy="2627017"/>
          </a:xfrm>
        </p:grpSpPr>
        <p:grpSp>
          <p:nvGrpSpPr>
            <p:cNvPr id="32" name="Group 31">
              <a:extLst>
                <a:ext uri="{FF2B5EF4-FFF2-40B4-BE49-F238E27FC236}">
                  <a16:creationId xmlns:a16="http://schemas.microsoft.com/office/drawing/2014/main" id="{202883BE-2553-4866-94A5-B6C4EEB15B2E}"/>
                </a:ext>
              </a:extLst>
            </p:cNvPr>
            <p:cNvGrpSpPr/>
            <p:nvPr/>
          </p:nvGrpSpPr>
          <p:grpSpPr>
            <a:xfrm>
              <a:off x="922474" y="3684760"/>
              <a:ext cx="1049510" cy="2433876"/>
              <a:chOff x="922474" y="3684760"/>
              <a:chExt cx="1049510" cy="2433876"/>
            </a:xfrm>
          </p:grpSpPr>
          <p:sp>
            <p:nvSpPr>
              <p:cNvPr id="42" name="Oval 41">
                <a:extLst>
                  <a:ext uri="{FF2B5EF4-FFF2-40B4-BE49-F238E27FC236}">
                    <a16:creationId xmlns:a16="http://schemas.microsoft.com/office/drawing/2014/main" id="{B209BEC0-D5FD-41F4-B716-76292AE11619}"/>
                  </a:ext>
                </a:extLst>
              </p:cNvPr>
              <p:cNvSpPr/>
              <p:nvPr/>
            </p:nvSpPr>
            <p:spPr>
              <a:xfrm>
                <a:off x="1158844" y="3684760"/>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ED444443-73D3-4A18-B9AB-E300E9C69CBF}"/>
                  </a:ext>
                </a:extLst>
              </p:cNvPr>
              <p:cNvSpPr/>
              <p:nvPr/>
            </p:nvSpPr>
            <p:spPr>
              <a:xfrm>
                <a:off x="1013988" y="4291344"/>
                <a:ext cx="814812" cy="22633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CE6C4EA2-13B8-4F55-9B8E-AC9A19017D7D}"/>
                  </a:ext>
                </a:extLst>
              </p:cNvPr>
              <p:cNvSpPr/>
              <p:nvPr/>
            </p:nvSpPr>
            <p:spPr>
              <a:xfrm>
                <a:off x="995882" y="4445252"/>
                <a:ext cx="878186" cy="995881"/>
              </a:xfrm>
              <a:prstGeom prst="trapezoid">
                <a:avLst>
                  <a:gd name="adj" fmla="val 26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653912EA-D72F-4183-9C73-82AAF70BD2FA}"/>
                  </a:ext>
                </a:extLst>
              </p:cNvPr>
              <p:cNvSpPr/>
              <p:nvPr/>
            </p:nvSpPr>
            <p:spPr>
              <a:xfrm rot="3911839">
                <a:off x="1520070" y="4612743"/>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20BD85B9-962F-4C0E-970F-5A3E1ECBE9A7}"/>
                  </a:ext>
                </a:extLst>
              </p:cNvPr>
              <p:cNvSpPr/>
              <p:nvPr/>
            </p:nvSpPr>
            <p:spPr>
              <a:xfrm rot="6387792">
                <a:off x="667535" y="4629341"/>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4CA8EB2B-1F10-4352-9A08-CB9F63B1F38C}"/>
                  </a:ext>
                </a:extLst>
              </p:cNvPr>
              <p:cNvSpPr/>
              <p:nvPr/>
            </p:nvSpPr>
            <p:spPr>
              <a:xfrm rot="5400000">
                <a:off x="1109348" y="5563656"/>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0498C46F-0024-4AC4-9CB6-3EF355B6572E}"/>
                  </a:ext>
                </a:extLst>
              </p:cNvPr>
              <p:cNvSpPr/>
              <p:nvPr/>
            </p:nvSpPr>
            <p:spPr>
              <a:xfrm rot="5400000">
                <a:off x="836235" y="5571201"/>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AE6A5B8D-0BAA-4FDD-B57B-A647864C7171}"/>
                </a:ext>
              </a:extLst>
            </p:cNvPr>
            <p:cNvSpPr/>
            <p:nvPr/>
          </p:nvSpPr>
          <p:spPr>
            <a:xfrm>
              <a:off x="2415767" y="3511235"/>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92A8D79-78D1-4593-840E-3253C8E36D7A}"/>
                </a:ext>
              </a:extLst>
            </p:cNvPr>
            <p:cNvSpPr/>
            <p:nvPr/>
          </p:nvSpPr>
          <p:spPr>
            <a:xfrm rot="5400000">
              <a:off x="2027255" y="5487193"/>
              <a:ext cx="1086347" cy="19766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E6BEACC6-DDCC-4365-B05A-8E5CF64B34FB}"/>
                </a:ext>
              </a:extLst>
            </p:cNvPr>
            <p:cNvSpPr/>
            <p:nvPr/>
          </p:nvSpPr>
          <p:spPr>
            <a:xfrm rot="5400000">
              <a:off x="2325530" y="5485193"/>
              <a:ext cx="108634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6B10548-E0B0-43DC-90B4-E2A59748B4B2}"/>
                </a:ext>
              </a:extLst>
            </p:cNvPr>
            <p:cNvSpPr/>
            <p:nvPr/>
          </p:nvSpPr>
          <p:spPr>
            <a:xfrm>
              <a:off x="2353902" y="4116610"/>
              <a:ext cx="778598" cy="27432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1871459F-4422-455D-B758-DB90DBEB9CDB}"/>
                </a:ext>
              </a:extLst>
            </p:cNvPr>
            <p:cNvSpPr/>
            <p:nvPr/>
          </p:nvSpPr>
          <p:spPr>
            <a:xfrm rot="7223141">
              <a:off x="1849081" y="4564031"/>
              <a:ext cx="87532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233634D5-5F91-484B-8578-ED284EE87AF0}"/>
                </a:ext>
              </a:extLst>
            </p:cNvPr>
            <p:cNvSpPr/>
            <p:nvPr/>
          </p:nvSpPr>
          <p:spPr>
            <a:xfrm rot="5174172">
              <a:off x="2592677" y="4548229"/>
              <a:ext cx="998160" cy="17201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2DDAFEE2-3584-4BF1-B7BC-3062FF3A65E3}"/>
                </a:ext>
              </a:extLst>
            </p:cNvPr>
            <p:cNvSpPr/>
            <p:nvPr/>
          </p:nvSpPr>
          <p:spPr>
            <a:xfrm>
              <a:off x="2471596" y="4217406"/>
              <a:ext cx="523592" cy="1060764"/>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227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E12FCC-5A92-1294-1C40-CF5BDAB5528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1D5E2E0-AA98-C392-F612-F99D1DA7E676}"/>
              </a:ext>
            </a:extLst>
          </p:cNvPr>
          <p:cNvPicPr>
            <a:picLocks noChangeAspect="1"/>
          </p:cNvPicPr>
          <p:nvPr/>
        </p:nvPicPr>
        <p:blipFill>
          <a:blip r:embed="rId4"/>
          <a:stretch>
            <a:fillRect/>
          </a:stretch>
        </p:blipFill>
        <p:spPr>
          <a:xfrm>
            <a:off x="832009" y="760604"/>
            <a:ext cx="4877481" cy="2324424"/>
          </a:xfrm>
          <a:prstGeom prst="rect">
            <a:avLst/>
          </a:prstGeom>
        </p:spPr>
      </p:pic>
      <p:sp>
        <p:nvSpPr>
          <p:cNvPr id="5" name="TextBox 4">
            <a:extLst>
              <a:ext uri="{FF2B5EF4-FFF2-40B4-BE49-F238E27FC236}">
                <a16:creationId xmlns:a16="http://schemas.microsoft.com/office/drawing/2014/main" id="{DD9A2069-85B9-D870-2856-2B6ED9AC13AC}"/>
              </a:ext>
            </a:extLst>
          </p:cNvPr>
          <p:cNvSpPr txBox="1"/>
          <p:nvPr/>
        </p:nvSpPr>
        <p:spPr>
          <a:xfrm>
            <a:off x="475011" y="3429000"/>
            <a:ext cx="6094070" cy="2677656"/>
          </a:xfrm>
          <a:prstGeom prst="rect">
            <a:avLst/>
          </a:prstGeom>
          <a:noFill/>
        </p:spPr>
        <p:txBody>
          <a:bodyPr wrap="square">
            <a:spAutoFit/>
          </a:bodyPr>
          <a:lstStyle/>
          <a:p>
            <a:pPr algn="l" fontAlgn="base"/>
            <a:r>
              <a:rPr lang="en-US" sz="2400" b="0" i="0" dirty="0">
                <a:solidFill>
                  <a:srgbClr val="000000"/>
                </a:solidFill>
                <a:effectLst/>
                <a:latin typeface="Abadi" panose="020B0604020104020204" pitchFamily="34" charset="0"/>
              </a:rPr>
              <a:t>How would you describe what this diagram shows about the Lord’s standards and the world’s standards?</a:t>
            </a:r>
          </a:p>
          <a:p>
            <a:pPr algn="l" fontAlgn="base"/>
            <a:endParaRPr lang="en-US" sz="2400" b="0" i="0" dirty="0">
              <a:solidFill>
                <a:srgbClr val="000000"/>
              </a:solidFill>
              <a:effectLst/>
              <a:latin typeface="Abadi" panose="020B0604020104020204" pitchFamily="34" charset="0"/>
            </a:endParaRPr>
          </a:p>
          <a:p>
            <a:pPr algn="l" fontAlgn="base"/>
            <a:r>
              <a:rPr lang="en-US" sz="2400" b="0" i="0" dirty="0">
                <a:solidFill>
                  <a:srgbClr val="000000"/>
                </a:solidFill>
                <a:effectLst/>
                <a:latin typeface="Abadi" panose="020B0604020104020204" pitchFamily="34" charset="0"/>
              </a:rPr>
              <a:t>In what ways do you see the world’s standards moving away from the Lord’s standards?</a:t>
            </a:r>
          </a:p>
        </p:txBody>
      </p:sp>
      <p:sp>
        <p:nvSpPr>
          <p:cNvPr id="7" name="TextBox 6">
            <a:extLst>
              <a:ext uri="{FF2B5EF4-FFF2-40B4-BE49-F238E27FC236}">
                <a16:creationId xmlns:a16="http://schemas.microsoft.com/office/drawing/2014/main" id="{A36DD20C-6E60-AF55-BF74-027CF7CE891D}"/>
              </a:ext>
            </a:extLst>
          </p:cNvPr>
          <p:cNvSpPr txBox="1"/>
          <p:nvPr/>
        </p:nvSpPr>
        <p:spPr>
          <a:xfrm>
            <a:off x="7124565" y="3602006"/>
            <a:ext cx="4502070" cy="1415772"/>
          </a:xfrm>
          <a:prstGeom prst="rect">
            <a:avLst/>
          </a:prstGeom>
          <a:noFill/>
        </p:spPr>
        <p:txBody>
          <a:bodyPr wrap="square">
            <a:spAutoFit/>
          </a:bodyPr>
          <a:lstStyle/>
          <a:p>
            <a:r>
              <a:rPr lang="en-US" sz="2400" b="0" i="0" dirty="0">
                <a:solidFill>
                  <a:srgbClr val="000000"/>
                </a:solidFill>
                <a:effectLst/>
              </a:rPr>
              <a:t>“It takes faith to live a chaste life when the world shouts that God’s law of chastity is now outmoded.” </a:t>
            </a:r>
          </a:p>
          <a:p>
            <a:r>
              <a:rPr lang="en-US" sz="1400" b="0" i="0" dirty="0">
                <a:solidFill>
                  <a:srgbClr val="000000"/>
                </a:solidFill>
                <a:effectLst/>
              </a:rPr>
              <a:t>Russell M. Nelson</a:t>
            </a:r>
            <a:endParaRPr lang="en-US" sz="1400" dirty="0"/>
          </a:p>
        </p:txBody>
      </p:sp>
      <p:pic>
        <p:nvPicPr>
          <p:cNvPr id="9" name="Picture 8" descr="A close-up of a person smiling&#10;&#10;Description automatically generated">
            <a:extLst>
              <a:ext uri="{FF2B5EF4-FFF2-40B4-BE49-F238E27FC236}">
                <a16:creationId xmlns:a16="http://schemas.microsoft.com/office/drawing/2014/main" id="{0C3C1DF0-2BB5-6F64-F27D-CAF69CE00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0492" y="832133"/>
            <a:ext cx="2027275" cy="2537905"/>
          </a:xfrm>
          <a:prstGeom prst="rect">
            <a:avLst/>
          </a:prstGeom>
        </p:spPr>
      </p:pic>
    </p:spTree>
    <p:extLst>
      <p:ext uri="{BB962C8B-B14F-4D97-AF65-F5344CB8AC3E}">
        <p14:creationId xmlns:p14="http://schemas.microsoft.com/office/powerpoint/2010/main" val="36027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7241EA-0C29-6406-1971-63A13197B13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1B36D77-960B-5EB8-6F05-CA841BBDA250}"/>
              </a:ext>
            </a:extLst>
          </p:cNvPr>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Chastity</a:t>
            </a:r>
          </a:p>
        </p:txBody>
      </p:sp>
      <p:sp>
        <p:nvSpPr>
          <p:cNvPr id="6" name="TextBox 5">
            <a:extLst>
              <a:ext uri="{FF2B5EF4-FFF2-40B4-BE49-F238E27FC236}">
                <a16:creationId xmlns:a16="http://schemas.microsoft.com/office/drawing/2014/main" id="{3815D291-9F09-7D52-764B-80563DDE45D8}"/>
              </a:ext>
            </a:extLst>
          </p:cNvPr>
          <p:cNvSpPr txBox="1"/>
          <p:nvPr/>
        </p:nvSpPr>
        <p:spPr>
          <a:xfrm>
            <a:off x="2846868" y="1005374"/>
            <a:ext cx="6945718" cy="4832092"/>
          </a:xfrm>
          <a:prstGeom prst="rect">
            <a:avLst/>
          </a:prstGeom>
          <a:noFill/>
        </p:spPr>
        <p:txBody>
          <a:bodyPr wrap="square">
            <a:spAutoFit/>
          </a:bodyPr>
          <a:lstStyle/>
          <a:p>
            <a:r>
              <a:rPr lang="en-US" sz="2800" b="0" i="0" dirty="0">
                <a:solidFill>
                  <a:srgbClr val="000000"/>
                </a:solidFill>
                <a:effectLst/>
                <a:latin typeface="Abadi" panose="020B0604020104020204" pitchFamily="34" charset="0"/>
              </a:rPr>
              <a:t>The Lord’s law of chastity is clear and unchanging. “Chastity is sexual purity”. </a:t>
            </a:r>
          </a:p>
          <a:p>
            <a:endParaRPr lang="en-US" sz="2800" dirty="0">
              <a:solidFill>
                <a:srgbClr val="000000"/>
              </a:solidFill>
              <a:latin typeface="Abadi" panose="020B0604020104020204" pitchFamily="34" charset="0"/>
            </a:endParaRPr>
          </a:p>
          <a:p>
            <a:r>
              <a:rPr lang="en-US" sz="2800" b="0" i="0" dirty="0">
                <a:solidFill>
                  <a:srgbClr val="000000"/>
                </a:solidFill>
                <a:effectLst/>
                <a:latin typeface="Abadi" panose="020B0604020104020204" pitchFamily="34" charset="0"/>
              </a:rPr>
              <a:t>Those who are chaste are morally clean in their thoughts, words, and actions. </a:t>
            </a:r>
          </a:p>
          <a:p>
            <a:endParaRPr lang="en-US" sz="2800" dirty="0">
              <a:solidFill>
                <a:srgbClr val="000000"/>
              </a:solidFill>
              <a:latin typeface="Abadi" panose="020B0604020104020204" pitchFamily="34" charset="0"/>
            </a:endParaRPr>
          </a:p>
          <a:p>
            <a:r>
              <a:rPr lang="en-US" sz="2800" b="0" i="0" dirty="0">
                <a:solidFill>
                  <a:srgbClr val="000000"/>
                </a:solidFill>
                <a:effectLst/>
                <a:latin typeface="Abadi" panose="020B0604020104020204" pitchFamily="34" charset="0"/>
              </a:rPr>
              <a:t>Chastity means not having any sexual relations before marriage.</a:t>
            </a:r>
          </a:p>
          <a:p>
            <a:endParaRPr lang="en-US" sz="2800" dirty="0">
              <a:solidFill>
                <a:srgbClr val="000000"/>
              </a:solidFill>
              <a:latin typeface="Abadi" panose="020B0604020104020204" pitchFamily="34" charset="0"/>
            </a:endParaRPr>
          </a:p>
          <a:p>
            <a:r>
              <a:rPr lang="en-US" sz="2800" b="0" i="0" dirty="0">
                <a:solidFill>
                  <a:srgbClr val="000000"/>
                </a:solidFill>
                <a:effectLst/>
                <a:latin typeface="Abadi" panose="020B0604020104020204" pitchFamily="34" charset="0"/>
              </a:rPr>
              <a:t> It also means complete fidelity </a:t>
            </a:r>
            <a:r>
              <a:rPr lang="en-US" sz="2800" dirty="0">
                <a:solidFill>
                  <a:srgbClr val="000000"/>
                </a:solidFill>
                <a:latin typeface="Abadi" panose="020B0604020104020204" pitchFamily="34" charset="0"/>
              </a:rPr>
              <a:t>between</a:t>
            </a:r>
            <a:r>
              <a:rPr lang="en-US" sz="2800" b="0" i="0" dirty="0">
                <a:solidFill>
                  <a:srgbClr val="000000"/>
                </a:solidFill>
                <a:effectLst/>
                <a:latin typeface="Abadi" panose="020B0604020104020204" pitchFamily="34" charset="0"/>
              </a:rPr>
              <a:t> husband </a:t>
            </a:r>
            <a:r>
              <a:rPr lang="en-US" sz="2800" dirty="0">
                <a:solidFill>
                  <a:srgbClr val="000000"/>
                </a:solidFill>
                <a:latin typeface="Abadi" panose="020B0604020104020204" pitchFamily="34" charset="0"/>
              </a:rPr>
              <a:t>and</a:t>
            </a:r>
            <a:r>
              <a:rPr lang="en-US" sz="2800" b="0" i="0" dirty="0">
                <a:solidFill>
                  <a:srgbClr val="000000"/>
                </a:solidFill>
                <a:effectLst/>
                <a:latin typeface="Abadi" panose="020B0604020104020204" pitchFamily="34" charset="0"/>
              </a:rPr>
              <a:t> wife during marriage”</a:t>
            </a:r>
            <a:endParaRPr lang="en-US" sz="2800" dirty="0">
              <a:latin typeface="Abadi" panose="020B0604020104020204" pitchFamily="34" charset="0"/>
            </a:endParaRPr>
          </a:p>
        </p:txBody>
      </p:sp>
      <p:sp>
        <p:nvSpPr>
          <p:cNvPr id="7" name="Speech Bubble: Oval 6">
            <a:extLst>
              <a:ext uri="{FF2B5EF4-FFF2-40B4-BE49-F238E27FC236}">
                <a16:creationId xmlns:a16="http://schemas.microsoft.com/office/drawing/2014/main" id="{8FE49574-38BC-5D11-0F58-4B903974A646}"/>
              </a:ext>
            </a:extLst>
          </p:cNvPr>
          <p:cNvSpPr/>
          <p:nvPr/>
        </p:nvSpPr>
        <p:spPr>
          <a:xfrm>
            <a:off x="9563987" y="2061298"/>
            <a:ext cx="1770320" cy="1350334"/>
          </a:xfrm>
          <a:prstGeom prst="wedgeEllipseCallou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7">
            <a:extLst>
              <a:ext uri="{FF2B5EF4-FFF2-40B4-BE49-F238E27FC236}">
                <a16:creationId xmlns:a16="http://schemas.microsoft.com/office/drawing/2014/main" id="{7F0FD668-E6D4-6E27-77BF-4EEE66B7998B}"/>
              </a:ext>
            </a:extLst>
          </p:cNvPr>
          <p:cNvSpPr/>
          <p:nvPr/>
        </p:nvSpPr>
        <p:spPr>
          <a:xfrm>
            <a:off x="624663" y="2158409"/>
            <a:ext cx="1959048" cy="1424763"/>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ECD1733-140D-EB9C-F4EC-CB731D10053A}"/>
              </a:ext>
            </a:extLst>
          </p:cNvPr>
          <p:cNvGrpSpPr/>
          <p:nvPr/>
        </p:nvGrpSpPr>
        <p:grpSpPr>
          <a:xfrm>
            <a:off x="1315440" y="4486314"/>
            <a:ext cx="926745" cy="1723099"/>
            <a:chOff x="1315440" y="4486314"/>
            <a:chExt cx="926745" cy="1723099"/>
          </a:xfrm>
        </p:grpSpPr>
        <p:sp>
          <p:nvSpPr>
            <p:cNvPr id="16" name="Circle: Hollow 15">
              <a:extLst>
                <a:ext uri="{FF2B5EF4-FFF2-40B4-BE49-F238E27FC236}">
                  <a16:creationId xmlns:a16="http://schemas.microsoft.com/office/drawing/2014/main" id="{CA5D5C76-6347-64D3-C040-7D59880CD2AC}"/>
                </a:ext>
              </a:extLst>
            </p:cNvPr>
            <p:cNvSpPr/>
            <p:nvPr/>
          </p:nvSpPr>
          <p:spPr>
            <a:xfrm>
              <a:off x="1315440" y="5273748"/>
              <a:ext cx="926405" cy="935665"/>
            </a:xfrm>
            <a:prstGeom prst="donut">
              <a:avLst>
                <a:gd name="adj" fmla="val 84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a:extLst>
                <a:ext uri="{FF2B5EF4-FFF2-40B4-BE49-F238E27FC236}">
                  <a16:creationId xmlns:a16="http://schemas.microsoft.com/office/drawing/2014/main" id="{F2A57CB1-5322-5F19-A195-2ECA6E794A8C}"/>
                </a:ext>
              </a:extLst>
            </p:cNvPr>
            <p:cNvGrpSpPr/>
            <p:nvPr/>
          </p:nvGrpSpPr>
          <p:grpSpPr>
            <a:xfrm>
              <a:off x="1315780" y="4486314"/>
              <a:ext cx="926405" cy="844058"/>
              <a:chOff x="228600" y="228600"/>
              <a:chExt cx="3429000" cy="3124200"/>
            </a:xfrm>
            <a:solidFill>
              <a:schemeClr val="bg1"/>
            </a:solidFill>
          </p:grpSpPr>
          <p:sp>
            <p:nvSpPr>
              <p:cNvPr id="10" name="Trapezoid 9">
                <a:extLst>
                  <a:ext uri="{FF2B5EF4-FFF2-40B4-BE49-F238E27FC236}">
                    <a16:creationId xmlns:a16="http://schemas.microsoft.com/office/drawing/2014/main" id="{BFE245F2-E8CC-4DE7-8C1A-CE92150D58DE}"/>
                  </a:ext>
                </a:extLst>
              </p:cNvPr>
              <p:cNvSpPr/>
              <p:nvPr/>
            </p:nvSpPr>
            <p:spPr>
              <a:xfrm>
                <a:off x="228600" y="381000"/>
                <a:ext cx="3429000" cy="838200"/>
              </a:xfrm>
              <a:prstGeom prst="trapezoid">
                <a:avLst>
                  <a:gd name="adj" fmla="val 949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50419E95-59AC-EAD7-D09F-8CB29A97479F}"/>
                  </a:ext>
                </a:extLst>
              </p:cNvPr>
              <p:cNvSpPr/>
              <p:nvPr/>
            </p:nvSpPr>
            <p:spPr>
              <a:xfrm flipV="1">
                <a:off x="228600" y="1219200"/>
                <a:ext cx="3429000" cy="2133600"/>
              </a:xfrm>
              <a:prstGeom prst="trapezoid">
                <a:avLst>
                  <a:gd name="adj" fmla="val 760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16B82A1-E6B3-94EE-BB97-D1E1872F0E38}"/>
                  </a:ext>
                </a:extLst>
              </p:cNvPr>
              <p:cNvSpPr/>
              <p:nvPr/>
            </p:nvSpPr>
            <p:spPr>
              <a:xfrm flipV="1">
                <a:off x="1447800" y="1219200"/>
                <a:ext cx="990600" cy="2133600"/>
              </a:xfrm>
              <a:prstGeom prst="triangle">
                <a:avLst>
                  <a:gd name="adj" fmla="val 4763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097E93F-F3A1-7F98-A5F3-8980E79A9DBA}"/>
                  </a:ext>
                </a:extLst>
              </p:cNvPr>
              <p:cNvSpPr/>
              <p:nvPr/>
            </p:nvSpPr>
            <p:spPr>
              <a:xfrm flipV="1">
                <a:off x="990600" y="381000"/>
                <a:ext cx="914400" cy="838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510000F0-F178-4BE6-1498-E7E0E8509641}"/>
                  </a:ext>
                </a:extLst>
              </p:cNvPr>
              <p:cNvSpPr/>
              <p:nvPr/>
            </p:nvSpPr>
            <p:spPr>
              <a:xfrm flipV="1">
                <a:off x="1981200" y="381000"/>
                <a:ext cx="914400" cy="838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E32DD9-A19E-E16C-7EED-C627E7BC51FB}"/>
                  </a:ext>
                </a:extLst>
              </p:cNvPr>
              <p:cNvSpPr/>
              <p:nvPr/>
            </p:nvSpPr>
            <p:spPr>
              <a:xfrm>
                <a:off x="990600" y="228600"/>
                <a:ext cx="19050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TextBox 18">
            <a:extLst>
              <a:ext uri="{FF2B5EF4-FFF2-40B4-BE49-F238E27FC236}">
                <a16:creationId xmlns:a16="http://schemas.microsoft.com/office/drawing/2014/main" id="{D86FE0E7-6647-69F1-DFD2-419354EB5864}"/>
              </a:ext>
            </a:extLst>
          </p:cNvPr>
          <p:cNvSpPr txBox="1"/>
          <p:nvPr/>
        </p:nvSpPr>
        <p:spPr>
          <a:xfrm>
            <a:off x="3247360" y="5837466"/>
            <a:ext cx="6097772" cy="923330"/>
          </a:xfrm>
          <a:prstGeom prst="rect">
            <a:avLst/>
          </a:prstGeom>
          <a:noFill/>
        </p:spPr>
        <p:txBody>
          <a:bodyPr wrap="square">
            <a:spAutoFit/>
          </a:bodyPr>
          <a:lstStyle/>
          <a:p>
            <a:r>
              <a:rPr lang="en-US" b="1" i="1" dirty="0">
                <a:solidFill>
                  <a:srgbClr val="FF0000"/>
                </a:solidFill>
                <a:effectLst/>
              </a:rPr>
              <a:t>For I, the Lord God, delight in the chastity of women. And whoredoms are an abomination before me; thus saith the Lord of Hosts.</a:t>
            </a:r>
            <a:endParaRPr lang="en-US" b="1" i="1" dirty="0">
              <a:solidFill>
                <a:srgbClr val="FF0000"/>
              </a:solidFill>
            </a:endParaRPr>
          </a:p>
        </p:txBody>
      </p:sp>
      <p:sp>
        <p:nvSpPr>
          <p:cNvPr id="20" name="TextBox 19">
            <a:extLst>
              <a:ext uri="{FF2B5EF4-FFF2-40B4-BE49-F238E27FC236}">
                <a16:creationId xmlns:a16="http://schemas.microsoft.com/office/drawing/2014/main" id="{08AC8429-BDAE-9F5F-F422-08D397A7DB2E}"/>
              </a:ext>
            </a:extLst>
          </p:cNvPr>
          <p:cNvSpPr txBox="1"/>
          <p:nvPr/>
        </p:nvSpPr>
        <p:spPr>
          <a:xfrm>
            <a:off x="73572" y="6550223"/>
            <a:ext cx="4800600" cy="307777"/>
          </a:xfrm>
          <a:prstGeom prst="rect">
            <a:avLst/>
          </a:prstGeom>
          <a:noFill/>
        </p:spPr>
        <p:txBody>
          <a:bodyPr wrap="square" rtlCol="0">
            <a:spAutoFit/>
          </a:bodyPr>
          <a:lstStyle/>
          <a:p>
            <a:r>
              <a:rPr lang="en-US" sz="1400" dirty="0"/>
              <a:t>Jacob 2:22-28</a:t>
            </a:r>
          </a:p>
        </p:txBody>
      </p:sp>
    </p:spTree>
    <p:extLst>
      <p:ext uri="{BB962C8B-B14F-4D97-AF65-F5344CB8AC3E}">
        <p14:creationId xmlns:p14="http://schemas.microsoft.com/office/powerpoint/2010/main" val="409356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C727D6-8DEE-4340-9379-317D1AA09F2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0013" y="6550223"/>
            <a:ext cx="4800600" cy="307777"/>
          </a:xfrm>
          <a:prstGeom prst="rect">
            <a:avLst/>
          </a:prstGeom>
          <a:noFill/>
        </p:spPr>
        <p:txBody>
          <a:bodyPr wrap="square" rtlCol="0">
            <a:spAutoFit/>
          </a:bodyPr>
          <a:lstStyle/>
          <a:p>
            <a:r>
              <a:rPr lang="en-US" sz="1400" dirty="0"/>
              <a:t>Jacob 2:22-28</a:t>
            </a:r>
          </a:p>
        </p:txBody>
      </p:sp>
      <p:sp>
        <p:nvSpPr>
          <p:cNvPr id="4" name="TextBox 3"/>
          <p:cNvSpPr txBox="1"/>
          <p:nvPr/>
        </p:nvSpPr>
        <p:spPr>
          <a:xfrm>
            <a:off x="7388771" y="827690"/>
            <a:ext cx="4183117" cy="461665"/>
          </a:xfrm>
          <a:prstGeom prst="rect">
            <a:avLst/>
          </a:prstGeom>
          <a:noFill/>
        </p:spPr>
        <p:txBody>
          <a:bodyPr wrap="square" rtlCol="0">
            <a:spAutoFit/>
          </a:bodyPr>
          <a:lstStyle/>
          <a:p>
            <a:pPr algn="ctr"/>
            <a:r>
              <a:rPr lang="en-US" sz="2400" dirty="0" err="1">
                <a:latin typeface="Rockwell" pitchFamily="18" charset="0"/>
              </a:rPr>
              <a:t>Whoredoms</a:t>
            </a:r>
            <a:r>
              <a:rPr lang="en-US" sz="2400" dirty="0">
                <a:latin typeface="Rockwell" pitchFamily="18" charset="0"/>
              </a:rPr>
              <a:t> = Sexual Sins</a:t>
            </a:r>
          </a:p>
        </p:txBody>
      </p:sp>
      <p:sp>
        <p:nvSpPr>
          <p:cNvPr id="9" name="TextBox 8"/>
          <p:cNvSpPr txBox="1"/>
          <p:nvPr/>
        </p:nvSpPr>
        <p:spPr>
          <a:xfrm>
            <a:off x="947928" y="1072897"/>
            <a:ext cx="6477000" cy="4893647"/>
          </a:xfrm>
          <a:prstGeom prst="rect">
            <a:avLst/>
          </a:prstGeom>
          <a:noFill/>
        </p:spPr>
        <p:txBody>
          <a:bodyPr wrap="square" rtlCol="0">
            <a:spAutoFit/>
          </a:bodyPr>
          <a:lstStyle/>
          <a:p>
            <a:r>
              <a:rPr lang="en-US" sz="2400" dirty="0"/>
              <a:t>“The Lord’s standard regarding sexual purity is clear and unchanging. Do not have any sexual relations before marriage and be completely faithful to your spouse after marriage. …</a:t>
            </a:r>
          </a:p>
          <a:p>
            <a:r>
              <a:rPr lang="en-US" sz="2400" dirty="0"/>
              <a:t>“Never do anything that could lead to sexual transgression. Treat others with respect, not as objects used to satisfy lustful and selfish desires. Before marriage, do not participate in passionate kissing, lie on top of another person, or touch the private, sacred parts of another person’s body, with or without clothing. Do not do anything else that arouses sexual feelings. Do not arouse those emotions in your own body.”</a:t>
            </a:r>
          </a:p>
        </p:txBody>
      </p:sp>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Avoidance of Grosser Crimes</a:t>
            </a:r>
          </a:p>
        </p:txBody>
      </p:sp>
      <p:pic>
        <p:nvPicPr>
          <p:cNvPr id="5" name="Picture 4">
            <a:extLst>
              <a:ext uri="{FF2B5EF4-FFF2-40B4-BE49-F238E27FC236}">
                <a16:creationId xmlns:a16="http://schemas.microsoft.com/office/drawing/2014/main" id="{B261B5CA-272F-4EEC-932F-413C74F40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5916" y="2347721"/>
            <a:ext cx="2670620" cy="3946729"/>
          </a:xfrm>
          <a:prstGeom prst="rect">
            <a:avLst/>
          </a:prstGeom>
        </p:spPr>
      </p:pic>
      <p:sp>
        <p:nvSpPr>
          <p:cNvPr id="6" name="Rectangle 5">
            <a:extLst>
              <a:ext uri="{FF2B5EF4-FFF2-40B4-BE49-F238E27FC236}">
                <a16:creationId xmlns:a16="http://schemas.microsoft.com/office/drawing/2014/main" id="{0BF1B799-5348-4012-9E9E-F254AE2374E8}"/>
              </a:ext>
            </a:extLst>
          </p:cNvPr>
          <p:cNvSpPr/>
          <p:nvPr/>
        </p:nvSpPr>
        <p:spPr>
          <a:xfrm>
            <a:off x="7382282" y="6488668"/>
            <a:ext cx="4925516" cy="369332"/>
          </a:xfrm>
          <a:prstGeom prst="rect">
            <a:avLst/>
          </a:prstGeom>
        </p:spPr>
        <p:txBody>
          <a:bodyPr wrap="none">
            <a:spAutoFit/>
          </a:bodyPr>
          <a:lstStyle/>
          <a:p>
            <a:r>
              <a:rPr lang="en-US" dirty="0"/>
              <a:t>(For the Strength of Youth [booklet, 2011], 35–36).</a:t>
            </a:r>
          </a:p>
        </p:txBody>
      </p:sp>
    </p:spTree>
    <p:extLst>
      <p:ext uri="{BB962C8B-B14F-4D97-AF65-F5344CB8AC3E}">
        <p14:creationId xmlns:p14="http://schemas.microsoft.com/office/powerpoint/2010/main" val="543578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027A11F-FF27-45D7-90E8-71AD27C814E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3572" y="6550223"/>
            <a:ext cx="4800600" cy="307777"/>
          </a:xfrm>
          <a:prstGeom prst="rect">
            <a:avLst/>
          </a:prstGeom>
          <a:noFill/>
        </p:spPr>
        <p:txBody>
          <a:bodyPr wrap="square" rtlCol="0">
            <a:spAutoFit/>
          </a:bodyPr>
          <a:lstStyle/>
          <a:p>
            <a:r>
              <a:rPr lang="en-US" sz="1400" dirty="0"/>
              <a:t>Jacob 2:23-24</a:t>
            </a:r>
          </a:p>
        </p:txBody>
      </p:sp>
      <p:sp>
        <p:nvSpPr>
          <p:cNvPr id="9" name="TextBox 8"/>
          <p:cNvSpPr txBox="1"/>
          <p:nvPr/>
        </p:nvSpPr>
        <p:spPr>
          <a:xfrm>
            <a:off x="1524000" y="685800"/>
            <a:ext cx="8915400" cy="5509200"/>
          </a:xfrm>
          <a:prstGeom prst="rect">
            <a:avLst/>
          </a:prstGeom>
          <a:noFill/>
        </p:spPr>
        <p:txBody>
          <a:bodyPr wrap="square" rtlCol="0">
            <a:spAutoFit/>
          </a:bodyPr>
          <a:lstStyle/>
          <a:p>
            <a:pPr algn="ctr"/>
            <a:r>
              <a:rPr lang="en-US" sz="3200" dirty="0">
                <a:solidFill>
                  <a:srgbClr val="FF0000"/>
                </a:solidFill>
              </a:rPr>
              <a:t>How do people sometimes seek to excuse sexual immorality today?</a:t>
            </a:r>
          </a:p>
          <a:p>
            <a:endParaRPr lang="en-US" sz="2400" dirty="0"/>
          </a:p>
          <a:p>
            <a:endParaRPr lang="en-US" sz="2400" dirty="0"/>
          </a:p>
          <a:p>
            <a:pPr algn="ctr"/>
            <a:endParaRPr lang="en-US" sz="2400" dirty="0"/>
          </a:p>
          <a:p>
            <a:pPr algn="ctr"/>
            <a:r>
              <a:rPr lang="en-US" sz="2400" dirty="0"/>
              <a:t>“It is a free country, and I can do what I like, when I like with my body”</a:t>
            </a:r>
          </a:p>
          <a:p>
            <a:pPr algn="ctr"/>
            <a:endParaRPr lang="en-US" sz="2400" dirty="0"/>
          </a:p>
          <a:p>
            <a:pPr algn="ctr"/>
            <a:r>
              <a:rPr lang="en-US" sz="2400" dirty="0"/>
              <a:t>“We need to see if we are sexually compatible with each other”</a:t>
            </a:r>
          </a:p>
          <a:p>
            <a:pPr algn="ctr"/>
            <a:endParaRPr lang="en-US" sz="2400" dirty="0"/>
          </a:p>
          <a:p>
            <a:pPr algn="ctr"/>
            <a:r>
              <a:rPr lang="en-US" sz="2400" dirty="0"/>
              <a:t>“I can repent of it later and be okay”</a:t>
            </a:r>
          </a:p>
          <a:p>
            <a:pPr algn="ctr"/>
            <a:endParaRPr lang="en-US" sz="2400" dirty="0"/>
          </a:p>
          <a:p>
            <a:pPr algn="ctr"/>
            <a:r>
              <a:rPr lang="en-US" sz="2400" dirty="0"/>
              <a:t>“Everyone else is doing it” </a:t>
            </a:r>
          </a:p>
          <a:p>
            <a:pPr algn="ctr"/>
            <a:endParaRPr lang="en-US" sz="2400" dirty="0"/>
          </a:p>
          <a:p>
            <a:pPr algn="ctr"/>
            <a:r>
              <a:rPr lang="en-US" sz="2400" dirty="0"/>
              <a:t>“We love each other”</a:t>
            </a:r>
          </a:p>
        </p:txBody>
      </p:sp>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Excuses</a:t>
            </a:r>
          </a:p>
        </p:txBody>
      </p:sp>
      <p:sp>
        <p:nvSpPr>
          <p:cNvPr id="21" name="Heart 20"/>
          <p:cNvSpPr/>
          <p:nvPr/>
        </p:nvSpPr>
        <p:spPr>
          <a:xfrm>
            <a:off x="1752600" y="4572000"/>
            <a:ext cx="2286000" cy="1905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CDD467A4-27AB-41BB-A39E-26A8E33167B7}"/>
              </a:ext>
            </a:extLst>
          </p:cNvPr>
          <p:cNvGrpSpPr/>
          <p:nvPr/>
        </p:nvGrpSpPr>
        <p:grpSpPr>
          <a:xfrm>
            <a:off x="8657849" y="4503727"/>
            <a:ext cx="1703527" cy="1984309"/>
            <a:chOff x="922474" y="3511235"/>
            <a:chExt cx="2255291" cy="2627017"/>
          </a:xfrm>
        </p:grpSpPr>
        <p:grpSp>
          <p:nvGrpSpPr>
            <p:cNvPr id="24" name="Group 23">
              <a:extLst>
                <a:ext uri="{FF2B5EF4-FFF2-40B4-BE49-F238E27FC236}">
                  <a16:creationId xmlns:a16="http://schemas.microsoft.com/office/drawing/2014/main" id="{F06DF527-43A8-416D-8F28-30403AE00D71}"/>
                </a:ext>
              </a:extLst>
            </p:cNvPr>
            <p:cNvGrpSpPr/>
            <p:nvPr/>
          </p:nvGrpSpPr>
          <p:grpSpPr>
            <a:xfrm>
              <a:off x="922474" y="3684760"/>
              <a:ext cx="1049510" cy="2433876"/>
              <a:chOff x="922474" y="3684760"/>
              <a:chExt cx="1049510" cy="2433876"/>
            </a:xfrm>
          </p:grpSpPr>
          <p:sp>
            <p:nvSpPr>
              <p:cNvPr id="33" name="Oval 32">
                <a:extLst>
                  <a:ext uri="{FF2B5EF4-FFF2-40B4-BE49-F238E27FC236}">
                    <a16:creationId xmlns:a16="http://schemas.microsoft.com/office/drawing/2014/main" id="{F92BF46E-6D3A-4AE6-8948-160C090DACD2}"/>
                  </a:ext>
                </a:extLst>
              </p:cNvPr>
              <p:cNvSpPr/>
              <p:nvPr/>
            </p:nvSpPr>
            <p:spPr>
              <a:xfrm>
                <a:off x="1158844" y="3684760"/>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4437C48E-9606-4AE3-8A16-BC805F2EDACF}"/>
                  </a:ext>
                </a:extLst>
              </p:cNvPr>
              <p:cNvSpPr/>
              <p:nvPr/>
            </p:nvSpPr>
            <p:spPr>
              <a:xfrm>
                <a:off x="1013988" y="4291344"/>
                <a:ext cx="814812" cy="22633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FEA8D957-7141-47B5-869E-39947A40DBC5}"/>
                  </a:ext>
                </a:extLst>
              </p:cNvPr>
              <p:cNvSpPr/>
              <p:nvPr/>
            </p:nvSpPr>
            <p:spPr>
              <a:xfrm>
                <a:off x="995882" y="4445252"/>
                <a:ext cx="878186" cy="995881"/>
              </a:xfrm>
              <a:prstGeom prst="trapezoid">
                <a:avLst>
                  <a:gd name="adj" fmla="val 26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19732F78-3448-423A-A5C2-A3D02D9DE923}"/>
                  </a:ext>
                </a:extLst>
              </p:cNvPr>
              <p:cNvSpPr/>
              <p:nvPr/>
            </p:nvSpPr>
            <p:spPr>
              <a:xfrm rot="3911839">
                <a:off x="1520070" y="4612743"/>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7B76A595-402A-436D-A701-15CD5B557005}"/>
                  </a:ext>
                </a:extLst>
              </p:cNvPr>
              <p:cNvSpPr/>
              <p:nvPr/>
            </p:nvSpPr>
            <p:spPr>
              <a:xfrm rot="6387792">
                <a:off x="667535" y="4629341"/>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A9E4A747-8B35-4CE2-9A97-33C877645B40}"/>
                  </a:ext>
                </a:extLst>
              </p:cNvPr>
              <p:cNvSpPr/>
              <p:nvPr/>
            </p:nvSpPr>
            <p:spPr>
              <a:xfrm rot="5400000">
                <a:off x="1109348" y="5563656"/>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946922F1-82DE-4E81-8817-5D7DC40731E5}"/>
                  </a:ext>
                </a:extLst>
              </p:cNvPr>
              <p:cNvSpPr/>
              <p:nvPr/>
            </p:nvSpPr>
            <p:spPr>
              <a:xfrm rot="5400000">
                <a:off x="836235" y="5571201"/>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7A657D24-9B38-400C-835B-A2C06FD1D40D}"/>
                </a:ext>
              </a:extLst>
            </p:cNvPr>
            <p:cNvSpPr/>
            <p:nvPr/>
          </p:nvSpPr>
          <p:spPr>
            <a:xfrm>
              <a:off x="2415767" y="3511235"/>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8B7A13BF-7F9D-4828-A0C9-586DAC824564}"/>
                </a:ext>
              </a:extLst>
            </p:cNvPr>
            <p:cNvSpPr/>
            <p:nvPr/>
          </p:nvSpPr>
          <p:spPr>
            <a:xfrm rot="5400000">
              <a:off x="2027255" y="5487193"/>
              <a:ext cx="1086347" cy="19766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2B2F8E62-6EA8-419B-A58C-AB0572ED8556}"/>
                </a:ext>
              </a:extLst>
            </p:cNvPr>
            <p:cNvSpPr/>
            <p:nvPr/>
          </p:nvSpPr>
          <p:spPr>
            <a:xfrm rot="5400000">
              <a:off x="2325530" y="5485193"/>
              <a:ext cx="108634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8B67634D-2345-4301-8E01-4FBD3C0B87F4}"/>
                </a:ext>
              </a:extLst>
            </p:cNvPr>
            <p:cNvSpPr/>
            <p:nvPr/>
          </p:nvSpPr>
          <p:spPr>
            <a:xfrm>
              <a:off x="2353902" y="4116610"/>
              <a:ext cx="778598" cy="27432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2CA2EEB-EA1D-473C-B072-9096B5D4A9AF}"/>
                </a:ext>
              </a:extLst>
            </p:cNvPr>
            <p:cNvSpPr/>
            <p:nvPr/>
          </p:nvSpPr>
          <p:spPr>
            <a:xfrm rot="7223141">
              <a:off x="1849081" y="4564031"/>
              <a:ext cx="87532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15A03BA-2D48-4938-990B-8275E71FA4AD}"/>
                </a:ext>
              </a:extLst>
            </p:cNvPr>
            <p:cNvSpPr/>
            <p:nvPr/>
          </p:nvSpPr>
          <p:spPr>
            <a:xfrm rot="5174172">
              <a:off x="2592677" y="4548229"/>
              <a:ext cx="998160" cy="17201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5B699E2D-1A3B-4449-B485-825FC4D3F1FF}"/>
                </a:ext>
              </a:extLst>
            </p:cNvPr>
            <p:cNvSpPr/>
            <p:nvPr/>
          </p:nvSpPr>
          <p:spPr>
            <a:xfrm>
              <a:off x="2471596" y="4217406"/>
              <a:ext cx="523592" cy="1060764"/>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379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2" end="12"/>
                                            </p:txEl>
                                          </p:spTgt>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a:extLst>
              <a:ext uri="{FF2B5EF4-FFF2-40B4-BE49-F238E27FC236}">
                <a16:creationId xmlns:a16="http://schemas.microsoft.com/office/drawing/2014/main" id="{9F0389C0-FA23-4E73-8D74-83A8E731BA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68165" y="6550223"/>
            <a:ext cx="4800600" cy="307777"/>
          </a:xfrm>
          <a:prstGeom prst="rect">
            <a:avLst/>
          </a:prstGeom>
          <a:noFill/>
        </p:spPr>
        <p:txBody>
          <a:bodyPr wrap="square" rtlCol="0">
            <a:spAutoFit/>
          </a:bodyPr>
          <a:lstStyle/>
          <a:p>
            <a:r>
              <a:rPr lang="en-US" sz="1400" dirty="0"/>
              <a:t>Jacob 2:23-24</a:t>
            </a:r>
          </a:p>
        </p:txBody>
      </p:sp>
      <p:sp>
        <p:nvSpPr>
          <p:cNvPr id="9" name="TextBox 8"/>
          <p:cNvSpPr txBox="1"/>
          <p:nvPr/>
        </p:nvSpPr>
        <p:spPr>
          <a:xfrm>
            <a:off x="1524000" y="914401"/>
            <a:ext cx="9144000" cy="5139869"/>
          </a:xfrm>
          <a:prstGeom prst="rect">
            <a:avLst/>
          </a:prstGeom>
          <a:noFill/>
        </p:spPr>
        <p:txBody>
          <a:bodyPr wrap="square" rtlCol="0">
            <a:spAutoFit/>
          </a:bodyPr>
          <a:lstStyle/>
          <a:p>
            <a:pPr algn="ctr"/>
            <a:r>
              <a:rPr lang="en-US" sz="3200" dirty="0">
                <a:solidFill>
                  <a:srgbClr val="FF0000"/>
                </a:solidFill>
              </a:rPr>
              <a:t>What are some things you can do to avoid being overcome by sexual temptations? </a:t>
            </a:r>
          </a:p>
          <a:p>
            <a:endParaRPr lang="en-US" sz="2400" dirty="0"/>
          </a:p>
          <a:p>
            <a:endParaRPr lang="en-US" sz="2400" dirty="0"/>
          </a:p>
          <a:p>
            <a:pPr algn="ctr"/>
            <a:r>
              <a:rPr lang="en-US" sz="2400" dirty="0"/>
              <a:t>Praying for strength</a:t>
            </a:r>
          </a:p>
          <a:p>
            <a:pPr algn="ctr"/>
            <a:endParaRPr lang="en-US" sz="2400" dirty="0"/>
          </a:p>
          <a:p>
            <a:pPr algn="ctr"/>
            <a:r>
              <a:rPr lang="en-US" sz="2400" dirty="0"/>
              <a:t>Associating with good friends</a:t>
            </a:r>
          </a:p>
          <a:p>
            <a:pPr algn="ctr"/>
            <a:endParaRPr lang="en-US" sz="2400" dirty="0"/>
          </a:p>
          <a:p>
            <a:pPr algn="ctr"/>
            <a:r>
              <a:rPr lang="en-US" sz="2400" dirty="0"/>
              <a:t>Choosing wholesome entertainment</a:t>
            </a:r>
          </a:p>
          <a:p>
            <a:pPr algn="ctr"/>
            <a:endParaRPr lang="en-US" sz="2400" dirty="0"/>
          </a:p>
          <a:p>
            <a:pPr algn="ctr"/>
            <a:r>
              <a:rPr lang="en-US" sz="2400" dirty="0"/>
              <a:t>Avoiding situations and places where temptation is likely</a:t>
            </a:r>
          </a:p>
          <a:p>
            <a:pPr algn="ctr"/>
            <a:endParaRPr lang="en-US" sz="2400" dirty="0"/>
          </a:p>
          <a:p>
            <a:pPr algn="ctr"/>
            <a:r>
              <a:rPr lang="en-US" sz="2400" dirty="0"/>
              <a:t>“Nothing good comes from staying up past 12:00 at night while dating”</a:t>
            </a:r>
          </a:p>
        </p:txBody>
      </p:sp>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Avoiding Temptations</a:t>
            </a:r>
          </a:p>
        </p:txBody>
      </p:sp>
      <p:grpSp>
        <p:nvGrpSpPr>
          <p:cNvPr id="21" name="Group 20"/>
          <p:cNvGrpSpPr/>
          <p:nvPr/>
        </p:nvGrpSpPr>
        <p:grpSpPr>
          <a:xfrm>
            <a:off x="1828800" y="2438400"/>
            <a:ext cx="2209800" cy="1657350"/>
            <a:chOff x="1066800" y="990600"/>
            <a:chExt cx="5486400" cy="4114800"/>
          </a:xfrm>
        </p:grpSpPr>
        <p:sp>
          <p:nvSpPr>
            <p:cNvPr id="22" name="Rounded Rectangle 21"/>
            <p:cNvSpPr/>
            <p:nvPr/>
          </p:nvSpPr>
          <p:spPr>
            <a:xfrm>
              <a:off x="1447800" y="1143000"/>
              <a:ext cx="4572000" cy="25908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981200" y="1828800"/>
              <a:ext cx="3581400" cy="18415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7"/>
            <p:cNvGrpSpPr/>
            <p:nvPr/>
          </p:nvGrpSpPr>
          <p:grpSpPr>
            <a:xfrm>
              <a:off x="1066800" y="1143000"/>
              <a:ext cx="685800" cy="2667000"/>
              <a:chOff x="1066800" y="1143000"/>
              <a:chExt cx="685800" cy="2667000"/>
            </a:xfrm>
          </p:grpSpPr>
          <p:sp>
            <p:nvSpPr>
              <p:cNvPr id="68" name="Rounded Rectangle 24"/>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25"/>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6"/>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8"/>
            <p:cNvGrpSpPr/>
            <p:nvPr/>
          </p:nvGrpSpPr>
          <p:grpSpPr>
            <a:xfrm>
              <a:off x="5867400" y="1219200"/>
              <a:ext cx="685800" cy="2667000"/>
              <a:chOff x="1066800" y="1143000"/>
              <a:chExt cx="685800" cy="2667000"/>
            </a:xfrm>
          </p:grpSpPr>
          <p:sp>
            <p:nvSpPr>
              <p:cNvPr id="65" name="Rounded Rectangle 64"/>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lowchart: Delay 25"/>
            <p:cNvSpPr/>
            <p:nvPr/>
          </p:nvSpPr>
          <p:spPr>
            <a:xfrm rot="16200000">
              <a:off x="1562100" y="3238500"/>
              <a:ext cx="12954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lay 26"/>
            <p:cNvSpPr/>
            <p:nvPr/>
          </p:nvSpPr>
          <p:spPr>
            <a:xfrm rot="16200000">
              <a:off x="2781300" y="3238500"/>
              <a:ext cx="12954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p:cNvSpPr/>
            <p:nvPr/>
          </p:nvSpPr>
          <p:spPr>
            <a:xfrm rot="16200000">
              <a:off x="4000500" y="3238500"/>
              <a:ext cx="12954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elay 28"/>
            <p:cNvSpPr/>
            <p:nvPr/>
          </p:nvSpPr>
          <p:spPr>
            <a:xfrm rot="16200000">
              <a:off x="1143000" y="3733800"/>
              <a:ext cx="15240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lay 29"/>
            <p:cNvSpPr/>
            <p:nvPr/>
          </p:nvSpPr>
          <p:spPr>
            <a:xfrm rot="16200000">
              <a:off x="2362200" y="3733800"/>
              <a:ext cx="15240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p:cNvSpPr/>
            <p:nvPr/>
          </p:nvSpPr>
          <p:spPr>
            <a:xfrm rot="16200000">
              <a:off x="3581400" y="3733800"/>
              <a:ext cx="15240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elay 31"/>
            <p:cNvSpPr/>
            <p:nvPr/>
          </p:nvSpPr>
          <p:spPr>
            <a:xfrm rot="16200000">
              <a:off x="4800600" y="3733800"/>
              <a:ext cx="15240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1066800" y="990600"/>
              <a:ext cx="685800" cy="685800"/>
              <a:chOff x="1066800" y="1143000"/>
              <a:chExt cx="685800" cy="2667000"/>
            </a:xfrm>
          </p:grpSpPr>
          <p:sp>
            <p:nvSpPr>
              <p:cNvPr id="62" name="Rounded Rectangle 61"/>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6"/>
            <p:cNvGrpSpPr/>
            <p:nvPr/>
          </p:nvGrpSpPr>
          <p:grpSpPr>
            <a:xfrm>
              <a:off x="1752600" y="990600"/>
              <a:ext cx="685800" cy="685800"/>
              <a:chOff x="1066800" y="1143000"/>
              <a:chExt cx="685800" cy="2667000"/>
            </a:xfrm>
          </p:grpSpPr>
          <p:sp>
            <p:nvSpPr>
              <p:cNvPr id="59" name="Rounded Rectangle 58"/>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40"/>
            <p:cNvGrpSpPr/>
            <p:nvPr/>
          </p:nvGrpSpPr>
          <p:grpSpPr>
            <a:xfrm>
              <a:off x="2438400" y="990600"/>
              <a:ext cx="685800" cy="685800"/>
              <a:chOff x="1066800" y="1143000"/>
              <a:chExt cx="685800" cy="2667000"/>
            </a:xfrm>
          </p:grpSpPr>
          <p:sp>
            <p:nvSpPr>
              <p:cNvPr id="56" name="Rounded Rectangle 55"/>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44"/>
            <p:cNvGrpSpPr/>
            <p:nvPr/>
          </p:nvGrpSpPr>
          <p:grpSpPr>
            <a:xfrm>
              <a:off x="3124200" y="990600"/>
              <a:ext cx="685800" cy="685800"/>
              <a:chOff x="1066800" y="1143000"/>
              <a:chExt cx="685800" cy="2667000"/>
            </a:xfrm>
          </p:grpSpPr>
          <p:sp>
            <p:nvSpPr>
              <p:cNvPr id="53" name="Rounded Rectangle 52"/>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48"/>
            <p:cNvGrpSpPr/>
            <p:nvPr/>
          </p:nvGrpSpPr>
          <p:grpSpPr>
            <a:xfrm>
              <a:off x="3810000" y="990600"/>
              <a:ext cx="685800" cy="685800"/>
              <a:chOff x="1066800" y="1143000"/>
              <a:chExt cx="685800" cy="2667000"/>
            </a:xfrm>
          </p:grpSpPr>
          <p:sp>
            <p:nvSpPr>
              <p:cNvPr id="50" name="Rounded Rectangle 49"/>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52"/>
            <p:cNvGrpSpPr/>
            <p:nvPr/>
          </p:nvGrpSpPr>
          <p:grpSpPr>
            <a:xfrm>
              <a:off x="4495800" y="990600"/>
              <a:ext cx="685800" cy="685800"/>
              <a:chOff x="1066800" y="1143000"/>
              <a:chExt cx="685800" cy="2667000"/>
            </a:xfrm>
          </p:grpSpPr>
          <p:sp>
            <p:nvSpPr>
              <p:cNvPr id="47" name="Rounded Rectangle 46"/>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56"/>
            <p:cNvGrpSpPr/>
            <p:nvPr/>
          </p:nvGrpSpPr>
          <p:grpSpPr>
            <a:xfrm>
              <a:off x="5181600" y="990600"/>
              <a:ext cx="685800" cy="685800"/>
              <a:chOff x="1066800" y="1143000"/>
              <a:chExt cx="685800" cy="2667000"/>
            </a:xfrm>
          </p:grpSpPr>
          <p:sp>
            <p:nvSpPr>
              <p:cNvPr id="44" name="Rounded Rectangle 43"/>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60"/>
            <p:cNvGrpSpPr/>
            <p:nvPr/>
          </p:nvGrpSpPr>
          <p:grpSpPr>
            <a:xfrm>
              <a:off x="5867400" y="990600"/>
              <a:ext cx="685800" cy="685800"/>
              <a:chOff x="1066800" y="1143000"/>
              <a:chExt cx="685800" cy="2667000"/>
            </a:xfrm>
          </p:grpSpPr>
          <p:sp>
            <p:nvSpPr>
              <p:cNvPr id="41" name="Rounded Rectangle 40"/>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70"/>
          <p:cNvGrpSpPr/>
          <p:nvPr/>
        </p:nvGrpSpPr>
        <p:grpSpPr>
          <a:xfrm>
            <a:off x="7924801" y="2133601"/>
            <a:ext cx="2499359" cy="1428349"/>
            <a:chOff x="5334000" y="4191000"/>
            <a:chExt cx="3352800" cy="1916077"/>
          </a:xfrm>
        </p:grpSpPr>
        <p:grpSp>
          <p:nvGrpSpPr>
            <p:cNvPr id="72" name="Group 101"/>
            <p:cNvGrpSpPr/>
            <p:nvPr/>
          </p:nvGrpSpPr>
          <p:grpSpPr>
            <a:xfrm>
              <a:off x="6248400" y="4191000"/>
              <a:ext cx="838200" cy="1916077"/>
              <a:chOff x="6096000" y="2438400"/>
              <a:chExt cx="838200" cy="1916077"/>
            </a:xfrm>
          </p:grpSpPr>
          <p:sp>
            <p:nvSpPr>
              <p:cNvPr id="121" name="Oval 120"/>
              <p:cNvSpPr/>
              <p:nvPr/>
            </p:nvSpPr>
            <p:spPr>
              <a:xfrm>
                <a:off x="6172200" y="2438400"/>
                <a:ext cx="665877" cy="8195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121"/>
              <p:cNvSpPr/>
              <p:nvPr/>
            </p:nvSpPr>
            <p:spPr>
              <a:xfrm>
                <a:off x="6248400" y="3124200"/>
                <a:ext cx="512213" cy="117809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rot="15784750">
                <a:off x="6204506" y="4041703"/>
                <a:ext cx="215774" cy="4097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rot="15784750">
                <a:off x="6585506" y="4041704"/>
                <a:ext cx="215774" cy="4097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02"/>
              <p:cNvGrpSpPr/>
              <p:nvPr/>
            </p:nvGrpSpPr>
            <p:grpSpPr>
              <a:xfrm>
                <a:off x="6464683" y="3257491"/>
                <a:ext cx="469517" cy="400109"/>
                <a:chOff x="6464683" y="3257491"/>
                <a:chExt cx="711651" cy="588513"/>
              </a:xfrm>
            </p:grpSpPr>
            <p:sp>
              <p:nvSpPr>
                <p:cNvPr id="129" name="Oval 128"/>
                <p:cNvSpPr/>
                <p:nvPr/>
              </p:nvSpPr>
              <p:spPr>
                <a:xfrm rot="3037732">
                  <a:off x="6712622" y="3382291"/>
                  <a:ext cx="215774" cy="711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18008565">
                  <a:off x="6722121" y="3077799"/>
                  <a:ext cx="215774" cy="5751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03"/>
              <p:cNvGrpSpPr/>
              <p:nvPr/>
            </p:nvGrpSpPr>
            <p:grpSpPr>
              <a:xfrm flipH="1">
                <a:off x="6096000" y="3276600"/>
                <a:ext cx="469517" cy="400109"/>
                <a:chOff x="6464683" y="3257491"/>
                <a:chExt cx="711651" cy="588513"/>
              </a:xfrm>
            </p:grpSpPr>
            <p:sp>
              <p:nvSpPr>
                <p:cNvPr id="127" name="Oval 126"/>
                <p:cNvSpPr/>
                <p:nvPr/>
              </p:nvSpPr>
              <p:spPr>
                <a:xfrm rot="3037732">
                  <a:off x="6712622" y="3382291"/>
                  <a:ext cx="215774" cy="711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18008565">
                  <a:off x="6722121" y="3077799"/>
                  <a:ext cx="215774" cy="5751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 name="Group 138"/>
            <p:cNvGrpSpPr/>
            <p:nvPr/>
          </p:nvGrpSpPr>
          <p:grpSpPr>
            <a:xfrm>
              <a:off x="7086600" y="4419600"/>
              <a:ext cx="733352" cy="1676400"/>
              <a:chOff x="7391400" y="2438400"/>
              <a:chExt cx="838200" cy="1916077"/>
            </a:xfrm>
          </p:grpSpPr>
          <p:grpSp>
            <p:nvGrpSpPr>
              <p:cNvPr id="97" name="Group 107"/>
              <p:cNvGrpSpPr/>
              <p:nvPr/>
            </p:nvGrpSpPr>
            <p:grpSpPr>
              <a:xfrm>
                <a:off x="7391400" y="2438400"/>
                <a:ext cx="838200" cy="1916077"/>
                <a:chOff x="6096000" y="2438400"/>
                <a:chExt cx="838200" cy="1916077"/>
              </a:xfrm>
            </p:grpSpPr>
            <p:sp>
              <p:nvSpPr>
                <p:cNvPr id="99" name="Oval 98"/>
                <p:cNvSpPr/>
                <p:nvPr/>
              </p:nvSpPr>
              <p:spPr>
                <a:xfrm>
                  <a:off x="6172200" y="2438400"/>
                  <a:ext cx="665877" cy="8195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p:cNvSpPr/>
                <p:nvPr/>
              </p:nvSpPr>
              <p:spPr>
                <a:xfrm>
                  <a:off x="6248400" y="3124200"/>
                  <a:ext cx="512213" cy="117809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15784750">
                  <a:off x="6204506" y="4041703"/>
                  <a:ext cx="215774" cy="4097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15784750">
                  <a:off x="6585506" y="4041704"/>
                  <a:ext cx="215774" cy="4097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p:cNvGrpSpPr/>
                <p:nvPr/>
              </p:nvGrpSpPr>
              <p:grpSpPr>
                <a:xfrm>
                  <a:off x="6464683" y="3257491"/>
                  <a:ext cx="469517" cy="400109"/>
                  <a:chOff x="6464683" y="3257491"/>
                  <a:chExt cx="711651" cy="588513"/>
                </a:xfrm>
              </p:grpSpPr>
              <p:sp>
                <p:nvSpPr>
                  <p:cNvPr id="107" name="Oval 106"/>
                  <p:cNvSpPr/>
                  <p:nvPr/>
                </p:nvSpPr>
                <p:spPr>
                  <a:xfrm rot="3037732">
                    <a:off x="6712622" y="3382291"/>
                    <a:ext cx="215774" cy="711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rot="18008565">
                    <a:off x="6722121" y="3077799"/>
                    <a:ext cx="215774" cy="5751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flipH="1">
                  <a:off x="6096000" y="3276600"/>
                  <a:ext cx="469517" cy="400109"/>
                  <a:chOff x="6464683" y="3257491"/>
                  <a:chExt cx="711651" cy="588513"/>
                </a:xfrm>
              </p:grpSpPr>
              <p:sp>
                <p:nvSpPr>
                  <p:cNvPr id="105" name="Oval 104"/>
                  <p:cNvSpPr/>
                  <p:nvPr/>
                </p:nvSpPr>
                <p:spPr>
                  <a:xfrm rot="3037732">
                    <a:off x="6712622" y="3382291"/>
                    <a:ext cx="215774" cy="711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rot="18008565">
                    <a:off x="6722121" y="3077799"/>
                    <a:ext cx="215774" cy="5751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8" name="Trapezoid 97"/>
              <p:cNvSpPr/>
              <p:nvPr/>
            </p:nvSpPr>
            <p:spPr>
              <a:xfrm>
                <a:off x="7467600" y="3733800"/>
                <a:ext cx="685800" cy="304800"/>
              </a:xfrm>
              <a:prstGeom prst="trapezoid">
                <a:avLst>
                  <a:gd name="adj" fmla="val 720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177"/>
            <p:cNvGrpSpPr/>
            <p:nvPr/>
          </p:nvGrpSpPr>
          <p:grpSpPr>
            <a:xfrm>
              <a:off x="7848600" y="4191000"/>
              <a:ext cx="838200" cy="1916077"/>
              <a:chOff x="6096000" y="2438400"/>
              <a:chExt cx="838200" cy="1916077"/>
            </a:xfrm>
          </p:grpSpPr>
          <p:sp>
            <p:nvSpPr>
              <p:cNvPr id="87" name="Oval 86"/>
              <p:cNvSpPr/>
              <p:nvPr/>
            </p:nvSpPr>
            <p:spPr>
              <a:xfrm>
                <a:off x="6172200" y="2438400"/>
                <a:ext cx="665877" cy="8195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a:off x="6248400" y="3124200"/>
                <a:ext cx="512213" cy="117809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15784750">
                <a:off x="6204506" y="4041703"/>
                <a:ext cx="215774" cy="4097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5784750">
                <a:off x="6585506" y="4041704"/>
                <a:ext cx="215774" cy="4097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102"/>
              <p:cNvGrpSpPr/>
              <p:nvPr/>
            </p:nvGrpSpPr>
            <p:grpSpPr>
              <a:xfrm>
                <a:off x="6464683" y="3257491"/>
                <a:ext cx="469517" cy="400109"/>
                <a:chOff x="6464683" y="3257491"/>
                <a:chExt cx="711651" cy="588513"/>
              </a:xfrm>
            </p:grpSpPr>
            <p:sp>
              <p:nvSpPr>
                <p:cNvPr id="95" name="Oval 94"/>
                <p:cNvSpPr/>
                <p:nvPr/>
              </p:nvSpPr>
              <p:spPr>
                <a:xfrm rot="3037732">
                  <a:off x="6712622" y="3382291"/>
                  <a:ext cx="215774" cy="711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18008565">
                  <a:off x="6722121" y="3077799"/>
                  <a:ext cx="215774" cy="5751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103"/>
              <p:cNvGrpSpPr/>
              <p:nvPr/>
            </p:nvGrpSpPr>
            <p:grpSpPr>
              <a:xfrm flipH="1">
                <a:off x="6096000" y="3276600"/>
                <a:ext cx="469517" cy="400109"/>
                <a:chOff x="6464683" y="3257491"/>
                <a:chExt cx="711651" cy="588513"/>
              </a:xfrm>
            </p:grpSpPr>
            <p:sp>
              <p:nvSpPr>
                <p:cNvPr id="93" name="Oval 92"/>
                <p:cNvSpPr/>
                <p:nvPr/>
              </p:nvSpPr>
              <p:spPr>
                <a:xfrm rot="3037732">
                  <a:off x="6712622" y="3382291"/>
                  <a:ext cx="215774" cy="711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18008565">
                  <a:off x="6722121" y="3077799"/>
                  <a:ext cx="215774" cy="5751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188"/>
            <p:cNvGrpSpPr/>
            <p:nvPr/>
          </p:nvGrpSpPr>
          <p:grpSpPr>
            <a:xfrm>
              <a:off x="5334000" y="4191000"/>
              <a:ext cx="838200" cy="1916077"/>
              <a:chOff x="6096000" y="2438400"/>
              <a:chExt cx="838200" cy="1916077"/>
            </a:xfrm>
          </p:grpSpPr>
          <p:sp>
            <p:nvSpPr>
              <p:cNvPr id="77" name="Oval 76"/>
              <p:cNvSpPr/>
              <p:nvPr/>
            </p:nvSpPr>
            <p:spPr>
              <a:xfrm>
                <a:off x="6172200" y="2438400"/>
                <a:ext cx="665877" cy="8195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a:off x="6248400" y="3124200"/>
                <a:ext cx="512213" cy="117809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15784750">
                <a:off x="6204506" y="4041703"/>
                <a:ext cx="215774" cy="4097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15784750">
                <a:off x="6585506" y="4041704"/>
                <a:ext cx="215774" cy="4097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102"/>
              <p:cNvGrpSpPr/>
              <p:nvPr/>
            </p:nvGrpSpPr>
            <p:grpSpPr>
              <a:xfrm>
                <a:off x="6464683" y="3257491"/>
                <a:ext cx="469517" cy="400109"/>
                <a:chOff x="6464683" y="3257491"/>
                <a:chExt cx="711651" cy="588513"/>
              </a:xfrm>
            </p:grpSpPr>
            <p:sp>
              <p:nvSpPr>
                <p:cNvPr id="85" name="Oval 84"/>
                <p:cNvSpPr/>
                <p:nvPr/>
              </p:nvSpPr>
              <p:spPr>
                <a:xfrm rot="3037732">
                  <a:off x="6712622" y="3382291"/>
                  <a:ext cx="215774" cy="711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18008565">
                  <a:off x="6722121" y="3077799"/>
                  <a:ext cx="215774" cy="5751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103"/>
              <p:cNvGrpSpPr/>
              <p:nvPr/>
            </p:nvGrpSpPr>
            <p:grpSpPr>
              <a:xfrm flipH="1">
                <a:off x="6096000" y="3276600"/>
                <a:ext cx="469517" cy="400109"/>
                <a:chOff x="6464683" y="3257491"/>
                <a:chExt cx="711651" cy="588513"/>
              </a:xfrm>
            </p:grpSpPr>
            <p:sp>
              <p:nvSpPr>
                <p:cNvPr id="83" name="Oval 82"/>
                <p:cNvSpPr/>
                <p:nvPr/>
              </p:nvSpPr>
              <p:spPr>
                <a:xfrm rot="3037732">
                  <a:off x="6712622" y="3382291"/>
                  <a:ext cx="215774" cy="711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18008565">
                  <a:off x="6722121" y="3077799"/>
                  <a:ext cx="215774" cy="5751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45276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26"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down)">
                                      <p:cBhvr>
                                        <p:cTn id="17" dur="580">
                                          <p:stCondLst>
                                            <p:cond delay="0"/>
                                          </p:stCondLst>
                                        </p:cTn>
                                        <p:tgtEl>
                                          <p:spTgt spid="71"/>
                                        </p:tgtEl>
                                      </p:cBhvr>
                                    </p:animEffect>
                                    <p:anim calcmode="lin" valueType="num">
                                      <p:cBhvr>
                                        <p:cTn id="1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23" dur="26">
                                          <p:stCondLst>
                                            <p:cond delay="650"/>
                                          </p:stCondLst>
                                        </p:cTn>
                                        <p:tgtEl>
                                          <p:spTgt spid="71"/>
                                        </p:tgtEl>
                                      </p:cBhvr>
                                      <p:to x="100000" y="60000"/>
                                    </p:animScale>
                                    <p:animScale>
                                      <p:cBhvr>
                                        <p:cTn id="24" dur="166" decel="50000">
                                          <p:stCondLst>
                                            <p:cond delay="676"/>
                                          </p:stCondLst>
                                        </p:cTn>
                                        <p:tgtEl>
                                          <p:spTgt spid="71"/>
                                        </p:tgtEl>
                                      </p:cBhvr>
                                      <p:to x="100000" y="100000"/>
                                    </p:animScale>
                                    <p:animScale>
                                      <p:cBhvr>
                                        <p:cTn id="25" dur="26">
                                          <p:stCondLst>
                                            <p:cond delay="1312"/>
                                          </p:stCondLst>
                                        </p:cTn>
                                        <p:tgtEl>
                                          <p:spTgt spid="71"/>
                                        </p:tgtEl>
                                      </p:cBhvr>
                                      <p:to x="100000" y="80000"/>
                                    </p:animScale>
                                    <p:animScale>
                                      <p:cBhvr>
                                        <p:cTn id="26" dur="166" decel="50000">
                                          <p:stCondLst>
                                            <p:cond delay="1338"/>
                                          </p:stCondLst>
                                        </p:cTn>
                                        <p:tgtEl>
                                          <p:spTgt spid="71"/>
                                        </p:tgtEl>
                                      </p:cBhvr>
                                      <p:to x="100000" y="100000"/>
                                    </p:animScale>
                                    <p:animScale>
                                      <p:cBhvr>
                                        <p:cTn id="27" dur="26">
                                          <p:stCondLst>
                                            <p:cond delay="1642"/>
                                          </p:stCondLst>
                                        </p:cTn>
                                        <p:tgtEl>
                                          <p:spTgt spid="71"/>
                                        </p:tgtEl>
                                      </p:cBhvr>
                                      <p:to x="100000" y="90000"/>
                                    </p:animScale>
                                    <p:animScale>
                                      <p:cBhvr>
                                        <p:cTn id="28" dur="166" decel="50000">
                                          <p:stCondLst>
                                            <p:cond delay="1668"/>
                                          </p:stCondLst>
                                        </p:cTn>
                                        <p:tgtEl>
                                          <p:spTgt spid="71"/>
                                        </p:tgtEl>
                                      </p:cBhvr>
                                      <p:to x="100000" y="100000"/>
                                    </p:animScale>
                                    <p:animScale>
                                      <p:cBhvr>
                                        <p:cTn id="29" dur="26">
                                          <p:stCondLst>
                                            <p:cond delay="1808"/>
                                          </p:stCondLst>
                                        </p:cTn>
                                        <p:tgtEl>
                                          <p:spTgt spid="71"/>
                                        </p:tgtEl>
                                      </p:cBhvr>
                                      <p:to x="100000" y="95000"/>
                                    </p:animScale>
                                    <p:animScale>
                                      <p:cBhvr>
                                        <p:cTn id="30" dur="166" decel="50000">
                                          <p:stCondLst>
                                            <p:cond delay="1834"/>
                                          </p:stCondLst>
                                        </p:cTn>
                                        <p:tgtEl>
                                          <p:spTgt spid="71"/>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1" end="11"/>
                                            </p:txEl>
                                          </p:spTgt>
                                        </p:tgtEl>
                                        <p:attrNameLst>
                                          <p:attrName>style.visibility</p:attrName>
                                        </p:attrNameLst>
                                      </p:cBhvr>
                                      <p:to>
                                        <p:strVal val="visible"/>
                                      </p:to>
                                    </p:set>
                                  </p:childTnLst>
                                </p:cTn>
                              </p:par>
                              <p:par>
                                <p:cTn id="47" presetID="3" presetClass="emph" presetSubtype="2" fill="hold" nodeType="withEffect">
                                  <p:stCondLst>
                                    <p:cond delay="0"/>
                                  </p:stCondLst>
                                  <p:childTnLst>
                                    <p:animClr clrSpc="rgb" dir="cw">
                                      <p:cBhvr override="childStyle">
                                        <p:cTn id="48" dur="2000" fill="hold"/>
                                        <p:tgtEl>
                                          <p:spTgt spid="9">
                                            <p:txEl>
                                              <p:pRg st="11" end="11"/>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DE07BF4-5CEE-4A01-A221-C04280BFC69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One Man One Wife</a:t>
            </a:r>
          </a:p>
        </p:txBody>
      </p:sp>
      <p:sp>
        <p:nvSpPr>
          <p:cNvPr id="28" name="Rectangle 27"/>
          <p:cNvSpPr/>
          <p:nvPr/>
        </p:nvSpPr>
        <p:spPr>
          <a:xfrm>
            <a:off x="1011936" y="957073"/>
            <a:ext cx="7217664" cy="2308324"/>
          </a:xfrm>
          <a:prstGeom prst="rect">
            <a:avLst/>
          </a:prstGeom>
        </p:spPr>
        <p:txBody>
          <a:bodyPr wrap="square">
            <a:spAutoFit/>
          </a:bodyPr>
          <a:lstStyle/>
          <a:p>
            <a:r>
              <a:rPr lang="en-US" dirty="0"/>
              <a:t>One of the sins of the Nephite’s appears to have been the unauthorized practice of plural marriage</a:t>
            </a:r>
          </a:p>
          <a:p>
            <a:endParaRPr lang="en-US" dirty="0"/>
          </a:p>
          <a:p>
            <a:r>
              <a:rPr lang="en-US" dirty="0"/>
              <a:t>Concubine =  a woman who was legally married to a man but who had a lower status than a wife</a:t>
            </a:r>
          </a:p>
          <a:p>
            <a:endParaRPr lang="en-US" dirty="0"/>
          </a:p>
          <a:p>
            <a:endParaRPr lang="en-US" dirty="0"/>
          </a:p>
          <a:p>
            <a:r>
              <a:rPr lang="en-US" dirty="0"/>
              <a:t>The Lord has commanded that a man should be married to one wife</a:t>
            </a:r>
          </a:p>
        </p:txBody>
      </p:sp>
      <p:sp>
        <p:nvSpPr>
          <p:cNvPr id="29" name="TextBox 28"/>
          <p:cNvSpPr txBox="1"/>
          <p:nvPr/>
        </p:nvSpPr>
        <p:spPr>
          <a:xfrm>
            <a:off x="0" y="6550223"/>
            <a:ext cx="4800600" cy="307777"/>
          </a:xfrm>
          <a:prstGeom prst="rect">
            <a:avLst/>
          </a:prstGeom>
          <a:noFill/>
        </p:spPr>
        <p:txBody>
          <a:bodyPr wrap="square" rtlCol="0">
            <a:spAutoFit/>
          </a:bodyPr>
          <a:lstStyle/>
          <a:p>
            <a:r>
              <a:rPr lang="en-US" sz="1400" dirty="0"/>
              <a:t>Jacob 2:27-30</a:t>
            </a:r>
          </a:p>
        </p:txBody>
      </p:sp>
      <p:sp>
        <p:nvSpPr>
          <p:cNvPr id="30" name="TextBox 29"/>
          <p:cNvSpPr txBox="1"/>
          <p:nvPr/>
        </p:nvSpPr>
        <p:spPr>
          <a:xfrm>
            <a:off x="4648200" y="4267201"/>
            <a:ext cx="5257800" cy="2031325"/>
          </a:xfrm>
          <a:prstGeom prst="rect">
            <a:avLst/>
          </a:prstGeom>
          <a:noFill/>
        </p:spPr>
        <p:txBody>
          <a:bodyPr wrap="square" rtlCol="0">
            <a:spAutoFit/>
          </a:bodyPr>
          <a:lstStyle/>
          <a:p>
            <a:pPr fontAlgn="base"/>
            <a:r>
              <a:rPr lang="en-US" i="1" dirty="0"/>
              <a:t>“And again, verily I say unto you, that whoso </a:t>
            </a:r>
            <a:r>
              <a:rPr lang="en-US" i="1" dirty="0" err="1"/>
              <a:t>forbiddeth</a:t>
            </a:r>
            <a:r>
              <a:rPr lang="en-US" i="1" dirty="0"/>
              <a:t> to marry is not ordained of God, for marriage is ordained of God unto man.</a:t>
            </a:r>
          </a:p>
          <a:p>
            <a:pPr fontAlgn="base"/>
            <a:r>
              <a:rPr lang="en-US" i="1" dirty="0"/>
              <a:t>Wherefore, it is lawful that he should have one wife, and they twain shall be one flesh, and all this that the earth might answer the end of its creation;</a:t>
            </a:r>
          </a:p>
          <a:p>
            <a:pPr fontAlgn="base"/>
            <a:r>
              <a:rPr lang="en-US" i="1" dirty="0"/>
              <a:t>D&amp;C 49:15-16</a:t>
            </a:r>
          </a:p>
        </p:txBody>
      </p:sp>
      <p:grpSp>
        <p:nvGrpSpPr>
          <p:cNvPr id="46" name="Group 45">
            <a:extLst>
              <a:ext uri="{FF2B5EF4-FFF2-40B4-BE49-F238E27FC236}">
                <a16:creationId xmlns:a16="http://schemas.microsoft.com/office/drawing/2014/main" id="{3C749087-4E76-4DAD-A9EB-4B16BFFF764D}"/>
              </a:ext>
            </a:extLst>
          </p:cNvPr>
          <p:cNvGrpSpPr/>
          <p:nvPr/>
        </p:nvGrpSpPr>
        <p:grpSpPr>
          <a:xfrm>
            <a:off x="1836874" y="3876995"/>
            <a:ext cx="2255291" cy="2627017"/>
            <a:chOff x="922474" y="3511235"/>
            <a:chExt cx="2255291" cy="2627017"/>
          </a:xfrm>
        </p:grpSpPr>
        <p:grpSp>
          <p:nvGrpSpPr>
            <p:cNvPr id="47" name="Group 46">
              <a:extLst>
                <a:ext uri="{FF2B5EF4-FFF2-40B4-BE49-F238E27FC236}">
                  <a16:creationId xmlns:a16="http://schemas.microsoft.com/office/drawing/2014/main" id="{FA4213D7-6B7B-4F88-B152-FA047CF3AC30}"/>
                </a:ext>
              </a:extLst>
            </p:cNvPr>
            <p:cNvGrpSpPr/>
            <p:nvPr/>
          </p:nvGrpSpPr>
          <p:grpSpPr>
            <a:xfrm>
              <a:off x="922474" y="3684760"/>
              <a:ext cx="1049510" cy="2433876"/>
              <a:chOff x="922474" y="3684760"/>
              <a:chExt cx="1049510" cy="2433876"/>
            </a:xfrm>
          </p:grpSpPr>
          <p:sp>
            <p:nvSpPr>
              <p:cNvPr id="56" name="Oval 55">
                <a:extLst>
                  <a:ext uri="{FF2B5EF4-FFF2-40B4-BE49-F238E27FC236}">
                    <a16:creationId xmlns:a16="http://schemas.microsoft.com/office/drawing/2014/main" id="{B38E27E8-CB8B-4586-98D4-7582389D73EA}"/>
                  </a:ext>
                </a:extLst>
              </p:cNvPr>
              <p:cNvSpPr/>
              <p:nvPr/>
            </p:nvSpPr>
            <p:spPr>
              <a:xfrm>
                <a:off x="1158844" y="3684760"/>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FCD87313-AC32-456A-B153-D49283F93972}"/>
                  </a:ext>
                </a:extLst>
              </p:cNvPr>
              <p:cNvSpPr/>
              <p:nvPr/>
            </p:nvSpPr>
            <p:spPr>
              <a:xfrm>
                <a:off x="1013988" y="4291344"/>
                <a:ext cx="814812" cy="22633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348C6D1C-BF92-4DFA-9F63-C4E495A36057}"/>
                  </a:ext>
                </a:extLst>
              </p:cNvPr>
              <p:cNvSpPr/>
              <p:nvPr/>
            </p:nvSpPr>
            <p:spPr>
              <a:xfrm>
                <a:off x="995882" y="4445252"/>
                <a:ext cx="878186" cy="995881"/>
              </a:xfrm>
              <a:prstGeom prst="trapezoid">
                <a:avLst>
                  <a:gd name="adj" fmla="val 26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CBE5FFF2-0622-49C3-94ED-E0C6A364A262}"/>
                  </a:ext>
                </a:extLst>
              </p:cNvPr>
              <p:cNvSpPr/>
              <p:nvPr/>
            </p:nvSpPr>
            <p:spPr>
              <a:xfrm rot="3911839">
                <a:off x="1520070" y="4612743"/>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5FACDB42-BEAD-479A-A241-F5B365AB8E8F}"/>
                  </a:ext>
                </a:extLst>
              </p:cNvPr>
              <p:cNvSpPr/>
              <p:nvPr/>
            </p:nvSpPr>
            <p:spPr>
              <a:xfrm rot="6387792">
                <a:off x="667535" y="4629341"/>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039A2085-604E-43A1-A4E3-738E80900798}"/>
                  </a:ext>
                </a:extLst>
              </p:cNvPr>
              <p:cNvSpPr/>
              <p:nvPr/>
            </p:nvSpPr>
            <p:spPr>
              <a:xfrm rot="5400000">
                <a:off x="1109348" y="5563656"/>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2D8E8302-46BE-4D4D-BFD2-98A6CA5FEBF8}"/>
                  </a:ext>
                </a:extLst>
              </p:cNvPr>
              <p:cNvSpPr/>
              <p:nvPr/>
            </p:nvSpPr>
            <p:spPr>
              <a:xfrm rot="5400000">
                <a:off x="836235" y="5571201"/>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066F4493-B077-4D6E-81EB-8324A4593995}"/>
                  </a:ext>
                </a:extLst>
              </p:cNvPr>
              <p:cNvSpPr/>
              <p:nvPr/>
            </p:nvSpPr>
            <p:spPr>
              <a:xfrm rot="10800000">
                <a:off x="1358020" y="4291342"/>
                <a:ext cx="126748" cy="81482"/>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a:extLst>
                <a:ext uri="{FF2B5EF4-FFF2-40B4-BE49-F238E27FC236}">
                  <a16:creationId xmlns:a16="http://schemas.microsoft.com/office/drawing/2014/main" id="{85A478B5-3FCF-4A17-A7FD-E382C3CE4C33}"/>
                </a:ext>
              </a:extLst>
            </p:cNvPr>
            <p:cNvSpPr/>
            <p:nvPr/>
          </p:nvSpPr>
          <p:spPr>
            <a:xfrm>
              <a:off x="2415767" y="3511235"/>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4D45AB35-AEF6-4411-A34F-C2745DA8E08D}"/>
                </a:ext>
              </a:extLst>
            </p:cNvPr>
            <p:cNvSpPr/>
            <p:nvPr/>
          </p:nvSpPr>
          <p:spPr>
            <a:xfrm rot="5400000">
              <a:off x="2027255" y="5487193"/>
              <a:ext cx="1086347" cy="19766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E37BDEC-2E62-4D91-94B2-2B4CC93FF3CF}"/>
                </a:ext>
              </a:extLst>
            </p:cNvPr>
            <p:cNvSpPr/>
            <p:nvPr/>
          </p:nvSpPr>
          <p:spPr>
            <a:xfrm rot="5400000">
              <a:off x="2325530" y="5485193"/>
              <a:ext cx="108634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153817EA-91BF-4D05-80CB-4860273E171C}"/>
                </a:ext>
              </a:extLst>
            </p:cNvPr>
            <p:cNvSpPr/>
            <p:nvPr/>
          </p:nvSpPr>
          <p:spPr>
            <a:xfrm>
              <a:off x="2353902" y="4116610"/>
              <a:ext cx="778598" cy="27432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40BC09DC-6C23-4DAF-8836-9B81BC232832}"/>
                </a:ext>
              </a:extLst>
            </p:cNvPr>
            <p:cNvSpPr/>
            <p:nvPr/>
          </p:nvSpPr>
          <p:spPr>
            <a:xfrm rot="7223141">
              <a:off x="1849081" y="4564031"/>
              <a:ext cx="87532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A161E74D-861D-44D1-AA1B-78B889FC8BF3}"/>
                </a:ext>
              </a:extLst>
            </p:cNvPr>
            <p:cNvSpPr/>
            <p:nvPr/>
          </p:nvSpPr>
          <p:spPr>
            <a:xfrm rot="5174172">
              <a:off x="2592677" y="4548229"/>
              <a:ext cx="998160" cy="17201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08BDDB37-4159-4D3C-9AFD-65DA9F356EF5}"/>
                </a:ext>
              </a:extLst>
            </p:cNvPr>
            <p:cNvSpPr/>
            <p:nvPr/>
          </p:nvSpPr>
          <p:spPr>
            <a:xfrm>
              <a:off x="2471596" y="4217406"/>
              <a:ext cx="523592" cy="1060764"/>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296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8317377-D663-4899-99E5-0E7FE61D6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752600" y="0"/>
            <a:ext cx="8763000" cy="1107996"/>
          </a:xfrm>
          <a:prstGeom prst="rect">
            <a:avLst/>
          </a:prstGeom>
          <a:noFill/>
        </p:spPr>
        <p:txBody>
          <a:bodyPr wrap="square" rtlCol="0">
            <a:spAutoFit/>
          </a:bodyPr>
          <a:lstStyle/>
          <a:p>
            <a:pPr algn="ctr"/>
            <a:r>
              <a:rPr lang="en-US" sz="6600" dirty="0">
                <a:latin typeface="Poor Richard" pitchFamily="18" charset="0"/>
              </a:rPr>
              <a:t>For The People</a:t>
            </a:r>
          </a:p>
        </p:txBody>
      </p:sp>
      <p:sp>
        <p:nvSpPr>
          <p:cNvPr id="7" name="TextBox 6"/>
          <p:cNvSpPr txBox="1"/>
          <p:nvPr/>
        </p:nvSpPr>
        <p:spPr>
          <a:xfrm>
            <a:off x="6781800" y="1219201"/>
            <a:ext cx="3276600" cy="1323439"/>
          </a:xfrm>
          <a:prstGeom prst="rect">
            <a:avLst/>
          </a:prstGeom>
          <a:noFill/>
        </p:spPr>
        <p:txBody>
          <a:bodyPr wrap="square" rtlCol="0">
            <a:spAutoFit/>
          </a:bodyPr>
          <a:lstStyle/>
          <a:p>
            <a:r>
              <a:rPr lang="en-US" sz="2000" dirty="0"/>
              <a:t>Jacob obeyed this instruction and preserved writings that he “considered to be most precious” Jacob 1:2</a:t>
            </a:r>
          </a:p>
        </p:txBody>
      </p:sp>
      <p:sp>
        <p:nvSpPr>
          <p:cNvPr id="36" name="TextBox 35"/>
          <p:cNvSpPr txBox="1"/>
          <p:nvPr/>
        </p:nvSpPr>
        <p:spPr>
          <a:xfrm>
            <a:off x="4177862" y="3050628"/>
            <a:ext cx="5207876" cy="2031325"/>
          </a:xfrm>
          <a:prstGeom prst="rect">
            <a:avLst/>
          </a:prstGeom>
          <a:noFill/>
        </p:spPr>
        <p:txBody>
          <a:bodyPr wrap="square" rtlCol="0">
            <a:spAutoFit/>
          </a:bodyPr>
          <a:lstStyle/>
          <a:p>
            <a:r>
              <a:rPr lang="en-US" i="1" dirty="0"/>
              <a:t>“We labor diligently to </a:t>
            </a:r>
            <a:r>
              <a:rPr lang="en-US" i="1" dirty="0" err="1"/>
              <a:t>engraven</a:t>
            </a:r>
            <a:r>
              <a:rPr lang="en-US" i="1" dirty="0"/>
              <a:t> these words upon plates, hoping that our beloved brethren and our children will receive them with thankful hearts. … For this intent have we written these things, that they may know that we knew of Christ, and we had a hope of his glory many hundred years before his coming”.</a:t>
            </a:r>
          </a:p>
          <a:p>
            <a:r>
              <a:rPr lang="en-US" i="1" dirty="0"/>
              <a:t>Jacob 4:3-4</a:t>
            </a:r>
          </a:p>
        </p:txBody>
      </p:sp>
      <p:sp>
        <p:nvSpPr>
          <p:cNvPr id="67" name="TextBox 66"/>
          <p:cNvSpPr txBox="1"/>
          <p:nvPr/>
        </p:nvSpPr>
        <p:spPr>
          <a:xfrm>
            <a:off x="5562600" y="5257801"/>
            <a:ext cx="4800600" cy="1323439"/>
          </a:xfrm>
          <a:prstGeom prst="rect">
            <a:avLst/>
          </a:prstGeom>
          <a:noFill/>
        </p:spPr>
        <p:txBody>
          <a:bodyPr wrap="square" rtlCol="0">
            <a:spAutoFit/>
          </a:bodyPr>
          <a:lstStyle/>
          <a:p>
            <a:r>
              <a:rPr lang="en-US" sz="2000" dirty="0"/>
              <a:t>Central theme of his writings:</a:t>
            </a:r>
          </a:p>
          <a:p>
            <a:r>
              <a:rPr lang="en-US" sz="2000" dirty="0"/>
              <a:t>“Why not speak of the </a:t>
            </a:r>
            <a:r>
              <a:rPr lang="en-US" sz="2000" dirty="0">
                <a:solidFill>
                  <a:srgbClr val="FF0000"/>
                </a:solidFill>
              </a:rPr>
              <a:t>atonement of Christ</a:t>
            </a:r>
            <a:r>
              <a:rPr lang="en-US" sz="2000" dirty="0"/>
              <a:t>, and attain to a perfect knowledge of him … ?” (Jacob 4:12).</a:t>
            </a:r>
          </a:p>
        </p:txBody>
      </p:sp>
      <p:grpSp>
        <p:nvGrpSpPr>
          <p:cNvPr id="84" name="Group 83"/>
          <p:cNvGrpSpPr/>
          <p:nvPr/>
        </p:nvGrpSpPr>
        <p:grpSpPr>
          <a:xfrm>
            <a:off x="585952" y="909145"/>
            <a:ext cx="4191000" cy="2133600"/>
            <a:chOff x="228600" y="762000"/>
            <a:chExt cx="4191000" cy="2133600"/>
          </a:xfrm>
        </p:grpSpPr>
        <p:sp>
          <p:nvSpPr>
            <p:cNvPr id="83" name="Horizontal Scroll 82"/>
            <p:cNvSpPr/>
            <p:nvPr/>
          </p:nvSpPr>
          <p:spPr>
            <a:xfrm>
              <a:off x="228600" y="762000"/>
              <a:ext cx="4191000" cy="2133600"/>
            </a:xfrm>
            <a:prstGeom prst="horizontalScroll">
              <a:avLst/>
            </a:prstGeom>
            <a:solidFill>
              <a:srgbClr val="FBFBB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1066800"/>
              <a:ext cx="3810000" cy="1631216"/>
            </a:xfrm>
            <a:prstGeom prst="rect">
              <a:avLst/>
            </a:prstGeom>
            <a:noFill/>
          </p:spPr>
          <p:txBody>
            <a:bodyPr wrap="square" rtlCol="0">
              <a:spAutoFit/>
            </a:bodyPr>
            <a:lstStyle/>
            <a:p>
              <a:r>
                <a:rPr lang="en-US" sz="2000" dirty="0"/>
                <a:t>Nephi instructed Jacob to record sacred teachings, revelations, and prophecies “for Christ’s sake, and for the sake of our people” </a:t>
              </a:r>
            </a:p>
            <a:p>
              <a:r>
                <a:rPr lang="en-US" sz="2000" dirty="0"/>
                <a:t>(Jacob 1:4). </a:t>
              </a:r>
            </a:p>
          </p:txBody>
        </p:sp>
      </p:grpSp>
      <p:grpSp>
        <p:nvGrpSpPr>
          <p:cNvPr id="3" name="Group 2">
            <a:extLst>
              <a:ext uri="{FF2B5EF4-FFF2-40B4-BE49-F238E27FC236}">
                <a16:creationId xmlns:a16="http://schemas.microsoft.com/office/drawing/2014/main" id="{48DE56C7-7BFE-F1F0-A97C-8F53787BF862}"/>
              </a:ext>
            </a:extLst>
          </p:cNvPr>
          <p:cNvGrpSpPr/>
          <p:nvPr/>
        </p:nvGrpSpPr>
        <p:grpSpPr>
          <a:xfrm>
            <a:off x="2067763" y="3274275"/>
            <a:ext cx="1427075" cy="3050453"/>
            <a:chOff x="4004572" y="363622"/>
            <a:chExt cx="2802628" cy="5990773"/>
          </a:xfrm>
        </p:grpSpPr>
        <p:sp>
          <p:nvSpPr>
            <p:cNvPr id="8" name="Oval 7">
              <a:extLst>
                <a:ext uri="{FF2B5EF4-FFF2-40B4-BE49-F238E27FC236}">
                  <a16:creationId xmlns:a16="http://schemas.microsoft.com/office/drawing/2014/main" id="{0F805908-D380-C0E3-5AA4-9957431003DB}"/>
                </a:ext>
              </a:extLst>
            </p:cNvPr>
            <p:cNvSpPr/>
            <p:nvPr/>
          </p:nvSpPr>
          <p:spPr>
            <a:xfrm rot="20950279">
              <a:off x="4578725" y="5879021"/>
              <a:ext cx="805918" cy="4753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28E48B-B76F-5353-39B5-E99F0108962D}"/>
                </a:ext>
              </a:extLst>
            </p:cNvPr>
            <p:cNvSpPr/>
            <p:nvPr/>
          </p:nvSpPr>
          <p:spPr>
            <a:xfrm rot="20950279">
              <a:off x="5378653" y="5845835"/>
              <a:ext cx="756588" cy="50433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DD2091-BB26-8E3C-8B0E-D88DA944A452}"/>
                </a:ext>
              </a:extLst>
            </p:cNvPr>
            <p:cNvSpPr/>
            <p:nvPr/>
          </p:nvSpPr>
          <p:spPr>
            <a:xfrm rot="17982951">
              <a:off x="3808586" y="3956075"/>
              <a:ext cx="909789" cy="5178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6FAF83-6A7A-2193-C7CC-8186C5B59A46}"/>
                </a:ext>
              </a:extLst>
            </p:cNvPr>
            <p:cNvSpPr/>
            <p:nvPr/>
          </p:nvSpPr>
          <p:spPr>
            <a:xfrm rot="4250673">
              <a:off x="6093397" y="3956075"/>
              <a:ext cx="909789" cy="5178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36B1A151-2F20-913C-3996-3B181A63C4FA}"/>
                </a:ext>
              </a:extLst>
            </p:cNvPr>
            <p:cNvSpPr/>
            <p:nvPr/>
          </p:nvSpPr>
          <p:spPr>
            <a:xfrm rot="19846626">
              <a:off x="5528119" y="2358537"/>
              <a:ext cx="854292" cy="209702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92F02EB0-4375-A3FC-1E60-C25F6156D8AB}"/>
                </a:ext>
              </a:extLst>
            </p:cNvPr>
            <p:cNvSpPr/>
            <p:nvPr/>
          </p:nvSpPr>
          <p:spPr>
            <a:xfrm rot="1753374" flipH="1">
              <a:off x="4411938" y="2355392"/>
              <a:ext cx="850063" cy="2130743"/>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E92A2BAC-E43F-1DAB-43FE-23B77136E43C}"/>
                </a:ext>
              </a:extLst>
            </p:cNvPr>
            <p:cNvSpPr/>
            <p:nvPr/>
          </p:nvSpPr>
          <p:spPr>
            <a:xfrm>
              <a:off x="4631224" y="2441617"/>
              <a:ext cx="1632010" cy="3564565"/>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8009C0-08A2-00A1-CDF1-82D6AB56195A}"/>
                </a:ext>
              </a:extLst>
            </p:cNvPr>
            <p:cNvSpPr/>
            <p:nvPr/>
          </p:nvSpPr>
          <p:spPr>
            <a:xfrm rot="16200000">
              <a:off x="4966330" y="2123343"/>
              <a:ext cx="909789" cy="6168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372">
              <a:extLst>
                <a:ext uri="{FF2B5EF4-FFF2-40B4-BE49-F238E27FC236}">
                  <a16:creationId xmlns:a16="http://schemas.microsoft.com/office/drawing/2014/main" id="{C61067C4-AFEE-6292-6A79-5A8D71B259A5}"/>
                </a:ext>
              </a:extLst>
            </p:cNvPr>
            <p:cNvGrpSpPr/>
            <p:nvPr/>
          </p:nvGrpSpPr>
          <p:grpSpPr>
            <a:xfrm>
              <a:off x="4705193" y="5472414"/>
              <a:ext cx="1510915" cy="537928"/>
              <a:chOff x="304800" y="4012870"/>
              <a:chExt cx="1559626" cy="635330"/>
            </a:xfrm>
          </p:grpSpPr>
          <p:grpSp>
            <p:nvGrpSpPr>
              <p:cNvPr id="78" name="Group 365">
                <a:extLst>
                  <a:ext uri="{FF2B5EF4-FFF2-40B4-BE49-F238E27FC236}">
                    <a16:creationId xmlns:a16="http://schemas.microsoft.com/office/drawing/2014/main" id="{9794078A-85E4-DA85-9C9E-3CC141EBBE4A}"/>
                  </a:ext>
                </a:extLst>
              </p:cNvPr>
              <p:cNvGrpSpPr/>
              <p:nvPr/>
            </p:nvGrpSpPr>
            <p:grpSpPr>
              <a:xfrm>
                <a:off x="304800" y="4038600"/>
                <a:ext cx="609600" cy="609600"/>
                <a:chOff x="304800" y="4038600"/>
                <a:chExt cx="609600" cy="609600"/>
              </a:xfrm>
            </p:grpSpPr>
            <p:sp>
              <p:nvSpPr>
                <p:cNvPr id="96" name="Diamond 95">
                  <a:extLst>
                    <a:ext uri="{FF2B5EF4-FFF2-40B4-BE49-F238E27FC236}">
                      <a16:creationId xmlns:a16="http://schemas.microsoft.com/office/drawing/2014/main" id="{F32693F0-9A1B-F45E-A09C-1B0698A483BA}"/>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F797964A-3289-6BE3-61DB-E54D5DF71C54}"/>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366">
                <a:extLst>
                  <a:ext uri="{FF2B5EF4-FFF2-40B4-BE49-F238E27FC236}">
                    <a16:creationId xmlns:a16="http://schemas.microsoft.com/office/drawing/2014/main" id="{7BB808E4-8A79-4FD5-3566-82F0B8ED80D4}"/>
                  </a:ext>
                </a:extLst>
              </p:cNvPr>
              <p:cNvGrpSpPr/>
              <p:nvPr/>
            </p:nvGrpSpPr>
            <p:grpSpPr>
              <a:xfrm>
                <a:off x="880753" y="4024745"/>
                <a:ext cx="609600" cy="609600"/>
                <a:chOff x="304800" y="4038600"/>
                <a:chExt cx="609600" cy="609600"/>
              </a:xfrm>
            </p:grpSpPr>
            <p:sp>
              <p:nvSpPr>
                <p:cNvPr id="81" name="Diamond 80">
                  <a:extLst>
                    <a:ext uri="{FF2B5EF4-FFF2-40B4-BE49-F238E27FC236}">
                      <a16:creationId xmlns:a16="http://schemas.microsoft.com/office/drawing/2014/main" id="{4B0EDCF5-1D7D-08BA-4902-27D0726155EC}"/>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E60BD01-8B0D-1E5F-218C-2BE17208BBE5}"/>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Diamond 79">
                <a:extLst>
                  <a:ext uri="{FF2B5EF4-FFF2-40B4-BE49-F238E27FC236}">
                    <a16:creationId xmlns:a16="http://schemas.microsoft.com/office/drawing/2014/main" id="{1A64C05B-D474-907B-DC15-FB1E2B543F80}"/>
                  </a:ext>
                </a:extLst>
              </p:cNvPr>
              <p:cNvSpPr/>
              <p:nvPr/>
            </p:nvSpPr>
            <p:spPr>
              <a:xfrm>
                <a:off x="1407226" y="401287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CD50200F-17E6-FA51-D023-36E568AC016B}"/>
                </a:ext>
              </a:extLst>
            </p:cNvPr>
            <p:cNvSpPr/>
            <p:nvPr/>
          </p:nvSpPr>
          <p:spPr>
            <a:xfrm>
              <a:off x="4661865" y="555182"/>
              <a:ext cx="1632010" cy="21938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E40229F-4D0C-81B6-70B0-A23CC2988B56}"/>
                </a:ext>
              </a:extLst>
            </p:cNvPr>
            <p:cNvSpPr/>
            <p:nvPr/>
          </p:nvSpPr>
          <p:spPr>
            <a:xfrm rot="20995613">
              <a:off x="4183934" y="363622"/>
              <a:ext cx="2395460" cy="2159535"/>
            </a:xfrm>
            <a:custGeom>
              <a:avLst/>
              <a:gdLst>
                <a:gd name="connsiteX0" fmla="*/ 1497265 w 2395460"/>
                <a:gd name="connsiteY0" fmla="*/ 28160 h 2159535"/>
                <a:gd name="connsiteX1" fmla="*/ 2395460 w 2395460"/>
                <a:gd name="connsiteY1" fmla="*/ 684985 h 2159535"/>
                <a:gd name="connsiteX2" fmla="*/ 2391448 w 2395460"/>
                <a:gd name="connsiteY2" fmla="*/ 733164 h 2159535"/>
                <a:gd name="connsiteX3" fmla="*/ 2391448 w 2395460"/>
                <a:gd name="connsiteY3" fmla="*/ 2062384 h 2159535"/>
                <a:gd name="connsiteX4" fmla="*/ 2149759 w 2395460"/>
                <a:gd name="connsiteY4" fmla="*/ 2062384 h 2159535"/>
                <a:gd name="connsiteX5" fmla="*/ 1908069 w 2395460"/>
                <a:gd name="connsiteY5" fmla="*/ 2062384 h 2159535"/>
                <a:gd name="connsiteX6" fmla="*/ 1908069 w 2395460"/>
                <a:gd name="connsiteY6" fmla="*/ 1100485 h 2159535"/>
                <a:gd name="connsiteX7" fmla="*/ 1875705 w 2395460"/>
                <a:gd name="connsiteY7" fmla="*/ 1108590 h 2159535"/>
                <a:gd name="connsiteX8" fmla="*/ 1306492 w 2395460"/>
                <a:gd name="connsiteY8" fmla="*/ 1102070 h 2159535"/>
                <a:gd name="connsiteX9" fmla="*/ 769860 w 2395460"/>
                <a:gd name="connsiteY9" fmla="*/ 912144 h 2159535"/>
                <a:gd name="connsiteX10" fmla="*/ 710492 w 2395460"/>
                <a:gd name="connsiteY10" fmla="*/ 871791 h 2159535"/>
                <a:gd name="connsiteX11" fmla="*/ 413329 w 2395460"/>
                <a:gd name="connsiteY11" fmla="*/ 1777849 h 2159535"/>
                <a:gd name="connsiteX12" fmla="*/ 206665 w 2395460"/>
                <a:gd name="connsiteY12" fmla="*/ 1710069 h 2159535"/>
                <a:gd name="connsiteX13" fmla="*/ 0 w 2395460"/>
                <a:gd name="connsiteY13" fmla="*/ 1642288 h 2159535"/>
                <a:gd name="connsiteX14" fmla="*/ 423590 w 2395460"/>
                <a:gd name="connsiteY14" fmla="*/ 350753 h 2159535"/>
                <a:gd name="connsiteX15" fmla="*/ 427802 w 2395460"/>
                <a:gd name="connsiteY15" fmla="*/ 335444 h 2159535"/>
                <a:gd name="connsiteX16" fmla="*/ 430322 w 2395460"/>
                <a:gd name="connsiteY16" fmla="*/ 330226 h 2159535"/>
                <a:gd name="connsiteX17" fmla="*/ 440499 w 2395460"/>
                <a:gd name="connsiteY17" fmla="*/ 299196 h 2159535"/>
                <a:gd name="connsiteX18" fmla="*/ 492142 w 2395460"/>
                <a:gd name="connsiteY18" fmla="*/ 228972 h 2159535"/>
                <a:gd name="connsiteX19" fmla="*/ 496034 w 2395460"/>
                <a:gd name="connsiteY19" fmla="*/ 227053 h 2159535"/>
                <a:gd name="connsiteX20" fmla="*/ 527788 w 2395460"/>
                <a:gd name="connsiteY20" fmla="*/ 194235 h 2159535"/>
                <a:gd name="connsiteX21" fmla="*/ 1497265 w 2395460"/>
                <a:gd name="connsiteY21" fmla="*/ 28160 h 215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5460" h="2159535">
                  <a:moveTo>
                    <a:pt x="1497265" y="28160"/>
                  </a:moveTo>
                  <a:cubicBezTo>
                    <a:pt x="2009302" y="119119"/>
                    <a:pt x="2392916" y="405225"/>
                    <a:pt x="2395460" y="684985"/>
                  </a:cubicBezTo>
                  <a:lnTo>
                    <a:pt x="2391448" y="733164"/>
                  </a:lnTo>
                  <a:lnTo>
                    <a:pt x="2391448" y="2062384"/>
                  </a:lnTo>
                  <a:cubicBezTo>
                    <a:pt x="2310885" y="2398927"/>
                    <a:pt x="2230322" y="1725842"/>
                    <a:pt x="2149759" y="2062384"/>
                  </a:cubicBezTo>
                  <a:cubicBezTo>
                    <a:pt x="2069195" y="2398927"/>
                    <a:pt x="1988632" y="1725842"/>
                    <a:pt x="1908069" y="2062384"/>
                  </a:cubicBezTo>
                  <a:lnTo>
                    <a:pt x="1908069" y="1100485"/>
                  </a:lnTo>
                  <a:lnTo>
                    <a:pt x="1875705" y="1108590"/>
                  </a:lnTo>
                  <a:cubicBezTo>
                    <a:pt x="1707585" y="1138448"/>
                    <a:pt x="1511307" y="1138454"/>
                    <a:pt x="1306492" y="1102070"/>
                  </a:cubicBezTo>
                  <a:cubicBezTo>
                    <a:pt x="1101677" y="1065687"/>
                    <a:pt x="917410" y="998079"/>
                    <a:pt x="769860" y="912144"/>
                  </a:cubicBezTo>
                  <a:lnTo>
                    <a:pt x="710492" y="871791"/>
                  </a:lnTo>
                  <a:lnTo>
                    <a:pt x="413329" y="1777849"/>
                  </a:lnTo>
                  <a:cubicBezTo>
                    <a:pt x="239560" y="2075040"/>
                    <a:pt x="380433" y="1412878"/>
                    <a:pt x="206665" y="1710069"/>
                  </a:cubicBezTo>
                  <a:cubicBezTo>
                    <a:pt x="32896" y="2007260"/>
                    <a:pt x="173770" y="1345098"/>
                    <a:pt x="0" y="1642288"/>
                  </a:cubicBezTo>
                  <a:lnTo>
                    <a:pt x="423590" y="350753"/>
                  </a:lnTo>
                  <a:lnTo>
                    <a:pt x="427802" y="335444"/>
                  </a:lnTo>
                  <a:lnTo>
                    <a:pt x="430322" y="330226"/>
                  </a:lnTo>
                  <a:lnTo>
                    <a:pt x="440499" y="299196"/>
                  </a:lnTo>
                  <a:cubicBezTo>
                    <a:pt x="462221" y="262047"/>
                    <a:pt x="479025" y="239889"/>
                    <a:pt x="492142" y="228972"/>
                  </a:cubicBezTo>
                  <a:lnTo>
                    <a:pt x="496034" y="227053"/>
                  </a:lnTo>
                  <a:lnTo>
                    <a:pt x="527788" y="194235"/>
                  </a:lnTo>
                  <a:cubicBezTo>
                    <a:pt x="712153" y="28184"/>
                    <a:pt x="1087634" y="-44608"/>
                    <a:pt x="1497265" y="2816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ounded Rectangle 143">
              <a:extLst>
                <a:ext uri="{FF2B5EF4-FFF2-40B4-BE49-F238E27FC236}">
                  <a16:creationId xmlns:a16="http://schemas.microsoft.com/office/drawing/2014/main" id="{3182E306-522C-28A5-FE4E-E993BA22D184}"/>
                </a:ext>
              </a:extLst>
            </p:cNvPr>
            <p:cNvSpPr/>
            <p:nvPr/>
          </p:nvSpPr>
          <p:spPr>
            <a:xfrm rot="5400000">
              <a:off x="5315050" y="-33758"/>
              <a:ext cx="313740" cy="227863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373">
              <a:extLst>
                <a:ext uri="{FF2B5EF4-FFF2-40B4-BE49-F238E27FC236}">
                  <a16:creationId xmlns:a16="http://schemas.microsoft.com/office/drawing/2014/main" id="{BC6A0A7B-93E7-16A7-C8E6-00CC904D9A94}"/>
                </a:ext>
              </a:extLst>
            </p:cNvPr>
            <p:cNvGrpSpPr/>
            <p:nvPr/>
          </p:nvGrpSpPr>
          <p:grpSpPr>
            <a:xfrm>
              <a:off x="4666665" y="979274"/>
              <a:ext cx="1510915" cy="252567"/>
              <a:chOff x="304800" y="4012870"/>
              <a:chExt cx="1559626" cy="635330"/>
            </a:xfrm>
          </p:grpSpPr>
          <p:grpSp>
            <p:nvGrpSpPr>
              <p:cNvPr id="71" name="Group 365">
                <a:extLst>
                  <a:ext uri="{FF2B5EF4-FFF2-40B4-BE49-F238E27FC236}">
                    <a16:creationId xmlns:a16="http://schemas.microsoft.com/office/drawing/2014/main" id="{E0164301-4542-D60B-C078-68547CFFB2B1}"/>
                  </a:ext>
                </a:extLst>
              </p:cNvPr>
              <p:cNvGrpSpPr/>
              <p:nvPr/>
            </p:nvGrpSpPr>
            <p:grpSpPr>
              <a:xfrm>
                <a:off x="304800" y="4038600"/>
                <a:ext cx="609600" cy="609600"/>
                <a:chOff x="304800" y="4038600"/>
                <a:chExt cx="609600" cy="609600"/>
              </a:xfrm>
            </p:grpSpPr>
            <p:sp>
              <p:nvSpPr>
                <p:cNvPr id="76" name="Diamond 75">
                  <a:extLst>
                    <a:ext uri="{FF2B5EF4-FFF2-40B4-BE49-F238E27FC236}">
                      <a16:creationId xmlns:a16="http://schemas.microsoft.com/office/drawing/2014/main" id="{5ED0CAFA-83E9-BDB5-1F1D-99216ED88565}"/>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6ADA981-56A2-204C-6748-542D248647E9}"/>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366">
                <a:extLst>
                  <a:ext uri="{FF2B5EF4-FFF2-40B4-BE49-F238E27FC236}">
                    <a16:creationId xmlns:a16="http://schemas.microsoft.com/office/drawing/2014/main" id="{327AEA1D-9032-758C-D6F7-E377453801BE}"/>
                  </a:ext>
                </a:extLst>
              </p:cNvPr>
              <p:cNvGrpSpPr/>
              <p:nvPr/>
            </p:nvGrpSpPr>
            <p:grpSpPr>
              <a:xfrm>
                <a:off x="880753" y="4024745"/>
                <a:ext cx="609600" cy="609600"/>
                <a:chOff x="304800" y="4038600"/>
                <a:chExt cx="609600" cy="609600"/>
              </a:xfrm>
            </p:grpSpPr>
            <p:sp>
              <p:nvSpPr>
                <p:cNvPr id="74" name="Diamond 73">
                  <a:extLst>
                    <a:ext uri="{FF2B5EF4-FFF2-40B4-BE49-F238E27FC236}">
                      <a16:creationId xmlns:a16="http://schemas.microsoft.com/office/drawing/2014/main" id="{25C6AB0C-A0BD-2354-A5F7-B76CC4EA8A90}"/>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C8D00812-0F82-FA8C-9806-CB226F621EF0}"/>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Diamond 72">
                <a:extLst>
                  <a:ext uri="{FF2B5EF4-FFF2-40B4-BE49-F238E27FC236}">
                    <a16:creationId xmlns:a16="http://schemas.microsoft.com/office/drawing/2014/main" id="{1293F2CB-48D9-1542-976B-B919CA77E6A6}"/>
                  </a:ext>
                </a:extLst>
              </p:cNvPr>
              <p:cNvSpPr/>
              <p:nvPr/>
            </p:nvSpPr>
            <p:spPr>
              <a:xfrm>
                <a:off x="1407226" y="401287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86">
              <a:extLst>
                <a:ext uri="{FF2B5EF4-FFF2-40B4-BE49-F238E27FC236}">
                  <a16:creationId xmlns:a16="http://schemas.microsoft.com/office/drawing/2014/main" id="{1BDF16CB-E942-A1C9-0740-85230FC94E64}"/>
                </a:ext>
              </a:extLst>
            </p:cNvPr>
            <p:cNvGrpSpPr/>
            <p:nvPr/>
          </p:nvGrpSpPr>
          <p:grpSpPr>
            <a:xfrm>
              <a:off x="4892046" y="2502418"/>
              <a:ext cx="1135175" cy="1158376"/>
              <a:chOff x="2324286" y="3946606"/>
              <a:chExt cx="1821873" cy="1920794"/>
            </a:xfrm>
          </p:grpSpPr>
          <p:sp>
            <p:nvSpPr>
              <p:cNvPr id="37" name="Oval 36">
                <a:extLst>
                  <a:ext uri="{FF2B5EF4-FFF2-40B4-BE49-F238E27FC236}">
                    <a16:creationId xmlns:a16="http://schemas.microsoft.com/office/drawing/2014/main" id="{8A24F619-9689-9963-99CC-4556970A1A47}"/>
                  </a:ext>
                </a:extLst>
              </p:cNvPr>
              <p:cNvSpPr/>
              <p:nvPr/>
            </p:nvSpPr>
            <p:spPr>
              <a:xfrm rot="19857544">
                <a:off x="2599398" y="4387972"/>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CB0C675-213C-E45F-4457-A76F1DF913E1}"/>
                  </a:ext>
                </a:extLst>
              </p:cNvPr>
              <p:cNvSpPr/>
              <p:nvPr/>
            </p:nvSpPr>
            <p:spPr>
              <a:xfrm rot="1951497">
                <a:off x="3488068" y="4421619"/>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EE5EDEA-BC82-FAE5-A91E-E8B4E991257F}"/>
                  </a:ext>
                </a:extLst>
              </p:cNvPr>
              <p:cNvSpPr/>
              <p:nvPr/>
            </p:nvSpPr>
            <p:spPr>
              <a:xfrm rot="19857544">
                <a:off x="2324286" y="3946606"/>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0B5EC4B-5199-D599-1E6D-8AE463C85A71}"/>
                  </a:ext>
                </a:extLst>
              </p:cNvPr>
              <p:cNvSpPr/>
              <p:nvPr/>
            </p:nvSpPr>
            <p:spPr>
              <a:xfrm rot="1862065">
                <a:off x="3765159" y="3998066"/>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1">
                <a:extLst>
                  <a:ext uri="{FF2B5EF4-FFF2-40B4-BE49-F238E27FC236}">
                    <a16:creationId xmlns:a16="http://schemas.microsoft.com/office/drawing/2014/main" id="{16B7CD7C-235B-4095-E17A-C826A021B675}"/>
                  </a:ext>
                </a:extLst>
              </p:cNvPr>
              <p:cNvGrpSpPr/>
              <p:nvPr/>
            </p:nvGrpSpPr>
            <p:grpSpPr>
              <a:xfrm>
                <a:off x="2819400" y="4953000"/>
                <a:ext cx="762000" cy="914400"/>
                <a:chOff x="3276600" y="990600"/>
                <a:chExt cx="762000" cy="914400"/>
              </a:xfrm>
            </p:grpSpPr>
            <p:sp>
              <p:nvSpPr>
                <p:cNvPr id="69" name="Oval 68">
                  <a:extLst>
                    <a:ext uri="{FF2B5EF4-FFF2-40B4-BE49-F238E27FC236}">
                      <a16:creationId xmlns:a16="http://schemas.microsoft.com/office/drawing/2014/main" id="{3B020800-859C-E846-B89A-A35FBABE1B6D}"/>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129">
                  <a:extLst>
                    <a:ext uri="{FF2B5EF4-FFF2-40B4-BE49-F238E27FC236}">
                      <a16:creationId xmlns:a16="http://schemas.microsoft.com/office/drawing/2014/main" id="{5DC4616A-2CA6-5660-9E81-C6A40017C535}"/>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8" name="Group 97">
            <a:extLst>
              <a:ext uri="{FF2B5EF4-FFF2-40B4-BE49-F238E27FC236}">
                <a16:creationId xmlns:a16="http://schemas.microsoft.com/office/drawing/2014/main" id="{FAED7ECB-BBD3-1B14-88A1-A3F85E743D59}"/>
              </a:ext>
            </a:extLst>
          </p:cNvPr>
          <p:cNvGrpSpPr/>
          <p:nvPr/>
        </p:nvGrpSpPr>
        <p:grpSpPr>
          <a:xfrm>
            <a:off x="9758528" y="2406219"/>
            <a:ext cx="1514143" cy="2970758"/>
            <a:chOff x="3872941" y="1344704"/>
            <a:chExt cx="1720972" cy="3376555"/>
          </a:xfrm>
        </p:grpSpPr>
        <p:grpSp>
          <p:nvGrpSpPr>
            <p:cNvPr id="99" name="Group 98">
              <a:extLst>
                <a:ext uri="{FF2B5EF4-FFF2-40B4-BE49-F238E27FC236}">
                  <a16:creationId xmlns:a16="http://schemas.microsoft.com/office/drawing/2014/main" id="{A9A8FDC0-7E41-1AA4-EA00-7A9803A144F4}"/>
                </a:ext>
              </a:extLst>
            </p:cNvPr>
            <p:cNvGrpSpPr/>
            <p:nvPr/>
          </p:nvGrpSpPr>
          <p:grpSpPr>
            <a:xfrm>
              <a:off x="3872941" y="1344704"/>
              <a:ext cx="1720972" cy="3376555"/>
              <a:chOff x="1434541" y="2106704"/>
              <a:chExt cx="1720972" cy="3376555"/>
            </a:xfrm>
          </p:grpSpPr>
          <p:sp>
            <p:nvSpPr>
              <p:cNvPr id="101" name="Oval 100">
                <a:extLst>
                  <a:ext uri="{FF2B5EF4-FFF2-40B4-BE49-F238E27FC236}">
                    <a16:creationId xmlns:a16="http://schemas.microsoft.com/office/drawing/2014/main" id="{E4C5C78B-CB70-EC67-DAD6-9E23A74BD340}"/>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60ACAE42-90DB-5951-733A-0B90B54960DC}"/>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8FEDBB4-CF2D-2C11-0167-53B3534CF923}"/>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BDEC42AB-1577-A5FB-5FDF-C4535DC1DB8C}"/>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71552A3A-FF67-DD84-643A-AE67C85969D3}"/>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CC0D25A1-1281-BB02-0DE7-B35F483ED542}"/>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360AC38D-E0EC-AA84-A6FB-4A7DF2AD4EC0}"/>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a:extLst>
                  <a:ext uri="{FF2B5EF4-FFF2-40B4-BE49-F238E27FC236}">
                    <a16:creationId xmlns:a16="http://schemas.microsoft.com/office/drawing/2014/main" id="{ED996EAA-E686-1450-52A4-9E2973E7A5F9}"/>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a:extLst>
                  <a:ext uri="{FF2B5EF4-FFF2-40B4-BE49-F238E27FC236}">
                    <a16:creationId xmlns:a16="http://schemas.microsoft.com/office/drawing/2014/main" id="{56575882-0269-E4A3-4D3E-6BBFE1F4B277}"/>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AEEBE882-AC05-9CC4-1AFD-0384B1BEE9D7}"/>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oud 110">
                <a:extLst>
                  <a:ext uri="{FF2B5EF4-FFF2-40B4-BE49-F238E27FC236}">
                    <a16:creationId xmlns:a16="http://schemas.microsoft.com/office/drawing/2014/main" id="{05727EC7-35ED-4BE9-591B-1A3C5AF47841}"/>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a:extLst>
                  <a:ext uri="{FF2B5EF4-FFF2-40B4-BE49-F238E27FC236}">
                    <a16:creationId xmlns:a16="http://schemas.microsoft.com/office/drawing/2014/main" id="{0BBE7D8D-B5FF-0C25-2DE1-D673F416C01F}"/>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hord 112">
                <a:extLst>
                  <a:ext uri="{FF2B5EF4-FFF2-40B4-BE49-F238E27FC236}">
                    <a16:creationId xmlns:a16="http://schemas.microsoft.com/office/drawing/2014/main" id="{92F09F03-5DAC-9A06-902B-5803F0AAEFCC}"/>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Rounded Rectangle 78">
              <a:extLst>
                <a:ext uri="{FF2B5EF4-FFF2-40B4-BE49-F238E27FC236}">
                  <a16:creationId xmlns:a16="http://schemas.microsoft.com/office/drawing/2014/main" id="{02F88881-AB3D-11CC-1110-A27EC48EB06C}"/>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026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6" grpId="0"/>
      <p:bldP spid="6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1C5026-783E-409F-BCEC-203C502352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Many Wives</a:t>
            </a:r>
          </a:p>
        </p:txBody>
      </p:sp>
      <p:sp>
        <p:nvSpPr>
          <p:cNvPr id="28" name="Rectangle 27"/>
          <p:cNvSpPr/>
          <p:nvPr/>
        </p:nvSpPr>
        <p:spPr>
          <a:xfrm>
            <a:off x="2029968" y="381001"/>
            <a:ext cx="7391400" cy="1231106"/>
          </a:xfrm>
          <a:prstGeom prst="rect">
            <a:avLst/>
          </a:prstGeom>
        </p:spPr>
        <p:txBody>
          <a:bodyPr wrap="square">
            <a:spAutoFit/>
          </a:bodyPr>
          <a:lstStyle/>
          <a:p>
            <a:endParaRPr lang="en-US" dirty="0"/>
          </a:p>
          <a:p>
            <a:pPr algn="ctr"/>
            <a:r>
              <a:rPr lang="en-US" sz="2800" dirty="0">
                <a:solidFill>
                  <a:srgbClr val="FF0000"/>
                </a:solidFill>
              </a:rPr>
              <a:t>When are the Lord’s people authorized to practice plural marriage?</a:t>
            </a:r>
          </a:p>
        </p:txBody>
      </p:sp>
      <p:sp>
        <p:nvSpPr>
          <p:cNvPr id="29" name="TextBox 28"/>
          <p:cNvSpPr txBox="1"/>
          <p:nvPr/>
        </p:nvSpPr>
        <p:spPr>
          <a:xfrm>
            <a:off x="70104" y="6431352"/>
            <a:ext cx="4800600" cy="307777"/>
          </a:xfrm>
          <a:prstGeom prst="rect">
            <a:avLst/>
          </a:prstGeom>
          <a:noFill/>
        </p:spPr>
        <p:txBody>
          <a:bodyPr wrap="square" rtlCol="0">
            <a:spAutoFit/>
          </a:bodyPr>
          <a:lstStyle/>
          <a:p>
            <a:r>
              <a:rPr lang="en-US" sz="1400" dirty="0"/>
              <a:t>Jacob 2:30</a:t>
            </a:r>
          </a:p>
        </p:txBody>
      </p:sp>
      <p:pic>
        <p:nvPicPr>
          <p:cNvPr id="3" name="Picture 2">
            <a:extLst>
              <a:ext uri="{FF2B5EF4-FFF2-40B4-BE49-F238E27FC236}">
                <a16:creationId xmlns:a16="http://schemas.microsoft.com/office/drawing/2014/main" id="{B5A981B5-0412-4BD0-9E27-0D1753C99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6976" y="248221"/>
            <a:ext cx="1857375" cy="2447925"/>
          </a:xfrm>
          <a:prstGeom prst="rect">
            <a:avLst/>
          </a:prstGeom>
        </p:spPr>
      </p:pic>
      <p:pic>
        <p:nvPicPr>
          <p:cNvPr id="5" name="Picture 4">
            <a:extLst>
              <a:ext uri="{FF2B5EF4-FFF2-40B4-BE49-F238E27FC236}">
                <a16:creationId xmlns:a16="http://schemas.microsoft.com/office/drawing/2014/main" id="{586803FA-B994-4530-A611-A3A67AEBD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3992" y="3067817"/>
            <a:ext cx="4667136" cy="3697676"/>
          </a:xfrm>
          <a:prstGeom prst="rect">
            <a:avLst/>
          </a:prstGeom>
        </p:spPr>
      </p:pic>
      <p:sp>
        <p:nvSpPr>
          <p:cNvPr id="6" name="Rectangle 5">
            <a:extLst>
              <a:ext uri="{FF2B5EF4-FFF2-40B4-BE49-F238E27FC236}">
                <a16:creationId xmlns:a16="http://schemas.microsoft.com/office/drawing/2014/main" id="{FFCEAEB9-3B0C-467B-99C1-2F9BF0496B9C}"/>
              </a:ext>
            </a:extLst>
          </p:cNvPr>
          <p:cNvSpPr/>
          <p:nvPr/>
        </p:nvSpPr>
        <p:spPr>
          <a:xfrm>
            <a:off x="350520" y="1754737"/>
            <a:ext cx="6096000" cy="3970318"/>
          </a:xfrm>
          <a:prstGeom prst="rect">
            <a:avLst/>
          </a:prstGeom>
        </p:spPr>
        <p:txBody>
          <a:bodyPr>
            <a:spAutoFit/>
          </a:bodyPr>
          <a:lstStyle/>
          <a:p>
            <a:r>
              <a:rPr lang="en-US" dirty="0"/>
              <a:t>When the Lord commands it.</a:t>
            </a:r>
          </a:p>
          <a:p>
            <a:endParaRPr lang="en-US" dirty="0"/>
          </a:p>
          <a:p>
            <a:r>
              <a:rPr lang="en-US" dirty="0"/>
              <a:t>Certain times in the history of the world, the Lord has commanded His people to practice plural marriage.</a:t>
            </a:r>
          </a:p>
          <a:p>
            <a:endParaRPr lang="en-US" dirty="0"/>
          </a:p>
          <a:p>
            <a:r>
              <a:rPr lang="en-US" dirty="0"/>
              <a:t>For example, plural marriage was practiced in Old Testament times by Abraham and Sarah (see Genesis 16:1–3; D&amp;C 132:34–35, 37)</a:t>
            </a:r>
          </a:p>
          <a:p>
            <a:endParaRPr lang="en-US" dirty="0"/>
          </a:p>
          <a:p>
            <a:r>
              <a:rPr lang="en-US" dirty="0"/>
              <a:t> and by their grandson Jacob (see D&amp;C 132:37),</a:t>
            </a:r>
          </a:p>
          <a:p>
            <a:endParaRPr lang="en-US" dirty="0"/>
          </a:p>
          <a:p>
            <a:r>
              <a:rPr lang="en-US" dirty="0"/>
              <a:t>and it was practiced for a time during the early days of </a:t>
            </a:r>
          </a:p>
          <a:p>
            <a:r>
              <a:rPr lang="en-US" dirty="0"/>
              <a:t>the restored Church, beginning with Joseph Smith </a:t>
            </a:r>
          </a:p>
          <a:p>
            <a:r>
              <a:rPr lang="en-US" dirty="0"/>
              <a:t>(see D&amp;C 132:32–33, 53).</a:t>
            </a:r>
          </a:p>
        </p:txBody>
      </p:sp>
    </p:spTree>
    <p:extLst>
      <p:ext uri="{BB962C8B-B14F-4D97-AF65-F5344CB8AC3E}">
        <p14:creationId xmlns:p14="http://schemas.microsoft.com/office/powerpoint/2010/main" val="42143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15E2F4-525E-464A-AD94-089B60B5427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Plural Marriage</a:t>
            </a:r>
          </a:p>
        </p:txBody>
      </p:sp>
      <p:sp>
        <p:nvSpPr>
          <p:cNvPr id="28" name="Rectangle 27"/>
          <p:cNvSpPr/>
          <p:nvPr/>
        </p:nvSpPr>
        <p:spPr>
          <a:xfrm>
            <a:off x="1524000" y="1066801"/>
            <a:ext cx="3657600" cy="1754326"/>
          </a:xfrm>
          <a:prstGeom prst="rect">
            <a:avLst/>
          </a:prstGeom>
        </p:spPr>
        <p:txBody>
          <a:bodyPr wrap="square">
            <a:spAutoFit/>
          </a:bodyPr>
          <a:lstStyle/>
          <a:p>
            <a:r>
              <a:rPr lang="en-US" dirty="0"/>
              <a:t>In Jacob’s day, some Nephites had begun to participate in plural marriage, saying that they were following the examples of David and Solomon. Jacob condemned this practice for at least two reasons:</a:t>
            </a:r>
          </a:p>
        </p:txBody>
      </p:sp>
      <p:sp>
        <p:nvSpPr>
          <p:cNvPr id="29" name="TextBox 28"/>
          <p:cNvSpPr txBox="1"/>
          <p:nvPr/>
        </p:nvSpPr>
        <p:spPr>
          <a:xfrm>
            <a:off x="143256" y="6550223"/>
            <a:ext cx="4800600" cy="307777"/>
          </a:xfrm>
          <a:prstGeom prst="rect">
            <a:avLst/>
          </a:prstGeom>
          <a:noFill/>
        </p:spPr>
        <p:txBody>
          <a:bodyPr wrap="square" rtlCol="0">
            <a:spAutoFit/>
          </a:bodyPr>
          <a:lstStyle/>
          <a:p>
            <a:r>
              <a:rPr lang="en-US" sz="1400" dirty="0"/>
              <a:t>Jacob 2:24-27</a:t>
            </a:r>
          </a:p>
        </p:txBody>
      </p:sp>
      <p:sp>
        <p:nvSpPr>
          <p:cNvPr id="6" name="Rectangle 5"/>
          <p:cNvSpPr/>
          <p:nvPr/>
        </p:nvSpPr>
        <p:spPr>
          <a:xfrm>
            <a:off x="5943600" y="1752600"/>
            <a:ext cx="3962400" cy="923330"/>
          </a:xfrm>
          <a:prstGeom prst="rect">
            <a:avLst/>
          </a:prstGeom>
        </p:spPr>
        <p:txBody>
          <a:bodyPr wrap="square">
            <a:spAutoFit/>
          </a:bodyPr>
          <a:lstStyle/>
          <a:p>
            <a:pPr marL="342900" indent="-342900">
              <a:buAutoNum type="arabicPeriod"/>
            </a:pPr>
            <a:r>
              <a:rPr lang="en-US" dirty="0"/>
              <a:t>The Lord, through the prophet Lehi, had commanded this people not to participate in plural marriage</a:t>
            </a:r>
          </a:p>
        </p:txBody>
      </p:sp>
      <p:sp>
        <p:nvSpPr>
          <p:cNvPr id="8" name="Rectangle 7"/>
          <p:cNvSpPr/>
          <p:nvPr/>
        </p:nvSpPr>
        <p:spPr>
          <a:xfrm>
            <a:off x="5943600" y="4038600"/>
            <a:ext cx="3962400" cy="1754326"/>
          </a:xfrm>
          <a:prstGeom prst="rect">
            <a:avLst/>
          </a:prstGeom>
        </p:spPr>
        <p:txBody>
          <a:bodyPr wrap="square">
            <a:spAutoFit/>
          </a:bodyPr>
          <a:lstStyle/>
          <a:p>
            <a:r>
              <a:rPr lang="en-US" dirty="0"/>
              <a:t>2. David and Solomon were not worthy examples. Although they had married some plural wives in compliance with the Lord’s commandments in their day, they had also committed serious sexual sins (see Jacob 2:24; D&amp;C 132:38–39).</a:t>
            </a:r>
          </a:p>
        </p:txBody>
      </p:sp>
      <p:sp>
        <p:nvSpPr>
          <p:cNvPr id="19458" name="AutoShape 2" descr="data:image/jpeg;base64,/9j/4AAQSkZJRgABAQAAAQABAAD/2wCEAAkGBhQSERUUExQWFRMWGB0aGBgYGR4fGxscIB8cICIeIiAfHiYgGx0jHx4gIC8gIycqLiwtHh8xNTAqNSYrLikBCQoKDgwOGg8PGiwkHyQvLCktLywqLCwsLCosLCwsLCosLCwpLCwsLCksLCosLCwsLCwsLCwsLCwsLCwsLCwsLP/AABEIAKYBMAMBIgACEQEDEQH/xAAbAAACAwEBAQAAAAAAAAAAAAAEBQIDBgABB//EAD4QAAIBAwMDAwMCBQIFAgYDAAECEQMSIQAEMQUiQQYTUTJhcUKBFCNSkaGx0TNiweHwgvEHFSRDU3IXNKL/xAAZAQADAQEBAAAAAAAAAAAAAAABAgMEAAX/xAAsEQACAgEDAwEIAwEBAAAAAAAAAQIRIQMSMUFR8CIEE2FxgZHB0TKh4fGx/9oADAMBAAIRAxEAPwBd0LcCt/EBahEwRBI5mYGT4MZOm9PqZNcUKtwHhp7ePLlYP3ETpV6c2KLRLAqSQWZQYYiYAxJgYnjnRW+IYUlZpwQQbcic4MkgHn7ROvH1Jre1Xnc3RToP3Se1RJWmSVlxYQTKmGMckmTz/sNR6/1p6O3pt7hps0EKQL2nntBBgcmD/wBJS9T6lR2qK9MRUebQohnUsGBJjtBIAt+NR9O9FrbqqK1QF66t2pgBFjEkzAEggR886eCtbn/3/AtUG9L6PUZ1rbxgWMRRGMTIOOGnJ+fJknTzZdQsZlpTYZIQcTNuPCkR9JAmRzOgN91FEqLTdqlP6pwLRjPhnMGc8RkRjUE6kGIqLVAki5Wg3iVjBUHB8g8AZxoOU5Z/4Ghfvq3ubr2bzYpJeWa5yIJVQ2cf+DjWq6X1AUagBg0rbUSBcpknng4+TiP7ovS424qu+4csC7G1RgHME293BYfEkaYdXrhaW4tBC0wzFSPqCxaGk5lmW48iNO1JNUdJ9Og9rbt6jMqq9rkgFCwgHiGUcnnn/Gh+odRdkVAgBF2TmYxERNxA4MfPgDXyKn1jcVWvfcVSwLQwdsfMREDkftrV+lvUbZpVql3ZNOo5OIkmn/zMfDHMx4gaeWi0nTsG11ufAf1DaPQPvoL0waig9pTyR4JEx+dE9G2Q3p9ypJuJKKxIQAQRgecxPkc8nVn8d7tOnRZQ1OnDE8mPkj95+50F6eYI9amWYWMSr/UbD4iO4xiZgf2me7oN0s1Y3CBLQD7o+kqvbORx+Zx5/ONKq/TjUQVUinUzDgQDnhlH4jP5ydI/VHqCvt22/se2FcNIIUi9WtImSQuRkEckjgHTehvWqFGp3Nfb2CcMcwWiO0KRMktExOi4SUVLv2/JNSV0jk6kWp3AEMnayDtI4llyRB54IjQnVumCva9OUrKwCshOYiFYLxJ4afH4gWxaO8RxBSobSAWKwSV+oCWgz/bTZtsAPpZfiC2CsgnuALQQIObSQdSm9jTXnwHFPR/UDUy233YsqcXcIZMZbwTmGH+unVbdmkc1bD4HuZ4BgAhsTyw+RgaG6lsqddLKuE/S8FmQ54Ay4Pk+Dz9kdPqNTbVEobvKU3BpOQHAjyZP454k/Gu2qeV9v0cbDqm7e0sAS2CApJYGYwLYyvcPsZ1TV3pcKBUgtEi4HzJDCBb8cc8fddtGqoxva9f01QWEiADCjEL4jjjjiW56iGQhagoly1v88yCCPkXLJlgQZyNJSs7oXHe3LIZe4GCWQwSTHkFhkTnx+J83O7NIEU7mLDtIFO4QZB8k+ZH2jOqNm4pUDTVl7AVUiG+llKmbJME5PkT8HRXUN4xUQLyJuEqRnmJUZz4HGhWcHAXcKV0LJ7s2xkiSf9h/pq89IWs6Na4HICWgsOCT8CQPqzz50w9oJTLOQosLd0MtMdxElYhxEqAeZkzGsa+/fe1QKb2UxipU7iXHBcrM5/pE4+0xWMZPjAC3qPUQKwG2pipUUkkA3UhyJIMBvDSY58zq/p3S3ciruKhZ1MEXCFA84MGB+heRnzpptOgIKdiiJHczGSSQPrgYjgKPmPnUesbkbe1fbZ6vCU5ksAYFxAEACO0YIOZjHbn/ABgv2NQRWBz7LAzFtwlQOYUSQn5yc/27q9XZoyhXX3ZmpexGT/VmCfIAx+0aQVum1ioO4qtgqppdyIqtNpJtgLMr/ocaIpdHpArdQc01LK9RBUMgEm7ItiI8nC/jTpKKyDBYztWdXpqjhXZGOVEC3KgN3AnmfyNEVaQV7nMFmAPa5j7AX8Xdsj7Tqqh6e21UM1O0KAXuvdG+p1OCCOAAfAMfur3FeptWQ1D71ENAD5KSVMx+YPxk/OhXRYOST4DRfeVLqmJb61BOQQZDLAPi6ccatTdLcWGQM9pkAfBtPaJIzEaW1evGn2rdTZgrBEW48ySRgQSSQYMiONQ/+aVfqFCucWkzEjtObaY/SP8ArpdjaDQZutiHuLUlcRAuMkSBEkC5c/aIxpJW6ZWpLclW1gFuUtz4AEYP0jDRxpk/qSi3t3UjRqqgVicGoTyzGPkD6weeRq1N4HLMeWa1iCss0R5MMsgH+kDiDp7nDHQAJsPUkdu4phbcEgdp4+rPn5H502NQytoEFQbgqjHN12RaD++ltJVq01SoLkcYwLpnhTnv82zxx8aAFKvsgxJFWjJBWTjBAMQCCDI+8H86DipcYfbudY2WmEh2MLyQScE/OBElv8HV3RqNO7Frq7AAXEC4kd3cJA88YxqinvlelcDepEhTieAMD9c5j86lRZ1qqpEoHSDaSpELkY4wR+xzpIWpHPgESiaSIhFQFWJBEgTMhh54/wC/xo3qFWKYqPn20WSbYtMNGPLAR88Tk5lvpYopUsWw1uCGJKhSfzn+2s/u0O63C7ZGU00Jap9QJIE5H2+gR/bSx9bt/Nhqi3oewasx3lYCDimmbR8EfFvjT2t1h6BIoSariVIIzPLETJjgAjwNXUtoyKVJVUZYRFbNhZQVmPH9R+fzAHT6Z/iK1ViWctYo+qFHmQp8Rnz4nTbt0m+3QOKGlb00UC1N5a7MjG6+SCbSRxkwTEyNR6ztNnUK+1wFEkI00zIAa0LMeOCJjS7rfV/b291QNVWQlNSxhSb+GjACrkfUZGQOQ+geoS1eHWx2xTgFgLcws90khYDSD9s60KDknJcf2T95TzyEbeglPdmhWUoGYWsE+TAbImCM8Tj86f8AU9gjGtSQqadVWDMUDW3i0lYILEOAO2SCW5iNA+pK9Xc21wrM1FQQUUiVxMkZHzdMZMDB0d07qFFqYY0rapaStPgLmZI+ogCZ5PgeArdrcgtHzfbVGQQwhkJDCLQCDay/YznPznV/aHRlEhXUyCYhjEiM4Ijxzon1Z0iud0airUqhyzXBHMmFDHAm0qQx8DH7w2PpSs8XFKaElY+pzni1CQuATkz+da8VusC1PTtZ9C6NQXsVqTMpRhBMcEMpJJwLDgHPBjk6VM5G7puSwFenYxVpgAfVj8TER+dMenFUVaVV0ABp/W6zdMFrQxuxHJEfGlfqhQoWx0qKlUgWACA3ccDkAyOYxHzrEou/hx+QxF/rphUpKVa9KdSQbQPq7CcAfC/2J1f6bAZWJWbMoTjuwSBA8gHgjRnVdslaj7FGreLRBMYeQ3AtJ+nj8aF9O9Jr0cV/bgqtk3LBGASGUCIP1SePvq9r3Tj1RGnvTIeoGIenK2wEkQBweBBzA/UOf7DWnrMoeVgEM0FVtJ+lvJnGeR/rrLeqtyoPYA02NIYk5MHMcZGNNNpX9yjewtmSwULAAKgkSZknMZmcDWbUVxTLrgZQSSzZW3AHaRklpkwkmAFjuzyTgHqfQxWRspaYVssBdb9eZyIItA8c/B1JGVCCYI+oFhdIyQVAOTPbnnyfMaIdHNhLKQHVmJLC4tOT2ie1WzjUFaymEz/pzqFejVOzqGyoDNIzxP6LicKefJnxMQzrbH3JWtaVDXBbqnbAHLA8wCOBicnQnqfphq0S4AuprKeIAMFC2LipIBickao6L1N69KWf+bCoQfnIXCiSI7T92j41WStb19Thzu9wBP8AT3jlyrAsODGBxM+dS2YBsc2jJmZtE4lpgqB4Y8/20OklShIuVTgMwXBJYm6InyDMGBGk/qfcFSlCmTfVgsoFrIpEKp5EmZ48/wDNpIRt0cQ3+6qb6tbTb+RQucuPJHLNiYJwCBwZ+Yd9S6LU2NOik01Uy1yELDCMm8iWyoBEAwSRgDStg2026rT+pmAAAy9T4HkAYJEZgDHJabHoLbkhK9S+seUd2VacTIRecfA7ec41otSVdOhzXXoR6f1VRSdjVRvbQlhcJunEr+uWiefPJOgujVTPvFv51Y3ybQYVgJS4QJaPMQCMRiiv6SDFxTWH/SoubH2kTBJgNEcZ0R6L6tUpq1NStyQrCpwaZLHtEy2TNoEGckaCrbaf9edTnxgYdS6mS53FZ4pIrAFApcKCVBtDEXO5tEyIAOM6xm//APiDXcmzb0RT+HuqPEAckwP/AEgedaDfdNjbVqJYAKhRSQFzTN6qe0gFlOEDT9/GsXTAZAuPp8ZMxq+jtrc8gWnvxZtej9X9/bDcKArXMjIA0JUm4CmBimrr4H9J1b6p3gqbcKERAqgAqDDfS05C+BI+r9X7ov8A4bVEneI9kfyancTEhiJCAdx7hjxyNPuv9M9qkrs9KpfR7QGIdGEDGTOGItxBB0upHbPHGGJpviwD030xE7qiglrWU+WXAAGf1GRkYAzyNaPa7zu7KYq0ogUzJgmADIBMyYB8+OJ0r6b1GKcqyENStcVFmR3BiLSTNwxIE+dIvW25sSlRptYj31DaGUm02pdJyogkA8TpYRepOrOnKrZqhQovRf3DLhQERxcJWbicXqsk4wRBjnWQcPtXFNXZ6Tx+nMEmIOJDfYgOPGmvprfGrtGetddRdlDT4UKyzMEkM5ALTyB41T60rq70zRi0wCS9wLknMhmxz/28lQ2zcH58TlK1YTU2x71UslwFpBN1MQswPpcj6ZEAcycHXi7X/wDJaXAi9oILeSTxmYByQTnnNe2clVpuVDBFZuAl0tJBXAPEZg50Ya3bIsZc5gADMXYkAAzPAzxgaz54HM9VnaVAc+y5/dG+58H/AFxp9091Z17ZBdeJAEZ8Y7p/xoPfbRHBVyIaB+Wzy3lsjxx86X9F3jUKwo1GBsyp8EfAPn5/OqJb1fU5jPqdVlpPV9wLaoa3IuJBAgZA+fP+NDejEKBjUBvqA/Vg2kzEgSbp51V6seKaopAV6gQgwBCgfBg5P5++NN6EU1gqxAi0yYFoPaBjJJH3/sdZ7rS+f4G6jAUjf2zLAYBBE8AiYgTAPiQdZp95Up1KlRabURVJlZDXQwnNtucnI/bT7c1e2bYi294MhF5JE5gmef8AWdB73aGvSFOmBmTTsyAebccA/UAMf6afRlteRWrJdY6RUqbf2mRgxRWo3MokgkqxjEEXITM9yn4OsXt9xegMt7i8d3BB5j58HWq6H1CvWJVjWcoPqF7FVmSpABCyQGByRbEidJPWXSjTdtyncjke7gi1jMNH9NSC2BAMjXoaEtr2P6GbVg6s2HQ/UzGir0oKOLa6mJDKCXCxwBMjjBwDE6r2LrtNwKddWCuVamwLBgkmYiCSR+Dg/I0g9O0TS21SrVYKKpBVDAKZ+swZDN9ISMiSTxptu0rbyypURhQUBKc5cn5J+/z9salNJSfYtp5WS3fepB77jZh61M/TN1qwFJleSkAyD4g4jIO9qoEK190TUGG29JZC5MRHbIkYnhhp5taLhfZH/CuDKAFgOMglmxaeCDzJHnWc656fpNWFT+IWkSAroFLVLgwC4vtkoR5AhRrtJwkzpbl/Ea9N6RtK1JKq0ysMwIeob7lIgYEA2xgffjR9bpFK9nFNrJibySpiQJnjPxxGs/07eUqaBKVOpUW4GXIViQig4UEhTggE8zozrPrOo1QEUqKEAC1WYnz4AGY+3wPx2ppzk3t4CpNfyG1fpWyWkKtVKthqIkK8sGtnM+PtyNLl2wCn+B3VQqAxsqjgTiJH+bRkcjVe667W3CkVdqlVGIYSrKboCgjPI/B8zqnYdQ21P3QBWoVDCXf8RPqJkYleeZz86drB1uv9AOt7vcO1NqyQE/UFgEkDzn7f+Z1p9mzy7VmJdbmEpInBugILSVABJxnjQ/qfa1U2i+4TD1RbIUffOZBkfGu3YqPTYgOGuZnSWgCFWCIDCSOCYEjGs+rK0hksWhksgdlyo3Of3ECAbqZOfnnjU1YjsK95MHtAUMPBEsWDLLEDFxmZOE6PaVcTUNMm4EFszlWk4DJ3WmIPJxm3c9XdgB3ioIUR7cwmY7SWAjEjMnWfacU0dqEpwi1Ct10MxlSxJlTAUBh2EwTIkDGkmw/kbsqb0WsICQ8w2REgM4BiDGfnT2ojqWNICxottywMXSMXHzLBvt86Vep9l7IpVBmyoFclbWP6gxIyWiTJ+Rqum7dPqdRqKVb2xLEyzAsCgAtWS1qiAEJCkgqZnOdYrYX1KtSs0Q7mYXgH4ABwPjxjBGmXqKun8MzwA4gA3NMtGR4PaCM/P513SqoO2pigGaAUeU4qMPBDZjJB/MjGGitsXLvg4ppsKu7pk/SqyLyQJtJUC4GCAFgQc5GtD1StSAau9ACjTSSEtYOZgdxFtxk5KnAJyTpA/WTtatDcUx7kXIwg4KiOQW7rTMwcCNOOpOa9GtSxDkuCoIvabgqgsDBNyn7wTE6dRXp7CSbZV6a62KhL7YuAFVXp25Ru4yAFIKsBaD8iMY0N1mjU2m6pVICpVABgtaQcSSSYLHuK/M85Osx6Q6itPeJJUJXBpNIkLdFhyf01ApH762idJqVRuabLNMIjA2EMhgngni66QBccwNU1dNac8ceX+xdKdrIz3O+as1W1fbgQLIJIWCTewAgqxAgTjP2+W1R7TvTIYKDcnAJU5nHBjxOM6+j+n97SelZUDJVTtOWi4SPnD4BkmIEeDpb1ittGCHcIlSrRSxRfEKzGIVIuZDJ7iMFeJkppum1LqUuUHgzPoN//AKjcFAZ/hnIwG+l0MnIx/trQdV3M7VyTm1QYkAXVGnhYIxjuMTg6rqdZ2KAmjSppeOadDuGIKguxheD+5PxoTqfXaD7R6aioKzOCzE9rLJI8xieI8E+ctNe8mmkdC089xr0zfUqdMU6lNqr1aSKjStqciCZW3JuzJ+TpB64dRuKcFYWgsxHJZyRg8/bWi6N1rZmgtMPVG4FpyYTAGM9h8gSCcjMaT+sfTNetXNSgFdSKahFbvEBU/URdPgLMT4jVNBqOp6sEdVNrAX6QaNoisVZGqM0MQP1KDJyyz7bQQfI41TuT7u8W0D2wxa2QYCrMFvnkxPyPGmvQ6v8ADUqCVaYayiLqbZtc3OSQyRI9yMTBJ550g6NVNeu7wQD25nmoxwIBPE8jxHOpSdubHisIbiiIIRSrfS97GCT4BOVzgYNp/vrmpDuJwIKkkWtNoiViDB+qM/SxIGo0axLMFFsAFakiJLERwAoIYBgAWnOJ0Tt0dhUKlakgkF1P1CVhoNxkiCPONZXaKAdSoEW7yQAq3QPPmMkfbxH30v6n0xpSouHS1lk5MESMATByQOPOmz0iy0yURu1Q9phSwWZJbMHOY8RnjQ1MsCjZAuF3ASGMBQSLoIBn9tPpyp2jmV9apX19ogUgMxY2jBlvPyCBOnhpIrwcSbjjx4MEwOPGs11OoP47boyginTg2t3DBJEgxP7fvrSfxZLi6WhYn45gZH/XUNS6ivh+Rz3c0WtJFogQYwTJMZjn7/trkqqlI3FgoWJX6kicACMHgn4/wRuaqixSRGAB/wCeZxrwbQBQzNFxkLHIAE5GeTHxBGkTxkBmaPqGttmd9sGpU6hVWNROwmBMfGPI096nVii1ZkZaZS5A4UqWJUFWx/MDADt/f4gjde2yWvBUjvuxMRAEZUiJJ8gfHGfoVnZ6ey3FS2jTYnvghgcgGD4k8nEnONbItald0LRHYfzgK+7KrR+lRENUaSLgMAwSLjgAAD7a1QNppo9QimGunBUrJBZcwRE92R++l3V+iruluSoqbhDDtUJsNMR3RiwqpBCquRn5jP8AVeoqVTb7dn/h0GS5k1JIJPEhSR2qeOYknVtinTj4jm1XmCXqPeI9azatUKIxtYsRIiMARjnJE/fU/T3px6lS957owVJM/Jk8k/7nzofo3SDWa1cAHuY5GIxPmf34A86f+oOu+0U2W3JFVux6g7vbEGQCJ/mtmT+kY/Gnao4RFz7FdRPdqGhtJCAAVqoOWYH6abAxg4keZt+S96V0Gmqf8NSY7oGRnk3kHEGDIPPEZ82m92mwprSrOqAjtADFzHJIWY+PB+3JCT1B69p+2y7FG9x8e4UChQRBInJP3IAHmTjQpsS6NSNvTAFRQIVlYwYJURHEGBMgk8T8RpN1309/EgW4Kr4Xn4iMNjH3gzzqn0l1++iV3FwsJHGLonH5mfiWYGAZCza+rN1tnqUzR92kCQqv2ssgG1TBkRBtI8/B0tZDYHuty8jaioXpCqpVTPbxlfgdymDBE5HOtLuKqiuKbGWYm1Rkt9JOLoEQf2H41kKu/FTdI1NHJhiaQWTcATySbh9WcEAzrY/w170zhlFqlreC048Ec8f351l18NfIvGW5A4FpuABlbpBbEG4KVggkqzATMEnGdW7fbxD05ULbJPOSwyWUFQB/SDwcDUa3TSqyjBWIm1B4hifp+4zz4z8jbzclKqSMu2XCYADYL5MYzgjmDrK1u4GWDxemF6qMana/LMxa1TKqBnjzm38aVeqhUfbVL+VKOSeTItBFxBIP2BA+dO9nVLM36mxBDEAi48Ac8kgH/fQ3qNS2yqZ7QKRGI5gAAtJIweMappy9Sv4B6inrFMVRs6agj3Id/kiBE5yIB09VfbqKKaBBcYNPtgnEmJ8TgjycTrOdKF25o3L/AMKh94nPMfnxGtRTpAHI7pIyCQSsRnEyWxjHn7nVxUThd1pbEqVqgBVrQkQSsCFugKA0DPyCPjRfTutPVpUqRvYU1AVEBkyJKEBWLErweBbLZAkuuistpMoPkyRaO2SINt3yTwJ86S7+tX27/wATSxYbGqWjLRjEEAMCB+qD50dOSfoYrXUh1T0UlXcfxPu+1Sb+Y6rh7plrZVVpqZm5ozODo/fepDUv/hQXIAD1DIUg4MkmXJEEk4yYGg6HSd1uIqbuaVNu5VC5qs31FZ+4uYsYjIxkMtjvqK1V2VKjezMVawuBTxLESl9QAjuJgC7ExOrtzlUX0886CJRjlF++9DusVdzWDLUBLCj2jgEEyIaAT3fjXnXPTGyhBt0JYCGkvHi3n9RzxiP20wo9SoLTc1qyU4XsN33mMjMGJA/xoTc+tto1IJTpu1csqXKkA/8AqJBIgmP30E5P+PBz+Jmk9RUqYKDZNcCV5QHBgco0MWjmMEa0VGpTo1HYqtS5ZhkGJtYmVUrAJ4EYIGkD+paTFm/hLiRBDIha+4CCxT6pjGcedMNh6vpwXrbY1UACkXqYEADs+ABbBA8aaULraqAr6uyql0jZtRqe4st7YsNM29wmTJaGiRk4+cxoTb9E3FNSdvVqFLVJDA2kS3iCIkH85znTB/UWyfbuqP7NZpNIlT7Yz+qMRzIMeNU1tgG3KblKie0qTYkgqVpmFlWtYM5uKgyM40qviTG4A6HqDebenXL0i3vKVLxciXZMcrNp4nFokaH6JQBodvmoZkwCAFUZtiBeTyPyNPOv7mum2CsHNGo4KDkZB5eAY8wY/txnPTzCySwSXkAEYtPwwxzGJBkHBAOuk7h2ChrS3d/EiJVAVyYHhQGjAiYjtHMamdw/u/WGEMrZYwGgZBUebWCieM868ahNQtFv9PB5IbJ7hNvE/fUadILTta12MBptuaRaRJlsQpHEDjnGbHQYHbfOFCMAWYT/AC1ET+kEYAKmRM8HjUkJvUvBdSOF7mDMrA8mMggZ+ZGotXQsshQjJglbrjHyQnDqwwIxE51T7gQoyr7iFyrNTBVGtzdPkAHiTHE6pFZFZ51CsG6hRYEk2xd9obE+Mf41pLQARBkrdIOfPHjnOsz1mgtLebUqF7ltyTzJAMjA5nWkO6C07cFu0MJGeQfvEmeeI/Gs+rxGu35HQCmxqVQGc4F0KSF7vHgk5g+PMGNHdEozRVbswTOZMk4zljHK/bV222xDCGPdFoYwfv8Aj9zjXu63JDmoO5hAtE5IichYAj/fSOTeEEr39VaIJAlVtlQJGbgRjj8HInj5U9U2pqrTrobXptCWzcRzEDAZTOME8flt/GkFKyXTIHtrU7s3A/WsMOCTBiPnQ9UtVph74yCBVZVkQAMWhQAZFxIkHiY1aFrIu7It6t1mk1CktJv59RYqXDCn73TcSZg5j7AxpNtKaVGipURKSmXe4LcASLMd2TkwDHEQdd1rp/s1KwYRIJQqrMQTiBJyZxJx/gGvpm3eoUoOL2gAjNgGIkntZgV5PGdeloxio3HqR1JXhDml6jNSkU2ie3SHbcT3ecfv8kk5gkjRidMo7ertwhkoTVqXNDQRAEEG2e6JMmB4I0t325p7RvZo21Nz9ItAanSJI4j6mgyI4MTo/p23WmqJWLCvXqAXPJdiTmZ+O1cYkgedUlxgmiW625r1Xr1c4lmI7EWLs5HAJAUG5j+cB1Os00alSG1qkVSVD1KtS8hZ7oVbEN08BiB4GvotfoKUQBTHMgx8RHEEBRIMcY/J0P8A/IqdU3e2yxICh4pziHABMD8DMD95phZnaHR2oQxV2TDVFdhcI+kmwngHBiDcAVGNedToMu5aAO9QyGpDU6eCWYgraPgcgXfTHGxr9zFXsaR4tnIAnIWfBunhfhl0o3XT/wCIotPdUomUkRepyAT5VhIOPnzwGwoyHpOqa1djWSktZEc/y7RdMKJsNhIk/SBNx5jGupn+WSYAbBmJgeJ8iQBkcHnQjbelTqbavSFqVFZCVAEXKWF3m6UCnHznV+4ZKdw/TAA/qA8kT8Z8aw+0NuRaCwAdS6e1QVFT6O3uJIAcLdFsjBu5MwNcAx/lsSFcKAt0qRJORMjAyOc6s6gSUle0sQIxksT+knwPIxg67+JFJTlnZFcwTDfpQCwzJB8D4A+2pZaSG4K6VEI0qSBCAIS4Byx8AyoBnOc6X+qzbtWwoIFNRCTHMKGJx2+NH7rcVDaCbUUmQSMgdpI/TwCZn+2kvqaqK1NXBJSq6hRhFIA7TGe6I/MnVNO3JM7FnelqMtWY5Nyoe0jkk/McA/E6fUSMwRc0TI+TMjB+B50g9KI61KotLRVzOSYwBHPP2OntCpa5icLbnEGCvgftnOhrZmw0EVEEQB9QBM/IySAxxxwImeM6WdX2/bBF6GbrR28TPkKBJBj50fUrESCJBmMrMQPHn4/f9tDbhCwbuUkhhzkYH9I4Ezn/AN0i6dgYJ0frW63C09qoFb2cLLd0AnuYnkBTZkjnzOq+pdf9o+1QoIu5qKEqG0SAphS1sxBjt8kXNJganstu1Blq7eDUosVNrBi9Mj8/zDnwJJX8aY+i+lFUetVJO491wzg4Y/MtAOfj78Y1ujU/V9ybwd0j0CAvu7uDXBkg5RYJEj9IDCJWJHgDWhHpyiq4poAjF1U5Fx85kXTwf+aMSNWVKa8NloyM5FrCeYjmYkCDxdrF9d9Z1aiJtdsGau4Ad1xbAOBHJjgk4BYn6hbVKybbG+46v0wOaBK3FiOxDZMxAdYnJtmSAZ4jGX9RelTRAr7Vx7YwsEkRAieLRH+fGJ1Cn0GtTuvWiTlmZq9PyY//ACCeDxxI+RpjsKLrhFVhPd7bXKfETkERgwT+DrpOsoFGGbqrGRVpAsPqIwf7j/WMzqG36kgzTapTMGDHEfcGY/f9s6e+oeld3u0/5dQdyx8Ce35ieD48xOkSdSq1BD0lcYkBQGH7CM4OSCSZ+NUjUkC2jQbn1Zua9OnRqsGoqcWjmAJB5JgEj7An4xL07sGgki5CQALiJEycZjI8TM/Yaz7bNWAAYI5JMGYkHj+k+czweNMehdQqI6UqhMSKcxJU4j8iIABOBEDU9aDcXQ8J9GaHeV3E2rcx7YIi0d4tnm60cYz+nU6NYm63JVS/Dn+k+CsHwf7ffXvUCKQN61GhuVtvGXIkEnjyIwPjyL0umthU1CwCkkLEeMgxMxGD5+NYKTjZYmyKTfTRQwBKkIAg78MZbtgeO7k8ak/TvbEILgXLQDnmI+P3xxGrFdmwiiMhixyQYP09wXnB+dToqxqFWtQByFYSSVmRdiCfxGPkzrkcKPV6lU27lgVpPBMwREHIA8gY/fTXYVDVon3RaqsYY8hQ4IMrIiJwPAzqO/2nvUWQxEef6hNtoAiSI5/76G9M9UBoIL1V0lYYibRJMjkkgkY4Nuhzp45TDWTQLuyCkODTYZuIuaP6eTb/AOGNAV2U8maYQ2hiRFSBDBQPHAJ+2dFIlRQXZgxBLF1GYYjmIzxntgn7aWbdliKqtTap9QkEwtxALSWI7ogRpIpJ2c7ChLqA9QN4qFiXFTuU5WTaBdnMGNE066ANSKFmJN6+0yds8BSZYxB8kLHyNQ2zO5qsiu0sVVgWMSoLLLduYGc8DQtDqRqK6sSa5iT3M0GzBZcKj4WJANvAIGnrAou6j092qUy6PAVgpDqSCBCi3JAILQGMmGmIMW7vcPsdsaiAfxFdmUMF4jD1BErczm2PEjRvWtwf4ZlCEs7inTsWCjyQCxyEEi2SZMnkHCDrG6mhQenaxomoQIiAYYE+fqDLH2Ua3ezy3Q+RKaph+ypUtnQFStTDVWVnAWMicw2QiKcE8mYWSdT3vulhVqFW7LkajUZaa0z3FUYcnJHyTEmNU7zqdWlu3RQpUoqPSaSlRbFkTJCqWLEsvMmZ40PuuqGosdtNExSVA3tqFt8iP5oYoCxOBAgasIarpPrG5vbVy5pzDOtt3mAAzC4jGOQSYxnQt1VSAJFoxCiTg4EKCOY4OPtr5j1LZ/zGpm8PiTkd0BiCBiFkoD/1nTzofUajU3Dm9lxwJzBGZiMglsQBJ+yzhWUOnfJqt1umqz7M+6x4H1EDkloNuCe4wPnQ1H1MadWmpo1BcCoDOhLlZPCsR2kkSDB++kW+qBaTPWb+RIC95WpXqr5JjFJcj8L2wWnQdD1pQk1KpJq0lZBbYFY4HhjJJOCeAPJnXKILt4G27YB6SsFSNwzWACUV1doLSOWzCyDPPGmVTeCSgMm4i4Z5xk8R+8f21l911h90rM9OuqMbqNQoxtafpVrACsgsUIgWypuAGtHsdwalKlUQBb0BI8gkZYnJ7T48wNYvaIVTKQlZzbw2KAcF5ITAUgEAEQZPnB8a5iFI/mL2YVs+OI+DcwMk+TqintyVK2hCAwF+FDTgmOD9sxM6v2gCURf/AMS094bE4t4H1L5kePI1nUVV2PeaIVdwsDIYSF5BUgT9iT86znXapett6SoF7w4EeP8AtEzx/prUUdqKihcuVMQVNpX5DgWnIORMfYg6zfRE9/e1qncQn8pIOCT2zJ4ETPPOn03Vvt4gpdSr06bd3XW2SbXBK5C/VcJOMR9s61VSmIhQBMk5+PkAjx5PjWc36rT39GpwtdItYm4eIMHPjgwNPqdWBcbbAMk5BgwSYmAME4nnnQ1fU0/gEroU0GZMggAhkEyT88j7CSZ0r6v0t6lKxagQM6HueAQTbBIECYH1H7ad092vtArKiA5CyYUi1jAMm3BxnEAaHakWQySILkm0ggD6jEP3SRWPcfOe7SKTTsBHZ+3BkAOLWNoWSsx3NgYmLfH76Q75aiu01DTp1AKpN9qkYpkG2TGAIAkyMHGmmzq0nUkOHW4qGUkk/wBUAzZnvz3RPzqHWNo1RUYAM9OSFJNrZ+kjmZ7s+SIzgW0pbZ5FkrRV6Xp1HsAr+5tyzKrqD7lM5JX+YFNpgx8NERpi3RA1OuaUXORTYBoYooAtHzdAJzngnJ156S9PIq0WpKFuZ4QE47WBktJkmIzn7DTfa0yC2GAqMf1DPdHFxMENbwcn4E63sgZTofpekdy1dradMkNbUKXC0GFUDjIBJImFAAzOttT2wKnttZpaCAGgiMiYBJJwBEkgTB1ds9jTeHamszzYIP6pByn1HwP0+V1dX/qMgGZkTgkAg8+APzoWdRm/U3TgUBMT8z8zAGTAPcYI8cRrC7fo9H3CXq1KL8yqCorD+/74kGOB5+q1wGpnvdpDfR9uYVTBABGRAPPka+e7umP4k2AjOTI+2Pk510eaOE3W+huhVGAYMt1KqoNrriRDZRgGEr5yRGNI93VMK0wSAIA4gx5/JI/HjTmv1OrWT3Xc1CAVpraIVQ0QFEAmIkxwAPOAVrCmMQ6RkgyyjMsQwHziQcwJHmyFNN0jrI3FNy9t6iXR5b9LD3BxIznyD4jRu1oCQKIATCyqgrBYAQVGeCT3fMHnWEu9iurgQVIaPmTDD9wfnW1Nemk0vpC2iSsYPGQD3AGf7HkHWDW09r9PDLwlZKuz1JLwAT3Aggnlvkxj86uAlaazcJUAS0iAAAfGft99SoUQCy+0FHM/5AkYDBR4E5MjRFErKnHA5MyZuOTgNEY1numULBU7gswW+i7tNwiOIhiBx+T41n9ptFodRJqKCrz7bs3DR3KBz5II/Gc5f7ih7pAH6SGjiD8xwCAeeTPjQfUOhfxaBZVagJAYzKt8H/lPMjOp6ckrT64YWTSTiAEUOQJJ+LSOAwtJuGQIEeZg7OXJStVpAjuW3lg2GmMQRcR5IIGOVfp/qVRmajUBNSkIgAXm3HB5gffwTkkac7UMwD2imouyCHUqOHt/qMwCROQeJ08o7XkADtuqX0luLtUNMgkT2lcBbJFpAk38MCVnR+zJpBAocq9O5gy2yLuDmQvkeVBifGq9nRa+WdgCMeL4YGOT3IbjgBQ0ESNOqO1psrllcHAaeYlmiCIGWH0gA8EQx00muOgFYr6ntk2lCowYu4IqOQ8sXJAACz47YYD+0mFFDp77h3ZqaUUAV6ig8QtslmzPBhYmB9UDRnqnp4VUN5Pt1QSHE3OzrgKIFOAQMAjHONL/AFBuGSjRp0yUNVatWoYgwvaigyRHPPyTzrboRVburIzfQq9Q79ZpKGuch0H1XCmpFotjn64jIJMjIg1fSzqmzQwpqOS6mISWVipK5LARMj76b+l+hUGVa1pNV5IepllY2qbBgItwhX8RrVPtwykmGcSQMnMEA8k/Ik+DkTp3qU8HbX1MJX6ezgVwHDV6lR4ZgAqqWYQbjP0/UTkDjOg+k9NLKart7VMIrVmKXAGZVSswzKMQY+iP1EF1X2oXZ0gsBTsyoBwJaFckRjDMTBHBzidB0NkHp7ekO2kwqVqjBslQGMExMkLEeJJjJ1XoIS33XqXtM6XIz/y6QxFKkERmPNpuYkTyfHAGrqdTqhWmadCm98NNiErcSQ0hRaVEKTghgOZwm6dtRXqH3LVRUaTIWe04UExhjIWYHn76/pHqZatiPK1yILe2LAQe2Dibs8MRJjQao4Q7He7vbVVbdGWqyDcQwCGSQVH01ASTdOJPyYcen7V26qXMGpUVGmQVvePiRHnS71F1+nXq0yhcpTBYmAOQsQJzIuEE8hY5y86DSKbemjDIp3FYuPd3cc5JP441k9q/iimnyVbjpr1BKsIA5Gcg/Mc+J1MYNvwpyBEE/jmPgCc6P3NSymBdkFZAAJJ8kCc/ifjShEVVe8FQMlyXGOfOVLDxPHzrCsosLerb9toGdGUqy2qxBV4PBAHIPH4zGYHemqAoUcgK8e4TBumDhYN2B5AOluxcbnciq1w21Iwkck+D8T5z9taCUIcAwX4IlRBMsOYHbjGc/vq8vStv3O4AvUPSf4il7lNizKAyRJOInJgYEGB86K6WRWoKwm54VlgSan6YEg2kGSZj9hojoVJaZtDntJgFpUEnnNwP7H7+MIN+Rtd4zc0qkLUzFjHIBMeMNj7xjQS3LZ9grI7p7VQDTphFaPiQGIgGCCzOfpYYAaPkao6oxNMKbWPapqMSgNpAD2+2QFAMEBpkkkGBonb9Qdqli02OAHcNCsZJBADLapgSoM4jzOiF3MiFYVKauFYsCGgmGCCIUFSAxzkSIxpEqYrFFCEDACmKQKqoVgXCyWBJAF4UmHkyBE8gsRTASGuAJFwCxMLBMAHAWeZBYFdXbZvcu9t7iGLKr5AnOWI7mti4DDLEGeQ6rkslS2ky3SigQpWYBLDhBUMiRI8yJGhVsI76TuVovDByadUswyex0YXACT/SDBPM8cLt31SpUdBTpsqGoHDtGDJYi1AWAI8E/YxnQr1WptfSYSFAK1FEtyWUniobT9QIBUkDzNSvUa50rVmpwT7a2qUnMMxkHiR+AJ5jdpztEnHJtNn1SjVcKWUFSIAYQQSRwBgcAgnwDHksN5SEMrZBnuP7ZmQPnE/HzrCdM9O1WZKybdACFtaowL+Tc5OFgR5kQOZEbHabZ7V9wFWuAYl/EEiTPdz9Pn8SRUXgq6sy0qBWDkeBxJIB8LwCRHxGvm+2oGrVA+ozavxkknB5znmZ+dan111hP+GsAoclTBOIHxkfP7fkX0T02+oXb9OfBzwPBBGP/wDOdGPcVlXq70U+alBmRWeWQICC39YJi2QIOIkf3xNNT7Tq5vdQyEmCe4EqTPiCBz4gca+8bso1MpcIbtP7/v5H3POvlnW/T9A1fcdGcKxm0gFyrQwJH0i3MD/GmugGQ3PTXrhXIYKYpsxBMMI5IBkEfExH760o9n3LnUmqRTDAQyqywIB5JaVysETBzOrth12mtBKRlWDtakwqoYFxbKmBNxgcat3OzJaQ9MKwFR1Yy8kN3g3ZIXyGXIXHOserNt08FoRoiu2l2rCqBfFw5kriZzAP0wIxzM6n77ioU9tiEGWXN0xImOJMyYgCD9p19qwtJJ72SFIzgCAGmRCkHPj848ruRc9ze2Uk9v1GfJPzzPx9hrOsu3koP97tzyVCMTNqx8Y/UfGdV0+0P3KVaVMlJ/qB+CQf+v7eMOQGS0gE5Tm37SR44++uVLu4OJySDUC8QD4kAwCAdZVYxl/UXRmkV6EiqMtwfcHEjGIAyDxI513SOrUjtwe9nV7nwJBLCSSIuGYBywiDg607hVqKSoNMAXGZwfIEQSOJJ8nzErOv9IYxudpBa43qqRefF0YlZgr9/HOtkZbkoy+n6FCWew99MypNpF39JDEkm8wA2MQfkY0WK9tyQwaBD4JzBtlTzbHcG8/TjSHb9eFR7gWVMU2okC0PMXgNDkROTBHmI0Xueuiuwp0KbVmDAoymCVyCFaAQZiTzBYY0vu5XwEbMxxThQD9gxySCckLYLsc/sec/17pVNmpUadRqlVS3jjgspYCIFoaPqmcZkj1tyzFqdVqm1VW7SiknnywIPjlZ54+dZ0irtj9ESncSDKkt+owFkjjuABmPvrTppwQJRSy0HdB2qhKSibVUheIM25MHLc8jIaftpwKjL4McYz9hOOYiTgD76jRrMQqgERGfBPx5+OP2BOq/fCta3A4JwfIg8ERH+J8aPJNsB3fSWYhBJpEtgHuVXBDghzkGftbwAREY+rtauwUL21Gp324Hej4ZSBJDcFZxzk6+gVeoUyeSvxkf0kmQbTGD/bzxobcrcWxcpYAi0xIEkmZBifvmAANWUmsMRpHzBtyoDFbmJCzdAbLCeGOApEH7CfjTHrVUpRoj6lVC34JZiRjM9sCR/fEaVfSVEuaiqVWoCpXMdykEnIIMFsZ54xqvcemQZuOUlkS0lVgSZDnuHBic5+cUWrEXazO9E2lRtwhtMW3EkiAJji6MGDBzEjzrYV90JHfaziMmGiD8fecH51lvT9OhTb2ySapcqrtMHmEziIXkffPzoa9OnRPuVAqKIljxOJIE8nxH++sPtEt8s/QvGLiW1sU4XwBJbM/H7fb/ANtYvq3Wn3LjbbYwtRv5jDtDZ4HiAQc8nV3UOoVd63t0JSgDDOcEnmIPyBNn5+MO+m9FWiltJuxjk8M3BjwQCBnHHjzpElp5fPnIx5tNoaVJVFNFCyoaJnIBZrZypPMZ/fRFcoKMFopnEh2BgHzcpGCLjnzGpIXgl7Ax7ZAJChbSBN4LEKOT8auKvzBhCTHfHMmCLvBHPyM86nebBQBVCKqrKFHjghjaQTzF0iPkR4IjUt6nvpa3Pn9TSBAcDIJjyeMYBA1a1MqIVGRWfuI9wZIklrhmRzH++uNJrhaxOTaZ7Qc5JCyB+T50EwmY6ZvmoVF2+4Itn+W58qcW3EYUzz8xnWienLAFnkEsFW5bsdxIBjAwfnJ45VeoNutYFQLmpgtj/wC2TzB/pkDJjGcRgXovXhTf2K9MB5IuxkEEk/8A7Ty0nk8nVpR3rcuev7Oscb3bkJgQ5tIknCAiABACpE2sJODPGven/USWuWFLkrAUgyTKmfw4GSzeODjtiyN7ZBPgtyDwODkkTI4IMjzK6nQIUGpYCZgKv1MYm0iCSGIFpECPOoLKCyH8Yt5QSC4BPuLCmDwGg2GZPuDyqjHOr0oMj3Iv1EypgKxMeOAwECPPPOqP48qwSA7hgVBOKYPdEkSGMcCRJAnGpbnqKoe+rTBJuZEAL25x9i3m6c+BJGqRTUlQOTU7j1bCr/LaRcWwZERI8czPJ8nMEhZ1frdf20dVsIeJLT4gMPAS4gCMkwPIlVsvUNepBp7NaVAM49x5kJHa84BFxkyIMaVUKa1WJk1WA9tqrmEdpJBWfpVcARhjBgW62xcnyRaSGfTei++15qdpYgTJ+B9pMmPE/vrZbagtJAijC5YsOfz28/2GfsJzWw2BQK9ItJZZF3bGCRcVGTB++I+2ndHf1X+qk65A+mI54yZGJkEeNNYtDJawcSBb+RB/1k/+RiJimyApFLbriSwIx3E+PEDI/H41WtC9lVsAd0DzGDkCCMgkA/3kxLcVM3BiFUmRIEkz5jtPMDx8EJknGL6z/wDD8Nc1LAgnJIkSZMDxAkSfE+Y1jtztjTqOlCox8QCQYPg4gGOQ37Z1vPVPqoKrUKRDMxJxgN8+cAAQJ5gZOdZWnuXs/h0fvrPNZiQFHBifHjz4jzoSlSoeCfJ50TqBVafuUmNFSQz04DgSLiTn5HIH+uiNvulZ6l1Rspik/jJU/bjgxwfOm286ZTdGo01Qui00ZT2lSZEEsSbpksokCTzGsx1ba0aRFBJawAMzkNmZKqRlckmfn4HMdqk6ap/gdW3g2O3c0lCIEF0nlRBiOSLhKjg5nPnUiQxILrDEgZUYEAyck44No4++gqlFVJi92cA/XdwFVgYQ2woHPj867qnU1obcVK7K4BALkC5j4NMQIBAtLLP/AF15u23hXY10hjVa24kgKSxkx8zJxGJIIHOONZhvVocH+HchAGHdMnOCFjt55/5s6y3qD1bU3UqP5dGZWiCeZnLeZGc4k4Glib210ZSwABFw5aeVA4+0+cfbXp6PslR9fJL36UrSPsHQuibaq6PualzkXq9wtWf/ALUEQGwWtIPBjk6F6l0FHBN600UslOp2U72DAgEthqhP6AFwfOYxW09QMjvJItYgxwZEm7wrRP7qY41qG9Q7avSalWpuAYMSbbgDYwKkENki51YEATzgODTV8dyluWYuwh+j16AIE1FziohF3MAXNDEDJtMQxOli1qTw9529UVBEE5dgcmIMDOcR5mQAy6X0UUoahuZolSWpVU5SBzbcnuZwQO0jnTvp/T/e3AQMDPevu0wxAgwYxLYXExz8RpHiWHz9/wBDuSoV0t3uKVMCnUp7lmMQMC0KBi0gsxMCDOAfnRO19U1HaKtCoCowFP6mIm0OJB5OG8aE3npSktV6SAU4bPskAyM4BJKg/jBAA+8P4PcULVG4q02d7wpFQHDAXWxJABn/AL40yn5Qr2vsMqnqmibSoqUypmLGaVFw8VRGDE/Hg6tPqTao3/ECdxBa1lAMd0zSxHGW/PzpfT2u+Z1UslamqKQXpsO0mTBKDBiBJz40Lv6FUkrW2dFhLNA54bBIJiY5JyB5jTb2ufPuDZF8f+mvrb2iWvWtTcmTipTjwTkt5MYEkxpHvvUgZjtqYDu5gNKkJAknGGKiSIJEfJEaze3o0d0EWnRFHIvqZK5/pzE54j40RSlFfbF0S9jFVkKF1yMyJB/Pj+5Ep/caOml1DHSmFejSC16tUAVKhzbmZOcHP/X5GhK3Sw+5Vd1VdqaxC/oqR8GRacEE5yPvoutTXZ06ZSldWcwq5IiStxAgliwEKYHBg8KR1BV/hh/EhQwyzpYCrtwAqAEkBQGGYk/eFacY7r/YFqqUtobVpU2QUKZUCQFAiwGf1SCGIWDcAYMGMZhuK1OopuOQCwPuKxyeMiZif748aD9P7/tc1LgptVCSuQD5PJiJBHydH+6CLb4E4YlsECRj58cCec6zSuLo5rIIm7uuam8hZcBmAEqLYtVDIknGc5++ventTamQHBPflQriAsRNwxkHI88aO2m6Y2mShtEkzIjxxBMyJn8ahTqAvkNgYOMgzibCWgDMfI0LfYB24RWCuqrnKtaQCVAEQr4mYLEH7aqqsQFIklj3hXqSWXIhZgTnGfwY1Z/GsawAVCJJyFwBIGI5/t85OrK1dcdq5ju+I4J7oERyIOu7WcUVIaqxUKWIB9wgy2BA4BYQYnxbGNZ31HsxVIp2klYtMr2g+BgdsRzkf2OtCAP0tbGAATIMAxBfOJX/ANWgurBnZrAVUBhTEnubgxIb4PP9/Ong8qjuBN0TqT7dhS3KsBge4ByJwMcj7+J1rNpXFRbpE/DGJQZyciIBETPzjSvabZHH8PUtDlfpaRzgWyZE5wp8/trL9Rf2mfa0qpNI4K/eMKrcEzyeOeTOqbFqPs/6Chtv+s+9VNEOiywAqAxiSLVkSBnzmRz8vaXoXb0KFNlLVGa5TJl4a4m0iOJzg8zrALgg+RGTBjA45BM+Yx9udbL031qVUVzc4g/SJdckmeJWDiJJHyY1WS2RqPnxGlptZF/VKoRf4ev7ntOAEqzJJAkFokfaPiOcEUdDrVtpW7i70bWj2iLW/pJ8GP7jxIkHSdW3dNKpFVLaVT6KxN1Mj/mVsoVBg5xkxxpJW6Y1F5pNaRAMiabqV8GIyPI8caKbgs9ft/hJNSNd0zqtOvJR7ahEkC4MucSCVYT8RBx+5W3YSA5W4DMrAyD5jkfAJznGvmm9RVdWrbclyVINM4LAeBmSPP8AtGrdx1IJZZuNzTS0k3sxJYfvFsf5njVE0Daz6huycw7LLTMMSfgQRAb4OYEwPBxPXfV7BjRoAswuWZBnicLj9P0jPySMaSbuu1Vf/wC3Vqq0AKMKeTLEQOPkarXqFTbhqS06dMOZ97Pz9x2ngTA4486O7tz9jlDuS2DCmQVHu7h2gk9ygHwQPq4jB4B+M6DpfQiKFauWBqXi5Y7hBH8sRyMAADniRjVXprZUgXpV6gXtJLo2X+wJE454nA8DIW+qttqdJKZuqMtqBu5xB+o4kMRBUZAk/JmErv5j3fBDqfUKiVGpUQxquLntNwVnJBaf/wBWj4E/k6CpbZQXUD3EpqS74hm4nH/N+cf3JW2/khkundVTLNyVBzBJ/VzP5OqNzajDbqVJmarcqWnEEeAI+M/GuUs+efIrCO3PlGg6jvV2wdqtppraJQk1HNsBRPIJwwyImeSdfM+p9Xr7/ccEkk2UwO1E84PBHyft8DVvqvrS7isLWb+HViEjEnEvBNsnnBz9pOvfSPUPY3Iu/WGQMBBDNEGc8xEcZn76fQ0fdQ3tXKjHOe6VdATYUEdj7hEQbmYMJkSjFhcVJaBxxJPzo/e7KpSU+/RKEKstaShP2MQHzEyRIPzOq9ztqtCq9Ko5RvpKzFwUyCZGQPH21qN9uW3Rv2+/WhcIalUJQRkTwZ+TPzzrVOcotNcP5/TgmknyY9VJYmQQwyVUxaYMsAsOATAJHI/GiKG+VCb7lL3mJNskQpZbZEHu7fxo7f8ApvdlHMUKgFtxp1AIMkAgSBafgYiDoSn0jeqgddu0XgmBNzQp+/MTj4071dOXVHJSXQu2PUagNQXD+Soa5f0rIDEzychQAP1fbL2l63IaLkkWywU0zLKLvxwfHI/sL0x66yKmwuFw5SCbTN11vfBHmfzxrth06m9QRsWIVfcqr7ss0EgfiTjA1nkoN3X1TX7Lqcqzn52anb9eosKZuKVlcE1PbW4qAOWhixuAETmdMN96uFXuNdEdC1sIwOCDEZPfEHjgcHWd2/RdugPubOtSqL3hTuFC5MW5cHJER9tVdTNDcK1OjQZSW591sHHPdEEmPgZPnWdJLhv+iiSl08+w4qb6g7tUXdvTBPfKuROcqQVaFAxK/AzjUm6od5/KWoTRLQ5YRUqXSRMkn2xHJOCYxgaF2HpgKgvJqEQABkJGGBJ5xmc/4kn9d6C9JlC1AagAKFBjnKH4BGR850Zam5V07hUYRljk86311djbt6CBK1IKS8MBTx+lThmbzU85/OvNtu6e/oOWxWpAXhBBmMVZmFn9QyTEjkDUt3tqO/29ME+3VptAeAbZ+pGkZu4WZ8DE6D3HUU2yDbbZDk4OCwYiL6k88TaZAn8aHpcaXP5DdYrPcsrep2QqtZENamLQShuIyVKTEEmM4gSRnSnqYl6dXcBjP/CoIcjwZHMeZPPn4MOo0W2lanUqfzHKBzcREntEEzwOP2xxovoPVKVQtVDBKzXAiqSD5MB4JUcDEHP9+UXW+rXw8wviDUcYvauot9Q1hRp06LszVEIJAP8Aw14AOcnIMnM6N9P9ZFSkyuSKyEMbYiopJNxbJLfHnxmcDv7Jb/6jamk5WLVqZMjDTGfB/uNJErfw9YNSaCsMrEQTn+mY8xzHOtnulq6aVZ58ox7tsj6LV3H0kIWOB2g2iSfuccfgfEatvZSo7pUmfqkE8DMxkxj7fOqtvuRUVWgv3A+YZWEnGJzyZ8x9tTNFUdu1zcB9KmAQc/VUDY4GDMDXkNGuz2nuqoBV3lj5YtaRzmEnk/3jxq8VrXIm4Wg3z2zjtyvPmP8AlIxrnQI8lC1oPIeYmP8AmE8YmMDVW6UlAM5IgkMJjkyMc45Gf30FT6BIDde5EU7YLSHgmOZEKQM5n/bXtZAx7YuEwO3mcnA44I/bU6EZZn7cAlg30geCpn7Z5nQHVK3s0nqFoCiAPqx4XJJP3z4+2uis4OFPqnrHsqtJS3uwAWBHYh4MczPB/wBxpFsqF5VVABaLQeEz/ktzP3/EU16bOZqmSTc0H8QoBzAHPOfxJbbTY0nWXNWmYZryhZWP6RjMz/0/fdShGjRpxSW5kd5tEVh7YZggAdlnDk+BGCOPv+2vaO07Ql3u0pJlIvQmBJB8cYzq59m9Omy2LWpHuYLcGGcE48GNVj08HYmk1SlCmBUE5PwVjP7f6aS1XIsphtT1BWoVLCC1Iz8lyAeYqL9sEiY8mNNukeoaFetTDgMsksD2k8wLbgpyZMY5+dIqlHfoCpVnAmCIP6cEFhIkYnS7cdRNQD36QkgAG0oSYnlcEiM8iT/ZoxuuPPgQaRvOomiahakAlImDzkYkxIK/1ZkQPE6l6h21JQAhFRFpiOGnJOI5x444+cfONr1WmMLXq0hBnN4F0yQuJj4xk6srdYqJinXeoJg3U1UrbEyZI7jjBxnXPRf1BwP+g7SnVqCqSBJZbYOI4UiOWPLCeDkaP3e5/lM+5pqKjMygIJuUcSYKniFYETB86o6P6frbjb+8WKbhFBJMiRloiI/tqWw2z16qUtx/JpgqapgBHMkrB4AnB/Odd8AvORFStoUmep/MNUdikmQeR9zaM/7zozabpDTDF6Y3RFoIyiCDJk8ERHwPvqz1b0pGDNQb3fYJte3mnHcAPpLDMEATBIiRrG7cuzfSSCYXjiCf86KjvT79Ro7Xlmto9MWnSJFWm1RpIYvIEEHGCZ85/wDe/ZbenSpGXUsQbmWot3cYEAj7zB/xMjHV9vUQw6shYAgEDxAPOMf6xo+j0as1IuIIUniCQv3Fn5JE8fOg9LvIo3adX9jMdO3FtW0qrLmQRgiCOPB841pOkentrvKppo1akxk5tYTjE4MZPjXmu1r11UHNOmjzoPNGhT0wai2V6gqugMOUINpHF10zAj9hqH/8aIBd7zZYLFoxIOecn9te67Xjx9p1Yr0s1+7i+UT2PolVqBRUm9gBKccD+rPA8aurdAFNT/PrSQIC4En/ANX/AE12u1bT9p1Zum/6X6FlpxXCIVBTRLhU3LFQMNUIBiQeOMnS3cdSZGWxVIZZ7xcYJZSJM+VkEceIOu12tsIJ6e58ghnUUeg62nRCyFqzXd9oC4yZjxEZEwNM9jSpiqtFgYN0qAApFswTNx4/8zPa7WWLubXzHm2e0GDPUtwqmovcJOEkQJ5EYafJkHSF+qNWISn2DIJPnziODiJGu12uSStlNNJpt9P2CdS3IoVLaUyqBKhaCGJ8gHjB/wDPL7pWySkpDKHc8ufqyAOZ5BPPnzxr3XaN4XyG1sJUJ/U23D1KS8CpTQTAkd4WYAjBzpZ0PZLUq1dlU+qmSi1FPxIIg+D+5x99drtVhJx03XRWZtRW435yG7OtUVjRrEVaVM4HkZEwxE+OD/jQXqrYLSqMH77lBQjEAyMjyQf2P212u1uXpnFLqnZku076Gh9D1m/hifq9pzSYFmF4YQPJAtJDceP30xO6UjKiQW8TIzJOZmQY+B5nXa7Xma8UtVmvT/ij3b1gVk/BBEY8fJz/AOc6oHUbi3i0wwCiInEAnkwJ12u1FIcvBDxZggiSVEwDMDP2HjxrKepep+7vLALVowUAJgtGWP3/ANvuddrtW0Yre/kNHIqp9TsYWjKFoJgwQcxM4J4mY0w2/VtzWLQ+Vk5PMif6T8a7Xa0TiquhnJhG4obo/VUU3HHc37EiB5AkfYamvQNwVk1V+Dlif248zrzXayy1GuAbmTPpKvTyaygdv0g/H5HOhR6edUE1QQbhFn9vPj/Ou12gtaR26XcjvvTT01ZvdBgCZT8knn7caH3ezjbrMF90yrJE2rd9M8wCAZ12u1eE26vzAG21k+imk1KmgQ4LLTPcRzniCNIq3WWG8en+kgJx5F+QCYWQD88jXa7UUsfQ7TzYzWi3sVaq220znJDcA/BBmTJx4+M4Pe9N9ioy4gPgDODkCTzGu12n01TpFNF+sN2CfxRFBu5P0luQZ+3/AJ44wOovV21Z6YYe5SQXkE2vcfjwYIH+ka7XaZcuPSrGljUS7n//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0" name="AutoShape 4" descr="data:image/jpeg;base64,/9j/4AAQSkZJRgABAQAAAQABAAD/2wCEAAkGBhQSERUUExQWFRMWGB0aGBgYGR4fGxscIB8cICIeIiAfHiYgGx0jHx4gIC8gIycqLiwtHh8xNTAqNSYrLikBCQoKDgwOGg8PGiwkHyQvLCktLywqLCwsLCosLCwsLCosLCwpLCwsLCksLCosLCwsLCwsLCwsLCwsLCwsLCwsLP/AABEIAKYBMAMBIgACEQEDEQH/xAAbAAACAwEBAQAAAAAAAAAAAAAEBQIDBgABB//EAD4QAAIBAwMDAwMCBQIFAgYDAAECEQMSIQAEMQUiQQYTUTJhcUKBFCNSkaGx0TNiweHwgvEHFSRDU3IXNKL/xAAZAQADAQEBAAAAAAAAAAAAAAABAgMEAAX/xAAsEQACAgEDAwEIAwEBAAAAAAAAAQIRIQMSMUFR8CIEE2FxgZHB0TKh4fGx/9oADAMBAAIRAxEAPwBd0LcCt/EBahEwRBI5mYGT4MZOm9PqZNcUKtwHhp7ePLlYP3ETpV6c2KLRLAqSQWZQYYiYAxJgYnjnRW+IYUlZpwQQbcic4MkgHn7ROvH1Jre1Xnc3RToP3Se1RJWmSVlxYQTKmGMckmTz/sNR6/1p6O3pt7hps0EKQL2nntBBgcmD/wBJS9T6lR2qK9MRUebQohnUsGBJjtBIAt+NR9O9FrbqqK1QF66t2pgBFjEkzAEggR886eCtbn/3/AtUG9L6PUZ1rbxgWMRRGMTIOOGnJ+fJknTzZdQsZlpTYZIQcTNuPCkR9JAmRzOgN91FEqLTdqlP6pwLRjPhnMGc8RkRjUE6kGIqLVAki5Wg3iVjBUHB8g8AZxoOU5Z/4Ghfvq3ubr2bzYpJeWa5yIJVQ2cf+DjWq6X1AUagBg0rbUSBcpknng4+TiP7ovS424qu+4csC7G1RgHME293BYfEkaYdXrhaW4tBC0wzFSPqCxaGk5lmW48iNO1JNUdJ9Og9rbt6jMqq9rkgFCwgHiGUcnnn/Gh+odRdkVAgBF2TmYxERNxA4MfPgDXyKn1jcVWvfcVSwLQwdsfMREDkftrV+lvUbZpVql3ZNOo5OIkmn/zMfDHMx4gaeWi0nTsG11ufAf1DaPQPvoL0waig9pTyR4JEx+dE9G2Q3p9ypJuJKKxIQAQRgecxPkc8nVn8d7tOnRZQ1OnDE8mPkj95+50F6eYI9amWYWMSr/UbD4iO4xiZgf2me7oN0s1Y3CBLQD7o+kqvbORx+Zx5/ONKq/TjUQVUinUzDgQDnhlH4jP5ydI/VHqCvt22/se2FcNIIUi9WtImSQuRkEckjgHTehvWqFGp3Nfb2CcMcwWiO0KRMktExOi4SUVLv2/JNSV0jk6kWp3AEMnayDtI4llyRB54IjQnVumCva9OUrKwCshOYiFYLxJ4afH4gWxaO8RxBSobSAWKwSV+oCWgz/bTZtsAPpZfiC2CsgnuALQQIObSQdSm9jTXnwHFPR/UDUy233YsqcXcIZMZbwTmGH+unVbdmkc1bD4HuZ4BgAhsTyw+RgaG6lsqddLKuE/S8FmQ54Ay4Pk+Dz9kdPqNTbVEobvKU3BpOQHAjyZP454k/Gu2qeV9v0cbDqm7e0sAS2CApJYGYwLYyvcPsZ1TV3pcKBUgtEi4HzJDCBb8cc8fddtGqoxva9f01QWEiADCjEL4jjjjiW56iGQhagoly1v88yCCPkXLJlgQZyNJSs7oXHe3LIZe4GCWQwSTHkFhkTnx+J83O7NIEU7mLDtIFO4QZB8k+ZH2jOqNm4pUDTVl7AVUiG+llKmbJME5PkT8HRXUN4xUQLyJuEqRnmJUZz4HGhWcHAXcKV0LJ7s2xkiSf9h/pq89IWs6Na4HICWgsOCT8CQPqzz50w9oJTLOQosLd0MtMdxElYhxEqAeZkzGsa+/fe1QKb2UxipU7iXHBcrM5/pE4+0xWMZPjAC3qPUQKwG2pipUUkkA3UhyJIMBvDSY58zq/p3S3ciruKhZ1MEXCFA84MGB+heRnzpptOgIKdiiJHczGSSQPrgYjgKPmPnUesbkbe1fbZ6vCU5ksAYFxAEACO0YIOZjHbn/ABgv2NQRWBz7LAzFtwlQOYUSQn5yc/27q9XZoyhXX3ZmpexGT/VmCfIAx+0aQVum1ioO4qtgqppdyIqtNpJtgLMr/ocaIpdHpArdQc01LK9RBUMgEm7ItiI8nC/jTpKKyDBYztWdXpqjhXZGOVEC3KgN3AnmfyNEVaQV7nMFmAPa5j7AX8Xdsj7Tqqh6e21UM1O0KAXuvdG+p1OCCOAAfAMfur3FeptWQ1D71ENAD5KSVMx+YPxk/OhXRYOST4DRfeVLqmJb61BOQQZDLAPi6ccatTdLcWGQM9pkAfBtPaJIzEaW1evGn2rdTZgrBEW48ySRgQSSQYMiONQ/+aVfqFCucWkzEjtObaY/SP8ArpdjaDQZutiHuLUlcRAuMkSBEkC5c/aIxpJW6ZWpLclW1gFuUtz4AEYP0jDRxpk/qSi3t3UjRqqgVicGoTyzGPkD6weeRq1N4HLMeWa1iCss0R5MMsgH+kDiDp7nDHQAJsPUkdu4phbcEgdp4+rPn5H502NQytoEFQbgqjHN12RaD++ltJVq01SoLkcYwLpnhTnv82zxx8aAFKvsgxJFWjJBWTjBAMQCCDI+8H86DipcYfbudY2WmEh2MLyQScE/OBElv8HV3RqNO7Frq7AAXEC4kd3cJA88YxqinvlelcDepEhTieAMD9c5j86lRZ1qqpEoHSDaSpELkY4wR+xzpIWpHPgESiaSIhFQFWJBEgTMhh54/wC/xo3qFWKYqPn20WSbYtMNGPLAR88Tk5lvpYopUsWw1uCGJKhSfzn+2s/u0O63C7ZGU00Jap9QJIE5H2+gR/bSx9bt/Nhqi3oewasx3lYCDimmbR8EfFvjT2t1h6BIoSariVIIzPLETJjgAjwNXUtoyKVJVUZYRFbNhZQVmPH9R+fzAHT6Z/iK1ViWctYo+qFHmQp8Rnz4nTbt0m+3QOKGlb00UC1N5a7MjG6+SCbSRxkwTEyNR6ztNnUK+1wFEkI00zIAa0LMeOCJjS7rfV/b291QNVWQlNSxhSb+GjACrkfUZGQOQ+geoS1eHWx2xTgFgLcws90khYDSD9s60KDknJcf2T95TzyEbeglPdmhWUoGYWsE+TAbImCM8Tj86f8AU9gjGtSQqadVWDMUDW3i0lYILEOAO2SCW5iNA+pK9Xc21wrM1FQQUUiVxMkZHzdMZMDB0d07qFFqYY0rapaStPgLmZI+ogCZ5PgeArdrcgtHzfbVGQQwhkJDCLQCDay/YznPznV/aHRlEhXUyCYhjEiM4Ijxzon1Z0iud0airUqhyzXBHMmFDHAm0qQx8DH7w2PpSs8XFKaElY+pzni1CQuATkz+da8VusC1PTtZ9C6NQXsVqTMpRhBMcEMpJJwLDgHPBjk6VM5G7puSwFenYxVpgAfVj8TER+dMenFUVaVV0ABp/W6zdMFrQxuxHJEfGlfqhQoWx0qKlUgWACA3ccDkAyOYxHzrEou/hx+QxF/rphUpKVa9KdSQbQPq7CcAfC/2J1f6bAZWJWbMoTjuwSBA8gHgjRnVdslaj7FGreLRBMYeQ3AtJ+nj8aF9O9Jr0cV/bgqtk3LBGASGUCIP1SePvq9r3Tj1RGnvTIeoGIenK2wEkQBweBBzA/UOf7DWnrMoeVgEM0FVtJ+lvJnGeR/rrLeqtyoPYA02NIYk5MHMcZGNNNpX9yjewtmSwULAAKgkSZknMZmcDWbUVxTLrgZQSSzZW3AHaRklpkwkmAFjuzyTgHqfQxWRspaYVssBdb9eZyIItA8c/B1JGVCCYI+oFhdIyQVAOTPbnnyfMaIdHNhLKQHVmJLC4tOT2ie1WzjUFaymEz/pzqFejVOzqGyoDNIzxP6LicKefJnxMQzrbH3JWtaVDXBbqnbAHLA8wCOBicnQnqfphq0S4AuprKeIAMFC2LipIBickao6L1N69KWf+bCoQfnIXCiSI7T92j41WStb19Thzu9wBP8AT3jlyrAsODGBxM+dS2YBsc2jJmZtE4lpgqB4Y8/20OklShIuVTgMwXBJYm6InyDMGBGk/qfcFSlCmTfVgsoFrIpEKp5EmZ48/wDNpIRt0cQ3+6qb6tbTb+RQucuPJHLNiYJwCBwZ+Yd9S6LU2NOik01Uy1yELDCMm8iWyoBEAwSRgDStg2026rT+pmAAAy9T4HkAYJEZgDHJabHoLbkhK9S+seUd2VacTIRecfA7ec41otSVdOhzXXoR6f1VRSdjVRvbQlhcJunEr+uWiefPJOgujVTPvFv51Y3ybQYVgJS4QJaPMQCMRiiv6SDFxTWH/SoubH2kTBJgNEcZ0R6L6tUpq1NStyQrCpwaZLHtEy2TNoEGckaCrbaf9edTnxgYdS6mS53FZ4pIrAFApcKCVBtDEXO5tEyIAOM6xm//APiDXcmzb0RT+HuqPEAckwP/AEgedaDfdNjbVqJYAKhRSQFzTN6qe0gFlOEDT9/GsXTAZAuPp8ZMxq+jtrc8gWnvxZtej9X9/bDcKArXMjIA0JUm4CmBimrr4H9J1b6p3gqbcKERAqgAqDDfS05C+BI+r9X7ov8A4bVEneI9kfyancTEhiJCAdx7hjxyNPuv9M9qkrs9KpfR7QGIdGEDGTOGItxBB0upHbPHGGJpviwD030xE7qiglrWU+WXAAGf1GRkYAzyNaPa7zu7KYq0ogUzJgmADIBMyYB8+OJ0r6b1GKcqyENStcVFmR3BiLSTNwxIE+dIvW25sSlRptYj31DaGUm02pdJyogkA8TpYRepOrOnKrZqhQovRf3DLhQERxcJWbicXqsk4wRBjnWQcPtXFNXZ6Tx+nMEmIOJDfYgOPGmvprfGrtGetddRdlDT4UKyzMEkM5ALTyB41T60rq70zRi0wCS9wLknMhmxz/28lQ2zcH58TlK1YTU2x71UslwFpBN1MQswPpcj6ZEAcycHXi7X/wDJaXAi9oILeSTxmYByQTnnNe2clVpuVDBFZuAl0tJBXAPEZg50Ya3bIsZc5gADMXYkAAzPAzxgaz54HM9VnaVAc+y5/dG+58H/AFxp9091Z17ZBdeJAEZ8Y7p/xoPfbRHBVyIaB+Wzy3lsjxx86X9F3jUKwo1GBsyp8EfAPn5/OqJb1fU5jPqdVlpPV9wLaoa3IuJBAgZA+fP+NDejEKBjUBvqA/Vg2kzEgSbp51V6seKaopAV6gQgwBCgfBg5P5++NN6EU1gqxAi0yYFoPaBjJJH3/sdZ7rS+f4G6jAUjf2zLAYBBE8AiYgTAPiQdZp95Up1KlRabURVJlZDXQwnNtucnI/bT7c1e2bYi294MhF5JE5gmef8AWdB73aGvSFOmBmTTsyAebccA/UAMf6afRlteRWrJdY6RUqbf2mRgxRWo3MokgkqxjEEXITM9yn4OsXt9xegMt7i8d3BB5j58HWq6H1CvWJVjWcoPqF7FVmSpABCyQGByRbEidJPWXSjTdtyncjke7gi1jMNH9NSC2BAMjXoaEtr2P6GbVg6s2HQ/UzGir0oKOLa6mJDKCXCxwBMjjBwDE6r2LrtNwKddWCuVamwLBgkmYiCSR+Dg/I0g9O0TS21SrVYKKpBVDAKZ+swZDN9ISMiSTxptu0rbyypURhQUBKc5cn5J+/z9salNJSfYtp5WS3fepB77jZh61M/TN1qwFJleSkAyD4g4jIO9qoEK190TUGG29JZC5MRHbIkYnhhp5taLhfZH/CuDKAFgOMglmxaeCDzJHnWc656fpNWFT+IWkSAroFLVLgwC4vtkoR5AhRrtJwkzpbl/Ea9N6RtK1JKq0ysMwIeob7lIgYEA2xgffjR9bpFK9nFNrJibySpiQJnjPxxGs/07eUqaBKVOpUW4GXIViQig4UEhTggE8zozrPrOo1QEUqKEAC1WYnz4AGY+3wPx2ppzk3t4CpNfyG1fpWyWkKtVKthqIkK8sGtnM+PtyNLl2wCn+B3VQqAxsqjgTiJH+bRkcjVe667W3CkVdqlVGIYSrKboCgjPI/B8zqnYdQ21P3QBWoVDCXf8RPqJkYleeZz86drB1uv9AOt7vcO1NqyQE/UFgEkDzn7f+Z1p9mzy7VmJdbmEpInBugILSVABJxnjQ/qfa1U2i+4TD1RbIUffOZBkfGu3YqPTYgOGuZnSWgCFWCIDCSOCYEjGs+rK0hksWhksgdlyo3Of3ECAbqZOfnnjU1YjsK95MHtAUMPBEsWDLLEDFxmZOE6PaVcTUNMm4EFszlWk4DJ3WmIPJxm3c9XdgB3ioIUR7cwmY7SWAjEjMnWfacU0dqEpwi1Ct10MxlSxJlTAUBh2EwTIkDGkmw/kbsqb0WsICQ8w2REgM4BiDGfnT2ojqWNICxottywMXSMXHzLBvt86Vep9l7IpVBmyoFclbWP6gxIyWiTJ+Rqum7dPqdRqKVb2xLEyzAsCgAtWS1qiAEJCkgqZnOdYrYX1KtSs0Q7mYXgH4ABwPjxjBGmXqKun8MzwA4gA3NMtGR4PaCM/P513SqoO2pigGaAUeU4qMPBDZjJB/MjGGitsXLvg4ppsKu7pk/SqyLyQJtJUC4GCAFgQc5GtD1StSAau9ACjTSSEtYOZgdxFtxk5KnAJyTpA/WTtatDcUx7kXIwg4KiOQW7rTMwcCNOOpOa9GtSxDkuCoIvabgqgsDBNyn7wTE6dRXp7CSbZV6a62KhL7YuAFVXp25Ru4yAFIKsBaD8iMY0N1mjU2m6pVICpVABgtaQcSSSYLHuK/M85Osx6Q6itPeJJUJXBpNIkLdFhyf01ApH762idJqVRuabLNMIjA2EMhgngni66QBccwNU1dNac8ceX+xdKdrIz3O+as1W1fbgQLIJIWCTewAgqxAgTjP2+W1R7TvTIYKDcnAJU5nHBjxOM6+j+n97SelZUDJVTtOWi4SPnD4BkmIEeDpb1ittGCHcIlSrRSxRfEKzGIVIuZDJ7iMFeJkppum1LqUuUHgzPoN//AKjcFAZ/hnIwG+l0MnIx/trQdV3M7VyTm1QYkAXVGnhYIxjuMTg6rqdZ2KAmjSppeOadDuGIKguxheD+5PxoTqfXaD7R6aioKzOCzE9rLJI8xieI8E+ctNe8mmkdC089xr0zfUqdMU6lNqr1aSKjStqciCZW3JuzJ+TpB64dRuKcFYWgsxHJZyRg8/bWi6N1rZmgtMPVG4FpyYTAGM9h8gSCcjMaT+sfTNetXNSgFdSKahFbvEBU/URdPgLMT4jVNBqOp6sEdVNrAX6QaNoisVZGqM0MQP1KDJyyz7bQQfI41TuT7u8W0D2wxa2QYCrMFvnkxPyPGmvQ6v8ADUqCVaYayiLqbZtc3OSQyRI9yMTBJ550g6NVNeu7wQD25nmoxwIBPE8jxHOpSdubHisIbiiIIRSrfS97GCT4BOVzgYNp/vrmpDuJwIKkkWtNoiViDB+qM/SxIGo0axLMFFsAFakiJLERwAoIYBgAWnOJ0Tt0dhUKlakgkF1P1CVhoNxkiCPONZXaKAdSoEW7yQAq3QPPmMkfbxH30v6n0xpSouHS1lk5MESMATByQOPOmz0iy0yURu1Q9phSwWZJbMHOY8RnjQ1MsCjZAuF3ASGMBQSLoIBn9tPpyp2jmV9apX19ogUgMxY2jBlvPyCBOnhpIrwcSbjjx4MEwOPGs11OoP47boyginTg2t3DBJEgxP7fvrSfxZLi6WhYn45gZH/XUNS6ivh+Rz3c0WtJFogQYwTJMZjn7/trkqqlI3FgoWJX6kicACMHgn4/wRuaqixSRGAB/wCeZxrwbQBQzNFxkLHIAE5GeTHxBGkTxkBmaPqGttmd9sGpU6hVWNROwmBMfGPI096nVii1ZkZaZS5A4UqWJUFWx/MDADt/f4gjde2yWvBUjvuxMRAEZUiJJ8gfHGfoVnZ6ey3FS2jTYnvghgcgGD4k8nEnONbItald0LRHYfzgK+7KrR+lRENUaSLgMAwSLjgAAD7a1QNppo9QimGunBUrJBZcwRE92R++l3V+iruluSoqbhDDtUJsNMR3RiwqpBCquRn5jP8AVeoqVTb7dn/h0GS5k1JIJPEhSR2qeOYknVtinTj4jm1XmCXqPeI9azatUKIxtYsRIiMARjnJE/fU/T3px6lS957owVJM/Jk8k/7nzofo3SDWa1cAHuY5GIxPmf34A86f+oOu+0U2W3JFVux6g7vbEGQCJ/mtmT+kY/Gnao4RFz7FdRPdqGhtJCAAVqoOWYH6abAxg4keZt+S96V0Gmqf8NSY7oGRnk3kHEGDIPPEZ82m92mwprSrOqAjtADFzHJIWY+PB+3JCT1B69p+2y7FG9x8e4UChQRBInJP3IAHmTjQpsS6NSNvTAFRQIVlYwYJURHEGBMgk8T8RpN1309/EgW4Kr4Xn4iMNjH3gzzqn0l1++iV3FwsJHGLonH5mfiWYGAZCza+rN1tnqUzR92kCQqv2ssgG1TBkRBtI8/B0tZDYHuty8jaioXpCqpVTPbxlfgdymDBE5HOtLuKqiuKbGWYm1Rkt9JOLoEQf2H41kKu/FTdI1NHJhiaQWTcATySbh9WcEAzrY/w170zhlFqlreC048Ec8f351l18NfIvGW5A4FpuABlbpBbEG4KVggkqzATMEnGdW7fbxD05ULbJPOSwyWUFQB/SDwcDUa3TSqyjBWIm1B4hifp+4zz4z8jbzclKqSMu2XCYADYL5MYzgjmDrK1u4GWDxemF6qMana/LMxa1TKqBnjzm38aVeqhUfbVL+VKOSeTItBFxBIP2BA+dO9nVLM36mxBDEAi48Ac8kgH/fQ3qNS2yqZ7QKRGI5gAAtJIweMappy9Sv4B6inrFMVRs6agj3Id/kiBE5yIB09VfbqKKaBBcYNPtgnEmJ8TgjycTrOdKF25o3L/AMKh94nPMfnxGtRTpAHI7pIyCQSsRnEyWxjHn7nVxUThd1pbEqVqgBVrQkQSsCFugKA0DPyCPjRfTutPVpUqRvYU1AVEBkyJKEBWLErweBbLZAkuuistpMoPkyRaO2SINt3yTwJ86S7+tX27/wATSxYbGqWjLRjEEAMCB+qD50dOSfoYrXUh1T0UlXcfxPu+1Sb+Y6rh7plrZVVpqZm5ozODo/fepDUv/hQXIAD1DIUg4MkmXJEEk4yYGg6HSd1uIqbuaVNu5VC5qs31FZ+4uYsYjIxkMtjvqK1V2VKjezMVawuBTxLESl9QAjuJgC7ExOrtzlUX0886CJRjlF++9DusVdzWDLUBLCj2jgEEyIaAT3fjXnXPTGyhBt0JYCGkvHi3n9RzxiP20wo9SoLTc1qyU4XsN33mMjMGJA/xoTc+tto1IJTpu1csqXKkA/8AqJBIgmP30E5P+PBz+Jmk9RUqYKDZNcCV5QHBgco0MWjmMEa0VGpTo1HYqtS5ZhkGJtYmVUrAJ4EYIGkD+paTFm/hLiRBDIha+4CCxT6pjGcedMNh6vpwXrbY1UACkXqYEADs+ABbBA8aaULraqAr6uyql0jZtRqe4st7YsNM29wmTJaGiRk4+cxoTb9E3FNSdvVqFLVJDA2kS3iCIkH85znTB/UWyfbuqP7NZpNIlT7Yz+qMRzIMeNU1tgG3KblKie0qTYkgqVpmFlWtYM5uKgyM40qviTG4A6HqDebenXL0i3vKVLxciXZMcrNp4nFokaH6JQBodvmoZkwCAFUZtiBeTyPyNPOv7mum2CsHNGo4KDkZB5eAY8wY/txnPTzCySwSXkAEYtPwwxzGJBkHBAOuk7h2ChrS3d/EiJVAVyYHhQGjAiYjtHMamdw/u/WGEMrZYwGgZBUebWCieM868ahNQtFv9PB5IbJ7hNvE/fUadILTta12MBptuaRaRJlsQpHEDjnGbHQYHbfOFCMAWYT/AC1ET+kEYAKmRM8HjUkJvUvBdSOF7mDMrA8mMggZ+ZGotXQsshQjJglbrjHyQnDqwwIxE51T7gQoyr7iFyrNTBVGtzdPkAHiTHE6pFZFZ51CsG6hRYEk2xd9obE+Mf41pLQARBkrdIOfPHjnOsz1mgtLebUqF7ltyTzJAMjA5nWkO6C07cFu0MJGeQfvEmeeI/Gs+rxGu35HQCmxqVQGc4F0KSF7vHgk5g+PMGNHdEozRVbswTOZMk4zljHK/bV222xDCGPdFoYwfv8Aj9zjXu63JDmoO5hAtE5IichYAj/fSOTeEEr39VaIJAlVtlQJGbgRjj8HInj5U9U2pqrTrobXptCWzcRzEDAZTOME8flt/GkFKyXTIHtrU7s3A/WsMOCTBiPnQ9UtVph74yCBVZVkQAMWhQAZFxIkHiY1aFrIu7It6t1mk1CktJv59RYqXDCn73TcSZg5j7AxpNtKaVGipURKSmXe4LcASLMd2TkwDHEQdd1rp/s1KwYRIJQqrMQTiBJyZxJx/gGvpm3eoUoOL2gAjNgGIkntZgV5PGdeloxio3HqR1JXhDml6jNSkU2ie3SHbcT3ecfv8kk5gkjRidMo7ertwhkoTVqXNDQRAEEG2e6JMmB4I0t325p7RvZo21Nz9ItAanSJI4j6mgyI4MTo/p23WmqJWLCvXqAXPJdiTmZ+O1cYkgedUlxgmiW625r1Xr1c4lmI7EWLs5HAJAUG5j+cB1Os00alSG1qkVSVD1KtS8hZ7oVbEN08BiB4GvotfoKUQBTHMgx8RHEEBRIMcY/J0P8A/IqdU3e2yxICh4pziHABMD8DMD95phZnaHR2oQxV2TDVFdhcI+kmwngHBiDcAVGNedToMu5aAO9QyGpDU6eCWYgraPgcgXfTHGxr9zFXsaR4tnIAnIWfBunhfhl0o3XT/wCIotPdUomUkRepyAT5VhIOPnzwGwoyHpOqa1djWSktZEc/y7RdMKJsNhIk/SBNx5jGupn+WSYAbBmJgeJ8iQBkcHnQjbelTqbavSFqVFZCVAEXKWF3m6UCnHznV+4ZKdw/TAA/qA8kT8Z8aw+0NuRaCwAdS6e1QVFT6O3uJIAcLdFsjBu5MwNcAx/lsSFcKAt0qRJORMjAyOc6s6gSUle0sQIxksT+knwPIxg67+JFJTlnZFcwTDfpQCwzJB8D4A+2pZaSG4K6VEI0qSBCAIS4Byx8AyoBnOc6X+qzbtWwoIFNRCTHMKGJx2+NH7rcVDaCbUUmQSMgdpI/TwCZn+2kvqaqK1NXBJSq6hRhFIA7TGe6I/MnVNO3JM7FnelqMtWY5Nyoe0jkk/McA/E6fUSMwRc0TI+TMjB+B50g9KI61KotLRVzOSYwBHPP2OntCpa5icLbnEGCvgftnOhrZmw0EVEEQB9QBM/IySAxxxwImeM6WdX2/bBF6GbrR28TPkKBJBj50fUrESCJBmMrMQPHn4/f9tDbhCwbuUkhhzkYH9I4Ezn/AN0i6dgYJ0frW63C09qoFb2cLLd0AnuYnkBTZkjnzOq+pdf9o+1QoIu5qKEqG0SAphS1sxBjt8kXNJganstu1Blq7eDUosVNrBi9Mj8/zDnwJJX8aY+i+lFUetVJO491wzg4Y/MtAOfj78Y1ujU/V9ybwd0j0CAvu7uDXBkg5RYJEj9IDCJWJHgDWhHpyiq4poAjF1U5Fx85kXTwf+aMSNWVKa8NloyM5FrCeYjmYkCDxdrF9d9Z1aiJtdsGau4Ad1xbAOBHJjgk4BYn6hbVKybbG+46v0wOaBK3FiOxDZMxAdYnJtmSAZ4jGX9RelTRAr7Vx7YwsEkRAieLRH+fGJ1Cn0GtTuvWiTlmZq9PyY//ACCeDxxI+RpjsKLrhFVhPd7bXKfETkERgwT+DrpOsoFGGbqrGRVpAsPqIwf7j/WMzqG36kgzTapTMGDHEfcGY/f9s6e+oeld3u0/5dQdyx8Ce35ieD48xOkSdSq1BD0lcYkBQGH7CM4OSCSZ+NUjUkC2jQbn1Zua9OnRqsGoqcWjmAJB5JgEj7An4xL07sGgki5CQALiJEycZjI8TM/Yaz7bNWAAYI5JMGYkHj+k+czweNMehdQqI6UqhMSKcxJU4j8iIABOBEDU9aDcXQ8J9GaHeV3E2rcx7YIi0d4tnm60cYz+nU6NYm63JVS/Dn+k+CsHwf7ffXvUCKQN61GhuVtvGXIkEnjyIwPjyL0umthU1CwCkkLEeMgxMxGD5+NYKTjZYmyKTfTRQwBKkIAg78MZbtgeO7k8ak/TvbEILgXLQDnmI+P3xxGrFdmwiiMhixyQYP09wXnB+dToqxqFWtQByFYSSVmRdiCfxGPkzrkcKPV6lU27lgVpPBMwREHIA8gY/fTXYVDVon3RaqsYY8hQ4IMrIiJwPAzqO/2nvUWQxEef6hNtoAiSI5/76G9M9UBoIL1V0lYYibRJMjkkgkY4Nuhzp45TDWTQLuyCkODTYZuIuaP6eTb/AOGNAV2U8maYQ2hiRFSBDBQPHAJ+2dFIlRQXZgxBLF1GYYjmIzxntgn7aWbdliKqtTap9QkEwtxALSWI7ogRpIpJ2c7ChLqA9QN4qFiXFTuU5WTaBdnMGNE066ANSKFmJN6+0yds8BSZYxB8kLHyNQ2zO5qsiu0sVVgWMSoLLLduYGc8DQtDqRqK6sSa5iT3M0GzBZcKj4WJANvAIGnrAou6j092qUy6PAVgpDqSCBCi3JAILQGMmGmIMW7vcPsdsaiAfxFdmUMF4jD1BErczm2PEjRvWtwf4ZlCEs7inTsWCjyQCxyEEi2SZMnkHCDrG6mhQenaxomoQIiAYYE+fqDLH2Ua3ezy3Q+RKaph+ypUtnQFStTDVWVnAWMicw2QiKcE8mYWSdT3vulhVqFW7LkajUZaa0z3FUYcnJHyTEmNU7zqdWlu3RQpUoqPSaSlRbFkTJCqWLEsvMmZ40PuuqGosdtNExSVA3tqFt8iP5oYoCxOBAgasIarpPrG5vbVy5pzDOtt3mAAzC4jGOQSYxnQt1VSAJFoxCiTg4EKCOY4OPtr5j1LZ/zGpm8PiTkd0BiCBiFkoD/1nTzofUajU3Dm9lxwJzBGZiMglsQBJ+yzhWUOnfJqt1umqz7M+6x4H1EDkloNuCe4wPnQ1H1MadWmpo1BcCoDOhLlZPCsR2kkSDB++kW+qBaTPWb+RIC95WpXqr5JjFJcj8L2wWnQdD1pQk1KpJq0lZBbYFY4HhjJJOCeAPJnXKILt4G27YB6SsFSNwzWACUV1doLSOWzCyDPPGmVTeCSgMm4i4Z5xk8R+8f21l911h90rM9OuqMbqNQoxtafpVrACsgsUIgWypuAGtHsdwalKlUQBb0BI8gkZYnJ7T48wNYvaIVTKQlZzbw2KAcF5ITAUgEAEQZPnB8a5iFI/mL2YVs+OI+DcwMk+TqintyVK2hCAwF+FDTgmOD9sxM6v2gCURf/AMS094bE4t4H1L5kePI1nUVV2PeaIVdwsDIYSF5BUgT9iT86znXapett6SoF7w4EeP8AtEzx/prUUdqKihcuVMQVNpX5DgWnIORMfYg6zfRE9/e1qncQn8pIOCT2zJ4ETPPOn03Vvt4gpdSr06bd3XW2SbXBK5C/VcJOMR9s61VSmIhQBMk5+PkAjx5PjWc36rT39GpwtdItYm4eIMHPjgwNPqdWBcbbAMk5BgwSYmAME4nnnQ1fU0/gEroU0GZMggAhkEyT88j7CSZ0r6v0t6lKxagQM6HueAQTbBIECYH1H7ad092vtArKiA5CyYUi1jAMm3BxnEAaHakWQySILkm0ggD6jEP3SRWPcfOe7SKTTsBHZ+3BkAOLWNoWSsx3NgYmLfH76Q75aiu01DTp1AKpN9qkYpkG2TGAIAkyMHGmmzq0nUkOHW4qGUkk/wBUAzZnvz3RPzqHWNo1RUYAM9OSFJNrZ+kjmZ7s+SIzgW0pbZ5FkrRV6Xp1HsAr+5tyzKrqD7lM5JX+YFNpgx8NERpi3RA1OuaUXORTYBoYooAtHzdAJzngnJ156S9PIq0WpKFuZ4QE47WBktJkmIzn7DTfa0yC2GAqMf1DPdHFxMENbwcn4E63sgZTofpekdy1dradMkNbUKXC0GFUDjIBJImFAAzOttT2wKnttZpaCAGgiMiYBJJwBEkgTB1ds9jTeHamszzYIP6pByn1HwP0+V1dX/qMgGZkTgkAg8+APzoWdRm/U3TgUBMT8z8zAGTAPcYI8cRrC7fo9H3CXq1KL8yqCorD+/74kGOB5+q1wGpnvdpDfR9uYVTBABGRAPPka+e7umP4k2AjOTI+2Pk510eaOE3W+huhVGAYMt1KqoNrriRDZRgGEr5yRGNI93VMK0wSAIA4gx5/JI/HjTmv1OrWT3Xc1CAVpraIVQ0QFEAmIkxwAPOAVrCmMQ6RkgyyjMsQwHziQcwJHmyFNN0jrI3FNy9t6iXR5b9LD3BxIznyD4jRu1oCQKIATCyqgrBYAQVGeCT3fMHnWEu9iurgQVIaPmTDD9wfnW1Nemk0vpC2iSsYPGQD3AGf7HkHWDW09r9PDLwlZKuz1JLwAT3Aggnlvkxj86uAlaazcJUAS0iAAAfGft99SoUQCy+0FHM/5AkYDBR4E5MjRFErKnHA5MyZuOTgNEY1numULBU7gswW+i7tNwiOIhiBx+T41n9ptFodRJqKCrz7bs3DR3KBz5II/Gc5f7ih7pAH6SGjiD8xwCAeeTPjQfUOhfxaBZVagJAYzKt8H/lPMjOp6ckrT64YWTSTiAEUOQJJ+LSOAwtJuGQIEeZg7OXJStVpAjuW3lg2GmMQRcR5IIGOVfp/qVRmajUBNSkIgAXm3HB5gffwTkkac7UMwD2imouyCHUqOHt/qMwCROQeJ08o7XkADtuqX0luLtUNMgkT2lcBbJFpAk38MCVnR+zJpBAocq9O5gy2yLuDmQvkeVBifGq9nRa+WdgCMeL4YGOT3IbjgBQ0ESNOqO1psrllcHAaeYlmiCIGWH0gA8EQx00muOgFYr6ntk2lCowYu4IqOQ8sXJAACz47YYD+0mFFDp77h3ZqaUUAV6ig8QtslmzPBhYmB9UDRnqnp4VUN5Pt1QSHE3OzrgKIFOAQMAjHONL/AFBuGSjRp0yUNVatWoYgwvaigyRHPPyTzrboRVburIzfQq9Q79ZpKGuch0H1XCmpFotjn64jIJMjIg1fSzqmzQwpqOS6mISWVipK5LARMj76b+l+hUGVa1pNV5IepllY2qbBgItwhX8RrVPtwykmGcSQMnMEA8k/Ik+DkTp3qU8HbX1MJX6ezgVwHDV6lR4ZgAqqWYQbjP0/UTkDjOg+k9NLKart7VMIrVmKXAGZVSswzKMQY+iP1EF1X2oXZ0gsBTsyoBwJaFckRjDMTBHBzidB0NkHp7ekO2kwqVqjBslQGMExMkLEeJJjJ1XoIS33XqXtM6XIz/y6QxFKkERmPNpuYkTyfHAGrqdTqhWmadCm98NNiErcSQ0hRaVEKTghgOZwm6dtRXqH3LVRUaTIWe04UExhjIWYHn76/pHqZatiPK1yILe2LAQe2Dibs8MRJjQao4Q7He7vbVVbdGWqyDcQwCGSQVH01ASTdOJPyYcen7V26qXMGpUVGmQVvePiRHnS71F1+nXq0yhcpTBYmAOQsQJzIuEE8hY5y86DSKbemjDIp3FYuPd3cc5JP441k9q/iimnyVbjpr1BKsIA5Gcg/Mc+J1MYNvwpyBEE/jmPgCc6P3NSymBdkFZAAJJ8kCc/ifjShEVVe8FQMlyXGOfOVLDxPHzrCsosLerb9toGdGUqy2qxBV4PBAHIPH4zGYHemqAoUcgK8e4TBumDhYN2B5AOluxcbnciq1w21Iwkck+D8T5z9taCUIcAwX4IlRBMsOYHbjGc/vq8vStv3O4AvUPSf4il7lNizKAyRJOInJgYEGB86K6WRWoKwm54VlgSan6YEg2kGSZj9hojoVJaZtDntJgFpUEnnNwP7H7+MIN+Rtd4zc0qkLUzFjHIBMeMNj7xjQS3LZ9grI7p7VQDTphFaPiQGIgGCCzOfpYYAaPkao6oxNMKbWPapqMSgNpAD2+2QFAMEBpkkkGBonb9Qdqli02OAHcNCsZJBADLapgSoM4jzOiF3MiFYVKauFYsCGgmGCCIUFSAxzkSIxpEqYrFFCEDACmKQKqoVgXCyWBJAF4UmHkyBE8gsRTASGuAJFwCxMLBMAHAWeZBYFdXbZvcu9t7iGLKr5AnOWI7mti4DDLEGeQ6rkslS2ky3SigQpWYBLDhBUMiRI8yJGhVsI76TuVovDByadUswyex0YXACT/SDBPM8cLt31SpUdBTpsqGoHDtGDJYi1AWAI8E/YxnQr1WptfSYSFAK1FEtyWUniobT9QIBUkDzNSvUa50rVmpwT7a2qUnMMxkHiR+AJ5jdpztEnHJtNn1SjVcKWUFSIAYQQSRwBgcAgnwDHksN5SEMrZBnuP7ZmQPnE/HzrCdM9O1WZKybdACFtaowL+Tc5OFgR5kQOZEbHabZ7V9wFWuAYl/EEiTPdz9Pn8SRUXgq6sy0qBWDkeBxJIB8LwCRHxGvm+2oGrVA+ozavxkknB5znmZ+dan111hP+GsAoclTBOIHxkfP7fkX0T02+oXb9OfBzwPBBGP/wDOdGPcVlXq70U+alBmRWeWQICC39YJi2QIOIkf3xNNT7Tq5vdQyEmCe4EqTPiCBz4gca+8bso1MpcIbtP7/v5H3POvlnW/T9A1fcdGcKxm0gFyrQwJH0i3MD/GmugGQ3PTXrhXIYKYpsxBMMI5IBkEfExH760o9n3LnUmqRTDAQyqywIB5JaVysETBzOrth12mtBKRlWDtakwqoYFxbKmBNxgcat3OzJaQ9MKwFR1Yy8kN3g3ZIXyGXIXHOserNt08FoRoiu2l2rCqBfFw5kriZzAP0wIxzM6n77ioU9tiEGWXN0xImOJMyYgCD9p19qwtJJ72SFIzgCAGmRCkHPj848ruRc9ze2Uk9v1GfJPzzPx9hrOsu3koP97tzyVCMTNqx8Y/UfGdV0+0P3KVaVMlJ/qB+CQf+v7eMOQGS0gE5Tm37SR44++uVLu4OJySDUC8QD4kAwCAdZVYxl/UXRmkV6EiqMtwfcHEjGIAyDxI513SOrUjtwe9nV7nwJBLCSSIuGYBywiDg607hVqKSoNMAXGZwfIEQSOJJ8nzErOv9IYxudpBa43qqRefF0YlZgr9/HOtkZbkoy+n6FCWew99MypNpF39JDEkm8wA2MQfkY0WK9tyQwaBD4JzBtlTzbHcG8/TjSHb9eFR7gWVMU2okC0PMXgNDkROTBHmI0Xueuiuwp0KbVmDAoymCVyCFaAQZiTzBYY0vu5XwEbMxxThQD9gxySCckLYLsc/sec/17pVNmpUadRqlVS3jjgspYCIFoaPqmcZkj1tyzFqdVqm1VW7SiknnywIPjlZ54+dZ0irtj9ESncSDKkt+owFkjjuABmPvrTppwQJRSy0HdB2qhKSibVUheIM25MHLc8jIaftpwKjL4McYz9hOOYiTgD76jRrMQqgERGfBPx5+OP2BOq/fCta3A4JwfIg8ERH+J8aPJNsB3fSWYhBJpEtgHuVXBDghzkGftbwAREY+rtauwUL21Gp324Hej4ZSBJDcFZxzk6+gVeoUyeSvxkf0kmQbTGD/bzxobcrcWxcpYAi0xIEkmZBifvmAANWUmsMRpHzBtyoDFbmJCzdAbLCeGOApEH7CfjTHrVUpRoj6lVC34JZiRjM9sCR/fEaVfSVEuaiqVWoCpXMdykEnIIMFsZ54xqvcemQZuOUlkS0lVgSZDnuHBic5+cUWrEXazO9E2lRtwhtMW3EkiAJji6MGDBzEjzrYV90JHfaziMmGiD8fecH51lvT9OhTb2ySapcqrtMHmEziIXkffPzoa9OnRPuVAqKIljxOJIE8nxH++sPtEt8s/QvGLiW1sU4XwBJbM/H7fb/ANtYvq3Wn3LjbbYwtRv5jDtDZ4HiAQc8nV3UOoVd63t0JSgDDOcEnmIPyBNn5+MO+m9FWiltJuxjk8M3BjwQCBnHHjzpElp5fPnIx5tNoaVJVFNFCyoaJnIBZrZypPMZ/fRFcoKMFopnEh2BgHzcpGCLjnzGpIXgl7Ax7ZAJChbSBN4LEKOT8auKvzBhCTHfHMmCLvBHPyM86nebBQBVCKqrKFHjghjaQTzF0iPkR4IjUt6nvpa3Pn9TSBAcDIJjyeMYBA1a1MqIVGRWfuI9wZIklrhmRzH++uNJrhaxOTaZ7Qc5JCyB+T50EwmY6ZvmoVF2+4Itn+W58qcW3EYUzz8xnWienLAFnkEsFW5bsdxIBjAwfnJ45VeoNutYFQLmpgtj/wC2TzB/pkDJjGcRgXovXhTf2K9MB5IuxkEEk/8A7Ty0nk8nVpR3rcuev7Oscb3bkJgQ5tIknCAiABACpE2sJODPGven/USWuWFLkrAUgyTKmfw4GSzeODjtiyN7ZBPgtyDwODkkTI4IMjzK6nQIUGpYCZgKv1MYm0iCSGIFpECPOoLKCyH8Yt5QSC4BPuLCmDwGg2GZPuDyqjHOr0oMj3Iv1EypgKxMeOAwECPPPOqP48qwSA7hgVBOKYPdEkSGMcCRJAnGpbnqKoe+rTBJuZEAL25x9i3m6c+BJGqRTUlQOTU7j1bCr/LaRcWwZERI8czPJ8nMEhZ1frdf20dVsIeJLT4gMPAS4gCMkwPIlVsvUNepBp7NaVAM49x5kJHa84BFxkyIMaVUKa1WJk1WA9tqrmEdpJBWfpVcARhjBgW62xcnyRaSGfTei++15qdpYgTJ+B9pMmPE/vrZbagtJAijC5YsOfz28/2GfsJzWw2BQK9ItJZZF3bGCRcVGTB++I+2ndHf1X+qk65A+mI54yZGJkEeNNYtDJawcSBb+RB/1k/+RiJimyApFLbriSwIx3E+PEDI/H41WtC9lVsAd0DzGDkCCMgkA/3kxLcVM3BiFUmRIEkz5jtPMDx8EJknGL6z/wDD8Nc1LAgnJIkSZMDxAkSfE+Y1jtztjTqOlCox8QCQYPg4gGOQ37Z1vPVPqoKrUKRDMxJxgN8+cAAQJ5gZOdZWnuXs/h0fvrPNZiQFHBifHjz4jzoSlSoeCfJ50TqBVafuUmNFSQz04DgSLiTn5HIH+uiNvulZ6l1Rspik/jJU/bjgxwfOm286ZTdGo01Qui00ZT2lSZEEsSbpksokCTzGsx1ba0aRFBJawAMzkNmZKqRlckmfn4HMdqk6ap/gdW3g2O3c0lCIEF0nlRBiOSLhKjg5nPnUiQxILrDEgZUYEAyck44No4++gqlFVJi92cA/XdwFVgYQ2woHPj867qnU1obcVK7K4BALkC5j4NMQIBAtLLP/AF15u23hXY10hjVa24kgKSxkx8zJxGJIIHOONZhvVocH+HchAGHdMnOCFjt55/5s6y3qD1bU3UqP5dGZWiCeZnLeZGc4k4Glib210ZSwABFw5aeVA4+0+cfbXp6PslR9fJL36UrSPsHQuibaq6PualzkXq9wtWf/ALUEQGwWtIPBjk6F6l0FHBN600UslOp2U72DAgEthqhP6AFwfOYxW09QMjvJItYgxwZEm7wrRP7qY41qG9Q7avSalWpuAYMSbbgDYwKkENki51YEATzgODTV8dyluWYuwh+j16AIE1FziohF3MAXNDEDJtMQxOli1qTw9529UVBEE5dgcmIMDOcR5mQAy6X0UUoahuZolSWpVU5SBzbcnuZwQO0jnTvp/T/e3AQMDPevu0wxAgwYxLYXExz8RpHiWHz9/wBDuSoV0t3uKVMCnUp7lmMQMC0KBi0gsxMCDOAfnRO19U1HaKtCoCowFP6mIm0OJB5OG8aE3npSktV6SAU4bPskAyM4BJKg/jBAA+8P4PcULVG4q02d7wpFQHDAXWxJABn/AL40yn5Qr2vsMqnqmibSoqUypmLGaVFw8VRGDE/Hg6tPqTao3/ECdxBa1lAMd0zSxHGW/PzpfT2u+Z1UslamqKQXpsO0mTBKDBiBJz40Lv6FUkrW2dFhLNA54bBIJiY5JyB5jTb2ufPuDZF8f+mvrb2iWvWtTcmTipTjwTkt5MYEkxpHvvUgZjtqYDu5gNKkJAknGGKiSIJEfJEaze3o0d0EWnRFHIvqZK5/pzE54j40RSlFfbF0S9jFVkKF1yMyJB/Pj+5Ep/caOml1DHSmFejSC16tUAVKhzbmZOcHP/X5GhK3Sw+5Vd1VdqaxC/oqR8GRacEE5yPvoutTXZ06ZSldWcwq5IiStxAgliwEKYHBg8KR1BV/hh/EhQwyzpYCrtwAqAEkBQGGYk/eFacY7r/YFqqUtobVpU2QUKZUCQFAiwGf1SCGIWDcAYMGMZhuK1OopuOQCwPuKxyeMiZif748aD9P7/tc1LgptVCSuQD5PJiJBHydH+6CLb4E4YlsECRj58cCec6zSuLo5rIIm7uuam8hZcBmAEqLYtVDIknGc5++ventTamQHBPflQriAsRNwxkHI88aO2m6Y2mShtEkzIjxxBMyJn8ahTqAvkNgYOMgzibCWgDMfI0LfYB24RWCuqrnKtaQCVAEQr4mYLEH7aqqsQFIklj3hXqSWXIhZgTnGfwY1Z/GsawAVCJJyFwBIGI5/t85OrK1dcdq5ju+I4J7oERyIOu7WcUVIaqxUKWIB9wgy2BA4BYQYnxbGNZ31HsxVIp2klYtMr2g+BgdsRzkf2OtCAP0tbGAATIMAxBfOJX/ANWgurBnZrAVUBhTEnubgxIb4PP9/Ong8qjuBN0TqT7dhS3KsBge4ByJwMcj7+J1rNpXFRbpE/DGJQZyciIBETPzjSvabZHH8PUtDlfpaRzgWyZE5wp8/trL9Rf2mfa0qpNI4K/eMKrcEzyeOeTOqbFqPs/6Chtv+s+9VNEOiywAqAxiSLVkSBnzmRz8vaXoXb0KFNlLVGa5TJl4a4m0iOJzg8zrALgg+RGTBjA45BM+Yx9udbL031qVUVzc4g/SJdckmeJWDiJJHyY1WS2RqPnxGlptZF/VKoRf4ev7ntOAEqzJJAkFokfaPiOcEUdDrVtpW7i70bWj2iLW/pJ8GP7jxIkHSdW3dNKpFVLaVT6KxN1Mj/mVsoVBg5xkxxpJW6Y1F5pNaRAMiabqV8GIyPI8caKbgs9ft/hJNSNd0zqtOvJR7ahEkC4MucSCVYT8RBx+5W3YSA5W4DMrAyD5jkfAJznGvmm9RVdWrbclyVINM4LAeBmSPP8AtGrdx1IJZZuNzTS0k3sxJYfvFsf5njVE0Daz6huycw7LLTMMSfgQRAb4OYEwPBxPXfV7BjRoAswuWZBnicLj9P0jPySMaSbuu1Vf/wC3Vqq0AKMKeTLEQOPkarXqFTbhqS06dMOZ97Pz9x2ngTA4486O7tz9jlDuS2DCmQVHu7h2gk9ygHwQPq4jB4B+M6DpfQiKFauWBqXi5Y7hBH8sRyMAADniRjVXprZUgXpV6gXtJLo2X+wJE454nA8DIW+qttqdJKZuqMtqBu5xB+o4kMRBUZAk/JmErv5j3fBDqfUKiVGpUQxquLntNwVnJBaf/wBWj4E/k6CpbZQXUD3EpqS74hm4nH/N+cf3JW2/khkundVTLNyVBzBJ/VzP5OqNzajDbqVJmarcqWnEEeAI+M/GuUs+efIrCO3PlGg6jvV2wdqtppraJQk1HNsBRPIJwwyImeSdfM+p9Xr7/ccEkk2UwO1E84PBHyft8DVvqvrS7isLWb+HViEjEnEvBNsnnBz9pOvfSPUPY3Iu/WGQMBBDNEGc8xEcZn76fQ0fdQ3tXKjHOe6VdATYUEdj7hEQbmYMJkSjFhcVJaBxxJPzo/e7KpSU+/RKEKstaShP2MQHzEyRIPzOq9ztqtCq9Ko5RvpKzFwUyCZGQPH21qN9uW3Rv2+/WhcIalUJQRkTwZ+TPzzrVOcotNcP5/TgmknyY9VJYmQQwyVUxaYMsAsOATAJHI/GiKG+VCb7lL3mJNskQpZbZEHu7fxo7f8ApvdlHMUKgFtxp1AIMkAgSBafgYiDoSn0jeqgddu0XgmBNzQp+/MTj4071dOXVHJSXQu2PUagNQXD+Soa5f0rIDEzychQAP1fbL2l63IaLkkWywU0zLKLvxwfHI/sL0x66yKmwuFw5SCbTN11vfBHmfzxrth06m9QRsWIVfcqr7ss0EgfiTjA1nkoN3X1TX7Lqcqzn52anb9eosKZuKVlcE1PbW4qAOWhixuAETmdMN96uFXuNdEdC1sIwOCDEZPfEHjgcHWd2/RdugPubOtSqL3hTuFC5MW5cHJER9tVdTNDcK1OjQZSW591sHHPdEEmPgZPnWdJLhv+iiSl08+w4qb6g7tUXdvTBPfKuROcqQVaFAxK/AzjUm6od5/KWoTRLQ5YRUqXSRMkn2xHJOCYxgaF2HpgKgvJqEQABkJGGBJ5xmc/4kn9d6C9JlC1AagAKFBjnKH4BGR850Zam5V07hUYRljk86311djbt6CBK1IKS8MBTx+lThmbzU85/OvNtu6e/oOWxWpAXhBBmMVZmFn9QyTEjkDUt3tqO/29ME+3VptAeAbZ+pGkZu4WZ8DE6D3HUU2yDbbZDk4OCwYiL6k88TaZAn8aHpcaXP5DdYrPcsrep2QqtZENamLQShuIyVKTEEmM4gSRnSnqYl6dXcBjP/CoIcjwZHMeZPPn4MOo0W2lanUqfzHKBzcREntEEzwOP2xxovoPVKVQtVDBKzXAiqSD5MB4JUcDEHP9+UXW+rXw8wviDUcYvauot9Q1hRp06LszVEIJAP8Aw14AOcnIMnM6N9P9ZFSkyuSKyEMbYiopJNxbJLfHnxmcDv7Jb/6jamk5WLVqZMjDTGfB/uNJErfw9YNSaCsMrEQTn+mY8xzHOtnulq6aVZ58ox7tsj6LV3H0kIWOB2g2iSfuccfgfEatvZSo7pUmfqkE8DMxkxj7fOqtvuRUVWgv3A+YZWEnGJzyZ8x9tTNFUdu1zcB9KmAQc/VUDY4GDMDXkNGuz2nuqoBV3lj5YtaRzmEnk/3jxq8VrXIm4Wg3z2zjtyvPmP8AlIxrnQI8lC1oPIeYmP8AmE8YmMDVW6UlAM5IgkMJjkyMc45Gf30FT6BIDde5EU7YLSHgmOZEKQM5n/bXtZAx7YuEwO3mcnA44I/bU6EZZn7cAlg30geCpn7Z5nQHVK3s0nqFoCiAPqx4XJJP3z4+2uis4OFPqnrHsqtJS3uwAWBHYh4MczPB/wBxpFsqF5VVABaLQeEz/ktzP3/EU16bOZqmSTc0H8QoBzAHPOfxJbbTY0nWXNWmYZryhZWP6RjMz/0/fdShGjRpxSW5kd5tEVh7YZggAdlnDk+BGCOPv+2vaO07Ql3u0pJlIvQmBJB8cYzq59m9Omy2LWpHuYLcGGcE48GNVj08HYmk1SlCmBUE5PwVjP7f6aS1XIsphtT1BWoVLCC1Iz8lyAeYqL9sEiY8mNNukeoaFetTDgMsksD2k8wLbgpyZMY5+dIqlHfoCpVnAmCIP6cEFhIkYnS7cdRNQD36QkgAG0oSYnlcEiM8iT/ZoxuuPPgQaRvOomiahakAlImDzkYkxIK/1ZkQPE6l6h21JQAhFRFpiOGnJOI5x444+cfONr1WmMLXq0hBnN4F0yQuJj4xk6srdYqJinXeoJg3U1UrbEyZI7jjBxnXPRf1BwP+g7SnVqCqSBJZbYOI4UiOWPLCeDkaP3e5/lM+5pqKjMygIJuUcSYKniFYETB86o6P6frbjb+8WKbhFBJMiRloiI/tqWw2z16qUtx/JpgqapgBHMkrB4AnB/Odd8AvORFStoUmep/MNUdikmQeR9zaM/7zozabpDTDF6Y3RFoIyiCDJk8ERHwPvqz1b0pGDNQb3fYJte3mnHcAPpLDMEATBIiRrG7cuzfSSCYXjiCf86KjvT79Ro7Xlmto9MWnSJFWm1RpIYvIEEHGCZ85/wDe/ZbenSpGXUsQbmWot3cYEAj7zB/xMjHV9vUQw6shYAgEDxAPOMf6xo+j0as1IuIIUniCQv3Fn5JE8fOg9LvIo3adX9jMdO3FtW0qrLmQRgiCOPB841pOkentrvKppo1akxk5tYTjE4MZPjXmu1r11UHNOmjzoPNGhT0wai2V6gqugMOUINpHF10zAj9hqH/8aIBd7zZYLFoxIOecn9te67Xjx9p1Yr0s1+7i+UT2PolVqBRUm9gBKccD+rPA8aurdAFNT/PrSQIC4En/ANX/AE12u1bT9p1Zum/6X6FlpxXCIVBTRLhU3LFQMNUIBiQeOMnS3cdSZGWxVIZZ7xcYJZSJM+VkEceIOu12tsIJ6e58ghnUUeg62nRCyFqzXd9oC4yZjxEZEwNM9jSpiqtFgYN0qAApFswTNx4/8zPa7WWLubXzHm2e0GDPUtwqmovcJOEkQJ5EYafJkHSF+qNWISn2DIJPnziODiJGu12uSStlNNJpt9P2CdS3IoVLaUyqBKhaCGJ8gHjB/wDPL7pWySkpDKHc8ufqyAOZ5BPPnzxr3XaN4XyG1sJUJ/U23D1KS8CpTQTAkd4WYAjBzpZ0PZLUq1dlU+qmSi1FPxIIg+D+5x99drtVhJx03XRWZtRW435yG7OtUVjRrEVaVM4HkZEwxE+OD/jQXqrYLSqMH77lBQjEAyMjyQf2P212u1uXpnFLqnZku076Gh9D1m/hifq9pzSYFmF4YQPJAtJDceP30xO6UjKiQW8TIzJOZmQY+B5nXa7Xma8UtVmvT/ij3b1gVk/BBEY8fJz/AOc6oHUbi3i0wwCiInEAnkwJ12u1FIcvBDxZggiSVEwDMDP2HjxrKepep+7vLALVowUAJgtGWP3/ANvuddrtW0Yre/kNHIqp9TsYWjKFoJgwQcxM4J4mY0w2/VtzWLQ+Vk5PMif6T8a7Xa0TiquhnJhG4obo/VUU3HHc37EiB5AkfYamvQNwVk1V+Dlif248zrzXayy1GuAbmTPpKvTyaygdv0g/H5HOhR6edUE1QQbhFn9vPj/Ou12gtaR26XcjvvTT01ZvdBgCZT8knn7caH3ezjbrMF90yrJE2rd9M8wCAZ12u1eE26vzAG21k+imk1KmgQ4LLTPcRzniCNIq3WWG8en+kgJx5F+QCYWQD88jXa7UUsfQ7TzYzWi3sVaq220znJDcA/BBmTJx4+M4Pe9N9ioy4gPgDODkCTzGu12n01TpFNF+sN2CfxRFBu5P0luQZ+3/AJ44wOovV21Z6YYe5SQXkE2vcfjwYIH+ka7XaZcuPSrGljUS7n//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35041376-1DCA-493C-8CFD-7175191E1B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249" y="3511203"/>
            <a:ext cx="4308685" cy="2345055"/>
          </a:xfrm>
          <a:prstGeom prst="rect">
            <a:avLst/>
          </a:prstGeom>
        </p:spPr>
      </p:pic>
    </p:spTree>
    <p:extLst>
      <p:ext uri="{BB962C8B-B14F-4D97-AF65-F5344CB8AC3E}">
        <p14:creationId xmlns:p14="http://schemas.microsoft.com/office/powerpoint/2010/main" val="64101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59A39C-7BF2-4CEE-B5CB-1E919DD50F4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A Short Period of Time</a:t>
            </a:r>
          </a:p>
        </p:txBody>
      </p:sp>
      <p:sp>
        <p:nvSpPr>
          <p:cNvPr id="28" name="Rectangle 27"/>
          <p:cNvSpPr/>
          <p:nvPr/>
        </p:nvSpPr>
        <p:spPr>
          <a:xfrm>
            <a:off x="2157984" y="429769"/>
            <a:ext cx="8382000" cy="2585323"/>
          </a:xfrm>
          <a:prstGeom prst="rect">
            <a:avLst/>
          </a:prstGeom>
        </p:spPr>
        <p:txBody>
          <a:bodyPr wrap="square">
            <a:spAutoFit/>
          </a:bodyPr>
          <a:lstStyle/>
          <a:p>
            <a:endParaRPr lang="en-US" dirty="0"/>
          </a:p>
          <a:p>
            <a:r>
              <a:rPr lang="en-US" dirty="0"/>
              <a:t>“If I will … raise up seed unto me, I will command my people; otherwise they shall hearken unto these things” </a:t>
            </a:r>
          </a:p>
          <a:p>
            <a:endParaRPr lang="en-US" dirty="0"/>
          </a:p>
          <a:p>
            <a:r>
              <a:rPr lang="en-US" dirty="0"/>
              <a:t>In other words, the Lord’s general command is to not participate in plural marriage. However, He may command His people to participate in plural marriage for a time when He deems it necessary to “raise up seed” unto Him—in other words, when He wants His people to, in a short period of time, bring more children into the world who will be born in the covenant and raised in gospel-centered homes. </a:t>
            </a:r>
          </a:p>
        </p:txBody>
      </p:sp>
      <p:sp>
        <p:nvSpPr>
          <p:cNvPr id="8" name="Rectangle 7"/>
          <p:cNvSpPr/>
          <p:nvPr/>
        </p:nvSpPr>
        <p:spPr>
          <a:xfrm>
            <a:off x="4745736" y="3962401"/>
            <a:ext cx="6248400" cy="2031325"/>
          </a:xfrm>
          <a:prstGeom prst="rect">
            <a:avLst/>
          </a:prstGeom>
        </p:spPr>
        <p:txBody>
          <a:bodyPr wrap="square">
            <a:spAutoFit/>
          </a:bodyPr>
          <a:lstStyle/>
          <a:p>
            <a:r>
              <a:rPr lang="en-US" dirty="0"/>
              <a:t>In obedience to direction from God through a revelation to the Prophet Joseph Smith, some Latter-day Saints followed this practice for years during the 1800s (see D&amp;C 132). In 1890, when conditions had changed in the Church and in the laws of the United States, the Lord withdrew His approval of the practice in a revelation to President </a:t>
            </a:r>
            <a:r>
              <a:rPr lang="en-US" dirty="0" err="1"/>
              <a:t>Wilford</a:t>
            </a:r>
            <a:r>
              <a:rPr lang="en-US" dirty="0"/>
              <a:t> Woodruff, who was then serving as President of the Church (see D&amp;C, Official Declaration 1). </a:t>
            </a:r>
          </a:p>
        </p:txBody>
      </p:sp>
      <p:pic>
        <p:nvPicPr>
          <p:cNvPr id="3" name="Picture 2">
            <a:extLst>
              <a:ext uri="{FF2B5EF4-FFF2-40B4-BE49-F238E27FC236}">
                <a16:creationId xmlns:a16="http://schemas.microsoft.com/office/drawing/2014/main" id="{6E26839C-44B3-4704-9326-CCAE4AA7F6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2511" y="3218688"/>
            <a:ext cx="2589104" cy="3364992"/>
          </a:xfrm>
          <a:prstGeom prst="rect">
            <a:avLst/>
          </a:prstGeom>
        </p:spPr>
      </p:pic>
    </p:spTree>
    <p:extLst>
      <p:ext uri="{BB962C8B-B14F-4D97-AF65-F5344CB8AC3E}">
        <p14:creationId xmlns:p14="http://schemas.microsoft.com/office/powerpoint/2010/main" val="379540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3D254DD-8737-4320-B6FC-00FFB398154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Practice—Not Approved</a:t>
            </a:r>
          </a:p>
        </p:txBody>
      </p:sp>
      <p:sp>
        <p:nvSpPr>
          <p:cNvPr id="8" name="Rectangle 7"/>
          <p:cNvSpPr/>
          <p:nvPr/>
        </p:nvSpPr>
        <p:spPr>
          <a:xfrm>
            <a:off x="2551176" y="676657"/>
            <a:ext cx="6705600" cy="1200329"/>
          </a:xfrm>
          <a:prstGeom prst="rect">
            <a:avLst/>
          </a:prstGeom>
        </p:spPr>
        <p:txBody>
          <a:bodyPr wrap="square">
            <a:spAutoFit/>
          </a:bodyPr>
          <a:lstStyle/>
          <a:p>
            <a:r>
              <a:rPr lang="en-US" dirty="0"/>
              <a:t>Since that time, plural marriage has not been approved by the Lord or authorized by The Church of Jesus Christ of Latter-day Saints. Any Latter-day Saint who adopts this practice is subject to losing his or her membership in the Church. President Gordon B. Hinckley taught:</a:t>
            </a:r>
          </a:p>
        </p:txBody>
      </p:sp>
      <p:sp>
        <p:nvSpPr>
          <p:cNvPr id="9" name="Rectangle 8"/>
          <p:cNvSpPr/>
          <p:nvPr/>
        </p:nvSpPr>
        <p:spPr>
          <a:xfrm>
            <a:off x="585216" y="2185417"/>
            <a:ext cx="7391400" cy="3416320"/>
          </a:xfrm>
          <a:prstGeom prst="rect">
            <a:avLst/>
          </a:prstGeom>
        </p:spPr>
        <p:txBody>
          <a:bodyPr wrap="square">
            <a:spAutoFit/>
          </a:bodyPr>
          <a:lstStyle/>
          <a:p>
            <a:r>
              <a:rPr lang="en-US" dirty="0"/>
              <a:t>“I wish to state categorically that this Church has nothing whatever to do with those practicing polygamy. They are not members of this Church. Most of them have never been members. They are in violation of the civil law. They know they are in violation of the law. They are subject to its penalties. …</a:t>
            </a:r>
          </a:p>
          <a:p>
            <a:endParaRPr lang="en-US" dirty="0"/>
          </a:p>
          <a:p>
            <a:r>
              <a:rPr lang="en-US" dirty="0"/>
              <a:t>“If any of our members are found to be practicing plural marriage, they are excommunicated, the most serious penalty the Church can impose. Not only are those so involved in direct violation of the civil law, they are in violation of the law of this Church. An article of our faith is binding upon us. It states, ‘We believe in being subject to kings, presidents, rulers, and </a:t>
            </a:r>
          </a:p>
          <a:p>
            <a:r>
              <a:rPr lang="en-US" dirty="0"/>
              <a:t>magistrates, in obeying, honoring, and sustaining the law’ </a:t>
            </a:r>
          </a:p>
          <a:p>
            <a:r>
              <a:rPr lang="en-US" dirty="0"/>
              <a:t>(A of F 1:12). …</a:t>
            </a:r>
          </a:p>
        </p:txBody>
      </p:sp>
      <p:grpSp>
        <p:nvGrpSpPr>
          <p:cNvPr id="3" name="Group 2">
            <a:extLst>
              <a:ext uri="{FF2B5EF4-FFF2-40B4-BE49-F238E27FC236}">
                <a16:creationId xmlns:a16="http://schemas.microsoft.com/office/drawing/2014/main" id="{1AAB5115-C3A5-4276-94AC-9B5963F00587}"/>
              </a:ext>
            </a:extLst>
          </p:cNvPr>
          <p:cNvGrpSpPr/>
          <p:nvPr/>
        </p:nvGrpSpPr>
        <p:grpSpPr>
          <a:xfrm>
            <a:off x="8292538" y="2880299"/>
            <a:ext cx="3323318" cy="2631785"/>
            <a:chOff x="8786314" y="3054035"/>
            <a:chExt cx="3323318" cy="2631785"/>
          </a:xfrm>
        </p:grpSpPr>
        <p:grpSp>
          <p:nvGrpSpPr>
            <p:cNvPr id="29" name="Group 28">
              <a:extLst>
                <a:ext uri="{FF2B5EF4-FFF2-40B4-BE49-F238E27FC236}">
                  <a16:creationId xmlns:a16="http://schemas.microsoft.com/office/drawing/2014/main" id="{9178DEAA-874C-477E-9476-A1936CDD2685}"/>
                </a:ext>
              </a:extLst>
            </p:cNvPr>
            <p:cNvGrpSpPr/>
            <p:nvPr/>
          </p:nvGrpSpPr>
          <p:grpSpPr>
            <a:xfrm>
              <a:off x="8786314" y="3227560"/>
              <a:ext cx="1049510" cy="2433876"/>
              <a:chOff x="922474" y="3684760"/>
              <a:chExt cx="1049510" cy="2433876"/>
            </a:xfrm>
          </p:grpSpPr>
          <p:sp>
            <p:nvSpPr>
              <p:cNvPr id="42" name="Oval 41">
                <a:extLst>
                  <a:ext uri="{FF2B5EF4-FFF2-40B4-BE49-F238E27FC236}">
                    <a16:creationId xmlns:a16="http://schemas.microsoft.com/office/drawing/2014/main" id="{D966E270-56EC-4681-921B-71635862BB37}"/>
                  </a:ext>
                </a:extLst>
              </p:cNvPr>
              <p:cNvSpPr/>
              <p:nvPr/>
            </p:nvSpPr>
            <p:spPr>
              <a:xfrm>
                <a:off x="1158844" y="3684760"/>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26A0F8AF-646C-4B46-A7B6-4C240D13C4A2}"/>
                  </a:ext>
                </a:extLst>
              </p:cNvPr>
              <p:cNvSpPr/>
              <p:nvPr/>
            </p:nvSpPr>
            <p:spPr>
              <a:xfrm>
                <a:off x="1013988" y="4291344"/>
                <a:ext cx="814812" cy="22633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8812E770-136C-4309-ADBC-464A38F4BB2A}"/>
                  </a:ext>
                </a:extLst>
              </p:cNvPr>
              <p:cNvSpPr/>
              <p:nvPr/>
            </p:nvSpPr>
            <p:spPr>
              <a:xfrm>
                <a:off x="995882" y="4445252"/>
                <a:ext cx="878186" cy="995881"/>
              </a:xfrm>
              <a:prstGeom prst="trapezoid">
                <a:avLst>
                  <a:gd name="adj" fmla="val 26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9E7AB748-7090-44C0-8F05-47C0FBF564FE}"/>
                  </a:ext>
                </a:extLst>
              </p:cNvPr>
              <p:cNvSpPr/>
              <p:nvPr/>
            </p:nvSpPr>
            <p:spPr>
              <a:xfrm rot="3911839">
                <a:off x="1520070" y="4612743"/>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1BB7E015-56F6-4029-BD57-AE9DC20B1F9B}"/>
                  </a:ext>
                </a:extLst>
              </p:cNvPr>
              <p:cNvSpPr/>
              <p:nvPr/>
            </p:nvSpPr>
            <p:spPr>
              <a:xfrm rot="6387792">
                <a:off x="667535" y="4629341"/>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CA8740E6-4E06-43B9-B817-F211DE883DD9}"/>
                  </a:ext>
                </a:extLst>
              </p:cNvPr>
              <p:cNvSpPr/>
              <p:nvPr/>
            </p:nvSpPr>
            <p:spPr>
              <a:xfrm rot="5400000">
                <a:off x="1109348" y="5563656"/>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70F56D79-69DA-44F4-BBBC-F2E1DFE836BF}"/>
                  </a:ext>
                </a:extLst>
              </p:cNvPr>
              <p:cNvSpPr/>
              <p:nvPr/>
            </p:nvSpPr>
            <p:spPr>
              <a:xfrm rot="5400000">
                <a:off x="836235" y="5571201"/>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6BE5E064-CA4A-47F0-9E9B-E081A3E1BAD9}"/>
                </a:ext>
              </a:extLst>
            </p:cNvPr>
            <p:cNvSpPr/>
            <p:nvPr/>
          </p:nvSpPr>
          <p:spPr>
            <a:xfrm>
              <a:off x="10279607" y="3054035"/>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998CC816-FF9F-4442-81AB-16A72B706177}"/>
                </a:ext>
              </a:extLst>
            </p:cNvPr>
            <p:cNvSpPr/>
            <p:nvPr/>
          </p:nvSpPr>
          <p:spPr>
            <a:xfrm rot="5400000">
              <a:off x="9891095" y="5029993"/>
              <a:ext cx="1086347" cy="19766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06DAE061-0ABD-4155-96CA-4858DE96DCFD}"/>
                </a:ext>
              </a:extLst>
            </p:cNvPr>
            <p:cNvSpPr/>
            <p:nvPr/>
          </p:nvSpPr>
          <p:spPr>
            <a:xfrm rot="5400000">
              <a:off x="10189370" y="5027993"/>
              <a:ext cx="108634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CEE72C0-5625-4D47-B904-AE54FC4A14F5}"/>
                </a:ext>
              </a:extLst>
            </p:cNvPr>
            <p:cNvSpPr/>
            <p:nvPr/>
          </p:nvSpPr>
          <p:spPr>
            <a:xfrm>
              <a:off x="10217742" y="3659410"/>
              <a:ext cx="778598" cy="27432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FDB1BECF-DD11-4440-B4DA-81E8BD497989}"/>
                </a:ext>
              </a:extLst>
            </p:cNvPr>
            <p:cNvSpPr/>
            <p:nvPr/>
          </p:nvSpPr>
          <p:spPr>
            <a:xfrm rot="7223141">
              <a:off x="9712921" y="4106831"/>
              <a:ext cx="875327" cy="21977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708C18B0-E307-4A76-91B5-4D75CDB6546A}"/>
                </a:ext>
              </a:extLst>
            </p:cNvPr>
            <p:cNvSpPr/>
            <p:nvPr/>
          </p:nvSpPr>
          <p:spPr>
            <a:xfrm rot="5174172">
              <a:off x="10456517" y="4091029"/>
              <a:ext cx="998160" cy="17201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106B1F69-EE7C-4C79-AE6D-0CFBC13AD884}"/>
                </a:ext>
              </a:extLst>
            </p:cNvPr>
            <p:cNvSpPr/>
            <p:nvPr/>
          </p:nvSpPr>
          <p:spPr>
            <a:xfrm>
              <a:off x="10335436" y="3760206"/>
              <a:ext cx="523592" cy="1060764"/>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2C051407-6989-4F6E-B3D5-EE8EBC2383C2}"/>
                </a:ext>
              </a:extLst>
            </p:cNvPr>
            <p:cNvGrpSpPr/>
            <p:nvPr/>
          </p:nvGrpSpPr>
          <p:grpSpPr>
            <a:xfrm>
              <a:off x="11060122" y="3251944"/>
              <a:ext cx="1049510" cy="2433876"/>
              <a:chOff x="922474" y="3684760"/>
              <a:chExt cx="1049510" cy="2433876"/>
            </a:xfrm>
          </p:grpSpPr>
          <p:sp>
            <p:nvSpPr>
              <p:cNvPr id="51" name="Oval 50">
                <a:extLst>
                  <a:ext uri="{FF2B5EF4-FFF2-40B4-BE49-F238E27FC236}">
                    <a16:creationId xmlns:a16="http://schemas.microsoft.com/office/drawing/2014/main" id="{A60833F9-A848-46DB-9E63-C3C7A1A9AD8F}"/>
                  </a:ext>
                </a:extLst>
              </p:cNvPr>
              <p:cNvSpPr/>
              <p:nvPr/>
            </p:nvSpPr>
            <p:spPr>
              <a:xfrm>
                <a:off x="1158844" y="3684760"/>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1523F2EF-E1A2-423E-93A8-BD4B983ED8CF}"/>
                  </a:ext>
                </a:extLst>
              </p:cNvPr>
              <p:cNvSpPr/>
              <p:nvPr/>
            </p:nvSpPr>
            <p:spPr>
              <a:xfrm>
                <a:off x="1013988" y="4291344"/>
                <a:ext cx="814812" cy="22633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73251A35-DDB7-47F0-90B1-526C6961E19D}"/>
                  </a:ext>
                </a:extLst>
              </p:cNvPr>
              <p:cNvSpPr/>
              <p:nvPr/>
            </p:nvSpPr>
            <p:spPr>
              <a:xfrm>
                <a:off x="995882" y="4445252"/>
                <a:ext cx="878186" cy="995881"/>
              </a:xfrm>
              <a:prstGeom prst="trapezoid">
                <a:avLst>
                  <a:gd name="adj" fmla="val 26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7A31153A-EBD6-42D3-B06A-B730D21A15EB}"/>
                  </a:ext>
                </a:extLst>
              </p:cNvPr>
              <p:cNvSpPr/>
              <p:nvPr/>
            </p:nvSpPr>
            <p:spPr>
              <a:xfrm rot="3911839">
                <a:off x="1520070" y="4612743"/>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63E42C37-1F85-44F4-92F3-86C553861931}"/>
                  </a:ext>
                </a:extLst>
              </p:cNvPr>
              <p:cNvSpPr/>
              <p:nvPr/>
            </p:nvSpPr>
            <p:spPr>
              <a:xfrm rot="6387792">
                <a:off x="667535" y="4629341"/>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2F5AC472-88B4-4539-85C0-363E4AAF0E21}"/>
                  </a:ext>
                </a:extLst>
              </p:cNvPr>
              <p:cNvSpPr/>
              <p:nvPr/>
            </p:nvSpPr>
            <p:spPr>
              <a:xfrm rot="5400000">
                <a:off x="1109348" y="5563656"/>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BBA4475F-FAD1-4717-AD81-2063CE9AFB76}"/>
                  </a:ext>
                </a:extLst>
              </p:cNvPr>
              <p:cNvSpPr/>
              <p:nvPr/>
            </p:nvSpPr>
            <p:spPr>
              <a:xfrm rot="5400000">
                <a:off x="836235" y="5571201"/>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quot;Not Allowed&quot; Symbol 1">
            <a:extLst>
              <a:ext uri="{FF2B5EF4-FFF2-40B4-BE49-F238E27FC236}">
                <a16:creationId xmlns:a16="http://schemas.microsoft.com/office/drawing/2014/main" id="{6876B05D-A5C2-4336-AC20-AB7D9AA5440C}"/>
              </a:ext>
            </a:extLst>
          </p:cNvPr>
          <p:cNvSpPr/>
          <p:nvPr/>
        </p:nvSpPr>
        <p:spPr>
          <a:xfrm>
            <a:off x="8650224" y="2587752"/>
            <a:ext cx="2834640" cy="2834640"/>
          </a:xfrm>
          <a:prstGeom prst="noSmoking">
            <a:avLst>
              <a:gd name="adj" fmla="val 815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8" name="Picture 57" descr="Gordon b hinckley 1.jpg">
            <a:extLst>
              <a:ext uri="{FF2B5EF4-FFF2-40B4-BE49-F238E27FC236}">
                <a16:creationId xmlns:a16="http://schemas.microsoft.com/office/drawing/2014/main" id="{2BD90CD5-4CFB-4043-A198-6ADCA4EA6CCD}"/>
              </a:ext>
            </a:extLst>
          </p:cNvPr>
          <p:cNvPicPr>
            <a:picLocks noChangeAspect="1"/>
          </p:cNvPicPr>
          <p:nvPr/>
        </p:nvPicPr>
        <p:blipFill>
          <a:blip r:embed="rId5" cstate="print"/>
          <a:stretch>
            <a:fillRect/>
          </a:stretch>
        </p:blipFill>
        <p:spPr>
          <a:xfrm>
            <a:off x="10991564" y="149772"/>
            <a:ext cx="967238" cy="1206062"/>
          </a:xfrm>
          <a:prstGeom prst="rect">
            <a:avLst/>
          </a:prstGeom>
        </p:spPr>
      </p:pic>
    </p:spTree>
    <p:extLst>
      <p:ext uri="{BB962C8B-B14F-4D97-AF65-F5344CB8AC3E}">
        <p14:creationId xmlns:p14="http://schemas.microsoft.com/office/powerpoint/2010/main" val="382559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21"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heel(1)">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4FF8C6-48C0-49E9-A4B3-20713D5C10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Discontinued…</a:t>
            </a:r>
          </a:p>
        </p:txBody>
      </p:sp>
      <p:sp>
        <p:nvSpPr>
          <p:cNvPr id="28" name="Rectangle 27"/>
          <p:cNvSpPr/>
          <p:nvPr/>
        </p:nvSpPr>
        <p:spPr>
          <a:xfrm>
            <a:off x="2362200" y="1828801"/>
            <a:ext cx="7391400" cy="1923604"/>
          </a:xfrm>
          <a:prstGeom prst="rect">
            <a:avLst/>
          </a:prstGeom>
        </p:spPr>
        <p:txBody>
          <a:bodyPr wrap="square">
            <a:spAutoFit/>
          </a:bodyPr>
          <a:lstStyle/>
          <a:p>
            <a:r>
              <a:rPr lang="en-US" dirty="0"/>
              <a:t>“More than a century ago God clearly revealed unto His prophet </a:t>
            </a:r>
            <a:r>
              <a:rPr lang="en-US" dirty="0" err="1"/>
              <a:t>Wilford</a:t>
            </a:r>
            <a:r>
              <a:rPr lang="en-US" dirty="0"/>
              <a:t> Woodruff that the practice of plural marriage should be discontinued, which means that it is now against the law of God. Even in countries where civil or religious law allows polygamy, the Church teaches that marriage must be monogamous and does not accept into its membership those practicing plural marriage.” </a:t>
            </a:r>
          </a:p>
          <a:p>
            <a:r>
              <a:rPr lang="en-US" sz="1100" dirty="0"/>
              <a:t>Gordon B. Hinckley</a:t>
            </a:r>
          </a:p>
        </p:txBody>
      </p:sp>
      <p:pic>
        <p:nvPicPr>
          <p:cNvPr id="6" name="Picture 5" descr="Gordon b hinckley 1.jpg"/>
          <p:cNvPicPr>
            <a:picLocks noChangeAspect="1"/>
          </p:cNvPicPr>
          <p:nvPr/>
        </p:nvPicPr>
        <p:blipFill>
          <a:blip r:embed="rId5" cstate="print"/>
          <a:stretch>
            <a:fillRect/>
          </a:stretch>
        </p:blipFill>
        <p:spPr>
          <a:xfrm>
            <a:off x="4876800" y="3429000"/>
            <a:ext cx="1543050" cy="1924050"/>
          </a:xfrm>
          <a:prstGeom prst="rect">
            <a:avLst/>
          </a:prstGeom>
        </p:spPr>
      </p:pic>
      <p:sp>
        <p:nvSpPr>
          <p:cNvPr id="2" name="Rectangle 1">
            <a:extLst>
              <a:ext uri="{FF2B5EF4-FFF2-40B4-BE49-F238E27FC236}">
                <a16:creationId xmlns:a16="http://schemas.microsoft.com/office/drawing/2014/main" id="{8A2A91ED-5070-4F44-8EA7-2201ADCCE045}"/>
              </a:ext>
            </a:extLst>
          </p:cNvPr>
          <p:cNvSpPr/>
          <p:nvPr/>
        </p:nvSpPr>
        <p:spPr>
          <a:xfrm>
            <a:off x="1839311" y="5805129"/>
            <a:ext cx="7746124" cy="646331"/>
          </a:xfrm>
          <a:prstGeom prst="rect">
            <a:avLst/>
          </a:prstGeom>
        </p:spPr>
        <p:txBody>
          <a:bodyPr wrap="square">
            <a:spAutoFit/>
          </a:bodyPr>
          <a:lstStyle/>
          <a:p>
            <a:pPr algn="ctr"/>
            <a:r>
              <a:rPr lang="en-US" b="1" dirty="0">
                <a:solidFill>
                  <a:srgbClr val="333333"/>
                </a:solidFill>
                <a:latin typeface="Open Sans"/>
              </a:rPr>
              <a:t>Unless the Lord commands otherwise, He has ordained that marriage is to be between one man and one woman.</a:t>
            </a:r>
            <a:endParaRPr lang="en-US" dirty="0"/>
          </a:p>
        </p:txBody>
      </p:sp>
      <p:pic>
        <p:nvPicPr>
          <p:cNvPr id="26" name="Picture 25">
            <a:extLst>
              <a:ext uri="{FF2B5EF4-FFF2-40B4-BE49-F238E27FC236}">
                <a16:creationId xmlns:a16="http://schemas.microsoft.com/office/drawing/2014/main" id="{30C1E12E-DCEE-4183-A565-1882BB070484}"/>
              </a:ext>
            </a:extLst>
          </p:cNvPr>
          <p:cNvPicPr>
            <a:picLocks noChangeAspect="1"/>
          </p:cNvPicPr>
          <p:nvPr/>
        </p:nvPicPr>
        <p:blipFill rotWithShape="1">
          <a:blip r:embed="rId6">
            <a:extLst>
              <a:ext uri="{28A0092B-C50C-407E-A947-70E740481C1C}">
                <a14:useLocalDpi xmlns:a14="http://schemas.microsoft.com/office/drawing/2010/main" val="0"/>
              </a:ext>
            </a:extLst>
          </a:blip>
          <a:srcRect t="12231" b="15503"/>
          <a:stretch/>
        </p:blipFill>
        <p:spPr>
          <a:xfrm>
            <a:off x="335281" y="273269"/>
            <a:ext cx="2008526" cy="19505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a:extLst>
              <a:ext uri="{FF2B5EF4-FFF2-40B4-BE49-F238E27FC236}">
                <a16:creationId xmlns:a16="http://schemas.microsoft.com/office/drawing/2014/main" id="{8D177C71-FAB4-423D-B3EC-35A0E6615B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6305" y="185086"/>
            <a:ext cx="1774603" cy="2516071"/>
          </a:xfrm>
          <a:prstGeom prst="rect">
            <a:avLst/>
          </a:prstGeom>
        </p:spPr>
      </p:pic>
    </p:spTree>
    <p:extLst>
      <p:ext uri="{BB962C8B-B14F-4D97-AF65-F5344CB8AC3E}">
        <p14:creationId xmlns:p14="http://schemas.microsoft.com/office/powerpoint/2010/main" val="400942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BC2AEE-677E-4CE3-A79D-84679EE2EB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Families Affected by Immorality</a:t>
            </a:r>
          </a:p>
        </p:txBody>
      </p:sp>
      <p:sp>
        <p:nvSpPr>
          <p:cNvPr id="28" name="Rectangle 27"/>
          <p:cNvSpPr/>
          <p:nvPr/>
        </p:nvSpPr>
        <p:spPr>
          <a:xfrm>
            <a:off x="505968" y="731521"/>
            <a:ext cx="4495800" cy="4801314"/>
          </a:xfrm>
          <a:prstGeom prst="rect">
            <a:avLst/>
          </a:prstGeom>
        </p:spPr>
        <p:txBody>
          <a:bodyPr wrap="square">
            <a:spAutoFit/>
          </a:bodyPr>
          <a:lstStyle/>
          <a:p>
            <a:r>
              <a:rPr lang="en-US" dirty="0"/>
              <a:t>Sexual immorality has a destructive influence on families:</a:t>
            </a:r>
          </a:p>
          <a:p>
            <a:endParaRPr lang="en-US" dirty="0"/>
          </a:p>
          <a:p>
            <a:r>
              <a:rPr lang="en-US" dirty="0"/>
              <a:t>“the Lord, have seen the sorrow, and heard the mourning of the daughters …because of the wickedness… of their husbands.”</a:t>
            </a:r>
          </a:p>
          <a:p>
            <a:endParaRPr lang="en-US" dirty="0"/>
          </a:p>
          <a:p>
            <a:pPr fontAlgn="base"/>
            <a:r>
              <a:rPr lang="en-US" dirty="0"/>
              <a:t>“The cries of the fair daughters of this people.”</a:t>
            </a:r>
          </a:p>
          <a:p>
            <a:endParaRPr lang="en-US" dirty="0"/>
          </a:p>
          <a:p>
            <a:endParaRPr lang="en-US" dirty="0">
              <a:solidFill>
                <a:srgbClr val="FF0000"/>
              </a:solidFill>
            </a:endParaRPr>
          </a:p>
          <a:p>
            <a:r>
              <a:rPr lang="en-US" dirty="0">
                <a:solidFill>
                  <a:srgbClr val="FF0000"/>
                </a:solidFill>
              </a:rPr>
              <a:t>What are the Consequences of immorality for women and men?</a:t>
            </a:r>
          </a:p>
          <a:p>
            <a:endParaRPr lang="en-US" dirty="0"/>
          </a:p>
          <a:p>
            <a:r>
              <a:rPr lang="en-US" dirty="0"/>
              <a:t>Some (young) people rationalize that they can break the law of chastity because their actions do not hurt anyone else. </a:t>
            </a:r>
          </a:p>
        </p:txBody>
      </p:sp>
      <p:sp>
        <p:nvSpPr>
          <p:cNvPr id="29" name="TextBox 28"/>
          <p:cNvSpPr txBox="1"/>
          <p:nvPr/>
        </p:nvSpPr>
        <p:spPr>
          <a:xfrm>
            <a:off x="105104" y="6550223"/>
            <a:ext cx="4800600" cy="307777"/>
          </a:xfrm>
          <a:prstGeom prst="rect">
            <a:avLst/>
          </a:prstGeom>
          <a:noFill/>
        </p:spPr>
        <p:txBody>
          <a:bodyPr wrap="square" rtlCol="0">
            <a:spAutoFit/>
          </a:bodyPr>
          <a:lstStyle/>
          <a:p>
            <a:r>
              <a:rPr lang="en-US" sz="1400" dirty="0"/>
              <a:t>Jacob 2:31-35</a:t>
            </a:r>
          </a:p>
        </p:txBody>
      </p:sp>
      <p:sp>
        <p:nvSpPr>
          <p:cNvPr id="6" name="Rectangle 5"/>
          <p:cNvSpPr/>
          <p:nvPr/>
        </p:nvSpPr>
        <p:spPr>
          <a:xfrm>
            <a:off x="6476999" y="1066801"/>
            <a:ext cx="3371675" cy="1646605"/>
          </a:xfrm>
          <a:prstGeom prst="rect">
            <a:avLst/>
          </a:prstGeom>
        </p:spPr>
        <p:txBody>
          <a:bodyPr wrap="square">
            <a:spAutoFit/>
          </a:bodyPr>
          <a:lstStyle/>
          <a:p>
            <a:r>
              <a:rPr lang="en-US" dirty="0"/>
              <a:t>“Nothing shatters hope and destroys feelings of warmth and self-worth in members of a family like sexual infidelity on the part of a mother or father.”</a:t>
            </a:r>
          </a:p>
          <a:p>
            <a:r>
              <a:rPr lang="en-US" sz="1100" dirty="0"/>
              <a:t>JFM and RLM</a:t>
            </a:r>
          </a:p>
        </p:txBody>
      </p:sp>
      <p:sp>
        <p:nvSpPr>
          <p:cNvPr id="8" name="Rectangle 7"/>
          <p:cNvSpPr/>
          <p:nvPr/>
        </p:nvSpPr>
        <p:spPr>
          <a:xfrm>
            <a:off x="6477000" y="5042118"/>
            <a:ext cx="3810000" cy="1815882"/>
          </a:xfrm>
          <a:prstGeom prst="rect">
            <a:avLst/>
          </a:prstGeom>
        </p:spPr>
        <p:txBody>
          <a:bodyPr wrap="square">
            <a:spAutoFit/>
          </a:bodyPr>
          <a:lstStyle/>
          <a:p>
            <a:pPr algn="ctr"/>
            <a:r>
              <a:rPr lang="en-US" sz="2800" dirty="0">
                <a:solidFill>
                  <a:srgbClr val="FF0000"/>
                </a:solidFill>
              </a:rPr>
              <a:t>The gift of procreation: An authorized matrimony union of a man and a woman.</a:t>
            </a:r>
          </a:p>
        </p:txBody>
      </p:sp>
      <p:pic>
        <p:nvPicPr>
          <p:cNvPr id="11" name="Picture 10" descr="DSCN1659.JPG"/>
          <p:cNvPicPr>
            <a:picLocks noChangeAspect="1"/>
          </p:cNvPicPr>
          <p:nvPr/>
        </p:nvPicPr>
        <p:blipFill>
          <a:blip r:embed="rId5" cstate="print"/>
          <a:srcRect t="16841" r="25150"/>
          <a:stretch>
            <a:fillRect/>
          </a:stretch>
        </p:blipFill>
        <p:spPr>
          <a:xfrm>
            <a:off x="8001000" y="2590800"/>
            <a:ext cx="1524000" cy="2257552"/>
          </a:xfrm>
          <a:prstGeom prst="rect">
            <a:avLst/>
          </a:prstGeom>
        </p:spPr>
      </p:pic>
    </p:spTree>
    <p:extLst>
      <p:ext uri="{BB962C8B-B14F-4D97-AF65-F5344CB8AC3E}">
        <p14:creationId xmlns:p14="http://schemas.microsoft.com/office/powerpoint/2010/main" val="221446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1A71E1-3AB5-405B-87B9-9F8BD76196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0" y="0"/>
            <a:ext cx="12192000" cy="769441"/>
          </a:xfrm>
          <a:prstGeom prst="rect">
            <a:avLst/>
          </a:prstGeom>
          <a:noFill/>
        </p:spPr>
        <p:txBody>
          <a:bodyPr wrap="square" rtlCol="0">
            <a:spAutoFit/>
          </a:bodyPr>
          <a:lstStyle/>
          <a:p>
            <a:pPr algn="ctr"/>
            <a:r>
              <a:rPr lang="en-US" sz="4400" dirty="0">
                <a:latin typeface="Rockwell" pitchFamily="18" charset="0"/>
              </a:rPr>
              <a:t>Consequences of Immorality in Marriage</a:t>
            </a:r>
          </a:p>
        </p:txBody>
      </p:sp>
      <p:sp>
        <p:nvSpPr>
          <p:cNvPr id="28" name="Rectangle 27"/>
          <p:cNvSpPr/>
          <p:nvPr/>
        </p:nvSpPr>
        <p:spPr>
          <a:xfrm>
            <a:off x="1415113" y="1097806"/>
            <a:ext cx="4502211" cy="4247317"/>
          </a:xfrm>
          <a:prstGeom prst="rect">
            <a:avLst/>
          </a:prstGeom>
        </p:spPr>
        <p:txBody>
          <a:bodyPr wrap="square">
            <a:spAutoFit/>
          </a:bodyPr>
          <a:lstStyle/>
          <a:p>
            <a:r>
              <a:rPr lang="en-US" dirty="0"/>
              <a:t>“Clearly, unchastity and infidelity bring serious consequences such as the rippling, even haunting, effects of illegitimacy and fatherlessness, along with disease and the shredding of families. </a:t>
            </a:r>
          </a:p>
          <a:p>
            <a:endParaRPr lang="en-US" dirty="0"/>
          </a:p>
          <a:p>
            <a:r>
              <a:rPr lang="en-US" dirty="0"/>
              <a:t>So many marriages hang by a thread or have already snapped.</a:t>
            </a:r>
          </a:p>
          <a:p>
            <a:endParaRPr lang="en-US" dirty="0"/>
          </a:p>
          <a:p>
            <a:r>
              <a:rPr lang="en-US" dirty="0"/>
              <a:t>This quiet but deep crisis coexists with vexing international crises in our time, including war. Jesus spoke of latter days when there would be “distress of nations, with perplexity” and how all things would be in commotion.”</a:t>
            </a:r>
          </a:p>
          <a:p>
            <a:r>
              <a:rPr lang="en-US" dirty="0"/>
              <a:t>Elder Neal A. Maxwell</a:t>
            </a:r>
          </a:p>
        </p:txBody>
      </p:sp>
      <p:pic>
        <p:nvPicPr>
          <p:cNvPr id="3" name="Picture 2">
            <a:extLst>
              <a:ext uri="{FF2B5EF4-FFF2-40B4-BE49-F238E27FC236}">
                <a16:creationId xmlns:a16="http://schemas.microsoft.com/office/drawing/2014/main" id="{10089048-DE44-4DD3-ABA0-E5AB5FA01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0310" y="2112578"/>
            <a:ext cx="5142351" cy="3445725"/>
          </a:xfrm>
          <a:prstGeom prst="rect">
            <a:avLst/>
          </a:prstGeom>
        </p:spPr>
      </p:pic>
      <p:sp>
        <p:nvSpPr>
          <p:cNvPr id="4" name="Rectangle 3">
            <a:extLst>
              <a:ext uri="{FF2B5EF4-FFF2-40B4-BE49-F238E27FC236}">
                <a16:creationId xmlns:a16="http://schemas.microsoft.com/office/drawing/2014/main" id="{5A9B0E49-0B78-4E2D-B082-D4F98A6C4AD7}"/>
              </a:ext>
            </a:extLst>
          </p:cNvPr>
          <p:cNvSpPr/>
          <p:nvPr/>
        </p:nvSpPr>
        <p:spPr>
          <a:xfrm>
            <a:off x="92957" y="6488668"/>
            <a:ext cx="4453142" cy="369332"/>
          </a:xfrm>
          <a:prstGeom prst="rect">
            <a:avLst/>
          </a:prstGeom>
        </p:spPr>
        <p:txBody>
          <a:bodyPr wrap="none">
            <a:spAutoFit/>
          </a:bodyPr>
          <a:lstStyle/>
          <a:p>
            <a:r>
              <a:rPr lang="en-US" dirty="0"/>
              <a:t>Luke 21:25; see also D&amp;C 88:91; D&amp;C 45:26).”</a:t>
            </a:r>
          </a:p>
        </p:txBody>
      </p:sp>
      <p:pic>
        <p:nvPicPr>
          <p:cNvPr id="8" name="Picture 7">
            <a:extLst>
              <a:ext uri="{FF2B5EF4-FFF2-40B4-BE49-F238E27FC236}">
                <a16:creationId xmlns:a16="http://schemas.microsoft.com/office/drawing/2014/main" id="{4F5E0D6F-CE63-46BA-ADC4-496FBA5B34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102" y="647572"/>
            <a:ext cx="1179002" cy="1475517"/>
          </a:xfrm>
          <a:prstGeom prst="rect">
            <a:avLst/>
          </a:prstGeom>
        </p:spPr>
      </p:pic>
    </p:spTree>
    <p:extLst>
      <p:ext uri="{BB962C8B-B14F-4D97-AF65-F5344CB8AC3E}">
        <p14:creationId xmlns:p14="http://schemas.microsoft.com/office/powerpoint/2010/main" val="116891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125572-DE9C-4FB7-8B13-7E238A12E01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Unwed Mothers</a:t>
            </a:r>
          </a:p>
        </p:txBody>
      </p:sp>
      <p:sp>
        <p:nvSpPr>
          <p:cNvPr id="8" name="Rectangle 7"/>
          <p:cNvSpPr/>
          <p:nvPr/>
        </p:nvSpPr>
        <p:spPr>
          <a:xfrm>
            <a:off x="2298192" y="4965192"/>
            <a:ext cx="8153400" cy="1415772"/>
          </a:xfrm>
          <a:prstGeom prst="rect">
            <a:avLst/>
          </a:prstGeom>
        </p:spPr>
        <p:txBody>
          <a:bodyPr wrap="square">
            <a:spAutoFit/>
          </a:bodyPr>
          <a:lstStyle/>
          <a:p>
            <a:r>
              <a:rPr lang="en-US" dirty="0"/>
              <a:t>Today, nearly nine in 10 children born to teenage mothers are born outside of marriage - a more than six-fold increase since 1950. The increase among mothers in their early twenties was especially pronounced: a 16-fold jump. The increase among unwed mothers’ age 30 and older is at least 10-fold.</a:t>
            </a:r>
          </a:p>
          <a:p>
            <a:r>
              <a:rPr lang="en-US" sz="1400" dirty="0"/>
              <a:t>Unwed Mother’s Chart</a:t>
            </a:r>
            <a:endParaRPr lang="en-US" dirty="0"/>
          </a:p>
        </p:txBody>
      </p:sp>
      <p:pic>
        <p:nvPicPr>
          <p:cNvPr id="3" name="Picture 2">
            <a:extLst>
              <a:ext uri="{FF2B5EF4-FFF2-40B4-BE49-F238E27FC236}">
                <a16:creationId xmlns:a16="http://schemas.microsoft.com/office/drawing/2014/main" id="{EC1F12CF-EC80-4BB5-9291-7AC337C44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872" y="2019445"/>
            <a:ext cx="3293182" cy="1930398"/>
          </a:xfrm>
          <a:prstGeom prst="rect">
            <a:avLst/>
          </a:prstGeom>
        </p:spPr>
      </p:pic>
      <p:pic>
        <p:nvPicPr>
          <p:cNvPr id="2050" name="Picture 2" descr="Births to unmarried women U.S. percentage 1980-2021 | Statista">
            <a:extLst>
              <a:ext uri="{FF2B5EF4-FFF2-40B4-BE49-F238E27FC236}">
                <a16:creationId xmlns:a16="http://schemas.microsoft.com/office/drawing/2014/main" id="{95BB2840-4B67-D11F-32A1-2678DF0E2B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3016" y="1095901"/>
            <a:ext cx="4741877" cy="3523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5829687-6820-8713-8B62-6FE749C3FA80}"/>
              </a:ext>
            </a:extLst>
          </p:cNvPr>
          <p:cNvPicPr>
            <a:picLocks noChangeAspect="1"/>
          </p:cNvPicPr>
          <p:nvPr/>
        </p:nvPicPr>
        <p:blipFill rotWithShape="1">
          <a:blip r:embed="rId7"/>
          <a:srcRect l="9152" b="1305"/>
          <a:stretch/>
        </p:blipFill>
        <p:spPr>
          <a:xfrm>
            <a:off x="8961351" y="1586490"/>
            <a:ext cx="2341191" cy="2363353"/>
          </a:xfrm>
          <a:prstGeom prst="rect">
            <a:avLst/>
          </a:prstGeom>
        </p:spPr>
      </p:pic>
      <p:pic>
        <p:nvPicPr>
          <p:cNvPr id="6" name="Picture 5">
            <a:extLst>
              <a:ext uri="{FF2B5EF4-FFF2-40B4-BE49-F238E27FC236}">
                <a16:creationId xmlns:a16="http://schemas.microsoft.com/office/drawing/2014/main" id="{AA113DAC-E125-EC19-119A-D0FAABB37DFE}"/>
              </a:ext>
            </a:extLst>
          </p:cNvPr>
          <p:cNvPicPr>
            <a:picLocks noChangeAspect="1"/>
          </p:cNvPicPr>
          <p:nvPr/>
        </p:nvPicPr>
        <p:blipFill>
          <a:blip r:embed="rId8"/>
          <a:stretch>
            <a:fillRect/>
          </a:stretch>
        </p:blipFill>
        <p:spPr>
          <a:xfrm>
            <a:off x="758238" y="1987419"/>
            <a:ext cx="2648320" cy="1962424"/>
          </a:xfrm>
          <a:prstGeom prst="rect">
            <a:avLst/>
          </a:prstGeom>
        </p:spPr>
      </p:pic>
    </p:spTree>
    <p:extLst>
      <p:ext uri="{BB962C8B-B14F-4D97-AF65-F5344CB8AC3E}">
        <p14:creationId xmlns:p14="http://schemas.microsoft.com/office/powerpoint/2010/main" val="1469329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EE3BE0-9F3E-4A54-8BA9-4738A4BA32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latin typeface="Rockwell" pitchFamily="18" charset="0"/>
              </a:rPr>
              <a:t>Making the Right Choices</a:t>
            </a:r>
          </a:p>
        </p:txBody>
      </p:sp>
      <p:sp>
        <p:nvSpPr>
          <p:cNvPr id="28" name="Rectangle 27"/>
          <p:cNvSpPr/>
          <p:nvPr/>
        </p:nvSpPr>
        <p:spPr>
          <a:xfrm>
            <a:off x="2136228" y="764629"/>
            <a:ext cx="8305800" cy="3139321"/>
          </a:xfrm>
          <a:prstGeom prst="rect">
            <a:avLst/>
          </a:prstGeom>
        </p:spPr>
        <p:txBody>
          <a:bodyPr wrap="square">
            <a:spAutoFit/>
          </a:bodyPr>
          <a:lstStyle/>
          <a:p>
            <a:endParaRPr lang="en-US" dirty="0"/>
          </a:p>
          <a:p>
            <a:r>
              <a:rPr lang="en-US" dirty="0"/>
              <a:t>“Those intimate acts (sexual immorality) are forbidden by the Lord outside the enduring commitment of marriage because they undermine His purposes. Within the sacred covenant of marriage, such relationships are according to His plan. When experienced any other way, they are against His will. They cause serious emotional and spiritual harm. Even though participants do not realize that is happening now, they will later. Sexual immorality creates a barrier to the influence of the Holy Spirit with all its uplifting, enlightening, and empowering capabilities. It causes powerful physical and emotional stimulation. In time that creates an unquenchable appetite that drives the offender to ever more serious sin.” </a:t>
            </a:r>
          </a:p>
          <a:p>
            <a:r>
              <a:rPr lang="en-US" dirty="0"/>
              <a:t>Richard G. Scott</a:t>
            </a:r>
          </a:p>
        </p:txBody>
      </p:sp>
      <p:pic>
        <p:nvPicPr>
          <p:cNvPr id="3" name="Picture 2">
            <a:extLst>
              <a:ext uri="{FF2B5EF4-FFF2-40B4-BE49-F238E27FC236}">
                <a16:creationId xmlns:a16="http://schemas.microsoft.com/office/drawing/2014/main" id="{34E7F4DB-626B-4EE9-930D-A2FB788BE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8885" y="4356544"/>
            <a:ext cx="1504950" cy="2314575"/>
          </a:xfrm>
          <a:prstGeom prst="rect">
            <a:avLst/>
          </a:prstGeom>
        </p:spPr>
      </p:pic>
      <p:pic>
        <p:nvPicPr>
          <p:cNvPr id="5" name="Picture 4">
            <a:extLst>
              <a:ext uri="{FF2B5EF4-FFF2-40B4-BE49-F238E27FC236}">
                <a16:creationId xmlns:a16="http://schemas.microsoft.com/office/drawing/2014/main" id="{1F4A28F9-0F3F-4A10-859C-D0E4AB4CE1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0590" y="4092397"/>
            <a:ext cx="3060732" cy="2454707"/>
          </a:xfrm>
          <a:prstGeom prst="rect">
            <a:avLst/>
          </a:prstGeom>
        </p:spPr>
      </p:pic>
      <p:pic>
        <p:nvPicPr>
          <p:cNvPr id="12" name="Picture 11">
            <a:extLst>
              <a:ext uri="{FF2B5EF4-FFF2-40B4-BE49-F238E27FC236}">
                <a16:creationId xmlns:a16="http://schemas.microsoft.com/office/drawing/2014/main" id="{43B56ADB-90FA-4257-A6C7-AE5D3D051A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144" y="4527385"/>
            <a:ext cx="2438400" cy="1914525"/>
          </a:xfrm>
          <a:prstGeom prst="rect">
            <a:avLst/>
          </a:prstGeom>
        </p:spPr>
      </p:pic>
      <p:pic>
        <p:nvPicPr>
          <p:cNvPr id="14" name="Picture 13">
            <a:extLst>
              <a:ext uri="{FF2B5EF4-FFF2-40B4-BE49-F238E27FC236}">
                <a16:creationId xmlns:a16="http://schemas.microsoft.com/office/drawing/2014/main" id="{6E71FE3B-23E9-45E0-8055-C8360B74C5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843" y="232804"/>
            <a:ext cx="1070365" cy="1343748"/>
          </a:xfrm>
          <a:prstGeom prst="rect">
            <a:avLst/>
          </a:prstGeom>
        </p:spPr>
      </p:pic>
    </p:spTree>
    <p:extLst>
      <p:ext uri="{BB962C8B-B14F-4D97-AF65-F5344CB8AC3E}">
        <p14:creationId xmlns:p14="http://schemas.microsoft.com/office/powerpoint/2010/main" val="1308264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1242E9-ABF8-44E1-8B8E-59FFDD45A04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0" y="0"/>
            <a:ext cx="12192000" cy="769441"/>
          </a:xfrm>
          <a:prstGeom prst="rect">
            <a:avLst/>
          </a:prstGeom>
          <a:noFill/>
        </p:spPr>
        <p:txBody>
          <a:bodyPr wrap="square" rtlCol="0">
            <a:spAutoFit/>
          </a:bodyPr>
          <a:lstStyle/>
          <a:p>
            <a:pPr algn="ctr"/>
            <a:r>
              <a:rPr lang="en-US" sz="4400" dirty="0">
                <a:latin typeface="Rockwell" pitchFamily="18" charset="0"/>
              </a:rPr>
              <a:t>Blessings From Living the Law of Chastity</a:t>
            </a:r>
          </a:p>
        </p:txBody>
      </p:sp>
      <p:sp>
        <p:nvSpPr>
          <p:cNvPr id="28" name="Rectangle 27"/>
          <p:cNvSpPr/>
          <p:nvPr/>
        </p:nvSpPr>
        <p:spPr>
          <a:xfrm>
            <a:off x="1792224" y="1109472"/>
            <a:ext cx="8305800" cy="3908762"/>
          </a:xfrm>
          <a:prstGeom prst="rect">
            <a:avLst/>
          </a:prstGeom>
        </p:spPr>
        <p:txBody>
          <a:bodyPr wrap="square">
            <a:spAutoFit/>
          </a:bodyPr>
          <a:lstStyle/>
          <a:p>
            <a:pPr fontAlgn="base"/>
            <a:r>
              <a:rPr lang="en-US" dirty="0"/>
              <a:t>Physical intimacy between husband and wife is beautiful and sacred. It is ordained of God for the creation of children and for the expression of love between husband </a:t>
            </a:r>
          </a:p>
          <a:p>
            <a:pPr fontAlgn="base"/>
            <a:r>
              <a:rPr lang="en-US" dirty="0"/>
              <a:t>and wife. God has commanded that sexual intimacy be reserved for marriage.</a:t>
            </a:r>
          </a:p>
          <a:p>
            <a:pPr fontAlgn="base"/>
            <a:endParaRPr lang="en-US" dirty="0"/>
          </a:p>
          <a:p>
            <a:pPr fontAlgn="base"/>
            <a:r>
              <a:rPr lang="en-US" dirty="0"/>
              <a:t>When you are sexually pure, you prepare yourself to make and </a:t>
            </a:r>
          </a:p>
          <a:p>
            <a:pPr fontAlgn="base"/>
            <a:r>
              <a:rPr lang="en-US" dirty="0"/>
              <a:t>keep sacred covenants in the temple. You prepare yourself to </a:t>
            </a:r>
          </a:p>
          <a:p>
            <a:pPr fontAlgn="base"/>
            <a:r>
              <a:rPr lang="en-US" dirty="0"/>
              <a:t>build a strong marriage and to bring children into the world as </a:t>
            </a:r>
          </a:p>
          <a:p>
            <a:pPr fontAlgn="base"/>
            <a:r>
              <a:rPr lang="en-US" dirty="0"/>
              <a:t>part of an eternal and loving family. You protect yourself from </a:t>
            </a:r>
          </a:p>
          <a:p>
            <a:pPr fontAlgn="base"/>
            <a:r>
              <a:rPr lang="en-US" dirty="0"/>
              <a:t>the spiritual and emotional damage that come from sharing </a:t>
            </a:r>
          </a:p>
          <a:p>
            <a:pPr fontAlgn="base"/>
            <a:r>
              <a:rPr lang="en-US" dirty="0"/>
              <a:t>sexual intimacy outside of marriage. You also protect yourself </a:t>
            </a:r>
          </a:p>
          <a:p>
            <a:pPr fontAlgn="base"/>
            <a:r>
              <a:rPr lang="en-US" dirty="0"/>
              <a:t>from harmful diseases. Remaining sexually pure helps you to be </a:t>
            </a:r>
          </a:p>
          <a:p>
            <a:pPr fontAlgn="base"/>
            <a:r>
              <a:rPr lang="en-US" dirty="0"/>
              <a:t>confident and truly happy and improves your ability to make </a:t>
            </a:r>
          </a:p>
          <a:p>
            <a:pPr fontAlgn="base"/>
            <a:r>
              <a:rPr lang="en-US" dirty="0"/>
              <a:t>good decisions now and in the future.</a:t>
            </a:r>
          </a:p>
          <a:p>
            <a:pPr fontAlgn="base"/>
            <a:r>
              <a:rPr lang="en-US" sz="1400" dirty="0"/>
              <a:t>For the Strength of Youth Pamphlet</a:t>
            </a:r>
          </a:p>
        </p:txBody>
      </p:sp>
      <p:pic>
        <p:nvPicPr>
          <p:cNvPr id="6" name="Picture 5" descr="scan0012.jpg"/>
          <p:cNvPicPr>
            <a:picLocks noChangeAspect="1"/>
          </p:cNvPicPr>
          <p:nvPr/>
        </p:nvPicPr>
        <p:blipFill>
          <a:blip r:embed="rId5" cstate="print"/>
          <a:srcRect l="24120" t="5218" r="21532" b="5218"/>
          <a:stretch>
            <a:fillRect/>
          </a:stretch>
        </p:blipFill>
        <p:spPr>
          <a:xfrm>
            <a:off x="8418786" y="2286626"/>
            <a:ext cx="1776248" cy="3890829"/>
          </a:xfrm>
          <a:prstGeom prst="rect">
            <a:avLst/>
          </a:prstGeom>
        </p:spPr>
      </p:pic>
      <p:pic>
        <p:nvPicPr>
          <p:cNvPr id="9" name="Picture 8">
            <a:extLst>
              <a:ext uri="{FF2B5EF4-FFF2-40B4-BE49-F238E27FC236}">
                <a16:creationId xmlns:a16="http://schemas.microsoft.com/office/drawing/2014/main" id="{48B55C0B-8158-47A5-B083-85B31E3318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48" y="5090921"/>
            <a:ext cx="1106424" cy="1635109"/>
          </a:xfrm>
          <a:prstGeom prst="rect">
            <a:avLst/>
          </a:prstGeom>
        </p:spPr>
      </p:pic>
    </p:spTree>
    <p:extLst>
      <p:ext uri="{BB962C8B-B14F-4D97-AF65-F5344CB8AC3E}">
        <p14:creationId xmlns:p14="http://schemas.microsoft.com/office/powerpoint/2010/main" val="28369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xEl>
                                              <p:pRg st="12" end="12"/>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B8614857-87A3-43EF-A751-CBB399AAA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752600" y="0"/>
            <a:ext cx="8763000" cy="1107996"/>
          </a:xfrm>
          <a:prstGeom prst="rect">
            <a:avLst/>
          </a:prstGeom>
          <a:noFill/>
        </p:spPr>
        <p:txBody>
          <a:bodyPr wrap="square" rtlCol="0">
            <a:spAutoFit/>
          </a:bodyPr>
          <a:lstStyle/>
          <a:p>
            <a:pPr algn="ctr"/>
            <a:r>
              <a:rPr lang="en-US" sz="6600" dirty="0">
                <a:latin typeface="Poor Richard" pitchFamily="18" charset="0"/>
              </a:rPr>
              <a:t>The Book of Jacob</a:t>
            </a:r>
          </a:p>
        </p:txBody>
      </p:sp>
      <p:sp>
        <p:nvSpPr>
          <p:cNvPr id="6" name="TextBox 5"/>
          <p:cNvSpPr txBox="1"/>
          <p:nvPr/>
        </p:nvSpPr>
        <p:spPr>
          <a:xfrm>
            <a:off x="2092399" y="1648863"/>
            <a:ext cx="4191000" cy="1015663"/>
          </a:xfrm>
          <a:prstGeom prst="rect">
            <a:avLst/>
          </a:prstGeom>
          <a:noFill/>
        </p:spPr>
        <p:txBody>
          <a:bodyPr wrap="square" rtlCol="0">
            <a:spAutoFit/>
          </a:bodyPr>
          <a:lstStyle/>
          <a:p>
            <a:pPr fontAlgn="base"/>
            <a:r>
              <a:rPr lang="en-US" sz="2000" dirty="0"/>
              <a:t>The Book contains information concerning the Nephite government following Nephi’s death.. </a:t>
            </a:r>
          </a:p>
        </p:txBody>
      </p:sp>
      <p:sp>
        <p:nvSpPr>
          <p:cNvPr id="7" name="TextBox 6"/>
          <p:cNvSpPr txBox="1"/>
          <p:nvPr/>
        </p:nvSpPr>
        <p:spPr>
          <a:xfrm>
            <a:off x="6735239" y="1753651"/>
            <a:ext cx="4754880" cy="1323439"/>
          </a:xfrm>
          <a:prstGeom prst="rect">
            <a:avLst/>
          </a:prstGeom>
          <a:noFill/>
        </p:spPr>
        <p:txBody>
          <a:bodyPr wrap="square" rtlCol="0">
            <a:spAutoFit/>
          </a:bodyPr>
          <a:lstStyle/>
          <a:p>
            <a:r>
              <a:rPr lang="en-US" sz="2000" dirty="0"/>
              <a:t>Nephi anointed a man to succeed him as king and ruler of the people, while Jacob and his brother Joseph continued as spiritual leaders of the Nephites</a:t>
            </a:r>
          </a:p>
        </p:txBody>
      </p:sp>
      <p:sp>
        <p:nvSpPr>
          <p:cNvPr id="37" name="TextBox 36"/>
          <p:cNvSpPr txBox="1"/>
          <p:nvPr/>
        </p:nvSpPr>
        <p:spPr>
          <a:xfrm>
            <a:off x="0" y="6550223"/>
            <a:ext cx="4800600" cy="307777"/>
          </a:xfrm>
          <a:prstGeom prst="rect">
            <a:avLst/>
          </a:prstGeom>
          <a:noFill/>
        </p:spPr>
        <p:txBody>
          <a:bodyPr wrap="square" rtlCol="0">
            <a:spAutoFit/>
          </a:bodyPr>
          <a:lstStyle/>
          <a:p>
            <a:r>
              <a:rPr lang="en-US" sz="1400" dirty="0"/>
              <a:t>Jacob 1:7</a:t>
            </a:r>
          </a:p>
        </p:txBody>
      </p:sp>
      <p:sp>
        <p:nvSpPr>
          <p:cNvPr id="130" name="TextBox 129"/>
          <p:cNvSpPr txBox="1"/>
          <p:nvPr/>
        </p:nvSpPr>
        <p:spPr>
          <a:xfrm>
            <a:off x="2082005" y="2823680"/>
            <a:ext cx="4800600" cy="1323439"/>
          </a:xfrm>
          <a:prstGeom prst="rect">
            <a:avLst/>
          </a:prstGeom>
          <a:noFill/>
        </p:spPr>
        <p:txBody>
          <a:bodyPr wrap="square" rtlCol="0">
            <a:spAutoFit/>
          </a:bodyPr>
          <a:lstStyle/>
          <a:p>
            <a:r>
              <a:rPr lang="en-US" sz="2000" dirty="0"/>
              <a:t>Jacob’s condemnation of the unauthorized practice of plural marriage. The only reference to this subject in the Book of Mormon occurs in Jacob 2..</a:t>
            </a:r>
          </a:p>
        </p:txBody>
      </p:sp>
      <p:sp>
        <p:nvSpPr>
          <p:cNvPr id="131" name="TextBox 130"/>
          <p:cNvSpPr txBox="1"/>
          <p:nvPr/>
        </p:nvSpPr>
        <p:spPr>
          <a:xfrm>
            <a:off x="344758" y="4340062"/>
            <a:ext cx="5762296" cy="1015663"/>
          </a:xfrm>
          <a:prstGeom prst="rect">
            <a:avLst/>
          </a:prstGeom>
          <a:noFill/>
        </p:spPr>
        <p:txBody>
          <a:bodyPr wrap="square" rtlCol="0">
            <a:spAutoFit/>
          </a:bodyPr>
          <a:lstStyle/>
          <a:p>
            <a:r>
              <a:rPr lang="en-US" sz="2000" dirty="0"/>
              <a:t>The Book of Jacob also includes the longest chapter in the Book of Mormon, Jacob 5, which contains </a:t>
            </a:r>
            <a:r>
              <a:rPr lang="en-US" sz="2000" dirty="0" err="1"/>
              <a:t>Zenos</a:t>
            </a:r>
            <a:r>
              <a:rPr lang="en-US" sz="2000" dirty="0"/>
              <a:t>’ allegory of the olive trees.</a:t>
            </a:r>
          </a:p>
        </p:txBody>
      </p:sp>
      <p:sp>
        <p:nvSpPr>
          <p:cNvPr id="132" name="TextBox 131"/>
          <p:cNvSpPr txBox="1"/>
          <p:nvPr/>
        </p:nvSpPr>
        <p:spPr>
          <a:xfrm>
            <a:off x="2788920" y="5949696"/>
            <a:ext cx="4800600" cy="707886"/>
          </a:xfrm>
          <a:prstGeom prst="rect">
            <a:avLst/>
          </a:prstGeom>
          <a:noFill/>
        </p:spPr>
        <p:txBody>
          <a:bodyPr wrap="square" rtlCol="0">
            <a:spAutoFit/>
          </a:bodyPr>
          <a:lstStyle/>
          <a:p>
            <a:r>
              <a:rPr lang="en-US" sz="2000" dirty="0"/>
              <a:t> …And the first appearance of an anti-Christ (</a:t>
            </a:r>
            <a:r>
              <a:rPr lang="en-US" sz="2000" dirty="0" err="1"/>
              <a:t>Sherem</a:t>
            </a:r>
            <a:r>
              <a:rPr lang="en-US" sz="2000" dirty="0"/>
              <a:t>) among the Nephites.</a:t>
            </a:r>
          </a:p>
        </p:txBody>
      </p:sp>
      <p:sp>
        <p:nvSpPr>
          <p:cNvPr id="2" name="Rectangle 1">
            <a:extLst>
              <a:ext uri="{FF2B5EF4-FFF2-40B4-BE49-F238E27FC236}">
                <a16:creationId xmlns:a16="http://schemas.microsoft.com/office/drawing/2014/main" id="{55C2F436-F3FD-4DD1-BAC3-7A092BE91BEB}"/>
              </a:ext>
            </a:extLst>
          </p:cNvPr>
          <p:cNvSpPr/>
          <p:nvPr/>
        </p:nvSpPr>
        <p:spPr>
          <a:xfrm>
            <a:off x="2938272" y="911275"/>
            <a:ext cx="6096000" cy="646331"/>
          </a:xfrm>
          <a:prstGeom prst="rect">
            <a:avLst/>
          </a:prstGeom>
        </p:spPr>
        <p:txBody>
          <a:bodyPr>
            <a:spAutoFit/>
          </a:bodyPr>
          <a:lstStyle/>
          <a:p>
            <a:pPr algn="ctr"/>
            <a:r>
              <a:rPr lang="en-US" b="0" i="0" dirty="0">
                <a:solidFill>
                  <a:srgbClr val="333333"/>
                </a:solidFill>
                <a:effectLst/>
              </a:rPr>
              <a:t>The Book of Jacob begins in approximately 544 BC, when Nephi entrusted Jacob with the small plates. </a:t>
            </a:r>
            <a:endParaRPr lang="en-US" dirty="0"/>
          </a:p>
        </p:txBody>
      </p:sp>
      <p:grpSp>
        <p:nvGrpSpPr>
          <p:cNvPr id="3" name="Group 2">
            <a:extLst>
              <a:ext uri="{FF2B5EF4-FFF2-40B4-BE49-F238E27FC236}">
                <a16:creationId xmlns:a16="http://schemas.microsoft.com/office/drawing/2014/main" id="{1DD47F6A-2E54-D160-7F3A-6725E6A2610E}"/>
              </a:ext>
            </a:extLst>
          </p:cNvPr>
          <p:cNvGrpSpPr/>
          <p:nvPr/>
        </p:nvGrpSpPr>
        <p:grpSpPr>
          <a:xfrm>
            <a:off x="8210766" y="3557788"/>
            <a:ext cx="1424241" cy="2990063"/>
            <a:chOff x="3872941" y="1344704"/>
            <a:chExt cx="1720972" cy="3376555"/>
          </a:xfrm>
        </p:grpSpPr>
        <p:grpSp>
          <p:nvGrpSpPr>
            <p:cNvPr id="8" name="Group 7">
              <a:extLst>
                <a:ext uri="{FF2B5EF4-FFF2-40B4-BE49-F238E27FC236}">
                  <a16:creationId xmlns:a16="http://schemas.microsoft.com/office/drawing/2014/main" id="{7122BC34-5F4A-1AF1-50F8-6ABA05F9F022}"/>
                </a:ext>
              </a:extLst>
            </p:cNvPr>
            <p:cNvGrpSpPr/>
            <p:nvPr/>
          </p:nvGrpSpPr>
          <p:grpSpPr>
            <a:xfrm>
              <a:off x="3872941" y="1344704"/>
              <a:ext cx="1720972" cy="3376555"/>
              <a:chOff x="1434541" y="2106704"/>
              <a:chExt cx="1720972" cy="3376555"/>
            </a:xfrm>
          </p:grpSpPr>
          <p:sp>
            <p:nvSpPr>
              <p:cNvPr id="11" name="Oval 10">
                <a:extLst>
                  <a:ext uri="{FF2B5EF4-FFF2-40B4-BE49-F238E27FC236}">
                    <a16:creationId xmlns:a16="http://schemas.microsoft.com/office/drawing/2014/main" id="{86385C86-A427-BDFA-FE6E-656EF2321AB6}"/>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80E813-9438-BCF6-DC6B-5439DBB4194B}"/>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02262C-33BC-1206-9CA6-494E2AF09CE0}"/>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09B7F6-D5DF-82C3-E4A4-5BD8A892B65C}"/>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4025D74D-09AF-3516-BA2A-67D042DF9C3A}"/>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0577E6E7-F23B-AB27-D218-953B83048BAF}"/>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01E7AD3A-F3DF-563B-2619-4B0E6C673168}"/>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D34A5EAF-4AE6-81CB-22BE-F2DDF3F9EC8A}"/>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C32A5182-050F-10B9-6835-3FDA8E95EDDC}"/>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48D28B-0A20-8757-A6B5-FD10FC6A067A}"/>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A6ABFC5A-BD60-1005-A078-2307DA009760}"/>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a:extLst>
                  <a:ext uri="{FF2B5EF4-FFF2-40B4-BE49-F238E27FC236}">
                    <a16:creationId xmlns:a16="http://schemas.microsoft.com/office/drawing/2014/main" id="{382AD66F-E46E-ABD9-A5A8-6667AC93EEB2}"/>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hord 37">
                <a:extLst>
                  <a:ext uri="{FF2B5EF4-FFF2-40B4-BE49-F238E27FC236}">
                    <a16:creationId xmlns:a16="http://schemas.microsoft.com/office/drawing/2014/main" id="{106B1CF0-C96D-65A3-2006-2FB2C02C1DA7}"/>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78">
              <a:extLst>
                <a:ext uri="{FF2B5EF4-FFF2-40B4-BE49-F238E27FC236}">
                  <a16:creationId xmlns:a16="http://schemas.microsoft.com/office/drawing/2014/main" id="{90A3E92D-6AD8-BA01-AAA3-B832F442F7CD}"/>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567D9C9-DA0F-ECC8-DA73-E7C826FE88A3}"/>
              </a:ext>
            </a:extLst>
          </p:cNvPr>
          <p:cNvGrpSpPr/>
          <p:nvPr/>
        </p:nvGrpSpPr>
        <p:grpSpPr>
          <a:xfrm>
            <a:off x="9951491" y="3602044"/>
            <a:ext cx="1285389" cy="2974762"/>
            <a:chOff x="1548575" y="2057400"/>
            <a:chExt cx="2276754" cy="4724400"/>
          </a:xfrm>
        </p:grpSpPr>
        <p:sp>
          <p:nvSpPr>
            <p:cNvPr id="40" name="Oval 39">
              <a:extLst>
                <a:ext uri="{FF2B5EF4-FFF2-40B4-BE49-F238E27FC236}">
                  <a16:creationId xmlns:a16="http://schemas.microsoft.com/office/drawing/2014/main" id="{83DC0512-1568-CE2E-DD82-95CCFB4739A6}"/>
                </a:ext>
              </a:extLst>
            </p:cNvPr>
            <p:cNvSpPr/>
            <p:nvPr/>
          </p:nvSpPr>
          <p:spPr>
            <a:xfrm rot="20950279">
              <a:off x="2641500" y="6299805"/>
              <a:ext cx="685750" cy="481994"/>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FB96B14-A2EE-920F-585C-5E3B40729720}"/>
                </a:ext>
              </a:extLst>
            </p:cNvPr>
            <p:cNvSpPr/>
            <p:nvPr/>
          </p:nvSpPr>
          <p:spPr>
            <a:xfrm rot="20950279">
              <a:off x="2023934" y="6299806"/>
              <a:ext cx="685750" cy="481994"/>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0EE08AF-4AC2-7DA2-CAA7-F806BC357175}"/>
                </a:ext>
              </a:extLst>
            </p:cNvPr>
            <p:cNvSpPr/>
            <p:nvPr/>
          </p:nvSpPr>
          <p:spPr>
            <a:xfrm rot="3826150" flipH="1">
              <a:off x="3336495" y="5148168"/>
              <a:ext cx="614864" cy="362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3001AF3-9249-5F5D-32DE-501AF8817B27}"/>
                </a:ext>
              </a:extLst>
            </p:cNvPr>
            <p:cNvSpPr/>
            <p:nvPr/>
          </p:nvSpPr>
          <p:spPr>
            <a:xfrm rot="18514504">
              <a:off x="1422546" y="5233487"/>
              <a:ext cx="614864" cy="362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C666A9E5-49F0-B534-D283-A6F637006CA5}"/>
                </a:ext>
              </a:extLst>
            </p:cNvPr>
            <p:cNvSpPr/>
            <p:nvPr/>
          </p:nvSpPr>
          <p:spPr>
            <a:xfrm>
              <a:off x="1967902" y="3797819"/>
              <a:ext cx="1485940" cy="2672755"/>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70CADAAF-5F67-F90A-2576-BFDE85135D4D}"/>
                </a:ext>
              </a:extLst>
            </p:cNvPr>
            <p:cNvSpPr/>
            <p:nvPr/>
          </p:nvSpPr>
          <p:spPr>
            <a:xfrm rot="20382913">
              <a:off x="3029893" y="3862254"/>
              <a:ext cx="614226" cy="1547123"/>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C503768D-35E3-B63D-C925-732E2847644F}"/>
                </a:ext>
              </a:extLst>
            </p:cNvPr>
            <p:cNvSpPr/>
            <p:nvPr/>
          </p:nvSpPr>
          <p:spPr>
            <a:xfrm rot="1217087" flipH="1">
              <a:off x="1708743" y="3870466"/>
              <a:ext cx="668618" cy="16032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D4531C43-8DA3-C352-7828-038E4767395E}"/>
                </a:ext>
              </a:extLst>
            </p:cNvPr>
            <p:cNvSpPr/>
            <p:nvPr/>
          </p:nvSpPr>
          <p:spPr>
            <a:xfrm rot="10800000">
              <a:off x="2438399" y="3810000"/>
              <a:ext cx="609600" cy="547304"/>
            </a:xfrm>
            <a:prstGeom prst="trapezoid">
              <a:avLst>
                <a:gd name="adj" fmla="val 4452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0A93B78-AA4E-CD86-0FA9-0E3E42052DE2}"/>
                </a:ext>
              </a:extLst>
            </p:cNvPr>
            <p:cNvSpPr/>
            <p:nvPr/>
          </p:nvSpPr>
          <p:spPr>
            <a:xfrm>
              <a:off x="1989167" y="2264784"/>
              <a:ext cx="1485940" cy="19609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Cloud 48">
              <a:extLst>
                <a:ext uri="{FF2B5EF4-FFF2-40B4-BE49-F238E27FC236}">
                  <a16:creationId xmlns:a16="http://schemas.microsoft.com/office/drawing/2014/main" id="{59065A5E-0C8D-4154-290F-ED1561082F5F}"/>
                </a:ext>
              </a:extLst>
            </p:cNvPr>
            <p:cNvSpPr/>
            <p:nvPr/>
          </p:nvSpPr>
          <p:spPr>
            <a:xfrm rot="671737">
              <a:off x="1859246" y="2397031"/>
              <a:ext cx="470983" cy="1144707"/>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24">
              <a:extLst>
                <a:ext uri="{FF2B5EF4-FFF2-40B4-BE49-F238E27FC236}">
                  <a16:creationId xmlns:a16="http://schemas.microsoft.com/office/drawing/2014/main" id="{37AA1518-CAF6-BC2A-BD7F-2223428795FE}"/>
                </a:ext>
              </a:extLst>
            </p:cNvPr>
            <p:cNvGrpSpPr/>
            <p:nvPr/>
          </p:nvGrpSpPr>
          <p:grpSpPr>
            <a:xfrm>
              <a:off x="1981200" y="5181600"/>
              <a:ext cx="1295400" cy="1219200"/>
              <a:chOff x="7543801" y="3644154"/>
              <a:chExt cx="1066799" cy="1004047"/>
            </a:xfrm>
          </p:grpSpPr>
          <p:sp>
            <p:nvSpPr>
              <p:cNvPr id="205" name="Rounded Rectangle 17">
                <a:extLst>
                  <a:ext uri="{FF2B5EF4-FFF2-40B4-BE49-F238E27FC236}">
                    <a16:creationId xmlns:a16="http://schemas.microsoft.com/office/drawing/2014/main" id="{6D4FCDD9-9DB7-C982-1715-479AEC9B65D0}"/>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162">
                <a:extLst>
                  <a:ext uri="{FF2B5EF4-FFF2-40B4-BE49-F238E27FC236}">
                    <a16:creationId xmlns:a16="http://schemas.microsoft.com/office/drawing/2014/main" id="{E866E034-6BA8-A42A-D657-F1B19C0941D1}"/>
                  </a:ext>
                </a:extLst>
              </p:cNvPr>
              <p:cNvGrpSpPr/>
              <p:nvPr/>
            </p:nvGrpSpPr>
            <p:grpSpPr>
              <a:xfrm>
                <a:off x="7543801" y="3644154"/>
                <a:ext cx="439270" cy="1004047"/>
                <a:chOff x="6827799" y="4920787"/>
                <a:chExt cx="834345" cy="1922990"/>
              </a:xfrm>
              <a:solidFill>
                <a:srgbClr val="D98A33"/>
              </a:solidFill>
            </p:grpSpPr>
            <p:sp>
              <p:nvSpPr>
                <p:cNvPr id="207" name="Double Wave 19">
                  <a:extLst>
                    <a:ext uri="{FF2B5EF4-FFF2-40B4-BE49-F238E27FC236}">
                      <a16:creationId xmlns:a16="http://schemas.microsoft.com/office/drawing/2014/main" id="{FA525F13-6F5E-48C5-F10B-9B2D39D0307D}"/>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Double Wave 20">
                  <a:extLst>
                    <a:ext uri="{FF2B5EF4-FFF2-40B4-BE49-F238E27FC236}">
                      <a16:creationId xmlns:a16="http://schemas.microsoft.com/office/drawing/2014/main" id="{74836C87-7C48-5CA9-73DE-6D9CA861860F}"/>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1">
                  <a:extLst>
                    <a:ext uri="{FF2B5EF4-FFF2-40B4-BE49-F238E27FC236}">
                      <a16:creationId xmlns:a16="http://schemas.microsoft.com/office/drawing/2014/main" id="{FA674032-9D80-08A7-9606-040F19C9C85F}"/>
                    </a:ext>
                  </a:extLst>
                </p:cNvPr>
                <p:cNvSpPr/>
                <p:nvPr/>
              </p:nvSpPr>
              <p:spPr>
                <a:xfrm>
                  <a:off x="7010401" y="4920787"/>
                  <a:ext cx="651743" cy="4894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Cloud 50">
              <a:extLst>
                <a:ext uri="{FF2B5EF4-FFF2-40B4-BE49-F238E27FC236}">
                  <a16:creationId xmlns:a16="http://schemas.microsoft.com/office/drawing/2014/main" id="{92168902-30DC-2856-8D1D-9B7C5CC5E53F}"/>
                </a:ext>
              </a:extLst>
            </p:cNvPr>
            <p:cNvSpPr/>
            <p:nvPr/>
          </p:nvSpPr>
          <p:spPr>
            <a:xfrm rot="20696985">
              <a:off x="3112343" y="2327516"/>
              <a:ext cx="470983" cy="1144707"/>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13">
              <a:extLst>
                <a:ext uri="{FF2B5EF4-FFF2-40B4-BE49-F238E27FC236}">
                  <a16:creationId xmlns:a16="http://schemas.microsoft.com/office/drawing/2014/main" id="{7ABD37A3-468F-D7A0-5DD3-6F9EEA6D0FAA}"/>
                </a:ext>
              </a:extLst>
            </p:cNvPr>
            <p:cNvSpPr/>
            <p:nvPr/>
          </p:nvSpPr>
          <p:spPr>
            <a:xfrm rot="16200000" flipH="1">
              <a:off x="2209800" y="1676400"/>
              <a:ext cx="1066800" cy="1828800"/>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33">
              <a:extLst>
                <a:ext uri="{FF2B5EF4-FFF2-40B4-BE49-F238E27FC236}">
                  <a16:creationId xmlns:a16="http://schemas.microsoft.com/office/drawing/2014/main" id="{9ED18C16-61E2-992E-0E10-FB2421DE9141}"/>
                </a:ext>
              </a:extLst>
            </p:cNvPr>
            <p:cNvGrpSpPr/>
            <p:nvPr/>
          </p:nvGrpSpPr>
          <p:grpSpPr>
            <a:xfrm rot="5400000">
              <a:off x="1996814" y="4556387"/>
              <a:ext cx="990601" cy="259830"/>
              <a:chOff x="457200" y="3352800"/>
              <a:chExt cx="4648200" cy="1219200"/>
            </a:xfrm>
          </p:grpSpPr>
          <p:grpSp>
            <p:nvGrpSpPr>
              <p:cNvPr id="82" name="Group 23">
                <a:extLst>
                  <a:ext uri="{FF2B5EF4-FFF2-40B4-BE49-F238E27FC236}">
                    <a16:creationId xmlns:a16="http://schemas.microsoft.com/office/drawing/2014/main" id="{291BC7EB-EFDC-4A90-A3FE-2841E47A754B}"/>
                  </a:ext>
                </a:extLst>
              </p:cNvPr>
              <p:cNvGrpSpPr/>
              <p:nvPr/>
            </p:nvGrpSpPr>
            <p:grpSpPr>
              <a:xfrm>
                <a:off x="457200" y="3352800"/>
                <a:ext cx="1447800" cy="1219200"/>
                <a:chOff x="457200" y="3352800"/>
                <a:chExt cx="1447800" cy="1219200"/>
              </a:xfrm>
            </p:grpSpPr>
            <p:sp>
              <p:nvSpPr>
                <p:cNvPr id="203" name="Quad Arrow Callout 44">
                  <a:extLst>
                    <a:ext uri="{FF2B5EF4-FFF2-40B4-BE49-F238E27FC236}">
                      <a16:creationId xmlns:a16="http://schemas.microsoft.com/office/drawing/2014/main" id="{0CD05B54-92A8-3338-0A9A-E261493A922D}"/>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ross 45">
                  <a:extLst>
                    <a:ext uri="{FF2B5EF4-FFF2-40B4-BE49-F238E27FC236}">
                      <a16:creationId xmlns:a16="http://schemas.microsoft.com/office/drawing/2014/main" id="{29764613-7765-455E-85FE-C0D82C1D0780}"/>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24">
                <a:extLst>
                  <a:ext uri="{FF2B5EF4-FFF2-40B4-BE49-F238E27FC236}">
                    <a16:creationId xmlns:a16="http://schemas.microsoft.com/office/drawing/2014/main" id="{57CE5987-FB4D-EB2C-C9A7-B552899DB38A}"/>
                  </a:ext>
                </a:extLst>
              </p:cNvPr>
              <p:cNvGrpSpPr/>
              <p:nvPr/>
            </p:nvGrpSpPr>
            <p:grpSpPr>
              <a:xfrm>
                <a:off x="1524000" y="3352800"/>
                <a:ext cx="1447800" cy="1219200"/>
                <a:chOff x="457200" y="3352800"/>
                <a:chExt cx="1447800" cy="1219200"/>
              </a:xfrm>
            </p:grpSpPr>
            <p:sp>
              <p:nvSpPr>
                <p:cNvPr id="201" name="Quad Arrow Callout 52">
                  <a:extLst>
                    <a:ext uri="{FF2B5EF4-FFF2-40B4-BE49-F238E27FC236}">
                      <a16:creationId xmlns:a16="http://schemas.microsoft.com/office/drawing/2014/main" id="{B874F8DE-3563-B49C-966A-CB5CF379C5E5}"/>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ross 201">
                  <a:extLst>
                    <a:ext uri="{FF2B5EF4-FFF2-40B4-BE49-F238E27FC236}">
                      <a16:creationId xmlns:a16="http://schemas.microsoft.com/office/drawing/2014/main" id="{EF3A477D-1D32-4769-BDC5-E10772BE63BC}"/>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27">
                <a:extLst>
                  <a:ext uri="{FF2B5EF4-FFF2-40B4-BE49-F238E27FC236}">
                    <a16:creationId xmlns:a16="http://schemas.microsoft.com/office/drawing/2014/main" id="{A2D990A1-951E-39B0-2857-2D1DA441AA41}"/>
                  </a:ext>
                </a:extLst>
              </p:cNvPr>
              <p:cNvGrpSpPr/>
              <p:nvPr/>
            </p:nvGrpSpPr>
            <p:grpSpPr>
              <a:xfrm>
                <a:off x="2590800" y="3352800"/>
                <a:ext cx="1447800" cy="1219200"/>
                <a:chOff x="457200" y="3352800"/>
                <a:chExt cx="1447800" cy="1219200"/>
              </a:xfrm>
            </p:grpSpPr>
            <p:sp>
              <p:nvSpPr>
                <p:cNvPr id="126" name="Quad Arrow Callout 50">
                  <a:extLst>
                    <a:ext uri="{FF2B5EF4-FFF2-40B4-BE49-F238E27FC236}">
                      <a16:creationId xmlns:a16="http://schemas.microsoft.com/office/drawing/2014/main" id="{7FDDFD55-D1B8-12A9-FF13-075FAF1BFB9A}"/>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ross 199">
                  <a:extLst>
                    <a:ext uri="{FF2B5EF4-FFF2-40B4-BE49-F238E27FC236}">
                      <a16:creationId xmlns:a16="http://schemas.microsoft.com/office/drawing/2014/main" id="{2A8B4849-9C13-4C60-B383-68B481E409B5}"/>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30">
                <a:extLst>
                  <a:ext uri="{FF2B5EF4-FFF2-40B4-BE49-F238E27FC236}">
                    <a16:creationId xmlns:a16="http://schemas.microsoft.com/office/drawing/2014/main" id="{15BBCBC3-18A1-18B1-7E7C-672E85C57027}"/>
                  </a:ext>
                </a:extLst>
              </p:cNvPr>
              <p:cNvGrpSpPr/>
              <p:nvPr/>
            </p:nvGrpSpPr>
            <p:grpSpPr>
              <a:xfrm>
                <a:off x="3657600" y="3352800"/>
                <a:ext cx="1447800" cy="1219200"/>
                <a:chOff x="457200" y="3352800"/>
                <a:chExt cx="1447800" cy="1219200"/>
              </a:xfrm>
            </p:grpSpPr>
            <p:sp>
              <p:nvSpPr>
                <p:cNvPr id="87" name="Quad Arrow Callout 48">
                  <a:extLst>
                    <a:ext uri="{FF2B5EF4-FFF2-40B4-BE49-F238E27FC236}">
                      <a16:creationId xmlns:a16="http://schemas.microsoft.com/office/drawing/2014/main" id="{F1F2B735-3323-06F3-5A7F-130405F693DF}"/>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ross 123">
                  <a:extLst>
                    <a:ext uri="{FF2B5EF4-FFF2-40B4-BE49-F238E27FC236}">
                      <a16:creationId xmlns:a16="http://schemas.microsoft.com/office/drawing/2014/main" id="{D9F72FAB-C93B-F821-3527-A772F3BD310A}"/>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46">
              <a:extLst>
                <a:ext uri="{FF2B5EF4-FFF2-40B4-BE49-F238E27FC236}">
                  <a16:creationId xmlns:a16="http://schemas.microsoft.com/office/drawing/2014/main" id="{1343E04F-D157-1A62-FA58-DC55A5EECF46}"/>
                </a:ext>
              </a:extLst>
            </p:cNvPr>
            <p:cNvGrpSpPr/>
            <p:nvPr/>
          </p:nvGrpSpPr>
          <p:grpSpPr>
            <a:xfrm rot="5400000">
              <a:off x="2454014" y="4556386"/>
              <a:ext cx="990601" cy="259830"/>
              <a:chOff x="457200" y="3352800"/>
              <a:chExt cx="4648200" cy="1219200"/>
            </a:xfrm>
          </p:grpSpPr>
          <p:grpSp>
            <p:nvGrpSpPr>
              <p:cNvPr id="70" name="Group 23">
                <a:extLst>
                  <a:ext uri="{FF2B5EF4-FFF2-40B4-BE49-F238E27FC236}">
                    <a16:creationId xmlns:a16="http://schemas.microsoft.com/office/drawing/2014/main" id="{163C6DB2-A3C8-BA31-017A-62E9C5228814}"/>
                  </a:ext>
                </a:extLst>
              </p:cNvPr>
              <p:cNvGrpSpPr/>
              <p:nvPr/>
            </p:nvGrpSpPr>
            <p:grpSpPr>
              <a:xfrm>
                <a:off x="457200" y="3352800"/>
                <a:ext cx="1447800" cy="1219200"/>
                <a:chOff x="457200" y="3352800"/>
                <a:chExt cx="1447800" cy="1219200"/>
              </a:xfrm>
            </p:grpSpPr>
            <p:sp>
              <p:nvSpPr>
                <p:cNvPr id="80" name="Quad Arrow Callout 42">
                  <a:extLst>
                    <a:ext uri="{FF2B5EF4-FFF2-40B4-BE49-F238E27FC236}">
                      <a16:creationId xmlns:a16="http://schemas.microsoft.com/office/drawing/2014/main" id="{100A4A82-BAA1-A402-3F24-2047DA4A51F7}"/>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ross 80">
                  <a:extLst>
                    <a:ext uri="{FF2B5EF4-FFF2-40B4-BE49-F238E27FC236}">
                      <a16:creationId xmlns:a16="http://schemas.microsoft.com/office/drawing/2014/main" id="{7CA4EB1D-2D42-17AE-40E7-88B49BAB0606}"/>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24">
                <a:extLst>
                  <a:ext uri="{FF2B5EF4-FFF2-40B4-BE49-F238E27FC236}">
                    <a16:creationId xmlns:a16="http://schemas.microsoft.com/office/drawing/2014/main" id="{C54F5AE6-3D1C-D7B3-BD38-99DB77844213}"/>
                  </a:ext>
                </a:extLst>
              </p:cNvPr>
              <p:cNvGrpSpPr/>
              <p:nvPr/>
            </p:nvGrpSpPr>
            <p:grpSpPr>
              <a:xfrm>
                <a:off x="1524000" y="3352800"/>
                <a:ext cx="1447800" cy="1219200"/>
                <a:chOff x="457200" y="3352800"/>
                <a:chExt cx="1447800" cy="1219200"/>
              </a:xfrm>
            </p:grpSpPr>
            <p:sp>
              <p:nvSpPr>
                <p:cNvPr id="78" name="Quad Arrow Callout 40">
                  <a:extLst>
                    <a:ext uri="{FF2B5EF4-FFF2-40B4-BE49-F238E27FC236}">
                      <a16:creationId xmlns:a16="http://schemas.microsoft.com/office/drawing/2014/main" id="{74230520-C99B-D5D8-FCF3-806B385520FF}"/>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ross 78">
                  <a:extLst>
                    <a:ext uri="{FF2B5EF4-FFF2-40B4-BE49-F238E27FC236}">
                      <a16:creationId xmlns:a16="http://schemas.microsoft.com/office/drawing/2014/main" id="{B5501168-CFC9-8801-15C7-CADE6A9F4701}"/>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27">
                <a:extLst>
                  <a:ext uri="{FF2B5EF4-FFF2-40B4-BE49-F238E27FC236}">
                    <a16:creationId xmlns:a16="http://schemas.microsoft.com/office/drawing/2014/main" id="{F5D323AD-ACEE-C96D-FCBC-96A356FD655A}"/>
                  </a:ext>
                </a:extLst>
              </p:cNvPr>
              <p:cNvGrpSpPr/>
              <p:nvPr/>
            </p:nvGrpSpPr>
            <p:grpSpPr>
              <a:xfrm>
                <a:off x="2590800" y="3352800"/>
                <a:ext cx="1447800" cy="1219200"/>
                <a:chOff x="457200" y="3352800"/>
                <a:chExt cx="1447800" cy="1219200"/>
              </a:xfrm>
            </p:grpSpPr>
            <p:sp>
              <p:nvSpPr>
                <p:cNvPr id="76" name="Quad Arrow Callout 38">
                  <a:extLst>
                    <a:ext uri="{FF2B5EF4-FFF2-40B4-BE49-F238E27FC236}">
                      <a16:creationId xmlns:a16="http://schemas.microsoft.com/office/drawing/2014/main" id="{7F48C1C0-18AF-2841-EE63-2A8DA57DEAA1}"/>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ross 76">
                  <a:extLst>
                    <a:ext uri="{FF2B5EF4-FFF2-40B4-BE49-F238E27FC236}">
                      <a16:creationId xmlns:a16="http://schemas.microsoft.com/office/drawing/2014/main" id="{A1BAE04D-650E-F535-E860-2BB51709D00F}"/>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30">
                <a:extLst>
                  <a:ext uri="{FF2B5EF4-FFF2-40B4-BE49-F238E27FC236}">
                    <a16:creationId xmlns:a16="http://schemas.microsoft.com/office/drawing/2014/main" id="{622286B2-D2A0-F4D4-8C07-41ABAF528E28}"/>
                  </a:ext>
                </a:extLst>
              </p:cNvPr>
              <p:cNvGrpSpPr/>
              <p:nvPr/>
            </p:nvGrpSpPr>
            <p:grpSpPr>
              <a:xfrm>
                <a:off x="3657600" y="3352800"/>
                <a:ext cx="1447800" cy="1219200"/>
                <a:chOff x="457200" y="3352800"/>
                <a:chExt cx="1447800" cy="1219200"/>
              </a:xfrm>
            </p:grpSpPr>
            <p:sp>
              <p:nvSpPr>
                <p:cNvPr id="74" name="Quad Arrow Callout 36">
                  <a:extLst>
                    <a:ext uri="{FF2B5EF4-FFF2-40B4-BE49-F238E27FC236}">
                      <a16:creationId xmlns:a16="http://schemas.microsoft.com/office/drawing/2014/main" id="{4DB8D99A-81FC-A8DF-350E-018FFD02FB2A}"/>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ross 74">
                  <a:extLst>
                    <a:ext uri="{FF2B5EF4-FFF2-40B4-BE49-F238E27FC236}">
                      <a16:creationId xmlns:a16="http://schemas.microsoft.com/office/drawing/2014/main" id="{EDA5721C-17BD-2DEE-CD59-E1ECE0A2639E}"/>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 name="Group 73">
              <a:extLst>
                <a:ext uri="{FF2B5EF4-FFF2-40B4-BE49-F238E27FC236}">
                  <a16:creationId xmlns:a16="http://schemas.microsoft.com/office/drawing/2014/main" id="{699FB335-9A36-75A1-EDD9-240C6179E8D8}"/>
                </a:ext>
              </a:extLst>
            </p:cNvPr>
            <p:cNvGrpSpPr/>
            <p:nvPr/>
          </p:nvGrpSpPr>
          <p:grpSpPr>
            <a:xfrm>
              <a:off x="1904999" y="2743200"/>
              <a:ext cx="1586345" cy="304800"/>
              <a:chOff x="4267200" y="3886200"/>
              <a:chExt cx="1219200" cy="304800"/>
            </a:xfrm>
          </p:grpSpPr>
          <p:sp>
            <p:nvSpPr>
              <p:cNvPr id="56" name="Rounded Rectangle 18">
                <a:extLst>
                  <a:ext uri="{FF2B5EF4-FFF2-40B4-BE49-F238E27FC236}">
                    <a16:creationId xmlns:a16="http://schemas.microsoft.com/office/drawing/2014/main" id="{A9082F46-AA4C-2D4A-262D-7D5AE62E6516}"/>
                  </a:ext>
                </a:extLst>
              </p:cNvPr>
              <p:cNvSpPr/>
              <p:nvPr/>
            </p:nvSpPr>
            <p:spPr>
              <a:xfrm>
                <a:off x="4267200" y="3886200"/>
                <a:ext cx="1219200" cy="304800"/>
              </a:xfrm>
              <a:prstGeom prst="roundRect">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9">
                <a:extLst>
                  <a:ext uri="{FF2B5EF4-FFF2-40B4-BE49-F238E27FC236}">
                    <a16:creationId xmlns:a16="http://schemas.microsoft.com/office/drawing/2014/main" id="{A23ABF2A-5CA6-AC5F-D04A-0D6FC6D5C010}"/>
                  </a:ext>
                </a:extLst>
              </p:cNvPr>
              <p:cNvGrpSpPr/>
              <p:nvPr/>
            </p:nvGrpSpPr>
            <p:grpSpPr>
              <a:xfrm rot="10800000">
                <a:off x="4358025" y="3910170"/>
                <a:ext cx="990601" cy="259830"/>
                <a:chOff x="457200" y="3352800"/>
                <a:chExt cx="4648200" cy="1219200"/>
              </a:xfrm>
            </p:grpSpPr>
            <p:grpSp>
              <p:nvGrpSpPr>
                <p:cNvPr id="58" name="Group 23">
                  <a:extLst>
                    <a:ext uri="{FF2B5EF4-FFF2-40B4-BE49-F238E27FC236}">
                      <a16:creationId xmlns:a16="http://schemas.microsoft.com/office/drawing/2014/main" id="{50304619-E4D4-80A8-BA1F-725A7E5DDCAE}"/>
                    </a:ext>
                  </a:extLst>
                </p:cNvPr>
                <p:cNvGrpSpPr/>
                <p:nvPr/>
              </p:nvGrpSpPr>
              <p:grpSpPr>
                <a:xfrm>
                  <a:off x="457200" y="3352800"/>
                  <a:ext cx="1447800" cy="1219200"/>
                  <a:chOff x="457200" y="3352800"/>
                  <a:chExt cx="1447800" cy="1219200"/>
                </a:xfrm>
              </p:grpSpPr>
              <p:sp>
                <p:nvSpPr>
                  <p:cNvPr id="68" name="Quad Arrow Callout 30">
                    <a:extLst>
                      <a:ext uri="{FF2B5EF4-FFF2-40B4-BE49-F238E27FC236}">
                        <a16:creationId xmlns:a16="http://schemas.microsoft.com/office/drawing/2014/main" id="{DD2F2A65-C3F1-81EA-E7DD-F94EC5A703B0}"/>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ross 68">
                    <a:extLst>
                      <a:ext uri="{FF2B5EF4-FFF2-40B4-BE49-F238E27FC236}">
                        <a16:creationId xmlns:a16="http://schemas.microsoft.com/office/drawing/2014/main" id="{67FCFE78-57B7-4FF3-9A8F-6CAE0453A797}"/>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24">
                  <a:extLst>
                    <a:ext uri="{FF2B5EF4-FFF2-40B4-BE49-F238E27FC236}">
                      <a16:creationId xmlns:a16="http://schemas.microsoft.com/office/drawing/2014/main" id="{E0F9C63A-7389-40D7-FD2C-68B8EC3DD82A}"/>
                    </a:ext>
                  </a:extLst>
                </p:cNvPr>
                <p:cNvGrpSpPr/>
                <p:nvPr/>
              </p:nvGrpSpPr>
              <p:grpSpPr>
                <a:xfrm>
                  <a:off x="1524000" y="3352800"/>
                  <a:ext cx="1447800" cy="1219200"/>
                  <a:chOff x="457200" y="3352800"/>
                  <a:chExt cx="1447800" cy="1219200"/>
                </a:xfrm>
              </p:grpSpPr>
              <p:sp>
                <p:nvSpPr>
                  <p:cNvPr id="66" name="Quad Arrow Callout 28">
                    <a:extLst>
                      <a:ext uri="{FF2B5EF4-FFF2-40B4-BE49-F238E27FC236}">
                        <a16:creationId xmlns:a16="http://schemas.microsoft.com/office/drawing/2014/main" id="{60623739-62A7-BAF1-DF50-16F2521A7972}"/>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ross 66">
                    <a:extLst>
                      <a:ext uri="{FF2B5EF4-FFF2-40B4-BE49-F238E27FC236}">
                        <a16:creationId xmlns:a16="http://schemas.microsoft.com/office/drawing/2014/main" id="{F996A10E-405D-DA6B-66AD-036D945BF3F5}"/>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27">
                  <a:extLst>
                    <a:ext uri="{FF2B5EF4-FFF2-40B4-BE49-F238E27FC236}">
                      <a16:creationId xmlns:a16="http://schemas.microsoft.com/office/drawing/2014/main" id="{D622BD6A-749C-E344-C780-C92231F58FBD}"/>
                    </a:ext>
                  </a:extLst>
                </p:cNvPr>
                <p:cNvGrpSpPr/>
                <p:nvPr/>
              </p:nvGrpSpPr>
              <p:grpSpPr>
                <a:xfrm>
                  <a:off x="2590800" y="3352800"/>
                  <a:ext cx="1447800" cy="1219200"/>
                  <a:chOff x="457200" y="3352800"/>
                  <a:chExt cx="1447800" cy="1219200"/>
                </a:xfrm>
              </p:grpSpPr>
              <p:sp>
                <p:nvSpPr>
                  <p:cNvPr id="64" name="Quad Arrow Callout 26">
                    <a:extLst>
                      <a:ext uri="{FF2B5EF4-FFF2-40B4-BE49-F238E27FC236}">
                        <a16:creationId xmlns:a16="http://schemas.microsoft.com/office/drawing/2014/main" id="{7DACFC0B-B07D-1FD0-690B-D7FD70EFD227}"/>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ross 64">
                    <a:extLst>
                      <a:ext uri="{FF2B5EF4-FFF2-40B4-BE49-F238E27FC236}">
                        <a16:creationId xmlns:a16="http://schemas.microsoft.com/office/drawing/2014/main" id="{F9E3CF4F-FEDB-CD1E-E3DA-41DED4A7672C}"/>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7E4D1FAF-2831-860C-2F11-2F54F0BF0454}"/>
                    </a:ext>
                  </a:extLst>
                </p:cNvPr>
                <p:cNvGrpSpPr/>
                <p:nvPr/>
              </p:nvGrpSpPr>
              <p:grpSpPr>
                <a:xfrm>
                  <a:off x="3657600" y="3352800"/>
                  <a:ext cx="1447800" cy="1219200"/>
                  <a:chOff x="457200" y="3352800"/>
                  <a:chExt cx="1447800" cy="1219200"/>
                </a:xfrm>
              </p:grpSpPr>
              <p:sp>
                <p:nvSpPr>
                  <p:cNvPr id="62" name="Quad Arrow Callout 24">
                    <a:extLst>
                      <a:ext uri="{FF2B5EF4-FFF2-40B4-BE49-F238E27FC236}">
                        <a16:creationId xmlns:a16="http://schemas.microsoft.com/office/drawing/2014/main" id="{76663242-BA9B-075D-765E-55C5A3BFFEF6}"/>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ross 62">
                    <a:extLst>
                      <a:ext uri="{FF2B5EF4-FFF2-40B4-BE49-F238E27FC236}">
                        <a16:creationId xmlns:a16="http://schemas.microsoft.com/office/drawing/2014/main" id="{BBFA7648-C922-1838-794D-9DD33D47B542}"/>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10" name="Group 209">
            <a:extLst>
              <a:ext uri="{FF2B5EF4-FFF2-40B4-BE49-F238E27FC236}">
                <a16:creationId xmlns:a16="http://schemas.microsoft.com/office/drawing/2014/main" id="{0DB41413-AFF4-FA01-3F2E-21ED8C8F9BAD}"/>
              </a:ext>
            </a:extLst>
          </p:cNvPr>
          <p:cNvGrpSpPr/>
          <p:nvPr/>
        </p:nvGrpSpPr>
        <p:grpSpPr>
          <a:xfrm>
            <a:off x="208221" y="888669"/>
            <a:ext cx="1324953" cy="2832160"/>
            <a:chOff x="4004572" y="363622"/>
            <a:chExt cx="2802628" cy="5990773"/>
          </a:xfrm>
        </p:grpSpPr>
        <p:sp>
          <p:nvSpPr>
            <p:cNvPr id="211" name="Oval 210">
              <a:extLst>
                <a:ext uri="{FF2B5EF4-FFF2-40B4-BE49-F238E27FC236}">
                  <a16:creationId xmlns:a16="http://schemas.microsoft.com/office/drawing/2014/main" id="{49C3B889-A750-798A-B344-73A9BE4E61CE}"/>
                </a:ext>
              </a:extLst>
            </p:cNvPr>
            <p:cNvSpPr/>
            <p:nvPr/>
          </p:nvSpPr>
          <p:spPr>
            <a:xfrm rot="20950279">
              <a:off x="4578725" y="5879021"/>
              <a:ext cx="805918" cy="4753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9EC2C8C3-C883-C145-61DE-420DF0042377}"/>
                </a:ext>
              </a:extLst>
            </p:cNvPr>
            <p:cNvSpPr/>
            <p:nvPr/>
          </p:nvSpPr>
          <p:spPr>
            <a:xfrm rot="20950279">
              <a:off x="5378653" y="5845835"/>
              <a:ext cx="756588" cy="50433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BF371836-FCE0-D943-EDAB-D99DC02E3C33}"/>
                </a:ext>
              </a:extLst>
            </p:cNvPr>
            <p:cNvSpPr/>
            <p:nvPr/>
          </p:nvSpPr>
          <p:spPr>
            <a:xfrm rot="17982951">
              <a:off x="3808586" y="3956075"/>
              <a:ext cx="909789" cy="5178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77E82A49-B2DC-2442-3CA6-FBB3430D23E1}"/>
                </a:ext>
              </a:extLst>
            </p:cNvPr>
            <p:cNvSpPr/>
            <p:nvPr/>
          </p:nvSpPr>
          <p:spPr>
            <a:xfrm rot="4250673">
              <a:off x="6093397" y="3956075"/>
              <a:ext cx="909789" cy="5178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214">
              <a:extLst>
                <a:ext uri="{FF2B5EF4-FFF2-40B4-BE49-F238E27FC236}">
                  <a16:creationId xmlns:a16="http://schemas.microsoft.com/office/drawing/2014/main" id="{85FB6347-E33D-80B9-CBCA-0A7DF870904C}"/>
                </a:ext>
              </a:extLst>
            </p:cNvPr>
            <p:cNvSpPr/>
            <p:nvPr/>
          </p:nvSpPr>
          <p:spPr>
            <a:xfrm rot="19846626">
              <a:off x="5528119" y="2358537"/>
              <a:ext cx="854292" cy="209702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a:extLst>
                <a:ext uri="{FF2B5EF4-FFF2-40B4-BE49-F238E27FC236}">
                  <a16:creationId xmlns:a16="http://schemas.microsoft.com/office/drawing/2014/main" id="{36B61D74-A50A-ED09-46B3-1225FE63598F}"/>
                </a:ext>
              </a:extLst>
            </p:cNvPr>
            <p:cNvSpPr/>
            <p:nvPr/>
          </p:nvSpPr>
          <p:spPr>
            <a:xfrm rot="1753374" flipH="1">
              <a:off x="4411938" y="2355392"/>
              <a:ext cx="850063" cy="2130743"/>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a:extLst>
                <a:ext uri="{FF2B5EF4-FFF2-40B4-BE49-F238E27FC236}">
                  <a16:creationId xmlns:a16="http://schemas.microsoft.com/office/drawing/2014/main" id="{471E0078-6191-F986-5FAB-815FED15CD43}"/>
                </a:ext>
              </a:extLst>
            </p:cNvPr>
            <p:cNvSpPr/>
            <p:nvPr/>
          </p:nvSpPr>
          <p:spPr>
            <a:xfrm>
              <a:off x="4631224" y="2441617"/>
              <a:ext cx="1632010" cy="3564565"/>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97DA6365-1660-ACFE-FC44-4DCCD0B75ECD}"/>
                </a:ext>
              </a:extLst>
            </p:cNvPr>
            <p:cNvSpPr/>
            <p:nvPr/>
          </p:nvSpPr>
          <p:spPr>
            <a:xfrm rot="16200000">
              <a:off x="4966330" y="2123343"/>
              <a:ext cx="909789" cy="6168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372">
              <a:extLst>
                <a:ext uri="{FF2B5EF4-FFF2-40B4-BE49-F238E27FC236}">
                  <a16:creationId xmlns:a16="http://schemas.microsoft.com/office/drawing/2014/main" id="{C03A3C10-2C5F-B163-F3FA-ECC8A5D4D0EF}"/>
                </a:ext>
              </a:extLst>
            </p:cNvPr>
            <p:cNvGrpSpPr/>
            <p:nvPr/>
          </p:nvGrpSpPr>
          <p:grpSpPr>
            <a:xfrm>
              <a:off x="4705193" y="5472414"/>
              <a:ext cx="1510915" cy="537928"/>
              <a:chOff x="304800" y="4012870"/>
              <a:chExt cx="1559626" cy="635330"/>
            </a:xfrm>
          </p:grpSpPr>
          <p:grpSp>
            <p:nvGrpSpPr>
              <p:cNvPr id="239" name="Group 365">
                <a:extLst>
                  <a:ext uri="{FF2B5EF4-FFF2-40B4-BE49-F238E27FC236}">
                    <a16:creationId xmlns:a16="http://schemas.microsoft.com/office/drawing/2014/main" id="{354B9129-05A4-9CD7-6805-F4E67C0D6F2B}"/>
                  </a:ext>
                </a:extLst>
              </p:cNvPr>
              <p:cNvGrpSpPr/>
              <p:nvPr/>
            </p:nvGrpSpPr>
            <p:grpSpPr>
              <a:xfrm>
                <a:off x="304800" y="4038600"/>
                <a:ext cx="609600" cy="609600"/>
                <a:chOff x="304800" y="4038600"/>
                <a:chExt cx="609600" cy="609600"/>
              </a:xfrm>
            </p:grpSpPr>
            <p:sp>
              <p:nvSpPr>
                <p:cNvPr id="244" name="Diamond 243">
                  <a:extLst>
                    <a:ext uri="{FF2B5EF4-FFF2-40B4-BE49-F238E27FC236}">
                      <a16:creationId xmlns:a16="http://schemas.microsoft.com/office/drawing/2014/main" id="{64C6539D-35F7-7F9D-B762-69868217AC65}"/>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6A396E4B-0B78-BF87-FE81-D4292644E17C}"/>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366">
                <a:extLst>
                  <a:ext uri="{FF2B5EF4-FFF2-40B4-BE49-F238E27FC236}">
                    <a16:creationId xmlns:a16="http://schemas.microsoft.com/office/drawing/2014/main" id="{E403C28A-0D08-E360-4A5F-C899CF28299B}"/>
                  </a:ext>
                </a:extLst>
              </p:cNvPr>
              <p:cNvGrpSpPr/>
              <p:nvPr/>
            </p:nvGrpSpPr>
            <p:grpSpPr>
              <a:xfrm>
                <a:off x="880753" y="4024745"/>
                <a:ext cx="609600" cy="609600"/>
                <a:chOff x="304800" y="4038600"/>
                <a:chExt cx="609600" cy="609600"/>
              </a:xfrm>
            </p:grpSpPr>
            <p:sp>
              <p:nvSpPr>
                <p:cNvPr id="242" name="Diamond 241">
                  <a:extLst>
                    <a:ext uri="{FF2B5EF4-FFF2-40B4-BE49-F238E27FC236}">
                      <a16:creationId xmlns:a16="http://schemas.microsoft.com/office/drawing/2014/main" id="{488E67CF-B2B8-3FED-299A-28EB5DB243AD}"/>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FB3D3ECC-2F75-76A8-6A74-75226FC78963}"/>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Diamond 240">
                <a:extLst>
                  <a:ext uri="{FF2B5EF4-FFF2-40B4-BE49-F238E27FC236}">
                    <a16:creationId xmlns:a16="http://schemas.microsoft.com/office/drawing/2014/main" id="{34D15AB1-8F02-BF3D-1902-1AE5F5064945}"/>
                  </a:ext>
                </a:extLst>
              </p:cNvPr>
              <p:cNvSpPr/>
              <p:nvPr/>
            </p:nvSpPr>
            <p:spPr>
              <a:xfrm>
                <a:off x="1407226" y="401287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0" name="Oval 219">
              <a:extLst>
                <a:ext uri="{FF2B5EF4-FFF2-40B4-BE49-F238E27FC236}">
                  <a16:creationId xmlns:a16="http://schemas.microsoft.com/office/drawing/2014/main" id="{4A89DAC3-4F91-B6B9-2805-0B93462AD44B}"/>
                </a:ext>
              </a:extLst>
            </p:cNvPr>
            <p:cNvSpPr/>
            <p:nvPr/>
          </p:nvSpPr>
          <p:spPr>
            <a:xfrm>
              <a:off x="4661865" y="555182"/>
              <a:ext cx="1632010" cy="21938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reeform: Shape 220">
              <a:extLst>
                <a:ext uri="{FF2B5EF4-FFF2-40B4-BE49-F238E27FC236}">
                  <a16:creationId xmlns:a16="http://schemas.microsoft.com/office/drawing/2014/main" id="{67479677-41EC-3FCF-068E-4799475D32FA}"/>
                </a:ext>
              </a:extLst>
            </p:cNvPr>
            <p:cNvSpPr/>
            <p:nvPr/>
          </p:nvSpPr>
          <p:spPr>
            <a:xfrm rot="20995613">
              <a:off x="4183934" y="363622"/>
              <a:ext cx="2395460" cy="2159535"/>
            </a:xfrm>
            <a:custGeom>
              <a:avLst/>
              <a:gdLst>
                <a:gd name="connsiteX0" fmla="*/ 1497265 w 2395460"/>
                <a:gd name="connsiteY0" fmla="*/ 28160 h 2159535"/>
                <a:gd name="connsiteX1" fmla="*/ 2395460 w 2395460"/>
                <a:gd name="connsiteY1" fmla="*/ 684985 h 2159535"/>
                <a:gd name="connsiteX2" fmla="*/ 2391448 w 2395460"/>
                <a:gd name="connsiteY2" fmla="*/ 733164 h 2159535"/>
                <a:gd name="connsiteX3" fmla="*/ 2391448 w 2395460"/>
                <a:gd name="connsiteY3" fmla="*/ 2062384 h 2159535"/>
                <a:gd name="connsiteX4" fmla="*/ 2149759 w 2395460"/>
                <a:gd name="connsiteY4" fmla="*/ 2062384 h 2159535"/>
                <a:gd name="connsiteX5" fmla="*/ 1908069 w 2395460"/>
                <a:gd name="connsiteY5" fmla="*/ 2062384 h 2159535"/>
                <a:gd name="connsiteX6" fmla="*/ 1908069 w 2395460"/>
                <a:gd name="connsiteY6" fmla="*/ 1100485 h 2159535"/>
                <a:gd name="connsiteX7" fmla="*/ 1875705 w 2395460"/>
                <a:gd name="connsiteY7" fmla="*/ 1108590 h 2159535"/>
                <a:gd name="connsiteX8" fmla="*/ 1306492 w 2395460"/>
                <a:gd name="connsiteY8" fmla="*/ 1102070 h 2159535"/>
                <a:gd name="connsiteX9" fmla="*/ 769860 w 2395460"/>
                <a:gd name="connsiteY9" fmla="*/ 912144 h 2159535"/>
                <a:gd name="connsiteX10" fmla="*/ 710492 w 2395460"/>
                <a:gd name="connsiteY10" fmla="*/ 871791 h 2159535"/>
                <a:gd name="connsiteX11" fmla="*/ 413329 w 2395460"/>
                <a:gd name="connsiteY11" fmla="*/ 1777849 h 2159535"/>
                <a:gd name="connsiteX12" fmla="*/ 206665 w 2395460"/>
                <a:gd name="connsiteY12" fmla="*/ 1710069 h 2159535"/>
                <a:gd name="connsiteX13" fmla="*/ 0 w 2395460"/>
                <a:gd name="connsiteY13" fmla="*/ 1642288 h 2159535"/>
                <a:gd name="connsiteX14" fmla="*/ 423590 w 2395460"/>
                <a:gd name="connsiteY14" fmla="*/ 350753 h 2159535"/>
                <a:gd name="connsiteX15" fmla="*/ 427802 w 2395460"/>
                <a:gd name="connsiteY15" fmla="*/ 335444 h 2159535"/>
                <a:gd name="connsiteX16" fmla="*/ 430322 w 2395460"/>
                <a:gd name="connsiteY16" fmla="*/ 330226 h 2159535"/>
                <a:gd name="connsiteX17" fmla="*/ 440499 w 2395460"/>
                <a:gd name="connsiteY17" fmla="*/ 299196 h 2159535"/>
                <a:gd name="connsiteX18" fmla="*/ 492142 w 2395460"/>
                <a:gd name="connsiteY18" fmla="*/ 228972 h 2159535"/>
                <a:gd name="connsiteX19" fmla="*/ 496034 w 2395460"/>
                <a:gd name="connsiteY19" fmla="*/ 227053 h 2159535"/>
                <a:gd name="connsiteX20" fmla="*/ 527788 w 2395460"/>
                <a:gd name="connsiteY20" fmla="*/ 194235 h 2159535"/>
                <a:gd name="connsiteX21" fmla="*/ 1497265 w 2395460"/>
                <a:gd name="connsiteY21" fmla="*/ 28160 h 215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5460" h="2159535">
                  <a:moveTo>
                    <a:pt x="1497265" y="28160"/>
                  </a:moveTo>
                  <a:cubicBezTo>
                    <a:pt x="2009302" y="119119"/>
                    <a:pt x="2392916" y="405225"/>
                    <a:pt x="2395460" y="684985"/>
                  </a:cubicBezTo>
                  <a:lnTo>
                    <a:pt x="2391448" y="733164"/>
                  </a:lnTo>
                  <a:lnTo>
                    <a:pt x="2391448" y="2062384"/>
                  </a:lnTo>
                  <a:cubicBezTo>
                    <a:pt x="2310885" y="2398927"/>
                    <a:pt x="2230322" y="1725842"/>
                    <a:pt x="2149759" y="2062384"/>
                  </a:cubicBezTo>
                  <a:cubicBezTo>
                    <a:pt x="2069195" y="2398927"/>
                    <a:pt x="1988632" y="1725842"/>
                    <a:pt x="1908069" y="2062384"/>
                  </a:cubicBezTo>
                  <a:lnTo>
                    <a:pt x="1908069" y="1100485"/>
                  </a:lnTo>
                  <a:lnTo>
                    <a:pt x="1875705" y="1108590"/>
                  </a:lnTo>
                  <a:cubicBezTo>
                    <a:pt x="1707585" y="1138448"/>
                    <a:pt x="1511307" y="1138454"/>
                    <a:pt x="1306492" y="1102070"/>
                  </a:cubicBezTo>
                  <a:cubicBezTo>
                    <a:pt x="1101677" y="1065687"/>
                    <a:pt x="917410" y="998079"/>
                    <a:pt x="769860" y="912144"/>
                  </a:cubicBezTo>
                  <a:lnTo>
                    <a:pt x="710492" y="871791"/>
                  </a:lnTo>
                  <a:lnTo>
                    <a:pt x="413329" y="1777849"/>
                  </a:lnTo>
                  <a:cubicBezTo>
                    <a:pt x="239560" y="2075040"/>
                    <a:pt x="380433" y="1412878"/>
                    <a:pt x="206665" y="1710069"/>
                  </a:cubicBezTo>
                  <a:cubicBezTo>
                    <a:pt x="32896" y="2007260"/>
                    <a:pt x="173770" y="1345098"/>
                    <a:pt x="0" y="1642288"/>
                  </a:cubicBezTo>
                  <a:lnTo>
                    <a:pt x="423590" y="350753"/>
                  </a:lnTo>
                  <a:lnTo>
                    <a:pt x="427802" y="335444"/>
                  </a:lnTo>
                  <a:lnTo>
                    <a:pt x="430322" y="330226"/>
                  </a:lnTo>
                  <a:lnTo>
                    <a:pt x="440499" y="299196"/>
                  </a:lnTo>
                  <a:cubicBezTo>
                    <a:pt x="462221" y="262047"/>
                    <a:pt x="479025" y="239889"/>
                    <a:pt x="492142" y="228972"/>
                  </a:cubicBezTo>
                  <a:lnTo>
                    <a:pt x="496034" y="227053"/>
                  </a:lnTo>
                  <a:lnTo>
                    <a:pt x="527788" y="194235"/>
                  </a:lnTo>
                  <a:cubicBezTo>
                    <a:pt x="712153" y="28184"/>
                    <a:pt x="1087634" y="-44608"/>
                    <a:pt x="1497265" y="2816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2" name="Rounded Rectangle 143">
              <a:extLst>
                <a:ext uri="{FF2B5EF4-FFF2-40B4-BE49-F238E27FC236}">
                  <a16:creationId xmlns:a16="http://schemas.microsoft.com/office/drawing/2014/main" id="{5707C986-4F68-9519-D1B6-595ACCBAB3BB}"/>
                </a:ext>
              </a:extLst>
            </p:cNvPr>
            <p:cNvSpPr/>
            <p:nvPr/>
          </p:nvSpPr>
          <p:spPr>
            <a:xfrm rot="5400000">
              <a:off x="5315050" y="-33758"/>
              <a:ext cx="313740" cy="227863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oup 373">
              <a:extLst>
                <a:ext uri="{FF2B5EF4-FFF2-40B4-BE49-F238E27FC236}">
                  <a16:creationId xmlns:a16="http://schemas.microsoft.com/office/drawing/2014/main" id="{517D50F6-3937-C57B-E392-D36D486C6278}"/>
                </a:ext>
              </a:extLst>
            </p:cNvPr>
            <p:cNvGrpSpPr/>
            <p:nvPr/>
          </p:nvGrpSpPr>
          <p:grpSpPr>
            <a:xfrm>
              <a:off x="4666665" y="979274"/>
              <a:ext cx="1510915" cy="252567"/>
              <a:chOff x="304800" y="4012870"/>
              <a:chExt cx="1559626" cy="635330"/>
            </a:xfrm>
          </p:grpSpPr>
          <p:grpSp>
            <p:nvGrpSpPr>
              <p:cNvPr id="232" name="Group 365">
                <a:extLst>
                  <a:ext uri="{FF2B5EF4-FFF2-40B4-BE49-F238E27FC236}">
                    <a16:creationId xmlns:a16="http://schemas.microsoft.com/office/drawing/2014/main" id="{4FBE0A94-7A35-8749-D3B2-A0B8A99BBF7D}"/>
                  </a:ext>
                </a:extLst>
              </p:cNvPr>
              <p:cNvGrpSpPr/>
              <p:nvPr/>
            </p:nvGrpSpPr>
            <p:grpSpPr>
              <a:xfrm>
                <a:off x="304800" y="4038600"/>
                <a:ext cx="609600" cy="609600"/>
                <a:chOff x="304800" y="4038600"/>
                <a:chExt cx="609600" cy="609600"/>
              </a:xfrm>
            </p:grpSpPr>
            <p:sp>
              <p:nvSpPr>
                <p:cNvPr id="237" name="Diamond 236">
                  <a:extLst>
                    <a:ext uri="{FF2B5EF4-FFF2-40B4-BE49-F238E27FC236}">
                      <a16:creationId xmlns:a16="http://schemas.microsoft.com/office/drawing/2014/main" id="{8D52F616-62E1-CFB1-AD62-6922B2347BCC}"/>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1348FF62-1F95-CFF0-763C-048E2C0A03D0}"/>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366">
                <a:extLst>
                  <a:ext uri="{FF2B5EF4-FFF2-40B4-BE49-F238E27FC236}">
                    <a16:creationId xmlns:a16="http://schemas.microsoft.com/office/drawing/2014/main" id="{546B910E-6406-7EC6-7802-CCA54D91B2E4}"/>
                  </a:ext>
                </a:extLst>
              </p:cNvPr>
              <p:cNvGrpSpPr/>
              <p:nvPr/>
            </p:nvGrpSpPr>
            <p:grpSpPr>
              <a:xfrm>
                <a:off x="880753" y="4024745"/>
                <a:ext cx="609600" cy="609600"/>
                <a:chOff x="304800" y="4038600"/>
                <a:chExt cx="609600" cy="609600"/>
              </a:xfrm>
            </p:grpSpPr>
            <p:sp>
              <p:nvSpPr>
                <p:cNvPr id="235" name="Diamond 234">
                  <a:extLst>
                    <a:ext uri="{FF2B5EF4-FFF2-40B4-BE49-F238E27FC236}">
                      <a16:creationId xmlns:a16="http://schemas.microsoft.com/office/drawing/2014/main" id="{3A288DA7-41CB-7F0B-C16B-60DF6CCAD662}"/>
                    </a:ext>
                  </a:extLst>
                </p:cNvPr>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829E37A4-652C-DECD-B05B-538405CB65FE}"/>
                    </a:ext>
                  </a:extLst>
                </p:cNvPr>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Diamond 233">
                <a:extLst>
                  <a:ext uri="{FF2B5EF4-FFF2-40B4-BE49-F238E27FC236}">
                    <a16:creationId xmlns:a16="http://schemas.microsoft.com/office/drawing/2014/main" id="{51C3F5E4-6A30-F4F9-4139-22716D3A73A8}"/>
                  </a:ext>
                </a:extLst>
              </p:cNvPr>
              <p:cNvSpPr/>
              <p:nvPr/>
            </p:nvSpPr>
            <p:spPr>
              <a:xfrm>
                <a:off x="1407226" y="401287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386">
              <a:extLst>
                <a:ext uri="{FF2B5EF4-FFF2-40B4-BE49-F238E27FC236}">
                  <a16:creationId xmlns:a16="http://schemas.microsoft.com/office/drawing/2014/main" id="{E2883E7D-5D5C-C55C-CCCA-6242BF9847E3}"/>
                </a:ext>
              </a:extLst>
            </p:cNvPr>
            <p:cNvGrpSpPr/>
            <p:nvPr/>
          </p:nvGrpSpPr>
          <p:grpSpPr>
            <a:xfrm>
              <a:off x="4892046" y="2502418"/>
              <a:ext cx="1135175" cy="1158376"/>
              <a:chOff x="2324286" y="3946606"/>
              <a:chExt cx="1821873" cy="1920794"/>
            </a:xfrm>
          </p:grpSpPr>
          <p:sp>
            <p:nvSpPr>
              <p:cNvPr id="225" name="Oval 224">
                <a:extLst>
                  <a:ext uri="{FF2B5EF4-FFF2-40B4-BE49-F238E27FC236}">
                    <a16:creationId xmlns:a16="http://schemas.microsoft.com/office/drawing/2014/main" id="{90A23DE2-C99D-7388-3C84-848C47B4B7F2}"/>
                  </a:ext>
                </a:extLst>
              </p:cNvPr>
              <p:cNvSpPr/>
              <p:nvPr/>
            </p:nvSpPr>
            <p:spPr>
              <a:xfrm rot="19857544">
                <a:off x="2599398" y="4387972"/>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9406BF76-B70A-349A-53A0-294456D78375}"/>
                  </a:ext>
                </a:extLst>
              </p:cNvPr>
              <p:cNvSpPr/>
              <p:nvPr/>
            </p:nvSpPr>
            <p:spPr>
              <a:xfrm rot="1951497">
                <a:off x="3488068" y="4421619"/>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9BB610A5-9E00-4B03-E1F7-A55AC8DF987E}"/>
                  </a:ext>
                </a:extLst>
              </p:cNvPr>
              <p:cNvSpPr/>
              <p:nvPr/>
            </p:nvSpPr>
            <p:spPr>
              <a:xfrm rot="19857544">
                <a:off x="2324286" y="3946606"/>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D30CBB5C-20D9-F33E-A037-B095BC7E8F7E}"/>
                  </a:ext>
                </a:extLst>
              </p:cNvPr>
              <p:cNvSpPr/>
              <p:nvPr/>
            </p:nvSpPr>
            <p:spPr>
              <a:xfrm rot="1862065">
                <a:off x="3765159" y="3998066"/>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1">
                <a:extLst>
                  <a:ext uri="{FF2B5EF4-FFF2-40B4-BE49-F238E27FC236}">
                    <a16:creationId xmlns:a16="http://schemas.microsoft.com/office/drawing/2014/main" id="{3E2ED4EE-A1DC-625D-3083-2082186FC940}"/>
                  </a:ext>
                </a:extLst>
              </p:cNvPr>
              <p:cNvGrpSpPr/>
              <p:nvPr/>
            </p:nvGrpSpPr>
            <p:grpSpPr>
              <a:xfrm>
                <a:off x="2819400" y="4953000"/>
                <a:ext cx="762000" cy="914400"/>
                <a:chOff x="3276600" y="990600"/>
                <a:chExt cx="762000" cy="914400"/>
              </a:xfrm>
            </p:grpSpPr>
            <p:sp>
              <p:nvSpPr>
                <p:cNvPr id="230" name="Oval 229">
                  <a:extLst>
                    <a:ext uri="{FF2B5EF4-FFF2-40B4-BE49-F238E27FC236}">
                      <a16:creationId xmlns:a16="http://schemas.microsoft.com/office/drawing/2014/main" id="{19A012C6-9C16-C5DC-FA3C-E90A2AC8963A}"/>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Quad Arrow 129">
                  <a:extLst>
                    <a:ext uri="{FF2B5EF4-FFF2-40B4-BE49-F238E27FC236}">
                      <a16:creationId xmlns:a16="http://schemas.microsoft.com/office/drawing/2014/main" id="{08DA986D-ED5C-7B5E-522A-1DD35B89675B}"/>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5" name="Group 13">
            <a:extLst>
              <a:ext uri="{FF2B5EF4-FFF2-40B4-BE49-F238E27FC236}">
                <a16:creationId xmlns:a16="http://schemas.microsoft.com/office/drawing/2014/main" id="{0A698342-6FC2-446E-92FE-7400DE5B1F30}"/>
              </a:ext>
            </a:extLst>
          </p:cNvPr>
          <p:cNvGrpSpPr/>
          <p:nvPr/>
        </p:nvGrpSpPr>
        <p:grpSpPr>
          <a:xfrm rot="1240121">
            <a:off x="809657" y="2187748"/>
            <a:ext cx="928923" cy="1059808"/>
            <a:chOff x="838200" y="1066800"/>
            <a:chExt cx="2438400" cy="3352800"/>
          </a:xfrm>
        </p:grpSpPr>
        <p:sp>
          <p:nvSpPr>
            <p:cNvPr id="127" name="Rounded Rectangle 61">
              <a:extLst>
                <a:ext uri="{FF2B5EF4-FFF2-40B4-BE49-F238E27FC236}">
                  <a16:creationId xmlns:a16="http://schemas.microsoft.com/office/drawing/2014/main" id="{1A74D2A3-E027-42BC-BFC1-864956FF1399}"/>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2">
              <a:extLst>
                <a:ext uri="{FF2B5EF4-FFF2-40B4-BE49-F238E27FC236}">
                  <a16:creationId xmlns:a16="http://schemas.microsoft.com/office/drawing/2014/main" id="{3DD1B296-BBDB-4B85-843C-653A367A56F9}"/>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3">
              <a:extLst>
                <a:ext uri="{FF2B5EF4-FFF2-40B4-BE49-F238E27FC236}">
                  <a16:creationId xmlns:a16="http://schemas.microsoft.com/office/drawing/2014/main" id="{F8998E78-6125-4FBF-A307-7E654168FE78}"/>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ed Rectangle 4">
              <a:extLst>
                <a:ext uri="{FF2B5EF4-FFF2-40B4-BE49-F238E27FC236}">
                  <a16:creationId xmlns:a16="http://schemas.microsoft.com/office/drawing/2014/main" id="{E8527077-0661-4622-92EB-242CE033680B}"/>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onut 5">
              <a:extLst>
                <a:ext uri="{FF2B5EF4-FFF2-40B4-BE49-F238E27FC236}">
                  <a16:creationId xmlns:a16="http://schemas.microsoft.com/office/drawing/2014/main" id="{F1BC81CF-E3ED-4E15-B579-D3617E0BF97C}"/>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Donut 6">
              <a:extLst>
                <a:ext uri="{FF2B5EF4-FFF2-40B4-BE49-F238E27FC236}">
                  <a16:creationId xmlns:a16="http://schemas.microsoft.com/office/drawing/2014/main" id="{6025B197-AB00-4F9A-8D53-654A2F17B1F4}"/>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Donut 7">
              <a:extLst>
                <a:ext uri="{FF2B5EF4-FFF2-40B4-BE49-F238E27FC236}">
                  <a16:creationId xmlns:a16="http://schemas.microsoft.com/office/drawing/2014/main" id="{4FE3F197-F182-41C6-A48C-FB82255EFB80}"/>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Plaque 8">
              <a:extLst>
                <a:ext uri="{FF2B5EF4-FFF2-40B4-BE49-F238E27FC236}">
                  <a16:creationId xmlns:a16="http://schemas.microsoft.com/office/drawing/2014/main" id="{F177573D-6DC0-4627-864D-845450F58A38}"/>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Plaque 9">
              <a:extLst>
                <a:ext uri="{FF2B5EF4-FFF2-40B4-BE49-F238E27FC236}">
                  <a16:creationId xmlns:a16="http://schemas.microsoft.com/office/drawing/2014/main" id="{BF5FC298-A266-49BD-8D53-61BDB3FC88C5}"/>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Plaque 10">
              <a:extLst>
                <a:ext uri="{FF2B5EF4-FFF2-40B4-BE49-F238E27FC236}">
                  <a16:creationId xmlns:a16="http://schemas.microsoft.com/office/drawing/2014/main" id="{96A210C1-515C-46D6-A9A7-1706CFB03DB5}"/>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BF838963-36CA-8C87-BE9E-04137D8022DB}"/>
              </a:ext>
            </a:extLst>
          </p:cNvPr>
          <p:cNvGrpSpPr/>
          <p:nvPr/>
        </p:nvGrpSpPr>
        <p:grpSpPr>
          <a:xfrm>
            <a:off x="2197670" y="5248393"/>
            <a:ext cx="608231" cy="1586095"/>
            <a:chOff x="859587" y="304800"/>
            <a:chExt cx="2161747" cy="5607212"/>
          </a:xfrm>
        </p:grpSpPr>
        <p:sp>
          <p:nvSpPr>
            <p:cNvPr id="247" name="Oval 112">
              <a:extLst>
                <a:ext uri="{FF2B5EF4-FFF2-40B4-BE49-F238E27FC236}">
                  <a16:creationId xmlns:a16="http://schemas.microsoft.com/office/drawing/2014/main" id="{BF602C81-8251-5BBC-1B15-3D8C173919A1}"/>
                </a:ext>
              </a:extLst>
            </p:cNvPr>
            <p:cNvSpPr/>
            <p:nvPr/>
          </p:nvSpPr>
          <p:spPr>
            <a:xfrm rot="3978003">
              <a:off x="1441836" y="5362193"/>
              <a:ext cx="471704" cy="627934"/>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527CE671-0F6A-2DFE-6834-555B01851BDD}"/>
                </a:ext>
              </a:extLst>
            </p:cNvPr>
            <p:cNvSpPr/>
            <p:nvPr/>
          </p:nvSpPr>
          <p:spPr>
            <a:xfrm rot="1303158">
              <a:off x="859587" y="3226889"/>
              <a:ext cx="463095" cy="9753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54F1EF1E-34FB-F1B5-C8A6-CB916417633E}"/>
                </a:ext>
              </a:extLst>
            </p:cNvPr>
            <p:cNvSpPr/>
            <p:nvPr/>
          </p:nvSpPr>
          <p:spPr>
            <a:xfrm rot="20739751">
              <a:off x="2586485" y="3107873"/>
              <a:ext cx="434849" cy="9753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112">
              <a:extLst>
                <a:ext uri="{FF2B5EF4-FFF2-40B4-BE49-F238E27FC236}">
                  <a16:creationId xmlns:a16="http://schemas.microsoft.com/office/drawing/2014/main" id="{3D6486BF-2E5F-5426-D4C2-10BB1665B846}"/>
                </a:ext>
              </a:extLst>
            </p:cNvPr>
            <p:cNvSpPr/>
            <p:nvPr/>
          </p:nvSpPr>
          <p:spPr>
            <a:xfrm rot="3978003">
              <a:off x="1975236" y="5362191"/>
              <a:ext cx="471704" cy="627934"/>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a:extLst>
                <a:ext uri="{FF2B5EF4-FFF2-40B4-BE49-F238E27FC236}">
                  <a16:creationId xmlns:a16="http://schemas.microsoft.com/office/drawing/2014/main" id="{3638F3EC-D0FE-802A-C0A4-B910FB2E33E3}"/>
                </a:ext>
              </a:extLst>
            </p:cNvPr>
            <p:cNvSpPr/>
            <p:nvPr/>
          </p:nvSpPr>
          <p:spPr>
            <a:xfrm>
              <a:off x="1134651" y="2877322"/>
              <a:ext cx="1676400" cy="2837678"/>
            </a:xfrm>
            <a:prstGeom prst="trapezoid">
              <a:avLst>
                <a:gd name="adj" fmla="val 25153"/>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rapezoid 251">
              <a:extLst>
                <a:ext uri="{FF2B5EF4-FFF2-40B4-BE49-F238E27FC236}">
                  <a16:creationId xmlns:a16="http://schemas.microsoft.com/office/drawing/2014/main" id="{A9B35891-8DB4-03DE-2D77-41F0DC7D0BEF}"/>
                </a:ext>
              </a:extLst>
            </p:cNvPr>
            <p:cNvSpPr/>
            <p:nvPr/>
          </p:nvSpPr>
          <p:spPr>
            <a:xfrm rot="19880348">
              <a:off x="2051263" y="2057929"/>
              <a:ext cx="769496" cy="1759729"/>
            </a:xfrm>
            <a:prstGeom prst="trapezoid">
              <a:avLst>
                <a:gd name="adj" fmla="val 12481"/>
              </a:avLst>
            </a:prstGeom>
            <a:solidFill>
              <a:srgbClr val="C3B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rapezoid 252">
              <a:extLst>
                <a:ext uri="{FF2B5EF4-FFF2-40B4-BE49-F238E27FC236}">
                  <a16:creationId xmlns:a16="http://schemas.microsoft.com/office/drawing/2014/main" id="{12E7D3CD-0806-4CD7-4A9C-1649EE1F1496}"/>
                </a:ext>
              </a:extLst>
            </p:cNvPr>
            <p:cNvSpPr/>
            <p:nvPr/>
          </p:nvSpPr>
          <p:spPr>
            <a:xfrm rot="1324899">
              <a:off x="961313" y="2355976"/>
              <a:ext cx="769496" cy="1537382"/>
            </a:xfrm>
            <a:prstGeom prst="trapezoid">
              <a:avLst>
                <a:gd name="adj" fmla="val 12481"/>
              </a:avLst>
            </a:prstGeom>
            <a:solidFill>
              <a:srgbClr val="C3B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a:extLst>
                <a:ext uri="{FF2B5EF4-FFF2-40B4-BE49-F238E27FC236}">
                  <a16:creationId xmlns:a16="http://schemas.microsoft.com/office/drawing/2014/main" id="{EC3D38DC-9432-BEAF-21AC-496D5ACD7FC2}"/>
                </a:ext>
              </a:extLst>
            </p:cNvPr>
            <p:cNvSpPr/>
            <p:nvPr/>
          </p:nvSpPr>
          <p:spPr>
            <a:xfrm>
              <a:off x="1127155" y="2251481"/>
              <a:ext cx="1676400" cy="3124200"/>
            </a:xfrm>
            <a:prstGeom prst="trapezoid">
              <a:avLst>
                <a:gd name="adj" fmla="val 23491"/>
              </a:avLst>
            </a:prstGeom>
            <a:solidFill>
              <a:srgbClr val="C3B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Isosceles Triangle 254">
              <a:extLst>
                <a:ext uri="{FF2B5EF4-FFF2-40B4-BE49-F238E27FC236}">
                  <a16:creationId xmlns:a16="http://schemas.microsoft.com/office/drawing/2014/main" id="{D2803665-4CD4-3F32-703D-698B07DFA5C2}"/>
                </a:ext>
              </a:extLst>
            </p:cNvPr>
            <p:cNvSpPr/>
            <p:nvPr/>
          </p:nvSpPr>
          <p:spPr>
            <a:xfrm rot="10800000">
              <a:off x="1447800" y="2057400"/>
              <a:ext cx="990600" cy="1237478"/>
            </a:xfrm>
            <a:prstGeom prst="triangle">
              <a:avLst>
                <a:gd name="adj" fmla="val 5454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C99475EF-7B62-38FF-43B4-A0734544E51D}"/>
                </a:ext>
              </a:extLst>
            </p:cNvPr>
            <p:cNvSpPr/>
            <p:nvPr/>
          </p:nvSpPr>
          <p:spPr>
            <a:xfrm flipH="1">
              <a:off x="1159032" y="483618"/>
              <a:ext cx="1423429" cy="21458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7" name="Group 18">
              <a:extLst>
                <a:ext uri="{FF2B5EF4-FFF2-40B4-BE49-F238E27FC236}">
                  <a16:creationId xmlns:a16="http://schemas.microsoft.com/office/drawing/2014/main" id="{28D58000-9A36-0135-EB69-4A1E32AC1797}"/>
                </a:ext>
              </a:extLst>
            </p:cNvPr>
            <p:cNvGrpSpPr/>
            <p:nvPr/>
          </p:nvGrpSpPr>
          <p:grpSpPr>
            <a:xfrm flipH="1">
              <a:off x="1159032" y="304800"/>
              <a:ext cx="1518324" cy="1041881"/>
              <a:chOff x="4850118" y="788842"/>
              <a:chExt cx="2160282" cy="1573358"/>
            </a:xfrm>
          </p:grpSpPr>
          <p:grpSp>
            <p:nvGrpSpPr>
              <p:cNvPr id="301" name="Group 10">
                <a:extLst>
                  <a:ext uri="{FF2B5EF4-FFF2-40B4-BE49-F238E27FC236}">
                    <a16:creationId xmlns:a16="http://schemas.microsoft.com/office/drawing/2014/main" id="{726714F1-B363-677B-9895-F37A317AB714}"/>
                  </a:ext>
                </a:extLst>
              </p:cNvPr>
              <p:cNvGrpSpPr/>
              <p:nvPr/>
            </p:nvGrpSpPr>
            <p:grpSpPr>
              <a:xfrm rot="10800000">
                <a:off x="5181600" y="1371600"/>
                <a:ext cx="1295400" cy="990600"/>
                <a:chOff x="4850118" y="788842"/>
                <a:chExt cx="2160282" cy="1497158"/>
              </a:xfrm>
            </p:grpSpPr>
            <p:sp>
              <p:nvSpPr>
                <p:cNvPr id="310" name="Moon 309">
                  <a:extLst>
                    <a:ext uri="{FF2B5EF4-FFF2-40B4-BE49-F238E27FC236}">
                      <a16:creationId xmlns:a16="http://schemas.microsoft.com/office/drawing/2014/main" id="{5C4C9229-1467-01E3-E523-86667FB10F55}"/>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Moon 310">
                  <a:extLst>
                    <a:ext uri="{FF2B5EF4-FFF2-40B4-BE49-F238E27FC236}">
                      <a16:creationId xmlns:a16="http://schemas.microsoft.com/office/drawing/2014/main" id="{E397FBE9-5299-AABE-90CD-8732B434AF98}"/>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Moon 13">
                  <a:extLst>
                    <a:ext uri="{FF2B5EF4-FFF2-40B4-BE49-F238E27FC236}">
                      <a16:creationId xmlns:a16="http://schemas.microsoft.com/office/drawing/2014/main" id="{0C382382-14B0-F630-3023-CCB2F20DEA69}"/>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Moon 14">
                  <a:extLst>
                    <a:ext uri="{FF2B5EF4-FFF2-40B4-BE49-F238E27FC236}">
                      <a16:creationId xmlns:a16="http://schemas.microsoft.com/office/drawing/2014/main" id="{C906F8D8-8D0F-0B9C-070C-95F543E6B3B3}"/>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Moon 15">
                  <a:extLst>
                    <a:ext uri="{FF2B5EF4-FFF2-40B4-BE49-F238E27FC236}">
                      <a16:creationId xmlns:a16="http://schemas.microsoft.com/office/drawing/2014/main" id="{10E90160-C81F-6DAF-94A4-E5494672361B}"/>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16">
                  <a:extLst>
                    <a:ext uri="{FF2B5EF4-FFF2-40B4-BE49-F238E27FC236}">
                      <a16:creationId xmlns:a16="http://schemas.microsoft.com/office/drawing/2014/main" id="{7DD435DB-386A-2112-9B63-9C0817D62C91}"/>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17">
                  <a:extLst>
                    <a:ext uri="{FF2B5EF4-FFF2-40B4-BE49-F238E27FC236}">
                      <a16:creationId xmlns:a16="http://schemas.microsoft.com/office/drawing/2014/main" id="{C0F96EDA-B5B4-A6B7-53DF-6DC9054751DA}"/>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9">
                <a:extLst>
                  <a:ext uri="{FF2B5EF4-FFF2-40B4-BE49-F238E27FC236}">
                    <a16:creationId xmlns:a16="http://schemas.microsoft.com/office/drawing/2014/main" id="{854D01E2-1C76-EF1A-4C56-AF1BD509381F}"/>
                  </a:ext>
                </a:extLst>
              </p:cNvPr>
              <p:cNvGrpSpPr/>
              <p:nvPr/>
            </p:nvGrpSpPr>
            <p:grpSpPr>
              <a:xfrm>
                <a:off x="4850118" y="788842"/>
                <a:ext cx="2160282" cy="1497158"/>
                <a:chOff x="4850118" y="788842"/>
                <a:chExt cx="2160282" cy="1497158"/>
              </a:xfrm>
            </p:grpSpPr>
            <p:sp>
              <p:nvSpPr>
                <p:cNvPr id="303" name="Moon 302">
                  <a:extLst>
                    <a:ext uri="{FF2B5EF4-FFF2-40B4-BE49-F238E27FC236}">
                      <a16:creationId xmlns:a16="http://schemas.microsoft.com/office/drawing/2014/main" id="{EB8DE2D8-0971-88A4-6F06-D20B4534CE32}"/>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Moon 2">
                  <a:extLst>
                    <a:ext uri="{FF2B5EF4-FFF2-40B4-BE49-F238E27FC236}">
                      <a16:creationId xmlns:a16="http://schemas.microsoft.com/office/drawing/2014/main" id="{708C3635-EB07-ADB1-C47E-E0CB4693DA72}"/>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Moon 3">
                  <a:extLst>
                    <a:ext uri="{FF2B5EF4-FFF2-40B4-BE49-F238E27FC236}">
                      <a16:creationId xmlns:a16="http://schemas.microsoft.com/office/drawing/2014/main" id="{861060DF-560E-6B8C-AC3D-4E032D180AFD}"/>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Moon 4">
                  <a:extLst>
                    <a:ext uri="{FF2B5EF4-FFF2-40B4-BE49-F238E27FC236}">
                      <a16:creationId xmlns:a16="http://schemas.microsoft.com/office/drawing/2014/main" id="{C269126A-5133-BB82-BEEC-45FAE735C652}"/>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5">
                  <a:extLst>
                    <a:ext uri="{FF2B5EF4-FFF2-40B4-BE49-F238E27FC236}">
                      <a16:creationId xmlns:a16="http://schemas.microsoft.com/office/drawing/2014/main" id="{B08D03E4-1871-AC07-5AC7-DFD4867BA5A2}"/>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Moon 6">
                  <a:extLst>
                    <a:ext uri="{FF2B5EF4-FFF2-40B4-BE49-F238E27FC236}">
                      <a16:creationId xmlns:a16="http://schemas.microsoft.com/office/drawing/2014/main" id="{E7DE38A0-4B58-9FA7-261C-EEEF26B9F733}"/>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8">
                  <a:extLst>
                    <a:ext uri="{FF2B5EF4-FFF2-40B4-BE49-F238E27FC236}">
                      <a16:creationId xmlns:a16="http://schemas.microsoft.com/office/drawing/2014/main" id="{7B83EA05-260B-E844-E06C-F54CF714E0D7}"/>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8" name="Oval 257">
              <a:extLst>
                <a:ext uri="{FF2B5EF4-FFF2-40B4-BE49-F238E27FC236}">
                  <a16:creationId xmlns:a16="http://schemas.microsoft.com/office/drawing/2014/main" id="{F49B6756-3D84-CA62-82E1-D6F2D19CBB14}"/>
                </a:ext>
              </a:extLst>
            </p:cNvPr>
            <p:cNvSpPr/>
            <p:nvPr/>
          </p:nvSpPr>
          <p:spPr>
            <a:xfrm flipH="1">
              <a:off x="1752600" y="609600"/>
              <a:ext cx="854057" cy="625863"/>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16F407F6-9541-FA23-E2F7-5AE201F793AF}"/>
                </a:ext>
              </a:extLst>
            </p:cNvPr>
            <p:cNvSpPr/>
            <p:nvPr/>
          </p:nvSpPr>
          <p:spPr>
            <a:xfrm rot="17723225" flipH="1">
              <a:off x="1006719" y="742613"/>
              <a:ext cx="625863" cy="379581"/>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Group 130">
              <a:extLst>
                <a:ext uri="{FF2B5EF4-FFF2-40B4-BE49-F238E27FC236}">
                  <a16:creationId xmlns:a16="http://schemas.microsoft.com/office/drawing/2014/main" id="{F305BDBD-57D1-FAFE-991D-8D5E764E98E2}"/>
                </a:ext>
              </a:extLst>
            </p:cNvPr>
            <p:cNvGrpSpPr/>
            <p:nvPr/>
          </p:nvGrpSpPr>
          <p:grpSpPr>
            <a:xfrm>
              <a:off x="1143000" y="4800600"/>
              <a:ext cx="1600200" cy="533400"/>
              <a:chOff x="5029200" y="1371600"/>
              <a:chExt cx="6791793" cy="1933731"/>
            </a:xfrm>
          </p:grpSpPr>
          <p:grpSp>
            <p:nvGrpSpPr>
              <p:cNvPr id="289" name="Group 16">
                <a:extLst>
                  <a:ext uri="{FF2B5EF4-FFF2-40B4-BE49-F238E27FC236}">
                    <a16:creationId xmlns:a16="http://schemas.microsoft.com/office/drawing/2014/main" id="{551724BF-0482-4A3F-B4E8-F67C14EE94DF}"/>
                  </a:ext>
                </a:extLst>
              </p:cNvPr>
              <p:cNvGrpSpPr/>
              <p:nvPr/>
            </p:nvGrpSpPr>
            <p:grpSpPr>
              <a:xfrm>
                <a:off x="5029200" y="1371600"/>
                <a:ext cx="1752600" cy="1905000"/>
                <a:chOff x="5029200" y="1371600"/>
                <a:chExt cx="1752600" cy="1905000"/>
              </a:xfrm>
            </p:grpSpPr>
            <p:sp>
              <p:nvSpPr>
                <p:cNvPr id="299" name="4-Point Star 137">
                  <a:extLst>
                    <a:ext uri="{FF2B5EF4-FFF2-40B4-BE49-F238E27FC236}">
                      <a16:creationId xmlns:a16="http://schemas.microsoft.com/office/drawing/2014/main" id="{14D9E9C5-0530-41D7-79DB-BD34CD2F5B6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4-Point Star 138">
                  <a:extLst>
                    <a:ext uri="{FF2B5EF4-FFF2-40B4-BE49-F238E27FC236}">
                      <a16:creationId xmlns:a16="http://schemas.microsoft.com/office/drawing/2014/main" id="{90A1FF1F-2BF7-FAE3-74C9-F978EAF8820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17">
                <a:extLst>
                  <a:ext uri="{FF2B5EF4-FFF2-40B4-BE49-F238E27FC236}">
                    <a16:creationId xmlns:a16="http://schemas.microsoft.com/office/drawing/2014/main" id="{927120CD-6EDA-55FE-1F38-3B61A7DCDE1E}"/>
                  </a:ext>
                </a:extLst>
              </p:cNvPr>
              <p:cNvGrpSpPr/>
              <p:nvPr/>
            </p:nvGrpSpPr>
            <p:grpSpPr>
              <a:xfrm>
                <a:off x="6713095" y="1400331"/>
                <a:ext cx="1752600" cy="1905000"/>
                <a:chOff x="5029200" y="1371600"/>
                <a:chExt cx="1752600" cy="1905000"/>
              </a:xfrm>
            </p:grpSpPr>
            <p:sp>
              <p:nvSpPr>
                <p:cNvPr id="297" name="4-Point Star 135">
                  <a:extLst>
                    <a:ext uri="{FF2B5EF4-FFF2-40B4-BE49-F238E27FC236}">
                      <a16:creationId xmlns:a16="http://schemas.microsoft.com/office/drawing/2014/main" id="{CA6495EF-AF63-FF6A-5849-619C1783901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4-Point Star 136">
                  <a:extLst>
                    <a:ext uri="{FF2B5EF4-FFF2-40B4-BE49-F238E27FC236}">
                      <a16:creationId xmlns:a16="http://schemas.microsoft.com/office/drawing/2014/main" id="{AC1AF4D0-6300-2B81-FE4F-CAA62FD7EF3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20">
                <a:extLst>
                  <a:ext uri="{FF2B5EF4-FFF2-40B4-BE49-F238E27FC236}">
                    <a16:creationId xmlns:a16="http://schemas.microsoft.com/office/drawing/2014/main" id="{718CEE58-E95B-38EA-B742-D3C436780397}"/>
                  </a:ext>
                </a:extLst>
              </p:cNvPr>
              <p:cNvGrpSpPr/>
              <p:nvPr/>
            </p:nvGrpSpPr>
            <p:grpSpPr>
              <a:xfrm>
                <a:off x="8404486" y="1389088"/>
                <a:ext cx="1752600" cy="1905000"/>
                <a:chOff x="5029200" y="1371600"/>
                <a:chExt cx="1752600" cy="1905000"/>
              </a:xfrm>
            </p:grpSpPr>
            <p:sp>
              <p:nvSpPr>
                <p:cNvPr id="295" name="4-Point Star 133">
                  <a:extLst>
                    <a:ext uri="{FF2B5EF4-FFF2-40B4-BE49-F238E27FC236}">
                      <a16:creationId xmlns:a16="http://schemas.microsoft.com/office/drawing/2014/main" id="{8551B2D3-26E5-733D-7FF9-EE37A5E8F94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4-Point Star 134">
                  <a:extLst>
                    <a:ext uri="{FF2B5EF4-FFF2-40B4-BE49-F238E27FC236}">
                      <a16:creationId xmlns:a16="http://schemas.microsoft.com/office/drawing/2014/main" id="{DE4A9CBE-C79A-F6BE-5E66-B95E3BDA34E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2" name="Group 23">
                <a:extLst>
                  <a:ext uri="{FF2B5EF4-FFF2-40B4-BE49-F238E27FC236}">
                    <a16:creationId xmlns:a16="http://schemas.microsoft.com/office/drawing/2014/main" id="{A5369EE2-8355-1052-B987-190AC1B8914B}"/>
                  </a:ext>
                </a:extLst>
              </p:cNvPr>
              <p:cNvGrpSpPr/>
              <p:nvPr/>
            </p:nvGrpSpPr>
            <p:grpSpPr>
              <a:xfrm>
                <a:off x="10068393" y="1389089"/>
                <a:ext cx="1752600" cy="1905000"/>
                <a:chOff x="5029200" y="1371600"/>
                <a:chExt cx="1752600" cy="1905000"/>
              </a:xfrm>
            </p:grpSpPr>
            <p:sp>
              <p:nvSpPr>
                <p:cNvPr id="293" name="4-Point Star 131">
                  <a:extLst>
                    <a:ext uri="{FF2B5EF4-FFF2-40B4-BE49-F238E27FC236}">
                      <a16:creationId xmlns:a16="http://schemas.microsoft.com/office/drawing/2014/main" id="{6E9F3998-0814-F7C7-6DB3-67C3FEA318E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4-Point Star 132">
                  <a:extLst>
                    <a:ext uri="{FF2B5EF4-FFF2-40B4-BE49-F238E27FC236}">
                      <a16:creationId xmlns:a16="http://schemas.microsoft.com/office/drawing/2014/main" id="{8F3D22F5-6610-BB18-6999-FB09810778F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Group 143">
              <a:extLst>
                <a:ext uri="{FF2B5EF4-FFF2-40B4-BE49-F238E27FC236}">
                  <a16:creationId xmlns:a16="http://schemas.microsoft.com/office/drawing/2014/main" id="{C4D3CE32-445B-6D11-84BF-0BF50001CEDD}"/>
                </a:ext>
              </a:extLst>
            </p:cNvPr>
            <p:cNvGrpSpPr/>
            <p:nvPr/>
          </p:nvGrpSpPr>
          <p:grpSpPr>
            <a:xfrm rot="4213636">
              <a:off x="1086426" y="3023269"/>
              <a:ext cx="1295400" cy="304800"/>
              <a:chOff x="5029200" y="1371600"/>
              <a:chExt cx="6791793" cy="1933731"/>
            </a:xfrm>
          </p:grpSpPr>
          <p:grpSp>
            <p:nvGrpSpPr>
              <p:cNvPr id="277" name="Group 16">
                <a:extLst>
                  <a:ext uri="{FF2B5EF4-FFF2-40B4-BE49-F238E27FC236}">
                    <a16:creationId xmlns:a16="http://schemas.microsoft.com/office/drawing/2014/main" id="{F81E67B0-81FC-10C6-ACD7-6DFDF11CC568}"/>
                  </a:ext>
                </a:extLst>
              </p:cNvPr>
              <p:cNvGrpSpPr/>
              <p:nvPr/>
            </p:nvGrpSpPr>
            <p:grpSpPr>
              <a:xfrm>
                <a:off x="5029200" y="1371600"/>
                <a:ext cx="1752600" cy="1905000"/>
                <a:chOff x="5029200" y="1371600"/>
                <a:chExt cx="1752600" cy="1905000"/>
              </a:xfrm>
            </p:grpSpPr>
            <p:sp>
              <p:nvSpPr>
                <p:cNvPr id="287" name="4-Point Star 125">
                  <a:extLst>
                    <a:ext uri="{FF2B5EF4-FFF2-40B4-BE49-F238E27FC236}">
                      <a16:creationId xmlns:a16="http://schemas.microsoft.com/office/drawing/2014/main" id="{52D9A499-7ABA-2A93-CB98-1E835840793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4-Point Star 126">
                  <a:extLst>
                    <a:ext uri="{FF2B5EF4-FFF2-40B4-BE49-F238E27FC236}">
                      <a16:creationId xmlns:a16="http://schemas.microsoft.com/office/drawing/2014/main" id="{4582F91F-4B0F-95D6-330C-0ADE7F1F21A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17">
                <a:extLst>
                  <a:ext uri="{FF2B5EF4-FFF2-40B4-BE49-F238E27FC236}">
                    <a16:creationId xmlns:a16="http://schemas.microsoft.com/office/drawing/2014/main" id="{F90E760D-8237-187D-8923-4443BB56CA06}"/>
                  </a:ext>
                </a:extLst>
              </p:cNvPr>
              <p:cNvGrpSpPr/>
              <p:nvPr/>
            </p:nvGrpSpPr>
            <p:grpSpPr>
              <a:xfrm>
                <a:off x="6713095" y="1400331"/>
                <a:ext cx="1752600" cy="1905000"/>
                <a:chOff x="5029200" y="1371600"/>
                <a:chExt cx="1752600" cy="1905000"/>
              </a:xfrm>
            </p:grpSpPr>
            <p:sp>
              <p:nvSpPr>
                <p:cNvPr id="285" name="4-Point Star 123">
                  <a:extLst>
                    <a:ext uri="{FF2B5EF4-FFF2-40B4-BE49-F238E27FC236}">
                      <a16:creationId xmlns:a16="http://schemas.microsoft.com/office/drawing/2014/main" id="{B273AF44-BC81-AD20-DCD6-25061E030CA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4-Point Star 124">
                  <a:extLst>
                    <a:ext uri="{FF2B5EF4-FFF2-40B4-BE49-F238E27FC236}">
                      <a16:creationId xmlns:a16="http://schemas.microsoft.com/office/drawing/2014/main" id="{62E3C800-CC10-5E6B-A203-E8D8FB44867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0">
                <a:extLst>
                  <a:ext uri="{FF2B5EF4-FFF2-40B4-BE49-F238E27FC236}">
                    <a16:creationId xmlns:a16="http://schemas.microsoft.com/office/drawing/2014/main" id="{56AF7289-EE6F-9EA7-8333-FBBDA16C5EAB}"/>
                  </a:ext>
                </a:extLst>
              </p:cNvPr>
              <p:cNvGrpSpPr/>
              <p:nvPr/>
            </p:nvGrpSpPr>
            <p:grpSpPr>
              <a:xfrm>
                <a:off x="8404486" y="1389088"/>
                <a:ext cx="1752600" cy="1905000"/>
                <a:chOff x="5029200" y="1371600"/>
                <a:chExt cx="1752600" cy="1905000"/>
              </a:xfrm>
            </p:grpSpPr>
            <p:sp>
              <p:nvSpPr>
                <p:cNvPr id="283" name="4-Point Star 121">
                  <a:extLst>
                    <a:ext uri="{FF2B5EF4-FFF2-40B4-BE49-F238E27FC236}">
                      <a16:creationId xmlns:a16="http://schemas.microsoft.com/office/drawing/2014/main" id="{69BFA05A-CC68-FE8C-FF64-C456E9A922F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4-Point Star 122">
                  <a:extLst>
                    <a:ext uri="{FF2B5EF4-FFF2-40B4-BE49-F238E27FC236}">
                      <a16:creationId xmlns:a16="http://schemas.microsoft.com/office/drawing/2014/main" id="{DC628151-D8FC-9DEC-67FE-5BA5005294D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3">
                <a:extLst>
                  <a:ext uri="{FF2B5EF4-FFF2-40B4-BE49-F238E27FC236}">
                    <a16:creationId xmlns:a16="http://schemas.microsoft.com/office/drawing/2014/main" id="{4ADFDE1C-BFA3-FDA0-9031-DCCB05442D93}"/>
                  </a:ext>
                </a:extLst>
              </p:cNvPr>
              <p:cNvGrpSpPr/>
              <p:nvPr/>
            </p:nvGrpSpPr>
            <p:grpSpPr>
              <a:xfrm>
                <a:off x="10068393" y="1389089"/>
                <a:ext cx="1752600" cy="1905000"/>
                <a:chOff x="5029200" y="1371600"/>
                <a:chExt cx="1752600" cy="1905000"/>
              </a:xfrm>
            </p:grpSpPr>
            <p:sp>
              <p:nvSpPr>
                <p:cNvPr id="281" name="4-Point Star 119">
                  <a:extLst>
                    <a:ext uri="{FF2B5EF4-FFF2-40B4-BE49-F238E27FC236}">
                      <a16:creationId xmlns:a16="http://schemas.microsoft.com/office/drawing/2014/main" id="{93EBB0AA-D532-5775-787A-3C302CB2FE0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4-Point Star 120">
                  <a:extLst>
                    <a:ext uri="{FF2B5EF4-FFF2-40B4-BE49-F238E27FC236}">
                      <a16:creationId xmlns:a16="http://schemas.microsoft.com/office/drawing/2014/main" id="{E632581D-0386-4C67-7BCE-E43416CA346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2" name="Group 156">
              <a:extLst>
                <a:ext uri="{FF2B5EF4-FFF2-40B4-BE49-F238E27FC236}">
                  <a16:creationId xmlns:a16="http://schemas.microsoft.com/office/drawing/2014/main" id="{773248BC-09D3-6AEF-7DFA-37BCAD25AFD1}"/>
                </a:ext>
              </a:extLst>
            </p:cNvPr>
            <p:cNvGrpSpPr/>
            <p:nvPr/>
          </p:nvGrpSpPr>
          <p:grpSpPr>
            <a:xfrm rot="17386364" flipH="1">
              <a:off x="1467425" y="3023268"/>
              <a:ext cx="1295400" cy="304800"/>
              <a:chOff x="5029200" y="1371600"/>
              <a:chExt cx="6791793" cy="1933731"/>
            </a:xfrm>
          </p:grpSpPr>
          <p:grpSp>
            <p:nvGrpSpPr>
              <p:cNvPr id="265" name="Group 16">
                <a:extLst>
                  <a:ext uri="{FF2B5EF4-FFF2-40B4-BE49-F238E27FC236}">
                    <a16:creationId xmlns:a16="http://schemas.microsoft.com/office/drawing/2014/main" id="{11046BC3-B77B-2258-AE2B-E8A5214C0FDD}"/>
                  </a:ext>
                </a:extLst>
              </p:cNvPr>
              <p:cNvGrpSpPr/>
              <p:nvPr/>
            </p:nvGrpSpPr>
            <p:grpSpPr>
              <a:xfrm>
                <a:off x="5029200" y="1371600"/>
                <a:ext cx="1752600" cy="1905000"/>
                <a:chOff x="5029200" y="1371600"/>
                <a:chExt cx="1752600" cy="1905000"/>
              </a:xfrm>
            </p:grpSpPr>
            <p:sp>
              <p:nvSpPr>
                <p:cNvPr id="275" name="4-Point Star 113">
                  <a:extLst>
                    <a:ext uri="{FF2B5EF4-FFF2-40B4-BE49-F238E27FC236}">
                      <a16:creationId xmlns:a16="http://schemas.microsoft.com/office/drawing/2014/main" id="{6184A15D-8FAC-CB78-2921-9E4281B3A1D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4-Point Star 114">
                  <a:extLst>
                    <a:ext uri="{FF2B5EF4-FFF2-40B4-BE49-F238E27FC236}">
                      <a16:creationId xmlns:a16="http://schemas.microsoft.com/office/drawing/2014/main" id="{CC0FD1AA-1C57-6B5E-6EB0-4295F10722B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17">
                <a:extLst>
                  <a:ext uri="{FF2B5EF4-FFF2-40B4-BE49-F238E27FC236}">
                    <a16:creationId xmlns:a16="http://schemas.microsoft.com/office/drawing/2014/main" id="{A455537B-FE7D-870D-8FFE-0FC67833792F}"/>
                  </a:ext>
                </a:extLst>
              </p:cNvPr>
              <p:cNvGrpSpPr/>
              <p:nvPr/>
            </p:nvGrpSpPr>
            <p:grpSpPr>
              <a:xfrm>
                <a:off x="6713095" y="1400331"/>
                <a:ext cx="1752600" cy="1905000"/>
                <a:chOff x="5029200" y="1371600"/>
                <a:chExt cx="1752600" cy="1905000"/>
              </a:xfrm>
            </p:grpSpPr>
            <p:sp>
              <p:nvSpPr>
                <p:cNvPr id="273" name="4-Point Star 111">
                  <a:extLst>
                    <a:ext uri="{FF2B5EF4-FFF2-40B4-BE49-F238E27FC236}">
                      <a16:creationId xmlns:a16="http://schemas.microsoft.com/office/drawing/2014/main" id="{059A8F64-4539-E2E3-2D8F-AC44BE07D81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4-Point Star 112">
                  <a:extLst>
                    <a:ext uri="{FF2B5EF4-FFF2-40B4-BE49-F238E27FC236}">
                      <a16:creationId xmlns:a16="http://schemas.microsoft.com/office/drawing/2014/main" id="{8A7A512D-734A-C5EC-2A8E-B5FFE07841C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0">
                <a:extLst>
                  <a:ext uri="{FF2B5EF4-FFF2-40B4-BE49-F238E27FC236}">
                    <a16:creationId xmlns:a16="http://schemas.microsoft.com/office/drawing/2014/main" id="{471BDE73-3CF8-C853-3463-DC2151988EE1}"/>
                  </a:ext>
                </a:extLst>
              </p:cNvPr>
              <p:cNvGrpSpPr/>
              <p:nvPr/>
            </p:nvGrpSpPr>
            <p:grpSpPr>
              <a:xfrm>
                <a:off x="8404486" y="1389088"/>
                <a:ext cx="1752600" cy="1905000"/>
                <a:chOff x="5029200" y="1371600"/>
                <a:chExt cx="1752600" cy="1905000"/>
              </a:xfrm>
            </p:grpSpPr>
            <p:sp>
              <p:nvSpPr>
                <p:cNvPr id="271" name="4-Point Star 109">
                  <a:extLst>
                    <a:ext uri="{FF2B5EF4-FFF2-40B4-BE49-F238E27FC236}">
                      <a16:creationId xmlns:a16="http://schemas.microsoft.com/office/drawing/2014/main" id="{09C783AA-99B4-556B-DC91-1DC66F5AC24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4-Point Star 110">
                  <a:extLst>
                    <a:ext uri="{FF2B5EF4-FFF2-40B4-BE49-F238E27FC236}">
                      <a16:creationId xmlns:a16="http://schemas.microsoft.com/office/drawing/2014/main" id="{1185893A-D64B-964E-90E0-4F83515B5DE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23">
                <a:extLst>
                  <a:ext uri="{FF2B5EF4-FFF2-40B4-BE49-F238E27FC236}">
                    <a16:creationId xmlns:a16="http://schemas.microsoft.com/office/drawing/2014/main" id="{7FB00B65-3076-E619-4500-9B834F4208E3}"/>
                  </a:ext>
                </a:extLst>
              </p:cNvPr>
              <p:cNvGrpSpPr/>
              <p:nvPr/>
            </p:nvGrpSpPr>
            <p:grpSpPr>
              <a:xfrm>
                <a:off x="10068393" y="1389089"/>
                <a:ext cx="1752600" cy="1905000"/>
                <a:chOff x="5029200" y="1371600"/>
                <a:chExt cx="1752600" cy="1905000"/>
              </a:xfrm>
            </p:grpSpPr>
            <p:sp>
              <p:nvSpPr>
                <p:cNvPr id="269" name="4-Point Star 107">
                  <a:extLst>
                    <a:ext uri="{FF2B5EF4-FFF2-40B4-BE49-F238E27FC236}">
                      <a16:creationId xmlns:a16="http://schemas.microsoft.com/office/drawing/2014/main" id="{62CC5F53-58E8-D940-FEF2-0A516976981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4-Point Star 108">
                  <a:extLst>
                    <a:ext uri="{FF2B5EF4-FFF2-40B4-BE49-F238E27FC236}">
                      <a16:creationId xmlns:a16="http://schemas.microsoft.com/office/drawing/2014/main" id="{2ACE3EDF-D0B0-9EC8-5BB8-0F707B299EB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3" name="Plaque 262">
              <a:extLst>
                <a:ext uri="{FF2B5EF4-FFF2-40B4-BE49-F238E27FC236}">
                  <a16:creationId xmlns:a16="http://schemas.microsoft.com/office/drawing/2014/main" id="{ACB5B155-93D9-67EF-02BC-531A8745FCB3}"/>
                </a:ext>
              </a:extLst>
            </p:cNvPr>
            <p:cNvSpPr/>
            <p:nvPr/>
          </p:nvSpPr>
          <p:spPr>
            <a:xfrm>
              <a:off x="1738745" y="3468255"/>
              <a:ext cx="381000" cy="381000"/>
            </a:xfrm>
            <a:prstGeom prst="plaque">
              <a:avLst>
                <a:gd name="adj" fmla="val 3363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a:extLst>
                <a:ext uri="{FF2B5EF4-FFF2-40B4-BE49-F238E27FC236}">
                  <a16:creationId xmlns:a16="http://schemas.microsoft.com/office/drawing/2014/main" id="{8461F55F-F45E-760E-A166-001F3B53A219}"/>
                </a:ext>
              </a:extLst>
            </p:cNvPr>
            <p:cNvSpPr/>
            <p:nvPr/>
          </p:nvSpPr>
          <p:spPr>
            <a:xfrm>
              <a:off x="1828800" y="3581400"/>
              <a:ext cx="152400" cy="1524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644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4.79167E-6 2.96296E-6 L -4.79167E-6 2.96296E-6 L 0.05131 0.00092 C 0.07214 0.00185 0.05391 0.00139 0.06459 0.0037 C 0.0698 0.00463 0.07995 0.00625 0.07995 0.00648 C 0.08894 0.01041 0.0737 0.0037 0.09493 0.00902 C 0.09649 0.00926 0.09766 0.01088 0.09909 0.01134 C 0.10014 0.0118 0.10105 0.0125 0.10209 0.01273 C 0.10404 0.01365 0.10612 0.01365 0.10795 0.01435 C 0.11941 0.01736 0.10014 0.01365 0.11915 0.0169 C 0.12422 0.01944 0.12006 0.01759 0.12709 0.01967 C 0.13008 0.0206 0.13321 0.0206 0.13594 0.02222 C 0.13672 0.02268 0.13737 0.02315 0.13816 0.02338 C 0.14258 0.02523 0.14532 0.025 0.15 0.02615 C 0.15352 0.02708 0.15469 0.02777 0.15808 0.02893 C 0.16277 0.03055 0.16342 0.03055 0.16849 0.03171 C 0.16915 0.03217 0.16993 0.03264 0.17071 0.03287 C 0.17409 0.03426 0.17631 0.03449 0.18021 0.03541 C 0.1849 0.03657 0.18516 0.0368 0.18985 0.03819 C 0.19076 0.03889 0.1918 0.04027 0.19284 0.04097 C 0.19597 0.04305 0.19506 0.04143 0.19779 0.04375 C 0.19987 0.04537 0.2017 0.04745 0.20365 0.04884 C 0.20912 0.05185 0.20248 0.04815 0.20886 0.05139 C 0.21628 0.05555 0.20482 0.05 0.21407 0.0544 C 0.21836 0.0618 0.21381 0.05555 0.22084 0.05949 C 0.22162 0.05995 0.22201 0.06134 0.22279 0.06203 C 0.2237 0.06273 0.22474 0.06273 0.22579 0.06342 C 0.22683 0.06412 0.22774 0.06527 0.22878 0.06597 C 0.22969 0.0669 0.23073 0.06713 0.23165 0.06759 C 0.23243 0.06805 0.23308 0.06828 0.23386 0.06875 C 0.2349 0.06921 0.23594 0.06967 0.23685 0.07014 C 0.23764 0.07037 0.23842 0.07106 0.2392 0.07129 C 0.24011 0.07199 0.24115 0.07199 0.24206 0.07268 C 0.24649 0.07569 0.24336 0.07546 0.24792 0.07685 C 0.24987 0.07731 0.2517 0.07754 0.25378 0.07801 C 0.27162 0.08287 0.25482 0.07893 0.26862 0.08217 C 0.27279 0.08472 0.27266 0.08472 0.27956 0.08611 C 0.29063 0.08796 0.28451 0.08703 0.29792 0.08865 C 0.29935 0.08912 0.30092 0.08935 0.30235 0.09004 C 0.30339 0.09074 0.3043 0.09213 0.30534 0.09259 C 0.30899 0.09375 0.31277 0.09352 0.31641 0.09398 C 0.31889 0.0949 0.32123 0.09629 0.3237 0.09676 L 0.33711 0.0993 C 0.33816 0.10023 0.33933 0.10139 0.34063 0.10208 C 0.34245 0.10254 0.34415 0.10254 0.34584 0.10324 C 0.34662 0.10347 0.34727 0.10416 0.34792 0.1044 C 0.34896 0.10509 0.35 0.10532 0.35092 0.10578 C 0.35443 0.10787 0.35209 0.10671 0.35547 0.11018 C 0.35795 0.11273 0.35808 0.1125 0.36055 0.11389 C 0.36133 0.11527 0.36185 0.1169 0.36277 0.11782 C 0.3698 0.125 0.36472 0.11643 0.37084 0.12338 C 0.37787 0.13078 0.37136 0.12708 0.37735 0.12986 C 0.38073 0.13449 0.38073 0.13495 0.3849 0.13773 C 0.3862 0.13889 0.38803 0.13889 0.38933 0.14051 C 0.38998 0.14143 0.39076 0.14259 0.39154 0.14305 C 0.39297 0.14421 0.39454 0.1449 0.39571 0.14583 L 0.40027 0.14861 C 0.40157 0.15023 0.40261 0.15254 0.40404 0.15393 C 0.40521 0.15486 0.40639 0.15463 0.40769 0.15509 C 0.4086 0.15555 0.40964 0.15578 0.41068 0.15648 C 0.41172 0.15717 0.41264 0.15856 0.41368 0.15926 C 0.41576 0.16065 0.41797 0.1618 0.42019 0.16319 C 0.42084 0.16365 0.42162 0.16389 0.4224 0.16458 C 0.42344 0.16527 0.42435 0.1662 0.42527 0.16713 C 0.42605 0.16805 0.4267 0.16898 0.42748 0.1699 C 0.42943 0.17152 0.43178 0.17245 0.43347 0.17523 C 0.43594 0.17847 0.43724 0.18055 0.44011 0.18287 C 0.44128 0.18402 0.44258 0.18472 0.44389 0.18565 C 0.44545 0.18889 0.44662 0.19143 0.44883 0.19352 C 0.44961 0.19421 0.4504 0.19421 0.45118 0.1949 C 0.45196 0.1956 0.45261 0.19699 0.45339 0.19768 C 0.45391 0.19815 0.45482 0.19838 0.45547 0.19884 C 0.46068 0.2037 0.45443 0.20046 0.46068 0.20324 C 0.46146 0.2044 0.46211 0.20578 0.46303 0.20694 C 0.46381 0.2081 0.46485 0.20856 0.46589 0.20949 C 0.46745 0.21134 0.46875 0.21342 0.47019 0.21504 C 0.47149 0.21643 0.47383 0.21898 0.47383 0.21921 C 0.47631 0.22569 0.47461 0.22199 0.47982 0.22824 L 0.48204 0.23102 L 0.48425 0.23356 C 0.48477 0.23495 0.48503 0.23657 0.48568 0.2375 C 0.48698 0.24004 0.48946 0.24213 0.49102 0.24421 C 0.49284 0.24676 0.49532 0.24861 0.49675 0.25208 C 0.49714 0.2537 0.49753 0.25509 0.49818 0.25625 C 0.49961 0.25833 0.50118 0.25972 0.50261 0.26157 C 0.50547 0.26481 0.50391 0.26342 0.50704 0.26527 C 0.51133 0.27685 0.5056 0.26342 0.51081 0.27083 C 0.51146 0.27199 0.51172 0.27361 0.51224 0.27477 C 0.51485 0.2794 0.51485 0.27754 0.51745 0.28148 C 0.5237 0.29097 0.51485 0.2794 0.5224 0.28935 C 0.52318 0.29027 0.52396 0.2912 0.52474 0.29213 C 0.52566 0.29305 0.52683 0.29375 0.52774 0.2949 C 0.52852 0.29583 0.52917 0.29745 0.52995 0.29861 C 0.53112 0.30069 0.5336 0.30277 0.53503 0.30393 C 0.53581 0.30463 0.53659 0.30486 0.53724 0.30532 C 0.54493 0.31574 0.53568 0.3037 0.5431 0.31203 C 0.54532 0.31458 0.54727 0.31852 0.54974 0.31967 C 0.55352 0.32222 0.553 0.32152 0.55795 0.32801 C 0.55873 0.32916 0.55925 0.33078 0.56003 0.33171 C 0.56185 0.33426 0.56485 0.33565 0.5668 0.33727 C 0.57058 0.34097 0.5681 0.34213 0.57474 0.34514 C 0.578 0.34676 0.57774 0.34606 0.5806 0.3493 C 0.58139 0.35023 0.58204 0.35139 0.58295 0.35208 C 0.58477 0.35301 0.58711 0.35277 0.58894 0.3544 C 0.58972 0.35532 0.59076 0.35602 0.5918 0.35717 C 0.59271 0.35833 0.59349 0.36041 0.59467 0.36134 C 0.5987 0.36458 0.6 0.36342 0.6043 0.36504 L 0.61081 0.36921 C 0.61159 0.36944 0.61237 0.37014 0.61316 0.37037 C 0.61719 0.37222 0.61511 0.37152 0.61967 0.37315 C 0.62396 0.37824 0.62032 0.375 0.62852 0.37708 C 0.62956 0.37731 0.63047 0.37801 0.63152 0.37847 C 0.63295 0.37893 0.63451 0.37916 0.63594 0.37986 C 0.63672 0.38009 0.63737 0.38078 0.63816 0.38102 C 0.63933 0.38171 0.64063 0.38194 0.64167 0.3824 C 0.64245 0.38287 0.64323 0.38356 0.64402 0.38379 C 0.65743 0.3868 0.65612 0.38634 0.66628 0.38634 L 0.66628 0.3868 L 0.66628 0.38634 " pathEditMode="relative" rAng="0" ptsTypes="AAAAAAAAAAAAAAAAAAAAAAAAAAAAAAAAAAAAAAAAAAAAAAAAAAAAAAAAAAAAAAAAAAAAAAAAAAAAAAAAAAAAAAAAAAAAAAAAAAAAAAAAAAAAAAAAAAAAAAA">
                                      <p:cBhvr>
                                        <p:cTn id="8" dur="2000" fill="hold"/>
                                        <p:tgtEl>
                                          <p:spTgt spid="125"/>
                                        </p:tgtEl>
                                        <p:attrNameLst>
                                          <p:attrName>ppt_x</p:attrName>
                                          <p:attrName>ppt_y</p:attrName>
                                        </p:attrNameLst>
                                      </p:cBhvr>
                                      <p:rCtr x="33307" y="19329"/>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2" presetClass="entr" presetSubtype="2"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750" fill="hold"/>
                                        <p:tgtEl>
                                          <p:spTgt spid="39"/>
                                        </p:tgtEl>
                                        <p:attrNameLst>
                                          <p:attrName>ppt_x</p:attrName>
                                        </p:attrNameLst>
                                      </p:cBhvr>
                                      <p:tavLst>
                                        <p:tav tm="0">
                                          <p:val>
                                            <p:strVal val="1+#ppt_w/2"/>
                                          </p:val>
                                        </p:tav>
                                        <p:tav tm="100000">
                                          <p:val>
                                            <p:strVal val="#ppt_x"/>
                                          </p:val>
                                        </p:tav>
                                      </p:tavLst>
                                    </p:anim>
                                    <p:anim calcmode="lin" valueType="num">
                                      <p:cBhvr additive="base">
                                        <p:cTn id="20" dur="75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2"/>
                                        </p:tgtEl>
                                        <p:attrNameLst>
                                          <p:attrName>style.visibility</p:attrName>
                                        </p:attrNameLst>
                                      </p:cBhvr>
                                      <p:to>
                                        <p:strVal val="visible"/>
                                      </p:to>
                                    </p:set>
                                  </p:childTnLst>
                                </p:cTn>
                              </p:par>
                              <p:par>
                                <p:cTn id="33" presetID="2" presetClass="entr" presetSubtype="4" fill="hold" nodeType="withEffect">
                                  <p:stCondLst>
                                    <p:cond delay="0"/>
                                  </p:stCondLst>
                                  <p:childTnLst>
                                    <p:set>
                                      <p:cBhvr>
                                        <p:cTn id="34" dur="1" fill="hold">
                                          <p:stCondLst>
                                            <p:cond delay="0"/>
                                          </p:stCondLst>
                                        </p:cTn>
                                        <p:tgtEl>
                                          <p:spTgt spid="246"/>
                                        </p:tgtEl>
                                        <p:attrNameLst>
                                          <p:attrName>style.visibility</p:attrName>
                                        </p:attrNameLst>
                                      </p:cBhvr>
                                      <p:to>
                                        <p:strVal val="visible"/>
                                      </p:to>
                                    </p:set>
                                    <p:anim calcmode="lin" valueType="num">
                                      <p:cBhvr additive="base">
                                        <p:cTn id="35" dur="500" fill="hold"/>
                                        <p:tgtEl>
                                          <p:spTgt spid="246"/>
                                        </p:tgtEl>
                                        <p:attrNameLst>
                                          <p:attrName>ppt_x</p:attrName>
                                        </p:attrNameLst>
                                      </p:cBhvr>
                                      <p:tavLst>
                                        <p:tav tm="0">
                                          <p:val>
                                            <p:strVal val="#ppt_x"/>
                                          </p:val>
                                        </p:tav>
                                        <p:tav tm="100000">
                                          <p:val>
                                            <p:strVal val="#ppt_x"/>
                                          </p:val>
                                        </p:tav>
                                      </p:tavLst>
                                    </p:anim>
                                    <p:anim calcmode="lin" valueType="num">
                                      <p:cBhvr additive="base">
                                        <p:cTn id="36"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0" grpId="0"/>
      <p:bldP spid="131" grpId="0"/>
      <p:bldP spid="132"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925FB-DC98-4EE3-8B28-60468C0477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25552" y="0"/>
            <a:ext cx="8610600" cy="5078313"/>
          </a:xfrm>
          <a:prstGeom prst="rect">
            <a:avLst/>
          </a:prstGeom>
          <a:noFill/>
        </p:spPr>
        <p:txBody>
          <a:bodyPr wrap="square" rtlCol="0">
            <a:spAutoFit/>
          </a:bodyPr>
          <a:lstStyle/>
          <a:p>
            <a:r>
              <a:rPr lang="en-US" dirty="0"/>
              <a:t>Sources:</a:t>
            </a:r>
          </a:p>
          <a:p>
            <a:endParaRPr lang="en-US" dirty="0"/>
          </a:p>
          <a:p>
            <a:r>
              <a:rPr lang="en-US" dirty="0"/>
              <a:t>Joseph Fielding McConkie and Robert L. Millet </a:t>
            </a:r>
            <a:r>
              <a:rPr lang="en-US" i="1" dirty="0"/>
              <a:t>Doctrinal Commentary on the Book of Mormon</a:t>
            </a:r>
            <a:r>
              <a:rPr lang="en-US" dirty="0"/>
              <a:t> Vol. 2 pg. 13</a:t>
            </a:r>
          </a:p>
          <a:p>
            <a:r>
              <a:rPr lang="en-US" dirty="0"/>
              <a:t>Dieter F. </a:t>
            </a:r>
            <a:r>
              <a:rPr lang="en-US" dirty="0" err="1"/>
              <a:t>Uchtdorf</a:t>
            </a:r>
            <a:r>
              <a:rPr lang="en-US" dirty="0"/>
              <a:t>  </a:t>
            </a:r>
            <a:r>
              <a:rPr lang="en-US" i="1" dirty="0"/>
              <a:t>Pride and the Priesthood </a:t>
            </a:r>
            <a:r>
              <a:rPr lang="en-US" dirty="0"/>
              <a:t>Ensign or </a:t>
            </a:r>
            <a:r>
              <a:rPr lang="en-US" dirty="0" err="1"/>
              <a:t>Liahona</a:t>
            </a:r>
            <a:r>
              <a:rPr lang="en-US" dirty="0"/>
              <a:t>, Nov. 2010, 56</a:t>
            </a:r>
          </a:p>
          <a:p>
            <a:r>
              <a:rPr lang="en-US" dirty="0"/>
              <a:t>Wikipedia http://en.wikipedia.org/wiki/Keeping_up_with_the_Joneses</a:t>
            </a:r>
          </a:p>
          <a:p>
            <a:r>
              <a:rPr lang="en-US" dirty="0"/>
              <a:t>Ezra Taft Benson(The Teachings of Ezra Taft Benson [1988], 277). Pride: </a:t>
            </a:r>
            <a:r>
              <a:rPr lang="en-US" b="0" i="1" dirty="0">
                <a:solidFill>
                  <a:srgbClr val="000000"/>
                </a:solidFill>
                <a:effectLst/>
              </a:rPr>
              <a:t>Teachings of Presidents of the Church: Ezra Taft Benson</a:t>
            </a:r>
            <a:r>
              <a:rPr lang="en-US" b="0" i="0" dirty="0">
                <a:solidFill>
                  <a:srgbClr val="000000"/>
                </a:solidFill>
                <a:effectLst/>
              </a:rPr>
              <a:t> [2014], </a:t>
            </a:r>
            <a:r>
              <a:rPr lang="en-US" b="0" i="0" u="none" strike="noStrike" dirty="0">
                <a:effectLst/>
              </a:rPr>
              <a:t>235</a:t>
            </a:r>
            <a:endParaRPr lang="en-US" dirty="0"/>
          </a:p>
          <a:p>
            <a:r>
              <a:rPr lang="en-US" b="1" dirty="0"/>
              <a:t>Chastity in an Unchaste World see Oct. 2012 for more information on Chastity— in the eyes of the youth.</a:t>
            </a:r>
          </a:p>
          <a:p>
            <a:r>
              <a:rPr lang="en-US" dirty="0"/>
              <a:t>Gordon B. Hinckley </a:t>
            </a:r>
            <a:r>
              <a:rPr lang="en-US" i="1" dirty="0"/>
              <a:t>What Are People Asking about Us? </a:t>
            </a:r>
            <a:r>
              <a:rPr lang="en-US" dirty="0"/>
              <a:t>Ensign, Nov. 1998, 71–72</a:t>
            </a:r>
          </a:p>
          <a:p>
            <a:r>
              <a:rPr lang="en-US" dirty="0"/>
              <a:t>Unwed Mother’s chart http://www.familyfacts.org/charts/207/unwed-childbearing-has-increased-dramatically-regardless-of-mothers-age</a:t>
            </a:r>
          </a:p>
          <a:p>
            <a:r>
              <a:rPr lang="en-US" dirty="0"/>
              <a:t>Neil A. Maxwell </a:t>
            </a:r>
            <a:r>
              <a:rPr lang="en-US" i="1" dirty="0"/>
              <a:t>The Seventh Commandment: A Shield </a:t>
            </a:r>
            <a:r>
              <a:rPr lang="en-US" dirty="0"/>
              <a:t>Jan. 2002 Liahona</a:t>
            </a:r>
          </a:p>
          <a:p>
            <a:r>
              <a:rPr lang="en-US" dirty="0"/>
              <a:t>Richard G. Scott </a:t>
            </a:r>
            <a:r>
              <a:rPr lang="en-US" i="1" dirty="0"/>
              <a:t>Making the Right Choices </a:t>
            </a:r>
            <a:r>
              <a:rPr lang="en-US" dirty="0"/>
              <a:t>Ensign, Nov. 1994, 38</a:t>
            </a:r>
          </a:p>
          <a:p>
            <a:r>
              <a:rPr lang="en-US" dirty="0"/>
              <a:t>For the Strength of Youth Pamphlet Pg 35</a:t>
            </a:r>
          </a:p>
          <a:p>
            <a:r>
              <a:rPr lang="en-US" b="0" i="0" dirty="0">
                <a:solidFill>
                  <a:srgbClr val="000000"/>
                </a:solidFill>
                <a:effectLst/>
              </a:rPr>
              <a:t>Russell M. Nelson, “</a:t>
            </a:r>
            <a:r>
              <a:rPr lang="en-US" b="0" i="0" u="none" strike="noStrike" dirty="0">
                <a:effectLst/>
              </a:rPr>
              <a:t>Christ Is Risen; Faith in Him Will Move Mountains</a:t>
            </a:r>
            <a:r>
              <a:rPr lang="en-US" b="0" i="0" dirty="0">
                <a:solidFill>
                  <a:srgbClr val="000000"/>
                </a:solidFill>
                <a:effectLst/>
              </a:rPr>
              <a:t>,” </a:t>
            </a:r>
            <a:r>
              <a:rPr lang="en-US" b="0" i="1" dirty="0">
                <a:solidFill>
                  <a:srgbClr val="000000"/>
                </a:solidFill>
                <a:effectLst/>
              </a:rPr>
              <a:t>Liahona</a:t>
            </a:r>
            <a:r>
              <a:rPr lang="en-US" b="0" i="0" dirty="0">
                <a:solidFill>
                  <a:srgbClr val="000000"/>
                </a:solidFill>
                <a:effectLst/>
              </a:rPr>
              <a:t>, May 2021, 104</a:t>
            </a:r>
            <a:endParaRPr lang="en-US" dirty="0"/>
          </a:p>
        </p:txBody>
      </p:sp>
      <p:sp>
        <p:nvSpPr>
          <p:cNvPr id="24" name="Footer Placeholder 14">
            <a:extLst>
              <a:ext uri="{FF2B5EF4-FFF2-40B4-BE49-F238E27FC236}">
                <a16:creationId xmlns:a16="http://schemas.microsoft.com/office/drawing/2014/main" id="{170FCFBF-9FF4-472F-B165-CBEA29A77620}"/>
              </a:ext>
            </a:extLst>
          </p:cNvPr>
          <p:cNvSpPr>
            <a:spLocks noGrp="1"/>
          </p:cNvSpPr>
          <p:nvPr/>
        </p:nvSpPr>
        <p:spPr>
          <a:xfrm>
            <a:off x="151809"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2716015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3C9493-7A9C-41E5-9C2B-796D22C4489E}"/>
              </a:ext>
            </a:extLst>
          </p:cNvPr>
          <p:cNvSpPr/>
          <p:nvPr/>
        </p:nvSpPr>
        <p:spPr>
          <a:xfrm>
            <a:off x="-2" y="2893100"/>
            <a:ext cx="6516415" cy="1600438"/>
          </a:xfrm>
          <a:prstGeom prst="rect">
            <a:avLst/>
          </a:prstGeom>
          <a:ln>
            <a:solidFill>
              <a:schemeClr val="tx1"/>
            </a:solidFill>
          </a:ln>
        </p:spPr>
        <p:txBody>
          <a:bodyPr wrap="square">
            <a:spAutoFit/>
          </a:bodyPr>
          <a:lstStyle/>
          <a:p>
            <a:pPr fontAlgn="base"/>
            <a:r>
              <a:rPr lang="en-US" sz="1400" b="1" dirty="0"/>
              <a:t>“Chastity is sexual purity</a:t>
            </a:r>
            <a:r>
              <a:rPr lang="en-US" sz="1400" dirty="0"/>
              <a:t>, a condition that is ‘pleasing unto God’ (Jacob 2:7). To be chaste, you must be morally clean in your thoughts, words, and actions. You must not have any sexual relations before you are legally married. When you are married, you must be completely faithful to your husband or wife.</a:t>
            </a:r>
          </a:p>
          <a:p>
            <a:pPr fontAlgn="base"/>
            <a:r>
              <a:rPr lang="en-US" sz="1400" dirty="0"/>
              <a:t>“Physical intimacy between husband and wife is beautiful and sacred. It is ordained of God for the creation of children and for the expression of love within marriage” (</a:t>
            </a:r>
            <a:r>
              <a:rPr lang="en-US" sz="1400" i="1" dirty="0"/>
              <a:t>True to the Faith: A Gospel Reference</a:t>
            </a:r>
            <a:r>
              <a:rPr lang="en-US" sz="1400" dirty="0"/>
              <a:t> [2004], 29).</a:t>
            </a:r>
            <a:endParaRPr lang="en-US" sz="1400" b="0" i="0" dirty="0">
              <a:effectLst/>
            </a:endParaRPr>
          </a:p>
        </p:txBody>
      </p:sp>
      <p:sp>
        <p:nvSpPr>
          <p:cNvPr id="3" name="Rectangle 2">
            <a:extLst>
              <a:ext uri="{FF2B5EF4-FFF2-40B4-BE49-F238E27FC236}">
                <a16:creationId xmlns:a16="http://schemas.microsoft.com/office/drawing/2014/main" id="{B0270A44-33A8-4322-B8AC-22D6E099516A}"/>
              </a:ext>
            </a:extLst>
          </p:cNvPr>
          <p:cNvSpPr/>
          <p:nvPr/>
        </p:nvSpPr>
        <p:spPr>
          <a:xfrm>
            <a:off x="0" y="4493538"/>
            <a:ext cx="6516415" cy="2031325"/>
          </a:xfrm>
          <a:prstGeom prst="rect">
            <a:avLst/>
          </a:prstGeom>
          <a:ln>
            <a:solidFill>
              <a:schemeClr val="tx1"/>
            </a:solidFill>
          </a:ln>
        </p:spPr>
        <p:txBody>
          <a:bodyPr wrap="square">
            <a:spAutoFit/>
          </a:bodyPr>
          <a:lstStyle/>
          <a:p>
            <a:pPr fontAlgn="base"/>
            <a:r>
              <a:rPr lang="en-US" sz="1400" b="1" dirty="0"/>
              <a:t>“Never do anything that could lead to sexual transgression</a:t>
            </a:r>
            <a:r>
              <a:rPr lang="en-US" sz="1400" dirty="0"/>
              <a:t>. Treat others with respect, not as objects used to satisfy lustful and selfish desires. Before marriage, do not participate in passionate kissing, lie on top of another person, or touch the private, sacred parts of another person’s body, with or without clothing. Do not do anything else that arouses sexual feelings. Do not arouse those emotions in your own body. …</a:t>
            </a:r>
          </a:p>
          <a:p>
            <a:pPr fontAlgn="base"/>
            <a:r>
              <a:rPr lang="en-US" sz="1400" dirty="0"/>
              <a:t>“Avoid situations that invite increased temptation. … Do not participate in discussions or any media that arouse sexual feelings. Do not participate in any type of pornography. The Spirit can help you know when you are at risk and give you the strength to remove yourself from the situation” (</a:t>
            </a:r>
            <a:r>
              <a:rPr lang="en-US" sz="1400" i="1" dirty="0"/>
              <a:t>For the Strength of Youth</a:t>
            </a:r>
            <a:r>
              <a:rPr lang="en-US" sz="1400" dirty="0"/>
              <a:t> [booklet, 2011], 36).</a:t>
            </a:r>
            <a:endParaRPr lang="en-US" sz="1400" b="0" i="0" dirty="0">
              <a:effectLst/>
            </a:endParaRPr>
          </a:p>
        </p:txBody>
      </p:sp>
      <p:sp>
        <p:nvSpPr>
          <p:cNvPr id="4" name="Rectangle 3">
            <a:extLst>
              <a:ext uri="{FF2B5EF4-FFF2-40B4-BE49-F238E27FC236}">
                <a16:creationId xmlns:a16="http://schemas.microsoft.com/office/drawing/2014/main" id="{73A23222-46F7-46AC-A189-BECE6974E43B}"/>
              </a:ext>
            </a:extLst>
          </p:cNvPr>
          <p:cNvSpPr/>
          <p:nvPr/>
        </p:nvSpPr>
        <p:spPr>
          <a:xfrm>
            <a:off x="-1" y="0"/>
            <a:ext cx="6516415" cy="2893100"/>
          </a:xfrm>
          <a:prstGeom prst="rect">
            <a:avLst/>
          </a:prstGeom>
          <a:ln>
            <a:solidFill>
              <a:schemeClr val="tx1"/>
            </a:solidFill>
          </a:ln>
        </p:spPr>
        <p:txBody>
          <a:bodyPr wrap="square">
            <a:spAutoFit/>
          </a:bodyPr>
          <a:lstStyle/>
          <a:p>
            <a:pPr fontAlgn="base"/>
            <a:r>
              <a:rPr lang="en-US" sz="1400" b="1" dirty="0"/>
              <a:t>Free With Your Substance Jacob 2:17:</a:t>
            </a:r>
          </a:p>
          <a:p>
            <a:pPr fontAlgn="base"/>
            <a:r>
              <a:rPr lang="en-US" sz="1400" dirty="0"/>
              <a:t>“How much should we pay in fast offerings? My brothers and sisters, the measure of our offering to bless the poor is a measure of our gratitude to our Heavenly Father. Will we, who have been blessed so abundantly, turn our backs on those who need our help? Paying a generous fast offering is a measure of our willingness to consecrate ourselves to relieve the suffering of others.</a:t>
            </a:r>
          </a:p>
          <a:p>
            <a:pPr fontAlgn="base"/>
            <a:r>
              <a:rPr lang="en-US" sz="1400" dirty="0"/>
              <a:t>“Brother Marion G. Romney, who was the bishop of our ward when I was called on a mission and who later served as a member of the First Presidency of the Church, admonished: ‘Be liberal in your giving, that you yourselves may grow. Don’t give just for the benefit of the poor, but give for your own welfare. Give enough so that you can give yourself into the kingdom of God through consecrating of your means and your time’ [“The Blessings of the Fast,”</a:t>
            </a:r>
            <a:r>
              <a:rPr lang="en-US" sz="1400" i="1" dirty="0"/>
              <a:t> Ensign,</a:t>
            </a:r>
            <a:r>
              <a:rPr lang="en-US" sz="1400" dirty="0"/>
              <a:t> July 1982, 4]” (Joseph B. Wirthlin, “The Law of the Fast,”</a:t>
            </a:r>
            <a:r>
              <a:rPr lang="en-US" sz="1400" i="1" dirty="0"/>
              <a:t> Ensign,</a:t>
            </a:r>
            <a:r>
              <a:rPr lang="en-US" sz="1400" dirty="0"/>
              <a:t> May 2001, 75).</a:t>
            </a:r>
            <a:endParaRPr lang="en-US" sz="1400" b="0" i="0" dirty="0">
              <a:effectLst/>
            </a:endParaRPr>
          </a:p>
        </p:txBody>
      </p:sp>
      <p:sp>
        <p:nvSpPr>
          <p:cNvPr id="6" name="TextBox 5">
            <a:extLst>
              <a:ext uri="{FF2B5EF4-FFF2-40B4-BE49-F238E27FC236}">
                <a16:creationId xmlns:a16="http://schemas.microsoft.com/office/drawing/2014/main" id="{5FDCEA90-1F15-427B-A686-A8F989D82472}"/>
              </a:ext>
            </a:extLst>
          </p:cNvPr>
          <p:cNvSpPr txBox="1"/>
          <p:nvPr/>
        </p:nvSpPr>
        <p:spPr>
          <a:xfrm>
            <a:off x="6516413" y="0"/>
            <a:ext cx="5675587" cy="3416320"/>
          </a:xfrm>
          <a:prstGeom prst="rect">
            <a:avLst/>
          </a:prstGeom>
          <a:noFill/>
          <a:ln>
            <a:solidFill>
              <a:schemeClr val="tx1"/>
            </a:solidFill>
          </a:ln>
        </p:spPr>
        <p:txBody>
          <a:bodyPr wrap="square">
            <a:spAutoFit/>
          </a:bodyPr>
          <a:lstStyle/>
          <a:p>
            <a:pPr algn="l" fontAlgn="base"/>
            <a:r>
              <a:rPr lang="en-US" sz="1200" b="1" i="0" dirty="0">
                <a:solidFill>
                  <a:srgbClr val="212225"/>
                </a:solidFill>
                <a:effectLst/>
              </a:rPr>
              <a:t>Jacob 2:25-28</a:t>
            </a:r>
          </a:p>
          <a:p>
            <a:pPr algn="l" fontAlgn="base"/>
            <a:r>
              <a:rPr lang="en-US" sz="1200" b="1" i="0" dirty="0">
                <a:solidFill>
                  <a:srgbClr val="212225"/>
                </a:solidFill>
                <a:effectLst/>
              </a:rPr>
              <a:t>The power of procreation </a:t>
            </a:r>
            <a:r>
              <a:rPr lang="en-US" sz="1200" b="0" i="0" dirty="0">
                <a:solidFill>
                  <a:srgbClr val="212225"/>
                </a:solidFill>
                <a:effectLst/>
              </a:rPr>
              <a:t>is spiritually significant. Misuse of this power subverts the purposes of the Father’s plan and of our mortal existence. Our Heavenly Father and His Beloved Son are creators and have entrusted each of us with a portion of Their creative power. Specific guidelines for the proper use of the ability to create life are vital elements in the Father’s plan. How we feel about and use that supernal power will determine in large measure our happiness in mortality and our destiny in eternity. …</a:t>
            </a:r>
          </a:p>
          <a:p>
            <a:pPr algn="l" fontAlgn="base"/>
            <a:r>
              <a:rPr lang="en-US" sz="1200" b="0" i="0" dirty="0">
                <a:solidFill>
                  <a:srgbClr val="212225"/>
                </a:solidFill>
                <a:effectLst/>
              </a:rPr>
              <a:t>The Church of Jesus Christ of Latter-day Saints has a single, undeviating standard of sexual morality: intimate relations are proper only between a man and a woman in the marriage relationship prescribed in God’s plan. Such relations are not merely a curiosity to be explored, an appetite to be satisfied, or a type of recreation or entertainment to be pursued selfishly. They are not a conquest to be achieved or simply an act to be performed. Rather, they are in mortality one of the ultimate expressions of our divine nature and potential and a way of strengthening emotional and spiritual bonds between husband and wife. We are agents blessed with moral agency and are defined by our divine heritage as children of God—and not by sexual behaviors, contemporary attitudes, or secular philosophies. (David A. Bednar, “</a:t>
            </a:r>
            <a:r>
              <a:rPr lang="en-US" sz="1200" b="0" i="0" u="none" strike="noStrike" dirty="0">
                <a:solidFill>
                  <a:srgbClr val="212225"/>
                </a:solidFill>
                <a:effectLst/>
              </a:rPr>
              <a:t>We Believe in Being Chaste</a:t>
            </a:r>
            <a:r>
              <a:rPr lang="en-US" sz="1200" b="0" i="0" dirty="0">
                <a:solidFill>
                  <a:srgbClr val="212225"/>
                </a:solidFill>
                <a:effectLst/>
              </a:rPr>
              <a:t>,” </a:t>
            </a:r>
            <a:r>
              <a:rPr lang="en-US" sz="1200" b="0" i="1" dirty="0">
                <a:solidFill>
                  <a:srgbClr val="212225"/>
                </a:solidFill>
                <a:effectLst/>
              </a:rPr>
              <a:t>Ensign</a:t>
            </a:r>
            <a:r>
              <a:rPr lang="en-US" sz="1200" b="0" i="0" dirty="0">
                <a:solidFill>
                  <a:srgbClr val="212225"/>
                </a:solidFill>
                <a:effectLst/>
              </a:rPr>
              <a:t> or </a:t>
            </a:r>
            <a:r>
              <a:rPr lang="en-US" sz="1200" b="0" i="1" dirty="0">
                <a:solidFill>
                  <a:srgbClr val="212225"/>
                </a:solidFill>
                <a:effectLst/>
              </a:rPr>
              <a:t>Liahona</a:t>
            </a:r>
            <a:r>
              <a:rPr lang="en-US" sz="1200" b="0" i="0" dirty="0">
                <a:solidFill>
                  <a:srgbClr val="212225"/>
                </a:solidFill>
                <a:effectLst/>
              </a:rPr>
              <a:t>, May 2013, 41–42)</a:t>
            </a:r>
          </a:p>
        </p:txBody>
      </p:sp>
      <p:sp>
        <p:nvSpPr>
          <p:cNvPr id="8" name="TextBox 7">
            <a:extLst>
              <a:ext uri="{FF2B5EF4-FFF2-40B4-BE49-F238E27FC236}">
                <a16:creationId xmlns:a16="http://schemas.microsoft.com/office/drawing/2014/main" id="{DC3E8F2B-0BE2-FFA7-F42E-BF6C6F69DEDB}"/>
              </a:ext>
            </a:extLst>
          </p:cNvPr>
          <p:cNvSpPr txBox="1"/>
          <p:nvPr/>
        </p:nvSpPr>
        <p:spPr>
          <a:xfrm>
            <a:off x="6516412" y="3416320"/>
            <a:ext cx="5675587" cy="1754326"/>
          </a:xfrm>
          <a:prstGeom prst="rect">
            <a:avLst/>
          </a:prstGeom>
          <a:noFill/>
          <a:ln>
            <a:solidFill>
              <a:schemeClr val="tx1"/>
            </a:solidFill>
          </a:ln>
        </p:spPr>
        <p:txBody>
          <a:bodyPr wrap="square">
            <a:spAutoFit/>
          </a:bodyPr>
          <a:lstStyle/>
          <a:p>
            <a:r>
              <a:rPr lang="en-US" sz="1200" b="1" i="0" dirty="0">
                <a:effectLst/>
              </a:rPr>
              <a:t>Is Sexual Sin Forgiven?</a:t>
            </a:r>
          </a:p>
          <a:p>
            <a:r>
              <a:rPr lang="en-US" sz="1200" b="0" i="0" dirty="0">
                <a:effectLst/>
              </a:rPr>
              <a:t>To you is extended the peace and renewal of repentance available through the atoning sacrifice of the Lord Jesus Christ. In such serious matters the path of repentance is not easily begun nor painlessly traveled. But the Savior of the world will walk that essential journey with you. He will strengthen you when you waver. He will be your light when it seems most dark. He will take your hand and be your hope when hope seems all you have left. His compassion and mercy, with all their cleansing and healing power, are freely given to all who truly wish complete forgiveness and will take the steps that lead to it. (Jeffrey R. Holland, “</a:t>
            </a:r>
            <a:r>
              <a:rPr lang="en-US" sz="1200" b="0" i="0" u="none" strike="noStrike" dirty="0">
                <a:effectLst/>
              </a:rPr>
              <a:t>Personal Purity</a:t>
            </a:r>
            <a:r>
              <a:rPr lang="en-US" sz="1200" b="0" i="0" dirty="0">
                <a:effectLst/>
              </a:rPr>
              <a:t>,” </a:t>
            </a:r>
            <a:r>
              <a:rPr lang="en-US" sz="1200" b="0" i="1" dirty="0">
                <a:effectLst/>
              </a:rPr>
              <a:t>Ensign</a:t>
            </a:r>
            <a:r>
              <a:rPr lang="en-US" sz="1200" b="0" i="0" dirty="0">
                <a:effectLst/>
              </a:rPr>
              <a:t> or </a:t>
            </a:r>
            <a:r>
              <a:rPr lang="en-US" sz="1200" b="0" i="1" dirty="0">
                <a:effectLst/>
              </a:rPr>
              <a:t>Liahona</a:t>
            </a:r>
            <a:r>
              <a:rPr lang="en-US" sz="1200" b="0" i="0" dirty="0">
                <a:effectLst/>
              </a:rPr>
              <a:t>, Nov. 1998, 78)</a:t>
            </a:r>
            <a:endParaRPr lang="en-US" sz="1200" dirty="0"/>
          </a:p>
        </p:txBody>
      </p:sp>
      <p:sp>
        <p:nvSpPr>
          <p:cNvPr id="10" name="TextBox 9">
            <a:extLst>
              <a:ext uri="{FF2B5EF4-FFF2-40B4-BE49-F238E27FC236}">
                <a16:creationId xmlns:a16="http://schemas.microsoft.com/office/drawing/2014/main" id="{308FEE4E-A856-1F77-E9C9-E0BEDDB46237}"/>
              </a:ext>
            </a:extLst>
          </p:cNvPr>
          <p:cNvSpPr txBox="1"/>
          <p:nvPr/>
        </p:nvSpPr>
        <p:spPr>
          <a:xfrm>
            <a:off x="6687880" y="5652380"/>
            <a:ext cx="6124352" cy="923330"/>
          </a:xfrm>
          <a:prstGeom prst="rect">
            <a:avLst/>
          </a:prstGeom>
          <a:noFill/>
        </p:spPr>
        <p:txBody>
          <a:bodyPr wrap="square">
            <a:spAutoFit/>
          </a:bodyPr>
          <a:lstStyle/>
          <a:p>
            <a:pPr algn="l" fontAlgn="base">
              <a:buFont typeface="Arial" panose="020B0604020202020204" pitchFamily="34" charset="0"/>
              <a:buChar char="•"/>
            </a:pPr>
            <a:r>
              <a:rPr lang="en-US" b="0" i="0" dirty="0">
                <a:solidFill>
                  <a:srgbClr val="53575B"/>
                </a:solidFill>
                <a:effectLst/>
              </a:rPr>
              <a:t>Dallin H. Oaks, “</a:t>
            </a:r>
            <a:r>
              <a:rPr lang="en-US" b="0" i="0" u="none" strike="noStrike" dirty="0">
                <a:solidFill>
                  <a:srgbClr val="53575B"/>
                </a:solidFill>
                <a:effectLst/>
              </a:rPr>
              <a:t>Recovering from the Trap of Pornography</a:t>
            </a:r>
            <a:r>
              <a:rPr lang="en-US" b="0" i="0" dirty="0">
                <a:solidFill>
                  <a:srgbClr val="53575B"/>
                </a:solidFill>
                <a:effectLst/>
              </a:rPr>
              <a:t>,” </a:t>
            </a:r>
            <a:r>
              <a:rPr lang="en-US" b="0" i="1" dirty="0">
                <a:solidFill>
                  <a:srgbClr val="53575B"/>
                </a:solidFill>
                <a:effectLst/>
              </a:rPr>
              <a:t>Ensign</a:t>
            </a:r>
            <a:r>
              <a:rPr lang="en-US" b="0" i="0" dirty="0">
                <a:solidFill>
                  <a:srgbClr val="53575B"/>
                </a:solidFill>
                <a:effectLst/>
              </a:rPr>
              <a:t> or </a:t>
            </a:r>
            <a:r>
              <a:rPr lang="en-US" b="0" i="1" dirty="0">
                <a:solidFill>
                  <a:srgbClr val="53575B"/>
                </a:solidFill>
                <a:effectLst/>
              </a:rPr>
              <a:t>Liahona</a:t>
            </a:r>
            <a:r>
              <a:rPr lang="en-US" b="0" i="0" dirty="0">
                <a:solidFill>
                  <a:srgbClr val="53575B"/>
                </a:solidFill>
                <a:effectLst/>
              </a:rPr>
              <a:t>, October 2015, 32–38</a:t>
            </a:r>
          </a:p>
          <a:p>
            <a:pPr algn="l" fontAlgn="base">
              <a:buFont typeface="Arial" panose="020B0604020202020204" pitchFamily="34" charset="0"/>
              <a:buChar char="•"/>
            </a:pPr>
            <a:r>
              <a:rPr lang="en-US" b="0" i="0" u="none" strike="noStrike" dirty="0">
                <a:solidFill>
                  <a:srgbClr val="53575B"/>
                </a:solidFill>
                <a:effectLst/>
              </a:rPr>
              <a:t>AddressingPornography.ChurchofJesusChrist.org</a:t>
            </a:r>
            <a:endParaRPr lang="en-US" b="0" i="0" dirty="0">
              <a:solidFill>
                <a:srgbClr val="53575B"/>
              </a:solidFill>
              <a:effectLst/>
            </a:endParaRPr>
          </a:p>
        </p:txBody>
      </p:sp>
      <p:sp>
        <p:nvSpPr>
          <p:cNvPr id="11" name="TextBox 10">
            <a:extLst>
              <a:ext uri="{FF2B5EF4-FFF2-40B4-BE49-F238E27FC236}">
                <a16:creationId xmlns:a16="http://schemas.microsoft.com/office/drawing/2014/main" id="{523156DA-56D7-22E5-9801-9F210628A9DE}"/>
              </a:ext>
            </a:extLst>
          </p:cNvPr>
          <p:cNvSpPr txBox="1"/>
          <p:nvPr/>
        </p:nvSpPr>
        <p:spPr>
          <a:xfrm>
            <a:off x="6879264" y="5284381"/>
            <a:ext cx="3987209" cy="369332"/>
          </a:xfrm>
          <a:prstGeom prst="rect">
            <a:avLst/>
          </a:prstGeom>
          <a:noFill/>
        </p:spPr>
        <p:txBody>
          <a:bodyPr wrap="square" rtlCol="0">
            <a:spAutoFit/>
          </a:bodyPr>
          <a:lstStyle/>
          <a:p>
            <a:r>
              <a:rPr lang="en-US" dirty="0"/>
              <a:t>Overcoming Pornography sites:</a:t>
            </a:r>
          </a:p>
        </p:txBody>
      </p:sp>
    </p:spTree>
    <p:extLst>
      <p:ext uri="{BB962C8B-B14F-4D97-AF65-F5344CB8AC3E}">
        <p14:creationId xmlns:p14="http://schemas.microsoft.com/office/powerpoint/2010/main" val="3477465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91564-3991-2E4D-525A-5E39F061D59C}"/>
              </a:ext>
            </a:extLst>
          </p:cNvPr>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TextBox 2">
            <a:extLst>
              <a:ext uri="{FF2B5EF4-FFF2-40B4-BE49-F238E27FC236}">
                <a16:creationId xmlns:a16="http://schemas.microsoft.com/office/drawing/2014/main" id="{54CD48DC-FCCA-7628-DD2B-403AD933B8E7}"/>
              </a:ext>
            </a:extLst>
          </p:cNvPr>
          <p:cNvSpPr txBox="1"/>
          <p:nvPr/>
        </p:nvSpPr>
        <p:spPr>
          <a:xfrm>
            <a:off x="2484581" y="1043709"/>
            <a:ext cx="7391400" cy="3139321"/>
          </a:xfrm>
          <a:prstGeom prst="rect">
            <a:avLst/>
          </a:prstGeom>
          <a:noFill/>
        </p:spPr>
        <p:txBody>
          <a:bodyPr wrap="square" rtlCol="0">
            <a:spAutoFit/>
          </a:bodyPr>
          <a:lstStyle/>
          <a:p>
            <a:pPr algn="ctr"/>
            <a:r>
              <a:rPr lang="en-US" sz="6600" dirty="0">
                <a:latin typeface="Calibri" panose="020F0502020204030204" pitchFamily="34" charset="0"/>
              </a:rPr>
              <a:t>Comfort and Promises</a:t>
            </a:r>
          </a:p>
          <a:p>
            <a:pPr algn="ctr"/>
            <a:r>
              <a:rPr lang="en-US" sz="6600" dirty="0">
                <a:latin typeface="Calibri" panose="020F0502020204030204" pitchFamily="34" charset="0"/>
              </a:rPr>
              <a:t>Jacob 3-4</a:t>
            </a:r>
            <a:endParaRPr lang="en-US" sz="4800" dirty="0">
              <a:latin typeface="Calibri" panose="020F0502020204030204" pitchFamily="34" charset="0"/>
            </a:endParaRPr>
          </a:p>
        </p:txBody>
      </p:sp>
      <p:grpSp>
        <p:nvGrpSpPr>
          <p:cNvPr id="4" name="Group 3">
            <a:extLst>
              <a:ext uri="{FF2B5EF4-FFF2-40B4-BE49-F238E27FC236}">
                <a16:creationId xmlns:a16="http://schemas.microsoft.com/office/drawing/2014/main" id="{A482B16C-4704-46C7-9BEB-A69AB38085B0}"/>
              </a:ext>
            </a:extLst>
          </p:cNvPr>
          <p:cNvGrpSpPr/>
          <p:nvPr/>
        </p:nvGrpSpPr>
        <p:grpSpPr>
          <a:xfrm>
            <a:off x="1691032" y="1160868"/>
            <a:ext cx="2039881" cy="4002259"/>
            <a:chOff x="3872941" y="1344704"/>
            <a:chExt cx="1720972" cy="3376555"/>
          </a:xfrm>
        </p:grpSpPr>
        <p:grpSp>
          <p:nvGrpSpPr>
            <p:cNvPr id="5" name="Group 4">
              <a:extLst>
                <a:ext uri="{FF2B5EF4-FFF2-40B4-BE49-F238E27FC236}">
                  <a16:creationId xmlns:a16="http://schemas.microsoft.com/office/drawing/2014/main" id="{2FF36ACE-B346-433D-BA7B-76C9E0A05B56}"/>
                </a:ext>
              </a:extLst>
            </p:cNvPr>
            <p:cNvGrpSpPr/>
            <p:nvPr/>
          </p:nvGrpSpPr>
          <p:grpSpPr>
            <a:xfrm>
              <a:off x="3872941" y="1344704"/>
              <a:ext cx="1720972" cy="3376555"/>
              <a:chOff x="1434541" y="2106704"/>
              <a:chExt cx="1720972" cy="3376555"/>
            </a:xfrm>
          </p:grpSpPr>
          <p:sp>
            <p:nvSpPr>
              <p:cNvPr id="7" name="Oval 6">
                <a:extLst>
                  <a:ext uri="{FF2B5EF4-FFF2-40B4-BE49-F238E27FC236}">
                    <a16:creationId xmlns:a16="http://schemas.microsoft.com/office/drawing/2014/main" id="{FB09A4FB-D868-434B-A71F-72CFF2C96476}"/>
                  </a:ext>
                </a:extLst>
              </p:cNvPr>
              <p:cNvSpPr/>
              <p:nvPr/>
            </p:nvSpPr>
            <p:spPr>
              <a:xfrm rot="20950279">
                <a:off x="2314954" y="5135916"/>
                <a:ext cx="509414" cy="34734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a:extLst>
                  <a:ext uri="{FF2B5EF4-FFF2-40B4-BE49-F238E27FC236}">
                    <a16:creationId xmlns:a16="http://schemas.microsoft.com/office/drawing/2014/main" id="{52C031F1-C04A-411F-8110-8675DF48E221}"/>
                  </a:ext>
                </a:extLst>
              </p:cNvPr>
              <p:cNvSpPr/>
              <p:nvPr/>
            </p:nvSpPr>
            <p:spPr>
              <a:xfrm rot="20950279">
                <a:off x="1856191" y="5135917"/>
                <a:ext cx="509414" cy="34734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63BEFEE8-F40A-47C5-9780-367298DCE745}"/>
                  </a:ext>
                </a:extLst>
              </p:cNvPr>
              <p:cNvSpPr/>
              <p:nvPr/>
            </p:nvSpPr>
            <p:spPr>
              <a:xfrm rot="4171446" flipH="1">
                <a:off x="2764637" y="4310311"/>
                <a:ext cx="509414" cy="272339"/>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51CE4411-8EF9-4813-B0ED-631444064084}"/>
                  </a:ext>
                </a:extLst>
              </p:cNvPr>
              <p:cNvSpPr/>
              <p:nvPr/>
            </p:nvSpPr>
            <p:spPr>
              <a:xfrm rot="18981320">
                <a:off x="1434541" y="4361383"/>
                <a:ext cx="509414" cy="25660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rapezoid 10">
                <a:extLst>
                  <a:ext uri="{FF2B5EF4-FFF2-40B4-BE49-F238E27FC236}">
                    <a16:creationId xmlns:a16="http://schemas.microsoft.com/office/drawing/2014/main" id="{AEDBEA4D-3E55-445E-9B50-3108F1E4E932}"/>
                  </a:ext>
                </a:extLst>
              </p:cNvPr>
              <p:cNvSpPr/>
              <p:nvPr/>
            </p:nvSpPr>
            <p:spPr>
              <a:xfrm>
                <a:off x="1814567" y="3332896"/>
                <a:ext cx="1103841" cy="1926083"/>
              </a:xfrm>
              <a:prstGeom prst="trapezoi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rapezoid 11">
                <a:extLst>
                  <a:ext uri="{FF2B5EF4-FFF2-40B4-BE49-F238E27FC236}">
                    <a16:creationId xmlns:a16="http://schemas.microsoft.com/office/drawing/2014/main" id="{5AEA773B-7D9D-44CF-9873-5146BFAA7261}"/>
                  </a:ext>
                </a:extLst>
              </p:cNvPr>
              <p:cNvSpPr/>
              <p:nvPr/>
            </p:nvSpPr>
            <p:spPr>
              <a:xfrm rot="20382913">
                <a:off x="2603475" y="3379330"/>
                <a:ext cx="456282" cy="1114912"/>
              </a:xfrm>
              <a:prstGeom prst="trapezoi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rapezoid 12">
                <a:extLst>
                  <a:ext uri="{FF2B5EF4-FFF2-40B4-BE49-F238E27FC236}">
                    <a16:creationId xmlns:a16="http://schemas.microsoft.com/office/drawing/2014/main" id="{783D8C0B-1A09-477D-B23D-EFA06D79B425}"/>
                  </a:ext>
                </a:extLst>
              </p:cNvPr>
              <p:cNvSpPr/>
              <p:nvPr/>
            </p:nvSpPr>
            <p:spPr>
              <a:xfrm rot="1217087" flipH="1">
                <a:off x="1622049" y="3385248"/>
                <a:ext cx="496688" cy="1155323"/>
              </a:xfrm>
              <a:prstGeom prst="trapezoi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rapezoid 13">
                <a:extLst>
                  <a:ext uri="{FF2B5EF4-FFF2-40B4-BE49-F238E27FC236}">
                    <a16:creationId xmlns:a16="http://schemas.microsoft.com/office/drawing/2014/main" id="{2E527B00-620E-4DE3-8818-C950ECE2275E}"/>
                  </a:ext>
                </a:extLst>
              </p:cNvPr>
              <p:cNvSpPr/>
              <p:nvPr/>
            </p:nvSpPr>
            <p:spPr>
              <a:xfrm>
                <a:off x="1906554" y="4369212"/>
                <a:ext cx="919867" cy="230293"/>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rapezoid 14">
                <a:extLst>
                  <a:ext uri="{FF2B5EF4-FFF2-40B4-BE49-F238E27FC236}">
                    <a16:creationId xmlns:a16="http://schemas.microsoft.com/office/drawing/2014/main" id="{2B6716D6-CDFE-45F6-8248-72A4B5ADA3C2}"/>
                  </a:ext>
                </a:extLst>
              </p:cNvPr>
              <p:cNvSpPr/>
              <p:nvPr/>
            </p:nvSpPr>
            <p:spPr>
              <a:xfrm rot="10800000">
                <a:off x="2180231" y="3365568"/>
                <a:ext cx="367012" cy="394407"/>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DEA884FB-D3F9-457A-9DDD-FD8D7B58DFA8}"/>
                  </a:ext>
                </a:extLst>
              </p:cNvPr>
              <p:cNvSpPr/>
              <p:nvPr/>
            </p:nvSpPr>
            <p:spPr>
              <a:xfrm>
                <a:off x="1830364" y="2244340"/>
                <a:ext cx="1103841" cy="1413159"/>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Cloud 16">
                <a:extLst>
                  <a:ext uri="{FF2B5EF4-FFF2-40B4-BE49-F238E27FC236}">
                    <a16:creationId xmlns:a16="http://schemas.microsoft.com/office/drawing/2014/main" id="{E23466A6-68E3-41DA-B1B0-07F2CAB0D6BA}"/>
                  </a:ext>
                </a:extLst>
              </p:cNvPr>
              <p:cNvSpPr/>
              <p:nvPr/>
            </p:nvSpPr>
            <p:spPr>
              <a:xfrm rot="671737">
                <a:off x="1718050" y="2552594"/>
                <a:ext cx="349873" cy="824917"/>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Cloud 17">
                <a:extLst>
                  <a:ext uri="{FF2B5EF4-FFF2-40B4-BE49-F238E27FC236}">
                    <a16:creationId xmlns:a16="http://schemas.microsoft.com/office/drawing/2014/main" id="{F2714495-03C0-4DFD-9706-0F6CE63BC1FA}"/>
                  </a:ext>
                </a:extLst>
              </p:cNvPr>
              <p:cNvSpPr/>
              <p:nvPr/>
            </p:nvSpPr>
            <p:spPr>
              <a:xfrm rot="20928263" flipH="1">
                <a:off x="2626076" y="2657265"/>
                <a:ext cx="398950" cy="724890"/>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Chord 18">
                <a:extLst>
                  <a:ext uri="{FF2B5EF4-FFF2-40B4-BE49-F238E27FC236}">
                    <a16:creationId xmlns:a16="http://schemas.microsoft.com/office/drawing/2014/main" id="{53405E54-37E0-4B2D-9F75-E73E7D850098}"/>
                  </a:ext>
                </a:extLst>
              </p:cNvPr>
              <p:cNvSpPr/>
              <p:nvPr/>
            </p:nvSpPr>
            <p:spPr>
              <a:xfrm rot="7621963">
                <a:off x="1894316" y="2104979"/>
                <a:ext cx="898520" cy="901969"/>
              </a:xfrm>
              <a:prstGeom prst="chord">
                <a:avLst>
                  <a:gd name="adj1" fmla="val 2700000"/>
                  <a:gd name="adj2" fmla="val 1430513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 name="Rounded Rectangle 78">
              <a:extLst>
                <a:ext uri="{FF2B5EF4-FFF2-40B4-BE49-F238E27FC236}">
                  <a16:creationId xmlns:a16="http://schemas.microsoft.com/office/drawing/2014/main" id="{0A81713A-C76A-44AF-B1FB-AD7382DE6905}"/>
                </a:ext>
              </a:extLst>
            </p:cNvPr>
            <p:cNvSpPr/>
            <p:nvPr/>
          </p:nvSpPr>
          <p:spPr>
            <a:xfrm>
              <a:off x="4267200" y="1676400"/>
              <a:ext cx="1066800" cy="3048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910139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402336" y="826009"/>
            <a:ext cx="4800600" cy="2985433"/>
          </a:xfrm>
          <a:prstGeom prst="rect">
            <a:avLst/>
          </a:prstGeom>
          <a:noFill/>
        </p:spPr>
        <p:txBody>
          <a:bodyPr wrap="square" rtlCol="0">
            <a:spAutoFit/>
          </a:bodyPr>
          <a:lstStyle/>
          <a:p>
            <a:pPr fontAlgn="base"/>
            <a:r>
              <a:rPr lang="en-US" sz="2000" dirty="0">
                <a:solidFill>
                  <a:srgbClr val="FF0000"/>
                </a:solidFill>
              </a:rPr>
              <a:t>What Advice would you give?</a:t>
            </a:r>
          </a:p>
          <a:p>
            <a:pPr fontAlgn="base"/>
            <a:endParaRPr lang="en-US" sz="1400" dirty="0"/>
          </a:p>
          <a:p>
            <a:pPr fontAlgn="base"/>
            <a:r>
              <a:rPr lang="en-US" sz="1400" dirty="0"/>
              <a:t>1. A young woman is striving to live righteously but suffers because her father is addicted to alcohol.</a:t>
            </a:r>
          </a:p>
          <a:p>
            <a:pPr fontAlgn="base"/>
            <a:endParaRPr lang="en-US" sz="1400" dirty="0"/>
          </a:p>
          <a:p>
            <a:pPr fontAlgn="base"/>
            <a:r>
              <a:rPr lang="en-US" sz="1400" dirty="0"/>
              <a:t>2. A young man does his best to live the gospel but experiences trials because of his parents’ divorce.</a:t>
            </a:r>
          </a:p>
          <a:p>
            <a:pPr fontAlgn="base"/>
            <a:endParaRPr lang="en-US" sz="1400" dirty="0"/>
          </a:p>
          <a:p>
            <a:pPr fontAlgn="base"/>
            <a:r>
              <a:rPr lang="en-US" sz="1400" dirty="0"/>
              <a:t>3. A young woman diligently tries to love her family but struggles at home because of her sister’s selfishness and inconsiderate actions.</a:t>
            </a:r>
          </a:p>
          <a:p>
            <a:pPr fontAlgn="base"/>
            <a:endParaRPr lang="en-US" sz="1400" dirty="0"/>
          </a:p>
          <a:p>
            <a:pPr fontAlgn="base"/>
            <a:endParaRPr lang="en-US" sz="1400" dirty="0"/>
          </a:p>
        </p:txBody>
      </p:sp>
      <p:sp>
        <p:nvSpPr>
          <p:cNvPr id="4" name="TextBox 3"/>
          <p:cNvSpPr txBox="1"/>
          <p:nvPr/>
        </p:nvSpPr>
        <p:spPr>
          <a:xfrm>
            <a:off x="2438400" y="0"/>
            <a:ext cx="7391400" cy="1107996"/>
          </a:xfrm>
          <a:prstGeom prst="rect">
            <a:avLst/>
          </a:prstGeom>
          <a:noFill/>
        </p:spPr>
        <p:txBody>
          <a:bodyPr wrap="square" rtlCol="0">
            <a:spAutoFit/>
          </a:bodyPr>
          <a:lstStyle/>
          <a:p>
            <a:pPr algn="ctr"/>
            <a:r>
              <a:rPr lang="en-US" sz="6600" dirty="0">
                <a:latin typeface="Calibri" panose="020F0502020204030204" pitchFamily="34" charset="0"/>
              </a:rPr>
              <a:t>Advice</a:t>
            </a:r>
            <a:endParaRPr lang="en-US" sz="4800" dirty="0">
              <a:latin typeface="Calibri" panose="020F0502020204030204" pitchFamily="34" charset="0"/>
            </a:endParaRPr>
          </a:p>
        </p:txBody>
      </p:sp>
      <p:sp>
        <p:nvSpPr>
          <p:cNvPr id="5" name="TextBox 4"/>
          <p:cNvSpPr txBox="1"/>
          <p:nvPr/>
        </p:nvSpPr>
        <p:spPr>
          <a:xfrm>
            <a:off x="3751142" y="4921268"/>
            <a:ext cx="7708392" cy="1754326"/>
          </a:xfrm>
          <a:prstGeom prst="rect">
            <a:avLst/>
          </a:prstGeom>
          <a:noFill/>
        </p:spPr>
        <p:txBody>
          <a:bodyPr wrap="square" rtlCol="0">
            <a:spAutoFit/>
          </a:bodyPr>
          <a:lstStyle/>
          <a:p>
            <a:pPr fontAlgn="base"/>
            <a:r>
              <a:rPr lang="en-US" i="1" dirty="0"/>
              <a:t>“But behold, I, Jacob, would speak unto you that are pure in heart. Look unto God with firmness of mind, and pray unto him with exceeding faith, and he will console you in your afflictions, and he will plead your cause, and send down justice upon those who seek your destruction.</a:t>
            </a:r>
          </a:p>
          <a:p>
            <a:pPr fontAlgn="base"/>
            <a:r>
              <a:rPr lang="en-US" i="1" dirty="0"/>
              <a:t>O all ye that are pure in heart, lift up your heads and receive the pleasing word of God, and feast upon his love; for ye may, if your minds are firm, forever.”</a:t>
            </a:r>
          </a:p>
        </p:txBody>
      </p:sp>
      <p:sp>
        <p:nvSpPr>
          <p:cNvPr id="6" name="TextBox 5"/>
          <p:cNvSpPr txBox="1"/>
          <p:nvPr/>
        </p:nvSpPr>
        <p:spPr>
          <a:xfrm>
            <a:off x="143256" y="6550223"/>
            <a:ext cx="4800600" cy="307777"/>
          </a:xfrm>
          <a:prstGeom prst="rect">
            <a:avLst/>
          </a:prstGeom>
          <a:noFill/>
        </p:spPr>
        <p:txBody>
          <a:bodyPr wrap="square" rtlCol="0">
            <a:spAutoFit/>
          </a:bodyPr>
          <a:lstStyle/>
          <a:p>
            <a:r>
              <a:rPr lang="en-US" sz="1400" dirty="0"/>
              <a:t>Jacob 3:1-2</a:t>
            </a:r>
          </a:p>
        </p:txBody>
      </p:sp>
      <p:pic>
        <p:nvPicPr>
          <p:cNvPr id="8" name="Picture 7">
            <a:extLst>
              <a:ext uri="{FF2B5EF4-FFF2-40B4-BE49-F238E27FC236}">
                <a16:creationId xmlns:a16="http://schemas.microsoft.com/office/drawing/2014/main" id="{A45F34AF-B901-4DE1-AAA5-1AE67604E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2243" y="209931"/>
            <a:ext cx="2762250" cy="2762250"/>
          </a:xfrm>
          <a:prstGeom prst="rect">
            <a:avLst/>
          </a:prstGeom>
        </p:spPr>
      </p:pic>
      <p:pic>
        <p:nvPicPr>
          <p:cNvPr id="10" name="Picture 9">
            <a:extLst>
              <a:ext uri="{FF2B5EF4-FFF2-40B4-BE49-F238E27FC236}">
                <a16:creationId xmlns:a16="http://schemas.microsoft.com/office/drawing/2014/main" id="{FDD496AF-0ECD-45AE-BF38-089A73549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217" y="2350008"/>
            <a:ext cx="3408890" cy="2264359"/>
          </a:xfrm>
          <a:prstGeom prst="rect">
            <a:avLst/>
          </a:prstGeom>
        </p:spPr>
      </p:pic>
      <p:pic>
        <p:nvPicPr>
          <p:cNvPr id="12" name="Picture 11">
            <a:extLst>
              <a:ext uri="{FF2B5EF4-FFF2-40B4-BE49-F238E27FC236}">
                <a16:creationId xmlns:a16="http://schemas.microsoft.com/office/drawing/2014/main" id="{563247ED-4727-467F-8C0C-0BB688095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172" y="3703473"/>
            <a:ext cx="1821417" cy="2706471"/>
          </a:xfrm>
          <a:prstGeom prst="rect">
            <a:avLst/>
          </a:prstGeom>
        </p:spPr>
      </p:pic>
    </p:spTree>
    <p:extLst>
      <p:ext uri="{BB962C8B-B14F-4D97-AF65-F5344CB8AC3E}">
        <p14:creationId xmlns:p14="http://schemas.microsoft.com/office/powerpoint/2010/main" val="17594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1524000" y="1066801"/>
            <a:ext cx="4038600" cy="4093428"/>
          </a:xfrm>
          <a:prstGeom prst="rect">
            <a:avLst/>
          </a:prstGeom>
          <a:noFill/>
        </p:spPr>
        <p:txBody>
          <a:bodyPr wrap="square" rtlCol="0">
            <a:spAutoFit/>
          </a:bodyPr>
          <a:lstStyle/>
          <a:p>
            <a:pPr fontAlgn="base"/>
            <a:r>
              <a:rPr lang="en-US" sz="2000" dirty="0"/>
              <a:t>Look unto God with firmness of mind</a:t>
            </a:r>
          </a:p>
          <a:p>
            <a:pPr fontAlgn="base"/>
            <a:endParaRPr lang="en-US" sz="2000" dirty="0"/>
          </a:p>
          <a:p>
            <a:pPr fontAlgn="base"/>
            <a:endParaRPr lang="en-US" sz="2000" dirty="0"/>
          </a:p>
          <a:p>
            <a:pPr fontAlgn="base"/>
            <a:endParaRPr lang="en-US" sz="2000" dirty="0"/>
          </a:p>
          <a:p>
            <a:pPr fontAlgn="base"/>
            <a:endParaRPr lang="en-US" sz="2000" dirty="0"/>
          </a:p>
          <a:p>
            <a:pPr fontAlgn="base"/>
            <a:r>
              <a:rPr lang="en-US" sz="2000" dirty="0"/>
              <a:t>Pray unto him with exceeding faith</a:t>
            </a:r>
          </a:p>
          <a:p>
            <a:pPr fontAlgn="base"/>
            <a:endParaRPr lang="en-US" sz="2000" dirty="0"/>
          </a:p>
          <a:p>
            <a:pPr fontAlgn="base"/>
            <a:endParaRPr lang="en-US" sz="2000" dirty="0"/>
          </a:p>
          <a:p>
            <a:pPr fontAlgn="base"/>
            <a:r>
              <a:rPr lang="en-US" sz="2000" dirty="0"/>
              <a:t>Lift up your heads and receive the pleasing word of God</a:t>
            </a:r>
          </a:p>
          <a:p>
            <a:pPr fontAlgn="base"/>
            <a:endParaRPr lang="en-US" sz="2000" dirty="0"/>
          </a:p>
          <a:p>
            <a:pPr fontAlgn="base"/>
            <a:endParaRPr lang="en-US" sz="2000" dirty="0"/>
          </a:p>
          <a:p>
            <a:pPr fontAlgn="base"/>
            <a:r>
              <a:rPr lang="en-US" sz="2000" dirty="0"/>
              <a:t>Feast upon His love.</a:t>
            </a:r>
          </a:p>
        </p:txBody>
      </p:sp>
      <p:sp>
        <p:nvSpPr>
          <p:cNvPr id="4" name="TextBox 3"/>
          <p:cNvSpPr txBox="1"/>
          <p:nvPr/>
        </p:nvSpPr>
        <p:spPr>
          <a:xfrm>
            <a:off x="2438400" y="0"/>
            <a:ext cx="7391400" cy="1107996"/>
          </a:xfrm>
          <a:prstGeom prst="rect">
            <a:avLst/>
          </a:prstGeom>
          <a:noFill/>
        </p:spPr>
        <p:txBody>
          <a:bodyPr wrap="square" rtlCol="0">
            <a:spAutoFit/>
          </a:bodyPr>
          <a:lstStyle/>
          <a:p>
            <a:pPr algn="ctr"/>
            <a:r>
              <a:rPr lang="en-US" sz="6600" dirty="0">
                <a:latin typeface="Calibri" panose="020F0502020204030204" pitchFamily="34" charset="0"/>
              </a:rPr>
              <a:t>Pure in Heart</a:t>
            </a:r>
            <a:endParaRPr lang="en-US" sz="4800" dirty="0">
              <a:latin typeface="Calibri" panose="020F0502020204030204" pitchFamily="34" charset="0"/>
            </a:endParaRPr>
          </a:p>
        </p:txBody>
      </p:sp>
      <p:sp>
        <p:nvSpPr>
          <p:cNvPr id="6" name="TextBox 5"/>
          <p:cNvSpPr txBox="1"/>
          <p:nvPr/>
        </p:nvSpPr>
        <p:spPr>
          <a:xfrm>
            <a:off x="6629400" y="1066801"/>
            <a:ext cx="3886200" cy="4708981"/>
          </a:xfrm>
          <a:prstGeom prst="rect">
            <a:avLst/>
          </a:prstGeom>
          <a:noFill/>
        </p:spPr>
        <p:txBody>
          <a:bodyPr wrap="square" rtlCol="0">
            <a:spAutoFit/>
          </a:bodyPr>
          <a:lstStyle/>
          <a:p>
            <a:pPr fontAlgn="base"/>
            <a:r>
              <a:rPr lang="en-US" sz="2000" dirty="0"/>
              <a:t>Eyes single to the glory of God, walking in the light through the mists of darkness. A constant determination—steadfast in Christ</a:t>
            </a:r>
          </a:p>
          <a:p>
            <a:pPr fontAlgn="base"/>
            <a:endParaRPr lang="en-US" sz="2000" dirty="0"/>
          </a:p>
          <a:p>
            <a:pPr fontAlgn="base"/>
            <a:r>
              <a:rPr lang="en-US" sz="2000" dirty="0"/>
              <a:t>The assuredly that your prayers will be answered</a:t>
            </a:r>
          </a:p>
          <a:p>
            <a:pPr fontAlgn="base"/>
            <a:endParaRPr lang="en-US" sz="2000" dirty="0"/>
          </a:p>
          <a:p>
            <a:pPr fontAlgn="base"/>
            <a:r>
              <a:rPr lang="en-US" sz="2000" dirty="0"/>
              <a:t>Those who daily live worthy of the peace of the spirit shall eventually gain the ultimate peace</a:t>
            </a:r>
          </a:p>
          <a:p>
            <a:pPr fontAlgn="base"/>
            <a:endParaRPr lang="en-US" sz="2000" dirty="0"/>
          </a:p>
          <a:p>
            <a:pPr fontAlgn="base"/>
            <a:r>
              <a:rPr lang="en-US" sz="2000" dirty="0"/>
              <a:t>Partake freely of the powers of the Savior’s atonement and the blessings of His gospel </a:t>
            </a:r>
          </a:p>
        </p:txBody>
      </p:sp>
      <p:sp>
        <p:nvSpPr>
          <p:cNvPr id="9" name="TextBox 8"/>
          <p:cNvSpPr txBox="1"/>
          <p:nvPr/>
        </p:nvSpPr>
        <p:spPr>
          <a:xfrm>
            <a:off x="106680" y="6550223"/>
            <a:ext cx="4800600" cy="307777"/>
          </a:xfrm>
          <a:prstGeom prst="rect">
            <a:avLst/>
          </a:prstGeom>
          <a:noFill/>
        </p:spPr>
        <p:txBody>
          <a:bodyPr wrap="square" rtlCol="0">
            <a:spAutoFit/>
          </a:bodyPr>
          <a:lstStyle/>
          <a:p>
            <a:r>
              <a:rPr lang="en-US" sz="1400" dirty="0"/>
              <a:t>Jacob 3:1-2</a:t>
            </a:r>
          </a:p>
        </p:txBody>
      </p:sp>
      <p:sp>
        <p:nvSpPr>
          <p:cNvPr id="10" name="Right Arrow 9"/>
          <p:cNvSpPr/>
          <p:nvPr/>
        </p:nvSpPr>
        <p:spPr>
          <a:xfrm>
            <a:off x="5638800" y="1295400"/>
            <a:ext cx="914400" cy="22860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486400" y="2743200"/>
            <a:ext cx="914400" cy="22860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486400" y="3581400"/>
            <a:ext cx="914400" cy="22860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248400" y="4800600"/>
            <a:ext cx="381000" cy="24957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8915702-EE3B-400D-99A2-2684C5126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893" y="4158996"/>
            <a:ext cx="2029922" cy="2333244"/>
          </a:xfrm>
          <a:prstGeom prst="rect">
            <a:avLst/>
          </a:prstGeom>
        </p:spPr>
      </p:pic>
    </p:spTree>
    <p:extLst>
      <p:ext uri="{BB962C8B-B14F-4D97-AF65-F5344CB8AC3E}">
        <p14:creationId xmlns:p14="http://schemas.microsoft.com/office/powerpoint/2010/main" val="1672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9"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9" presetClass="entr" presetSubtype="0"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31"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par>
                                <p:cTn id="43" presetID="29" presetClass="entr" presetSubtype="0" fill="hold"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 calcmode="lin" valueType="num">
                                      <p:cBhvr>
                                        <p:cTn id="45"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46"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ppt_y"/>
                                          </p:val>
                                        </p:tav>
                                        <p:tav tm="100000">
                                          <p:val>
                                            <p:strVal val="#ppt_y"/>
                                          </p:val>
                                        </p:tav>
                                      </p:tavLst>
                                    </p:anim>
                                  </p:childTnLst>
                                </p:cTn>
                              </p:par>
                              <p:par>
                                <p:cTn id="58" presetID="29" presetClass="entr" presetSubtype="0" fill="hold" nodeType="withEffect">
                                  <p:stCondLst>
                                    <p:cond delay="0"/>
                                  </p:stCondLst>
                                  <p:childTnLst>
                                    <p:set>
                                      <p:cBhvr>
                                        <p:cTn id="59" dur="1" fill="hold">
                                          <p:stCondLst>
                                            <p:cond delay="0"/>
                                          </p:stCondLst>
                                        </p:cTn>
                                        <p:tgtEl>
                                          <p:spTgt spid="6">
                                            <p:txEl>
                                              <p:pRg st="6" end="6"/>
                                            </p:txEl>
                                          </p:spTgt>
                                        </p:tgtEl>
                                        <p:attrNameLst>
                                          <p:attrName>style.visibility</p:attrName>
                                        </p:attrNameLst>
                                      </p:cBhvr>
                                      <p:to>
                                        <p:strVal val="visible"/>
                                      </p:to>
                                    </p:set>
                                    <p:anim calcmode="lin" valueType="num">
                                      <p:cBhvr>
                                        <p:cTn id="60" dur="1000" fill="hold"/>
                                        <p:tgtEl>
                                          <p:spTgt spid="6">
                                            <p:txEl>
                                              <p:pRg st="6" end="6"/>
                                            </p:txEl>
                                          </p:spTgt>
                                        </p:tgtEl>
                                        <p:attrNameLst>
                                          <p:attrName>ppt_x</p:attrName>
                                        </p:attrNameLst>
                                      </p:cBhvr>
                                      <p:tavLst>
                                        <p:tav tm="0">
                                          <p:val>
                                            <p:strVal val="#ppt_x-.2"/>
                                          </p:val>
                                        </p:tav>
                                        <p:tav tm="100000">
                                          <p:val>
                                            <p:strVal val="#ppt_x"/>
                                          </p:val>
                                        </p:tav>
                                      </p:tavLst>
                                    </p:anim>
                                    <p:anim calcmode="lin" valueType="num">
                                      <p:cBhvr>
                                        <p:cTn id="61" dur="1000" fill="hold"/>
                                        <p:tgtEl>
                                          <p:spTgt spid="6">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62" dur="1000"/>
                                        <p:tgtEl>
                                          <p:spTgt spid="6">
                                            <p:txEl>
                                              <p:pRg st="6" end="6"/>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280416" y="920497"/>
            <a:ext cx="4038600" cy="4093428"/>
          </a:xfrm>
          <a:prstGeom prst="rect">
            <a:avLst/>
          </a:prstGeom>
          <a:noFill/>
        </p:spPr>
        <p:txBody>
          <a:bodyPr wrap="square" rtlCol="0">
            <a:spAutoFit/>
          </a:bodyPr>
          <a:lstStyle/>
          <a:p>
            <a:pPr fontAlgn="base"/>
            <a:r>
              <a:rPr lang="en-US" sz="2000" dirty="0"/>
              <a:t>God will console the pure in heart in their afflictions. </a:t>
            </a:r>
          </a:p>
          <a:p>
            <a:pPr fontAlgn="base"/>
            <a:endParaRPr lang="en-US" sz="2000" dirty="0"/>
          </a:p>
          <a:p>
            <a:pPr fontAlgn="base"/>
            <a:r>
              <a:rPr lang="en-US" sz="2000" dirty="0"/>
              <a:t>Comfort someone who is sad or troubled</a:t>
            </a:r>
          </a:p>
          <a:p>
            <a:pPr fontAlgn="base"/>
            <a:endParaRPr lang="en-US" sz="2000" dirty="0"/>
          </a:p>
          <a:p>
            <a:pPr fontAlgn="base"/>
            <a:r>
              <a:rPr lang="en-US" sz="2000" dirty="0"/>
              <a:t>How has the Lord consoled you?</a:t>
            </a:r>
          </a:p>
          <a:p>
            <a:pPr fontAlgn="base"/>
            <a:endParaRPr lang="en-US" sz="2000" dirty="0"/>
          </a:p>
          <a:p>
            <a:pPr fontAlgn="base"/>
            <a:r>
              <a:rPr lang="en-US" sz="2000" dirty="0"/>
              <a:t>How has praying with faith helped you during a time of trial?</a:t>
            </a:r>
          </a:p>
          <a:p>
            <a:pPr fontAlgn="base"/>
            <a:endParaRPr lang="en-US" sz="2000" dirty="0"/>
          </a:p>
          <a:p>
            <a:pPr fontAlgn="base"/>
            <a:r>
              <a:rPr lang="en-US" sz="2000" dirty="0"/>
              <a:t>When has God’s word helped you feel His love?</a:t>
            </a:r>
          </a:p>
        </p:txBody>
      </p:sp>
      <p:sp>
        <p:nvSpPr>
          <p:cNvPr id="4" name="TextBox 3"/>
          <p:cNvSpPr txBox="1"/>
          <p:nvPr/>
        </p:nvSpPr>
        <p:spPr>
          <a:xfrm>
            <a:off x="2438400" y="0"/>
            <a:ext cx="7391400" cy="1107996"/>
          </a:xfrm>
          <a:prstGeom prst="rect">
            <a:avLst/>
          </a:prstGeom>
          <a:noFill/>
        </p:spPr>
        <p:txBody>
          <a:bodyPr wrap="square" rtlCol="0">
            <a:spAutoFit/>
          </a:bodyPr>
          <a:lstStyle/>
          <a:p>
            <a:pPr algn="ctr"/>
            <a:r>
              <a:rPr lang="en-US" sz="6600" dirty="0">
                <a:latin typeface="Calibri" panose="020F0502020204030204" pitchFamily="34" charset="0"/>
              </a:rPr>
              <a:t>Console</a:t>
            </a:r>
            <a:endParaRPr lang="en-US" sz="4800" dirty="0">
              <a:latin typeface="Calibri" panose="020F0502020204030204" pitchFamily="34" charset="0"/>
            </a:endParaRPr>
          </a:p>
        </p:txBody>
      </p:sp>
      <p:sp>
        <p:nvSpPr>
          <p:cNvPr id="6" name="TextBox 5"/>
          <p:cNvSpPr txBox="1"/>
          <p:nvPr/>
        </p:nvSpPr>
        <p:spPr>
          <a:xfrm>
            <a:off x="7699248" y="1258825"/>
            <a:ext cx="4343400" cy="2862322"/>
          </a:xfrm>
          <a:prstGeom prst="rect">
            <a:avLst/>
          </a:prstGeom>
          <a:noFill/>
        </p:spPr>
        <p:txBody>
          <a:bodyPr wrap="square" rtlCol="0">
            <a:spAutoFit/>
          </a:bodyPr>
          <a:lstStyle/>
          <a:p>
            <a:pPr fontAlgn="base"/>
            <a:r>
              <a:rPr lang="en-US" sz="2000" i="1" dirty="0"/>
              <a:t>“Behold, I say unto you, go forth as I have commanded you; repent of all your sins; ask and ye shall receive; knock and it shall be opened unto you.</a:t>
            </a:r>
          </a:p>
          <a:p>
            <a:pPr fontAlgn="base"/>
            <a:r>
              <a:rPr lang="en-US" sz="2000" i="1" dirty="0"/>
              <a:t>Behold, I will go before you and be your rearward [your guard from behind]; and I will be in your midst, and you shall not be confounded.” </a:t>
            </a:r>
          </a:p>
          <a:p>
            <a:pPr fontAlgn="base"/>
            <a:r>
              <a:rPr lang="en-US" sz="2000" i="1" dirty="0"/>
              <a:t>D&amp;C 49:26-27</a:t>
            </a:r>
          </a:p>
        </p:txBody>
      </p:sp>
      <p:sp>
        <p:nvSpPr>
          <p:cNvPr id="7" name="TextBox 6"/>
          <p:cNvSpPr txBox="1"/>
          <p:nvPr/>
        </p:nvSpPr>
        <p:spPr>
          <a:xfrm>
            <a:off x="0" y="6550223"/>
            <a:ext cx="4800600" cy="307777"/>
          </a:xfrm>
          <a:prstGeom prst="rect">
            <a:avLst/>
          </a:prstGeom>
          <a:noFill/>
        </p:spPr>
        <p:txBody>
          <a:bodyPr wrap="square" rtlCol="0">
            <a:spAutoFit/>
          </a:bodyPr>
          <a:lstStyle/>
          <a:p>
            <a:r>
              <a:rPr lang="en-US" sz="1400" dirty="0"/>
              <a:t>Jacob 3:1-2</a:t>
            </a:r>
          </a:p>
        </p:txBody>
      </p:sp>
      <p:grpSp>
        <p:nvGrpSpPr>
          <p:cNvPr id="25" name="Group 3">
            <a:extLst>
              <a:ext uri="{FF2B5EF4-FFF2-40B4-BE49-F238E27FC236}">
                <a16:creationId xmlns:a16="http://schemas.microsoft.com/office/drawing/2014/main" id="{6614F6D9-D3E8-44C5-A871-E7257C1FE5B8}"/>
              </a:ext>
            </a:extLst>
          </p:cNvPr>
          <p:cNvGrpSpPr/>
          <p:nvPr/>
        </p:nvGrpSpPr>
        <p:grpSpPr>
          <a:xfrm>
            <a:off x="9299448" y="4260917"/>
            <a:ext cx="2031972" cy="2301261"/>
            <a:chOff x="71718" y="1120588"/>
            <a:chExt cx="3070535" cy="4572000"/>
          </a:xfrm>
          <a:solidFill>
            <a:schemeClr val="accent4">
              <a:lumMod val="40000"/>
              <a:lumOff val="60000"/>
            </a:schemeClr>
          </a:solidFill>
        </p:grpSpPr>
        <p:grpSp>
          <p:nvGrpSpPr>
            <p:cNvPr id="26" name="Group 13">
              <a:extLst>
                <a:ext uri="{FF2B5EF4-FFF2-40B4-BE49-F238E27FC236}">
                  <a16:creationId xmlns:a16="http://schemas.microsoft.com/office/drawing/2014/main" id="{2AE478F8-8DB7-403B-80C4-EAF486D2D715}"/>
                </a:ext>
              </a:extLst>
            </p:cNvPr>
            <p:cNvGrpSpPr/>
            <p:nvPr/>
          </p:nvGrpSpPr>
          <p:grpSpPr>
            <a:xfrm>
              <a:off x="71718" y="1120588"/>
              <a:ext cx="3048000" cy="4572000"/>
              <a:chOff x="838200" y="1066800"/>
              <a:chExt cx="2438400" cy="3352800"/>
            </a:xfrm>
            <a:grpFill/>
          </p:grpSpPr>
          <p:sp>
            <p:nvSpPr>
              <p:cNvPr id="28" name="Rounded Rectangle 61">
                <a:extLst>
                  <a:ext uri="{FF2B5EF4-FFF2-40B4-BE49-F238E27FC236}">
                    <a16:creationId xmlns:a16="http://schemas.microsoft.com/office/drawing/2014/main" id="{0857FE5E-E77D-455C-BCF8-3448DB821971}"/>
                  </a:ext>
                </a:extLst>
              </p:cNvPr>
              <p:cNvSpPr/>
              <p:nvPr/>
            </p:nvSpPr>
            <p:spPr>
              <a:xfrm>
                <a:off x="1066800" y="12954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
                <a:extLst>
                  <a:ext uri="{FF2B5EF4-FFF2-40B4-BE49-F238E27FC236}">
                    <a16:creationId xmlns:a16="http://schemas.microsoft.com/office/drawing/2014/main" id="{1A1DA6A1-22C3-40AA-A76D-6872AFFD41B1}"/>
                  </a:ext>
                </a:extLst>
              </p:cNvPr>
              <p:cNvSpPr/>
              <p:nvPr/>
            </p:nvSpPr>
            <p:spPr>
              <a:xfrm>
                <a:off x="1143000" y="12192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
                <a:extLst>
                  <a:ext uri="{FF2B5EF4-FFF2-40B4-BE49-F238E27FC236}">
                    <a16:creationId xmlns:a16="http://schemas.microsoft.com/office/drawing/2014/main" id="{0DB1EC28-2457-4C26-8F71-558D78D19F25}"/>
                  </a:ext>
                </a:extLst>
              </p:cNvPr>
              <p:cNvSpPr/>
              <p:nvPr/>
            </p:nvSpPr>
            <p:spPr>
              <a:xfrm>
                <a:off x="1219200" y="11430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4">
                <a:extLst>
                  <a:ext uri="{FF2B5EF4-FFF2-40B4-BE49-F238E27FC236}">
                    <a16:creationId xmlns:a16="http://schemas.microsoft.com/office/drawing/2014/main" id="{06948981-F4D4-404C-973B-778FB1B7C757}"/>
                  </a:ext>
                </a:extLst>
              </p:cNvPr>
              <p:cNvSpPr/>
              <p:nvPr/>
            </p:nvSpPr>
            <p:spPr>
              <a:xfrm>
                <a:off x="1295400" y="10668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5">
                <a:extLst>
                  <a:ext uri="{FF2B5EF4-FFF2-40B4-BE49-F238E27FC236}">
                    <a16:creationId xmlns:a16="http://schemas.microsoft.com/office/drawing/2014/main" id="{1A09EDCF-3817-436A-89B3-9851E219FF39}"/>
                  </a:ext>
                </a:extLst>
              </p:cNvPr>
              <p:cNvSpPr/>
              <p:nvPr/>
            </p:nvSpPr>
            <p:spPr>
              <a:xfrm>
                <a:off x="838200" y="1676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6">
                <a:extLst>
                  <a:ext uri="{FF2B5EF4-FFF2-40B4-BE49-F238E27FC236}">
                    <a16:creationId xmlns:a16="http://schemas.microsoft.com/office/drawing/2014/main" id="{27A37ED6-7EBF-4A86-AF7F-03D1B057D64D}"/>
                  </a:ext>
                </a:extLst>
              </p:cNvPr>
              <p:cNvSpPr/>
              <p:nvPr/>
            </p:nvSpPr>
            <p:spPr>
              <a:xfrm>
                <a:off x="838200" y="2438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7">
                <a:extLst>
                  <a:ext uri="{FF2B5EF4-FFF2-40B4-BE49-F238E27FC236}">
                    <a16:creationId xmlns:a16="http://schemas.microsoft.com/office/drawing/2014/main" id="{09A9CF7D-9921-4DCE-A71D-E68725555375}"/>
                  </a:ext>
                </a:extLst>
              </p:cNvPr>
              <p:cNvSpPr/>
              <p:nvPr/>
            </p:nvSpPr>
            <p:spPr>
              <a:xfrm>
                <a:off x="838200" y="3200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Plaque 8">
                <a:extLst>
                  <a:ext uri="{FF2B5EF4-FFF2-40B4-BE49-F238E27FC236}">
                    <a16:creationId xmlns:a16="http://schemas.microsoft.com/office/drawing/2014/main" id="{AB033123-30E1-4746-9B5C-CDD305E4F78D}"/>
                  </a:ext>
                </a:extLst>
              </p:cNvPr>
              <p:cNvSpPr/>
              <p:nvPr/>
            </p:nvSpPr>
            <p:spPr>
              <a:xfrm>
                <a:off x="990600" y="1981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9">
                <a:extLst>
                  <a:ext uri="{FF2B5EF4-FFF2-40B4-BE49-F238E27FC236}">
                    <a16:creationId xmlns:a16="http://schemas.microsoft.com/office/drawing/2014/main" id="{D2E34D10-A033-4A11-8170-D90E52E788A6}"/>
                  </a:ext>
                </a:extLst>
              </p:cNvPr>
              <p:cNvSpPr/>
              <p:nvPr/>
            </p:nvSpPr>
            <p:spPr>
              <a:xfrm>
                <a:off x="990600" y="2743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10">
                <a:extLst>
                  <a:ext uri="{FF2B5EF4-FFF2-40B4-BE49-F238E27FC236}">
                    <a16:creationId xmlns:a16="http://schemas.microsoft.com/office/drawing/2014/main" id="{0FBFA61B-8415-41D0-9812-58A64D37AE82}"/>
                  </a:ext>
                </a:extLst>
              </p:cNvPr>
              <p:cNvSpPr/>
              <p:nvPr/>
            </p:nvSpPr>
            <p:spPr>
              <a:xfrm>
                <a:off x="990600" y="3505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1265B7B4-91C2-4C28-9B4E-37BB729412D7}"/>
                </a:ext>
              </a:extLst>
            </p:cNvPr>
            <p:cNvSpPr txBox="1"/>
            <p:nvPr/>
          </p:nvSpPr>
          <p:spPr>
            <a:xfrm>
              <a:off x="762598" y="1254182"/>
              <a:ext cx="2379655" cy="4096856"/>
            </a:xfrm>
            <a:prstGeom prst="rect">
              <a:avLst/>
            </a:prstGeom>
            <a:noFill/>
          </p:spPr>
          <p:txBody>
            <a:bodyPr wrap="square" rtlCol="0">
              <a:spAutoFit/>
            </a:bodyPr>
            <a:lstStyle/>
            <a:p>
              <a:pPr algn="ctr"/>
              <a:r>
                <a:rPr lang="en-US" sz="1600" b="1" dirty="0"/>
                <a:t>If we look unto God with firmness of mind and pray with exceeding faith, He will console us in our afflictions</a:t>
              </a:r>
              <a:endParaRPr lang="en-US" sz="1600" b="1" dirty="0">
                <a:solidFill>
                  <a:schemeClr val="bg2">
                    <a:lumMod val="25000"/>
                  </a:schemeClr>
                </a:solidFill>
                <a:latin typeface="Tempus Sans ITC" pitchFamily="82" charset="0"/>
              </a:endParaRPr>
            </a:p>
          </p:txBody>
        </p:sp>
      </p:grpSp>
      <p:pic>
        <p:nvPicPr>
          <p:cNvPr id="38" name="Picture 37">
            <a:extLst>
              <a:ext uri="{FF2B5EF4-FFF2-40B4-BE49-F238E27FC236}">
                <a16:creationId xmlns:a16="http://schemas.microsoft.com/office/drawing/2014/main" id="{0EBC1C59-1C97-4961-8040-51EC68A9F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153" y="2203704"/>
            <a:ext cx="3188969" cy="2391727"/>
          </a:xfrm>
          <a:prstGeom prst="rect">
            <a:avLst/>
          </a:prstGeom>
        </p:spPr>
      </p:pic>
    </p:spTree>
    <p:extLst>
      <p:ext uri="{BB962C8B-B14F-4D97-AF65-F5344CB8AC3E}">
        <p14:creationId xmlns:p14="http://schemas.microsoft.com/office/powerpoint/2010/main" val="258086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1103376" y="984505"/>
            <a:ext cx="5187696" cy="4093428"/>
          </a:xfrm>
          <a:prstGeom prst="rect">
            <a:avLst/>
          </a:prstGeom>
          <a:noFill/>
        </p:spPr>
        <p:txBody>
          <a:bodyPr wrap="square" rtlCol="0">
            <a:spAutoFit/>
          </a:bodyPr>
          <a:lstStyle/>
          <a:p>
            <a:r>
              <a:rPr lang="en-US" sz="2000" dirty="0"/>
              <a:t>“We live at a time in the world’s history when there are many difficult challenges but also great opportunities and reasons for rejoicing. There are, of course, those times when we experience disappointments, heartaches, and even tragedies in our lives. However, if we will put our trust in the Lord, He will help us through our difficulties, whatever they may be. The Psalmist provided this assurance: “Weeping may endure for a night, but joy cometh in the morning.” Psalms 30:5</a:t>
            </a:r>
            <a:endParaRPr lang="en-US" sz="2000" baseline="30000" dirty="0"/>
          </a:p>
          <a:p>
            <a:r>
              <a:rPr lang="en-US" sz="2000" baseline="30000" dirty="0"/>
              <a:t>Thomas S. Monson</a:t>
            </a:r>
            <a:endParaRPr lang="en-US" sz="2000" dirty="0"/>
          </a:p>
          <a:p>
            <a:pPr fontAlgn="base"/>
            <a:endParaRPr lang="en-US" sz="2000" dirty="0"/>
          </a:p>
        </p:txBody>
      </p:sp>
      <p:sp>
        <p:nvSpPr>
          <p:cNvPr id="4" name="TextBox 3"/>
          <p:cNvSpPr txBox="1"/>
          <p:nvPr/>
        </p:nvSpPr>
        <p:spPr>
          <a:xfrm>
            <a:off x="2438400" y="0"/>
            <a:ext cx="7391400" cy="830997"/>
          </a:xfrm>
          <a:prstGeom prst="rect">
            <a:avLst/>
          </a:prstGeom>
          <a:noFill/>
        </p:spPr>
        <p:txBody>
          <a:bodyPr wrap="square" rtlCol="0">
            <a:spAutoFit/>
          </a:bodyPr>
          <a:lstStyle/>
          <a:p>
            <a:pPr algn="ctr"/>
            <a:r>
              <a:rPr lang="en-US" sz="4800" dirty="0">
                <a:latin typeface="Calibri" panose="020F0502020204030204" pitchFamily="34" charset="0"/>
              </a:rPr>
              <a:t>Challenges</a:t>
            </a:r>
          </a:p>
        </p:txBody>
      </p:sp>
      <p:sp>
        <p:nvSpPr>
          <p:cNvPr id="7" name="Rectangle 6"/>
          <p:cNvSpPr/>
          <p:nvPr/>
        </p:nvSpPr>
        <p:spPr>
          <a:xfrm>
            <a:off x="6373368" y="3048001"/>
            <a:ext cx="5605272" cy="3508653"/>
          </a:xfrm>
          <a:prstGeom prst="rect">
            <a:avLst/>
          </a:prstGeom>
        </p:spPr>
        <p:txBody>
          <a:bodyPr wrap="square">
            <a:spAutoFit/>
          </a:bodyPr>
          <a:lstStyle/>
          <a:p>
            <a:pPr fontAlgn="base"/>
            <a:r>
              <a:rPr lang="en-US" sz="2400" dirty="0">
                <a:ln>
                  <a:solidFill>
                    <a:schemeClr val="tx1"/>
                  </a:solidFill>
                </a:ln>
                <a:solidFill>
                  <a:srgbClr val="FF0000"/>
                </a:solidFill>
                <a:effectLst/>
              </a:rPr>
              <a:t>How do we overcome challenges and trials?</a:t>
            </a:r>
          </a:p>
          <a:p>
            <a:pPr fontAlgn="base"/>
            <a:endParaRPr lang="en-US" dirty="0"/>
          </a:p>
          <a:p>
            <a:pPr fontAlgn="base"/>
            <a:r>
              <a:rPr lang="en-US" dirty="0"/>
              <a:t>1. “Live as faithfully as we possibly can. … We must not be paralyzed just because [of events] ahead of us somewhere.”</a:t>
            </a:r>
          </a:p>
          <a:p>
            <a:pPr fontAlgn="base"/>
            <a:endParaRPr lang="en-US" dirty="0"/>
          </a:p>
          <a:p>
            <a:pPr fontAlgn="base"/>
            <a:r>
              <a:rPr lang="en-US" dirty="0"/>
              <a:t>2. “Never let fear and the father of fear (Satan himself) divert us from our faith and faithful living.”</a:t>
            </a:r>
          </a:p>
          <a:p>
            <a:pPr fontAlgn="base"/>
            <a:endParaRPr lang="en-US" dirty="0"/>
          </a:p>
          <a:p>
            <a:pPr fontAlgn="base"/>
            <a:r>
              <a:rPr lang="en-US" dirty="0"/>
              <a:t>3. “Be faithful. God is in charge. He knows your name and He knows your need.”</a:t>
            </a:r>
          </a:p>
          <a:p>
            <a:pPr fontAlgn="base"/>
            <a:r>
              <a:rPr lang="en-US" sz="1400" dirty="0"/>
              <a:t>Jeffrey R. Holland</a:t>
            </a:r>
          </a:p>
        </p:txBody>
      </p:sp>
      <p:pic>
        <p:nvPicPr>
          <p:cNvPr id="6" name="Picture 5">
            <a:extLst>
              <a:ext uri="{FF2B5EF4-FFF2-40B4-BE49-F238E27FC236}">
                <a16:creationId xmlns:a16="http://schemas.microsoft.com/office/drawing/2014/main" id="{4C709547-3393-4DF4-A07A-7EC1B37DF7E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46888" y="1005840"/>
            <a:ext cx="804672" cy="998903"/>
          </a:xfrm>
          <a:prstGeom prst="rect">
            <a:avLst/>
          </a:prstGeom>
        </p:spPr>
      </p:pic>
      <p:pic>
        <p:nvPicPr>
          <p:cNvPr id="11" name="Picture 10">
            <a:extLst>
              <a:ext uri="{FF2B5EF4-FFF2-40B4-BE49-F238E27FC236}">
                <a16:creationId xmlns:a16="http://schemas.microsoft.com/office/drawing/2014/main" id="{4342B23F-99CC-44A1-AE29-CBDE94C5E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448" y="4542883"/>
            <a:ext cx="2658808" cy="1995927"/>
          </a:xfrm>
          <a:prstGeom prst="rect">
            <a:avLst/>
          </a:prstGeom>
        </p:spPr>
      </p:pic>
      <p:pic>
        <p:nvPicPr>
          <p:cNvPr id="13" name="Picture 12">
            <a:extLst>
              <a:ext uri="{FF2B5EF4-FFF2-40B4-BE49-F238E27FC236}">
                <a16:creationId xmlns:a16="http://schemas.microsoft.com/office/drawing/2014/main" id="{96D245CB-88F2-40AD-9A12-AB5D57223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459" y="844162"/>
            <a:ext cx="2918650" cy="2190673"/>
          </a:xfrm>
          <a:prstGeom prst="rect">
            <a:avLst/>
          </a:prstGeom>
        </p:spPr>
      </p:pic>
      <p:pic>
        <p:nvPicPr>
          <p:cNvPr id="9" name="Picture 8">
            <a:extLst>
              <a:ext uri="{FF2B5EF4-FFF2-40B4-BE49-F238E27FC236}">
                <a16:creationId xmlns:a16="http://schemas.microsoft.com/office/drawing/2014/main" id="{F15443AB-FD1C-47D7-93DD-EBEF17B60CD5}"/>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11430000" y="5943600"/>
            <a:ext cx="688141" cy="859536"/>
          </a:xfrm>
          <a:prstGeom prst="rect">
            <a:avLst/>
          </a:prstGeom>
        </p:spPr>
      </p:pic>
    </p:spTree>
    <p:extLst>
      <p:ext uri="{BB962C8B-B14F-4D97-AF65-F5344CB8AC3E}">
        <p14:creationId xmlns:p14="http://schemas.microsoft.com/office/powerpoint/2010/main" val="4625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374904" y="1143000"/>
            <a:ext cx="5416296" cy="2554545"/>
          </a:xfrm>
          <a:prstGeom prst="rect">
            <a:avLst/>
          </a:prstGeom>
          <a:noFill/>
        </p:spPr>
        <p:txBody>
          <a:bodyPr wrap="square" rtlCol="0">
            <a:spAutoFit/>
          </a:bodyPr>
          <a:lstStyle/>
          <a:p>
            <a:pPr fontAlgn="base"/>
            <a:r>
              <a:rPr lang="en-US" sz="2000" dirty="0"/>
              <a:t>Those who are not repentant:</a:t>
            </a:r>
          </a:p>
          <a:p>
            <a:pPr fontAlgn="base"/>
            <a:endParaRPr lang="en-US" sz="2000" dirty="0"/>
          </a:p>
          <a:p>
            <a:pPr fontAlgn="base"/>
            <a:r>
              <a:rPr lang="en-US" sz="2000" dirty="0"/>
              <a:t>Land will be cursed</a:t>
            </a:r>
          </a:p>
          <a:p>
            <a:pPr fontAlgn="base"/>
            <a:endParaRPr lang="en-US" sz="2000" dirty="0"/>
          </a:p>
          <a:p>
            <a:pPr fontAlgn="base"/>
            <a:r>
              <a:rPr lang="en-US" sz="2000" dirty="0"/>
              <a:t>Sore cursing and even destruction</a:t>
            </a:r>
          </a:p>
          <a:p>
            <a:pPr fontAlgn="base"/>
            <a:endParaRPr lang="en-US" sz="2000" dirty="0"/>
          </a:p>
          <a:p>
            <a:pPr fontAlgn="base"/>
            <a:r>
              <a:rPr lang="en-US" sz="2000" dirty="0"/>
              <a:t>Those unrighteous will possess your lands and all righteousness will ‘lead away’ from among you.</a:t>
            </a:r>
          </a:p>
        </p:txBody>
      </p:sp>
      <p:sp>
        <p:nvSpPr>
          <p:cNvPr id="4" name="TextBox 3"/>
          <p:cNvSpPr txBox="1"/>
          <p:nvPr/>
        </p:nvSpPr>
        <p:spPr>
          <a:xfrm>
            <a:off x="2438400" y="0"/>
            <a:ext cx="7391400" cy="830997"/>
          </a:xfrm>
          <a:prstGeom prst="rect">
            <a:avLst/>
          </a:prstGeom>
          <a:noFill/>
        </p:spPr>
        <p:txBody>
          <a:bodyPr wrap="square" rtlCol="0">
            <a:spAutoFit/>
          </a:bodyPr>
          <a:lstStyle/>
          <a:p>
            <a:pPr algn="ctr"/>
            <a:r>
              <a:rPr lang="en-US" sz="4800" dirty="0">
                <a:latin typeface="Calibri" panose="020F0502020204030204" pitchFamily="34" charset="0"/>
              </a:rPr>
              <a:t>The Unrepentant</a:t>
            </a:r>
          </a:p>
        </p:txBody>
      </p:sp>
      <p:sp>
        <p:nvSpPr>
          <p:cNvPr id="7" name="Rectangle 6"/>
          <p:cNvSpPr/>
          <p:nvPr/>
        </p:nvSpPr>
        <p:spPr>
          <a:xfrm>
            <a:off x="5541264" y="3520440"/>
            <a:ext cx="4898136" cy="2677656"/>
          </a:xfrm>
          <a:prstGeom prst="rect">
            <a:avLst/>
          </a:prstGeom>
        </p:spPr>
        <p:txBody>
          <a:bodyPr wrap="square">
            <a:spAutoFit/>
          </a:bodyPr>
          <a:lstStyle/>
          <a:p>
            <a:pPr fontAlgn="base"/>
            <a:r>
              <a:rPr lang="en-US" sz="2800" dirty="0">
                <a:ln>
                  <a:solidFill>
                    <a:schemeClr val="tx1"/>
                  </a:solidFill>
                </a:ln>
                <a:solidFill>
                  <a:srgbClr val="FF0000"/>
                </a:solidFill>
                <a:effectLst/>
              </a:rPr>
              <a:t>Lamanites more righteous?</a:t>
            </a:r>
          </a:p>
          <a:p>
            <a:pPr fontAlgn="base"/>
            <a:endParaRPr lang="en-US" dirty="0">
              <a:solidFill>
                <a:srgbClr val="FF0000"/>
              </a:solidFill>
            </a:endParaRPr>
          </a:p>
          <a:p>
            <a:pPr fontAlgn="base"/>
            <a:r>
              <a:rPr lang="en-US" dirty="0"/>
              <a:t>“The Lamanites, despite their dark and lowly existence in the days of Jacob, still are faithful to their wives and children, and, in this sense, are more righteous than many of the Nephites who—professing membership in the church--revel in immorality and unauthorized plural marriages.”</a:t>
            </a:r>
            <a:br>
              <a:rPr lang="en-US" dirty="0"/>
            </a:br>
            <a:r>
              <a:rPr lang="en-US" sz="1400" dirty="0"/>
              <a:t>JFM and RLM</a:t>
            </a:r>
          </a:p>
        </p:txBody>
      </p:sp>
      <p:sp>
        <p:nvSpPr>
          <p:cNvPr id="6" name="TextBox 5"/>
          <p:cNvSpPr txBox="1"/>
          <p:nvPr/>
        </p:nvSpPr>
        <p:spPr>
          <a:xfrm>
            <a:off x="124968" y="6550223"/>
            <a:ext cx="4800600" cy="307777"/>
          </a:xfrm>
          <a:prstGeom prst="rect">
            <a:avLst/>
          </a:prstGeom>
          <a:noFill/>
        </p:spPr>
        <p:txBody>
          <a:bodyPr wrap="square" rtlCol="0">
            <a:spAutoFit/>
          </a:bodyPr>
          <a:lstStyle/>
          <a:p>
            <a:r>
              <a:rPr lang="en-US" sz="1400" dirty="0"/>
              <a:t>Jacob 3:3-5</a:t>
            </a:r>
          </a:p>
        </p:txBody>
      </p:sp>
      <p:pic>
        <p:nvPicPr>
          <p:cNvPr id="10" name="Picture 9">
            <a:extLst>
              <a:ext uri="{FF2B5EF4-FFF2-40B4-BE49-F238E27FC236}">
                <a16:creationId xmlns:a16="http://schemas.microsoft.com/office/drawing/2014/main" id="{A6548CA2-6124-492E-9BD1-9F19456458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898"/>
          <a:stretch/>
        </p:blipFill>
        <p:spPr>
          <a:xfrm>
            <a:off x="10177272" y="5418439"/>
            <a:ext cx="1630108" cy="1156097"/>
          </a:xfrm>
          <a:prstGeom prst="rect">
            <a:avLst/>
          </a:prstGeom>
        </p:spPr>
      </p:pic>
      <p:pic>
        <p:nvPicPr>
          <p:cNvPr id="12" name="Picture 11">
            <a:extLst>
              <a:ext uri="{FF2B5EF4-FFF2-40B4-BE49-F238E27FC236}">
                <a16:creationId xmlns:a16="http://schemas.microsoft.com/office/drawing/2014/main" id="{7C181700-3CB1-4910-AF82-EF7D1EA4A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920" y="993648"/>
            <a:ext cx="3566160" cy="2318004"/>
          </a:xfrm>
          <a:prstGeom prst="rect">
            <a:avLst/>
          </a:prstGeom>
        </p:spPr>
      </p:pic>
      <p:pic>
        <p:nvPicPr>
          <p:cNvPr id="14" name="Picture 13">
            <a:extLst>
              <a:ext uri="{FF2B5EF4-FFF2-40B4-BE49-F238E27FC236}">
                <a16:creationId xmlns:a16="http://schemas.microsoft.com/office/drawing/2014/main" id="{03431A77-D349-493D-8773-00E4C075B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517" y="3753139"/>
            <a:ext cx="4339424" cy="2713177"/>
          </a:xfrm>
          <a:prstGeom prst="rect">
            <a:avLst/>
          </a:prstGeom>
        </p:spPr>
      </p:pic>
    </p:spTree>
    <p:extLst>
      <p:ext uri="{BB962C8B-B14F-4D97-AF65-F5344CB8AC3E}">
        <p14:creationId xmlns:p14="http://schemas.microsoft.com/office/powerpoint/2010/main" val="229346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3730331" y="941833"/>
            <a:ext cx="4904232" cy="707886"/>
          </a:xfrm>
          <a:prstGeom prst="rect">
            <a:avLst/>
          </a:prstGeom>
          <a:noFill/>
        </p:spPr>
        <p:txBody>
          <a:bodyPr wrap="square" rtlCol="0">
            <a:spAutoFit/>
          </a:bodyPr>
          <a:lstStyle/>
          <a:p>
            <a:pPr fontAlgn="base"/>
            <a:r>
              <a:rPr lang="en-US" sz="2000" dirty="0"/>
              <a:t>The protective hand of the Lord is withdrawn from any people who revel in </a:t>
            </a:r>
            <a:r>
              <a:rPr lang="en-US" sz="2000" dirty="0" err="1"/>
              <a:t>whoredoms</a:t>
            </a:r>
            <a:r>
              <a:rPr lang="en-US" sz="2000" dirty="0"/>
              <a:t>.</a:t>
            </a:r>
          </a:p>
        </p:txBody>
      </p:sp>
      <p:sp>
        <p:nvSpPr>
          <p:cNvPr id="4" name="TextBox 3"/>
          <p:cNvSpPr txBox="1"/>
          <p:nvPr/>
        </p:nvSpPr>
        <p:spPr>
          <a:xfrm>
            <a:off x="2438400" y="0"/>
            <a:ext cx="7391400" cy="830997"/>
          </a:xfrm>
          <a:prstGeom prst="rect">
            <a:avLst/>
          </a:prstGeom>
          <a:noFill/>
        </p:spPr>
        <p:txBody>
          <a:bodyPr wrap="square" rtlCol="0">
            <a:spAutoFit/>
          </a:bodyPr>
          <a:lstStyle/>
          <a:p>
            <a:pPr algn="ctr"/>
            <a:r>
              <a:rPr lang="en-US" sz="4800" dirty="0">
                <a:latin typeface="Calibri" panose="020F0502020204030204" pitchFamily="34" charset="0"/>
              </a:rPr>
              <a:t>Withdrawn</a:t>
            </a:r>
          </a:p>
        </p:txBody>
      </p:sp>
      <p:sp>
        <p:nvSpPr>
          <p:cNvPr id="7" name="Rectangle 6"/>
          <p:cNvSpPr/>
          <p:nvPr/>
        </p:nvSpPr>
        <p:spPr>
          <a:xfrm>
            <a:off x="4904232" y="2212849"/>
            <a:ext cx="4572000" cy="4124206"/>
          </a:xfrm>
          <a:prstGeom prst="rect">
            <a:avLst/>
          </a:prstGeom>
        </p:spPr>
        <p:txBody>
          <a:bodyPr>
            <a:spAutoFit/>
          </a:bodyPr>
          <a:lstStyle/>
          <a:p>
            <a:pPr fontAlgn="base"/>
            <a:r>
              <a:rPr lang="en-US" sz="2800" dirty="0">
                <a:ln>
                  <a:solidFill>
                    <a:schemeClr val="tx1"/>
                  </a:solidFill>
                </a:ln>
                <a:solidFill>
                  <a:srgbClr val="FF0000"/>
                </a:solidFill>
                <a:effectLst/>
              </a:rPr>
              <a:t>Promises to the </a:t>
            </a:r>
            <a:r>
              <a:rPr lang="en-US" sz="2800" dirty="0" err="1">
                <a:ln>
                  <a:solidFill>
                    <a:schemeClr val="tx1"/>
                  </a:solidFill>
                </a:ln>
                <a:solidFill>
                  <a:srgbClr val="FF0000"/>
                </a:solidFill>
                <a:effectLst/>
              </a:rPr>
              <a:t>Lamanites</a:t>
            </a:r>
            <a:r>
              <a:rPr lang="en-US" sz="2800" dirty="0">
                <a:ln>
                  <a:solidFill>
                    <a:schemeClr val="tx1"/>
                  </a:solidFill>
                </a:ln>
                <a:solidFill>
                  <a:srgbClr val="FF0000"/>
                </a:solidFill>
                <a:effectLst/>
              </a:rPr>
              <a:t>:</a:t>
            </a:r>
          </a:p>
          <a:p>
            <a:pPr fontAlgn="base"/>
            <a:r>
              <a:rPr lang="en-US" i="1" dirty="0"/>
              <a:t>“For there are many promises which are extended to the </a:t>
            </a:r>
            <a:r>
              <a:rPr lang="en-US" i="1" dirty="0" err="1"/>
              <a:t>Lamanites</a:t>
            </a:r>
            <a:r>
              <a:rPr lang="en-US" i="1" dirty="0"/>
              <a:t>; for it is because of the traditions of their fathers that caused them to remain in their state of ignorance; therefore the Lord will be merciful unto them and prolong their existence in the land.</a:t>
            </a:r>
          </a:p>
          <a:p>
            <a:pPr fontAlgn="base"/>
            <a:r>
              <a:rPr lang="en-US" i="1" dirty="0"/>
              <a:t>And at some period of time they will be brought to believe in his word, and to know of the incorrectness of the traditions of their fathers; and many of them will be saved, for the Lord will be merciful unto all who call on his name.”</a:t>
            </a:r>
          </a:p>
          <a:p>
            <a:pPr fontAlgn="base"/>
            <a:r>
              <a:rPr lang="en-US" i="1" dirty="0"/>
              <a:t>Alma 9:16-17</a:t>
            </a:r>
          </a:p>
        </p:txBody>
      </p:sp>
      <p:sp>
        <p:nvSpPr>
          <p:cNvPr id="6" name="TextBox 5"/>
          <p:cNvSpPr txBox="1"/>
          <p:nvPr/>
        </p:nvSpPr>
        <p:spPr>
          <a:xfrm>
            <a:off x="0" y="6550223"/>
            <a:ext cx="4800600" cy="307777"/>
          </a:xfrm>
          <a:prstGeom prst="rect">
            <a:avLst/>
          </a:prstGeom>
          <a:noFill/>
        </p:spPr>
        <p:txBody>
          <a:bodyPr wrap="square" rtlCol="0">
            <a:spAutoFit/>
          </a:bodyPr>
          <a:lstStyle/>
          <a:p>
            <a:r>
              <a:rPr lang="en-US" sz="1400" dirty="0"/>
              <a:t>Jacob 3:6</a:t>
            </a:r>
          </a:p>
        </p:txBody>
      </p:sp>
      <p:grpSp>
        <p:nvGrpSpPr>
          <p:cNvPr id="5" name="Group 4">
            <a:extLst>
              <a:ext uri="{FF2B5EF4-FFF2-40B4-BE49-F238E27FC236}">
                <a16:creationId xmlns:a16="http://schemas.microsoft.com/office/drawing/2014/main" id="{9E32FCD3-A5CC-4A53-9913-893F6367F7AE}"/>
              </a:ext>
            </a:extLst>
          </p:cNvPr>
          <p:cNvGrpSpPr/>
          <p:nvPr/>
        </p:nvGrpSpPr>
        <p:grpSpPr>
          <a:xfrm>
            <a:off x="9863433" y="2874264"/>
            <a:ext cx="1524000" cy="3766449"/>
            <a:chOff x="10073640" y="2874264"/>
            <a:chExt cx="1524000" cy="3766449"/>
          </a:xfrm>
        </p:grpSpPr>
        <p:grpSp>
          <p:nvGrpSpPr>
            <p:cNvPr id="10" name="Group 49">
              <a:extLst>
                <a:ext uri="{FF2B5EF4-FFF2-40B4-BE49-F238E27FC236}">
                  <a16:creationId xmlns:a16="http://schemas.microsoft.com/office/drawing/2014/main" id="{368295C6-B47A-4AE3-851C-2CA3507FCC9A}"/>
                </a:ext>
              </a:extLst>
            </p:cNvPr>
            <p:cNvGrpSpPr/>
            <p:nvPr/>
          </p:nvGrpSpPr>
          <p:grpSpPr>
            <a:xfrm rot="9550070">
              <a:off x="10858618" y="6026929"/>
              <a:ext cx="304800" cy="613784"/>
              <a:chOff x="1295400" y="4546730"/>
              <a:chExt cx="409568" cy="689984"/>
            </a:xfrm>
            <a:solidFill>
              <a:schemeClr val="tx1">
                <a:lumMod val="85000"/>
                <a:lumOff val="15000"/>
              </a:schemeClr>
            </a:solidFill>
          </p:grpSpPr>
          <p:sp>
            <p:nvSpPr>
              <p:cNvPr id="58" name="Oval 57">
                <a:extLst>
                  <a:ext uri="{FF2B5EF4-FFF2-40B4-BE49-F238E27FC236}">
                    <a16:creationId xmlns:a16="http://schemas.microsoft.com/office/drawing/2014/main" id="{4BBA216A-28D4-4925-B895-533D009B299C}"/>
                  </a:ext>
                </a:extLst>
              </p:cNvPr>
              <p:cNvSpPr/>
              <p:nvPr/>
            </p:nvSpPr>
            <p:spPr>
              <a:xfrm rot="19444033">
                <a:off x="1307650" y="4546730"/>
                <a:ext cx="397318" cy="68998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A6ED224-BD43-4ED1-8732-43C51505652B}"/>
                  </a:ext>
                </a:extLst>
              </p:cNvPr>
              <p:cNvSpPr/>
              <p:nvPr/>
            </p:nvSpPr>
            <p:spPr>
              <a:xfrm>
                <a:off x="1295400" y="4648200"/>
                <a:ext cx="196273" cy="29556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2">
              <a:extLst>
                <a:ext uri="{FF2B5EF4-FFF2-40B4-BE49-F238E27FC236}">
                  <a16:creationId xmlns:a16="http://schemas.microsoft.com/office/drawing/2014/main" id="{EA5C4125-3FB0-4BC6-9D09-3F1C96956A2F}"/>
                </a:ext>
              </a:extLst>
            </p:cNvPr>
            <p:cNvGrpSpPr/>
            <p:nvPr/>
          </p:nvGrpSpPr>
          <p:grpSpPr>
            <a:xfrm rot="15885139">
              <a:off x="10621785" y="6018132"/>
              <a:ext cx="304800" cy="613784"/>
              <a:chOff x="1295400" y="4546730"/>
              <a:chExt cx="409568" cy="689984"/>
            </a:xfrm>
          </p:grpSpPr>
          <p:sp>
            <p:nvSpPr>
              <p:cNvPr id="56" name="Oval 5">
                <a:extLst>
                  <a:ext uri="{FF2B5EF4-FFF2-40B4-BE49-F238E27FC236}">
                    <a16:creationId xmlns:a16="http://schemas.microsoft.com/office/drawing/2014/main" id="{CF07494A-C0F7-498D-BC0D-C75F21AA130A}"/>
                  </a:ext>
                </a:extLst>
              </p:cNvPr>
              <p:cNvSpPr/>
              <p:nvPr/>
            </p:nvSpPr>
            <p:spPr>
              <a:xfrm rot="19444033">
                <a:off x="1307650" y="4546730"/>
                <a:ext cx="397318" cy="689984"/>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EE69564-BE91-44BB-9E50-87856A2D26BD}"/>
                  </a:ext>
                </a:extLst>
              </p:cNvPr>
              <p:cNvSpPr/>
              <p:nvPr/>
            </p:nvSpPr>
            <p:spPr>
              <a:xfrm>
                <a:off x="1295400" y="4648200"/>
                <a:ext cx="196273" cy="295564"/>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a:extLst>
                <a:ext uri="{FF2B5EF4-FFF2-40B4-BE49-F238E27FC236}">
                  <a16:creationId xmlns:a16="http://schemas.microsoft.com/office/drawing/2014/main" id="{A9D76B98-49A1-4F82-98F2-1F16388114EB}"/>
                </a:ext>
              </a:extLst>
            </p:cNvPr>
            <p:cNvSpPr/>
            <p:nvPr/>
          </p:nvSpPr>
          <p:spPr>
            <a:xfrm>
              <a:off x="10329949" y="5191538"/>
              <a:ext cx="1115291" cy="1106055"/>
            </a:xfrm>
            <a:prstGeom prst="trapezoid">
              <a:avLst>
                <a:gd name="adj" fmla="val 1376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509E0C5-8D74-4FFD-A2B3-90D7590D25B5}"/>
                </a:ext>
              </a:extLst>
            </p:cNvPr>
            <p:cNvSpPr/>
            <p:nvPr/>
          </p:nvSpPr>
          <p:spPr>
            <a:xfrm>
              <a:off x="11369040" y="4849794"/>
              <a:ext cx="2286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47AF55F-402F-485F-AA5B-BCEAD67BBEC4}"/>
                </a:ext>
              </a:extLst>
            </p:cNvPr>
            <p:cNvSpPr/>
            <p:nvPr/>
          </p:nvSpPr>
          <p:spPr>
            <a:xfrm>
              <a:off x="10073640" y="4849794"/>
              <a:ext cx="2286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35FDC36E-09A0-4A6D-A6A8-138EEBB33B17}"/>
                </a:ext>
              </a:extLst>
            </p:cNvPr>
            <p:cNvSpPr/>
            <p:nvPr/>
          </p:nvSpPr>
          <p:spPr>
            <a:xfrm>
              <a:off x="10302240" y="3859194"/>
              <a:ext cx="1143000" cy="2133600"/>
            </a:xfrm>
            <a:prstGeom prst="trapezoid">
              <a:avLst>
                <a:gd name="adj" fmla="val 23863"/>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7E7C01-4BB4-424F-859A-428349A332A3}"/>
                </a:ext>
              </a:extLst>
            </p:cNvPr>
            <p:cNvSpPr/>
            <p:nvPr/>
          </p:nvSpPr>
          <p:spPr>
            <a:xfrm>
              <a:off x="10530840" y="3935394"/>
              <a:ext cx="685800" cy="525906"/>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67F48D7-3A86-43E8-A053-51F336A2BD8E}"/>
                </a:ext>
              </a:extLst>
            </p:cNvPr>
            <p:cNvSpPr/>
            <p:nvPr/>
          </p:nvSpPr>
          <p:spPr>
            <a:xfrm>
              <a:off x="10553931" y="3674466"/>
              <a:ext cx="609600" cy="525906"/>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A87912EB-C0BC-49C4-8C25-ED7F8823AFF9}"/>
                </a:ext>
              </a:extLst>
            </p:cNvPr>
            <p:cNvSpPr/>
            <p:nvPr/>
          </p:nvSpPr>
          <p:spPr>
            <a:xfrm rot="20397331">
              <a:off x="11017276" y="3994861"/>
              <a:ext cx="551541" cy="1157352"/>
            </a:xfrm>
            <a:prstGeom prst="trapezoid">
              <a:avLst>
                <a:gd name="adj" fmla="val 35984"/>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3D4764F8-8451-423F-B7A6-415D975A2DF4}"/>
                </a:ext>
              </a:extLst>
            </p:cNvPr>
            <p:cNvSpPr/>
            <p:nvPr/>
          </p:nvSpPr>
          <p:spPr>
            <a:xfrm rot="1296214">
              <a:off x="10189370" y="3989767"/>
              <a:ext cx="511448" cy="1132587"/>
            </a:xfrm>
            <a:prstGeom prst="trapezoid">
              <a:avLst>
                <a:gd name="adj" fmla="val 32075"/>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9BD0F9CB-E832-48EE-AF46-2D289DF9ABDA}"/>
                </a:ext>
              </a:extLst>
            </p:cNvPr>
            <p:cNvSpPr/>
            <p:nvPr/>
          </p:nvSpPr>
          <p:spPr>
            <a:xfrm rot="287694">
              <a:off x="10371068" y="3933211"/>
              <a:ext cx="498368" cy="1764854"/>
            </a:xfrm>
            <a:prstGeom prst="trapezoid">
              <a:avLst>
                <a:gd name="adj" fmla="val 32759"/>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87077D12-E6A9-4CD6-A1B4-BD9B16241D49}"/>
                </a:ext>
              </a:extLst>
            </p:cNvPr>
            <p:cNvSpPr/>
            <p:nvPr/>
          </p:nvSpPr>
          <p:spPr>
            <a:xfrm rot="21293170">
              <a:off x="10912441" y="3952612"/>
              <a:ext cx="464197" cy="1744020"/>
            </a:xfrm>
            <a:prstGeom prst="trapezoid">
              <a:avLst>
                <a:gd name="adj" fmla="val 35984"/>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31">
              <a:extLst>
                <a:ext uri="{FF2B5EF4-FFF2-40B4-BE49-F238E27FC236}">
                  <a16:creationId xmlns:a16="http://schemas.microsoft.com/office/drawing/2014/main" id="{7FB3589E-F375-44F8-AEDF-5D6FB57C6430}"/>
                </a:ext>
              </a:extLst>
            </p:cNvPr>
            <p:cNvGrpSpPr/>
            <p:nvPr/>
          </p:nvGrpSpPr>
          <p:grpSpPr>
            <a:xfrm rot="21151532">
              <a:off x="11054311" y="3217900"/>
              <a:ext cx="343204" cy="757299"/>
              <a:chOff x="1434718" y="4935165"/>
              <a:chExt cx="343204" cy="757299"/>
            </a:xfrm>
            <a:solidFill>
              <a:schemeClr val="tx1">
                <a:lumMod val="50000"/>
                <a:lumOff val="50000"/>
              </a:schemeClr>
            </a:solidFill>
          </p:grpSpPr>
          <p:sp>
            <p:nvSpPr>
              <p:cNvPr id="53" name="Moon 52">
                <a:extLst>
                  <a:ext uri="{FF2B5EF4-FFF2-40B4-BE49-F238E27FC236}">
                    <a16:creationId xmlns:a16="http://schemas.microsoft.com/office/drawing/2014/main" id="{779EF287-9852-4AD0-9E15-4BF4BFA63537}"/>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a:extLst>
                  <a:ext uri="{FF2B5EF4-FFF2-40B4-BE49-F238E27FC236}">
                    <a16:creationId xmlns:a16="http://schemas.microsoft.com/office/drawing/2014/main" id="{1A38B0C7-60CE-4710-8BF4-F2D8F5BB8974}"/>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a:extLst>
                  <a:ext uri="{FF2B5EF4-FFF2-40B4-BE49-F238E27FC236}">
                    <a16:creationId xmlns:a16="http://schemas.microsoft.com/office/drawing/2014/main" id="{59CF28B9-BE0B-4CA9-A3E4-4F8F4B708A6E}"/>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9">
              <a:extLst>
                <a:ext uri="{FF2B5EF4-FFF2-40B4-BE49-F238E27FC236}">
                  <a16:creationId xmlns:a16="http://schemas.microsoft.com/office/drawing/2014/main" id="{1CD6C8D9-EA73-41D1-B0BE-213D97CA2C51}"/>
                </a:ext>
              </a:extLst>
            </p:cNvPr>
            <p:cNvGrpSpPr/>
            <p:nvPr/>
          </p:nvGrpSpPr>
          <p:grpSpPr>
            <a:xfrm rot="1653802">
              <a:off x="10335593" y="3288332"/>
              <a:ext cx="343204" cy="757299"/>
              <a:chOff x="1434718" y="4935165"/>
              <a:chExt cx="343204" cy="757299"/>
            </a:xfrm>
            <a:solidFill>
              <a:schemeClr val="tx1">
                <a:lumMod val="50000"/>
                <a:lumOff val="50000"/>
              </a:schemeClr>
            </a:solidFill>
          </p:grpSpPr>
          <p:sp>
            <p:nvSpPr>
              <p:cNvPr id="50" name="Moon 49">
                <a:extLst>
                  <a:ext uri="{FF2B5EF4-FFF2-40B4-BE49-F238E27FC236}">
                    <a16:creationId xmlns:a16="http://schemas.microsoft.com/office/drawing/2014/main" id="{D5342E60-7289-49CC-A5D2-C53F7D818BDA}"/>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27">
                <a:extLst>
                  <a:ext uri="{FF2B5EF4-FFF2-40B4-BE49-F238E27FC236}">
                    <a16:creationId xmlns:a16="http://schemas.microsoft.com/office/drawing/2014/main" id="{11AB290B-5E21-47D6-9E73-D622A7607924}"/>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28">
                <a:extLst>
                  <a:ext uri="{FF2B5EF4-FFF2-40B4-BE49-F238E27FC236}">
                    <a16:creationId xmlns:a16="http://schemas.microsoft.com/office/drawing/2014/main" id="{EB1D59FB-0001-413D-99BB-9AD2ED1530B0}"/>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14">
              <a:extLst>
                <a:ext uri="{FF2B5EF4-FFF2-40B4-BE49-F238E27FC236}">
                  <a16:creationId xmlns:a16="http://schemas.microsoft.com/office/drawing/2014/main" id="{3CDCB0A2-1E58-4B26-8F33-D1D27578CBA3}"/>
                </a:ext>
              </a:extLst>
            </p:cNvPr>
            <p:cNvSpPr/>
            <p:nvPr/>
          </p:nvSpPr>
          <p:spPr>
            <a:xfrm>
              <a:off x="10454640" y="2913991"/>
              <a:ext cx="872048" cy="1173802"/>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31EEF8FD-E38A-4692-9738-C8013CCBF995}"/>
                </a:ext>
              </a:extLst>
            </p:cNvPr>
            <p:cNvSpPr/>
            <p:nvPr/>
          </p:nvSpPr>
          <p:spPr>
            <a:xfrm rot="5412568">
              <a:off x="10658098" y="2636139"/>
              <a:ext cx="381000" cy="857250"/>
            </a:xfrm>
            <a:prstGeom prst="moon">
              <a:avLst>
                <a:gd name="adj" fmla="val 7878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8B9572CC-A63F-4EFC-98F5-9290C2BFC970}"/>
                </a:ext>
              </a:extLst>
            </p:cNvPr>
            <p:cNvSpPr/>
            <p:nvPr/>
          </p:nvSpPr>
          <p:spPr>
            <a:xfrm rot="4358243">
              <a:off x="10544051" y="2944509"/>
              <a:ext cx="196323" cy="441725"/>
            </a:xfrm>
            <a:prstGeom prst="moon">
              <a:avLst>
                <a:gd name="adj" fmla="val 7878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a:extLst>
                <a:ext uri="{FF2B5EF4-FFF2-40B4-BE49-F238E27FC236}">
                  <a16:creationId xmlns:a16="http://schemas.microsoft.com/office/drawing/2014/main" id="{E8D89046-8D08-47DA-A4C7-323400D60214}"/>
                </a:ext>
              </a:extLst>
            </p:cNvPr>
            <p:cNvSpPr/>
            <p:nvPr/>
          </p:nvSpPr>
          <p:spPr>
            <a:xfrm rot="5412568">
              <a:off x="10710250" y="2564522"/>
              <a:ext cx="223255" cy="851971"/>
            </a:xfrm>
            <a:prstGeom prst="moon">
              <a:avLst>
                <a:gd name="adj" fmla="val 7878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a:extLst>
                <a:ext uri="{FF2B5EF4-FFF2-40B4-BE49-F238E27FC236}">
                  <a16:creationId xmlns:a16="http://schemas.microsoft.com/office/drawing/2014/main" id="{10E731D8-5D84-4930-9B50-72D09199CBCD}"/>
                </a:ext>
              </a:extLst>
            </p:cNvPr>
            <p:cNvSpPr/>
            <p:nvPr/>
          </p:nvSpPr>
          <p:spPr>
            <a:xfrm rot="5412568">
              <a:off x="10534236" y="2790502"/>
              <a:ext cx="217103" cy="488482"/>
            </a:xfrm>
            <a:prstGeom prst="moon">
              <a:avLst>
                <a:gd name="adj" fmla="val 7878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a:extLst>
                <a:ext uri="{FF2B5EF4-FFF2-40B4-BE49-F238E27FC236}">
                  <a16:creationId xmlns:a16="http://schemas.microsoft.com/office/drawing/2014/main" id="{677AC756-13F9-468B-AA89-2A435B27A628}"/>
                </a:ext>
              </a:extLst>
            </p:cNvPr>
            <p:cNvSpPr/>
            <p:nvPr/>
          </p:nvSpPr>
          <p:spPr>
            <a:xfrm rot="5412568">
              <a:off x="10996545" y="2814175"/>
              <a:ext cx="188274" cy="423618"/>
            </a:xfrm>
            <a:prstGeom prst="moon">
              <a:avLst>
                <a:gd name="adj" fmla="val 7878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a:extLst>
                <a:ext uri="{FF2B5EF4-FFF2-40B4-BE49-F238E27FC236}">
                  <a16:creationId xmlns:a16="http://schemas.microsoft.com/office/drawing/2014/main" id="{6C4A9EB3-AE33-4573-A3D0-05B27CFC1809}"/>
                </a:ext>
              </a:extLst>
            </p:cNvPr>
            <p:cNvSpPr/>
            <p:nvPr/>
          </p:nvSpPr>
          <p:spPr>
            <a:xfrm rot="14214603">
              <a:off x="10773460" y="2903485"/>
              <a:ext cx="233489" cy="441725"/>
            </a:xfrm>
            <a:prstGeom prst="moon">
              <a:avLst>
                <a:gd name="adj" fmla="val 7878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a:extLst>
                <a:ext uri="{FF2B5EF4-FFF2-40B4-BE49-F238E27FC236}">
                  <a16:creationId xmlns:a16="http://schemas.microsoft.com/office/drawing/2014/main" id="{4604FBCD-FB1B-4283-B32C-BCDB233A5807}"/>
                </a:ext>
              </a:extLst>
            </p:cNvPr>
            <p:cNvSpPr/>
            <p:nvPr/>
          </p:nvSpPr>
          <p:spPr>
            <a:xfrm rot="14214603">
              <a:off x="10769741" y="2911373"/>
              <a:ext cx="128959" cy="290158"/>
            </a:xfrm>
            <a:prstGeom prst="moon">
              <a:avLst>
                <a:gd name="adj" fmla="val 7878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a:extLst>
                <a:ext uri="{FF2B5EF4-FFF2-40B4-BE49-F238E27FC236}">
                  <a16:creationId xmlns:a16="http://schemas.microsoft.com/office/drawing/2014/main" id="{EB03C287-A2A1-4A6C-A04F-6E6EAEF9E44F}"/>
                </a:ext>
              </a:extLst>
            </p:cNvPr>
            <p:cNvSpPr/>
            <p:nvPr/>
          </p:nvSpPr>
          <p:spPr>
            <a:xfrm rot="14214603">
              <a:off x="10585858" y="2876660"/>
              <a:ext cx="196323" cy="441725"/>
            </a:xfrm>
            <a:prstGeom prst="moon">
              <a:avLst>
                <a:gd name="adj" fmla="val 7878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a:extLst>
                <a:ext uri="{FF2B5EF4-FFF2-40B4-BE49-F238E27FC236}">
                  <a16:creationId xmlns:a16="http://schemas.microsoft.com/office/drawing/2014/main" id="{A5E5D106-0B55-4E7E-ADF9-62BB11219CFF}"/>
                </a:ext>
              </a:extLst>
            </p:cNvPr>
            <p:cNvSpPr/>
            <p:nvPr/>
          </p:nvSpPr>
          <p:spPr>
            <a:xfrm rot="3904094">
              <a:off x="10696972" y="2736929"/>
              <a:ext cx="95325" cy="452370"/>
            </a:xfrm>
            <a:prstGeom prst="moon">
              <a:avLst>
                <a:gd name="adj" fmla="val 7878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7D07D8C5-484D-435E-93A3-F4EB6EB168B8}"/>
                </a:ext>
              </a:extLst>
            </p:cNvPr>
            <p:cNvSpPr/>
            <p:nvPr/>
          </p:nvSpPr>
          <p:spPr>
            <a:xfrm rot="20210230">
              <a:off x="11049080" y="2952355"/>
              <a:ext cx="106521" cy="332192"/>
            </a:xfrm>
            <a:prstGeom prst="moon">
              <a:avLst>
                <a:gd name="adj" fmla="val 7878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48">
              <a:extLst>
                <a:ext uri="{FF2B5EF4-FFF2-40B4-BE49-F238E27FC236}">
                  <a16:creationId xmlns:a16="http://schemas.microsoft.com/office/drawing/2014/main" id="{7B161E8D-0795-472E-86D0-5E9259038760}"/>
                </a:ext>
              </a:extLst>
            </p:cNvPr>
            <p:cNvGrpSpPr/>
            <p:nvPr/>
          </p:nvGrpSpPr>
          <p:grpSpPr>
            <a:xfrm>
              <a:off x="10562890" y="5789594"/>
              <a:ext cx="609600" cy="164123"/>
              <a:chOff x="553453" y="4798401"/>
              <a:chExt cx="1858183" cy="519282"/>
            </a:xfrm>
            <a:solidFill>
              <a:schemeClr val="tx1">
                <a:lumMod val="95000"/>
                <a:lumOff val="5000"/>
              </a:schemeClr>
            </a:solidFill>
          </p:grpSpPr>
          <p:sp>
            <p:nvSpPr>
              <p:cNvPr id="45" name="Frame 44">
                <a:extLst>
                  <a:ext uri="{FF2B5EF4-FFF2-40B4-BE49-F238E27FC236}">
                    <a16:creationId xmlns:a16="http://schemas.microsoft.com/office/drawing/2014/main" id="{600D3A88-3E45-4DDC-85C3-A8EF292A881D}"/>
                  </a:ext>
                </a:extLst>
              </p:cNvPr>
              <p:cNvSpPr/>
              <p:nvPr/>
            </p:nvSpPr>
            <p:spPr>
              <a:xfrm rot="2844396">
                <a:off x="562504" y="4789350"/>
                <a:ext cx="477718" cy="495819"/>
              </a:xfrm>
              <a:prstGeom prst="frame">
                <a:avLst>
                  <a:gd name="adj1" fmla="val 165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Frame 45">
                <a:extLst>
                  <a:ext uri="{FF2B5EF4-FFF2-40B4-BE49-F238E27FC236}">
                    <a16:creationId xmlns:a16="http://schemas.microsoft.com/office/drawing/2014/main" id="{2FF80D33-02F1-4191-BCD5-3311D774833D}"/>
                  </a:ext>
                </a:extLst>
              </p:cNvPr>
              <p:cNvSpPr/>
              <p:nvPr/>
            </p:nvSpPr>
            <p:spPr>
              <a:xfrm rot="2844396">
                <a:off x="906559" y="4801645"/>
                <a:ext cx="477718" cy="495819"/>
              </a:xfrm>
              <a:prstGeom prst="frame">
                <a:avLst>
                  <a:gd name="adj1" fmla="val 165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a:extLst>
                  <a:ext uri="{FF2B5EF4-FFF2-40B4-BE49-F238E27FC236}">
                    <a16:creationId xmlns:a16="http://schemas.microsoft.com/office/drawing/2014/main" id="{984F370D-503F-41AD-A475-8A409831B34A}"/>
                  </a:ext>
                </a:extLst>
              </p:cNvPr>
              <p:cNvSpPr/>
              <p:nvPr/>
            </p:nvSpPr>
            <p:spPr>
              <a:xfrm rot="2844396">
                <a:off x="1250613" y="4812441"/>
                <a:ext cx="477718" cy="495819"/>
              </a:xfrm>
              <a:prstGeom prst="frame">
                <a:avLst>
                  <a:gd name="adj1" fmla="val 165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Frame 47">
                <a:extLst>
                  <a:ext uri="{FF2B5EF4-FFF2-40B4-BE49-F238E27FC236}">
                    <a16:creationId xmlns:a16="http://schemas.microsoft.com/office/drawing/2014/main" id="{65309757-DF5B-4A89-8C5A-3B7B00B4E038}"/>
                  </a:ext>
                </a:extLst>
              </p:cNvPr>
              <p:cNvSpPr/>
              <p:nvPr/>
            </p:nvSpPr>
            <p:spPr>
              <a:xfrm rot="2844396">
                <a:off x="1573885" y="4821677"/>
                <a:ext cx="477718" cy="495819"/>
              </a:xfrm>
              <a:prstGeom prst="frame">
                <a:avLst>
                  <a:gd name="adj1" fmla="val 165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ame 48">
                <a:extLst>
                  <a:ext uri="{FF2B5EF4-FFF2-40B4-BE49-F238E27FC236}">
                    <a16:creationId xmlns:a16="http://schemas.microsoft.com/office/drawing/2014/main" id="{D015B356-83F3-4E73-9734-A15FABBD2281}"/>
                  </a:ext>
                </a:extLst>
              </p:cNvPr>
              <p:cNvSpPr/>
              <p:nvPr/>
            </p:nvSpPr>
            <p:spPr>
              <a:xfrm rot="2844396">
                <a:off x="1924868" y="4830914"/>
                <a:ext cx="477718" cy="495819"/>
              </a:xfrm>
              <a:prstGeom prst="frame">
                <a:avLst>
                  <a:gd name="adj1" fmla="val 165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53">
              <a:extLst>
                <a:ext uri="{FF2B5EF4-FFF2-40B4-BE49-F238E27FC236}">
                  <a16:creationId xmlns:a16="http://schemas.microsoft.com/office/drawing/2014/main" id="{7DF00958-D31F-4FCB-8BA8-4AC21582C6A8}"/>
                </a:ext>
              </a:extLst>
            </p:cNvPr>
            <p:cNvGrpSpPr/>
            <p:nvPr/>
          </p:nvGrpSpPr>
          <p:grpSpPr>
            <a:xfrm rot="1653802">
              <a:off x="10336431" y="3123017"/>
              <a:ext cx="243277" cy="536804"/>
              <a:chOff x="1434718" y="4935165"/>
              <a:chExt cx="343204" cy="757299"/>
            </a:xfrm>
            <a:solidFill>
              <a:schemeClr val="tx1">
                <a:lumMod val="50000"/>
                <a:lumOff val="50000"/>
              </a:schemeClr>
            </a:solidFill>
          </p:grpSpPr>
          <p:sp>
            <p:nvSpPr>
              <p:cNvPr id="42" name="Moon 41">
                <a:extLst>
                  <a:ext uri="{FF2B5EF4-FFF2-40B4-BE49-F238E27FC236}">
                    <a16:creationId xmlns:a16="http://schemas.microsoft.com/office/drawing/2014/main" id="{B08CBF66-AC5E-44B7-945F-0A1E4C8D3E8B}"/>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2F526D6C-5513-4524-B76F-DEA8D5572250}"/>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a:extLst>
                  <a:ext uri="{FF2B5EF4-FFF2-40B4-BE49-F238E27FC236}">
                    <a16:creationId xmlns:a16="http://schemas.microsoft.com/office/drawing/2014/main" id="{A0F8F845-576A-4B4F-8FFF-C5D84DB7497D}"/>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57">
              <a:extLst>
                <a:ext uri="{FF2B5EF4-FFF2-40B4-BE49-F238E27FC236}">
                  <a16:creationId xmlns:a16="http://schemas.microsoft.com/office/drawing/2014/main" id="{3C455BFB-7DC6-4FE9-860B-F0939CD3A4BA}"/>
                </a:ext>
              </a:extLst>
            </p:cNvPr>
            <p:cNvGrpSpPr/>
            <p:nvPr/>
          </p:nvGrpSpPr>
          <p:grpSpPr>
            <a:xfrm rot="20849912">
              <a:off x="11195656" y="3117160"/>
              <a:ext cx="243277" cy="536804"/>
              <a:chOff x="1434718" y="4935165"/>
              <a:chExt cx="343204" cy="757299"/>
            </a:xfrm>
            <a:solidFill>
              <a:schemeClr val="tx1">
                <a:lumMod val="50000"/>
                <a:lumOff val="50000"/>
              </a:schemeClr>
            </a:solidFill>
          </p:grpSpPr>
          <p:sp>
            <p:nvSpPr>
              <p:cNvPr id="39" name="Moon 38">
                <a:extLst>
                  <a:ext uri="{FF2B5EF4-FFF2-40B4-BE49-F238E27FC236}">
                    <a16:creationId xmlns:a16="http://schemas.microsoft.com/office/drawing/2014/main" id="{839ABAC6-CB29-4751-B43A-8E6ACDEDA341}"/>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3FDBD064-8FD9-4D87-B459-F3E5B8FBAD0B}"/>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3AC30E7E-625C-492B-B583-6F26D793B778}"/>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ounded Rectangle 30">
              <a:extLst>
                <a:ext uri="{FF2B5EF4-FFF2-40B4-BE49-F238E27FC236}">
                  <a16:creationId xmlns:a16="http://schemas.microsoft.com/office/drawing/2014/main" id="{11143E89-8267-4D25-8FB8-7A4AF608736E}"/>
                </a:ext>
              </a:extLst>
            </p:cNvPr>
            <p:cNvSpPr/>
            <p:nvPr/>
          </p:nvSpPr>
          <p:spPr>
            <a:xfrm>
              <a:off x="10378440" y="3097193"/>
              <a:ext cx="990600" cy="76201"/>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Picture 60">
            <a:extLst>
              <a:ext uri="{FF2B5EF4-FFF2-40B4-BE49-F238E27FC236}">
                <a16:creationId xmlns:a16="http://schemas.microsoft.com/office/drawing/2014/main" id="{AEF6DDB2-2F80-4C6B-9554-2E1803CCF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075" y="1775210"/>
            <a:ext cx="3072003" cy="4615723"/>
          </a:xfrm>
          <a:prstGeom prst="rect">
            <a:avLst/>
          </a:prstGeom>
        </p:spPr>
      </p:pic>
    </p:spTree>
    <p:extLst>
      <p:ext uri="{BB962C8B-B14F-4D97-AF65-F5344CB8AC3E}">
        <p14:creationId xmlns:p14="http://schemas.microsoft.com/office/powerpoint/2010/main" val="89726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1250"/>
                                        <p:tgtEl>
                                          <p:spTgt spid="61"/>
                                        </p:tgtEl>
                                      </p:cBhvr>
                                    </p:animEffect>
                                    <p:set>
                                      <p:cBhvr>
                                        <p:cTn id="9" dur="1" fill="hold">
                                          <p:stCondLst>
                                            <p:cond delay="1249"/>
                                          </p:stCondLst>
                                        </p:cTn>
                                        <p:tgtEl>
                                          <p:spTgt spid="6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26"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651641" y="1143001"/>
            <a:ext cx="5139559" cy="1938992"/>
          </a:xfrm>
          <a:prstGeom prst="rect">
            <a:avLst/>
          </a:prstGeom>
          <a:noFill/>
        </p:spPr>
        <p:txBody>
          <a:bodyPr wrap="square" rtlCol="0">
            <a:spAutoFit/>
          </a:bodyPr>
          <a:lstStyle/>
          <a:p>
            <a:pPr fontAlgn="base"/>
            <a:r>
              <a:rPr lang="en-US" sz="2000" b="1" dirty="0"/>
              <a:t>Husbands and wives are to love one another, and parents are to love their children</a:t>
            </a:r>
          </a:p>
          <a:p>
            <a:pPr fontAlgn="base"/>
            <a:endParaRPr lang="en-US" sz="2000" dirty="0"/>
          </a:p>
          <a:p>
            <a:pPr fontAlgn="base"/>
            <a:r>
              <a:rPr lang="en-US" sz="2000" dirty="0">
                <a:ln>
                  <a:solidFill>
                    <a:schemeClr val="tx1"/>
                  </a:solidFill>
                </a:ln>
                <a:solidFill>
                  <a:srgbClr val="FF0000"/>
                </a:solidFill>
                <a:effectLst/>
              </a:rPr>
              <a:t>What are some consequences that can result when family members fail to love one another and do not fulfill their family responsibilities?</a:t>
            </a:r>
          </a:p>
        </p:txBody>
      </p:sp>
      <p:sp>
        <p:nvSpPr>
          <p:cNvPr id="4" name="TextBox 3"/>
          <p:cNvSpPr txBox="1"/>
          <p:nvPr/>
        </p:nvSpPr>
        <p:spPr>
          <a:xfrm>
            <a:off x="2438400" y="0"/>
            <a:ext cx="7391400" cy="830997"/>
          </a:xfrm>
          <a:prstGeom prst="rect">
            <a:avLst/>
          </a:prstGeom>
          <a:noFill/>
        </p:spPr>
        <p:txBody>
          <a:bodyPr wrap="square" rtlCol="0">
            <a:spAutoFit/>
          </a:bodyPr>
          <a:lstStyle/>
          <a:p>
            <a:pPr algn="ctr"/>
            <a:r>
              <a:rPr lang="en-US" sz="4800" dirty="0">
                <a:latin typeface="Calibri" panose="020F0502020204030204" pitchFamily="34" charset="0"/>
              </a:rPr>
              <a:t>Behaviors Inherited</a:t>
            </a:r>
          </a:p>
        </p:txBody>
      </p:sp>
      <p:sp>
        <p:nvSpPr>
          <p:cNvPr id="7" name="Rectangle 6"/>
          <p:cNvSpPr/>
          <p:nvPr/>
        </p:nvSpPr>
        <p:spPr>
          <a:xfrm>
            <a:off x="5791200" y="3429000"/>
            <a:ext cx="5364480" cy="1200329"/>
          </a:xfrm>
          <a:prstGeom prst="rect">
            <a:avLst/>
          </a:prstGeom>
        </p:spPr>
        <p:txBody>
          <a:bodyPr wrap="square">
            <a:spAutoFit/>
          </a:bodyPr>
          <a:lstStyle/>
          <a:p>
            <a:pPr fontAlgn="base"/>
            <a:r>
              <a:rPr lang="en-US" dirty="0"/>
              <a:t>Behavioral patterns and attitudes frequently continue from generation to generation. Posterity is often beholden to ancestry for their views of god, man, and the purposes of life. </a:t>
            </a:r>
          </a:p>
        </p:txBody>
      </p:sp>
      <p:sp>
        <p:nvSpPr>
          <p:cNvPr id="6" name="TextBox 5"/>
          <p:cNvSpPr txBox="1"/>
          <p:nvPr/>
        </p:nvSpPr>
        <p:spPr>
          <a:xfrm>
            <a:off x="0" y="6550223"/>
            <a:ext cx="4800600" cy="307777"/>
          </a:xfrm>
          <a:prstGeom prst="rect">
            <a:avLst/>
          </a:prstGeom>
          <a:noFill/>
        </p:spPr>
        <p:txBody>
          <a:bodyPr wrap="square" rtlCol="0">
            <a:spAutoFit/>
          </a:bodyPr>
          <a:lstStyle/>
          <a:p>
            <a:r>
              <a:rPr lang="en-US" sz="1400" dirty="0"/>
              <a:t>Jacob 3:7</a:t>
            </a:r>
          </a:p>
        </p:txBody>
      </p:sp>
      <p:sp>
        <p:nvSpPr>
          <p:cNvPr id="8" name="TextBox 7"/>
          <p:cNvSpPr txBox="1"/>
          <p:nvPr/>
        </p:nvSpPr>
        <p:spPr>
          <a:xfrm>
            <a:off x="4910328" y="4873752"/>
            <a:ext cx="7214616" cy="1754326"/>
          </a:xfrm>
          <a:prstGeom prst="rect">
            <a:avLst/>
          </a:prstGeom>
          <a:noFill/>
        </p:spPr>
        <p:txBody>
          <a:bodyPr wrap="square" rtlCol="0">
            <a:spAutoFit/>
          </a:bodyPr>
          <a:lstStyle/>
          <a:p>
            <a:r>
              <a:rPr lang="en-US" i="1" dirty="0"/>
              <a:t>“And again, inasmuch as parents have children in Zion, or in any of her stakes which are organized, that teach them not to understand the doctrine of repentance, faith in Christ the Son of the living God, and of baptism and the gift of the Holy Ghost by the laying on of the hands, when eight years old, the sin be upon the heads of the parents.”</a:t>
            </a:r>
          </a:p>
          <a:p>
            <a:r>
              <a:rPr lang="en-US" i="1" dirty="0"/>
              <a:t>D&amp;C 68:25</a:t>
            </a:r>
          </a:p>
        </p:txBody>
      </p:sp>
      <p:pic>
        <p:nvPicPr>
          <p:cNvPr id="9" name="Picture 8">
            <a:extLst>
              <a:ext uri="{FF2B5EF4-FFF2-40B4-BE49-F238E27FC236}">
                <a16:creationId xmlns:a16="http://schemas.microsoft.com/office/drawing/2014/main" id="{92F0D8AD-A32C-4BC3-B31E-3CE200C9B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863" y="875538"/>
            <a:ext cx="3116961" cy="2373321"/>
          </a:xfrm>
          <a:prstGeom prst="rect">
            <a:avLst/>
          </a:prstGeom>
        </p:spPr>
      </p:pic>
      <p:pic>
        <p:nvPicPr>
          <p:cNvPr id="11" name="Picture 10">
            <a:extLst>
              <a:ext uri="{FF2B5EF4-FFF2-40B4-BE49-F238E27FC236}">
                <a16:creationId xmlns:a16="http://schemas.microsoft.com/office/drawing/2014/main" id="{9C416834-5FE7-439F-91E2-508A3C7AF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23" y="3374136"/>
            <a:ext cx="4144956" cy="3050934"/>
          </a:xfrm>
          <a:prstGeom prst="rect">
            <a:avLst/>
          </a:prstGeom>
        </p:spPr>
      </p:pic>
    </p:spTree>
    <p:extLst>
      <p:ext uri="{BB962C8B-B14F-4D97-AF65-F5344CB8AC3E}">
        <p14:creationId xmlns:p14="http://schemas.microsoft.com/office/powerpoint/2010/main" val="298652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D65D80-DC7D-46C0-B13B-7B5D2458B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752600" y="0"/>
            <a:ext cx="8763000" cy="1107996"/>
          </a:xfrm>
          <a:prstGeom prst="rect">
            <a:avLst/>
          </a:prstGeom>
          <a:noFill/>
        </p:spPr>
        <p:txBody>
          <a:bodyPr wrap="square" rtlCol="0">
            <a:spAutoFit/>
          </a:bodyPr>
          <a:lstStyle/>
          <a:p>
            <a:pPr algn="ctr"/>
            <a:r>
              <a:rPr lang="en-US" sz="6600" dirty="0">
                <a:latin typeface="Poor Richard" pitchFamily="18" charset="0"/>
              </a:rPr>
              <a:t>Recording Sacred Truths</a:t>
            </a:r>
          </a:p>
        </p:txBody>
      </p:sp>
      <p:sp>
        <p:nvSpPr>
          <p:cNvPr id="6" name="TextBox 5"/>
          <p:cNvSpPr txBox="1"/>
          <p:nvPr/>
        </p:nvSpPr>
        <p:spPr>
          <a:xfrm>
            <a:off x="1484852" y="1937879"/>
            <a:ext cx="5782890" cy="400110"/>
          </a:xfrm>
          <a:prstGeom prst="rect">
            <a:avLst/>
          </a:prstGeom>
          <a:noFill/>
        </p:spPr>
        <p:txBody>
          <a:bodyPr wrap="square" rtlCol="0">
            <a:spAutoFit/>
          </a:bodyPr>
          <a:lstStyle/>
          <a:p>
            <a:pPr fontAlgn="base"/>
            <a:r>
              <a:rPr lang="en-US" sz="2000" dirty="0"/>
              <a:t>Usually, records were passed from Father to son. </a:t>
            </a:r>
          </a:p>
        </p:txBody>
      </p:sp>
      <p:sp>
        <p:nvSpPr>
          <p:cNvPr id="7" name="TextBox 6"/>
          <p:cNvSpPr txBox="1"/>
          <p:nvPr/>
        </p:nvSpPr>
        <p:spPr>
          <a:xfrm>
            <a:off x="7905206" y="1014550"/>
            <a:ext cx="3276600" cy="1323439"/>
          </a:xfrm>
          <a:prstGeom prst="rect">
            <a:avLst/>
          </a:prstGeom>
          <a:noFill/>
        </p:spPr>
        <p:txBody>
          <a:bodyPr wrap="square" rtlCol="0">
            <a:spAutoFit/>
          </a:bodyPr>
          <a:lstStyle/>
          <a:p>
            <a:r>
              <a:rPr lang="en-US" sz="2000" dirty="0"/>
              <a:t>The Book of Mormon is a Spiritual Record with the soul purpose to bring men unto Christ; an invitation. </a:t>
            </a:r>
          </a:p>
        </p:txBody>
      </p:sp>
      <p:sp>
        <p:nvSpPr>
          <p:cNvPr id="37" name="TextBox 36"/>
          <p:cNvSpPr txBox="1"/>
          <p:nvPr/>
        </p:nvSpPr>
        <p:spPr>
          <a:xfrm>
            <a:off x="21770" y="6562513"/>
            <a:ext cx="4800600" cy="307777"/>
          </a:xfrm>
          <a:prstGeom prst="rect">
            <a:avLst/>
          </a:prstGeom>
          <a:noFill/>
        </p:spPr>
        <p:txBody>
          <a:bodyPr wrap="square" rtlCol="0">
            <a:spAutoFit/>
          </a:bodyPr>
          <a:lstStyle/>
          <a:p>
            <a:r>
              <a:rPr lang="en-US" sz="1400" dirty="0"/>
              <a:t>Jacob 1:1-4</a:t>
            </a:r>
          </a:p>
        </p:txBody>
      </p:sp>
      <p:sp>
        <p:nvSpPr>
          <p:cNvPr id="130" name="TextBox 129"/>
          <p:cNvSpPr txBox="1"/>
          <p:nvPr/>
        </p:nvSpPr>
        <p:spPr>
          <a:xfrm>
            <a:off x="317863" y="947057"/>
            <a:ext cx="4800600" cy="707886"/>
          </a:xfrm>
          <a:prstGeom prst="rect">
            <a:avLst/>
          </a:prstGeom>
          <a:noFill/>
        </p:spPr>
        <p:txBody>
          <a:bodyPr wrap="square" rtlCol="0">
            <a:spAutoFit/>
          </a:bodyPr>
          <a:lstStyle/>
          <a:p>
            <a:r>
              <a:rPr lang="en-US" sz="2000" dirty="0"/>
              <a:t>Jacob was a noble and righteous man…a man filled with the spirit</a:t>
            </a:r>
          </a:p>
        </p:txBody>
      </p:sp>
      <p:sp>
        <p:nvSpPr>
          <p:cNvPr id="131" name="TextBox 130"/>
          <p:cNvSpPr txBox="1"/>
          <p:nvPr/>
        </p:nvSpPr>
        <p:spPr>
          <a:xfrm>
            <a:off x="1341122" y="5345572"/>
            <a:ext cx="4800600" cy="1323439"/>
          </a:xfrm>
          <a:prstGeom prst="rect">
            <a:avLst/>
          </a:prstGeom>
          <a:noFill/>
        </p:spPr>
        <p:txBody>
          <a:bodyPr wrap="square" rtlCol="0">
            <a:spAutoFit/>
          </a:bodyPr>
          <a:lstStyle/>
          <a:p>
            <a:r>
              <a:rPr lang="en-US" sz="2000" dirty="0"/>
              <a:t>The </a:t>
            </a:r>
            <a:r>
              <a:rPr lang="en-US" sz="2000" dirty="0" err="1"/>
              <a:t>Nephite</a:t>
            </a:r>
            <a:r>
              <a:rPr lang="en-US" sz="2000" dirty="0"/>
              <a:t> prophets desired above all else that their people “taste of the richness and goodness” and avoid “bitter fruits of disobedience.”</a:t>
            </a:r>
          </a:p>
        </p:txBody>
      </p:sp>
      <p:sp>
        <p:nvSpPr>
          <p:cNvPr id="87" name="TextBox 86"/>
          <p:cNvSpPr txBox="1"/>
          <p:nvPr/>
        </p:nvSpPr>
        <p:spPr>
          <a:xfrm>
            <a:off x="6916103" y="5356850"/>
            <a:ext cx="4191000" cy="1323439"/>
          </a:xfrm>
          <a:prstGeom prst="rect">
            <a:avLst/>
          </a:prstGeom>
          <a:noFill/>
        </p:spPr>
        <p:txBody>
          <a:bodyPr wrap="square" rtlCol="0">
            <a:spAutoFit/>
          </a:bodyPr>
          <a:lstStyle/>
          <a:p>
            <a:r>
              <a:rPr lang="en-US" sz="2000" dirty="0"/>
              <a:t>The Lord showed Jacob and Joseph what would happen to the Nephites in the future, and He revealed details about the coming of Christ.</a:t>
            </a:r>
          </a:p>
        </p:txBody>
      </p:sp>
      <p:grpSp>
        <p:nvGrpSpPr>
          <p:cNvPr id="10" name="Group 9">
            <a:extLst>
              <a:ext uri="{FF2B5EF4-FFF2-40B4-BE49-F238E27FC236}">
                <a16:creationId xmlns:a16="http://schemas.microsoft.com/office/drawing/2014/main" id="{8CA935C5-D851-466F-99BC-FB7353FF7830}"/>
              </a:ext>
            </a:extLst>
          </p:cNvPr>
          <p:cNvGrpSpPr/>
          <p:nvPr/>
        </p:nvGrpSpPr>
        <p:grpSpPr>
          <a:xfrm>
            <a:off x="7071361" y="2573383"/>
            <a:ext cx="4191000" cy="2778238"/>
            <a:chOff x="7071361" y="2468880"/>
            <a:chExt cx="4191000" cy="2778238"/>
          </a:xfrm>
        </p:grpSpPr>
        <p:pic>
          <p:nvPicPr>
            <p:cNvPr id="9" name="Picture 8">
              <a:extLst>
                <a:ext uri="{FF2B5EF4-FFF2-40B4-BE49-F238E27FC236}">
                  <a16:creationId xmlns:a16="http://schemas.microsoft.com/office/drawing/2014/main" id="{4A56BE5D-A88C-442F-9353-FE5D120981A4}"/>
                </a:ext>
              </a:extLst>
            </p:cNvPr>
            <p:cNvPicPr>
              <a:picLocks noChangeAspect="1"/>
            </p:cNvPicPr>
            <p:nvPr/>
          </p:nvPicPr>
          <p:blipFill rotWithShape="1">
            <a:blip r:embed="rId3">
              <a:extLst>
                <a:ext uri="{28A0092B-C50C-407E-A947-70E740481C1C}">
                  <a14:useLocalDpi xmlns:a14="http://schemas.microsoft.com/office/drawing/2010/main" val="0"/>
                </a:ext>
              </a:extLst>
            </a:blip>
            <a:srcRect t="8490" r="2519"/>
            <a:stretch/>
          </p:blipFill>
          <p:spPr>
            <a:xfrm>
              <a:off x="7089594" y="2468880"/>
              <a:ext cx="3844018" cy="2606176"/>
            </a:xfrm>
            <a:prstGeom prst="rect">
              <a:avLst/>
            </a:prstGeom>
          </p:spPr>
        </p:pic>
        <p:sp>
          <p:nvSpPr>
            <p:cNvPr id="17" name="TextBox 16">
              <a:extLst>
                <a:ext uri="{FF2B5EF4-FFF2-40B4-BE49-F238E27FC236}">
                  <a16:creationId xmlns:a16="http://schemas.microsoft.com/office/drawing/2014/main" id="{6A64DB4E-EB33-4E25-8B7A-C2CE1C170553}"/>
                </a:ext>
              </a:extLst>
            </p:cNvPr>
            <p:cNvSpPr txBox="1"/>
            <p:nvPr/>
          </p:nvSpPr>
          <p:spPr>
            <a:xfrm>
              <a:off x="7071361" y="5000897"/>
              <a:ext cx="4191000" cy="246221"/>
            </a:xfrm>
            <a:prstGeom prst="rect">
              <a:avLst/>
            </a:prstGeom>
            <a:noFill/>
          </p:spPr>
          <p:txBody>
            <a:bodyPr wrap="square" rtlCol="0">
              <a:spAutoFit/>
            </a:bodyPr>
            <a:lstStyle/>
            <a:p>
              <a:r>
                <a:rPr lang="en-US" sz="1000" dirty="0"/>
                <a:t>James </a:t>
              </a:r>
              <a:r>
                <a:rPr lang="en-US" sz="1000" dirty="0" err="1"/>
                <a:t>Fullmer</a:t>
              </a:r>
              <a:endParaRPr lang="en-US" sz="1000" dirty="0"/>
            </a:p>
          </p:txBody>
        </p:sp>
      </p:grpSp>
      <p:pic>
        <p:nvPicPr>
          <p:cNvPr id="3" name="Picture 2">
            <a:extLst>
              <a:ext uri="{FF2B5EF4-FFF2-40B4-BE49-F238E27FC236}">
                <a16:creationId xmlns:a16="http://schemas.microsoft.com/office/drawing/2014/main" id="{895AE01C-658C-D05D-D62A-4A1423B957C2}"/>
              </a:ext>
            </a:extLst>
          </p:cNvPr>
          <p:cNvPicPr>
            <a:picLocks noChangeAspect="1"/>
          </p:cNvPicPr>
          <p:nvPr/>
        </p:nvPicPr>
        <p:blipFill>
          <a:blip r:embed="rId4"/>
          <a:stretch>
            <a:fillRect/>
          </a:stretch>
        </p:blipFill>
        <p:spPr>
          <a:xfrm>
            <a:off x="704713" y="2412759"/>
            <a:ext cx="5391287" cy="2836717"/>
          </a:xfrm>
          <a:prstGeom prst="rect">
            <a:avLst/>
          </a:prstGeom>
        </p:spPr>
      </p:pic>
    </p:spTree>
    <p:extLst>
      <p:ext uri="{BB962C8B-B14F-4D97-AF65-F5344CB8AC3E}">
        <p14:creationId xmlns:p14="http://schemas.microsoft.com/office/powerpoint/2010/main" val="374924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7"/>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1" grpId="0"/>
      <p:bldP spid="8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 name="TextBox 3"/>
          <p:cNvSpPr txBox="1"/>
          <p:nvPr/>
        </p:nvSpPr>
        <p:spPr>
          <a:xfrm>
            <a:off x="2438400" y="0"/>
            <a:ext cx="7391400" cy="1107996"/>
          </a:xfrm>
          <a:prstGeom prst="rect">
            <a:avLst/>
          </a:prstGeom>
          <a:noFill/>
        </p:spPr>
        <p:txBody>
          <a:bodyPr wrap="square" rtlCol="0">
            <a:spAutoFit/>
          </a:bodyPr>
          <a:lstStyle/>
          <a:p>
            <a:pPr algn="ctr"/>
            <a:r>
              <a:rPr lang="en-US" sz="6600" dirty="0">
                <a:latin typeface="Calibri" panose="020F0502020204030204" pitchFamily="34" charset="0"/>
              </a:rPr>
              <a:t>Revile</a:t>
            </a:r>
            <a:endParaRPr lang="en-US" sz="4800" dirty="0">
              <a:latin typeface="Calibri" panose="020F0502020204030204" pitchFamily="34" charset="0"/>
            </a:endParaRPr>
          </a:p>
        </p:txBody>
      </p:sp>
      <p:sp>
        <p:nvSpPr>
          <p:cNvPr id="6" name="TextBox 5"/>
          <p:cNvSpPr txBox="1"/>
          <p:nvPr/>
        </p:nvSpPr>
        <p:spPr>
          <a:xfrm>
            <a:off x="0" y="6550223"/>
            <a:ext cx="7808976" cy="307777"/>
          </a:xfrm>
          <a:prstGeom prst="rect">
            <a:avLst/>
          </a:prstGeom>
          <a:noFill/>
        </p:spPr>
        <p:txBody>
          <a:bodyPr wrap="square" rtlCol="0">
            <a:spAutoFit/>
          </a:bodyPr>
          <a:lstStyle/>
          <a:p>
            <a:r>
              <a:rPr lang="en-US" sz="1400" dirty="0"/>
              <a:t>Jacob 3:9; 2 Nephi 26:33; </a:t>
            </a:r>
            <a:r>
              <a:rPr lang="en-US" sz="1400" b="0" i="0" dirty="0">
                <a:effectLst/>
                <a:latin typeface="Open Sans"/>
              </a:rPr>
              <a:t>(</a:t>
            </a:r>
            <a:r>
              <a:rPr lang="en-US" sz="1400" dirty="0">
                <a:latin typeface="Open Sans"/>
              </a:rPr>
              <a:t>“Race and the Priesthood,” </a:t>
            </a:r>
            <a:r>
              <a:rPr lang="en-US" sz="1400" b="0" i="0" dirty="0">
                <a:effectLst/>
                <a:latin typeface="Open Sans"/>
              </a:rPr>
              <a:t>Gospel Topics, topics.lds.org).</a:t>
            </a:r>
            <a:endParaRPr lang="en-US" sz="1400" dirty="0"/>
          </a:p>
        </p:txBody>
      </p:sp>
      <p:sp>
        <p:nvSpPr>
          <p:cNvPr id="5" name="Rectangle 4">
            <a:extLst>
              <a:ext uri="{FF2B5EF4-FFF2-40B4-BE49-F238E27FC236}">
                <a16:creationId xmlns:a16="http://schemas.microsoft.com/office/drawing/2014/main" id="{3E45AE66-21BB-4D9F-9A6C-03702C922456}"/>
              </a:ext>
            </a:extLst>
          </p:cNvPr>
          <p:cNvSpPr/>
          <p:nvPr/>
        </p:nvSpPr>
        <p:spPr>
          <a:xfrm>
            <a:off x="762000" y="1348847"/>
            <a:ext cx="6096000" cy="2308324"/>
          </a:xfrm>
          <a:prstGeom prst="rect">
            <a:avLst/>
          </a:prstGeom>
        </p:spPr>
        <p:txBody>
          <a:bodyPr>
            <a:spAutoFit/>
          </a:bodyPr>
          <a:lstStyle/>
          <a:p>
            <a:pPr fontAlgn="base"/>
            <a:r>
              <a:rPr lang="en-US" b="0" i="0" dirty="0">
                <a:solidFill>
                  <a:srgbClr val="333333"/>
                </a:solidFill>
                <a:effectLst/>
                <a:latin typeface="Open Sans"/>
              </a:rPr>
              <a:t>Why did some of the Nephites revile against the Lamanites? </a:t>
            </a:r>
          </a:p>
          <a:p>
            <a:pPr fontAlgn="base"/>
            <a:endParaRPr lang="en-US" dirty="0">
              <a:solidFill>
                <a:srgbClr val="333333"/>
              </a:solidFill>
              <a:latin typeface="Open Sans"/>
            </a:endParaRPr>
          </a:p>
          <a:p>
            <a:pPr fontAlgn="base"/>
            <a:endParaRPr lang="en-US" dirty="0">
              <a:solidFill>
                <a:srgbClr val="333333"/>
              </a:solidFill>
              <a:latin typeface="Open Sans"/>
            </a:endParaRPr>
          </a:p>
          <a:p>
            <a:pPr fontAlgn="base"/>
            <a:r>
              <a:rPr lang="en-US" b="0" i="0" dirty="0">
                <a:ln>
                  <a:solidFill>
                    <a:schemeClr val="tx1"/>
                  </a:solidFill>
                </a:ln>
                <a:solidFill>
                  <a:srgbClr val="FF0000"/>
                </a:solidFill>
                <a:effectLst/>
                <a:latin typeface="Open Sans"/>
              </a:rPr>
              <a:t>Because of the Lamanites’ filthiness and the darkness of the Lamanites’ skin.</a:t>
            </a:r>
          </a:p>
          <a:p>
            <a:pPr fontAlgn="base"/>
            <a:endParaRPr lang="en-US" dirty="0">
              <a:ln>
                <a:solidFill>
                  <a:schemeClr val="tx1"/>
                </a:solidFill>
              </a:ln>
              <a:solidFill>
                <a:srgbClr val="FF0000"/>
              </a:solidFill>
              <a:latin typeface="Open Sans"/>
            </a:endParaRPr>
          </a:p>
          <a:p>
            <a:pPr fontAlgn="base"/>
            <a:r>
              <a:rPr lang="en-US" b="0" i="0" dirty="0">
                <a:ln>
                  <a:solidFill>
                    <a:schemeClr val="tx1"/>
                  </a:solidFill>
                </a:ln>
                <a:solidFill>
                  <a:srgbClr val="FF0000"/>
                </a:solidFill>
                <a:effectLst/>
                <a:latin typeface="Open Sans"/>
              </a:rPr>
              <a:t>Also, filthiness of sin.</a:t>
            </a:r>
          </a:p>
        </p:txBody>
      </p:sp>
      <p:sp>
        <p:nvSpPr>
          <p:cNvPr id="9" name="Rectangle 8">
            <a:extLst>
              <a:ext uri="{FF2B5EF4-FFF2-40B4-BE49-F238E27FC236}">
                <a16:creationId xmlns:a16="http://schemas.microsoft.com/office/drawing/2014/main" id="{510948D3-D169-4F5F-891D-148AF000BB0D}"/>
              </a:ext>
            </a:extLst>
          </p:cNvPr>
          <p:cNvSpPr/>
          <p:nvPr/>
        </p:nvSpPr>
        <p:spPr>
          <a:xfrm>
            <a:off x="4785360" y="4766024"/>
            <a:ext cx="6096000" cy="1200329"/>
          </a:xfrm>
          <a:prstGeom prst="rect">
            <a:avLst/>
          </a:prstGeom>
        </p:spPr>
        <p:txBody>
          <a:bodyPr>
            <a:spAutoFit/>
          </a:bodyPr>
          <a:lstStyle/>
          <a:p>
            <a:r>
              <a:rPr lang="en-US" b="0" i="1" dirty="0">
                <a:effectLst/>
                <a:latin typeface="Open Sans"/>
              </a:rPr>
              <a:t>“God loves all of His children and makes salvation available to all. God created the many diverse races and ethnicities and esteems them all equally. As the </a:t>
            </a:r>
            <a:r>
              <a:rPr lang="en-US" i="1" dirty="0">
                <a:latin typeface="Open Sans"/>
              </a:rPr>
              <a:t>Book of Mormon</a:t>
            </a:r>
            <a:r>
              <a:rPr lang="en-US" b="0" i="1" dirty="0">
                <a:effectLst/>
                <a:latin typeface="Open Sans"/>
              </a:rPr>
              <a:t> puts it, ‘all are alike unto God.”</a:t>
            </a:r>
            <a:endParaRPr lang="en-US" i="1" dirty="0"/>
          </a:p>
        </p:txBody>
      </p:sp>
      <p:pic>
        <p:nvPicPr>
          <p:cNvPr id="11" name="Picture 10">
            <a:extLst>
              <a:ext uri="{FF2B5EF4-FFF2-40B4-BE49-F238E27FC236}">
                <a16:creationId xmlns:a16="http://schemas.microsoft.com/office/drawing/2014/main" id="{D3AD1705-07AE-4EA2-8AD9-8BDB59BB713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303" t="570" r="4714" b="3418"/>
          <a:stretch/>
        </p:blipFill>
        <p:spPr>
          <a:xfrm>
            <a:off x="7600128" y="566928"/>
            <a:ext cx="2476559" cy="4041648"/>
          </a:xfrm>
          <a:prstGeom prst="rect">
            <a:avLst/>
          </a:prstGeom>
        </p:spPr>
      </p:pic>
      <p:grpSp>
        <p:nvGrpSpPr>
          <p:cNvPr id="14" name="Group 3">
            <a:extLst>
              <a:ext uri="{FF2B5EF4-FFF2-40B4-BE49-F238E27FC236}">
                <a16:creationId xmlns:a16="http://schemas.microsoft.com/office/drawing/2014/main" id="{59C51C00-F4F3-4D1E-B6D5-9F85A70192C3}"/>
              </a:ext>
            </a:extLst>
          </p:cNvPr>
          <p:cNvGrpSpPr/>
          <p:nvPr/>
        </p:nvGrpSpPr>
        <p:grpSpPr>
          <a:xfrm>
            <a:off x="2011680" y="3776285"/>
            <a:ext cx="2103120" cy="2301261"/>
            <a:chOff x="71718" y="1120588"/>
            <a:chExt cx="3178048" cy="4572000"/>
          </a:xfrm>
          <a:solidFill>
            <a:schemeClr val="accent4">
              <a:lumMod val="40000"/>
              <a:lumOff val="60000"/>
            </a:schemeClr>
          </a:solidFill>
        </p:grpSpPr>
        <p:grpSp>
          <p:nvGrpSpPr>
            <p:cNvPr id="15" name="Group 13">
              <a:extLst>
                <a:ext uri="{FF2B5EF4-FFF2-40B4-BE49-F238E27FC236}">
                  <a16:creationId xmlns:a16="http://schemas.microsoft.com/office/drawing/2014/main" id="{E3C07583-052B-4882-8637-322850A92832}"/>
                </a:ext>
              </a:extLst>
            </p:cNvPr>
            <p:cNvGrpSpPr/>
            <p:nvPr/>
          </p:nvGrpSpPr>
          <p:grpSpPr>
            <a:xfrm>
              <a:off x="71718" y="1120588"/>
              <a:ext cx="3048000" cy="4572000"/>
              <a:chOff x="838200" y="1066800"/>
              <a:chExt cx="2438400" cy="3352800"/>
            </a:xfrm>
            <a:grpFill/>
          </p:grpSpPr>
          <p:sp>
            <p:nvSpPr>
              <p:cNvPr id="17" name="Rounded Rectangle 61">
                <a:extLst>
                  <a:ext uri="{FF2B5EF4-FFF2-40B4-BE49-F238E27FC236}">
                    <a16:creationId xmlns:a16="http://schemas.microsoft.com/office/drawing/2014/main" id="{3889C4E0-9E7F-4171-B156-9EBE433A4FC2}"/>
                  </a:ext>
                </a:extLst>
              </p:cNvPr>
              <p:cNvSpPr/>
              <p:nvPr/>
            </p:nvSpPr>
            <p:spPr>
              <a:xfrm>
                <a:off x="1066800" y="12954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
                <a:extLst>
                  <a:ext uri="{FF2B5EF4-FFF2-40B4-BE49-F238E27FC236}">
                    <a16:creationId xmlns:a16="http://schemas.microsoft.com/office/drawing/2014/main" id="{01911B05-6D74-4664-B799-8624D8DE452D}"/>
                  </a:ext>
                </a:extLst>
              </p:cNvPr>
              <p:cNvSpPr/>
              <p:nvPr/>
            </p:nvSpPr>
            <p:spPr>
              <a:xfrm>
                <a:off x="1143000" y="12192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3">
                <a:extLst>
                  <a:ext uri="{FF2B5EF4-FFF2-40B4-BE49-F238E27FC236}">
                    <a16:creationId xmlns:a16="http://schemas.microsoft.com/office/drawing/2014/main" id="{E74051E8-8BA8-4A9E-815A-2C86D2AE851A}"/>
                  </a:ext>
                </a:extLst>
              </p:cNvPr>
              <p:cNvSpPr/>
              <p:nvPr/>
            </p:nvSpPr>
            <p:spPr>
              <a:xfrm>
                <a:off x="1219200" y="11430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
                <a:extLst>
                  <a:ext uri="{FF2B5EF4-FFF2-40B4-BE49-F238E27FC236}">
                    <a16:creationId xmlns:a16="http://schemas.microsoft.com/office/drawing/2014/main" id="{2B28B5BF-9994-4812-89BF-5157CB1ECC3E}"/>
                  </a:ext>
                </a:extLst>
              </p:cNvPr>
              <p:cNvSpPr/>
              <p:nvPr/>
            </p:nvSpPr>
            <p:spPr>
              <a:xfrm>
                <a:off x="1295400" y="10668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5">
                <a:extLst>
                  <a:ext uri="{FF2B5EF4-FFF2-40B4-BE49-F238E27FC236}">
                    <a16:creationId xmlns:a16="http://schemas.microsoft.com/office/drawing/2014/main" id="{85E87086-C960-4CFD-B92D-B687D9EA6C11}"/>
                  </a:ext>
                </a:extLst>
              </p:cNvPr>
              <p:cNvSpPr/>
              <p:nvPr/>
            </p:nvSpPr>
            <p:spPr>
              <a:xfrm>
                <a:off x="838200" y="1676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6">
                <a:extLst>
                  <a:ext uri="{FF2B5EF4-FFF2-40B4-BE49-F238E27FC236}">
                    <a16:creationId xmlns:a16="http://schemas.microsoft.com/office/drawing/2014/main" id="{1B31DC05-B78A-461C-B143-209B546F6CF8}"/>
                  </a:ext>
                </a:extLst>
              </p:cNvPr>
              <p:cNvSpPr/>
              <p:nvPr/>
            </p:nvSpPr>
            <p:spPr>
              <a:xfrm>
                <a:off x="838200" y="2438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7">
                <a:extLst>
                  <a:ext uri="{FF2B5EF4-FFF2-40B4-BE49-F238E27FC236}">
                    <a16:creationId xmlns:a16="http://schemas.microsoft.com/office/drawing/2014/main" id="{5731FEEF-11A4-4D0A-8851-D90588456090}"/>
                  </a:ext>
                </a:extLst>
              </p:cNvPr>
              <p:cNvSpPr/>
              <p:nvPr/>
            </p:nvSpPr>
            <p:spPr>
              <a:xfrm>
                <a:off x="838200" y="3200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laque 8">
                <a:extLst>
                  <a:ext uri="{FF2B5EF4-FFF2-40B4-BE49-F238E27FC236}">
                    <a16:creationId xmlns:a16="http://schemas.microsoft.com/office/drawing/2014/main" id="{EDF15EF4-E978-4ABF-B772-63B05D00219F}"/>
                  </a:ext>
                </a:extLst>
              </p:cNvPr>
              <p:cNvSpPr/>
              <p:nvPr/>
            </p:nvSpPr>
            <p:spPr>
              <a:xfrm>
                <a:off x="990600" y="1981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9">
                <a:extLst>
                  <a:ext uri="{FF2B5EF4-FFF2-40B4-BE49-F238E27FC236}">
                    <a16:creationId xmlns:a16="http://schemas.microsoft.com/office/drawing/2014/main" id="{CCA55D6D-8E21-4FA8-8EA1-676A067053D9}"/>
                  </a:ext>
                </a:extLst>
              </p:cNvPr>
              <p:cNvSpPr/>
              <p:nvPr/>
            </p:nvSpPr>
            <p:spPr>
              <a:xfrm>
                <a:off x="990600" y="2743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10">
                <a:extLst>
                  <a:ext uri="{FF2B5EF4-FFF2-40B4-BE49-F238E27FC236}">
                    <a16:creationId xmlns:a16="http://schemas.microsoft.com/office/drawing/2014/main" id="{CEE5D993-003C-44C2-B1A1-F0FA9C2608B6}"/>
                  </a:ext>
                </a:extLst>
              </p:cNvPr>
              <p:cNvSpPr/>
              <p:nvPr/>
            </p:nvSpPr>
            <p:spPr>
              <a:xfrm>
                <a:off x="990600" y="3505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69F49B45-D78A-4AC8-9F22-19E97C7C01A4}"/>
                </a:ext>
              </a:extLst>
            </p:cNvPr>
            <p:cNvSpPr txBox="1"/>
            <p:nvPr/>
          </p:nvSpPr>
          <p:spPr>
            <a:xfrm>
              <a:off x="762598" y="1254182"/>
              <a:ext cx="2487168" cy="4035708"/>
            </a:xfrm>
            <a:prstGeom prst="rect">
              <a:avLst/>
            </a:prstGeom>
            <a:noFill/>
          </p:spPr>
          <p:txBody>
            <a:bodyPr wrap="square" rtlCol="0">
              <a:spAutoFit/>
            </a:bodyPr>
            <a:lstStyle/>
            <a:p>
              <a:pPr algn="ctr"/>
              <a:r>
                <a:rPr lang="en-US" b="1" dirty="0"/>
                <a:t>Rather than criticizing others for their sins, we are to recognize and repent of our own sins</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4014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402336" y="1069848"/>
            <a:ext cx="5288280" cy="1323439"/>
          </a:xfrm>
          <a:prstGeom prst="rect">
            <a:avLst/>
          </a:prstGeom>
          <a:noFill/>
        </p:spPr>
        <p:txBody>
          <a:bodyPr wrap="square" rtlCol="0">
            <a:spAutoFit/>
          </a:bodyPr>
          <a:lstStyle/>
          <a:p>
            <a:pPr fontAlgn="base"/>
            <a:r>
              <a:rPr lang="en-US" sz="2000" i="1" dirty="0"/>
              <a:t>“O my brethren, I fear that unless ye shall repent of your sins that their skins will be whiter than yours, when ye shall be brought with them before the throne of God.”</a:t>
            </a:r>
          </a:p>
        </p:txBody>
      </p:sp>
      <p:sp>
        <p:nvSpPr>
          <p:cNvPr id="4" name="TextBox 3"/>
          <p:cNvSpPr txBox="1"/>
          <p:nvPr/>
        </p:nvSpPr>
        <p:spPr>
          <a:xfrm>
            <a:off x="0" y="0"/>
            <a:ext cx="12192000" cy="830997"/>
          </a:xfrm>
          <a:prstGeom prst="rect">
            <a:avLst/>
          </a:prstGeom>
          <a:noFill/>
        </p:spPr>
        <p:txBody>
          <a:bodyPr wrap="square" rtlCol="0">
            <a:spAutoFit/>
          </a:bodyPr>
          <a:lstStyle/>
          <a:p>
            <a:pPr algn="ctr"/>
            <a:r>
              <a:rPr lang="en-US" sz="4800" dirty="0">
                <a:latin typeface="Calibri" panose="020F0502020204030204" pitchFamily="34" charset="0"/>
              </a:rPr>
              <a:t>Nephite’s Punishments</a:t>
            </a:r>
          </a:p>
        </p:txBody>
      </p:sp>
      <p:sp>
        <p:nvSpPr>
          <p:cNvPr id="7" name="Rectangle 6"/>
          <p:cNvSpPr/>
          <p:nvPr/>
        </p:nvSpPr>
        <p:spPr>
          <a:xfrm>
            <a:off x="5791200" y="1981200"/>
            <a:ext cx="4572000" cy="923330"/>
          </a:xfrm>
          <a:prstGeom prst="rect">
            <a:avLst/>
          </a:prstGeom>
        </p:spPr>
        <p:txBody>
          <a:bodyPr>
            <a:spAutoFit/>
          </a:bodyPr>
          <a:lstStyle/>
          <a:p>
            <a:pPr fontAlgn="base"/>
            <a:r>
              <a:rPr lang="en-US" dirty="0"/>
              <a:t>Revile against—To despise, to regard as vile, or to physically or verbally abuse, all of which are alien to the Spirit of God. </a:t>
            </a:r>
          </a:p>
        </p:txBody>
      </p:sp>
      <p:sp>
        <p:nvSpPr>
          <p:cNvPr id="6" name="TextBox 5"/>
          <p:cNvSpPr txBox="1"/>
          <p:nvPr/>
        </p:nvSpPr>
        <p:spPr>
          <a:xfrm>
            <a:off x="70104" y="6550223"/>
            <a:ext cx="4800600" cy="307777"/>
          </a:xfrm>
          <a:prstGeom prst="rect">
            <a:avLst/>
          </a:prstGeom>
          <a:noFill/>
        </p:spPr>
        <p:txBody>
          <a:bodyPr wrap="square" rtlCol="0">
            <a:spAutoFit/>
          </a:bodyPr>
          <a:lstStyle/>
          <a:p>
            <a:r>
              <a:rPr lang="en-US" sz="1400" dirty="0"/>
              <a:t>Jacob 3:8-10</a:t>
            </a:r>
          </a:p>
        </p:txBody>
      </p:sp>
      <p:sp>
        <p:nvSpPr>
          <p:cNvPr id="8" name="TextBox 7"/>
          <p:cNvSpPr txBox="1"/>
          <p:nvPr/>
        </p:nvSpPr>
        <p:spPr>
          <a:xfrm>
            <a:off x="8390964" y="3352801"/>
            <a:ext cx="2277036" cy="1169551"/>
          </a:xfrm>
          <a:prstGeom prst="rect">
            <a:avLst/>
          </a:prstGeom>
          <a:noFill/>
        </p:spPr>
        <p:txBody>
          <a:bodyPr wrap="square" rtlCol="0">
            <a:spAutoFit/>
          </a:bodyPr>
          <a:lstStyle/>
          <a:p>
            <a:r>
              <a:rPr lang="en-US" sz="1400" i="1" dirty="0"/>
              <a:t>“And thou </a:t>
            </a:r>
            <a:r>
              <a:rPr lang="en-US" sz="1400" i="1" dirty="0" err="1"/>
              <a:t>shalt</a:t>
            </a:r>
            <a:r>
              <a:rPr lang="en-US" sz="1400" i="1" dirty="0"/>
              <a:t> do it with all humility, trusting in me, reviling not against revilers.”</a:t>
            </a:r>
          </a:p>
          <a:p>
            <a:r>
              <a:rPr lang="en-US" sz="1400" i="1" dirty="0"/>
              <a:t>D&amp;C 19:30</a:t>
            </a:r>
          </a:p>
        </p:txBody>
      </p:sp>
      <p:sp>
        <p:nvSpPr>
          <p:cNvPr id="9" name="TextBox 8"/>
          <p:cNvSpPr txBox="1"/>
          <p:nvPr/>
        </p:nvSpPr>
        <p:spPr>
          <a:xfrm>
            <a:off x="137160" y="4114800"/>
            <a:ext cx="6339840" cy="2492990"/>
          </a:xfrm>
          <a:prstGeom prst="rect">
            <a:avLst/>
          </a:prstGeom>
          <a:noFill/>
        </p:spPr>
        <p:txBody>
          <a:bodyPr wrap="square" rtlCol="0">
            <a:spAutoFit/>
          </a:bodyPr>
          <a:lstStyle/>
          <a:p>
            <a:r>
              <a:rPr lang="en-US" dirty="0"/>
              <a:t>Bring your children unto destruction:</a:t>
            </a:r>
          </a:p>
          <a:p>
            <a:endParaRPr lang="en-US" sz="1400" dirty="0"/>
          </a:p>
          <a:p>
            <a:r>
              <a:rPr lang="en-US" sz="1400" dirty="0"/>
              <a:t>Taking away the </a:t>
            </a:r>
            <a:r>
              <a:rPr lang="en-US" sz="1400" dirty="0">
                <a:solidFill>
                  <a:srgbClr val="FF0000"/>
                </a:solidFill>
                <a:effectLst>
                  <a:glow rad="139700">
                    <a:schemeClr val="accent4">
                      <a:satMod val="175000"/>
                      <a:alpha val="40000"/>
                    </a:schemeClr>
                  </a:glow>
                </a:effectLst>
              </a:rPr>
              <a:t>light</a:t>
            </a:r>
            <a:r>
              <a:rPr lang="en-US" sz="1400" dirty="0"/>
              <a:t> through disobedience </a:t>
            </a:r>
          </a:p>
          <a:p>
            <a:endParaRPr lang="en-US" sz="1400" dirty="0"/>
          </a:p>
          <a:p>
            <a:pPr fontAlgn="base"/>
            <a:r>
              <a:rPr lang="en-US" sz="1400" dirty="0"/>
              <a:t> </a:t>
            </a:r>
            <a:r>
              <a:rPr lang="en-US" sz="1600" i="1" dirty="0"/>
              <a:t>”The glory of God is intelligence, or, in other words, light and truth. Light and truth forsake that evil one.</a:t>
            </a:r>
          </a:p>
          <a:p>
            <a:pPr fontAlgn="base"/>
            <a:endParaRPr lang="en-US" sz="1600" i="1" dirty="0"/>
          </a:p>
          <a:p>
            <a:r>
              <a:rPr lang="en-US" sz="1600" i="1" dirty="0"/>
              <a:t>And that wicked one cometh and </a:t>
            </a:r>
            <a:r>
              <a:rPr lang="en-US" sz="1600" i="1" dirty="0" err="1"/>
              <a:t>taketh</a:t>
            </a:r>
            <a:r>
              <a:rPr lang="en-US" sz="1600" i="1" dirty="0"/>
              <a:t> away light and truth, through disobedience, from the children of men, and because of the tradition of their fathers.” D&amp;C 93:36-37, 39</a:t>
            </a:r>
          </a:p>
        </p:txBody>
      </p:sp>
      <p:sp>
        <p:nvSpPr>
          <p:cNvPr id="10" name="TextBox 9"/>
          <p:cNvSpPr txBox="1"/>
          <p:nvPr/>
        </p:nvSpPr>
        <p:spPr>
          <a:xfrm>
            <a:off x="7095744" y="5245609"/>
            <a:ext cx="3657600" cy="1384995"/>
          </a:xfrm>
          <a:prstGeom prst="rect">
            <a:avLst/>
          </a:prstGeom>
          <a:noFill/>
        </p:spPr>
        <p:txBody>
          <a:bodyPr wrap="square" rtlCol="0">
            <a:spAutoFit/>
          </a:bodyPr>
          <a:lstStyle/>
          <a:p>
            <a:pPr algn="ctr"/>
            <a:r>
              <a:rPr lang="en-US" sz="2800" dirty="0">
                <a:ln>
                  <a:solidFill>
                    <a:schemeClr val="tx1"/>
                  </a:solidFill>
                </a:ln>
                <a:solidFill>
                  <a:srgbClr val="FF0000"/>
                </a:solidFill>
                <a:effectLst/>
              </a:rPr>
              <a:t>Is it important to set good examples for your family members?</a:t>
            </a:r>
          </a:p>
        </p:txBody>
      </p:sp>
      <p:pic>
        <p:nvPicPr>
          <p:cNvPr id="12" name="Picture 11" descr="DSC00113.JPG"/>
          <p:cNvPicPr>
            <a:picLocks noChangeAspect="1"/>
          </p:cNvPicPr>
          <p:nvPr/>
        </p:nvPicPr>
        <p:blipFill>
          <a:blip r:embed="rId2" cstate="print"/>
          <a:stretch>
            <a:fillRect/>
          </a:stretch>
        </p:blipFill>
        <p:spPr>
          <a:xfrm>
            <a:off x="5715000" y="2971800"/>
            <a:ext cx="2590800" cy="1943100"/>
          </a:xfrm>
          <a:prstGeom prst="rect">
            <a:avLst/>
          </a:prstGeom>
        </p:spPr>
      </p:pic>
      <p:pic>
        <p:nvPicPr>
          <p:cNvPr id="11" name="Picture 10">
            <a:extLst>
              <a:ext uri="{FF2B5EF4-FFF2-40B4-BE49-F238E27FC236}">
                <a16:creationId xmlns:a16="http://schemas.microsoft.com/office/drawing/2014/main" id="{FEB55A6D-BEF4-419A-890C-F46F4C8E3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020" y="2380488"/>
            <a:ext cx="2695575" cy="1676400"/>
          </a:xfrm>
          <a:prstGeom prst="rect">
            <a:avLst/>
          </a:prstGeom>
        </p:spPr>
      </p:pic>
    </p:spTree>
    <p:extLst>
      <p:ext uri="{BB962C8B-B14F-4D97-AF65-F5344CB8AC3E}">
        <p14:creationId xmlns:p14="http://schemas.microsoft.com/office/powerpoint/2010/main" val="130936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1"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246888" y="990600"/>
            <a:ext cx="6153912" cy="3693319"/>
          </a:xfrm>
          <a:prstGeom prst="rect">
            <a:avLst/>
          </a:prstGeom>
          <a:noFill/>
        </p:spPr>
        <p:txBody>
          <a:bodyPr wrap="square" rtlCol="0">
            <a:spAutoFit/>
          </a:bodyPr>
          <a:lstStyle/>
          <a:p>
            <a:pPr fontAlgn="base"/>
            <a:r>
              <a:rPr lang="en-US" dirty="0"/>
              <a:t>“arouse the faculties of your souls” -- the need to wake up spiritually. </a:t>
            </a:r>
          </a:p>
          <a:p>
            <a:pPr fontAlgn="base"/>
            <a:endParaRPr lang="en-US" dirty="0"/>
          </a:p>
          <a:p>
            <a:pPr fontAlgn="base"/>
            <a:r>
              <a:rPr lang="en-US" dirty="0"/>
              <a:t>“shake yourselves”</a:t>
            </a:r>
          </a:p>
          <a:p>
            <a:pPr fontAlgn="base"/>
            <a:endParaRPr lang="en-US" dirty="0"/>
          </a:p>
          <a:p>
            <a:pPr fontAlgn="base"/>
            <a:r>
              <a:rPr lang="en-US" dirty="0"/>
              <a:t>“Awake from slumber”</a:t>
            </a:r>
          </a:p>
          <a:p>
            <a:pPr fontAlgn="base"/>
            <a:endParaRPr lang="en-US" dirty="0"/>
          </a:p>
          <a:p>
            <a:pPr fontAlgn="base"/>
            <a:r>
              <a:rPr lang="en-US" dirty="0"/>
              <a:t>“loose yourselves from the pains of hell”</a:t>
            </a:r>
          </a:p>
          <a:p>
            <a:pPr fontAlgn="base"/>
            <a:endParaRPr lang="en-US" dirty="0"/>
          </a:p>
          <a:p>
            <a:pPr fontAlgn="base"/>
            <a:r>
              <a:rPr lang="en-US" dirty="0"/>
              <a:t>“Do not become angels to the devil”—the second death</a:t>
            </a:r>
          </a:p>
          <a:p>
            <a:pPr fontAlgn="base"/>
            <a:endParaRPr lang="en-US" dirty="0"/>
          </a:p>
          <a:p>
            <a:pPr fontAlgn="base"/>
            <a:r>
              <a:rPr lang="en-US" dirty="0"/>
              <a:t>“fornication and lasciviousness” -- sexual sins. </a:t>
            </a:r>
          </a:p>
          <a:p>
            <a:pPr fontAlgn="base"/>
            <a:endParaRPr lang="en-US" dirty="0"/>
          </a:p>
        </p:txBody>
      </p:sp>
      <p:sp>
        <p:nvSpPr>
          <p:cNvPr id="4" name="TextBox 3"/>
          <p:cNvSpPr txBox="1"/>
          <p:nvPr/>
        </p:nvSpPr>
        <p:spPr>
          <a:xfrm>
            <a:off x="0" y="0"/>
            <a:ext cx="12192000" cy="830997"/>
          </a:xfrm>
          <a:prstGeom prst="rect">
            <a:avLst/>
          </a:prstGeom>
          <a:noFill/>
        </p:spPr>
        <p:txBody>
          <a:bodyPr wrap="square" rtlCol="0">
            <a:spAutoFit/>
          </a:bodyPr>
          <a:lstStyle/>
          <a:p>
            <a:pPr algn="ctr"/>
            <a:r>
              <a:rPr lang="en-US" sz="4800" dirty="0">
                <a:latin typeface="Calibri" panose="020F0502020204030204" pitchFamily="34" charset="0"/>
              </a:rPr>
              <a:t>Hearken—Jacob’s Warning</a:t>
            </a:r>
          </a:p>
        </p:txBody>
      </p:sp>
      <p:sp>
        <p:nvSpPr>
          <p:cNvPr id="6" name="TextBox 5"/>
          <p:cNvSpPr txBox="1"/>
          <p:nvPr/>
        </p:nvSpPr>
        <p:spPr>
          <a:xfrm>
            <a:off x="70104" y="6550223"/>
            <a:ext cx="4800600" cy="307777"/>
          </a:xfrm>
          <a:prstGeom prst="rect">
            <a:avLst/>
          </a:prstGeom>
          <a:noFill/>
        </p:spPr>
        <p:txBody>
          <a:bodyPr wrap="square" rtlCol="0">
            <a:spAutoFit/>
          </a:bodyPr>
          <a:lstStyle/>
          <a:p>
            <a:r>
              <a:rPr lang="en-US" sz="1400" dirty="0"/>
              <a:t>Jacob 3:11-12</a:t>
            </a:r>
          </a:p>
        </p:txBody>
      </p:sp>
      <p:sp>
        <p:nvSpPr>
          <p:cNvPr id="11" name="Rectangle 10"/>
          <p:cNvSpPr/>
          <p:nvPr/>
        </p:nvSpPr>
        <p:spPr>
          <a:xfrm>
            <a:off x="5715000" y="4953000"/>
            <a:ext cx="5376672" cy="1477328"/>
          </a:xfrm>
          <a:prstGeom prst="rect">
            <a:avLst/>
          </a:prstGeom>
        </p:spPr>
        <p:txBody>
          <a:bodyPr wrap="square">
            <a:spAutoFit/>
          </a:bodyPr>
          <a:lstStyle/>
          <a:p>
            <a:pPr fontAlgn="base"/>
            <a:r>
              <a:rPr lang="en-US" dirty="0"/>
              <a:t>Those who have committed sexual sins can seek help from their bishop or branch president, who will help them repent, become clean through the Atonement of Jesus Christ, and receive the blessing promised to the pure in heart.</a:t>
            </a:r>
          </a:p>
        </p:txBody>
      </p:sp>
      <p:grpSp>
        <p:nvGrpSpPr>
          <p:cNvPr id="7" name="Group 6">
            <a:extLst>
              <a:ext uri="{FF2B5EF4-FFF2-40B4-BE49-F238E27FC236}">
                <a16:creationId xmlns:a16="http://schemas.microsoft.com/office/drawing/2014/main" id="{4DC260E7-3404-4B37-90D0-63AE9C54D2DF}"/>
              </a:ext>
            </a:extLst>
          </p:cNvPr>
          <p:cNvGrpSpPr/>
          <p:nvPr/>
        </p:nvGrpSpPr>
        <p:grpSpPr>
          <a:xfrm>
            <a:off x="6263640" y="1069848"/>
            <a:ext cx="4517136" cy="3739896"/>
            <a:chOff x="6272784" y="1024128"/>
            <a:chExt cx="4517136" cy="3739896"/>
          </a:xfrm>
        </p:grpSpPr>
        <p:sp>
          <p:nvSpPr>
            <p:cNvPr id="5" name="Heart 4">
              <a:extLst>
                <a:ext uri="{FF2B5EF4-FFF2-40B4-BE49-F238E27FC236}">
                  <a16:creationId xmlns:a16="http://schemas.microsoft.com/office/drawing/2014/main" id="{AA7EACFD-7C53-409C-8FFB-FD1A985E7F18}"/>
                </a:ext>
              </a:extLst>
            </p:cNvPr>
            <p:cNvSpPr/>
            <p:nvPr/>
          </p:nvSpPr>
          <p:spPr>
            <a:xfrm>
              <a:off x="6272784" y="1024128"/>
              <a:ext cx="4517136" cy="3739896"/>
            </a:xfrm>
            <a:prstGeom prst="hear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93408" y="1758696"/>
              <a:ext cx="3657600" cy="1815882"/>
            </a:xfrm>
            <a:prstGeom prst="rect">
              <a:avLst/>
            </a:prstGeom>
            <a:noFill/>
          </p:spPr>
          <p:txBody>
            <a:bodyPr wrap="square" rtlCol="0">
              <a:spAutoFit/>
            </a:bodyPr>
            <a:lstStyle/>
            <a:p>
              <a:pPr algn="ctr"/>
              <a:r>
                <a:rPr lang="en-US" sz="2800" dirty="0">
                  <a:ln>
                    <a:solidFill>
                      <a:schemeClr val="tx1"/>
                    </a:solidFill>
                  </a:ln>
                  <a:solidFill>
                    <a:srgbClr val="FF0000"/>
                  </a:solidFill>
                </a:rPr>
                <a:t>The best way to receive the promises of Heavenly Father is to always be pure in heart</a:t>
              </a:r>
            </a:p>
          </p:txBody>
        </p:sp>
      </p:grpSp>
      <p:pic>
        <p:nvPicPr>
          <p:cNvPr id="12" name="Picture 11">
            <a:extLst>
              <a:ext uri="{FF2B5EF4-FFF2-40B4-BE49-F238E27FC236}">
                <a16:creationId xmlns:a16="http://schemas.microsoft.com/office/drawing/2014/main" id="{DEBCD5FF-0C63-43B0-80EB-5F1E1A125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728" y="4507992"/>
            <a:ext cx="2997517" cy="2080205"/>
          </a:xfrm>
          <a:prstGeom prst="rect">
            <a:avLst/>
          </a:prstGeom>
        </p:spPr>
      </p:pic>
    </p:spTree>
    <p:extLst>
      <p:ext uri="{BB962C8B-B14F-4D97-AF65-F5344CB8AC3E}">
        <p14:creationId xmlns:p14="http://schemas.microsoft.com/office/powerpoint/2010/main" val="84583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1676400" y="990601"/>
            <a:ext cx="4724400" cy="1200329"/>
          </a:xfrm>
          <a:prstGeom prst="rect">
            <a:avLst/>
          </a:prstGeom>
          <a:noFill/>
        </p:spPr>
        <p:txBody>
          <a:bodyPr wrap="square" rtlCol="0">
            <a:spAutoFit/>
          </a:bodyPr>
          <a:lstStyle/>
          <a:p>
            <a:pPr fontAlgn="base"/>
            <a:r>
              <a:rPr lang="en-US" dirty="0"/>
              <a:t>Knowing that only a small portion of the doings and teachings of the Nephites is found in our present Book of Mormon.</a:t>
            </a:r>
          </a:p>
          <a:p>
            <a:pPr fontAlgn="base"/>
            <a:endParaRPr lang="en-US" dirty="0"/>
          </a:p>
        </p:txBody>
      </p:sp>
      <p:sp>
        <p:nvSpPr>
          <p:cNvPr id="4" name="TextBox 3"/>
          <p:cNvSpPr txBox="1"/>
          <p:nvPr/>
        </p:nvSpPr>
        <p:spPr>
          <a:xfrm>
            <a:off x="1676400" y="0"/>
            <a:ext cx="8839200" cy="830997"/>
          </a:xfrm>
          <a:prstGeom prst="rect">
            <a:avLst/>
          </a:prstGeom>
          <a:noFill/>
        </p:spPr>
        <p:txBody>
          <a:bodyPr wrap="square" rtlCol="0">
            <a:spAutoFit/>
          </a:bodyPr>
          <a:lstStyle/>
          <a:p>
            <a:pPr algn="ctr"/>
            <a:r>
              <a:rPr lang="en-US" sz="4800" dirty="0">
                <a:latin typeface="Calibri" panose="020F0502020204030204" pitchFamily="34" charset="0"/>
              </a:rPr>
              <a:t>A Hundredth Part</a:t>
            </a:r>
          </a:p>
        </p:txBody>
      </p:sp>
      <p:sp>
        <p:nvSpPr>
          <p:cNvPr id="6" name="TextBox 5"/>
          <p:cNvSpPr txBox="1"/>
          <p:nvPr/>
        </p:nvSpPr>
        <p:spPr>
          <a:xfrm>
            <a:off x="79248" y="6550223"/>
            <a:ext cx="4800600" cy="307777"/>
          </a:xfrm>
          <a:prstGeom prst="rect">
            <a:avLst/>
          </a:prstGeom>
          <a:noFill/>
        </p:spPr>
        <p:txBody>
          <a:bodyPr wrap="square" rtlCol="0">
            <a:spAutoFit/>
          </a:bodyPr>
          <a:lstStyle/>
          <a:p>
            <a:r>
              <a:rPr lang="en-US" sz="1400" dirty="0"/>
              <a:t>Jacob 3:13-14</a:t>
            </a:r>
          </a:p>
        </p:txBody>
      </p:sp>
      <p:sp>
        <p:nvSpPr>
          <p:cNvPr id="11" name="Rectangle 10"/>
          <p:cNvSpPr/>
          <p:nvPr/>
        </p:nvSpPr>
        <p:spPr>
          <a:xfrm>
            <a:off x="5410200" y="2743200"/>
            <a:ext cx="4572000" cy="1754326"/>
          </a:xfrm>
          <a:prstGeom prst="rect">
            <a:avLst/>
          </a:prstGeom>
        </p:spPr>
        <p:txBody>
          <a:bodyPr>
            <a:spAutoFit/>
          </a:bodyPr>
          <a:lstStyle/>
          <a:p>
            <a:pPr fontAlgn="base"/>
            <a:r>
              <a:rPr lang="en-US" i="1" dirty="0"/>
              <a:t>“Wherefore, I chose these things, to finish my record upon them, which remainder of my record I shall take from the plates of Nephi; and I cannot write the hundredth part of the things of my people.”</a:t>
            </a:r>
          </a:p>
          <a:p>
            <a:pPr fontAlgn="base"/>
            <a:r>
              <a:rPr lang="en-US" i="1" dirty="0"/>
              <a:t>Words of Mormon 1:5</a:t>
            </a:r>
          </a:p>
        </p:txBody>
      </p:sp>
      <p:sp>
        <p:nvSpPr>
          <p:cNvPr id="8" name="Rectangle 7"/>
          <p:cNvSpPr/>
          <p:nvPr/>
        </p:nvSpPr>
        <p:spPr>
          <a:xfrm>
            <a:off x="1426779" y="4800600"/>
            <a:ext cx="4572000" cy="923330"/>
          </a:xfrm>
          <a:prstGeom prst="rect">
            <a:avLst/>
          </a:prstGeom>
        </p:spPr>
        <p:txBody>
          <a:bodyPr>
            <a:spAutoFit/>
          </a:bodyPr>
          <a:lstStyle/>
          <a:p>
            <a:pPr fontAlgn="base"/>
            <a:r>
              <a:rPr lang="en-US" dirty="0"/>
              <a:t>“These plates are called the plates of Jacob, and they were</a:t>
            </a:r>
            <a:r>
              <a:rPr lang="en-US" baseline="30000" dirty="0"/>
              <a:t> </a:t>
            </a:r>
            <a:r>
              <a:rPr lang="en-US" dirty="0"/>
              <a:t>made by the hand of Nephi. And I make an end of speaking these words.”</a:t>
            </a:r>
          </a:p>
        </p:txBody>
      </p:sp>
      <p:sp>
        <p:nvSpPr>
          <p:cNvPr id="9" name="Rectangle 8"/>
          <p:cNvSpPr/>
          <p:nvPr/>
        </p:nvSpPr>
        <p:spPr>
          <a:xfrm>
            <a:off x="6394704" y="5719227"/>
            <a:ext cx="4572000" cy="861774"/>
          </a:xfrm>
          <a:prstGeom prst="rect">
            <a:avLst/>
          </a:prstGeom>
        </p:spPr>
        <p:txBody>
          <a:bodyPr>
            <a:spAutoFit/>
          </a:bodyPr>
          <a:lstStyle/>
          <a:p>
            <a:pPr fontAlgn="base"/>
            <a:r>
              <a:rPr lang="en-US" dirty="0">
                <a:ln>
                  <a:solidFill>
                    <a:schemeClr val="tx1"/>
                  </a:solidFill>
                </a:ln>
                <a:solidFill>
                  <a:srgbClr val="FF0000"/>
                </a:solidFill>
              </a:rPr>
              <a:t>It would appear that the plates were named after their keepers. See 1 Nephi 9:2; Omni 1:4</a:t>
            </a:r>
          </a:p>
          <a:p>
            <a:pPr fontAlgn="base"/>
            <a:r>
              <a:rPr lang="en-US" sz="1400" dirty="0">
                <a:ln>
                  <a:solidFill>
                    <a:schemeClr val="tx1"/>
                  </a:solidFill>
                </a:ln>
                <a:solidFill>
                  <a:srgbClr val="FF0000"/>
                </a:solidFill>
              </a:rPr>
              <a:t>JFM and RLM</a:t>
            </a:r>
            <a:endParaRPr lang="en-US" dirty="0">
              <a:solidFill>
                <a:srgbClr val="FF0000"/>
              </a:solidFill>
            </a:endParaRPr>
          </a:p>
        </p:txBody>
      </p:sp>
      <p:pic>
        <p:nvPicPr>
          <p:cNvPr id="10" name="Picture 9" descr="SAM_1257.JPG"/>
          <p:cNvPicPr>
            <a:picLocks noChangeAspect="1"/>
          </p:cNvPicPr>
          <p:nvPr/>
        </p:nvPicPr>
        <p:blipFill>
          <a:blip r:embed="rId2" cstate="print">
            <a:grayscl/>
          </a:blip>
          <a:stretch>
            <a:fillRect/>
          </a:stretch>
        </p:blipFill>
        <p:spPr>
          <a:xfrm>
            <a:off x="1305910" y="2215055"/>
            <a:ext cx="3314700" cy="2209800"/>
          </a:xfrm>
          <a:prstGeom prst="rect">
            <a:avLst/>
          </a:prstGeom>
        </p:spPr>
      </p:pic>
      <p:pic>
        <p:nvPicPr>
          <p:cNvPr id="12" name="Picture 11">
            <a:extLst>
              <a:ext uri="{FF2B5EF4-FFF2-40B4-BE49-F238E27FC236}">
                <a16:creationId xmlns:a16="http://schemas.microsoft.com/office/drawing/2014/main" id="{531B42F5-0AE4-40E5-8501-83C542E2CF1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898"/>
          <a:stretch/>
        </p:blipFill>
        <p:spPr>
          <a:xfrm>
            <a:off x="10213848" y="4558903"/>
            <a:ext cx="1630108" cy="1156097"/>
          </a:xfrm>
          <a:prstGeom prst="rect">
            <a:avLst/>
          </a:prstGeom>
        </p:spPr>
      </p:pic>
    </p:spTree>
    <p:extLst>
      <p:ext uri="{BB962C8B-B14F-4D97-AF65-F5344CB8AC3E}">
        <p14:creationId xmlns:p14="http://schemas.microsoft.com/office/powerpoint/2010/main" val="25928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1210056" y="1063752"/>
            <a:ext cx="4724400" cy="1477328"/>
          </a:xfrm>
          <a:prstGeom prst="rect">
            <a:avLst/>
          </a:prstGeom>
          <a:noFill/>
        </p:spPr>
        <p:txBody>
          <a:bodyPr wrap="square" rtlCol="0">
            <a:spAutoFit/>
          </a:bodyPr>
          <a:lstStyle/>
          <a:p>
            <a:pPr fontAlgn="base"/>
            <a:r>
              <a:rPr lang="en-US" dirty="0"/>
              <a:t>“Writing upon metal plates was a burden which proved to be a blessing. No doubt many of the writers were, like Jacob, prevented from expounding at length upon various matters.”</a:t>
            </a:r>
          </a:p>
          <a:p>
            <a:pPr fontAlgn="base"/>
            <a:endParaRPr lang="en-US" dirty="0"/>
          </a:p>
        </p:txBody>
      </p:sp>
      <p:sp>
        <p:nvSpPr>
          <p:cNvPr id="4" name="TextBox 3"/>
          <p:cNvSpPr txBox="1"/>
          <p:nvPr/>
        </p:nvSpPr>
        <p:spPr>
          <a:xfrm>
            <a:off x="0" y="0"/>
            <a:ext cx="12192000" cy="830997"/>
          </a:xfrm>
          <a:prstGeom prst="rect">
            <a:avLst/>
          </a:prstGeom>
          <a:noFill/>
        </p:spPr>
        <p:txBody>
          <a:bodyPr wrap="square" rtlCol="0">
            <a:spAutoFit/>
          </a:bodyPr>
          <a:lstStyle/>
          <a:p>
            <a:pPr algn="ctr"/>
            <a:r>
              <a:rPr lang="en-US" sz="4800" dirty="0">
                <a:latin typeface="Calibri" panose="020F0502020204030204" pitchFamily="34" charset="0"/>
              </a:rPr>
              <a:t>Difficulty of Writing</a:t>
            </a:r>
          </a:p>
        </p:txBody>
      </p:sp>
      <p:sp>
        <p:nvSpPr>
          <p:cNvPr id="6" name="TextBox 5"/>
          <p:cNvSpPr txBox="1"/>
          <p:nvPr/>
        </p:nvSpPr>
        <p:spPr>
          <a:xfrm>
            <a:off x="0" y="6550223"/>
            <a:ext cx="4800600" cy="307777"/>
          </a:xfrm>
          <a:prstGeom prst="rect">
            <a:avLst/>
          </a:prstGeom>
          <a:noFill/>
        </p:spPr>
        <p:txBody>
          <a:bodyPr wrap="square" rtlCol="0">
            <a:spAutoFit/>
          </a:bodyPr>
          <a:lstStyle/>
          <a:p>
            <a:r>
              <a:rPr lang="en-US" sz="1400" dirty="0"/>
              <a:t>Jacob 4:1-2    	</a:t>
            </a:r>
          </a:p>
        </p:txBody>
      </p:sp>
      <p:sp>
        <p:nvSpPr>
          <p:cNvPr id="11" name="Rectangle 10"/>
          <p:cNvSpPr/>
          <p:nvPr/>
        </p:nvSpPr>
        <p:spPr>
          <a:xfrm>
            <a:off x="4663440" y="3486912"/>
            <a:ext cx="5404104" cy="1477328"/>
          </a:xfrm>
          <a:prstGeom prst="rect">
            <a:avLst/>
          </a:prstGeom>
        </p:spPr>
        <p:txBody>
          <a:bodyPr wrap="square">
            <a:spAutoFit/>
          </a:bodyPr>
          <a:lstStyle/>
          <a:p>
            <a:pPr fontAlgn="base"/>
            <a:r>
              <a:rPr lang="en-US" dirty="0"/>
              <a:t>The record keepers would have chosen their words carefully for their audience. They knew that the things they would write must be kept from corrosion, the perils of handling and repeated use so it could be available for future generations.”</a:t>
            </a:r>
          </a:p>
        </p:txBody>
      </p:sp>
      <p:sp>
        <p:nvSpPr>
          <p:cNvPr id="8" name="Rectangle 7"/>
          <p:cNvSpPr/>
          <p:nvPr/>
        </p:nvSpPr>
        <p:spPr>
          <a:xfrm>
            <a:off x="2465832" y="5748528"/>
            <a:ext cx="4572000" cy="923330"/>
          </a:xfrm>
          <a:prstGeom prst="rect">
            <a:avLst/>
          </a:prstGeom>
        </p:spPr>
        <p:txBody>
          <a:bodyPr>
            <a:spAutoFit/>
          </a:bodyPr>
          <a:lstStyle/>
          <a:p>
            <a:pPr fontAlgn="base"/>
            <a:r>
              <a:rPr lang="en-US" dirty="0"/>
              <a:t>Scripture requires the spirit of revelation to properly expound and expand the meaning intended by its authors.”</a:t>
            </a:r>
          </a:p>
        </p:txBody>
      </p:sp>
      <p:sp>
        <p:nvSpPr>
          <p:cNvPr id="5" name="Rectangle 4">
            <a:extLst>
              <a:ext uri="{FF2B5EF4-FFF2-40B4-BE49-F238E27FC236}">
                <a16:creationId xmlns:a16="http://schemas.microsoft.com/office/drawing/2014/main" id="{A8B2B161-FF1F-4FF4-A9E4-B8D5AB2DAB89}"/>
              </a:ext>
            </a:extLst>
          </p:cNvPr>
          <p:cNvSpPr/>
          <p:nvPr/>
        </p:nvSpPr>
        <p:spPr>
          <a:xfrm>
            <a:off x="10669666" y="6488668"/>
            <a:ext cx="1019831" cy="276999"/>
          </a:xfrm>
          <a:prstGeom prst="rect">
            <a:avLst/>
          </a:prstGeom>
        </p:spPr>
        <p:txBody>
          <a:bodyPr wrap="none">
            <a:spAutoFit/>
          </a:bodyPr>
          <a:lstStyle/>
          <a:p>
            <a:r>
              <a:rPr lang="en-US" sz="1200" dirty="0"/>
              <a:t>JFM and RLM</a:t>
            </a:r>
          </a:p>
        </p:txBody>
      </p:sp>
      <p:pic>
        <p:nvPicPr>
          <p:cNvPr id="10" name="Picture 9">
            <a:extLst>
              <a:ext uri="{FF2B5EF4-FFF2-40B4-BE49-F238E27FC236}">
                <a16:creationId xmlns:a16="http://schemas.microsoft.com/office/drawing/2014/main" id="{054981E1-3151-4943-B9D1-5F2B6F237E1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898"/>
          <a:stretch/>
        </p:blipFill>
        <p:spPr>
          <a:xfrm>
            <a:off x="10378440" y="5244703"/>
            <a:ext cx="1630108" cy="1156097"/>
          </a:xfrm>
          <a:prstGeom prst="rect">
            <a:avLst/>
          </a:prstGeom>
        </p:spPr>
      </p:pic>
      <p:pic>
        <p:nvPicPr>
          <p:cNvPr id="12" name="Picture 11">
            <a:extLst>
              <a:ext uri="{FF2B5EF4-FFF2-40B4-BE49-F238E27FC236}">
                <a16:creationId xmlns:a16="http://schemas.microsoft.com/office/drawing/2014/main" id="{D7A42DF6-74B1-4C08-8D24-E1D348AA8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944" y="980313"/>
            <a:ext cx="3420046" cy="2139990"/>
          </a:xfrm>
          <a:prstGeom prst="rect">
            <a:avLst/>
          </a:prstGeom>
        </p:spPr>
      </p:pic>
      <p:pic>
        <p:nvPicPr>
          <p:cNvPr id="14" name="Picture 13">
            <a:extLst>
              <a:ext uri="{FF2B5EF4-FFF2-40B4-BE49-F238E27FC236}">
                <a16:creationId xmlns:a16="http://schemas.microsoft.com/office/drawing/2014/main" id="{9056AB9A-6303-448C-B563-D4137E9C5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7072" y="2308937"/>
            <a:ext cx="2192685" cy="3296336"/>
          </a:xfrm>
          <a:prstGeom prst="rect">
            <a:avLst/>
          </a:prstGeom>
        </p:spPr>
      </p:pic>
    </p:spTree>
    <p:extLst>
      <p:ext uri="{BB962C8B-B14F-4D97-AF65-F5344CB8AC3E}">
        <p14:creationId xmlns:p14="http://schemas.microsoft.com/office/powerpoint/2010/main" val="246232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extBox 1"/>
          <p:cNvSpPr txBox="1"/>
          <p:nvPr/>
        </p:nvSpPr>
        <p:spPr>
          <a:xfrm>
            <a:off x="816864" y="1466088"/>
            <a:ext cx="4724400" cy="4247317"/>
          </a:xfrm>
          <a:prstGeom prst="rect">
            <a:avLst/>
          </a:prstGeom>
          <a:noFill/>
        </p:spPr>
        <p:txBody>
          <a:bodyPr wrap="square" rtlCol="0">
            <a:spAutoFit/>
          </a:bodyPr>
          <a:lstStyle/>
          <a:p>
            <a:pPr fontAlgn="base"/>
            <a:r>
              <a:rPr lang="en-US" dirty="0"/>
              <a:t>“Surely the most plain and precious of all truths lost from the Bible, particularly the Old Testament, are the clear and unequivocal declarations of the mission of Jesus Christ, his foreordained role as Messiah and Savior of the world, and the covenantal elements of his gospel, which have been taught from Adam down through each succeeding dispensation. </a:t>
            </a:r>
          </a:p>
          <a:p>
            <a:pPr fontAlgn="base"/>
            <a:endParaRPr lang="en-US" dirty="0"/>
          </a:p>
          <a:p>
            <a:pPr fontAlgn="base"/>
            <a:r>
              <a:rPr lang="en-US" dirty="0"/>
              <a:t>Thus the Book of Mormon’s highest purpose is to restore to the universal family of God that crucial knowledge of Christ’s role in the salvation of every man, woman, and child who now lives, has ever lived, or will yet live upon the earth.” Jeffrey R. Holland</a:t>
            </a:r>
            <a:endParaRPr lang="en-US" i="1" dirty="0"/>
          </a:p>
        </p:txBody>
      </p:sp>
      <p:sp>
        <p:nvSpPr>
          <p:cNvPr id="4" name="TextBox 3"/>
          <p:cNvSpPr txBox="1"/>
          <p:nvPr/>
        </p:nvSpPr>
        <p:spPr>
          <a:xfrm>
            <a:off x="0" y="0"/>
            <a:ext cx="12192000" cy="830997"/>
          </a:xfrm>
          <a:prstGeom prst="rect">
            <a:avLst/>
          </a:prstGeom>
          <a:noFill/>
        </p:spPr>
        <p:txBody>
          <a:bodyPr wrap="square" rtlCol="0">
            <a:spAutoFit/>
          </a:bodyPr>
          <a:lstStyle/>
          <a:p>
            <a:pPr algn="ctr"/>
            <a:r>
              <a:rPr lang="en-US" sz="4800" dirty="0">
                <a:latin typeface="Calibri" panose="020F0502020204030204" pitchFamily="34" charset="0"/>
              </a:rPr>
              <a:t>Precious and Lost Truths</a:t>
            </a:r>
          </a:p>
        </p:txBody>
      </p:sp>
      <p:sp>
        <p:nvSpPr>
          <p:cNvPr id="6" name="TextBox 5"/>
          <p:cNvSpPr txBox="1"/>
          <p:nvPr/>
        </p:nvSpPr>
        <p:spPr>
          <a:xfrm>
            <a:off x="0" y="6550223"/>
            <a:ext cx="4800600" cy="307777"/>
          </a:xfrm>
          <a:prstGeom prst="rect">
            <a:avLst/>
          </a:prstGeom>
          <a:noFill/>
        </p:spPr>
        <p:txBody>
          <a:bodyPr wrap="square" rtlCol="0">
            <a:spAutoFit/>
          </a:bodyPr>
          <a:lstStyle/>
          <a:p>
            <a:r>
              <a:rPr lang="en-US" sz="1400" dirty="0"/>
              <a:t>Jacob 4:4    	</a:t>
            </a:r>
          </a:p>
        </p:txBody>
      </p:sp>
      <p:pic>
        <p:nvPicPr>
          <p:cNvPr id="7" name="Picture 6">
            <a:extLst>
              <a:ext uri="{FF2B5EF4-FFF2-40B4-BE49-F238E27FC236}">
                <a16:creationId xmlns:a16="http://schemas.microsoft.com/office/drawing/2014/main" id="{89531D9F-C9B7-4FCB-96F0-E4FCB10495F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879944" y="5209586"/>
            <a:ext cx="1195261" cy="1492966"/>
          </a:xfrm>
          <a:prstGeom prst="rect">
            <a:avLst/>
          </a:prstGeom>
        </p:spPr>
      </p:pic>
      <p:pic>
        <p:nvPicPr>
          <p:cNvPr id="9" name="Picture 8">
            <a:extLst>
              <a:ext uri="{FF2B5EF4-FFF2-40B4-BE49-F238E27FC236}">
                <a16:creationId xmlns:a16="http://schemas.microsoft.com/office/drawing/2014/main" id="{677DB281-0A11-4DED-A09E-524A9090C534}"/>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6080760" y="1691640"/>
            <a:ext cx="5078946" cy="30632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760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 name="TextBox 3"/>
          <p:cNvSpPr txBox="1"/>
          <p:nvPr/>
        </p:nvSpPr>
        <p:spPr>
          <a:xfrm>
            <a:off x="1676400" y="0"/>
            <a:ext cx="8839200" cy="830997"/>
          </a:xfrm>
          <a:prstGeom prst="rect">
            <a:avLst/>
          </a:prstGeom>
          <a:noFill/>
        </p:spPr>
        <p:txBody>
          <a:bodyPr wrap="square" rtlCol="0">
            <a:spAutoFit/>
          </a:bodyPr>
          <a:lstStyle/>
          <a:p>
            <a:pPr algn="ctr"/>
            <a:r>
              <a:rPr lang="en-US" sz="4800" dirty="0">
                <a:latin typeface="Calibri" panose="020F0502020204030204" pitchFamily="34" charset="0"/>
              </a:rPr>
              <a:t>Staying Focused</a:t>
            </a:r>
          </a:p>
        </p:txBody>
      </p:sp>
      <p:sp>
        <p:nvSpPr>
          <p:cNvPr id="6" name="TextBox 5"/>
          <p:cNvSpPr txBox="1"/>
          <p:nvPr/>
        </p:nvSpPr>
        <p:spPr>
          <a:xfrm>
            <a:off x="0" y="6550223"/>
            <a:ext cx="4800600" cy="307777"/>
          </a:xfrm>
          <a:prstGeom prst="rect">
            <a:avLst/>
          </a:prstGeom>
          <a:noFill/>
        </p:spPr>
        <p:txBody>
          <a:bodyPr wrap="square" rtlCol="0">
            <a:spAutoFit/>
          </a:bodyPr>
          <a:lstStyle/>
          <a:p>
            <a:r>
              <a:rPr lang="en-US" sz="1400" dirty="0"/>
              <a:t>Jacob 4:4-6   	</a:t>
            </a:r>
          </a:p>
        </p:txBody>
      </p:sp>
      <p:sp>
        <p:nvSpPr>
          <p:cNvPr id="17" name="TextBox 16"/>
          <p:cNvSpPr txBox="1"/>
          <p:nvPr/>
        </p:nvSpPr>
        <p:spPr>
          <a:xfrm>
            <a:off x="841248" y="1170433"/>
            <a:ext cx="6355080" cy="5016758"/>
          </a:xfrm>
          <a:prstGeom prst="rect">
            <a:avLst/>
          </a:prstGeom>
          <a:noFill/>
        </p:spPr>
        <p:txBody>
          <a:bodyPr wrap="square" rtlCol="0">
            <a:spAutoFit/>
          </a:bodyPr>
          <a:lstStyle/>
          <a:p>
            <a:pPr fontAlgn="base"/>
            <a:r>
              <a:rPr lang="en-US" sz="2000" dirty="0"/>
              <a:t>Knowing of Christ—Worshipping the Father in His name (Moses 5:8)—</a:t>
            </a:r>
          </a:p>
          <a:p>
            <a:pPr fontAlgn="base"/>
            <a:endParaRPr lang="en-US" sz="2000" dirty="0"/>
          </a:p>
          <a:p>
            <a:pPr fontAlgn="base"/>
            <a:r>
              <a:rPr lang="en-US" sz="2000" dirty="0"/>
              <a:t>Emulate--His example and seek to pattern our lives after His. (D&amp;C 18:40)</a:t>
            </a:r>
          </a:p>
          <a:p>
            <a:pPr fontAlgn="base"/>
            <a:endParaRPr lang="en-US" sz="2000" dirty="0"/>
          </a:p>
          <a:p>
            <a:pPr fontAlgn="base"/>
            <a:r>
              <a:rPr lang="en-US" sz="2000" dirty="0"/>
              <a:t>Hope in His glory and all holy prophets before us (Numbers 11:29)</a:t>
            </a:r>
          </a:p>
          <a:p>
            <a:pPr fontAlgn="base"/>
            <a:endParaRPr lang="en-US" sz="2000" dirty="0"/>
          </a:p>
          <a:p>
            <a:pPr fontAlgn="base"/>
            <a:r>
              <a:rPr lang="en-US" sz="2000" dirty="0"/>
              <a:t>Keeping the law of Moses (Alma 34:14)</a:t>
            </a:r>
          </a:p>
          <a:p>
            <a:pPr fontAlgn="base"/>
            <a:endParaRPr lang="en-US" sz="2000" dirty="0"/>
          </a:p>
          <a:p>
            <a:pPr fontAlgn="base"/>
            <a:r>
              <a:rPr lang="en-US" sz="2000" dirty="0"/>
              <a:t>Remembering the sacrifice of Isaac, a similitude of Christ’s Atonement</a:t>
            </a:r>
          </a:p>
          <a:p>
            <a:pPr fontAlgn="base"/>
            <a:endParaRPr lang="en-US" sz="2000" dirty="0"/>
          </a:p>
          <a:p>
            <a:pPr fontAlgn="base"/>
            <a:r>
              <a:rPr lang="en-US" sz="2000" dirty="0"/>
              <a:t>Receiving revelations and the spirit of prophecy. Obtaining hope and faith (Moroni 7:41)</a:t>
            </a:r>
          </a:p>
        </p:txBody>
      </p:sp>
      <p:pic>
        <p:nvPicPr>
          <p:cNvPr id="3074" name="Picture 2" descr="Image result for psychedelic gif">
            <a:extLst>
              <a:ext uri="{FF2B5EF4-FFF2-40B4-BE49-F238E27FC236}">
                <a16:creationId xmlns:a16="http://schemas.microsoft.com/office/drawing/2014/main" id="{E92C5A87-76B3-45CC-9C09-A967F82672DD}"/>
              </a:ext>
            </a:extLst>
          </p:cNvPr>
          <p:cNvPicPr>
            <a:picLocks noChangeAspect="1" noChangeArrowheads="1" noCrop="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580522" y="2002536"/>
            <a:ext cx="4320466" cy="26700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DA716A0-9DEE-4234-84DE-D3BEF61E579E}"/>
              </a:ext>
            </a:extLst>
          </p:cNvPr>
          <p:cNvSpPr/>
          <p:nvPr/>
        </p:nvSpPr>
        <p:spPr>
          <a:xfrm>
            <a:off x="7946136" y="4742611"/>
            <a:ext cx="3703320" cy="1077218"/>
          </a:xfrm>
          <a:prstGeom prst="rect">
            <a:avLst/>
          </a:prstGeom>
        </p:spPr>
        <p:txBody>
          <a:bodyPr wrap="square">
            <a:spAutoFit/>
          </a:bodyPr>
          <a:lstStyle/>
          <a:p>
            <a:pPr algn="ctr"/>
            <a:r>
              <a:rPr lang="en-US" sz="3200" b="1" i="0" dirty="0">
                <a:ln>
                  <a:solidFill>
                    <a:schemeClr val="tx1"/>
                  </a:solidFill>
                </a:ln>
                <a:solidFill>
                  <a:srgbClr val="FF0000"/>
                </a:solidFill>
                <a:effectLst/>
                <a:latin typeface="Open Sans"/>
              </a:rPr>
              <a:t>Are You Able To Stay Focused?</a:t>
            </a:r>
            <a:endParaRPr lang="en-US" sz="3200" dirty="0">
              <a:ln>
                <a:solidFill>
                  <a:schemeClr val="tx1"/>
                </a:solidFill>
              </a:ln>
              <a:solidFill>
                <a:srgbClr val="FF0000"/>
              </a:solidFill>
            </a:endParaRPr>
          </a:p>
        </p:txBody>
      </p:sp>
    </p:spTree>
    <p:extLst>
      <p:ext uri="{BB962C8B-B14F-4D97-AF65-F5344CB8AC3E}">
        <p14:creationId xmlns:p14="http://schemas.microsoft.com/office/powerpoint/2010/main" val="137703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31" presetClass="exit" presetSubtype="0" fill="hold" nodeType="withEffect">
                                  <p:stCondLst>
                                    <p:cond delay="0"/>
                                  </p:stCondLst>
                                  <p:childTnLst>
                                    <p:anim calcmode="lin" valueType="num">
                                      <p:cBhvr>
                                        <p:cTn id="35" dur="1000"/>
                                        <p:tgtEl>
                                          <p:spTgt spid="3074"/>
                                        </p:tgtEl>
                                        <p:attrNameLst>
                                          <p:attrName>ppt_w</p:attrName>
                                        </p:attrNameLst>
                                      </p:cBhvr>
                                      <p:tavLst>
                                        <p:tav tm="0">
                                          <p:val>
                                            <p:strVal val="ppt_w"/>
                                          </p:val>
                                        </p:tav>
                                        <p:tav tm="100000">
                                          <p:val>
                                            <p:fltVal val="0"/>
                                          </p:val>
                                        </p:tav>
                                      </p:tavLst>
                                    </p:anim>
                                    <p:anim calcmode="lin" valueType="num">
                                      <p:cBhvr>
                                        <p:cTn id="36" dur="1000"/>
                                        <p:tgtEl>
                                          <p:spTgt spid="3074"/>
                                        </p:tgtEl>
                                        <p:attrNameLst>
                                          <p:attrName>ppt_h</p:attrName>
                                        </p:attrNameLst>
                                      </p:cBhvr>
                                      <p:tavLst>
                                        <p:tav tm="0">
                                          <p:val>
                                            <p:strVal val="ppt_h"/>
                                          </p:val>
                                        </p:tav>
                                        <p:tav tm="100000">
                                          <p:val>
                                            <p:fltVal val="0"/>
                                          </p:val>
                                        </p:tav>
                                      </p:tavLst>
                                    </p:anim>
                                    <p:anim calcmode="lin" valueType="num">
                                      <p:cBhvr>
                                        <p:cTn id="37" dur="1000"/>
                                        <p:tgtEl>
                                          <p:spTgt spid="3074"/>
                                        </p:tgtEl>
                                        <p:attrNameLst>
                                          <p:attrName>style.rotation</p:attrName>
                                        </p:attrNameLst>
                                      </p:cBhvr>
                                      <p:tavLst>
                                        <p:tav tm="0">
                                          <p:val>
                                            <p:fltVal val="0"/>
                                          </p:val>
                                        </p:tav>
                                        <p:tav tm="100000">
                                          <p:val>
                                            <p:fltVal val="90"/>
                                          </p:val>
                                        </p:tav>
                                      </p:tavLst>
                                    </p:anim>
                                    <p:animEffect transition="out" filter="fade">
                                      <p:cBhvr>
                                        <p:cTn id="38" dur="1000"/>
                                        <p:tgtEl>
                                          <p:spTgt spid="3074"/>
                                        </p:tgtEl>
                                      </p:cBhvr>
                                    </p:animEffect>
                                    <p:set>
                                      <p:cBhvr>
                                        <p:cTn id="39"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 name="TextBox 3"/>
          <p:cNvSpPr txBox="1"/>
          <p:nvPr/>
        </p:nvSpPr>
        <p:spPr>
          <a:xfrm>
            <a:off x="0" y="0"/>
            <a:ext cx="12192000" cy="830997"/>
          </a:xfrm>
          <a:prstGeom prst="rect">
            <a:avLst/>
          </a:prstGeom>
          <a:noFill/>
        </p:spPr>
        <p:txBody>
          <a:bodyPr wrap="square" rtlCol="0">
            <a:spAutoFit/>
          </a:bodyPr>
          <a:lstStyle/>
          <a:p>
            <a:pPr algn="ctr"/>
            <a:r>
              <a:rPr lang="en-US" sz="4800" dirty="0">
                <a:latin typeface="Calibri" panose="020F0502020204030204" pitchFamily="34" charset="0"/>
              </a:rPr>
              <a:t>Strengthening Your Muscles</a:t>
            </a:r>
          </a:p>
        </p:txBody>
      </p:sp>
      <p:grpSp>
        <p:nvGrpSpPr>
          <p:cNvPr id="185" name="Group 184">
            <a:extLst>
              <a:ext uri="{FF2B5EF4-FFF2-40B4-BE49-F238E27FC236}">
                <a16:creationId xmlns:a16="http://schemas.microsoft.com/office/drawing/2014/main" id="{5A768374-6146-4F89-90DD-48D4660E7E65}"/>
              </a:ext>
            </a:extLst>
          </p:cNvPr>
          <p:cNvGrpSpPr/>
          <p:nvPr/>
        </p:nvGrpSpPr>
        <p:grpSpPr>
          <a:xfrm>
            <a:off x="7357872" y="1688592"/>
            <a:ext cx="1719072" cy="1645920"/>
            <a:chOff x="7348728" y="1176528"/>
            <a:chExt cx="1719072" cy="1645920"/>
          </a:xfrm>
        </p:grpSpPr>
        <p:sp>
          <p:nvSpPr>
            <p:cNvPr id="172" name="Rectangle 171">
              <a:extLst>
                <a:ext uri="{FF2B5EF4-FFF2-40B4-BE49-F238E27FC236}">
                  <a16:creationId xmlns:a16="http://schemas.microsoft.com/office/drawing/2014/main" id="{BE5B93FE-5DFB-4C46-93D7-ECD412720EB0}"/>
                </a:ext>
              </a:extLst>
            </p:cNvPr>
            <p:cNvSpPr/>
            <p:nvPr/>
          </p:nvSpPr>
          <p:spPr>
            <a:xfrm>
              <a:off x="7348728" y="1176528"/>
              <a:ext cx="1719072" cy="1645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F815769A-F55A-4C10-8EBB-5619CAE848DD}"/>
                </a:ext>
              </a:extLst>
            </p:cNvPr>
            <p:cNvGrpSpPr/>
            <p:nvPr/>
          </p:nvGrpSpPr>
          <p:grpSpPr>
            <a:xfrm>
              <a:off x="7492991" y="1236997"/>
              <a:ext cx="1440697" cy="1524491"/>
              <a:chOff x="779476" y="3803333"/>
              <a:chExt cx="2714533" cy="2872415"/>
            </a:xfrm>
          </p:grpSpPr>
          <p:sp>
            <p:nvSpPr>
              <p:cNvPr id="133" name="Rectangle: Rounded Corners 132">
                <a:extLst>
                  <a:ext uri="{FF2B5EF4-FFF2-40B4-BE49-F238E27FC236}">
                    <a16:creationId xmlns:a16="http://schemas.microsoft.com/office/drawing/2014/main" id="{E251B9F1-7605-4BC8-9826-A1E76757E34C}"/>
                  </a:ext>
                </a:extLst>
              </p:cNvPr>
              <p:cNvSpPr/>
              <p:nvPr/>
            </p:nvSpPr>
            <p:spPr>
              <a:xfrm rot="1746613">
                <a:off x="1679400" y="5803509"/>
                <a:ext cx="231322" cy="87223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Rounded Corners 133">
                <a:extLst>
                  <a:ext uri="{FF2B5EF4-FFF2-40B4-BE49-F238E27FC236}">
                    <a16:creationId xmlns:a16="http://schemas.microsoft.com/office/drawing/2014/main" id="{448C840E-0FFF-487F-AB90-7ADA94280845}"/>
                  </a:ext>
                </a:extLst>
              </p:cNvPr>
              <p:cNvSpPr/>
              <p:nvPr/>
            </p:nvSpPr>
            <p:spPr>
              <a:xfrm rot="20224037">
                <a:off x="2103404" y="5783893"/>
                <a:ext cx="231322" cy="87223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a:extLst>
                  <a:ext uri="{FF2B5EF4-FFF2-40B4-BE49-F238E27FC236}">
                    <a16:creationId xmlns:a16="http://schemas.microsoft.com/office/drawing/2014/main" id="{6B4319B5-D4B9-43C3-B78E-E5A5C54AE17C}"/>
                  </a:ext>
                </a:extLst>
              </p:cNvPr>
              <p:cNvGrpSpPr/>
              <p:nvPr/>
            </p:nvGrpSpPr>
            <p:grpSpPr>
              <a:xfrm>
                <a:off x="779476" y="3803333"/>
                <a:ext cx="2714533" cy="2226274"/>
                <a:chOff x="779476" y="3803333"/>
                <a:chExt cx="2714533" cy="2226274"/>
              </a:xfrm>
            </p:grpSpPr>
            <p:sp>
              <p:nvSpPr>
                <p:cNvPr id="136" name="Oval 135">
                  <a:extLst>
                    <a:ext uri="{FF2B5EF4-FFF2-40B4-BE49-F238E27FC236}">
                      <a16:creationId xmlns:a16="http://schemas.microsoft.com/office/drawing/2014/main" id="{6C6A49F4-DDE7-4C9B-ADB5-1FE70DBF2D13}"/>
                    </a:ext>
                  </a:extLst>
                </p:cNvPr>
                <p:cNvSpPr/>
                <p:nvPr/>
              </p:nvSpPr>
              <p:spPr>
                <a:xfrm>
                  <a:off x="1702052" y="3974472"/>
                  <a:ext cx="715223" cy="72427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id="{27C3DE76-19BA-48E0-B498-5E4E527A42C8}"/>
                    </a:ext>
                  </a:extLst>
                </p:cNvPr>
                <p:cNvSpPr/>
                <p:nvPr/>
              </p:nvSpPr>
              <p:spPr>
                <a:xfrm>
                  <a:off x="1846907" y="4753069"/>
                  <a:ext cx="389299" cy="127653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Rounded Corners 137">
                  <a:extLst>
                    <a:ext uri="{FF2B5EF4-FFF2-40B4-BE49-F238E27FC236}">
                      <a16:creationId xmlns:a16="http://schemas.microsoft.com/office/drawing/2014/main" id="{07EC378F-0A5D-41A0-B90A-05FD5B767A87}"/>
                    </a:ext>
                  </a:extLst>
                </p:cNvPr>
                <p:cNvSpPr/>
                <p:nvPr/>
              </p:nvSpPr>
              <p:spPr>
                <a:xfrm rot="5400000">
                  <a:off x="1940735" y="4272260"/>
                  <a:ext cx="231322" cy="119757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Rounded Corners 138">
                  <a:extLst>
                    <a:ext uri="{FF2B5EF4-FFF2-40B4-BE49-F238E27FC236}">
                      <a16:creationId xmlns:a16="http://schemas.microsoft.com/office/drawing/2014/main" id="{131155BC-D632-4691-8DB5-87913C06E9B2}"/>
                    </a:ext>
                  </a:extLst>
                </p:cNvPr>
                <p:cNvSpPr/>
                <p:nvPr/>
              </p:nvSpPr>
              <p:spPr>
                <a:xfrm>
                  <a:off x="1442500" y="4081842"/>
                  <a:ext cx="231322" cy="87223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11703345-17AE-4D5F-AEB1-514CA1783219}"/>
                    </a:ext>
                  </a:extLst>
                </p:cNvPr>
                <p:cNvSpPr/>
                <p:nvPr/>
              </p:nvSpPr>
              <p:spPr>
                <a:xfrm>
                  <a:off x="2436872" y="4098440"/>
                  <a:ext cx="231322" cy="87223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329A62EB-3737-4035-9A9A-7788DF264AD8}"/>
                    </a:ext>
                  </a:extLst>
                </p:cNvPr>
                <p:cNvCxnSpPr>
                  <a:cxnSpLocks/>
                </p:cNvCxnSpPr>
                <p:nvPr/>
              </p:nvCxnSpPr>
              <p:spPr>
                <a:xfrm>
                  <a:off x="779476" y="4165474"/>
                  <a:ext cx="27145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Flowchart: Direct Access Storage 141">
                  <a:extLst>
                    <a:ext uri="{FF2B5EF4-FFF2-40B4-BE49-F238E27FC236}">
                      <a16:creationId xmlns:a16="http://schemas.microsoft.com/office/drawing/2014/main" id="{F8058231-37E3-419C-A777-E1D821995186}"/>
                    </a:ext>
                  </a:extLst>
                </p:cNvPr>
                <p:cNvSpPr/>
                <p:nvPr/>
              </p:nvSpPr>
              <p:spPr>
                <a:xfrm>
                  <a:off x="3223911" y="3803333"/>
                  <a:ext cx="181070" cy="778598"/>
                </a:xfrm>
                <a:prstGeom prst="flowChartMagneticDru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Direct Access Storage 142">
                  <a:extLst>
                    <a:ext uri="{FF2B5EF4-FFF2-40B4-BE49-F238E27FC236}">
                      <a16:creationId xmlns:a16="http://schemas.microsoft.com/office/drawing/2014/main" id="{FDAD8C6B-EFCF-4296-9856-6AE6C6799D12}"/>
                    </a:ext>
                  </a:extLst>
                </p:cNvPr>
                <p:cNvSpPr/>
                <p:nvPr/>
              </p:nvSpPr>
              <p:spPr>
                <a:xfrm>
                  <a:off x="903837" y="3809999"/>
                  <a:ext cx="181070" cy="778598"/>
                </a:xfrm>
                <a:prstGeom prst="flowChartMagneticDru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9" name="Group 178">
            <a:extLst>
              <a:ext uri="{FF2B5EF4-FFF2-40B4-BE49-F238E27FC236}">
                <a16:creationId xmlns:a16="http://schemas.microsoft.com/office/drawing/2014/main" id="{B56D303B-A54C-46C4-9EEC-354F95FE4DBC}"/>
              </a:ext>
            </a:extLst>
          </p:cNvPr>
          <p:cNvGrpSpPr/>
          <p:nvPr/>
        </p:nvGrpSpPr>
        <p:grpSpPr>
          <a:xfrm>
            <a:off x="1240536" y="4361688"/>
            <a:ext cx="1822704" cy="2109216"/>
            <a:chOff x="2868168" y="4242816"/>
            <a:chExt cx="1822704" cy="2109216"/>
          </a:xfrm>
        </p:grpSpPr>
        <p:sp>
          <p:nvSpPr>
            <p:cNvPr id="176" name="Rectangle 175">
              <a:extLst>
                <a:ext uri="{FF2B5EF4-FFF2-40B4-BE49-F238E27FC236}">
                  <a16:creationId xmlns:a16="http://schemas.microsoft.com/office/drawing/2014/main" id="{0BF5E546-EEAA-4A9A-AB84-17DCD297518A}"/>
                </a:ext>
              </a:extLst>
            </p:cNvPr>
            <p:cNvSpPr/>
            <p:nvPr/>
          </p:nvSpPr>
          <p:spPr>
            <a:xfrm>
              <a:off x="2868168" y="4242816"/>
              <a:ext cx="1822704" cy="2109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05DCB3CC-BAB7-4FAF-8FA4-7D4E930DDBA6}"/>
                </a:ext>
              </a:extLst>
            </p:cNvPr>
            <p:cNvGrpSpPr/>
            <p:nvPr/>
          </p:nvGrpSpPr>
          <p:grpSpPr>
            <a:xfrm>
              <a:off x="3384605" y="4449868"/>
              <a:ext cx="931363" cy="1821491"/>
              <a:chOff x="9218200" y="1146359"/>
              <a:chExt cx="1219938" cy="2385865"/>
            </a:xfrm>
          </p:grpSpPr>
          <p:sp>
            <p:nvSpPr>
              <p:cNvPr id="146" name="Oval 145">
                <a:extLst>
                  <a:ext uri="{FF2B5EF4-FFF2-40B4-BE49-F238E27FC236}">
                    <a16:creationId xmlns:a16="http://schemas.microsoft.com/office/drawing/2014/main" id="{9158C842-E968-4A63-A35F-A7B50F583262}"/>
                  </a:ext>
                </a:extLst>
              </p:cNvPr>
              <p:cNvSpPr/>
              <p:nvPr/>
            </p:nvSpPr>
            <p:spPr>
              <a:xfrm>
                <a:off x="9466729" y="1183341"/>
                <a:ext cx="632012" cy="6320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Rounded Corners 146">
                <a:extLst>
                  <a:ext uri="{FF2B5EF4-FFF2-40B4-BE49-F238E27FC236}">
                    <a16:creationId xmlns:a16="http://schemas.microsoft.com/office/drawing/2014/main" id="{1DE2059C-773C-4B7E-BE67-FCCB96F1CA14}"/>
                  </a:ext>
                </a:extLst>
              </p:cNvPr>
              <p:cNvSpPr/>
              <p:nvPr/>
            </p:nvSpPr>
            <p:spPr>
              <a:xfrm>
                <a:off x="9628094" y="1896035"/>
                <a:ext cx="349623" cy="8135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Rounded Corners 147">
                <a:extLst>
                  <a:ext uri="{FF2B5EF4-FFF2-40B4-BE49-F238E27FC236}">
                    <a16:creationId xmlns:a16="http://schemas.microsoft.com/office/drawing/2014/main" id="{9D73705C-D2E3-4367-921F-1FC5088F57FD}"/>
                  </a:ext>
                </a:extLst>
              </p:cNvPr>
              <p:cNvSpPr/>
              <p:nvPr/>
            </p:nvSpPr>
            <p:spPr>
              <a:xfrm>
                <a:off x="9641539" y="2659155"/>
                <a:ext cx="161366" cy="8135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Rounded Corners 148">
                <a:extLst>
                  <a:ext uri="{FF2B5EF4-FFF2-40B4-BE49-F238E27FC236}">
                    <a16:creationId xmlns:a16="http://schemas.microsoft.com/office/drawing/2014/main" id="{CB0D11E4-1226-463F-8554-CC67238BD9DE}"/>
                  </a:ext>
                </a:extLst>
              </p:cNvPr>
              <p:cNvSpPr/>
              <p:nvPr/>
            </p:nvSpPr>
            <p:spPr>
              <a:xfrm rot="1401175">
                <a:off x="9672105" y="2566014"/>
                <a:ext cx="153788" cy="966210"/>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a:extLst>
                  <a:ext uri="{FF2B5EF4-FFF2-40B4-BE49-F238E27FC236}">
                    <a16:creationId xmlns:a16="http://schemas.microsoft.com/office/drawing/2014/main" id="{F05B8F80-C138-4DFB-A3C5-7152A7E4DDE5}"/>
                  </a:ext>
                </a:extLst>
              </p:cNvPr>
              <p:cNvSpPr/>
              <p:nvPr/>
            </p:nvSpPr>
            <p:spPr>
              <a:xfrm>
                <a:off x="9231405" y="2252382"/>
                <a:ext cx="11430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Shape 150">
                <a:extLst>
                  <a:ext uri="{FF2B5EF4-FFF2-40B4-BE49-F238E27FC236}">
                    <a16:creationId xmlns:a16="http://schemas.microsoft.com/office/drawing/2014/main" id="{29470ABE-57EE-4CAB-B56E-7C771FF41629}"/>
                  </a:ext>
                </a:extLst>
              </p:cNvPr>
              <p:cNvSpPr/>
              <p:nvPr/>
            </p:nvSpPr>
            <p:spPr>
              <a:xfrm>
                <a:off x="9218200" y="1146359"/>
                <a:ext cx="550333" cy="911147"/>
              </a:xfrm>
              <a:custGeom>
                <a:avLst/>
                <a:gdLst>
                  <a:gd name="connsiteX0" fmla="*/ 99871 w 638074"/>
                  <a:gd name="connsiteY0" fmla="*/ 0 h 1056413"/>
                  <a:gd name="connsiteX1" fmla="*/ 199742 w 638074"/>
                  <a:gd name="connsiteY1" fmla="*/ 136969 h 1056413"/>
                  <a:gd name="connsiteX2" fmla="*/ 195402 w 638074"/>
                  <a:gd name="connsiteY2" fmla="*/ 166451 h 1056413"/>
                  <a:gd name="connsiteX3" fmla="*/ 199219 w 638074"/>
                  <a:gd name="connsiteY3" fmla="*/ 173964 h 1056413"/>
                  <a:gd name="connsiteX4" fmla="*/ 193539 w 638074"/>
                  <a:gd name="connsiteY4" fmla="*/ 179107 h 1056413"/>
                  <a:gd name="connsiteX5" fmla="*/ 191894 w 638074"/>
                  <a:gd name="connsiteY5" fmla="*/ 190284 h 1056413"/>
                  <a:gd name="connsiteX6" fmla="*/ 170490 w 638074"/>
                  <a:gd name="connsiteY6" fmla="*/ 233821 h 1056413"/>
                  <a:gd name="connsiteX7" fmla="*/ 159308 w 638074"/>
                  <a:gd name="connsiteY7" fmla="*/ 244160 h 1056413"/>
                  <a:gd name="connsiteX8" fmla="*/ 155376 w 638074"/>
                  <a:gd name="connsiteY8" fmla="*/ 274541 h 1056413"/>
                  <a:gd name="connsiteX9" fmla="*/ 249394 w 638074"/>
                  <a:gd name="connsiteY9" fmla="*/ 606965 h 1056413"/>
                  <a:gd name="connsiteX10" fmla="*/ 569506 w 638074"/>
                  <a:gd name="connsiteY10" fmla="*/ 902828 h 1056413"/>
                  <a:gd name="connsiteX11" fmla="*/ 638074 w 638074"/>
                  <a:gd name="connsiteY11" fmla="*/ 1037796 h 1056413"/>
                  <a:gd name="connsiteX12" fmla="*/ 114425 w 638074"/>
                  <a:gd name="connsiteY12" fmla="*/ 675534 h 1056413"/>
                  <a:gd name="connsiteX13" fmla="*/ 14086 w 638074"/>
                  <a:gd name="connsiteY13" fmla="*/ 282238 h 1056413"/>
                  <a:gd name="connsiteX14" fmla="*/ 21230 w 638074"/>
                  <a:gd name="connsiteY14" fmla="*/ 217504 h 1056413"/>
                  <a:gd name="connsiteX15" fmla="*/ 7848 w 638074"/>
                  <a:gd name="connsiteY15" fmla="*/ 190284 h 1056413"/>
                  <a:gd name="connsiteX16" fmla="*/ 0 w 638074"/>
                  <a:gd name="connsiteY16" fmla="*/ 136969 h 1056413"/>
                  <a:gd name="connsiteX17" fmla="*/ 99871 w 638074"/>
                  <a:gd name="connsiteY17" fmla="*/ 0 h 10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8074" h="1056413">
                    <a:moveTo>
                      <a:pt x="99871" y="0"/>
                    </a:moveTo>
                    <a:cubicBezTo>
                      <a:pt x="155028" y="0"/>
                      <a:pt x="199742" y="61323"/>
                      <a:pt x="199742" y="136969"/>
                    </a:cubicBezTo>
                    <a:lnTo>
                      <a:pt x="195402" y="166451"/>
                    </a:lnTo>
                    <a:lnTo>
                      <a:pt x="199219" y="173964"/>
                    </a:lnTo>
                    <a:lnTo>
                      <a:pt x="193539" y="179107"/>
                    </a:lnTo>
                    <a:lnTo>
                      <a:pt x="191894" y="190284"/>
                    </a:lnTo>
                    <a:cubicBezTo>
                      <a:pt x="186840" y="206670"/>
                      <a:pt x="179527" y="221428"/>
                      <a:pt x="170490" y="233821"/>
                    </a:cubicBezTo>
                    <a:lnTo>
                      <a:pt x="159308" y="244160"/>
                    </a:lnTo>
                    <a:lnTo>
                      <a:pt x="155376" y="274541"/>
                    </a:lnTo>
                    <a:cubicBezTo>
                      <a:pt x="152746" y="358271"/>
                      <a:pt x="185487" y="481171"/>
                      <a:pt x="249394" y="606965"/>
                    </a:cubicBezTo>
                    <a:cubicBezTo>
                      <a:pt x="351646" y="808235"/>
                      <a:pt x="494965" y="940698"/>
                      <a:pt x="569506" y="902828"/>
                    </a:cubicBezTo>
                    <a:lnTo>
                      <a:pt x="638074" y="1037796"/>
                    </a:lnTo>
                    <a:cubicBezTo>
                      <a:pt x="488992" y="1113535"/>
                      <a:pt x="254546" y="951344"/>
                      <a:pt x="114425" y="675534"/>
                    </a:cubicBezTo>
                    <a:cubicBezTo>
                      <a:pt x="44365" y="537628"/>
                      <a:pt x="11150" y="397429"/>
                      <a:pt x="14086" y="282238"/>
                    </a:cubicBezTo>
                    <a:lnTo>
                      <a:pt x="21230" y="217504"/>
                    </a:lnTo>
                    <a:lnTo>
                      <a:pt x="7848" y="190284"/>
                    </a:lnTo>
                    <a:cubicBezTo>
                      <a:pt x="2795" y="173897"/>
                      <a:pt x="0" y="155881"/>
                      <a:pt x="0" y="136969"/>
                    </a:cubicBezTo>
                    <a:cubicBezTo>
                      <a:pt x="0" y="61323"/>
                      <a:pt x="44714" y="0"/>
                      <a:pt x="99871"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Shape 151">
                <a:extLst>
                  <a:ext uri="{FF2B5EF4-FFF2-40B4-BE49-F238E27FC236}">
                    <a16:creationId xmlns:a16="http://schemas.microsoft.com/office/drawing/2014/main" id="{395FF099-3339-42D7-95A5-0BC2CED4DDA4}"/>
                  </a:ext>
                </a:extLst>
              </p:cNvPr>
              <p:cNvSpPr/>
              <p:nvPr/>
            </p:nvSpPr>
            <p:spPr>
              <a:xfrm rot="9729911">
                <a:off x="9947361" y="1870985"/>
                <a:ext cx="490777" cy="812545"/>
              </a:xfrm>
              <a:custGeom>
                <a:avLst/>
                <a:gdLst>
                  <a:gd name="connsiteX0" fmla="*/ 99871 w 638074"/>
                  <a:gd name="connsiteY0" fmla="*/ 0 h 1056413"/>
                  <a:gd name="connsiteX1" fmla="*/ 199742 w 638074"/>
                  <a:gd name="connsiteY1" fmla="*/ 136969 h 1056413"/>
                  <a:gd name="connsiteX2" fmla="*/ 195402 w 638074"/>
                  <a:gd name="connsiteY2" fmla="*/ 166451 h 1056413"/>
                  <a:gd name="connsiteX3" fmla="*/ 199219 w 638074"/>
                  <a:gd name="connsiteY3" fmla="*/ 173964 h 1056413"/>
                  <a:gd name="connsiteX4" fmla="*/ 193539 w 638074"/>
                  <a:gd name="connsiteY4" fmla="*/ 179107 h 1056413"/>
                  <a:gd name="connsiteX5" fmla="*/ 191894 w 638074"/>
                  <a:gd name="connsiteY5" fmla="*/ 190284 h 1056413"/>
                  <a:gd name="connsiteX6" fmla="*/ 170490 w 638074"/>
                  <a:gd name="connsiteY6" fmla="*/ 233821 h 1056413"/>
                  <a:gd name="connsiteX7" fmla="*/ 159308 w 638074"/>
                  <a:gd name="connsiteY7" fmla="*/ 244160 h 1056413"/>
                  <a:gd name="connsiteX8" fmla="*/ 155376 w 638074"/>
                  <a:gd name="connsiteY8" fmla="*/ 274541 h 1056413"/>
                  <a:gd name="connsiteX9" fmla="*/ 249394 w 638074"/>
                  <a:gd name="connsiteY9" fmla="*/ 606965 h 1056413"/>
                  <a:gd name="connsiteX10" fmla="*/ 569506 w 638074"/>
                  <a:gd name="connsiteY10" fmla="*/ 902828 h 1056413"/>
                  <a:gd name="connsiteX11" fmla="*/ 638074 w 638074"/>
                  <a:gd name="connsiteY11" fmla="*/ 1037796 h 1056413"/>
                  <a:gd name="connsiteX12" fmla="*/ 114425 w 638074"/>
                  <a:gd name="connsiteY12" fmla="*/ 675534 h 1056413"/>
                  <a:gd name="connsiteX13" fmla="*/ 14086 w 638074"/>
                  <a:gd name="connsiteY13" fmla="*/ 282238 h 1056413"/>
                  <a:gd name="connsiteX14" fmla="*/ 21230 w 638074"/>
                  <a:gd name="connsiteY14" fmla="*/ 217504 h 1056413"/>
                  <a:gd name="connsiteX15" fmla="*/ 7848 w 638074"/>
                  <a:gd name="connsiteY15" fmla="*/ 190284 h 1056413"/>
                  <a:gd name="connsiteX16" fmla="*/ 0 w 638074"/>
                  <a:gd name="connsiteY16" fmla="*/ 136969 h 1056413"/>
                  <a:gd name="connsiteX17" fmla="*/ 99871 w 638074"/>
                  <a:gd name="connsiteY17" fmla="*/ 0 h 10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8074" h="1056413">
                    <a:moveTo>
                      <a:pt x="99871" y="0"/>
                    </a:moveTo>
                    <a:cubicBezTo>
                      <a:pt x="155028" y="0"/>
                      <a:pt x="199742" y="61323"/>
                      <a:pt x="199742" y="136969"/>
                    </a:cubicBezTo>
                    <a:lnTo>
                      <a:pt x="195402" y="166451"/>
                    </a:lnTo>
                    <a:lnTo>
                      <a:pt x="199219" y="173964"/>
                    </a:lnTo>
                    <a:lnTo>
                      <a:pt x="193539" y="179107"/>
                    </a:lnTo>
                    <a:lnTo>
                      <a:pt x="191894" y="190284"/>
                    </a:lnTo>
                    <a:cubicBezTo>
                      <a:pt x="186840" y="206670"/>
                      <a:pt x="179527" y="221428"/>
                      <a:pt x="170490" y="233821"/>
                    </a:cubicBezTo>
                    <a:lnTo>
                      <a:pt x="159308" y="244160"/>
                    </a:lnTo>
                    <a:lnTo>
                      <a:pt x="155376" y="274541"/>
                    </a:lnTo>
                    <a:cubicBezTo>
                      <a:pt x="152746" y="358271"/>
                      <a:pt x="185487" y="481171"/>
                      <a:pt x="249394" y="606965"/>
                    </a:cubicBezTo>
                    <a:cubicBezTo>
                      <a:pt x="351646" y="808235"/>
                      <a:pt x="494965" y="940698"/>
                      <a:pt x="569506" y="902828"/>
                    </a:cubicBezTo>
                    <a:lnTo>
                      <a:pt x="638074" y="1037796"/>
                    </a:lnTo>
                    <a:cubicBezTo>
                      <a:pt x="488992" y="1113535"/>
                      <a:pt x="254546" y="951344"/>
                      <a:pt x="114425" y="675534"/>
                    </a:cubicBezTo>
                    <a:cubicBezTo>
                      <a:pt x="44365" y="537628"/>
                      <a:pt x="11150" y="397429"/>
                      <a:pt x="14086" y="282238"/>
                    </a:cubicBezTo>
                    <a:lnTo>
                      <a:pt x="21230" y="217504"/>
                    </a:lnTo>
                    <a:lnTo>
                      <a:pt x="7848" y="190284"/>
                    </a:lnTo>
                    <a:cubicBezTo>
                      <a:pt x="2795" y="173897"/>
                      <a:pt x="0" y="155881"/>
                      <a:pt x="0" y="136969"/>
                    </a:cubicBezTo>
                    <a:cubicBezTo>
                      <a:pt x="0" y="61323"/>
                      <a:pt x="44714" y="0"/>
                      <a:pt x="99871"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4" name="Rectangle 183">
            <a:extLst>
              <a:ext uri="{FF2B5EF4-FFF2-40B4-BE49-F238E27FC236}">
                <a16:creationId xmlns:a16="http://schemas.microsoft.com/office/drawing/2014/main" id="{D756941C-A87E-41E3-961F-C96764A33075}"/>
              </a:ext>
            </a:extLst>
          </p:cNvPr>
          <p:cNvSpPr/>
          <p:nvPr/>
        </p:nvSpPr>
        <p:spPr>
          <a:xfrm>
            <a:off x="2645771" y="903216"/>
            <a:ext cx="6982968" cy="646331"/>
          </a:xfrm>
          <a:prstGeom prst="rect">
            <a:avLst/>
          </a:prstGeom>
        </p:spPr>
        <p:txBody>
          <a:bodyPr wrap="square">
            <a:spAutoFit/>
          </a:bodyPr>
          <a:lstStyle/>
          <a:p>
            <a:pPr algn="ctr"/>
            <a:r>
              <a:rPr lang="en-US" b="0" i="0" dirty="0">
                <a:ln>
                  <a:solidFill>
                    <a:srgbClr val="FF0000"/>
                  </a:solidFill>
                </a:ln>
                <a:solidFill>
                  <a:srgbClr val="333333"/>
                </a:solidFill>
                <a:effectLst/>
                <a:latin typeface="Open Sans"/>
              </a:rPr>
              <a:t>How is the process of strengthening your muscles similar to the process of strengthening your faith in Jesus Christ? </a:t>
            </a:r>
            <a:endParaRPr lang="en-US" dirty="0">
              <a:ln>
                <a:solidFill>
                  <a:srgbClr val="FF0000"/>
                </a:solidFill>
              </a:ln>
            </a:endParaRPr>
          </a:p>
        </p:txBody>
      </p:sp>
      <p:grpSp>
        <p:nvGrpSpPr>
          <p:cNvPr id="204" name="Group 203">
            <a:extLst>
              <a:ext uri="{FF2B5EF4-FFF2-40B4-BE49-F238E27FC236}">
                <a16:creationId xmlns:a16="http://schemas.microsoft.com/office/drawing/2014/main" id="{3B5E9150-3E8F-4A1D-AC63-7353DD80EC93}"/>
              </a:ext>
            </a:extLst>
          </p:cNvPr>
          <p:cNvGrpSpPr/>
          <p:nvPr/>
        </p:nvGrpSpPr>
        <p:grpSpPr>
          <a:xfrm>
            <a:off x="3496388" y="4178894"/>
            <a:ext cx="2378893" cy="2137824"/>
            <a:chOff x="3784947" y="4251960"/>
            <a:chExt cx="1853718" cy="1665868"/>
          </a:xfrm>
        </p:grpSpPr>
        <p:grpSp>
          <p:nvGrpSpPr>
            <p:cNvPr id="188" name="Group 187">
              <a:extLst>
                <a:ext uri="{FF2B5EF4-FFF2-40B4-BE49-F238E27FC236}">
                  <a16:creationId xmlns:a16="http://schemas.microsoft.com/office/drawing/2014/main" id="{B2FE816A-96B2-4892-B584-3F09ED4C1F5C}"/>
                </a:ext>
              </a:extLst>
            </p:cNvPr>
            <p:cNvGrpSpPr/>
            <p:nvPr/>
          </p:nvGrpSpPr>
          <p:grpSpPr>
            <a:xfrm>
              <a:off x="3784947" y="4251960"/>
              <a:ext cx="1853718" cy="1645920"/>
              <a:chOff x="3474051" y="4242816"/>
              <a:chExt cx="1853718" cy="1645920"/>
            </a:xfrm>
          </p:grpSpPr>
          <p:sp>
            <p:nvSpPr>
              <p:cNvPr id="186" name="Rectangle 185">
                <a:extLst>
                  <a:ext uri="{FF2B5EF4-FFF2-40B4-BE49-F238E27FC236}">
                    <a16:creationId xmlns:a16="http://schemas.microsoft.com/office/drawing/2014/main" id="{99C47178-78F5-46F4-88EF-1BC6B80E9B79}"/>
                  </a:ext>
                </a:extLst>
              </p:cNvPr>
              <p:cNvSpPr/>
              <p:nvPr/>
            </p:nvSpPr>
            <p:spPr>
              <a:xfrm>
                <a:off x="3547872" y="4242816"/>
                <a:ext cx="1719072" cy="164592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Both require consistent effort on our part</a:t>
                </a:r>
              </a:p>
            </p:txBody>
          </p:sp>
          <p:sp>
            <p:nvSpPr>
              <p:cNvPr id="187" name="Rectangle 186">
                <a:extLst>
                  <a:ext uri="{FF2B5EF4-FFF2-40B4-BE49-F238E27FC236}">
                    <a16:creationId xmlns:a16="http://schemas.microsoft.com/office/drawing/2014/main" id="{6F8880C8-C45B-4C1A-96D8-DAB490655899}"/>
                  </a:ext>
                </a:extLst>
              </p:cNvPr>
              <p:cNvSpPr/>
              <p:nvPr/>
            </p:nvSpPr>
            <p:spPr>
              <a:xfrm>
                <a:off x="3474051" y="4298360"/>
                <a:ext cx="1853718" cy="719491"/>
              </a:xfrm>
              <a:prstGeom prst="rect">
                <a:avLst/>
              </a:prstGeom>
              <a:ln w="28575">
                <a:noFill/>
              </a:ln>
            </p:spPr>
            <p:txBody>
              <a:bodyPr wrap="square">
                <a:spAutoFit/>
              </a:bodyPr>
              <a:lstStyle/>
              <a:p>
                <a:pPr algn="ctr"/>
                <a:r>
                  <a:rPr lang="en-US" b="0" i="0" dirty="0">
                    <a:solidFill>
                      <a:srgbClr val="333333"/>
                    </a:solidFill>
                    <a:effectLst/>
                    <a:latin typeface="Open Sans"/>
                  </a:rPr>
                  <a:t>Both require consistent effort on our part</a:t>
                </a:r>
                <a:endParaRPr lang="en-US" dirty="0"/>
              </a:p>
            </p:txBody>
          </p:sp>
        </p:grpSp>
        <p:grpSp>
          <p:nvGrpSpPr>
            <p:cNvPr id="189" name="Group 188">
              <a:extLst>
                <a:ext uri="{FF2B5EF4-FFF2-40B4-BE49-F238E27FC236}">
                  <a16:creationId xmlns:a16="http://schemas.microsoft.com/office/drawing/2014/main" id="{D1F97D1E-C691-4D5F-AA49-DD3BC33EF474}"/>
                </a:ext>
              </a:extLst>
            </p:cNvPr>
            <p:cNvGrpSpPr/>
            <p:nvPr/>
          </p:nvGrpSpPr>
          <p:grpSpPr>
            <a:xfrm>
              <a:off x="4251960" y="5135942"/>
              <a:ext cx="833479" cy="781886"/>
              <a:chOff x="5164898" y="2136710"/>
              <a:chExt cx="3096557" cy="2904878"/>
            </a:xfrm>
          </p:grpSpPr>
          <p:sp>
            <p:nvSpPr>
              <p:cNvPr id="190" name="Oval 189">
                <a:extLst>
                  <a:ext uri="{FF2B5EF4-FFF2-40B4-BE49-F238E27FC236}">
                    <a16:creationId xmlns:a16="http://schemas.microsoft.com/office/drawing/2014/main" id="{58A55014-57F4-4D70-A327-0BF000BBD795}"/>
                  </a:ext>
                </a:extLst>
              </p:cNvPr>
              <p:cNvSpPr/>
              <p:nvPr/>
            </p:nvSpPr>
            <p:spPr>
              <a:xfrm>
                <a:off x="5654351" y="2136710"/>
                <a:ext cx="718457" cy="7184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938FE31B-E8AC-4804-A97E-28C3561DD70A}"/>
                  </a:ext>
                </a:extLst>
              </p:cNvPr>
              <p:cNvSpPr/>
              <p:nvPr/>
            </p:nvSpPr>
            <p:spPr>
              <a:xfrm>
                <a:off x="7355633" y="2195641"/>
                <a:ext cx="718457" cy="7184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5">
                <a:extLst>
                  <a:ext uri="{FF2B5EF4-FFF2-40B4-BE49-F238E27FC236}">
                    <a16:creationId xmlns:a16="http://schemas.microsoft.com/office/drawing/2014/main" id="{427BB8D6-57C3-4F48-AF5C-B4D6D72BBFC0}"/>
                  </a:ext>
                </a:extLst>
              </p:cNvPr>
              <p:cNvSpPr/>
              <p:nvPr/>
            </p:nvSpPr>
            <p:spPr>
              <a:xfrm>
                <a:off x="5724330" y="2914098"/>
                <a:ext cx="578498"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ed Rectangle 6">
                <a:extLst>
                  <a:ext uri="{FF2B5EF4-FFF2-40B4-BE49-F238E27FC236}">
                    <a16:creationId xmlns:a16="http://schemas.microsoft.com/office/drawing/2014/main" id="{8E25928E-0D3D-4F2B-A91C-618476B9D972}"/>
                  </a:ext>
                </a:extLst>
              </p:cNvPr>
              <p:cNvSpPr/>
              <p:nvPr/>
            </p:nvSpPr>
            <p:spPr>
              <a:xfrm>
                <a:off x="5756987" y="3934698"/>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7">
                <a:extLst>
                  <a:ext uri="{FF2B5EF4-FFF2-40B4-BE49-F238E27FC236}">
                    <a16:creationId xmlns:a16="http://schemas.microsoft.com/office/drawing/2014/main" id="{14314CDA-C8FD-48F6-A77C-F4733890D0ED}"/>
                  </a:ext>
                </a:extLst>
              </p:cNvPr>
              <p:cNvSpPr/>
              <p:nvPr/>
            </p:nvSpPr>
            <p:spPr>
              <a:xfrm>
                <a:off x="6097554" y="3934697"/>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8">
                <a:extLst>
                  <a:ext uri="{FF2B5EF4-FFF2-40B4-BE49-F238E27FC236}">
                    <a16:creationId xmlns:a16="http://schemas.microsoft.com/office/drawing/2014/main" id="{4FEEB819-260B-46FA-B92D-8D49C5712705}"/>
                  </a:ext>
                </a:extLst>
              </p:cNvPr>
              <p:cNvSpPr/>
              <p:nvPr/>
            </p:nvSpPr>
            <p:spPr>
              <a:xfrm>
                <a:off x="7820607" y="4079918"/>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ed Rectangle 9">
                <a:extLst>
                  <a:ext uri="{FF2B5EF4-FFF2-40B4-BE49-F238E27FC236}">
                    <a16:creationId xmlns:a16="http://schemas.microsoft.com/office/drawing/2014/main" id="{6DF32A71-9187-41C2-A259-AD0CCF3C771E}"/>
                  </a:ext>
                </a:extLst>
              </p:cNvPr>
              <p:cNvSpPr/>
              <p:nvPr/>
            </p:nvSpPr>
            <p:spPr>
              <a:xfrm>
                <a:off x="7480040" y="4079919"/>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196">
                <a:extLst>
                  <a:ext uri="{FF2B5EF4-FFF2-40B4-BE49-F238E27FC236}">
                    <a16:creationId xmlns:a16="http://schemas.microsoft.com/office/drawing/2014/main" id="{39195B5C-5235-47C6-951C-A83FE7B77E17}"/>
                  </a:ext>
                </a:extLst>
              </p:cNvPr>
              <p:cNvSpPr/>
              <p:nvPr/>
            </p:nvSpPr>
            <p:spPr>
              <a:xfrm>
                <a:off x="7203233" y="2941529"/>
                <a:ext cx="1007706" cy="106374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gonal Stripe 197">
                <a:extLst>
                  <a:ext uri="{FF2B5EF4-FFF2-40B4-BE49-F238E27FC236}">
                    <a16:creationId xmlns:a16="http://schemas.microsoft.com/office/drawing/2014/main" id="{190B4959-C59E-49DD-9BE7-DBFE8D4ADA96}"/>
                  </a:ext>
                </a:extLst>
              </p:cNvPr>
              <p:cNvSpPr/>
              <p:nvPr/>
            </p:nvSpPr>
            <p:spPr>
              <a:xfrm rot="3077594" flipH="1">
                <a:off x="5350867" y="2978663"/>
                <a:ext cx="474422" cy="846360"/>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Diagonal Stripe 198">
                <a:extLst>
                  <a:ext uri="{FF2B5EF4-FFF2-40B4-BE49-F238E27FC236}">
                    <a16:creationId xmlns:a16="http://schemas.microsoft.com/office/drawing/2014/main" id="{AB216B70-A029-4AC8-B941-19B6874DA07C}"/>
                  </a:ext>
                </a:extLst>
              </p:cNvPr>
              <p:cNvSpPr/>
              <p:nvPr/>
            </p:nvSpPr>
            <p:spPr>
              <a:xfrm rot="259282" flipH="1">
                <a:off x="6102935" y="2952336"/>
                <a:ext cx="474422" cy="846360"/>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Diagonal Stripe 199">
                <a:extLst>
                  <a:ext uri="{FF2B5EF4-FFF2-40B4-BE49-F238E27FC236}">
                    <a16:creationId xmlns:a16="http://schemas.microsoft.com/office/drawing/2014/main" id="{AB2D76F5-2D95-478A-AB9F-FF966909EAD2}"/>
                  </a:ext>
                </a:extLst>
              </p:cNvPr>
              <p:cNvSpPr/>
              <p:nvPr/>
            </p:nvSpPr>
            <p:spPr>
              <a:xfrm rot="3567950" flipH="1">
                <a:off x="7306440" y="2951370"/>
                <a:ext cx="207242" cy="662137"/>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Diagonal Stripe 200">
                <a:extLst>
                  <a:ext uri="{FF2B5EF4-FFF2-40B4-BE49-F238E27FC236}">
                    <a16:creationId xmlns:a16="http://schemas.microsoft.com/office/drawing/2014/main" id="{1A8D6AEB-23A7-4ED0-8ED0-FE4E072069CB}"/>
                  </a:ext>
                </a:extLst>
              </p:cNvPr>
              <p:cNvSpPr/>
              <p:nvPr/>
            </p:nvSpPr>
            <p:spPr>
              <a:xfrm rot="20897943" flipH="1">
                <a:off x="7793683" y="3018429"/>
                <a:ext cx="342664" cy="486962"/>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Rounded Rectangle 17">
                <a:extLst>
                  <a:ext uri="{FF2B5EF4-FFF2-40B4-BE49-F238E27FC236}">
                    <a16:creationId xmlns:a16="http://schemas.microsoft.com/office/drawing/2014/main" id="{EE9E28E3-E0F0-40EE-893D-E57DFE924869}"/>
                  </a:ext>
                </a:extLst>
              </p:cNvPr>
              <p:cNvSpPr/>
              <p:nvPr/>
            </p:nvSpPr>
            <p:spPr>
              <a:xfrm>
                <a:off x="7951401" y="3020867"/>
                <a:ext cx="310054" cy="514212"/>
              </a:xfrm>
              <a:prstGeom prst="roundRect">
                <a:avLst>
                  <a:gd name="adj" fmla="val 4296"/>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ed Rectangle 18">
                <a:extLst>
                  <a:ext uri="{FF2B5EF4-FFF2-40B4-BE49-F238E27FC236}">
                    <a16:creationId xmlns:a16="http://schemas.microsoft.com/office/drawing/2014/main" id="{25101EC7-3364-4EF4-AF94-82E07B4A27CD}"/>
                  </a:ext>
                </a:extLst>
              </p:cNvPr>
              <p:cNvSpPr/>
              <p:nvPr/>
            </p:nvSpPr>
            <p:spPr>
              <a:xfrm>
                <a:off x="5557989" y="3216295"/>
                <a:ext cx="310054" cy="514212"/>
              </a:xfrm>
              <a:prstGeom prst="roundRect">
                <a:avLst>
                  <a:gd name="adj" fmla="val 4296"/>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icture 4">
            <a:extLst>
              <a:ext uri="{FF2B5EF4-FFF2-40B4-BE49-F238E27FC236}">
                <a16:creationId xmlns:a16="http://schemas.microsoft.com/office/drawing/2014/main" id="{6D59422F-CB50-4239-A57F-F25EF2824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5208" y="2556510"/>
            <a:ext cx="1646682" cy="1646682"/>
          </a:xfrm>
          <a:prstGeom prst="rect">
            <a:avLst/>
          </a:prstGeom>
        </p:spPr>
      </p:pic>
      <p:pic>
        <p:nvPicPr>
          <p:cNvPr id="7" name="Picture 6">
            <a:extLst>
              <a:ext uri="{FF2B5EF4-FFF2-40B4-BE49-F238E27FC236}">
                <a16:creationId xmlns:a16="http://schemas.microsoft.com/office/drawing/2014/main" id="{9EFE59A8-7593-4227-86F4-144E13A73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816" y="4801248"/>
            <a:ext cx="1338720" cy="1338720"/>
          </a:xfrm>
          <a:prstGeom prst="rect">
            <a:avLst/>
          </a:prstGeom>
        </p:spPr>
      </p:pic>
      <p:grpSp>
        <p:nvGrpSpPr>
          <p:cNvPr id="11" name="Group 10">
            <a:extLst>
              <a:ext uri="{FF2B5EF4-FFF2-40B4-BE49-F238E27FC236}">
                <a16:creationId xmlns:a16="http://schemas.microsoft.com/office/drawing/2014/main" id="{C2362BA9-A10F-449F-A946-4F4A2860F481}"/>
              </a:ext>
            </a:extLst>
          </p:cNvPr>
          <p:cNvGrpSpPr/>
          <p:nvPr/>
        </p:nvGrpSpPr>
        <p:grpSpPr>
          <a:xfrm>
            <a:off x="1124865" y="1708747"/>
            <a:ext cx="1965807" cy="1960965"/>
            <a:chOff x="649377" y="1471003"/>
            <a:chExt cx="1965807" cy="1960965"/>
          </a:xfrm>
        </p:grpSpPr>
        <p:pic>
          <p:nvPicPr>
            <p:cNvPr id="10" name="Picture 9">
              <a:extLst>
                <a:ext uri="{FF2B5EF4-FFF2-40B4-BE49-F238E27FC236}">
                  <a16:creationId xmlns:a16="http://schemas.microsoft.com/office/drawing/2014/main" id="{2C836188-51E1-43DD-9961-638E24DA6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77" y="1471003"/>
              <a:ext cx="1965807" cy="1960965"/>
            </a:xfrm>
            <a:prstGeom prst="rect">
              <a:avLst/>
            </a:prstGeom>
          </p:spPr>
        </p:pic>
        <p:grpSp>
          <p:nvGrpSpPr>
            <p:cNvPr id="183" name="Group 182">
              <a:extLst>
                <a:ext uri="{FF2B5EF4-FFF2-40B4-BE49-F238E27FC236}">
                  <a16:creationId xmlns:a16="http://schemas.microsoft.com/office/drawing/2014/main" id="{C9D7AAF0-4E10-4D28-981A-897652ABA2FD}"/>
                </a:ext>
              </a:extLst>
            </p:cNvPr>
            <p:cNvGrpSpPr/>
            <p:nvPr/>
          </p:nvGrpSpPr>
          <p:grpSpPr>
            <a:xfrm>
              <a:off x="1865376" y="2359152"/>
              <a:ext cx="685800" cy="466344"/>
              <a:chOff x="2258568" y="2679192"/>
              <a:chExt cx="685800" cy="502920"/>
            </a:xfrm>
          </p:grpSpPr>
          <p:sp>
            <p:nvSpPr>
              <p:cNvPr id="180" name="Rectangle 179">
                <a:extLst>
                  <a:ext uri="{FF2B5EF4-FFF2-40B4-BE49-F238E27FC236}">
                    <a16:creationId xmlns:a16="http://schemas.microsoft.com/office/drawing/2014/main" id="{A18DA653-0114-45BB-865A-5AA9D2784E85}"/>
                  </a:ext>
                </a:extLst>
              </p:cNvPr>
              <p:cNvSpPr/>
              <p:nvPr/>
            </p:nvSpPr>
            <p:spPr>
              <a:xfrm>
                <a:off x="2258568" y="2679192"/>
                <a:ext cx="685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6827D927-097F-45AF-90A9-67E610DFBCF5}"/>
                  </a:ext>
                </a:extLst>
              </p:cNvPr>
              <p:cNvSpPr/>
              <p:nvPr/>
            </p:nvSpPr>
            <p:spPr>
              <a:xfrm>
                <a:off x="2295144" y="3090672"/>
                <a:ext cx="649224" cy="914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9865D766-C4CC-4400-B046-AF9503543457}"/>
              </a:ext>
            </a:extLst>
          </p:cNvPr>
          <p:cNvGrpSpPr/>
          <p:nvPr/>
        </p:nvGrpSpPr>
        <p:grpSpPr>
          <a:xfrm>
            <a:off x="6272784" y="4489704"/>
            <a:ext cx="2090928" cy="1889760"/>
            <a:chOff x="6272784" y="4489704"/>
            <a:chExt cx="2090928" cy="1889760"/>
          </a:xfrm>
        </p:grpSpPr>
        <p:grpSp>
          <p:nvGrpSpPr>
            <p:cNvPr id="178" name="Group 177">
              <a:extLst>
                <a:ext uri="{FF2B5EF4-FFF2-40B4-BE49-F238E27FC236}">
                  <a16:creationId xmlns:a16="http://schemas.microsoft.com/office/drawing/2014/main" id="{4361AC88-44E6-4C22-ACCE-D36679E56CE8}"/>
                </a:ext>
              </a:extLst>
            </p:cNvPr>
            <p:cNvGrpSpPr/>
            <p:nvPr/>
          </p:nvGrpSpPr>
          <p:grpSpPr>
            <a:xfrm>
              <a:off x="6272784" y="4489704"/>
              <a:ext cx="2090928" cy="1889760"/>
              <a:chOff x="4946904" y="2596896"/>
              <a:chExt cx="2090928" cy="1889760"/>
            </a:xfrm>
          </p:grpSpPr>
          <p:sp>
            <p:nvSpPr>
              <p:cNvPr id="175" name="Rectangle 174">
                <a:extLst>
                  <a:ext uri="{FF2B5EF4-FFF2-40B4-BE49-F238E27FC236}">
                    <a16:creationId xmlns:a16="http://schemas.microsoft.com/office/drawing/2014/main" id="{DBF79124-995C-48B0-A2D2-F0FB262B5170}"/>
                  </a:ext>
                </a:extLst>
              </p:cNvPr>
              <p:cNvSpPr/>
              <p:nvPr/>
            </p:nvSpPr>
            <p:spPr>
              <a:xfrm>
                <a:off x="4946904" y="2596896"/>
                <a:ext cx="2090928" cy="1889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FFE3D935-5DF4-4CD0-9391-743552746C60}"/>
                  </a:ext>
                </a:extLst>
              </p:cNvPr>
              <p:cNvGrpSpPr/>
              <p:nvPr/>
            </p:nvGrpSpPr>
            <p:grpSpPr>
              <a:xfrm>
                <a:off x="5926716" y="2633472"/>
                <a:ext cx="912996" cy="1835189"/>
                <a:chOff x="6024626" y="2155709"/>
                <a:chExt cx="843991" cy="1711441"/>
              </a:xfrm>
            </p:grpSpPr>
            <p:grpSp>
              <p:nvGrpSpPr>
                <p:cNvPr id="121" name="Group 120">
                  <a:extLst>
                    <a:ext uri="{FF2B5EF4-FFF2-40B4-BE49-F238E27FC236}">
                      <a16:creationId xmlns:a16="http://schemas.microsoft.com/office/drawing/2014/main" id="{65FB371C-2DCD-4C57-9EDD-DD749270A09B}"/>
                    </a:ext>
                  </a:extLst>
                </p:cNvPr>
                <p:cNvGrpSpPr/>
                <p:nvPr/>
              </p:nvGrpSpPr>
              <p:grpSpPr>
                <a:xfrm flipH="1">
                  <a:off x="6024626" y="2155709"/>
                  <a:ext cx="843991" cy="1711441"/>
                  <a:chOff x="3369330" y="990600"/>
                  <a:chExt cx="1891155" cy="3834873"/>
                </a:xfrm>
              </p:grpSpPr>
              <p:sp>
                <p:nvSpPr>
                  <p:cNvPr id="123" name="Rounded Rectangle 44">
                    <a:extLst>
                      <a:ext uri="{FF2B5EF4-FFF2-40B4-BE49-F238E27FC236}">
                        <a16:creationId xmlns:a16="http://schemas.microsoft.com/office/drawing/2014/main" id="{4EE08A72-5EDD-4CD9-AC3B-711380E321B1}"/>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45">
                    <a:extLst>
                      <a:ext uri="{FF2B5EF4-FFF2-40B4-BE49-F238E27FC236}">
                        <a16:creationId xmlns:a16="http://schemas.microsoft.com/office/drawing/2014/main" id="{55D0138E-C58B-4F2F-8B40-24F09ABDA71E}"/>
                      </a:ext>
                    </a:extLst>
                  </p:cNvPr>
                  <p:cNvSpPr/>
                  <p:nvPr/>
                </p:nvSpPr>
                <p:spPr>
                  <a:xfrm rot="5745961">
                    <a:off x="4829111" y="2296036"/>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46">
                    <a:extLst>
                      <a:ext uri="{FF2B5EF4-FFF2-40B4-BE49-F238E27FC236}">
                        <a16:creationId xmlns:a16="http://schemas.microsoft.com/office/drawing/2014/main" id="{5F963055-931F-4D29-AF0F-ACF87FEE6AA6}"/>
                      </a:ext>
                    </a:extLst>
                  </p:cNvPr>
                  <p:cNvSpPr/>
                  <p:nvPr/>
                </p:nvSpPr>
                <p:spPr>
                  <a:xfrm rot="19242442">
                    <a:off x="4383575" y="1823704"/>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47">
                    <a:extLst>
                      <a:ext uri="{FF2B5EF4-FFF2-40B4-BE49-F238E27FC236}">
                        <a16:creationId xmlns:a16="http://schemas.microsoft.com/office/drawing/2014/main" id="{696041DA-7495-4FB6-A59D-4D1A9CE6BB91}"/>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48">
                    <a:extLst>
                      <a:ext uri="{FF2B5EF4-FFF2-40B4-BE49-F238E27FC236}">
                        <a16:creationId xmlns:a16="http://schemas.microsoft.com/office/drawing/2014/main" id="{D08F311F-4FDF-45F6-9690-2D6FD202B1C2}"/>
                      </a:ext>
                    </a:extLst>
                  </p:cNvPr>
                  <p:cNvSpPr/>
                  <p:nvPr/>
                </p:nvSpPr>
                <p:spPr>
                  <a:xfrm rot="7465154">
                    <a:off x="4327124" y="3276318"/>
                    <a:ext cx="339233" cy="71454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9D283689-9F7D-4290-966B-59369E69CAF1}"/>
                      </a:ext>
                    </a:extLst>
                  </p:cNvPr>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50">
                    <a:extLst>
                      <a:ext uri="{FF2B5EF4-FFF2-40B4-BE49-F238E27FC236}">
                        <a16:creationId xmlns:a16="http://schemas.microsoft.com/office/drawing/2014/main" id="{749E4B9C-7AD9-4BF0-9BBB-5340AEB9DB71}"/>
                      </a:ext>
                    </a:extLst>
                  </p:cNvPr>
                  <p:cNvSpPr/>
                  <p:nvPr/>
                </p:nvSpPr>
                <p:spPr>
                  <a:xfrm rot="8114643">
                    <a:off x="3369330" y="2096811"/>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51">
                    <a:extLst>
                      <a:ext uri="{FF2B5EF4-FFF2-40B4-BE49-F238E27FC236}">
                        <a16:creationId xmlns:a16="http://schemas.microsoft.com/office/drawing/2014/main" id="{5E05D3B3-80A5-45BA-A87A-68635AC35D38}"/>
                      </a:ext>
                    </a:extLst>
                  </p:cNvPr>
                  <p:cNvSpPr/>
                  <p:nvPr/>
                </p:nvSpPr>
                <p:spPr>
                  <a:xfrm>
                    <a:off x="4566960" y="3629049"/>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52">
                    <a:extLst>
                      <a:ext uri="{FF2B5EF4-FFF2-40B4-BE49-F238E27FC236}">
                        <a16:creationId xmlns:a16="http://schemas.microsoft.com/office/drawing/2014/main" id="{76DCD794-8299-4839-A55F-C16DB1EC1457}"/>
                      </a:ext>
                    </a:extLst>
                  </p:cNvPr>
                  <p:cNvSpPr/>
                  <p:nvPr/>
                </p:nvSpPr>
                <p:spPr>
                  <a:xfrm rot="240782">
                    <a:off x="3453400" y="2446870"/>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Isosceles Triangle 121">
                  <a:extLst>
                    <a:ext uri="{FF2B5EF4-FFF2-40B4-BE49-F238E27FC236}">
                      <a16:creationId xmlns:a16="http://schemas.microsoft.com/office/drawing/2014/main" id="{6E587AFE-5A11-4DFA-9AAC-C3A4D58E3C38}"/>
                    </a:ext>
                  </a:extLst>
                </p:cNvPr>
                <p:cNvSpPr/>
                <p:nvPr/>
              </p:nvSpPr>
              <p:spPr>
                <a:xfrm>
                  <a:off x="6261027" y="2678048"/>
                  <a:ext cx="472875" cy="62304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3" name="Picture 12">
              <a:extLst>
                <a:ext uri="{FF2B5EF4-FFF2-40B4-BE49-F238E27FC236}">
                  <a16:creationId xmlns:a16="http://schemas.microsoft.com/office/drawing/2014/main" id="{2B29BBD3-244D-48B7-9CAE-C3B09FEF1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6281" y="5558028"/>
              <a:ext cx="732422" cy="742188"/>
            </a:xfrm>
            <a:prstGeom prst="rect">
              <a:avLst/>
            </a:prstGeom>
          </p:spPr>
        </p:pic>
      </p:grpSp>
      <p:grpSp>
        <p:nvGrpSpPr>
          <p:cNvPr id="15" name="Group 14">
            <a:extLst>
              <a:ext uri="{FF2B5EF4-FFF2-40B4-BE49-F238E27FC236}">
                <a16:creationId xmlns:a16="http://schemas.microsoft.com/office/drawing/2014/main" id="{CF042649-25AF-4CE8-9860-E45B7A65FD0E}"/>
              </a:ext>
            </a:extLst>
          </p:cNvPr>
          <p:cNvGrpSpPr/>
          <p:nvPr/>
        </p:nvGrpSpPr>
        <p:grpSpPr>
          <a:xfrm>
            <a:off x="4617720" y="1892808"/>
            <a:ext cx="1719072" cy="1645920"/>
            <a:chOff x="4617720" y="1892808"/>
            <a:chExt cx="1719072" cy="1645920"/>
          </a:xfrm>
        </p:grpSpPr>
        <p:grpSp>
          <p:nvGrpSpPr>
            <p:cNvPr id="177" name="Group 176">
              <a:extLst>
                <a:ext uri="{FF2B5EF4-FFF2-40B4-BE49-F238E27FC236}">
                  <a16:creationId xmlns:a16="http://schemas.microsoft.com/office/drawing/2014/main" id="{49EF61D9-5F19-4E3C-9532-4A65A6018724}"/>
                </a:ext>
              </a:extLst>
            </p:cNvPr>
            <p:cNvGrpSpPr/>
            <p:nvPr/>
          </p:nvGrpSpPr>
          <p:grpSpPr>
            <a:xfrm>
              <a:off x="4617720" y="1892808"/>
              <a:ext cx="1719072" cy="1645920"/>
              <a:chOff x="2862072" y="1152144"/>
              <a:chExt cx="1719072" cy="1645920"/>
            </a:xfrm>
          </p:grpSpPr>
          <p:sp>
            <p:nvSpPr>
              <p:cNvPr id="8" name="Rectangle 7">
                <a:extLst>
                  <a:ext uri="{FF2B5EF4-FFF2-40B4-BE49-F238E27FC236}">
                    <a16:creationId xmlns:a16="http://schemas.microsoft.com/office/drawing/2014/main" id="{41CEF1DB-FCA3-4FDC-AC04-477EDAADE3BB}"/>
                  </a:ext>
                </a:extLst>
              </p:cNvPr>
              <p:cNvSpPr/>
              <p:nvPr/>
            </p:nvSpPr>
            <p:spPr>
              <a:xfrm>
                <a:off x="2862072" y="1152144"/>
                <a:ext cx="1719072" cy="1645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86F95772-1A40-4033-B846-1D10EA611737}"/>
                  </a:ext>
                </a:extLst>
              </p:cNvPr>
              <p:cNvGrpSpPr/>
              <p:nvPr/>
            </p:nvGrpSpPr>
            <p:grpSpPr>
              <a:xfrm>
                <a:off x="3450964" y="1210113"/>
                <a:ext cx="513522" cy="1233940"/>
                <a:chOff x="6402323" y="3669850"/>
                <a:chExt cx="949091" cy="2280566"/>
              </a:xfrm>
            </p:grpSpPr>
            <p:sp>
              <p:nvSpPr>
                <p:cNvPr id="166" name="Oval 165">
                  <a:extLst>
                    <a:ext uri="{FF2B5EF4-FFF2-40B4-BE49-F238E27FC236}">
                      <a16:creationId xmlns:a16="http://schemas.microsoft.com/office/drawing/2014/main" id="{FF3D5E1C-23B4-432F-9923-296393C8C844}"/>
                    </a:ext>
                  </a:extLst>
                </p:cNvPr>
                <p:cNvSpPr/>
                <p:nvPr/>
              </p:nvSpPr>
              <p:spPr>
                <a:xfrm>
                  <a:off x="6714988" y="3669850"/>
                  <a:ext cx="636426" cy="63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 name="Rounded Rectangle 17">
                  <a:extLst>
                    <a:ext uri="{FF2B5EF4-FFF2-40B4-BE49-F238E27FC236}">
                      <a16:creationId xmlns:a16="http://schemas.microsoft.com/office/drawing/2014/main" id="{EA457593-CB48-421F-90F7-3D0E884B690F}"/>
                    </a:ext>
                  </a:extLst>
                </p:cNvPr>
                <p:cNvSpPr/>
                <p:nvPr/>
              </p:nvSpPr>
              <p:spPr>
                <a:xfrm rot="2346074">
                  <a:off x="6402323" y="4239837"/>
                  <a:ext cx="351909" cy="95779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 name="Rounded Rectangle 17">
                  <a:extLst>
                    <a:ext uri="{FF2B5EF4-FFF2-40B4-BE49-F238E27FC236}">
                      <a16:creationId xmlns:a16="http://schemas.microsoft.com/office/drawing/2014/main" id="{CDBEBC2B-CAC5-446B-A932-0F3F5B058336}"/>
                    </a:ext>
                  </a:extLst>
                </p:cNvPr>
                <p:cNvSpPr/>
                <p:nvPr/>
              </p:nvSpPr>
              <p:spPr>
                <a:xfrm rot="18982447">
                  <a:off x="6843415" y="4229361"/>
                  <a:ext cx="255239" cy="76567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 name="Rounded Rectangle 17">
                  <a:extLst>
                    <a:ext uri="{FF2B5EF4-FFF2-40B4-BE49-F238E27FC236}">
                      <a16:creationId xmlns:a16="http://schemas.microsoft.com/office/drawing/2014/main" id="{4FAFF784-1C06-4195-8595-B1C3C6B89C72}"/>
                    </a:ext>
                  </a:extLst>
                </p:cNvPr>
                <p:cNvSpPr/>
                <p:nvPr/>
              </p:nvSpPr>
              <p:spPr>
                <a:xfrm rot="18927945">
                  <a:off x="6463171" y="4844992"/>
                  <a:ext cx="255239" cy="76567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 name="Rounded Rectangle 17">
                  <a:extLst>
                    <a:ext uri="{FF2B5EF4-FFF2-40B4-BE49-F238E27FC236}">
                      <a16:creationId xmlns:a16="http://schemas.microsoft.com/office/drawing/2014/main" id="{FA8BA6AF-3D60-4B66-9EF4-D55D88C739C2}"/>
                    </a:ext>
                  </a:extLst>
                </p:cNvPr>
                <p:cNvSpPr/>
                <p:nvPr/>
              </p:nvSpPr>
              <p:spPr>
                <a:xfrm rot="245469">
                  <a:off x="6723408" y="5359827"/>
                  <a:ext cx="255239" cy="53441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 name="Rounded Rectangle 17">
                  <a:extLst>
                    <a:ext uri="{FF2B5EF4-FFF2-40B4-BE49-F238E27FC236}">
                      <a16:creationId xmlns:a16="http://schemas.microsoft.com/office/drawing/2014/main" id="{A3E726EA-75A5-44D8-BE0B-CCD41235D94D}"/>
                    </a:ext>
                  </a:extLst>
                </p:cNvPr>
                <p:cNvSpPr/>
                <p:nvPr/>
              </p:nvSpPr>
              <p:spPr>
                <a:xfrm rot="17455524">
                  <a:off x="6855500" y="5643659"/>
                  <a:ext cx="176661" cy="43685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92" name="Group 13">
              <a:extLst>
                <a:ext uri="{FF2B5EF4-FFF2-40B4-BE49-F238E27FC236}">
                  <a16:creationId xmlns:a16="http://schemas.microsoft.com/office/drawing/2014/main" id="{FD63FA20-13B0-4E4F-9DD4-7B3E0276F8A6}"/>
                </a:ext>
              </a:extLst>
            </p:cNvPr>
            <p:cNvGrpSpPr/>
            <p:nvPr/>
          </p:nvGrpSpPr>
          <p:grpSpPr>
            <a:xfrm>
              <a:off x="4782207" y="2600443"/>
              <a:ext cx="1281410" cy="832854"/>
              <a:chOff x="2625811" y="3146981"/>
              <a:chExt cx="4730578" cy="3074646"/>
            </a:xfrm>
          </p:grpSpPr>
          <p:sp>
            <p:nvSpPr>
              <p:cNvPr id="93" name="Donut 113">
                <a:extLst>
                  <a:ext uri="{FF2B5EF4-FFF2-40B4-BE49-F238E27FC236}">
                    <a16:creationId xmlns:a16="http://schemas.microsoft.com/office/drawing/2014/main" id="{5F693DC0-3C34-4C17-9E2B-9C3547FEC33A}"/>
                  </a:ext>
                </a:extLst>
              </p:cNvPr>
              <p:cNvSpPr/>
              <p:nvPr/>
            </p:nvSpPr>
            <p:spPr>
              <a:xfrm>
                <a:off x="5679989" y="4520513"/>
                <a:ext cx="1676400" cy="1676400"/>
              </a:xfrm>
              <a:prstGeom prst="donut">
                <a:avLst>
                  <a:gd name="adj" fmla="val 55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Flowchart: Sort 93">
                <a:extLst>
                  <a:ext uri="{FF2B5EF4-FFF2-40B4-BE49-F238E27FC236}">
                    <a16:creationId xmlns:a16="http://schemas.microsoft.com/office/drawing/2014/main" id="{3FE6C5BE-DB34-43A4-AB4E-4F1DCAAE72A7}"/>
                  </a:ext>
                </a:extLst>
              </p:cNvPr>
              <p:cNvSpPr/>
              <p:nvPr/>
            </p:nvSpPr>
            <p:spPr>
              <a:xfrm rot="3954982">
                <a:off x="4042308" y="3318188"/>
                <a:ext cx="1316124" cy="2996674"/>
              </a:xfrm>
              <a:prstGeom prst="flowChartSor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onut 115">
                <a:extLst>
                  <a:ext uri="{FF2B5EF4-FFF2-40B4-BE49-F238E27FC236}">
                    <a16:creationId xmlns:a16="http://schemas.microsoft.com/office/drawing/2014/main" id="{4629E58B-73C1-4E1A-B6D1-F030D940B0F9}"/>
                  </a:ext>
                </a:extLst>
              </p:cNvPr>
              <p:cNvSpPr/>
              <p:nvPr/>
            </p:nvSpPr>
            <p:spPr>
              <a:xfrm>
                <a:off x="2625811" y="4545227"/>
                <a:ext cx="1676400" cy="1676400"/>
              </a:xfrm>
              <a:prstGeom prst="donut">
                <a:avLst>
                  <a:gd name="adj" fmla="val 55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onut 116">
                <a:extLst>
                  <a:ext uri="{FF2B5EF4-FFF2-40B4-BE49-F238E27FC236}">
                    <a16:creationId xmlns:a16="http://schemas.microsoft.com/office/drawing/2014/main" id="{8ECC7A77-22F3-40FA-BCCD-A4BA8E42DDEC}"/>
                  </a:ext>
                </a:extLst>
              </p:cNvPr>
              <p:cNvSpPr/>
              <p:nvPr/>
            </p:nvSpPr>
            <p:spPr>
              <a:xfrm>
                <a:off x="4800600" y="5334000"/>
                <a:ext cx="609600" cy="609600"/>
              </a:xfrm>
              <a:prstGeom prst="donut">
                <a:avLst>
                  <a:gd name="adj" fmla="val 174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117">
                <a:extLst>
                  <a:ext uri="{FF2B5EF4-FFF2-40B4-BE49-F238E27FC236}">
                    <a16:creationId xmlns:a16="http://schemas.microsoft.com/office/drawing/2014/main" id="{4452FE5B-DAD1-4E6A-9E35-7D5CD85C1B5B}"/>
                  </a:ext>
                </a:extLst>
              </p:cNvPr>
              <p:cNvSpPr/>
              <p:nvPr/>
            </p:nvSpPr>
            <p:spPr>
              <a:xfrm rot="20488730">
                <a:off x="4475252" y="3361498"/>
                <a:ext cx="106222" cy="206512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118">
                <a:extLst>
                  <a:ext uri="{FF2B5EF4-FFF2-40B4-BE49-F238E27FC236}">
                    <a16:creationId xmlns:a16="http://schemas.microsoft.com/office/drawing/2014/main" id="{4286FEF3-0D01-49D2-8612-E732D5EBA555}"/>
                  </a:ext>
                </a:extLst>
              </p:cNvPr>
              <p:cNvSpPr/>
              <p:nvPr/>
            </p:nvSpPr>
            <p:spPr>
              <a:xfrm rot="20488730">
                <a:off x="6102260" y="3146981"/>
                <a:ext cx="136600" cy="234382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119">
                <a:extLst>
                  <a:ext uri="{FF2B5EF4-FFF2-40B4-BE49-F238E27FC236}">
                    <a16:creationId xmlns:a16="http://schemas.microsoft.com/office/drawing/2014/main" id="{C213B66B-8B12-4434-9CEB-A922635E663C}"/>
                  </a:ext>
                </a:extLst>
              </p:cNvPr>
              <p:cNvSpPr/>
              <p:nvPr/>
            </p:nvSpPr>
            <p:spPr>
              <a:xfrm rot="16200000">
                <a:off x="5538126" y="3006571"/>
                <a:ext cx="123568" cy="58124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120">
                <a:extLst>
                  <a:ext uri="{FF2B5EF4-FFF2-40B4-BE49-F238E27FC236}">
                    <a16:creationId xmlns:a16="http://schemas.microsoft.com/office/drawing/2014/main" id="{5524434D-4698-4B86-8512-91618C6E6894}"/>
                  </a:ext>
                </a:extLst>
              </p:cNvPr>
              <p:cNvSpPr/>
              <p:nvPr/>
            </p:nvSpPr>
            <p:spPr>
              <a:xfrm rot="16200000">
                <a:off x="3975790" y="3061387"/>
                <a:ext cx="152398" cy="735227"/>
              </a:xfrm>
              <a:prstGeom prst="roundRect">
                <a:avLst>
                  <a:gd name="adj" fmla="val 220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9354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anim calcmode="lin" valueType="num">
                                      <p:cBhvr>
                                        <p:cTn id="8" dur="1000" fill="hold"/>
                                        <p:tgtEl>
                                          <p:spTgt spid="184"/>
                                        </p:tgtEl>
                                        <p:attrNameLst>
                                          <p:attrName>ppt_x</p:attrName>
                                        </p:attrNameLst>
                                      </p:cBhvr>
                                      <p:tavLst>
                                        <p:tav tm="0">
                                          <p:val>
                                            <p:strVal val="#ppt_x"/>
                                          </p:val>
                                        </p:tav>
                                        <p:tav tm="100000">
                                          <p:val>
                                            <p:strVal val="#ppt_x"/>
                                          </p:val>
                                        </p:tav>
                                      </p:tavLst>
                                    </p:anim>
                                    <p:anim calcmode="lin" valueType="num">
                                      <p:cBhvr>
                                        <p:cTn id="9" dur="1000" fill="hold"/>
                                        <p:tgtEl>
                                          <p:spTgt spid="18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4"/>
                                        </p:tgtEl>
                                        <p:attrNameLst>
                                          <p:attrName>style.visibility</p:attrName>
                                        </p:attrNameLst>
                                      </p:cBhvr>
                                      <p:to>
                                        <p:strVal val="visible"/>
                                      </p:to>
                                    </p:set>
                                    <p:anim calcmode="lin" valueType="num">
                                      <p:cBhvr>
                                        <p:cTn id="14" dur="1250" fill="hold"/>
                                        <p:tgtEl>
                                          <p:spTgt spid="204"/>
                                        </p:tgtEl>
                                        <p:attrNameLst>
                                          <p:attrName>ppt_w</p:attrName>
                                        </p:attrNameLst>
                                      </p:cBhvr>
                                      <p:tavLst>
                                        <p:tav tm="0">
                                          <p:val>
                                            <p:fltVal val="0"/>
                                          </p:val>
                                        </p:tav>
                                        <p:tav tm="100000">
                                          <p:val>
                                            <p:strVal val="#ppt_w"/>
                                          </p:val>
                                        </p:tav>
                                      </p:tavLst>
                                    </p:anim>
                                    <p:anim calcmode="lin" valueType="num">
                                      <p:cBhvr>
                                        <p:cTn id="15" dur="1250" fill="hold"/>
                                        <p:tgtEl>
                                          <p:spTgt spid="204"/>
                                        </p:tgtEl>
                                        <p:attrNameLst>
                                          <p:attrName>ppt_h</p:attrName>
                                        </p:attrNameLst>
                                      </p:cBhvr>
                                      <p:tavLst>
                                        <p:tav tm="0">
                                          <p:val>
                                            <p:fltVal val="0"/>
                                          </p:val>
                                        </p:tav>
                                        <p:tav tm="100000">
                                          <p:val>
                                            <p:strVal val="#ppt_h"/>
                                          </p:val>
                                        </p:tav>
                                      </p:tavLst>
                                    </p:anim>
                                    <p:animEffect transition="in" filter="fade">
                                      <p:cBhvr>
                                        <p:cTn id="16" dur="1250"/>
                                        <p:tgtEl>
                                          <p:spTgt spid="204"/>
                                        </p:tgtEl>
                                      </p:cBhvr>
                                    </p:animEffect>
                                  </p:childTnLst>
                                </p:cTn>
                              </p:par>
                              <p:par>
                                <p:cTn id="17" presetID="53" presetClass="exit" presetSubtype="32" fill="hold" nodeType="with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fltVal val="0"/>
                                          </p:val>
                                        </p:tav>
                                      </p:tavLst>
                                    </p:anim>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85"/>
                                        </p:tgtEl>
                                        <p:attrNameLst>
                                          <p:attrName>ppt_w</p:attrName>
                                        </p:attrNameLst>
                                      </p:cBhvr>
                                      <p:tavLst>
                                        <p:tav tm="0">
                                          <p:val>
                                            <p:strVal val="ppt_w"/>
                                          </p:val>
                                        </p:tav>
                                        <p:tav tm="100000">
                                          <p:val>
                                            <p:fltVal val="0"/>
                                          </p:val>
                                        </p:tav>
                                      </p:tavLst>
                                    </p:anim>
                                    <p:anim calcmode="lin" valueType="num">
                                      <p:cBhvr>
                                        <p:cTn id="29" dur="500"/>
                                        <p:tgtEl>
                                          <p:spTgt spid="185"/>
                                        </p:tgtEl>
                                        <p:attrNameLst>
                                          <p:attrName>ppt_h</p:attrName>
                                        </p:attrNameLst>
                                      </p:cBhvr>
                                      <p:tavLst>
                                        <p:tav tm="0">
                                          <p:val>
                                            <p:strVal val="ppt_h"/>
                                          </p:val>
                                        </p:tav>
                                        <p:tav tm="100000">
                                          <p:val>
                                            <p:fltVal val="0"/>
                                          </p:val>
                                        </p:tav>
                                      </p:tavLst>
                                    </p:anim>
                                    <p:animEffect transition="out" filter="fade">
                                      <p:cBhvr>
                                        <p:cTn id="30" dur="500"/>
                                        <p:tgtEl>
                                          <p:spTgt spid="185"/>
                                        </p:tgtEl>
                                      </p:cBhvr>
                                    </p:animEffect>
                                    <p:set>
                                      <p:cBhvr>
                                        <p:cTn id="31" dur="1" fill="hold">
                                          <p:stCondLst>
                                            <p:cond delay="499"/>
                                          </p:stCondLst>
                                        </p:cTn>
                                        <p:tgtEl>
                                          <p:spTgt spid="185"/>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5"/>
                                        </p:tgtEl>
                                        <p:attrNameLst>
                                          <p:attrName>ppt_w</p:attrName>
                                        </p:attrNameLst>
                                      </p:cBhvr>
                                      <p:tavLst>
                                        <p:tav tm="0">
                                          <p:val>
                                            <p:strVal val="ppt_w"/>
                                          </p:val>
                                        </p:tav>
                                        <p:tav tm="100000">
                                          <p:val>
                                            <p:fltVal val="0"/>
                                          </p:val>
                                        </p:tav>
                                      </p:tavLst>
                                    </p:anim>
                                    <p:anim calcmode="lin" valueType="num">
                                      <p:cBhvr>
                                        <p:cTn id="34" dur="500"/>
                                        <p:tgtEl>
                                          <p:spTgt spid="5"/>
                                        </p:tgtEl>
                                        <p:attrNameLst>
                                          <p:attrName>ppt_h</p:attrName>
                                        </p:attrNameLst>
                                      </p:cBhvr>
                                      <p:tavLst>
                                        <p:tav tm="0">
                                          <p:val>
                                            <p:strVal val="ppt_h"/>
                                          </p:val>
                                        </p:tav>
                                        <p:tav tm="100000">
                                          <p:val>
                                            <p:fltVal val="0"/>
                                          </p:val>
                                        </p:tav>
                                      </p:tavLst>
                                    </p:anim>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53" presetClass="exit" presetSubtype="32" fill="hold" nodeType="withEffect">
                                  <p:stCondLst>
                                    <p:cond delay="0"/>
                                  </p:stCondLst>
                                  <p:childTnLst>
                                    <p:anim calcmode="lin" valueType="num">
                                      <p:cBhvr>
                                        <p:cTn id="38" dur="500"/>
                                        <p:tgtEl>
                                          <p:spTgt spid="7"/>
                                        </p:tgtEl>
                                        <p:attrNameLst>
                                          <p:attrName>ppt_w</p:attrName>
                                        </p:attrNameLst>
                                      </p:cBhvr>
                                      <p:tavLst>
                                        <p:tav tm="0">
                                          <p:val>
                                            <p:strVal val="ppt_w"/>
                                          </p:val>
                                        </p:tav>
                                        <p:tav tm="100000">
                                          <p:val>
                                            <p:fltVal val="0"/>
                                          </p:val>
                                        </p:tav>
                                      </p:tavLst>
                                    </p:anim>
                                    <p:anim calcmode="lin" valueType="num">
                                      <p:cBhvr>
                                        <p:cTn id="39" dur="500"/>
                                        <p:tgtEl>
                                          <p:spTgt spid="7"/>
                                        </p:tgtEl>
                                        <p:attrNameLst>
                                          <p:attrName>ppt_h</p:attrName>
                                        </p:attrNameLst>
                                      </p:cBhvr>
                                      <p:tavLst>
                                        <p:tav tm="0">
                                          <p:val>
                                            <p:strVal val="ppt_h"/>
                                          </p:val>
                                        </p:tav>
                                        <p:tav tm="100000">
                                          <p:val>
                                            <p:fltVal val="0"/>
                                          </p:val>
                                        </p:tav>
                                      </p:tavLst>
                                    </p:anim>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53" presetClass="exit" presetSubtype="32" fill="hold" nodeType="withEffect">
                                  <p:stCondLst>
                                    <p:cond delay="0"/>
                                  </p:stCondLst>
                                  <p:childTnLst>
                                    <p:anim calcmode="lin" valueType="num">
                                      <p:cBhvr>
                                        <p:cTn id="43" dur="500"/>
                                        <p:tgtEl>
                                          <p:spTgt spid="14"/>
                                        </p:tgtEl>
                                        <p:attrNameLst>
                                          <p:attrName>ppt_w</p:attrName>
                                        </p:attrNameLst>
                                      </p:cBhvr>
                                      <p:tavLst>
                                        <p:tav tm="0">
                                          <p:val>
                                            <p:strVal val="ppt_w"/>
                                          </p:val>
                                        </p:tav>
                                        <p:tav tm="100000">
                                          <p:val>
                                            <p:fltVal val="0"/>
                                          </p:val>
                                        </p:tav>
                                      </p:tavLst>
                                    </p:anim>
                                    <p:anim calcmode="lin" valueType="num">
                                      <p:cBhvr>
                                        <p:cTn id="44" dur="500"/>
                                        <p:tgtEl>
                                          <p:spTgt spid="14"/>
                                        </p:tgtEl>
                                        <p:attrNameLst>
                                          <p:attrName>ppt_h</p:attrName>
                                        </p:attrNameLst>
                                      </p:cBhvr>
                                      <p:tavLst>
                                        <p:tav tm="0">
                                          <p:val>
                                            <p:strVal val="ppt_h"/>
                                          </p:val>
                                        </p:tav>
                                        <p:tav tm="100000">
                                          <p:val>
                                            <p:fltVal val="0"/>
                                          </p:val>
                                        </p:tav>
                                      </p:tavLst>
                                    </p:anim>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53" presetClass="exit" presetSubtype="32" fill="hold" nodeType="withEffect">
                                  <p:stCondLst>
                                    <p:cond delay="0"/>
                                  </p:stCondLst>
                                  <p:childTnLst>
                                    <p:anim calcmode="lin" valueType="num">
                                      <p:cBhvr>
                                        <p:cTn id="48" dur="500"/>
                                        <p:tgtEl>
                                          <p:spTgt spid="179"/>
                                        </p:tgtEl>
                                        <p:attrNameLst>
                                          <p:attrName>ppt_w</p:attrName>
                                        </p:attrNameLst>
                                      </p:cBhvr>
                                      <p:tavLst>
                                        <p:tav tm="0">
                                          <p:val>
                                            <p:strVal val="ppt_w"/>
                                          </p:val>
                                        </p:tav>
                                        <p:tav tm="100000">
                                          <p:val>
                                            <p:fltVal val="0"/>
                                          </p:val>
                                        </p:tav>
                                      </p:tavLst>
                                    </p:anim>
                                    <p:anim calcmode="lin" valueType="num">
                                      <p:cBhvr>
                                        <p:cTn id="49" dur="500"/>
                                        <p:tgtEl>
                                          <p:spTgt spid="179"/>
                                        </p:tgtEl>
                                        <p:attrNameLst>
                                          <p:attrName>ppt_h</p:attrName>
                                        </p:attrNameLst>
                                      </p:cBhvr>
                                      <p:tavLst>
                                        <p:tav tm="0">
                                          <p:val>
                                            <p:strVal val="ppt_h"/>
                                          </p:val>
                                        </p:tav>
                                        <p:tav tm="100000">
                                          <p:val>
                                            <p:fltVal val="0"/>
                                          </p:val>
                                        </p:tav>
                                      </p:tavLst>
                                    </p:anim>
                                    <p:animEffect transition="out" filter="fade">
                                      <p:cBhvr>
                                        <p:cTn id="50" dur="500"/>
                                        <p:tgtEl>
                                          <p:spTgt spid="179"/>
                                        </p:tgtEl>
                                      </p:cBhvr>
                                    </p:animEffect>
                                    <p:set>
                                      <p:cBhvr>
                                        <p:cTn id="51" dur="1" fill="hold">
                                          <p:stCondLst>
                                            <p:cond delay="499"/>
                                          </p:stCondLst>
                                        </p:cTn>
                                        <p:tgtEl>
                                          <p:spTgt spid="1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 name="TextBox 5"/>
          <p:cNvSpPr txBox="1"/>
          <p:nvPr/>
        </p:nvSpPr>
        <p:spPr>
          <a:xfrm>
            <a:off x="0" y="6550223"/>
            <a:ext cx="4800600" cy="307777"/>
          </a:xfrm>
          <a:prstGeom prst="rect">
            <a:avLst/>
          </a:prstGeom>
          <a:noFill/>
        </p:spPr>
        <p:txBody>
          <a:bodyPr wrap="square" rtlCol="0">
            <a:spAutoFit/>
          </a:bodyPr>
          <a:lstStyle/>
          <a:p>
            <a:r>
              <a:rPr lang="en-US" sz="1400" dirty="0"/>
              <a:t>Jacob 4:5    	</a:t>
            </a:r>
          </a:p>
        </p:txBody>
      </p:sp>
      <p:grpSp>
        <p:nvGrpSpPr>
          <p:cNvPr id="13" name="Group 3">
            <a:extLst>
              <a:ext uri="{FF2B5EF4-FFF2-40B4-BE49-F238E27FC236}">
                <a16:creationId xmlns:a16="http://schemas.microsoft.com/office/drawing/2014/main" id="{0943255F-A757-4309-BC1A-85FB90BB06F2}"/>
              </a:ext>
            </a:extLst>
          </p:cNvPr>
          <p:cNvGrpSpPr/>
          <p:nvPr/>
        </p:nvGrpSpPr>
        <p:grpSpPr>
          <a:xfrm>
            <a:off x="243307" y="228601"/>
            <a:ext cx="2476524" cy="2825465"/>
            <a:chOff x="71718" y="1120588"/>
            <a:chExt cx="3048000" cy="4572000"/>
          </a:xfrm>
          <a:solidFill>
            <a:schemeClr val="accent4">
              <a:lumMod val="40000"/>
              <a:lumOff val="60000"/>
            </a:schemeClr>
          </a:solidFill>
        </p:grpSpPr>
        <p:grpSp>
          <p:nvGrpSpPr>
            <p:cNvPr id="15" name="Group 13">
              <a:extLst>
                <a:ext uri="{FF2B5EF4-FFF2-40B4-BE49-F238E27FC236}">
                  <a16:creationId xmlns:a16="http://schemas.microsoft.com/office/drawing/2014/main" id="{529D7B9C-BAC8-45FB-9959-863F393FDFA8}"/>
                </a:ext>
              </a:extLst>
            </p:cNvPr>
            <p:cNvGrpSpPr/>
            <p:nvPr/>
          </p:nvGrpSpPr>
          <p:grpSpPr>
            <a:xfrm>
              <a:off x="71718" y="1120588"/>
              <a:ext cx="3048000" cy="4572000"/>
              <a:chOff x="838200" y="1066800"/>
              <a:chExt cx="2438400" cy="3352800"/>
            </a:xfrm>
            <a:grpFill/>
          </p:grpSpPr>
          <p:sp>
            <p:nvSpPr>
              <p:cNvPr id="17" name="Rounded Rectangle 61">
                <a:extLst>
                  <a:ext uri="{FF2B5EF4-FFF2-40B4-BE49-F238E27FC236}">
                    <a16:creationId xmlns:a16="http://schemas.microsoft.com/office/drawing/2014/main" id="{0E12CD4A-C925-44F2-A0A7-C19D1773C51B}"/>
                  </a:ext>
                </a:extLst>
              </p:cNvPr>
              <p:cNvSpPr/>
              <p:nvPr/>
            </p:nvSpPr>
            <p:spPr>
              <a:xfrm>
                <a:off x="1066800" y="12954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
                <a:extLst>
                  <a:ext uri="{FF2B5EF4-FFF2-40B4-BE49-F238E27FC236}">
                    <a16:creationId xmlns:a16="http://schemas.microsoft.com/office/drawing/2014/main" id="{E9BB8DF9-9D33-4106-94F8-2AC338A54E9C}"/>
                  </a:ext>
                </a:extLst>
              </p:cNvPr>
              <p:cNvSpPr/>
              <p:nvPr/>
            </p:nvSpPr>
            <p:spPr>
              <a:xfrm>
                <a:off x="1143000" y="12192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3">
                <a:extLst>
                  <a:ext uri="{FF2B5EF4-FFF2-40B4-BE49-F238E27FC236}">
                    <a16:creationId xmlns:a16="http://schemas.microsoft.com/office/drawing/2014/main" id="{395912FC-3CA2-44A5-91A2-958C32EE6E6A}"/>
                  </a:ext>
                </a:extLst>
              </p:cNvPr>
              <p:cNvSpPr/>
              <p:nvPr/>
            </p:nvSpPr>
            <p:spPr>
              <a:xfrm>
                <a:off x="1219200" y="11430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
                <a:extLst>
                  <a:ext uri="{FF2B5EF4-FFF2-40B4-BE49-F238E27FC236}">
                    <a16:creationId xmlns:a16="http://schemas.microsoft.com/office/drawing/2014/main" id="{619DA6F4-E7B3-4BD6-9A46-BAB368299AA1}"/>
                  </a:ext>
                </a:extLst>
              </p:cNvPr>
              <p:cNvSpPr/>
              <p:nvPr/>
            </p:nvSpPr>
            <p:spPr>
              <a:xfrm>
                <a:off x="1295400" y="10668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5">
                <a:extLst>
                  <a:ext uri="{FF2B5EF4-FFF2-40B4-BE49-F238E27FC236}">
                    <a16:creationId xmlns:a16="http://schemas.microsoft.com/office/drawing/2014/main" id="{6DFA1ABF-6140-4592-AA90-8D2B181EEC66}"/>
                  </a:ext>
                </a:extLst>
              </p:cNvPr>
              <p:cNvSpPr/>
              <p:nvPr/>
            </p:nvSpPr>
            <p:spPr>
              <a:xfrm>
                <a:off x="838200" y="1676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6">
                <a:extLst>
                  <a:ext uri="{FF2B5EF4-FFF2-40B4-BE49-F238E27FC236}">
                    <a16:creationId xmlns:a16="http://schemas.microsoft.com/office/drawing/2014/main" id="{931381F3-9641-4DAE-B0F9-EADF1ED55DAD}"/>
                  </a:ext>
                </a:extLst>
              </p:cNvPr>
              <p:cNvSpPr/>
              <p:nvPr/>
            </p:nvSpPr>
            <p:spPr>
              <a:xfrm>
                <a:off x="838200" y="2438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7">
                <a:extLst>
                  <a:ext uri="{FF2B5EF4-FFF2-40B4-BE49-F238E27FC236}">
                    <a16:creationId xmlns:a16="http://schemas.microsoft.com/office/drawing/2014/main" id="{6055A9EE-C3A8-4D1D-90BB-4EB79A76101D}"/>
                  </a:ext>
                </a:extLst>
              </p:cNvPr>
              <p:cNvSpPr/>
              <p:nvPr/>
            </p:nvSpPr>
            <p:spPr>
              <a:xfrm>
                <a:off x="838200" y="3200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laque 8">
                <a:extLst>
                  <a:ext uri="{FF2B5EF4-FFF2-40B4-BE49-F238E27FC236}">
                    <a16:creationId xmlns:a16="http://schemas.microsoft.com/office/drawing/2014/main" id="{0AF7C9BF-FFB8-4643-9F2C-F8C76E640694}"/>
                  </a:ext>
                </a:extLst>
              </p:cNvPr>
              <p:cNvSpPr/>
              <p:nvPr/>
            </p:nvSpPr>
            <p:spPr>
              <a:xfrm>
                <a:off x="990600" y="1981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9">
                <a:extLst>
                  <a:ext uri="{FF2B5EF4-FFF2-40B4-BE49-F238E27FC236}">
                    <a16:creationId xmlns:a16="http://schemas.microsoft.com/office/drawing/2014/main" id="{506506A4-B701-4077-987B-8973CA5BF7D6}"/>
                  </a:ext>
                </a:extLst>
              </p:cNvPr>
              <p:cNvSpPr/>
              <p:nvPr/>
            </p:nvSpPr>
            <p:spPr>
              <a:xfrm>
                <a:off x="990600" y="2743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10">
                <a:extLst>
                  <a:ext uri="{FF2B5EF4-FFF2-40B4-BE49-F238E27FC236}">
                    <a16:creationId xmlns:a16="http://schemas.microsoft.com/office/drawing/2014/main" id="{43ED077A-8D4E-4A13-8646-90CAFDBF5C5F}"/>
                  </a:ext>
                </a:extLst>
              </p:cNvPr>
              <p:cNvSpPr/>
              <p:nvPr/>
            </p:nvSpPr>
            <p:spPr>
              <a:xfrm>
                <a:off x="990600" y="3505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36E80721-CCE3-4576-BC41-7BC3429B048D}"/>
                </a:ext>
              </a:extLst>
            </p:cNvPr>
            <p:cNvSpPr txBox="1"/>
            <p:nvPr/>
          </p:nvSpPr>
          <p:spPr>
            <a:xfrm>
              <a:off x="762597" y="1254182"/>
              <a:ext cx="2352120" cy="4183417"/>
            </a:xfrm>
            <a:prstGeom prst="rect">
              <a:avLst/>
            </a:prstGeom>
            <a:noFill/>
          </p:spPr>
          <p:txBody>
            <a:bodyPr wrap="square" rtlCol="0">
              <a:spAutoFit/>
            </a:bodyPr>
            <a:lstStyle/>
            <a:p>
              <a:pPr algn="ctr"/>
              <a:r>
                <a:rPr lang="en-US" b="1" dirty="0"/>
                <a:t>We can strengthen our faith in Jesus Christ by choosing to believe in Him and by worshipping the Father in His name</a:t>
              </a:r>
              <a:endParaRPr lang="en-US" sz="1600" b="1" dirty="0">
                <a:solidFill>
                  <a:schemeClr val="bg2">
                    <a:lumMod val="25000"/>
                  </a:schemeClr>
                </a:solidFill>
                <a:latin typeface="Tempus Sans ITC" pitchFamily="82" charset="0"/>
              </a:endParaRPr>
            </a:p>
          </p:txBody>
        </p:sp>
      </p:grpSp>
      <p:grpSp>
        <p:nvGrpSpPr>
          <p:cNvPr id="27" name="Group 3">
            <a:extLst>
              <a:ext uri="{FF2B5EF4-FFF2-40B4-BE49-F238E27FC236}">
                <a16:creationId xmlns:a16="http://schemas.microsoft.com/office/drawing/2014/main" id="{DE3D9467-6C8E-4019-8623-E56209A1E8EB}"/>
              </a:ext>
            </a:extLst>
          </p:cNvPr>
          <p:cNvGrpSpPr/>
          <p:nvPr/>
        </p:nvGrpSpPr>
        <p:grpSpPr>
          <a:xfrm>
            <a:off x="9338539" y="280417"/>
            <a:ext cx="2476524" cy="2825465"/>
            <a:chOff x="71718" y="1120588"/>
            <a:chExt cx="3048000" cy="4572000"/>
          </a:xfrm>
          <a:solidFill>
            <a:schemeClr val="accent4">
              <a:lumMod val="40000"/>
              <a:lumOff val="60000"/>
            </a:schemeClr>
          </a:solidFill>
        </p:grpSpPr>
        <p:grpSp>
          <p:nvGrpSpPr>
            <p:cNvPr id="28" name="Group 13">
              <a:extLst>
                <a:ext uri="{FF2B5EF4-FFF2-40B4-BE49-F238E27FC236}">
                  <a16:creationId xmlns:a16="http://schemas.microsoft.com/office/drawing/2014/main" id="{5E0F9CFD-877B-4657-9E86-D780E6415995}"/>
                </a:ext>
              </a:extLst>
            </p:cNvPr>
            <p:cNvGrpSpPr/>
            <p:nvPr/>
          </p:nvGrpSpPr>
          <p:grpSpPr>
            <a:xfrm>
              <a:off x="71718" y="1120588"/>
              <a:ext cx="3048000" cy="4572000"/>
              <a:chOff x="838200" y="1066800"/>
              <a:chExt cx="2438400" cy="3352800"/>
            </a:xfrm>
            <a:grpFill/>
          </p:grpSpPr>
          <p:sp>
            <p:nvSpPr>
              <p:cNvPr id="30" name="Rounded Rectangle 61">
                <a:extLst>
                  <a:ext uri="{FF2B5EF4-FFF2-40B4-BE49-F238E27FC236}">
                    <a16:creationId xmlns:a16="http://schemas.microsoft.com/office/drawing/2014/main" id="{769D365F-4F2F-4A6D-B774-590A4750E9C4}"/>
                  </a:ext>
                </a:extLst>
              </p:cNvPr>
              <p:cNvSpPr/>
              <p:nvPr/>
            </p:nvSpPr>
            <p:spPr>
              <a:xfrm>
                <a:off x="1066800" y="12954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2">
                <a:extLst>
                  <a:ext uri="{FF2B5EF4-FFF2-40B4-BE49-F238E27FC236}">
                    <a16:creationId xmlns:a16="http://schemas.microsoft.com/office/drawing/2014/main" id="{CBA96188-0668-49CD-83FF-8804F2F43BDF}"/>
                  </a:ext>
                </a:extLst>
              </p:cNvPr>
              <p:cNvSpPr/>
              <p:nvPr/>
            </p:nvSpPr>
            <p:spPr>
              <a:xfrm>
                <a:off x="1143000" y="12192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
                <a:extLst>
                  <a:ext uri="{FF2B5EF4-FFF2-40B4-BE49-F238E27FC236}">
                    <a16:creationId xmlns:a16="http://schemas.microsoft.com/office/drawing/2014/main" id="{C4208EBF-7300-4186-A958-E9F5C9E8AAEC}"/>
                  </a:ext>
                </a:extLst>
              </p:cNvPr>
              <p:cNvSpPr/>
              <p:nvPr/>
            </p:nvSpPr>
            <p:spPr>
              <a:xfrm>
                <a:off x="1219200" y="11430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4">
                <a:extLst>
                  <a:ext uri="{FF2B5EF4-FFF2-40B4-BE49-F238E27FC236}">
                    <a16:creationId xmlns:a16="http://schemas.microsoft.com/office/drawing/2014/main" id="{D14E14C4-F687-4F34-A560-8AEC1456A879}"/>
                  </a:ext>
                </a:extLst>
              </p:cNvPr>
              <p:cNvSpPr/>
              <p:nvPr/>
            </p:nvSpPr>
            <p:spPr>
              <a:xfrm>
                <a:off x="1295400" y="10668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nut 5">
                <a:extLst>
                  <a:ext uri="{FF2B5EF4-FFF2-40B4-BE49-F238E27FC236}">
                    <a16:creationId xmlns:a16="http://schemas.microsoft.com/office/drawing/2014/main" id="{B78632CC-254D-49AE-A69F-8CF8A184AF3D}"/>
                  </a:ext>
                </a:extLst>
              </p:cNvPr>
              <p:cNvSpPr/>
              <p:nvPr/>
            </p:nvSpPr>
            <p:spPr>
              <a:xfrm>
                <a:off x="838200" y="1676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6">
                <a:extLst>
                  <a:ext uri="{FF2B5EF4-FFF2-40B4-BE49-F238E27FC236}">
                    <a16:creationId xmlns:a16="http://schemas.microsoft.com/office/drawing/2014/main" id="{8D80CBB3-CF8A-421B-BD5B-96D43A09B153}"/>
                  </a:ext>
                </a:extLst>
              </p:cNvPr>
              <p:cNvSpPr/>
              <p:nvPr/>
            </p:nvSpPr>
            <p:spPr>
              <a:xfrm>
                <a:off x="838200" y="2438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7">
                <a:extLst>
                  <a:ext uri="{FF2B5EF4-FFF2-40B4-BE49-F238E27FC236}">
                    <a16:creationId xmlns:a16="http://schemas.microsoft.com/office/drawing/2014/main" id="{C18BD57C-5D60-4515-A15C-AA7B0307ADFF}"/>
                  </a:ext>
                </a:extLst>
              </p:cNvPr>
              <p:cNvSpPr/>
              <p:nvPr/>
            </p:nvSpPr>
            <p:spPr>
              <a:xfrm>
                <a:off x="838200" y="3200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Plaque 8">
                <a:extLst>
                  <a:ext uri="{FF2B5EF4-FFF2-40B4-BE49-F238E27FC236}">
                    <a16:creationId xmlns:a16="http://schemas.microsoft.com/office/drawing/2014/main" id="{4B14C054-4B41-4E50-B7E9-0AF8A2D86EBA}"/>
                  </a:ext>
                </a:extLst>
              </p:cNvPr>
              <p:cNvSpPr/>
              <p:nvPr/>
            </p:nvSpPr>
            <p:spPr>
              <a:xfrm>
                <a:off x="990600" y="1981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aque 9">
                <a:extLst>
                  <a:ext uri="{FF2B5EF4-FFF2-40B4-BE49-F238E27FC236}">
                    <a16:creationId xmlns:a16="http://schemas.microsoft.com/office/drawing/2014/main" id="{4E6C13D7-6C9A-4DA8-8F1C-694A8467D7A3}"/>
                  </a:ext>
                </a:extLst>
              </p:cNvPr>
              <p:cNvSpPr/>
              <p:nvPr/>
            </p:nvSpPr>
            <p:spPr>
              <a:xfrm>
                <a:off x="990600" y="2743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10">
                <a:extLst>
                  <a:ext uri="{FF2B5EF4-FFF2-40B4-BE49-F238E27FC236}">
                    <a16:creationId xmlns:a16="http://schemas.microsoft.com/office/drawing/2014/main" id="{217464F2-31F3-4C62-BC27-7CF6B3FCDEDC}"/>
                  </a:ext>
                </a:extLst>
              </p:cNvPr>
              <p:cNvSpPr/>
              <p:nvPr/>
            </p:nvSpPr>
            <p:spPr>
              <a:xfrm>
                <a:off x="990600" y="3505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66A76CD7-2F87-4F7E-851F-31112DEB990E}"/>
                </a:ext>
              </a:extLst>
            </p:cNvPr>
            <p:cNvSpPr txBox="1"/>
            <p:nvPr/>
          </p:nvSpPr>
          <p:spPr>
            <a:xfrm>
              <a:off x="762597" y="1254182"/>
              <a:ext cx="2352120" cy="3286970"/>
            </a:xfrm>
            <a:prstGeom prst="rect">
              <a:avLst/>
            </a:prstGeom>
            <a:noFill/>
          </p:spPr>
          <p:txBody>
            <a:bodyPr wrap="square" rtlCol="0">
              <a:spAutoFit/>
            </a:bodyPr>
            <a:lstStyle/>
            <a:p>
              <a:pPr algn="ctr"/>
              <a:r>
                <a:rPr lang="en-US" b="1" dirty="0"/>
                <a:t>We can strengthen our faith in Jesus Christ by choosing to search the words of the prophets</a:t>
              </a:r>
              <a:endParaRPr lang="en-US" sz="1600" b="1" dirty="0">
                <a:solidFill>
                  <a:schemeClr val="bg2">
                    <a:lumMod val="25000"/>
                  </a:schemeClr>
                </a:solidFill>
                <a:latin typeface="Tempus Sans ITC" pitchFamily="82" charset="0"/>
              </a:endParaRPr>
            </a:p>
          </p:txBody>
        </p:sp>
      </p:grpSp>
      <p:grpSp>
        <p:nvGrpSpPr>
          <p:cNvPr id="40" name="Group 3">
            <a:extLst>
              <a:ext uri="{FF2B5EF4-FFF2-40B4-BE49-F238E27FC236}">
                <a16:creationId xmlns:a16="http://schemas.microsoft.com/office/drawing/2014/main" id="{A0381076-2E84-4FE7-8226-43F0B9E82CEB}"/>
              </a:ext>
            </a:extLst>
          </p:cNvPr>
          <p:cNvGrpSpPr/>
          <p:nvPr/>
        </p:nvGrpSpPr>
        <p:grpSpPr>
          <a:xfrm>
            <a:off x="243307" y="3666745"/>
            <a:ext cx="2476524" cy="2825465"/>
            <a:chOff x="71718" y="1120588"/>
            <a:chExt cx="3048000" cy="4572000"/>
          </a:xfrm>
          <a:solidFill>
            <a:schemeClr val="accent4">
              <a:lumMod val="40000"/>
              <a:lumOff val="60000"/>
            </a:schemeClr>
          </a:solidFill>
        </p:grpSpPr>
        <p:grpSp>
          <p:nvGrpSpPr>
            <p:cNvPr id="41" name="Group 13">
              <a:extLst>
                <a:ext uri="{FF2B5EF4-FFF2-40B4-BE49-F238E27FC236}">
                  <a16:creationId xmlns:a16="http://schemas.microsoft.com/office/drawing/2014/main" id="{60317006-A2DB-426F-A8F5-4D58AB4D044E}"/>
                </a:ext>
              </a:extLst>
            </p:cNvPr>
            <p:cNvGrpSpPr/>
            <p:nvPr/>
          </p:nvGrpSpPr>
          <p:grpSpPr>
            <a:xfrm>
              <a:off x="71718" y="1120588"/>
              <a:ext cx="3048000" cy="4572000"/>
              <a:chOff x="838200" y="1066800"/>
              <a:chExt cx="2438400" cy="3352800"/>
            </a:xfrm>
            <a:grpFill/>
          </p:grpSpPr>
          <p:sp>
            <p:nvSpPr>
              <p:cNvPr id="43" name="Rounded Rectangle 61">
                <a:extLst>
                  <a:ext uri="{FF2B5EF4-FFF2-40B4-BE49-F238E27FC236}">
                    <a16:creationId xmlns:a16="http://schemas.microsoft.com/office/drawing/2014/main" id="{FDB5BD13-A680-4D84-BE85-8EF00BABC4D4}"/>
                  </a:ext>
                </a:extLst>
              </p:cNvPr>
              <p:cNvSpPr/>
              <p:nvPr/>
            </p:nvSpPr>
            <p:spPr>
              <a:xfrm>
                <a:off x="1066800" y="12954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2">
                <a:extLst>
                  <a:ext uri="{FF2B5EF4-FFF2-40B4-BE49-F238E27FC236}">
                    <a16:creationId xmlns:a16="http://schemas.microsoft.com/office/drawing/2014/main" id="{A3F9A4E0-2135-4766-9E4F-A0D757000542}"/>
                  </a:ext>
                </a:extLst>
              </p:cNvPr>
              <p:cNvSpPr/>
              <p:nvPr/>
            </p:nvSpPr>
            <p:spPr>
              <a:xfrm>
                <a:off x="1143000" y="12192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3">
                <a:extLst>
                  <a:ext uri="{FF2B5EF4-FFF2-40B4-BE49-F238E27FC236}">
                    <a16:creationId xmlns:a16="http://schemas.microsoft.com/office/drawing/2014/main" id="{31A53B81-6DA7-4316-AD62-775B6BAA77A3}"/>
                  </a:ext>
                </a:extLst>
              </p:cNvPr>
              <p:cNvSpPr/>
              <p:nvPr/>
            </p:nvSpPr>
            <p:spPr>
              <a:xfrm>
                <a:off x="1219200" y="11430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
                <a:extLst>
                  <a:ext uri="{FF2B5EF4-FFF2-40B4-BE49-F238E27FC236}">
                    <a16:creationId xmlns:a16="http://schemas.microsoft.com/office/drawing/2014/main" id="{5988C788-6C21-4D61-AB43-78A1A2FE1BB5}"/>
                  </a:ext>
                </a:extLst>
              </p:cNvPr>
              <p:cNvSpPr/>
              <p:nvPr/>
            </p:nvSpPr>
            <p:spPr>
              <a:xfrm>
                <a:off x="1295400" y="10668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nut 5">
                <a:extLst>
                  <a:ext uri="{FF2B5EF4-FFF2-40B4-BE49-F238E27FC236}">
                    <a16:creationId xmlns:a16="http://schemas.microsoft.com/office/drawing/2014/main" id="{24650B6E-E70A-4A4C-9C2A-7B00D3270462}"/>
                  </a:ext>
                </a:extLst>
              </p:cNvPr>
              <p:cNvSpPr/>
              <p:nvPr/>
            </p:nvSpPr>
            <p:spPr>
              <a:xfrm>
                <a:off x="838200" y="1676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6">
                <a:extLst>
                  <a:ext uri="{FF2B5EF4-FFF2-40B4-BE49-F238E27FC236}">
                    <a16:creationId xmlns:a16="http://schemas.microsoft.com/office/drawing/2014/main" id="{6A56BE8A-D6B2-4816-960E-97FC69D405F0}"/>
                  </a:ext>
                </a:extLst>
              </p:cNvPr>
              <p:cNvSpPr/>
              <p:nvPr/>
            </p:nvSpPr>
            <p:spPr>
              <a:xfrm>
                <a:off x="838200" y="2438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7">
                <a:extLst>
                  <a:ext uri="{FF2B5EF4-FFF2-40B4-BE49-F238E27FC236}">
                    <a16:creationId xmlns:a16="http://schemas.microsoft.com/office/drawing/2014/main" id="{496B15CE-858E-4E4E-8925-863B1826E9EB}"/>
                  </a:ext>
                </a:extLst>
              </p:cNvPr>
              <p:cNvSpPr/>
              <p:nvPr/>
            </p:nvSpPr>
            <p:spPr>
              <a:xfrm>
                <a:off x="838200" y="3200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Plaque 8">
                <a:extLst>
                  <a:ext uri="{FF2B5EF4-FFF2-40B4-BE49-F238E27FC236}">
                    <a16:creationId xmlns:a16="http://schemas.microsoft.com/office/drawing/2014/main" id="{DBB201DF-E1F7-40ED-8B41-4F38BAB976A2}"/>
                  </a:ext>
                </a:extLst>
              </p:cNvPr>
              <p:cNvSpPr/>
              <p:nvPr/>
            </p:nvSpPr>
            <p:spPr>
              <a:xfrm>
                <a:off x="990600" y="1981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laque 9">
                <a:extLst>
                  <a:ext uri="{FF2B5EF4-FFF2-40B4-BE49-F238E27FC236}">
                    <a16:creationId xmlns:a16="http://schemas.microsoft.com/office/drawing/2014/main" id="{256FAF2D-85B1-4264-A450-178BF7A4C785}"/>
                  </a:ext>
                </a:extLst>
              </p:cNvPr>
              <p:cNvSpPr/>
              <p:nvPr/>
            </p:nvSpPr>
            <p:spPr>
              <a:xfrm>
                <a:off x="990600" y="2743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laque 10">
                <a:extLst>
                  <a:ext uri="{FF2B5EF4-FFF2-40B4-BE49-F238E27FC236}">
                    <a16:creationId xmlns:a16="http://schemas.microsoft.com/office/drawing/2014/main" id="{596251F8-F651-4F2C-9A65-793AD347A0C7}"/>
                  </a:ext>
                </a:extLst>
              </p:cNvPr>
              <p:cNvSpPr/>
              <p:nvPr/>
            </p:nvSpPr>
            <p:spPr>
              <a:xfrm>
                <a:off x="990600" y="3505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5FF19E1A-1DE0-4A68-AEB7-AE5E0196D714}"/>
                </a:ext>
              </a:extLst>
            </p:cNvPr>
            <p:cNvSpPr txBox="1"/>
            <p:nvPr/>
          </p:nvSpPr>
          <p:spPr>
            <a:xfrm>
              <a:off x="762597" y="1254182"/>
              <a:ext cx="2352120" cy="2838746"/>
            </a:xfrm>
            <a:prstGeom prst="rect">
              <a:avLst/>
            </a:prstGeom>
            <a:noFill/>
          </p:spPr>
          <p:txBody>
            <a:bodyPr wrap="square" rtlCol="0">
              <a:spAutoFit/>
            </a:bodyPr>
            <a:lstStyle/>
            <a:p>
              <a:pPr algn="ctr"/>
              <a:r>
                <a:rPr lang="en-US" b="1" dirty="0"/>
                <a:t>We can strengthen our faith in Jesus Christ by choosing to take counsel from His hand</a:t>
              </a:r>
              <a:endParaRPr lang="en-US" sz="1600" b="1" dirty="0">
                <a:solidFill>
                  <a:schemeClr val="bg2">
                    <a:lumMod val="25000"/>
                  </a:schemeClr>
                </a:solidFill>
                <a:latin typeface="Tempus Sans ITC" pitchFamily="82" charset="0"/>
              </a:endParaRPr>
            </a:p>
          </p:txBody>
        </p:sp>
      </p:grpSp>
      <p:grpSp>
        <p:nvGrpSpPr>
          <p:cNvPr id="53" name="Group 3">
            <a:extLst>
              <a:ext uri="{FF2B5EF4-FFF2-40B4-BE49-F238E27FC236}">
                <a16:creationId xmlns:a16="http://schemas.microsoft.com/office/drawing/2014/main" id="{D4C3ED5B-3C97-4DDC-A66D-479463B4EAB8}"/>
              </a:ext>
            </a:extLst>
          </p:cNvPr>
          <p:cNvGrpSpPr/>
          <p:nvPr/>
        </p:nvGrpSpPr>
        <p:grpSpPr>
          <a:xfrm>
            <a:off x="9268435" y="3703321"/>
            <a:ext cx="2476524" cy="2825465"/>
            <a:chOff x="71718" y="1120588"/>
            <a:chExt cx="3048000" cy="4572000"/>
          </a:xfrm>
          <a:solidFill>
            <a:schemeClr val="accent4">
              <a:lumMod val="40000"/>
              <a:lumOff val="60000"/>
            </a:schemeClr>
          </a:solidFill>
        </p:grpSpPr>
        <p:grpSp>
          <p:nvGrpSpPr>
            <p:cNvPr id="54" name="Group 13">
              <a:extLst>
                <a:ext uri="{FF2B5EF4-FFF2-40B4-BE49-F238E27FC236}">
                  <a16:creationId xmlns:a16="http://schemas.microsoft.com/office/drawing/2014/main" id="{CD1B3697-43E4-4BE2-91A1-3F79FB4B33A4}"/>
                </a:ext>
              </a:extLst>
            </p:cNvPr>
            <p:cNvGrpSpPr/>
            <p:nvPr/>
          </p:nvGrpSpPr>
          <p:grpSpPr>
            <a:xfrm>
              <a:off x="71718" y="1120588"/>
              <a:ext cx="3048000" cy="4572000"/>
              <a:chOff x="838200" y="1066800"/>
              <a:chExt cx="2438400" cy="3352800"/>
            </a:xfrm>
            <a:grpFill/>
          </p:grpSpPr>
          <p:sp>
            <p:nvSpPr>
              <p:cNvPr id="56" name="Rounded Rectangle 61">
                <a:extLst>
                  <a:ext uri="{FF2B5EF4-FFF2-40B4-BE49-F238E27FC236}">
                    <a16:creationId xmlns:a16="http://schemas.microsoft.com/office/drawing/2014/main" id="{6BF3A3FD-D76B-4523-B67C-3253E4378D83}"/>
                  </a:ext>
                </a:extLst>
              </p:cNvPr>
              <p:cNvSpPr/>
              <p:nvPr/>
            </p:nvSpPr>
            <p:spPr>
              <a:xfrm>
                <a:off x="1066800" y="12954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2">
                <a:extLst>
                  <a:ext uri="{FF2B5EF4-FFF2-40B4-BE49-F238E27FC236}">
                    <a16:creationId xmlns:a16="http://schemas.microsoft.com/office/drawing/2014/main" id="{BD33A72B-F094-4D8E-81C4-CDBC21C3BF6B}"/>
                  </a:ext>
                </a:extLst>
              </p:cNvPr>
              <p:cNvSpPr/>
              <p:nvPr/>
            </p:nvSpPr>
            <p:spPr>
              <a:xfrm>
                <a:off x="1143000" y="12192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3">
                <a:extLst>
                  <a:ext uri="{FF2B5EF4-FFF2-40B4-BE49-F238E27FC236}">
                    <a16:creationId xmlns:a16="http://schemas.microsoft.com/office/drawing/2014/main" id="{13A562AF-1924-4049-A2A3-651187169FB6}"/>
                  </a:ext>
                </a:extLst>
              </p:cNvPr>
              <p:cNvSpPr/>
              <p:nvPr/>
            </p:nvSpPr>
            <p:spPr>
              <a:xfrm>
                <a:off x="1219200" y="11430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4">
                <a:extLst>
                  <a:ext uri="{FF2B5EF4-FFF2-40B4-BE49-F238E27FC236}">
                    <a16:creationId xmlns:a16="http://schemas.microsoft.com/office/drawing/2014/main" id="{7699E9A8-EF60-4339-929D-E237F534CA31}"/>
                  </a:ext>
                </a:extLst>
              </p:cNvPr>
              <p:cNvSpPr/>
              <p:nvPr/>
            </p:nvSpPr>
            <p:spPr>
              <a:xfrm>
                <a:off x="1295400" y="1066800"/>
                <a:ext cx="19812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nut 5">
                <a:extLst>
                  <a:ext uri="{FF2B5EF4-FFF2-40B4-BE49-F238E27FC236}">
                    <a16:creationId xmlns:a16="http://schemas.microsoft.com/office/drawing/2014/main" id="{5457BC46-375A-405D-8E97-29291A4A5863}"/>
                  </a:ext>
                </a:extLst>
              </p:cNvPr>
              <p:cNvSpPr/>
              <p:nvPr/>
            </p:nvSpPr>
            <p:spPr>
              <a:xfrm>
                <a:off x="838200" y="1676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6">
                <a:extLst>
                  <a:ext uri="{FF2B5EF4-FFF2-40B4-BE49-F238E27FC236}">
                    <a16:creationId xmlns:a16="http://schemas.microsoft.com/office/drawing/2014/main" id="{4C005127-7E96-4113-8D3B-F225FF43D90B}"/>
                  </a:ext>
                </a:extLst>
              </p:cNvPr>
              <p:cNvSpPr/>
              <p:nvPr/>
            </p:nvSpPr>
            <p:spPr>
              <a:xfrm>
                <a:off x="838200" y="2438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7">
                <a:extLst>
                  <a:ext uri="{FF2B5EF4-FFF2-40B4-BE49-F238E27FC236}">
                    <a16:creationId xmlns:a16="http://schemas.microsoft.com/office/drawing/2014/main" id="{6FC3FE3F-C485-487F-B30E-8A6F6B8A5201}"/>
                  </a:ext>
                </a:extLst>
              </p:cNvPr>
              <p:cNvSpPr/>
              <p:nvPr/>
            </p:nvSpPr>
            <p:spPr>
              <a:xfrm>
                <a:off x="838200" y="3200400"/>
                <a:ext cx="685800" cy="609600"/>
              </a:xfrm>
              <a:prstGeom prst="donut">
                <a:avLst>
                  <a:gd name="adj" fmla="val 1911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Plaque 8">
                <a:extLst>
                  <a:ext uri="{FF2B5EF4-FFF2-40B4-BE49-F238E27FC236}">
                    <a16:creationId xmlns:a16="http://schemas.microsoft.com/office/drawing/2014/main" id="{ACE08721-42EC-468F-95B4-87E5185BA972}"/>
                  </a:ext>
                </a:extLst>
              </p:cNvPr>
              <p:cNvSpPr/>
              <p:nvPr/>
            </p:nvSpPr>
            <p:spPr>
              <a:xfrm>
                <a:off x="990600" y="1981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laque 9">
                <a:extLst>
                  <a:ext uri="{FF2B5EF4-FFF2-40B4-BE49-F238E27FC236}">
                    <a16:creationId xmlns:a16="http://schemas.microsoft.com/office/drawing/2014/main" id="{A2D369B5-886E-46B9-8783-8B74585D5C9C}"/>
                  </a:ext>
                </a:extLst>
              </p:cNvPr>
              <p:cNvSpPr/>
              <p:nvPr/>
            </p:nvSpPr>
            <p:spPr>
              <a:xfrm>
                <a:off x="990600" y="2743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laque 10">
                <a:extLst>
                  <a:ext uri="{FF2B5EF4-FFF2-40B4-BE49-F238E27FC236}">
                    <a16:creationId xmlns:a16="http://schemas.microsoft.com/office/drawing/2014/main" id="{5CD38932-41E7-422A-9C25-88F8D6B8542E}"/>
                  </a:ext>
                </a:extLst>
              </p:cNvPr>
              <p:cNvSpPr/>
              <p:nvPr/>
            </p:nvSpPr>
            <p:spPr>
              <a:xfrm>
                <a:off x="990600" y="3505200"/>
                <a:ext cx="381000" cy="381000"/>
              </a:xfrm>
              <a:prstGeom prst="plaque">
                <a:avLst>
                  <a:gd name="adj" fmla="val 35491"/>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681D2AF0-D678-4A85-853F-029D91974DDD}"/>
                </a:ext>
              </a:extLst>
            </p:cNvPr>
            <p:cNvSpPr txBox="1"/>
            <p:nvPr/>
          </p:nvSpPr>
          <p:spPr>
            <a:xfrm>
              <a:off x="762597" y="1254182"/>
              <a:ext cx="2352120" cy="3735193"/>
            </a:xfrm>
            <a:prstGeom prst="rect">
              <a:avLst/>
            </a:prstGeom>
            <a:noFill/>
          </p:spPr>
          <p:txBody>
            <a:bodyPr wrap="square" rtlCol="0">
              <a:spAutoFit/>
            </a:bodyPr>
            <a:lstStyle/>
            <a:p>
              <a:pPr algn="ctr"/>
              <a:r>
                <a:rPr lang="en-US" b="1" dirty="0"/>
                <a:t>We can strengthen our faith in Jesus Christ by choosing to be reconciled to God through the Atonement of Christ</a:t>
              </a:r>
              <a:endParaRPr lang="en-US" sz="1600" b="1" dirty="0">
                <a:solidFill>
                  <a:schemeClr val="bg2">
                    <a:lumMod val="25000"/>
                  </a:schemeClr>
                </a:solidFill>
                <a:latin typeface="Tempus Sans ITC" pitchFamily="82" charset="0"/>
              </a:endParaRPr>
            </a:p>
          </p:txBody>
        </p:sp>
      </p:grpSp>
      <p:pic>
        <p:nvPicPr>
          <p:cNvPr id="66" name="Picture 65">
            <a:extLst>
              <a:ext uri="{FF2B5EF4-FFF2-40B4-BE49-F238E27FC236}">
                <a16:creationId xmlns:a16="http://schemas.microsoft.com/office/drawing/2014/main" id="{8DCA2A61-2A0B-4B2E-8F86-5B41D527164F}"/>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3026664" y="3907468"/>
            <a:ext cx="3448812" cy="2222568"/>
          </a:xfrm>
          <a:prstGeom prst="rect">
            <a:avLst/>
          </a:prstGeom>
        </p:spPr>
      </p:pic>
      <p:pic>
        <p:nvPicPr>
          <p:cNvPr id="68" name="Picture 67">
            <a:extLst>
              <a:ext uri="{FF2B5EF4-FFF2-40B4-BE49-F238E27FC236}">
                <a16:creationId xmlns:a16="http://schemas.microsoft.com/office/drawing/2014/main" id="{AE90EB46-FDDB-427D-8350-3F3AE327F804}"/>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273552" y="332880"/>
            <a:ext cx="2149488" cy="2686860"/>
          </a:xfrm>
          <a:prstGeom prst="rect">
            <a:avLst/>
          </a:prstGeom>
        </p:spPr>
      </p:pic>
      <p:pic>
        <p:nvPicPr>
          <p:cNvPr id="70" name="Picture 69">
            <a:extLst>
              <a:ext uri="{FF2B5EF4-FFF2-40B4-BE49-F238E27FC236}">
                <a16:creationId xmlns:a16="http://schemas.microsoft.com/office/drawing/2014/main" id="{CB156999-1934-4656-9438-ABA926385271}"/>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745224" y="3694176"/>
            <a:ext cx="2351113" cy="2351113"/>
          </a:xfrm>
          <a:prstGeom prst="rect">
            <a:avLst/>
          </a:prstGeom>
        </p:spPr>
      </p:pic>
      <p:pic>
        <p:nvPicPr>
          <p:cNvPr id="72" name="Picture 71">
            <a:extLst>
              <a:ext uri="{FF2B5EF4-FFF2-40B4-BE49-F238E27FC236}">
                <a16:creationId xmlns:a16="http://schemas.microsoft.com/office/drawing/2014/main" id="{26C74A12-2836-4A44-A7D0-641A31F72D0B}"/>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6032766" y="1105320"/>
            <a:ext cx="3106320" cy="1775040"/>
          </a:xfrm>
          <a:prstGeom prst="rect">
            <a:avLst/>
          </a:prstGeom>
        </p:spPr>
      </p:pic>
    </p:spTree>
    <p:extLst>
      <p:ext uri="{BB962C8B-B14F-4D97-AF65-F5344CB8AC3E}">
        <p14:creationId xmlns:p14="http://schemas.microsoft.com/office/powerpoint/2010/main" val="370216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 name="TextBox 3"/>
          <p:cNvSpPr txBox="1"/>
          <p:nvPr/>
        </p:nvSpPr>
        <p:spPr>
          <a:xfrm>
            <a:off x="1676400" y="0"/>
            <a:ext cx="8839200" cy="830997"/>
          </a:xfrm>
          <a:prstGeom prst="rect">
            <a:avLst/>
          </a:prstGeom>
          <a:noFill/>
        </p:spPr>
        <p:txBody>
          <a:bodyPr wrap="square" rtlCol="0">
            <a:spAutoFit/>
          </a:bodyPr>
          <a:lstStyle/>
          <a:p>
            <a:pPr algn="ctr"/>
            <a:r>
              <a:rPr lang="en-US" sz="4800" dirty="0">
                <a:latin typeface="Calibri" panose="020F0502020204030204" pitchFamily="34" charset="0"/>
              </a:rPr>
              <a:t>Weaknesses</a:t>
            </a:r>
          </a:p>
        </p:txBody>
      </p:sp>
      <p:sp>
        <p:nvSpPr>
          <p:cNvPr id="6" name="TextBox 5"/>
          <p:cNvSpPr txBox="1"/>
          <p:nvPr/>
        </p:nvSpPr>
        <p:spPr>
          <a:xfrm>
            <a:off x="0" y="6550223"/>
            <a:ext cx="4800600" cy="307777"/>
          </a:xfrm>
          <a:prstGeom prst="rect">
            <a:avLst/>
          </a:prstGeom>
          <a:noFill/>
        </p:spPr>
        <p:txBody>
          <a:bodyPr wrap="square" rtlCol="0">
            <a:spAutoFit/>
          </a:bodyPr>
          <a:lstStyle/>
          <a:p>
            <a:r>
              <a:rPr lang="en-US" sz="1400" dirty="0"/>
              <a:t>Jacob 4:7   	</a:t>
            </a:r>
          </a:p>
        </p:txBody>
      </p:sp>
      <p:sp>
        <p:nvSpPr>
          <p:cNvPr id="17" name="TextBox 16"/>
          <p:cNvSpPr txBox="1"/>
          <p:nvPr/>
        </p:nvSpPr>
        <p:spPr>
          <a:xfrm>
            <a:off x="1752600" y="1066801"/>
            <a:ext cx="3733800" cy="2246769"/>
          </a:xfrm>
          <a:prstGeom prst="rect">
            <a:avLst/>
          </a:prstGeom>
          <a:noFill/>
        </p:spPr>
        <p:txBody>
          <a:bodyPr wrap="square" rtlCol="0">
            <a:spAutoFit/>
          </a:bodyPr>
          <a:lstStyle/>
          <a:p>
            <a:pPr algn="just" fontAlgn="base"/>
            <a:r>
              <a:rPr lang="en-US" sz="2000" i="1" dirty="0"/>
              <a:t>“Nevertheless, the Lord God </a:t>
            </a:r>
            <a:r>
              <a:rPr lang="en-US" sz="2000" i="1" dirty="0" err="1"/>
              <a:t>showeth</a:t>
            </a:r>
            <a:r>
              <a:rPr lang="en-US" sz="2000" i="1" dirty="0"/>
              <a:t> us our weakness that we may know that it is by his grace, and his great </a:t>
            </a:r>
            <a:r>
              <a:rPr lang="en-US" sz="2000" i="1" dirty="0" err="1"/>
              <a:t>condescensions</a:t>
            </a:r>
            <a:r>
              <a:rPr lang="en-US" sz="2000" i="1" dirty="0"/>
              <a:t> unto the children of men, that we have power to do these things.”</a:t>
            </a:r>
          </a:p>
          <a:p>
            <a:pPr fontAlgn="base"/>
            <a:endParaRPr lang="en-US" sz="2000" i="1" dirty="0"/>
          </a:p>
        </p:txBody>
      </p:sp>
      <p:sp>
        <p:nvSpPr>
          <p:cNvPr id="7" name="TextBox 6"/>
          <p:cNvSpPr txBox="1"/>
          <p:nvPr/>
        </p:nvSpPr>
        <p:spPr>
          <a:xfrm>
            <a:off x="5888736" y="3584449"/>
            <a:ext cx="5349240" cy="2554545"/>
          </a:xfrm>
          <a:prstGeom prst="rect">
            <a:avLst/>
          </a:prstGeom>
          <a:noFill/>
        </p:spPr>
        <p:txBody>
          <a:bodyPr wrap="square" rtlCol="0">
            <a:spAutoFit/>
          </a:bodyPr>
          <a:lstStyle/>
          <a:p>
            <a:pPr fontAlgn="base"/>
            <a:r>
              <a:rPr lang="en-US" sz="2000" dirty="0"/>
              <a:t>Weaknesses: the Lord often provides reminders to his servants of the ever-present need to rely upon him. </a:t>
            </a:r>
          </a:p>
          <a:p>
            <a:pPr fontAlgn="base"/>
            <a:r>
              <a:rPr lang="en-US" sz="2000" dirty="0"/>
              <a:t>(Ether 12:27)</a:t>
            </a:r>
          </a:p>
          <a:p>
            <a:pPr fontAlgn="base"/>
            <a:endParaRPr lang="en-US" sz="2000" dirty="0"/>
          </a:p>
          <a:p>
            <a:pPr fontAlgn="base"/>
            <a:r>
              <a:rPr lang="en-US" sz="2000" dirty="0"/>
              <a:t>That they may humble themselves before me…</a:t>
            </a:r>
          </a:p>
          <a:p>
            <a:pPr fontAlgn="base"/>
            <a:endParaRPr lang="en-US" sz="2000" dirty="0"/>
          </a:p>
          <a:p>
            <a:pPr fontAlgn="base"/>
            <a:r>
              <a:rPr lang="en-US" sz="2000" dirty="0"/>
              <a:t>Will make weak things strong.</a:t>
            </a:r>
          </a:p>
        </p:txBody>
      </p:sp>
      <p:pic>
        <p:nvPicPr>
          <p:cNvPr id="5" name="Picture 4">
            <a:extLst>
              <a:ext uri="{FF2B5EF4-FFF2-40B4-BE49-F238E27FC236}">
                <a16:creationId xmlns:a16="http://schemas.microsoft.com/office/drawing/2014/main" id="{8DA2D27F-70AE-41E9-825A-5F3755DFE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589" y="1066609"/>
            <a:ext cx="2258800" cy="2121208"/>
          </a:xfrm>
          <a:prstGeom prst="rect">
            <a:avLst/>
          </a:prstGeom>
        </p:spPr>
      </p:pic>
      <p:pic>
        <p:nvPicPr>
          <p:cNvPr id="9" name="Picture 8">
            <a:extLst>
              <a:ext uri="{FF2B5EF4-FFF2-40B4-BE49-F238E27FC236}">
                <a16:creationId xmlns:a16="http://schemas.microsoft.com/office/drawing/2014/main" id="{A055395E-3285-47D3-B7F9-A68939D4D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295" y="3568522"/>
            <a:ext cx="4032771" cy="2690675"/>
          </a:xfrm>
          <a:prstGeom prst="rect">
            <a:avLst/>
          </a:prstGeom>
        </p:spPr>
      </p:pic>
    </p:spTree>
    <p:extLst>
      <p:ext uri="{BB962C8B-B14F-4D97-AF65-F5344CB8AC3E}">
        <p14:creationId xmlns:p14="http://schemas.microsoft.com/office/powerpoint/2010/main" val="229041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A12100-18F5-4CDA-A477-32047F128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Come Unto Christ</a:t>
            </a:r>
          </a:p>
        </p:txBody>
      </p:sp>
      <p:sp>
        <p:nvSpPr>
          <p:cNvPr id="37" name="TextBox 36"/>
          <p:cNvSpPr txBox="1"/>
          <p:nvPr/>
        </p:nvSpPr>
        <p:spPr>
          <a:xfrm>
            <a:off x="-1" y="6550223"/>
            <a:ext cx="7367451" cy="307777"/>
          </a:xfrm>
          <a:prstGeom prst="rect">
            <a:avLst/>
          </a:prstGeom>
          <a:noFill/>
        </p:spPr>
        <p:txBody>
          <a:bodyPr wrap="square" rtlCol="0">
            <a:spAutoFit/>
          </a:bodyPr>
          <a:lstStyle/>
          <a:p>
            <a:r>
              <a:rPr lang="en-US" sz="1400" dirty="0"/>
              <a:t>Jacob 1:7-8; (</a:t>
            </a:r>
            <a:r>
              <a:rPr lang="en-US" sz="1400" i="1" dirty="0"/>
              <a:t>Preach My Gospel: A Guide to Missionary Service</a:t>
            </a:r>
            <a:r>
              <a:rPr lang="en-US" sz="1400" dirty="0"/>
              <a:t> [2004], 2).</a:t>
            </a:r>
          </a:p>
        </p:txBody>
      </p:sp>
      <p:sp>
        <p:nvSpPr>
          <p:cNvPr id="131" name="TextBox 130"/>
          <p:cNvSpPr txBox="1"/>
          <p:nvPr/>
        </p:nvSpPr>
        <p:spPr>
          <a:xfrm>
            <a:off x="239484" y="1377033"/>
            <a:ext cx="7285706" cy="2062103"/>
          </a:xfrm>
          <a:prstGeom prst="rect">
            <a:avLst/>
          </a:prstGeom>
          <a:noFill/>
        </p:spPr>
        <p:txBody>
          <a:bodyPr wrap="square" rtlCol="0">
            <a:spAutoFit/>
          </a:bodyPr>
          <a:lstStyle/>
          <a:p>
            <a:pPr fontAlgn="base"/>
            <a:r>
              <a:rPr lang="en-US" sz="3200" dirty="0"/>
              <a:t>To come unto Christ, a person “must have faith in Him unto repentance—making the necessary changes to bring their life into agreement with His teachings.”</a:t>
            </a:r>
          </a:p>
        </p:txBody>
      </p:sp>
      <p:pic>
        <p:nvPicPr>
          <p:cNvPr id="3" name="Picture 2">
            <a:extLst>
              <a:ext uri="{FF2B5EF4-FFF2-40B4-BE49-F238E27FC236}">
                <a16:creationId xmlns:a16="http://schemas.microsoft.com/office/drawing/2014/main" id="{9C575F60-C1A7-4136-9652-9C1D1B069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641" y="1354999"/>
            <a:ext cx="3152775" cy="4095750"/>
          </a:xfrm>
          <a:prstGeom prst="rect">
            <a:avLst/>
          </a:prstGeom>
        </p:spPr>
      </p:pic>
      <p:grpSp>
        <p:nvGrpSpPr>
          <p:cNvPr id="2" name="Group 3">
            <a:extLst>
              <a:ext uri="{FF2B5EF4-FFF2-40B4-BE49-F238E27FC236}">
                <a16:creationId xmlns:a16="http://schemas.microsoft.com/office/drawing/2014/main" id="{DA3F363D-6A0C-D148-95AB-CBB35E65A343}"/>
              </a:ext>
            </a:extLst>
          </p:cNvPr>
          <p:cNvGrpSpPr/>
          <p:nvPr/>
        </p:nvGrpSpPr>
        <p:grpSpPr>
          <a:xfrm>
            <a:off x="5118424" y="3880433"/>
            <a:ext cx="2444969" cy="2789463"/>
            <a:chOff x="71718" y="1120588"/>
            <a:chExt cx="3048000" cy="4572000"/>
          </a:xfrm>
        </p:grpSpPr>
        <p:grpSp>
          <p:nvGrpSpPr>
            <p:cNvPr id="4" name="Group 13">
              <a:extLst>
                <a:ext uri="{FF2B5EF4-FFF2-40B4-BE49-F238E27FC236}">
                  <a16:creationId xmlns:a16="http://schemas.microsoft.com/office/drawing/2014/main" id="{3C3312CB-47F0-4532-A89A-4E6BDB0A7666}"/>
                </a:ext>
              </a:extLst>
            </p:cNvPr>
            <p:cNvGrpSpPr/>
            <p:nvPr/>
          </p:nvGrpSpPr>
          <p:grpSpPr>
            <a:xfrm>
              <a:off x="71718" y="1120588"/>
              <a:ext cx="3048000" cy="4572000"/>
              <a:chOff x="838200" y="1066800"/>
              <a:chExt cx="2438400" cy="3352800"/>
            </a:xfrm>
          </p:grpSpPr>
          <p:sp>
            <p:nvSpPr>
              <p:cNvPr id="7" name="Rounded Rectangle 61">
                <a:extLst>
                  <a:ext uri="{FF2B5EF4-FFF2-40B4-BE49-F238E27FC236}">
                    <a16:creationId xmlns:a16="http://schemas.microsoft.com/office/drawing/2014/main" id="{E742F931-6EDB-2D35-25BE-FA141775B697}"/>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
                <a:extLst>
                  <a:ext uri="{FF2B5EF4-FFF2-40B4-BE49-F238E27FC236}">
                    <a16:creationId xmlns:a16="http://schemas.microsoft.com/office/drawing/2014/main" id="{B6B7B48A-B379-4EBC-CB72-6890245861D8}"/>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3">
                <a:extLst>
                  <a:ext uri="{FF2B5EF4-FFF2-40B4-BE49-F238E27FC236}">
                    <a16:creationId xmlns:a16="http://schemas.microsoft.com/office/drawing/2014/main" id="{36C28D62-AF24-BD55-6246-79A39D26382D}"/>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
                <a:extLst>
                  <a:ext uri="{FF2B5EF4-FFF2-40B4-BE49-F238E27FC236}">
                    <a16:creationId xmlns:a16="http://schemas.microsoft.com/office/drawing/2014/main" id="{0EA2D8E3-4037-412B-8CC7-E8654EB5F8E6}"/>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5">
                <a:extLst>
                  <a:ext uri="{FF2B5EF4-FFF2-40B4-BE49-F238E27FC236}">
                    <a16:creationId xmlns:a16="http://schemas.microsoft.com/office/drawing/2014/main" id="{D2B666DD-9384-7EFB-4F47-1F5E9B09AD72}"/>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6">
                <a:extLst>
                  <a:ext uri="{FF2B5EF4-FFF2-40B4-BE49-F238E27FC236}">
                    <a16:creationId xmlns:a16="http://schemas.microsoft.com/office/drawing/2014/main" id="{FC29898A-133F-A5EA-8BEB-0D79636456CE}"/>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7">
                <a:extLst>
                  <a:ext uri="{FF2B5EF4-FFF2-40B4-BE49-F238E27FC236}">
                    <a16:creationId xmlns:a16="http://schemas.microsoft.com/office/drawing/2014/main" id="{3AB87DC8-CA16-7C7D-7980-25C8B6B02EF3}"/>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laque 8">
                <a:extLst>
                  <a:ext uri="{FF2B5EF4-FFF2-40B4-BE49-F238E27FC236}">
                    <a16:creationId xmlns:a16="http://schemas.microsoft.com/office/drawing/2014/main" id="{2F066601-69C5-F3FA-D382-A619BE41E3E6}"/>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aque 9">
                <a:extLst>
                  <a:ext uri="{FF2B5EF4-FFF2-40B4-BE49-F238E27FC236}">
                    <a16:creationId xmlns:a16="http://schemas.microsoft.com/office/drawing/2014/main" id="{446A492E-5CBB-CE93-3EE6-A9D88698119F}"/>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que 10">
                <a:extLst>
                  <a:ext uri="{FF2B5EF4-FFF2-40B4-BE49-F238E27FC236}">
                    <a16:creationId xmlns:a16="http://schemas.microsoft.com/office/drawing/2014/main" id="{BD8FE400-BAA2-0529-ED6A-0E25AAD0A11D}"/>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7063AA8-7354-6221-5169-86FD1954532B}"/>
                </a:ext>
              </a:extLst>
            </p:cNvPr>
            <p:cNvSpPr txBox="1"/>
            <p:nvPr/>
          </p:nvSpPr>
          <p:spPr>
            <a:xfrm>
              <a:off x="858807" y="1576386"/>
              <a:ext cx="2213285" cy="3329393"/>
            </a:xfrm>
            <a:prstGeom prst="rect">
              <a:avLst/>
            </a:prstGeom>
            <a:noFill/>
          </p:spPr>
          <p:txBody>
            <a:bodyPr wrap="square" rtlCol="0">
              <a:spAutoFit/>
            </a:bodyPr>
            <a:lstStyle/>
            <a:p>
              <a:pPr algn="ctr"/>
              <a:r>
                <a:rPr lang="en-US" dirty="0">
                  <a:solidFill>
                    <a:srgbClr val="000000"/>
                  </a:solidFill>
                  <a:latin typeface="Calibri" panose="020F0502020204030204" pitchFamily="34" charset="0"/>
                </a:rPr>
                <a:t>K</a:t>
              </a:r>
              <a:r>
                <a:rPr lang="en-US" b="1" i="0" dirty="0">
                  <a:solidFill>
                    <a:srgbClr val="000000"/>
                  </a:solidFill>
                  <a:effectLst/>
                  <a:latin typeface="Calibri" panose="020F0502020204030204" pitchFamily="34" charset="0"/>
                </a:rPr>
                <a:t>nowing of Jesus Christ and His kingdom can motivate us to labor diligently to help others come unto Him</a:t>
              </a:r>
              <a:r>
                <a:rPr lang="en-US" b="0" i="0" dirty="0">
                  <a:solidFill>
                    <a:srgbClr val="000000"/>
                  </a:solidFill>
                  <a:effectLst/>
                  <a:latin typeface="Calibri" panose="020F0502020204030204" pitchFamily="34" charset="0"/>
                </a:rPr>
                <a:t>.</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29268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 name="TextBox 3"/>
          <p:cNvSpPr txBox="1"/>
          <p:nvPr/>
        </p:nvSpPr>
        <p:spPr>
          <a:xfrm>
            <a:off x="0" y="0"/>
            <a:ext cx="12192000" cy="830997"/>
          </a:xfrm>
          <a:prstGeom prst="rect">
            <a:avLst/>
          </a:prstGeom>
          <a:noFill/>
        </p:spPr>
        <p:txBody>
          <a:bodyPr wrap="square" rtlCol="0">
            <a:spAutoFit/>
          </a:bodyPr>
          <a:lstStyle/>
          <a:p>
            <a:pPr algn="ctr"/>
            <a:r>
              <a:rPr lang="en-US" sz="4800" dirty="0">
                <a:latin typeface="Calibri" panose="020F0502020204030204" pitchFamily="34" charset="0"/>
              </a:rPr>
              <a:t>God’s Nature VS Man’s Nature</a:t>
            </a:r>
          </a:p>
        </p:txBody>
      </p:sp>
      <p:sp>
        <p:nvSpPr>
          <p:cNvPr id="6" name="TextBox 5"/>
          <p:cNvSpPr txBox="1"/>
          <p:nvPr/>
        </p:nvSpPr>
        <p:spPr>
          <a:xfrm>
            <a:off x="106680" y="6550223"/>
            <a:ext cx="4800600" cy="307777"/>
          </a:xfrm>
          <a:prstGeom prst="rect">
            <a:avLst/>
          </a:prstGeom>
          <a:noFill/>
        </p:spPr>
        <p:txBody>
          <a:bodyPr wrap="square" rtlCol="0">
            <a:spAutoFit/>
          </a:bodyPr>
          <a:lstStyle/>
          <a:p>
            <a:r>
              <a:rPr lang="en-US" sz="1400" dirty="0"/>
              <a:t>Jacob 4:8   	</a:t>
            </a:r>
          </a:p>
        </p:txBody>
      </p:sp>
      <p:sp>
        <p:nvSpPr>
          <p:cNvPr id="17" name="TextBox 16"/>
          <p:cNvSpPr txBox="1"/>
          <p:nvPr/>
        </p:nvSpPr>
        <p:spPr>
          <a:xfrm>
            <a:off x="1752600" y="1066801"/>
            <a:ext cx="3733800" cy="1323439"/>
          </a:xfrm>
          <a:prstGeom prst="rect">
            <a:avLst/>
          </a:prstGeom>
          <a:noFill/>
        </p:spPr>
        <p:txBody>
          <a:bodyPr wrap="square" rtlCol="0">
            <a:spAutoFit/>
          </a:bodyPr>
          <a:lstStyle/>
          <a:p>
            <a:pPr algn="just" fontAlgn="base"/>
            <a:r>
              <a:rPr lang="en-US" sz="2000" i="1" dirty="0"/>
              <a:t>“…And no man</a:t>
            </a:r>
            <a:r>
              <a:rPr lang="en-US" sz="2000" i="1" baseline="30000" dirty="0"/>
              <a:t> </a:t>
            </a:r>
            <a:r>
              <a:rPr lang="en-US" sz="2000" i="1" dirty="0" err="1"/>
              <a:t>knoweth</a:t>
            </a:r>
            <a:r>
              <a:rPr lang="en-US" sz="2000" i="1" dirty="0"/>
              <a:t> of his ways save it be revealed unto him; wherefore, brethren, despise not the revelations of God.”</a:t>
            </a:r>
          </a:p>
        </p:txBody>
      </p:sp>
      <p:sp>
        <p:nvSpPr>
          <p:cNvPr id="7" name="TextBox 6"/>
          <p:cNvSpPr txBox="1"/>
          <p:nvPr/>
        </p:nvSpPr>
        <p:spPr>
          <a:xfrm>
            <a:off x="6019800" y="2862252"/>
            <a:ext cx="5931408" cy="3785652"/>
          </a:xfrm>
          <a:prstGeom prst="rect">
            <a:avLst/>
          </a:prstGeom>
          <a:noFill/>
        </p:spPr>
        <p:txBody>
          <a:bodyPr wrap="square" rtlCol="0">
            <a:spAutoFit/>
          </a:bodyPr>
          <a:lstStyle/>
          <a:p>
            <a:pPr algn="ctr" fontAlgn="base"/>
            <a:r>
              <a:rPr lang="en-US" sz="2000" dirty="0"/>
              <a:t>The Mysteries</a:t>
            </a:r>
          </a:p>
          <a:p>
            <a:pPr fontAlgn="base"/>
            <a:endParaRPr lang="en-US" sz="2000" dirty="0"/>
          </a:p>
          <a:p>
            <a:pPr fontAlgn="base"/>
            <a:r>
              <a:rPr lang="en-US" sz="2000" dirty="0"/>
              <a:t>God is infinite and man is finite.</a:t>
            </a:r>
          </a:p>
          <a:p>
            <a:pPr fontAlgn="base"/>
            <a:endParaRPr lang="en-US" sz="2000" dirty="0"/>
          </a:p>
          <a:p>
            <a:pPr fontAlgn="base"/>
            <a:r>
              <a:rPr lang="en-US" sz="2000" dirty="0"/>
              <a:t>God is immortal and man is mortal</a:t>
            </a:r>
          </a:p>
          <a:p>
            <a:pPr fontAlgn="base"/>
            <a:endParaRPr lang="en-US" sz="2000" dirty="0"/>
          </a:p>
          <a:p>
            <a:pPr fontAlgn="base"/>
            <a:r>
              <a:rPr lang="en-US" sz="2000" dirty="0"/>
              <a:t>God is all powerful and man is impotent in contrast with omnipotence. </a:t>
            </a:r>
          </a:p>
          <a:p>
            <a:pPr fontAlgn="base"/>
            <a:endParaRPr lang="en-US" sz="2000" dirty="0"/>
          </a:p>
          <a:p>
            <a:pPr fontAlgn="base"/>
            <a:r>
              <a:rPr lang="en-US" sz="2000" dirty="0"/>
              <a:t>God is limitless and knows all things while man is still growing, still floundering, still grappling with his own survival.</a:t>
            </a:r>
          </a:p>
        </p:txBody>
      </p:sp>
      <p:pic>
        <p:nvPicPr>
          <p:cNvPr id="5" name="Picture 4">
            <a:extLst>
              <a:ext uri="{FF2B5EF4-FFF2-40B4-BE49-F238E27FC236}">
                <a16:creationId xmlns:a16="http://schemas.microsoft.com/office/drawing/2014/main" id="{1B832A85-CA34-411E-80D6-3708FA1AC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0723" y="964120"/>
            <a:ext cx="3095625" cy="1857375"/>
          </a:xfrm>
          <a:prstGeom prst="rect">
            <a:avLst/>
          </a:prstGeom>
        </p:spPr>
      </p:pic>
      <p:pic>
        <p:nvPicPr>
          <p:cNvPr id="10" name="Picture 9">
            <a:extLst>
              <a:ext uri="{FF2B5EF4-FFF2-40B4-BE49-F238E27FC236}">
                <a16:creationId xmlns:a16="http://schemas.microsoft.com/office/drawing/2014/main" id="{FA8C8479-5978-49C3-86BB-3960BBDA5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36" y="2523249"/>
            <a:ext cx="5210175" cy="3867150"/>
          </a:xfrm>
          <a:prstGeom prst="rect">
            <a:avLst/>
          </a:prstGeom>
        </p:spPr>
      </p:pic>
    </p:spTree>
    <p:extLst>
      <p:ext uri="{BB962C8B-B14F-4D97-AF65-F5344CB8AC3E}">
        <p14:creationId xmlns:p14="http://schemas.microsoft.com/office/powerpoint/2010/main" val="21942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 name="TextBox 3"/>
          <p:cNvSpPr txBox="1"/>
          <p:nvPr/>
        </p:nvSpPr>
        <p:spPr>
          <a:xfrm>
            <a:off x="1676400" y="1"/>
            <a:ext cx="8839200" cy="1015663"/>
          </a:xfrm>
          <a:prstGeom prst="rect">
            <a:avLst/>
          </a:prstGeom>
          <a:noFill/>
        </p:spPr>
        <p:txBody>
          <a:bodyPr wrap="square" rtlCol="0">
            <a:spAutoFit/>
          </a:bodyPr>
          <a:lstStyle/>
          <a:p>
            <a:pPr algn="ctr"/>
            <a:r>
              <a:rPr lang="en-US" sz="6000" dirty="0">
                <a:latin typeface="Calibri" panose="020F0502020204030204" pitchFamily="34" charset="0"/>
              </a:rPr>
              <a:t>Seek Not…</a:t>
            </a:r>
          </a:p>
        </p:txBody>
      </p:sp>
      <p:sp>
        <p:nvSpPr>
          <p:cNvPr id="6" name="TextBox 5"/>
          <p:cNvSpPr txBox="1"/>
          <p:nvPr/>
        </p:nvSpPr>
        <p:spPr>
          <a:xfrm>
            <a:off x="134112" y="6550223"/>
            <a:ext cx="4800600" cy="307777"/>
          </a:xfrm>
          <a:prstGeom prst="rect">
            <a:avLst/>
          </a:prstGeom>
          <a:noFill/>
        </p:spPr>
        <p:txBody>
          <a:bodyPr wrap="square" rtlCol="0">
            <a:spAutoFit/>
          </a:bodyPr>
          <a:lstStyle/>
          <a:p>
            <a:r>
              <a:rPr lang="en-US" sz="1400" dirty="0"/>
              <a:t>Jacob 4:10   	</a:t>
            </a:r>
          </a:p>
        </p:txBody>
      </p:sp>
      <p:sp>
        <p:nvSpPr>
          <p:cNvPr id="17" name="TextBox 16"/>
          <p:cNvSpPr txBox="1"/>
          <p:nvPr/>
        </p:nvSpPr>
        <p:spPr>
          <a:xfrm>
            <a:off x="457200" y="829057"/>
            <a:ext cx="5084064" cy="1631216"/>
          </a:xfrm>
          <a:prstGeom prst="rect">
            <a:avLst/>
          </a:prstGeom>
          <a:noFill/>
        </p:spPr>
        <p:txBody>
          <a:bodyPr wrap="square" rtlCol="0">
            <a:spAutoFit/>
          </a:bodyPr>
          <a:lstStyle/>
          <a:p>
            <a:pPr algn="just" fontAlgn="base"/>
            <a:r>
              <a:rPr lang="en-US" sz="2000" i="1" dirty="0"/>
              <a:t>“Wherefore, brethren, seek not to counsel the Lord, but to take counsel from his hand. For behold, ye yourselves know that he </a:t>
            </a:r>
            <a:r>
              <a:rPr lang="en-US" sz="2000" i="1" dirty="0" err="1"/>
              <a:t>counseleth</a:t>
            </a:r>
            <a:r>
              <a:rPr lang="en-US" sz="2000" i="1" dirty="0"/>
              <a:t> in wisdom, and in justice, and in great mercy, over all his works.”</a:t>
            </a:r>
          </a:p>
        </p:txBody>
      </p:sp>
      <p:sp>
        <p:nvSpPr>
          <p:cNvPr id="7" name="TextBox 6"/>
          <p:cNvSpPr txBox="1"/>
          <p:nvPr/>
        </p:nvSpPr>
        <p:spPr>
          <a:xfrm>
            <a:off x="6071616" y="1438657"/>
            <a:ext cx="5413248" cy="830997"/>
          </a:xfrm>
          <a:prstGeom prst="rect">
            <a:avLst/>
          </a:prstGeom>
          <a:noFill/>
        </p:spPr>
        <p:txBody>
          <a:bodyPr wrap="square" rtlCol="0">
            <a:spAutoFit/>
          </a:bodyPr>
          <a:lstStyle/>
          <a:p>
            <a:pPr algn="ctr" fontAlgn="base"/>
            <a:r>
              <a:rPr lang="en-US" sz="2400" dirty="0">
                <a:ln>
                  <a:solidFill>
                    <a:schemeClr val="tx1"/>
                  </a:solidFill>
                </a:ln>
                <a:solidFill>
                  <a:srgbClr val="FF0000"/>
                </a:solidFill>
              </a:rPr>
              <a:t>When we follow our own whims, we fail to take the counsel of our own prophets</a:t>
            </a:r>
          </a:p>
        </p:txBody>
      </p:sp>
      <p:sp>
        <p:nvSpPr>
          <p:cNvPr id="8" name="TextBox 7"/>
          <p:cNvSpPr txBox="1"/>
          <p:nvPr/>
        </p:nvSpPr>
        <p:spPr>
          <a:xfrm>
            <a:off x="4532376" y="3218689"/>
            <a:ext cx="6705600" cy="2862322"/>
          </a:xfrm>
          <a:prstGeom prst="rect">
            <a:avLst/>
          </a:prstGeom>
          <a:noFill/>
        </p:spPr>
        <p:txBody>
          <a:bodyPr wrap="square" rtlCol="0">
            <a:spAutoFit/>
          </a:bodyPr>
          <a:lstStyle/>
          <a:p>
            <a:pPr fontAlgn="base"/>
            <a:r>
              <a:rPr lang="en-US" sz="2000" i="1" dirty="0"/>
              <a:t>“Remember, remember that it is not the work of God that is frustrated, but the work of men;</a:t>
            </a:r>
          </a:p>
          <a:p>
            <a:pPr fontAlgn="base"/>
            <a:endParaRPr lang="en-US" sz="2000" i="1" dirty="0"/>
          </a:p>
          <a:p>
            <a:pPr fontAlgn="base"/>
            <a:r>
              <a:rPr lang="en-US" sz="2000" i="1" dirty="0"/>
              <a:t>For although a man may have many revelations, and have</a:t>
            </a:r>
            <a:r>
              <a:rPr lang="en-US" sz="2000" i="1" baseline="30000" dirty="0"/>
              <a:t> </a:t>
            </a:r>
            <a:r>
              <a:rPr lang="en-US" sz="2000" i="1" dirty="0"/>
              <a:t>power to do many mighty works, yet if he boasts in his own</a:t>
            </a:r>
            <a:r>
              <a:rPr lang="en-US" sz="2000" i="1" baseline="30000" dirty="0"/>
              <a:t> </a:t>
            </a:r>
            <a:r>
              <a:rPr lang="en-US" sz="2000" i="1" dirty="0"/>
              <a:t>strength, and sets at naught the counsels of God, and follows after the dictates of his own will and carnal desires, he must fall and incur the vengeance of a just God upon him.”</a:t>
            </a:r>
          </a:p>
          <a:p>
            <a:pPr fontAlgn="base"/>
            <a:r>
              <a:rPr lang="en-US" sz="2000" i="1" dirty="0"/>
              <a:t>D&amp;C 3:3-4</a:t>
            </a:r>
          </a:p>
        </p:txBody>
      </p:sp>
      <p:pic>
        <p:nvPicPr>
          <p:cNvPr id="5" name="Picture 4">
            <a:extLst>
              <a:ext uri="{FF2B5EF4-FFF2-40B4-BE49-F238E27FC236}">
                <a16:creationId xmlns:a16="http://schemas.microsoft.com/office/drawing/2014/main" id="{56F5DE75-E77D-47C2-A9C6-0000CF5AF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96" y="2474785"/>
            <a:ext cx="2695575" cy="4048125"/>
          </a:xfrm>
          <a:prstGeom prst="rect">
            <a:avLst/>
          </a:prstGeom>
        </p:spPr>
      </p:pic>
    </p:spTree>
    <p:extLst>
      <p:ext uri="{BB962C8B-B14F-4D97-AF65-F5344CB8AC3E}">
        <p14:creationId xmlns:p14="http://schemas.microsoft.com/office/powerpoint/2010/main" val="325853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 name="TextBox 5"/>
          <p:cNvSpPr txBox="1"/>
          <p:nvPr/>
        </p:nvSpPr>
        <p:spPr>
          <a:xfrm>
            <a:off x="0" y="6550223"/>
            <a:ext cx="4800600" cy="307777"/>
          </a:xfrm>
          <a:prstGeom prst="rect">
            <a:avLst/>
          </a:prstGeom>
          <a:noFill/>
        </p:spPr>
        <p:txBody>
          <a:bodyPr wrap="square" rtlCol="0">
            <a:spAutoFit/>
          </a:bodyPr>
          <a:lstStyle/>
          <a:p>
            <a:r>
              <a:rPr lang="en-US" sz="1400" dirty="0"/>
              <a:t>Jacob 4:10   	</a:t>
            </a:r>
          </a:p>
        </p:txBody>
      </p:sp>
      <p:sp>
        <p:nvSpPr>
          <p:cNvPr id="17" name="TextBox 16"/>
          <p:cNvSpPr txBox="1"/>
          <p:nvPr/>
        </p:nvSpPr>
        <p:spPr>
          <a:xfrm>
            <a:off x="5550408" y="853440"/>
            <a:ext cx="5117592" cy="4093428"/>
          </a:xfrm>
          <a:prstGeom prst="rect">
            <a:avLst/>
          </a:prstGeom>
          <a:noFill/>
        </p:spPr>
        <p:txBody>
          <a:bodyPr wrap="square" rtlCol="0">
            <a:spAutoFit/>
          </a:bodyPr>
          <a:lstStyle/>
          <a:p>
            <a:pPr algn="just" fontAlgn="base"/>
            <a:r>
              <a:rPr lang="en-US" sz="2000" dirty="0"/>
              <a:t>“I do not think that many members of the Church consciously [follow] the persuasions of men or their own counsel instead of heeding the Lord’s. </a:t>
            </a:r>
          </a:p>
          <a:p>
            <a:pPr algn="just" fontAlgn="base"/>
            <a:endParaRPr lang="en-US" sz="2000" dirty="0"/>
          </a:p>
          <a:p>
            <a:pPr algn="just" fontAlgn="base"/>
            <a:r>
              <a:rPr lang="en-US" sz="2000" dirty="0"/>
              <a:t>However, when we do not keep ourselves advised as to what the counsel of the Lord is, we are prone to substitute </a:t>
            </a:r>
            <a:r>
              <a:rPr lang="en-US" sz="2000" dirty="0">
                <a:ln>
                  <a:solidFill>
                    <a:srgbClr val="FF0000"/>
                  </a:solidFill>
                </a:ln>
              </a:rPr>
              <a:t>our own </a:t>
            </a:r>
            <a:r>
              <a:rPr lang="en-US" sz="2000" dirty="0"/>
              <a:t>counsel for His. </a:t>
            </a:r>
          </a:p>
          <a:p>
            <a:pPr algn="just" fontAlgn="base"/>
            <a:endParaRPr lang="en-US" sz="2000" dirty="0"/>
          </a:p>
          <a:p>
            <a:pPr algn="just" fontAlgn="base"/>
            <a:r>
              <a:rPr lang="en-US" sz="2000" dirty="0"/>
              <a:t>As a matter of fact, there is nothing else we can do but follow our own counsel when we do not know the Lord’s instructions.” </a:t>
            </a:r>
          </a:p>
        </p:txBody>
      </p:sp>
      <p:pic>
        <p:nvPicPr>
          <p:cNvPr id="30722" name="Picture 2" descr="http://www.lds.org/images/Magazines/Ensign/Archive/ensignlp.nfo:o:32ca.jpg"/>
          <p:cNvPicPr>
            <a:picLocks noChangeAspect="1" noChangeArrowheads="1"/>
          </p:cNvPicPr>
          <p:nvPr/>
        </p:nvPicPr>
        <p:blipFill>
          <a:blip r:embed="rId2" cstate="print"/>
          <a:srcRect/>
          <a:stretch>
            <a:fillRect/>
          </a:stretch>
        </p:blipFill>
        <p:spPr bwMode="auto">
          <a:xfrm>
            <a:off x="10372344" y="4581144"/>
            <a:ext cx="1390650" cy="1828800"/>
          </a:xfrm>
          <a:prstGeom prst="rect">
            <a:avLst/>
          </a:prstGeom>
          <a:noFill/>
        </p:spPr>
      </p:pic>
      <p:sp>
        <p:nvSpPr>
          <p:cNvPr id="2" name="Rectangle 1">
            <a:extLst>
              <a:ext uri="{FF2B5EF4-FFF2-40B4-BE49-F238E27FC236}">
                <a16:creationId xmlns:a16="http://schemas.microsoft.com/office/drawing/2014/main" id="{EBF2C63D-064E-4361-A6B4-12EF18E6FAF4}"/>
              </a:ext>
            </a:extLst>
          </p:cNvPr>
          <p:cNvSpPr/>
          <p:nvPr/>
        </p:nvSpPr>
        <p:spPr>
          <a:xfrm>
            <a:off x="10375817" y="6488668"/>
            <a:ext cx="1553630" cy="307777"/>
          </a:xfrm>
          <a:prstGeom prst="rect">
            <a:avLst/>
          </a:prstGeom>
        </p:spPr>
        <p:txBody>
          <a:bodyPr wrap="none">
            <a:spAutoFit/>
          </a:bodyPr>
          <a:lstStyle/>
          <a:p>
            <a:pPr algn="just" fontAlgn="base"/>
            <a:r>
              <a:rPr lang="en-US" sz="1400" dirty="0"/>
              <a:t>Marion G. Romney</a:t>
            </a:r>
          </a:p>
        </p:txBody>
      </p:sp>
      <p:pic>
        <p:nvPicPr>
          <p:cNvPr id="10" name="Picture 9">
            <a:extLst>
              <a:ext uri="{FF2B5EF4-FFF2-40B4-BE49-F238E27FC236}">
                <a16:creationId xmlns:a16="http://schemas.microsoft.com/office/drawing/2014/main" id="{A70AA1EB-53B5-4935-84CC-CF4A5CFEC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48" y="1678305"/>
            <a:ext cx="4831080" cy="2456714"/>
          </a:xfrm>
          <a:prstGeom prst="rect">
            <a:avLst/>
          </a:prstGeom>
        </p:spPr>
      </p:pic>
    </p:spTree>
    <p:extLst>
      <p:ext uri="{BB962C8B-B14F-4D97-AF65-F5344CB8AC3E}">
        <p14:creationId xmlns:p14="http://schemas.microsoft.com/office/powerpoint/2010/main" val="418817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 name="TextBox 3"/>
          <p:cNvSpPr txBox="1"/>
          <p:nvPr/>
        </p:nvSpPr>
        <p:spPr>
          <a:xfrm>
            <a:off x="1676400" y="1"/>
            <a:ext cx="8839200" cy="1015663"/>
          </a:xfrm>
          <a:prstGeom prst="rect">
            <a:avLst/>
          </a:prstGeom>
          <a:noFill/>
        </p:spPr>
        <p:txBody>
          <a:bodyPr wrap="square" rtlCol="0">
            <a:spAutoFit/>
          </a:bodyPr>
          <a:lstStyle/>
          <a:p>
            <a:pPr algn="ctr"/>
            <a:r>
              <a:rPr lang="en-US" sz="6000" dirty="0">
                <a:latin typeface="Calibri" panose="020F0502020204030204" pitchFamily="34" charset="0"/>
              </a:rPr>
              <a:t>Reconcile</a:t>
            </a:r>
          </a:p>
        </p:txBody>
      </p:sp>
      <p:sp>
        <p:nvSpPr>
          <p:cNvPr id="6" name="TextBox 5"/>
          <p:cNvSpPr txBox="1"/>
          <p:nvPr/>
        </p:nvSpPr>
        <p:spPr>
          <a:xfrm>
            <a:off x="0" y="6614232"/>
            <a:ext cx="4800600" cy="307777"/>
          </a:xfrm>
          <a:prstGeom prst="rect">
            <a:avLst/>
          </a:prstGeom>
          <a:noFill/>
        </p:spPr>
        <p:txBody>
          <a:bodyPr wrap="square" rtlCol="0">
            <a:spAutoFit/>
          </a:bodyPr>
          <a:lstStyle/>
          <a:p>
            <a:r>
              <a:rPr lang="en-US" sz="1400" dirty="0"/>
              <a:t>Jacob 4:11-13   	</a:t>
            </a:r>
          </a:p>
        </p:txBody>
      </p:sp>
      <p:sp>
        <p:nvSpPr>
          <p:cNvPr id="17" name="TextBox 16"/>
          <p:cNvSpPr txBox="1"/>
          <p:nvPr/>
        </p:nvSpPr>
        <p:spPr>
          <a:xfrm>
            <a:off x="1350264" y="1313689"/>
            <a:ext cx="8763000" cy="2062103"/>
          </a:xfrm>
          <a:prstGeom prst="rect">
            <a:avLst/>
          </a:prstGeom>
          <a:noFill/>
        </p:spPr>
        <p:txBody>
          <a:bodyPr wrap="square" rtlCol="0">
            <a:spAutoFit/>
          </a:bodyPr>
          <a:lstStyle/>
          <a:p>
            <a:pPr algn="ctr" fontAlgn="base"/>
            <a:r>
              <a:rPr lang="en-US" sz="2400" dirty="0">
                <a:ln>
                  <a:solidFill>
                    <a:schemeClr val="tx1"/>
                  </a:solidFill>
                </a:ln>
                <a:solidFill>
                  <a:srgbClr val="FF0000"/>
                </a:solidFill>
              </a:rPr>
              <a:t>How does the Atonement help us come into harmony with our Heavenly Father? </a:t>
            </a:r>
          </a:p>
          <a:p>
            <a:pPr fontAlgn="base"/>
            <a:endParaRPr lang="en-US" sz="2000" dirty="0">
              <a:solidFill>
                <a:srgbClr val="FF0000"/>
              </a:solidFill>
            </a:endParaRPr>
          </a:p>
          <a:p>
            <a:pPr fontAlgn="base"/>
            <a:r>
              <a:rPr lang="en-US" sz="2000" dirty="0"/>
              <a:t>Jacob reminded us of the importance of teaching about the Atonement, by asking, </a:t>
            </a:r>
          </a:p>
          <a:p>
            <a:pPr fontAlgn="base"/>
            <a:endParaRPr lang="en-US" sz="2000" dirty="0"/>
          </a:p>
          <a:p>
            <a:pPr fontAlgn="base"/>
            <a:r>
              <a:rPr lang="en-US" sz="2000" dirty="0"/>
              <a:t>“Why not speak of the atonement of Christ … ?”</a:t>
            </a:r>
          </a:p>
        </p:txBody>
      </p:sp>
      <p:sp>
        <p:nvSpPr>
          <p:cNvPr id="9" name="TextBox 8"/>
          <p:cNvSpPr txBox="1"/>
          <p:nvPr/>
        </p:nvSpPr>
        <p:spPr>
          <a:xfrm>
            <a:off x="5486400" y="4114801"/>
            <a:ext cx="4876800" cy="1938992"/>
          </a:xfrm>
          <a:prstGeom prst="rect">
            <a:avLst/>
          </a:prstGeom>
          <a:noFill/>
        </p:spPr>
        <p:txBody>
          <a:bodyPr wrap="square" rtlCol="0">
            <a:spAutoFit/>
          </a:bodyPr>
          <a:lstStyle/>
          <a:p>
            <a:pPr fontAlgn="base"/>
            <a:r>
              <a:rPr lang="en-US" sz="2000" dirty="0"/>
              <a:t>Following this principle—</a:t>
            </a:r>
          </a:p>
          <a:p>
            <a:pPr fontAlgn="base"/>
            <a:endParaRPr lang="en-US" sz="2000" dirty="0"/>
          </a:p>
          <a:p>
            <a:pPr fontAlgn="base"/>
            <a:r>
              <a:rPr lang="en-US" sz="2000" dirty="0"/>
              <a:t>Sharing our Testimonies—with the Spirit</a:t>
            </a:r>
          </a:p>
          <a:p>
            <a:pPr fontAlgn="base"/>
            <a:endParaRPr lang="en-US" sz="2000" dirty="0"/>
          </a:p>
          <a:p>
            <a:pPr fontAlgn="base"/>
            <a:r>
              <a:rPr lang="en-US" sz="2000" dirty="0"/>
              <a:t>The Holy Ghost is the “Spirit of Truth”</a:t>
            </a:r>
          </a:p>
          <a:p>
            <a:pPr fontAlgn="base"/>
            <a:r>
              <a:rPr lang="en-US" sz="2000" dirty="0"/>
              <a:t>D&amp;C 93:24-26</a:t>
            </a:r>
          </a:p>
        </p:txBody>
      </p:sp>
      <p:pic>
        <p:nvPicPr>
          <p:cNvPr id="5" name="Picture 4">
            <a:extLst>
              <a:ext uri="{FF2B5EF4-FFF2-40B4-BE49-F238E27FC236}">
                <a16:creationId xmlns:a16="http://schemas.microsoft.com/office/drawing/2014/main" id="{F7AFFA54-284D-4599-8124-2BD1CFF70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065" y="3779901"/>
            <a:ext cx="3590925" cy="2571750"/>
          </a:xfrm>
          <a:prstGeom prst="rect">
            <a:avLst/>
          </a:prstGeom>
        </p:spPr>
      </p:pic>
      <p:sp>
        <p:nvSpPr>
          <p:cNvPr id="7" name="Rectangle 6">
            <a:extLst>
              <a:ext uri="{FF2B5EF4-FFF2-40B4-BE49-F238E27FC236}">
                <a16:creationId xmlns:a16="http://schemas.microsoft.com/office/drawing/2014/main" id="{FFCFE491-C059-4A2F-945A-FBCB7964776D}"/>
              </a:ext>
            </a:extLst>
          </p:cNvPr>
          <p:cNvSpPr/>
          <p:nvPr/>
        </p:nvSpPr>
        <p:spPr>
          <a:xfrm>
            <a:off x="5098529" y="784598"/>
            <a:ext cx="2031518" cy="369332"/>
          </a:xfrm>
          <a:prstGeom prst="rect">
            <a:avLst/>
          </a:prstGeom>
        </p:spPr>
        <p:txBody>
          <a:bodyPr wrap="none">
            <a:spAutoFit/>
          </a:bodyPr>
          <a:lstStyle/>
          <a:p>
            <a:pPr fontAlgn="base"/>
            <a:r>
              <a:rPr lang="en-US" dirty="0"/>
              <a:t>Bring into harmony.</a:t>
            </a:r>
            <a:endParaRPr lang="en-US" sz="2000" dirty="0"/>
          </a:p>
        </p:txBody>
      </p:sp>
    </p:spTree>
    <p:extLst>
      <p:ext uri="{BB962C8B-B14F-4D97-AF65-F5344CB8AC3E}">
        <p14:creationId xmlns:p14="http://schemas.microsoft.com/office/powerpoint/2010/main" val="68108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 name="TextBox 3"/>
          <p:cNvSpPr txBox="1"/>
          <p:nvPr/>
        </p:nvSpPr>
        <p:spPr>
          <a:xfrm>
            <a:off x="1676400" y="0"/>
            <a:ext cx="8839200" cy="830997"/>
          </a:xfrm>
          <a:prstGeom prst="rect">
            <a:avLst/>
          </a:prstGeom>
          <a:noFill/>
        </p:spPr>
        <p:txBody>
          <a:bodyPr wrap="square" rtlCol="0">
            <a:spAutoFit/>
          </a:bodyPr>
          <a:lstStyle/>
          <a:p>
            <a:pPr algn="ctr"/>
            <a:r>
              <a:rPr lang="en-US" sz="4800" dirty="0">
                <a:latin typeface="Calibri" panose="020F0502020204030204" pitchFamily="34" charset="0"/>
              </a:rPr>
              <a:t>Beyond the Mark</a:t>
            </a:r>
          </a:p>
        </p:txBody>
      </p:sp>
      <p:sp>
        <p:nvSpPr>
          <p:cNvPr id="6" name="TextBox 5"/>
          <p:cNvSpPr txBox="1"/>
          <p:nvPr/>
        </p:nvSpPr>
        <p:spPr>
          <a:xfrm>
            <a:off x="1812824" y="4919008"/>
            <a:ext cx="7671816" cy="1938992"/>
          </a:xfrm>
          <a:prstGeom prst="rect">
            <a:avLst/>
          </a:prstGeom>
          <a:noFill/>
        </p:spPr>
        <p:txBody>
          <a:bodyPr wrap="square" rtlCol="0">
            <a:spAutoFit/>
          </a:bodyPr>
          <a:lstStyle/>
          <a:p>
            <a:pPr algn="just"/>
            <a:r>
              <a:rPr lang="en-US" sz="2000" dirty="0"/>
              <a:t> I invite us to identify the time-wasting distractions in our lives that may need to be figuratively ground into dust. We will need to be wise in our judgment to ensure that the scales of time are correctly </a:t>
            </a:r>
          </a:p>
          <a:p>
            <a:pPr algn="just"/>
            <a:r>
              <a:rPr lang="en-US" sz="2000" dirty="0"/>
              <a:t>balanced to include the Lord, family, work, and wholesome </a:t>
            </a:r>
          </a:p>
          <a:p>
            <a:pPr algn="just"/>
            <a:r>
              <a:rPr lang="en-US" sz="2000" dirty="0"/>
              <a:t>recreational activities. </a:t>
            </a:r>
          </a:p>
          <a:p>
            <a:pPr algn="just"/>
            <a:r>
              <a:rPr lang="en-US" sz="1400" dirty="0"/>
              <a:t>Ian S. </a:t>
            </a:r>
            <a:r>
              <a:rPr lang="en-US" sz="1400" dirty="0" err="1"/>
              <a:t>Ardern</a:t>
            </a:r>
            <a:r>
              <a:rPr lang="en-US" sz="2000" dirty="0"/>
              <a:t>	</a:t>
            </a:r>
          </a:p>
        </p:txBody>
      </p:sp>
      <p:pic>
        <p:nvPicPr>
          <p:cNvPr id="12" name="Picture 11">
            <a:extLst>
              <a:ext uri="{FF2B5EF4-FFF2-40B4-BE49-F238E27FC236}">
                <a16:creationId xmlns:a16="http://schemas.microsoft.com/office/drawing/2014/main" id="{32345A65-6587-4BFB-B2D0-849D5522C45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145743" y="5802439"/>
            <a:ext cx="719009" cy="900113"/>
          </a:xfrm>
          <a:prstGeom prst="rect">
            <a:avLst/>
          </a:prstGeom>
        </p:spPr>
      </p:pic>
      <p:pic>
        <p:nvPicPr>
          <p:cNvPr id="2056" name="Picture 8" descr="Image result for watching video games gif">
            <a:extLst>
              <a:ext uri="{FF2B5EF4-FFF2-40B4-BE49-F238E27FC236}">
                <a16:creationId xmlns:a16="http://schemas.microsoft.com/office/drawing/2014/main" id="{F42239BF-AEAD-42A6-B8BB-65364F2DC26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66936" y="210312"/>
            <a:ext cx="1802257" cy="24353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a:extLst>
              <a:ext uri="{FF2B5EF4-FFF2-40B4-BE49-F238E27FC236}">
                <a16:creationId xmlns:a16="http://schemas.microsoft.com/office/drawing/2014/main" id="{6AC9EBD8-E336-4909-AF2D-65D161FA5CB7}"/>
              </a:ext>
            </a:extLst>
          </p:cNvPr>
          <p:cNvPicPr>
            <a:picLocks noChangeAspect="1" noChangeArrowheads="1" noCrop="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834959" y="2739771"/>
            <a:ext cx="2540851" cy="179109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time moving gif">
            <a:extLst>
              <a:ext uri="{FF2B5EF4-FFF2-40B4-BE49-F238E27FC236}">
                <a16:creationId xmlns:a16="http://schemas.microsoft.com/office/drawing/2014/main" id="{077F43A2-D06F-4634-B2BE-AD78DB51AA6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4429887"/>
            <a:ext cx="1948434" cy="25329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437C252-361A-4C8A-A9BB-CAA9A41753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987" y="244221"/>
            <a:ext cx="2150663" cy="2316099"/>
          </a:xfrm>
          <a:prstGeom prst="rect">
            <a:avLst/>
          </a:prstGeom>
        </p:spPr>
      </p:pic>
      <p:pic>
        <p:nvPicPr>
          <p:cNvPr id="14" name="Picture 13">
            <a:extLst>
              <a:ext uri="{FF2B5EF4-FFF2-40B4-BE49-F238E27FC236}">
                <a16:creationId xmlns:a16="http://schemas.microsoft.com/office/drawing/2014/main" id="{040BC84A-DD1C-4578-9817-9D36C1D7FE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0126" y="2203704"/>
            <a:ext cx="1741932" cy="2322576"/>
          </a:xfrm>
          <a:prstGeom prst="rect">
            <a:avLst/>
          </a:prstGeom>
        </p:spPr>
      </p:pic>
      <p:pic>
        <p:nvPicPr>
          <p:cNvPr id="16" name="Picture 15">
            <a:extLst>
              <a:ext uri="{FF2B5EF4-FFF2-40B4-BE49-F238E27FC236}">
                <a16:creationId xmlns:a16="http://schemas.microsoft.com/office/drawing/2014/main" id="{0CAEF850-A323-4AFD-AE1F-AE8E05F2B7F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4760126" y="1071525"/>
            <a:ext cx="2834211" cy="3774795"/>
          </a:xfrm>
          <a:prstGeom prst="rect">
            <a:avLst/>
          </a:prstGeom>
        </p:spPr>
      </p:pic>
      <p:pic>
        <p:nvPicPr>
          <p:cNvPr id="18" name="Picture 17">
            <a:extLst>
              <a:ext uri="{FF2B5EF4-FFF2-40B4-BE49-F238E27FC236}">
                <a16:creationId xmlns:a16="http://schemas.microsoft.com/office/drawing/2014/main" id="{7FB7D9A4-2873-498B-978E-7A9EC00AAD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84640" y="5049623"/>
            <a:ext cx="2525688" cy="1660640"/>
          </a:xfrm>
          <a:prstGeom prst="rect">
            <a:avLst/>
          </a:prstGeom>
        </p:spPr>
      </p:pic>
    </p:spTree>
    <p:extLst>
      <p:ext uri="{BB962C8B-B14F-4D97-AF65-F5344CB8AC3E}">
        <p14:creationId xmlns:p14="http://schemas.microsoft.com/office/powerpoint/2010/main" val="231767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206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par>
                                <p:cTn id="17" presetID="10" presetClass="exit" presetSubtype="0" fill="hold" grpId="1"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060"/>
                                        </p:tgtEl>
                                      </p:cBhvr>
                                    </p:animEffect>
                                    <p:set>
                                      <p:cBhvr>
                                        <p:cTn id="22" dur="1" fill="hold">
                                          <p:stCondLst>
                                            <p:cond delay="499"/>
                                          </p:stCondLst>
                                        </p:cTn>
                                        <p:tgtEl>
                                          <p:spTgt spid="206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58"/>
                                        </p:tgtEl>
                                      </p:cBhvr>
                                    </p:animEffect>
                                    <p:set>
                                      <p:cBhvr>
                                        <p:cTn id="31" dur="1" fill="hold">
                                          <p:stCondLst>
                                            <p:cond delay="499"/>
                                          </p:stCondLst>
                                        </p:cTn>
                                        <p:tgtEl>
                                          <p:spTgt spid="205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056"/>
                                        </p:tgtEl>
                                      </p:cBhvr>
                                    </p:animEffect>
                                    <p:set>
                                      <p:cBhvr>
                                        <p:cTn id="37" dur="1" fill="hold">
                                          <p:stCondLst>
                                            <p:cond delay="499"/>
                                          </p:stCondLst>
                                        </p:cTn>
                                        <p:tgtEl>
                                          <p:spTgt spid="205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 name="TextBox 16"/>
          <p:cNvSpPr txBox="1"/>
          <p:nvPr/>
        </p:nvSpPr>
        <p:spPr>
          <a:xfrm>
            <a:off x="1807464" y="509017"/>
            <a:ext cx="8763000" cy="2554545"/>
          </a:xfrm>
          <a:prstGeom prst="rect">
            <a:avLst/>
          </a:prstGeom>
          <a:noFill/>
        </p:spPr>
        <p:txBody>
          <a:bodyPr wrap="square" rtlCol="0">
            <a:spAutoFit/>
          </a:bodyPr>
          <a:lstStyle/>
          <a:p>
            <a:pPr algn="ctr" fontAlgn="base"/>
            <a:r>
              <a:rPr lang="en-US" sz="4000" b="1" dirty="0">
                <a:ln>
                  <a:solidFill>
                    <a:schemeClr val="tx1"/>
                  </a:solidFill>
                </a:ln>
                <a:solidFill>
                  <a:srgbClr val="FF0000"/>
                </a:solidFill>
              </a:rPr>
              <a:t>If we center our lives on anything other than the Savior and His gospel, then we will become blind to the truth and we will stumble and fall spiritually.</a:t>
            </a:r>
            <a:endParaRPr lang="en-US" sz="4000" dirty="0">
              <a:ln>
                <a:solidFill>
                  <a:schemeClr val="tx1"/>
                </a:solidFill>
              </a:ln>
              <a:solidFill>
                <a:srgbClr val="FF0000"/>
              </a:solidFill>
            </a:endParaRPr>
          </a:p>
        </p:txBody>
      </p:sp>
      <p:grpSp>
        <p:nvGrpSpPr>
          <p:cNvPr id="10" name="Group 9">
            <a:extLst>
              <a:ext uri="{FF2B5EF4-FFF2-40B4-BE49-F238E27FC236}">
                <a16:creationId xmlns:a16="http://schemas.microsoft.com/office/drawing/2014/main" id="{B9FC5DEC-B9DD-43E7-848A-DAD0CC382924}"/>
              </a:ext>
            </a:extLst>
          </p:cNvPr>
          <p:cNvGrpSpPr/>
          <p:nvPr/>
        </p:nvGrpSpPr>
        <p:grpSpPr>
          <a:xfrm>
            <a:off x="900539" y="2933175"/>
            <a:ext cx="2440847" cy="3645227"/>
            <a:chOff x="1558907" y="1067799"/>
            <a:chExt cx="2440847" cy="3645227"/>
          </a:xfrm>
        </p:grpSpPr>
        <p:pic>
          <p:nvPicPr>
            <p:cNvPr id="11" name="Picture 10">
              <a:extLst>
                <a:ext uri="{FF2B5EF4-FFF2-40B4-BE49-F238E27FC236}">
                  <a16:creationId xmlns:a16="http://schemas.microsoft.com/office/drawing/2014/main" id="{826458FE-4061-4211-AFB2-716FE6820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427" y="1738264"/>
              <a:ext cx="383805" cy="511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2" name="Group 11">
              <a:extLst>
                <a:ext uri="{FF2B5EF4-FFF2-40B4-BE49-F238E27FC236}">
                  <a16:creationId xmlns:a16="http://schemas.microsoft.com/office/drawing/2014/main" id="{2111322E-6F61-4479-A738-3A8AB3FF7F62}"/>
                </a:ext>
              </a:extLst>
            </p:cNvPr>
            <p:cNvGrpSpPr/>
            <p:nvPr/>
          </p:nvGrpSpPr>
          <p:grpSpPr>
            <a:xfrm>
              <a:off x="1558907" y="1067799"/>
              <a:ext cx="2440847" cy="3645227"/>
              <a:chOff x="2455201" y="1339403"/>
              <a:chExt cx="2440847" cy="3645227"/>
            </a:xfrm>
          </p:grpSpPr>
          <p:grpSp>
            <p:nvGrpSpPr>
              <p:cNvPr id="13" name="Group 12">
                <a:extLst>
                  <a:ext uri="{FF2B5EF4-FFF2-40B4-BE49-F238E27FC236}">
                    <a16:creationId xmlns:a16="http://schemas.microsoft.com/office/drawing/2014/main" id="{9CDC40F1-D6FB-444F-9A26-F7D70695D008}"/>
                  </a:ext>
                </a:extLst>
              </p:cNvPr>
              <p:cNvGrpSpPr/>
              <p:nvPr/>
            </p:nvGrpSpPr>
            <p:grpSpPr>
              <a:xfrm>
                <a:off x="3877954" y="1713209"/>
                <a:ext cx="769729" cy="2459902"/>
                <a:chOff x="10765433" y="2103016"/>
                <a:chExt cx="769729" cy="2459902"/>
              </a:xfrm>
            </p:grpSpPr>
            <p:grpSp>
              <p:nvGrpSpPr>
                <p:cNvPr id="27" name="Group 26">
                  <a:extLst>
                    <a:ext uri="{FF2B5EF4-FFF2-40B4-BE49-F238E27FC236}">
                      <a16:creationId xmlns:a16="http://schemas.microsoft.com/office/drawing/2014/main" id="{160B2226-B798-4CBA-9B36-AA8E1D49FB76}"/>
                    </a:ext>
                  </a:extLst>
                </p:cNvPr>
                <p:cNvGrpSpPr/>
                <p:nvPr/>
              </p:nvGrpSpPr>
              <p:grpSpPr>
                <a:xfrm>
                  <a:off x="10765433" y="2103016"/>
                  <a:ext cx="769729" cy="2459902"/>
                  <a:chOff x="7205858" y="1350098"/>
                  <a:chExt cx="1204256" cy="3848561"/>
                </a:xfrm>
              </p:grpSpPr>
              <p:grpSp>
                <p:nvGrpSpPr>
                  <p:cNvPr id="29" name="Group 28">
                    <a:extLst>
                      <a:ext uri="{FF2B5EF4-FFF2-40B4-BE49-F238E27FC236}">
                        <a16:creationId xmlns:a16="http://schemas.microsoft.com/office/drawing/2014/main" id="{C964FC1F-1460-4DD7-8B15-37E8AF98E8E4}"/>
                      </a:ext>
                    </a:extLst>
                  </p:cNvPr>
                  <p:cNvGrpSpPr/>
                  <p:nvPr/>
                </p:nvGrpSpPr>
                <p:grpSpPr>
                  <a:xfrm>
                    <a:off x="7322943" y="1350098"/>
                    <a:ext cx="899886" cy="3848561"/>
                    <a:chOff x="3729193" y="976912"/>
                    <a:chExt cx="899886" cy="3848561"/>
                  </a:xfrm>
                </p:grpSpPr>
                <p:sp>
                  <p:nvSpPr>
                    <p:cNvPr id="31" name="Rounded Rectangle 54">
                      <a:extLst>
                        <a:ext uri="{FF2B5EF4-FFF2-40B4-BE49-F238E27FC236}">
                          <a16:creationId xmlns:a16="http://schemas.microsoft.com/office/drawing/2014/main" id="{04DE23DB-1A3F-46C9-A866-BA2D0CDAD036}"/>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56">
                      <a:extLst>
                        <a:ext uri="{FF2B5EF4-FFF2-40B4-BE49-F238E27FC236}">
                          <a16:creationId xmlns:a16="http://schemas.microsoft.com/office/drawing/2014/main" id="{97C817FD-F53E-493F-8BCA-D1E4ABEE552D}"/>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57">
                      <a:extLst>
                        <a:ext uri="{FF2B5EF4-FFF2-40B4-BE49-F238E27FC236}">
                          <a16:creationId xmlns:a16="http://schemas.microsoft.com/office/drawing/2014/main" id="{8E06CC48-7DDB-42FF-A03A-BB87046185C9}"/>
                        </a:ext>
                      </a:extLst>
                    </p:cNvPr>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B2BAEFE-1E54-4009-B398-BC285E2378B7}"/>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59">
                      <a:extLst>
                        <a:ext uri="{FF2B5EF4-FFF2-40B4-BE49-F238E27FC236}">
                          <a16:creationId xmlns:a16="http://schemas.microsoft.com/office/drawing/2014/main" id="{7BAF3554-63E8-4C3C-B30E-73D53E393D9C}"/>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Isosceles Triangle 29">
                    <a:extLst>
                      <a:ext uri="{FF2B5EF4-FFF2-40B4-BE49-F238E27FC236}">
                        <a16:creationId xmlns:a16="http://schemas.microsoft.com/office/drawing/2014/main" id="{0E7E822C-BEE8-4B13-8DEA-1E7168EA997B}"/>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ounded Rectangle 55">
                  <a:extLst>
                    <a:ext uri="{FF2B5EF4-FFF2-40B4-BE49-F238E27FC236}">
                      <a16:creationId xmlns:a16="http://schemas.microsoft.com/office/drawing/2014/main" id="{501A4DA0-138D-430A-8A88-68F4178B2063}"/>
                    </a:ext>
                  </a:extLst>
                </p:cNvPr>
                <p:cNvSpPr/>
                <p:nvPr/>
              </p:nvSpPr>
              <p:spPr>
                <a:xfrm rot="19769779">
                  <a:off x="11306616" y="2643024"/>
                  <a:ext cx="152379" cy="87501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A219418-1F8B-4950-9595-A313D4865FB7}"/>
                  </a:ext>
                </a:extLst>
              </p:cNvPr>
              <p:cNvGrpSpPr/>
              <p:nvPr/>
            </p:nvGrpSpPr>
            <p:grpSpPr>
              <a:xfrm>
                <a:off x="2455201" y="2524728"/>
                <a:ext cx="769730" cy="2459902"/>
                <a:chOff x="7205858" y="1350098"/>
                <a:chExt cx="1204256" cy="3848561"/>
              </a:xfrm>
            </p:grpSpPr>
            <p:grpSp>
              <p:nvGrpSpPr>
                <p:cNvPr id="19" name="Group 18">
                  <a:extLst>
                    <a:ext uri="{FF2B5EF4-FFF2-40B4-BE49-F238E27FC236}">
                      <a16:creationId xmlns:a16="http://schemas.microsoft.com/office/drawing/2014/main" id="{0BB563FF-5809-4714-B669-370A49FB113B}"/>
                    </a:ext>
                  </a:extLst>
                </p:cNvPr>
                <p:cNvGrpSpPr/>
                <p:nvPr/>
              </p:nvGrpSpPr>
              <p:grpSpPr>
                <a:xfrm>
                  <a:off x="7322943" y="1350098"/>
                  <a:ext cx="1003199" cy="3848561"/>
                  <a:chOff x="3729193" y="976912"/>
                  <a:chExt cx="1003199" cy="3848561"/>
                </a:xfrm>
              </p:grpSpPr>
              <p:sp>
                <p:nvSpPr>
                  <p:cNvPr id="21" name="Rounded Rectangle 54">
                    <a:extLst>
                      <a:ext uri="{FF2B5EF4-FFF2-40B4-BE49-F238E27FC236}">
                        <a16:creationId xmlns:a16="http://schemas.microsoft.com/office/drawing/2014/main" id="{C596169A-BDDE-40AA-9143-718B36336F07}"/>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55">
                    <a:extLst>
                      <a:ext uri="{FF2B5EF4-FFF2-40B4-BE49-F238E27FC236}">
                        <a16:creationId xmlns:a16="http://schemas.microsoft.com/office/drawing/2014/main" id="{07EF2FBE-5B3F-47A6-A059-1F881E372FE8}"/>
                      </a:ext>
                    </a:extLst>
                  </p:cNvPr>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56">
                    <a:extLst>
                      <a:ext uri="{FF2B5EF4-FFF2-40B4-BE49-F238E27FC236}">
                        <a16:creationId xmlns:a16="http://schemas.microsoft.com/office/drawing/2014/main" id="{50FB0A05-80F2-4141-ADB0-FD5CAA746065}"/>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57">
                    <a:extLst>
                      <a:ext uri="{FF2B5EF4-FFF2-40B4-BE49-F238E27FC236}">
                        <a16:creationId xmlns:a16="http://schemas.microsoft.com/office/drawing/2014/main" id="{A9826FF2-6AFB-4C6C-8F96-48F451C73C25}"/>
                      </a:ext>
                    </a:extLst>
                  </p:cNvPr>
                  <p:cNvSpPr/>
                  <p:nvPr/>
                </p:nvSpPr>
                <p:spPr>
                  <a:xfrm rot="9815699">
                    <a:off x="4323449" y="3451382"/>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563AE7C-60B0-4F99-9161-F0DFEE6CFF2D}"/>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59">
                    <a:extLst>
                      <a:ext uri="{FF2B5EF4-FFF2-40B4-BE49-F238E27FC236}">
                        <a16:creationId xmlns:a16="http://schemas.microsoft.com/office/drawing/2014/main" id="{FEE5F46B-4505-418E-9C4C-F649393A25D7}"/>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Isosceles Triangle 19">
                  <a:extLst>
                    <a:ext uri="{FF2B5EF4-FFF2-40B4-BE49-F238E27FC236}">
                      <a16:creationId xmlns:a16="http://schemas.microsoft.com/office/drawing/2014/main" id="{364B222D-FC4E-460E-9FA6-67BDBBDB97CE}"/>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0FE7C24F-1E35-4A41-80A5-93E0A6374AF8}"/>
                  </a:ext>
                </a:extLst>
              </p:cNvPr>
              <p:cNvSpPr/>
              <p:nvPr/>
            </p:nvSpPr>
            <p:spPr>
              <a:xfrm>
                <a:off x="3223035" y="1339403"/>
                <a:ext cx="1673013" cy="3062145"/>
              </a:xfrm>
              <a:prstGeom prst="ellipse">
                <a:avLst/>
              </a:prstGeom>
              <a:solidFill>
                <a:schemeClr val="bg1">
                  <a:lumMod val="75000"/>
                  <a:alpha val="80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F8BD2DA-5F86-4534-9E8B-BF6060C25FD2}"/>
                  </a:ext>
                </a:extLst>
              </p:cNvPr>
              <p:cNvSpPr/>
              <p:nvPr/>
            </p:nvSpPr>
            <p:spPr>
              <a:xfrm>
                <a:off x="3662242" y="4291659"/>
                <a:ext cx="236602" cy="34810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873ACCC-AE56-4C4B-A26A-C7F26E24F4A8}"/>
                  </a:ext>
                </a:extLst>
              </p:cNvPr>
              <p:cNvSpPr/>
              <p:nvPr/>
            </p:nvSpPr>
            <p:spPr>
              <a:xfrm>
                <a:off x="4263711" y="4282604"/>
                <a:ext cx="236602" cy="34810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35">
            <a:extLst>
              <a:ext uri="{FF2B5EF4-FFF2-40B4-BE49-F238E27FC236}">
                <a16:creationId xmlns:a16="http://schemas.microsoft.com/office/drawing/2014/main" id="{A679050A-A760-4602-9DA7-2DADE550F3A4}"/>
              </a:ext>
            </a:extLst>
          </p:cNvPr>
          <p:cNvGrpSpPr/>
          <p:nvPr/>
        </p:nvGrpSpPr>
        <p:grpSpPr>
          <a:xfrm>
            <a:off x="8421624" y="3312728"/>
            <a:ext cx="2692826" cy="3285426"/>
            <a:chOff x="6950771" y="2279455"/>
            <a:chExt cx="3230991" cy="3942023"/>
          </a:xfrm>
        </p:grpSpPr>
        <p:grpSp>
          <p:nvGrpSpPr>
            <p:cNvPr id="37" name="Group 36">
              <a:extLst>
                <a:ext uri="{FF2B5EF4-FFF2-40B4-BE49-F238E27FC236}">
                  <a16:creationId xmlns:a16="http://schemas.microsoft.com/office/drawing/2014/main" id="{F7107C40-3047-4027-A601-2508FB78A868}"/>
                </a:ext>
              </a:extLst>
            </p:cNvPr>
            <p:cNvGrpSpPr/>
            <p:nvPr/>
          </p:nvGrpSpPr>
          <p:grpSpPr>
            <a:xfrm>
              <a:off x="8302028" y="2279455"/>
              <a:ext cx="1879734" cy="3282257"/>
              <a:chOff x="8302028" y="2279455"/>
              <a:chExt cx="1879734" cy="3282257"/>
            </a:xfrm>
          </p:grpSpPr>
          <p:grpSp>
            <p:nvGrpSpPr>
              <p:cNvPr id="46" name="Group 45">
                <a:extLst>
                  <a:ext uri="{FF2B5EF4-FFF2-40B4-BE49-F238E27FC236}">
                    <a16:creationId xmlns:a16="http://schemas.microsoft.com/office/drawing/2014/main" id="{8A693B94-BE23-4CB1-8973-C29C3AA6B975}"/>
                  </a:ext>
                </a:extLst>
              </p:cNvPr>
              <p:cNvGrpSpPr/>
              <p:nvPr/>
            </p:nvGrpSpPr>
            <p:grpSpPr>
              <a:xfrm>
                <a:off x="8418083" y="3170521"/>
                <a:ext cx="1608534" cy="1347159"/>
                <a:chOff x="5467091" y="789459"/>
                <a:chExt cx="2287107" cy="1915469"/>
              </a:xfrm>
            </p:grpSpPr>
            <p:sp>
              <p:nvSpPr>
                <p:cNvPr id="50" name="Oval 49">
                  <a:extLst>
                    <a:ext uri="{FF2B5EF4-FFF2-40B4-BE49-F238E27FC236}">
                      <a16:creationId xmlns:a16="http://schemas.microsoft.com/office/drawing/2014/main" id="{817E6DA5-2655-465A-9792-CF4B5EE6D19B}"/>
                    </a:ext>
                  </a:extLst>
                </p:cNvPr>
                <p:cNvSpPr/>
                <p:nvPr/>
              </p:nvSpPr>
              <p:spPr>
                <a:xfrm>
                  <a:off x="7102503" y="953035"/>
                  <a:ext cx="629155" cy="6292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5">
                  <a:extLst>
                    <a:ext uri="{FF2B5EF4-FFF2-40B4-BE49-F238E27FC236}">
                      <a16:creationId xmlns:a16="http://schemas.microsoft.com/office/drawing/2014/main" id="{0ABDBB40-9825-4FE2-AA5A-CD8700D876E9}"/>
                    </a:ext>
                  </a:extLst>
                </p:cNvPr>
                <p:cNvSpPr/>
                <p:nvPr/>
              </p:nvSpPr>
              <p:spPr>
                <a:xfrm rot="19018895">
                  <a:off x="6603894" y="789459"/>
                  <a:ext cx="211069" cy="95109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5">
                  <a:extLst>
                    <a:ext uri="{FF2B5EF4-FFF2-40B4-BE49-F238E27FC236}">
                      <a16:creationId xmlns:a16="http://schemas.microsoft.com/office/drawing/2014/main" id="{35B88A6B-7671-4D30-B47D-C129DB5AFFF3}"/>
                    </a:ext>
                  </a:extLst>
                </p:cNvPr>
                <p:cNvSpPr/>
                <p:nvPr/>
              </p:nvSpPr>
              <p:spPr>
                <a:xfrm rot="18700442">
                  <a:off x="7310493" y="1647386"/>
                  <a:ext cx="208605" cy="6788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5">
                  <a:extLst>
                    <a:ext uri="{FF2B5EF4-FFF2-40B4-BE49-F238E27FC236}">
                      <a16:creationId xmlns:a16="http://schemas.microsoft.com/office/drawing/2014/main" id="{A7E7FA3B-C4E2-4946-AAAD-AAD5ADD5DCC7}"/>
                    </a:ext>
                  </a:extLst>
                </p:cNvPr>
                <p:cNvSpPr/>
                <p:nvPr/>
              </p:nvSpPr>
              <p:spPr>
                <a:xfrm rot="12293152">
                  <a:off x="7381412" y="2026123"/>
                  <a:ext cx="208605" cy="6788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5">
                  <a:extLst>
                    <a:ext uri="{FF2B5EF4-FFF2-40B4-BE49-F238E27FC236}">
                      <a16:creationId xmlns:a16="http://schemas.microsoft.com/office/drawing/2014/main" id="{BD1C3FA4-192C-401B-BA0B-A82BADBDC99F}"/>
                    </a:ext>
                  </a:extLst>
                </p:cNvPr>
                <p:cNvSpPr/>
                <p:nvPr/>
              </p:nvSpPr>
              <p:spPr>
                <a:xfrm rot="18103231">
                  <a:off x="6150830" y="1567620"/>
                  <a:ext cx="254584" cy="7836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5">
                  <a:extLst>
                    <a:ext uri="{FF2B5EF4-FFF2-40B4-BE49-F238E27FC236}">
                      <a16:creationId xmlns:a16="http://schemas.microsoft.com/office/drawing/2014/main" id="{8822CC80-7366-42DD-84DE-4E4B913DAFF2}"/>
                    </a:ext>
                  </a:extLst>
                </p:cNvPr>
                <p:cNvSpPr/>
                <p:nvPr/>
              </p:nvSpPr>
              <p:spPr>
                <a:xfrm rot="14681724">
                  <a:off x="5679202" y="1590977"/>
                  <a:ext cx="254584" cy="6788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04C386DD-5CA1-4AAC-B147-1B3E3B8D9135}"/>
                    </a:ext>
                  </a:extLst>
                </p:cNvPr>
                <p:cNvSpPr/>
                <p:nvPr/>
              </p:nvSpPr>
              <p:spPr>
                <a:xfrm rot="14499289">
                  <a:off x="6090572" y="1890112"/>
                  <a:ext cx="254584" cy="127659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5">
                  <a:extLst>
                    <a:ext uri="{FF2B5EF4-FFF2-40B4-BE49-F238E27FC236}">
                      <a16:creationId xmlns:a16="http://schemas.microsoft.com/office/drawing/2014/main" id="{931690D9-F06E-43DC-95E7-60DF85FE2912}"/>
                    </a:ext>
                  </a:extLst>
                </p:cNvPr>
                <p:cNvSpPr/>
                <p:nvPr/>
              </p:nvSpPr>
              <p:spPr>
                <a:xfrm rot="2392599">
                  <a:off x="6628776" y="1449106"/>
                  <a:ext cx="485558" cy="98565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Oval 46">
                <a:extLst>
                  <a:ext uri="{FF2B5EF4-FFF2-40B4-BE49-F238E27FC236}">
                    <a16:creationId xmlns:a16="http://schemas.microsoft.com/office/drawing/2014/main" id="{A4CE921E-5FD7-43C9-8ED8-7A0918D17677}"/>
                  </a:ext>
                </a:extLst>
              </p:cNvPr>
              <p:cNvSpPr/>
              <p:nvPr/>
            </p:nvSpPr>
            <p:spPr>
              <a:xfrm>
                <a:off x="8302028" y="2279455"/>
                <a:ext cx="1879734" cy="3062145"/>
              </a:xfrm>
              <a:prstGeom prst="ellipse">
                <a:avLst/>
              </a:prstGeom>
              <a:solidFill>
                <a:schemeClr val="bg1">
                  <a:lumMod val="75000"/>
                  <a:alpha val="80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55AB486-7289-4734-B530-24B4B2340B69}"/>
                  </a:ext>
                </a:extLst>
              </p:cNvPr>
              <p:cNvSpPr/>
              <p:nvPr/>
            </p:nvSpPr>
            <p:spPr>
              <a:xfrm>
                <a:off x="8821208" y="5213603"/>
                <a:ext cx="236602" cy="34810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34D61D8-C08A-4FAC-83F5-AD591743E0C9}"/>
                  </a:ext>
                </a:extLst>
              </p:cNvPr>
              <p:cNvSpPr/>
              <p:nvPr/>
            </p:nvSpPr>
            <p:spPr>
              <a:xfrm>
                <a:off x="9458891" y="5186441"/>
                <a:ext cx="236602" cy="34810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2CDD9C1-9D3C-4C4B-813C-A7542C912085}"/>
                </a:ext>
              </a:extLst>
            </p:cNvPr>
            <p:cNvGrpSpPr/>
            <p:nvPr/>
          </p:nvGrpSpPr>
          <p:grpSpPr>
            <a:xfrm flipH="1">
              <a:off x="6950771" y="2442023"/>
              <a:ext cx="986008" cy="3779455"/>
              <a:chOff x="3719927" y="990600"/>
              <a:chExt cx="986008" cy="3779455"/>
            </a:xfrm>
          </p:grpSpPr>
          <p:sp>
            <p:nvSpPr>
              <p:cNvPr id="39" name="Rounded Rectangle 13">
                <a:extLst>
                  <a:ext uri="{FF2B5EF4-FFF2-40B4-BE49-F238E27FC236}">
                    <a16:creationId xmlns:a16="http://schemas.microsoft.com/office/drawing/2014/main" id="{82760220-E1A6-4B01-B1DB-7BC6960678A2}"/>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4">
                <a:extLst>
                  <a:ext uri="{FF2B5EF4-FFF2-40B4-BE49-F238E27FC236}">
                    <a16:creationId xmlns:a16="http://schemas.microsoft.com/office/drawing/2014/main" id="{F055AB1B-5D70-48DF-9C43-5CFAEE0C68C8}"/>
                  </a:ext>
                </a:extLst>
              </p:cNvPr>
              <p:cNvSpPr/>
              <p:nvPr/>
            </p:nvSpPr>
            <p:spPr>
              <a:xfrm rot="5745961">
                <a:off x="4320028" y="2856130"/>
                <a:ext cx="561785" cy="21002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15">
                <a:extLst>
                  <a:ext uri="{FF2B5EF4-FFF2-40B4-BE49-F238E27FC236}">
                    <a16:creationId xmlns:a16="http://schemas.microsoft.com/office/drawing/2014/main" id="{1569AD50-6A60-48DD-B089-376AAB1A5143}"/>
                  </a:ext>
                </a:extLst>
              </p:cNvPr>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6">
                <a:extLst>
                  <a:ext uri="{FF2B5EF4-FFF2-40B4-BE49-F238E27FC236}">
                    <a16:creationId xmlns:a16="http://schemas.microsoft.com/office/drawing/2014/main" id="{360D5134-DCC0-432A-B90D-0FCED7ED99CB}"/>
                  </a:ext>
                </a:extLst>
              </p:cNvPr>
              <p:cNvSpPr/>
              <p:nvPr/>
            </p:nvSpPr>
            <p:spPr>
              <a:xfrm rot="1069183">
                <a:off x="3817347" y="3302077"/>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7">
                <a:extLst>
                  <a:ext uri="{FF2B5EF4-FFF2-40B4-BE49-F238E27FC236}">
                    <a16:creationId xmlns:a16="http://schemas.microsoft.com/office/drawing/2014/main" id="{824D85DA-5383-437B-8561-90A95BE7C310}"/>
                  </a:ext>
                </a:extLst>
              </p:cNvPr>
              <p:cNvSpPr/>
              <p:nvPr/>
            </p:nvSpPr>
            <p:spPr>
              <a:xfrm rot="10017092">
                <a:off x="4245417" y="3449161"/>
                <a:ext cx="339233"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03AB830-54F7-4E66-BD38-D6075CCCF4B4}"/>
                  </a:ext>
                </a:extLst>
              </p:cNvPr>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19">
                <a:extLst>
                  <a:ext uri="{FF2B5EF4-FFF2-40B4-BE49-F238E27FC236}">
                    <a16:creationId xmlns:a16="http://schemas.microsoft.com/office/drawing/2014/main" id="{BE2ABCC5-BF9B-4C9B-8B6F-D678A5931693}"/>
                  </a:ext>
                </a:extLst>
              </p:cNvPr>
              <p:cNvSpPr/>
              <p:nvPr/>
            </p:nvSpPr>
            <p:spPr>
              <a:xfrm rot="7107398">
                <a:off x="3174592" y="2376991"/>
                <a:ext cx="1349509"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79836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 name="TextBox 3"/>
          <p:cNvSpPr txBox="1"/>
          <p:nvPr/>
        </p:nvSpPr>
        <p:spPr>
          <a:xfrm>
            <a:off x="1676400" y="0"/>
            <a:ext cx="8839200" cy="830997"/>
          </a:xfrm>
          <a:prstGeom prst="rect">
            <a:avLst/>
          </a:prstGeom>
          <a:noFill/>
        </p:spPr>
        <p:txBody>
          <a:bodyPr wrap="square" rtlCol="0">
            <a:spAutoFit/>
          </a:bodyPr>
          <a:lstStyle/>
          <a:p>
            <a:pPr algn="ctr"/>
            <a:r>
              <a:rPr lang="en-US" sz="4800" dirty="0">
                <a:latin typeface="Calibri" panose="020F0502020204030204" pitchFamily="34" charset="0"/>
              </a:rPr>
              <a:t>Reject the Stone</a:t>
            </a:r>
          </a:p>
        </p:txBody>
      </p:sp>
      <p:sp>
        <p:nvSpPr>
          <p:cNvPr id="6" name="TextBox 5"/>
          <p:cNvSpPr txBox="1"/>
          <p:nvPr/>
        </p:nvSpPr>
        <p:spPr>
          <a:xfrm>
            <a:off x="143256" y="6550223"/>
            <a:ext cx="4800600" cy="307777"/>
          </a:xfrm>
          <a:prstGeom prst="rect">
            <a:avLst/>
          </a:prstGeom>
          <a:noFill/>
        </p:spPr>
        <p:txBody>
          <a:bodyPr wrap="square" rtlCol="0">
            <a:spAutoFit/>
          </a:bodyPr>
          <a:lstStyle/>
          <a:p>
            <a:r>
              <a:rPr lang="en-US" sz="1400" dirty="0"/>
              <a:t>Jacob 4:15-18   	</a:t>
            </a:r>
          </a:p>
        </p:txBody>
      </p:sp>
      <p:sp>
        <p:nvSpPr>
          <p:cNvPr id="17" name="TextBox 16"/>
          <p:cNvSpPr txBox="1"/>
          <p:nvPr/>
        </p:nvSpPr>
        <p:spPr>
          <a:xfrm>
            <a:off x="1828800" y="1219201"/>
            <a:ext cx="6324600" cy="1323439"/>
          </a:xfrm>
          <a:prstGeom prst="rect">
            <a:avLst/>
          </a:prstGeom>
          <a:noFill/>
        </p:spPr>
        <p:txBody>
          <a:bodyPr wrap="square" rtlCol="0">
            <a:spAutoFit/>
          </a:bodyPr>
          <a:lstStyle/>
          <a:p>
            <a:r>
              <a:rPr lang="en-US" sz="2000" dirty="0"/>
              <a:t>“Tradition holds that at the time of the construction of the second temple, the builders rejected and discarded a chief cornerstone by mistake (Psalm 118:22; Isaiah 8:14-15)	</a:t>
            </a:r>
          </a:p>
        </p:txBody>
      </p:sp>
      <p:sp>
        <p:nvSpPr>
          <p:cNvPr id="7" name="TextBox 6"/>
          <p:cNvSpPr txBox="1"/>
          <p:nvPr/>
        </p:nvSpPr>
        <p:spPr>
          <a:xfrm>
            <a:off x="4495800" y="2743201"/>
            <a:ext cx="5791200" cy="1323439"/>
          </a:xfrm>
          <a:prstGeom prst="rect">
            <a:avLst/>
          </a:prstGeom>
          <a:noFill/>
        </p:spPr>
        <p:txBody>
          <a:bodyPr wrap="square" rtlCol="0">
            <a:spAutoFit/>
          </a:bodyPr>
          <a:lstStyle/>
          <a:p>
            <a:r>
              <a:rPr lang="en-US" sz="2000" dirty="0"/>
              <a:t>All men and women who turn a deaf ear to the message or messengers of Jesus Christ—shatter the very foundation upon which they might have built their house of faith. (Helaman 5:12)	</a:t>
            </a:r>
          </a:p>
        </p:txBody>
      </p:sp>
      <p:sp>
        <p:nvSpPr>
          <p:cNvPr id="8" name="TextBox 7"/>
          <p:cNvSpPr txBox="1"/>
          <p:nvPr/>
        </p:nvSpPr>
        <p:spPr>
          <a:xfrm>
            <a:off x="2145792" y="5797296"/>
            <a:ext cx="6324600" cy="707886"/>
          </a:xfrm>
          <a:prstGeom prst="rect">
            <a:avLst/>
          </a:prstGeom>
          <a:noFill/>
        </p:spPr>
        <p:txBody>
          <a:bodyPr wrap="square" rtlCol="0">
            <a:spAutoFit/>
          </a:bodyPr>
          <a:lstStyle/>
          <a:p>
            <a:r>
              <a:rPr lang="en-US" sz="2000" dirty="0"/>
              <a:t>Jacob is aware that Jesus will eventually be the rock and chief cornerstone for the house of Judah and for all. 	</a:t>
            </a:r>
          </a:p>
        </p:txBody>
      </p:sp>
      <p:pic>
        <p:nvPicPr>
          <p:cNvPr id="5" name="Picture 4">
            <a:extLst>
              <a:ext uri="{FF2B5EF4-FFF2-40B4-BE49-F238E27FC236}">
                <a16:creationId xmlns:a16="http://schemas.microsoft.com/office/drawing/2014/main" id="{31CB5D49-4FBA-4E65-A868-4D15A15D2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764" y="959357"/>
            <a:ext cx="2455164" cy="1816821"/>
          </a:xfrm>
          <a:prstGeom prst="rect">
            <a:avLst/>
          </a:prstGeom>
        </p:spPr>
      </p:pic>
      <p:pic>
        <p:nvPicPr>
          <p:cNvPr id="13" name="Picture 12">
            <a:extLst>
              <a:ext uri="{FF2B5EF4-FFF2-40B4-BE49-F238E27FC236}">
                <a16:creationId xmlns:a16="http://schemas.microsoft.com/office/drawing/2014/main" id="{E62B552A-66AB-4FE8-857C-029CD13E3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30" y="2467934"/>
            <a:ext cx="3106555" cy="3294583"/>
          </a:xfrm>
          <a:prstGeom prst="rect">
            <a:avLst/>
          </a:prstGeom>
        </p:spPr>
      </p:pic>
      <p:pic>
        <p:nvPicPr>
          <p:cNvPr id="15" name="Picture 14">
            <a:extLst>
              <a:ext uri="{FF2B5EF4-FFF2-40B4-BE49-F238E27FC236}">
                <a16:creationId xmlns:a16="http://schemas.microsoft.com/office/drawing/2014/main" id="{C5022E4F-EACA-4E46-B9B0-920956EC3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2282" y="4165908"/>
            <a:ext cx="3228975" cy="2409825"/>
          </a:xfrm>
          <a:prstGeom prst="rect">
            <a:avLst/>
          </a:prstGeom>
        </p:spPr>
      </p:pic>
    </p:spTree>
    <p:extLst>
      <p:ext uri="{BB962C8B-B14F-4D97-AF65-F5344CB8AC3E}">
        <p14:creationId xmlns:p14="http://schemas.microsoft.com/office/powerpoint/2010/main" val="381311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0"/>
            <a:ext cx="10262616" cy="4708981"/>
          </a:xfrm>
          <a:prstGeom prst="rect">
            <a:avLst/>
          </a:prstGeom>
          <a:noFill/>
        </p:spPr>
        <p:txBody>
          <a:bodyPr wrap="square" rtlCol="0">
            <a:spAutoFit/>
          </a:bodyPr>
          <a:lstStyle/>
          <a:p>
            <a:r>
              <a:rPr lang="en-US" sz="2000" dirty="0"/>
              <a:t>Sources:</a:t>
            </a:r>
          </a:p>
          <a:p>
            <a:endParaRPr lang="en-US" sz="2000" dirty="0"/>
          </a:p>
          <a:p>
            <a:r>
              <a:rPr lang="en-US" sz="2000" dirty="0"/>
              <a:t>Thomas S. Monson </a:t>
            </a:r>
            <a:r>
              <a:rPr lang="en-US" sz="2000" i="1" dirty="0"/>
              <a:t>Until We Meet Again </a:t>
            </a:r>
            <a:r>
              <a:rPr lang="en-US" sz="2000" dirty="0"/>
              <a:t>April 2013</a:t>
            </a:r>
          </a:p>
          <a:p>
            <a:endParaRPr lang="en-US" sz="2000" dirty="0"/>
          </a:p>
          <a:p>
            <a:r>
              <a:rPr lang="en-US" sz="2000" dirty="0"/>
              <a:t>Jeffrey R. Holland </a:t>
            </a:r>
            <a:r>
              <a:rPr lang="en-US" sz="2000" i="1" dirty="0"/>
              <a:t>This, the Greatest of All Dispensations </a:t>
            </a:r>
            <a:r>
              <a:rPr lang="en-US" sz="2000" dirty="0"/>
              <a:t>Ensign July 2007;  </a:t>
            </a:r>
            <a:r>
              <a:rPr lang="en-US" sz="2000" i="1" dirty="0"/>
              <a:t>Christ and the New Covenant: The Messianic Message of the Book of Mormon</a:t>
            </a:r>
            <a:r>
              <a:rPr lang="en-US" sz="2000" dirty="0"/>
              <a:t> [1997], 6–7).</a:t>
            </a:r>
          </a:p>
          <a:p>
            <a:endParaRPr lang="en-US" sz="2000" dirty="0"/>
          </a:p>
          <a:p>
            <a:r>
              <a:rPr lang="en-US" sz="2000" dirty="0"/>
              <a:t>Joseph Fielding </a:t>
            </a:r>
            <a:r>
              <a:rPr lang="en-US" sz="2000" dirty="0" err="1"/>
              <a:t>McConkie</a:t>
            </a:r>
            <a:r>
              <a:rPr lang="en-US" sz="2000" dirty="0"/>
              <a:t> and Robert L. Millet </a:t>
            </a:r>
            <a:r>
              <a:rPr lang="en-US" sz="2000" i="1" dirty="0"/>
              <a:t>Doctrinal Commentary on the Book of Mormon</a:t>
            </a:r>
            <a:r>
              <a:rPr lang="en-US" sz="2000" dirty="0"/>
              <a:t> Vol. 2 pgs 24-48</a:t>
            </a:r>
          </a:p>
          <a:p>
            <a:endParaRPr lang="en-US" sz="2000" dirty="0"/>
          </a:p>
          <a:p>
            <a:pPr fontAlgn="base"/>
            <a:r>
              <a:rPr lang="en-US" sz="2000" dirty="0"/>
              <a:t>Ian S. </a:t>
            </a:r>
            <a:r>
              <a:rPr lang="en-US" sz="2000" dirty="0" err="1"/>
              <a:t>Ardern</a:t>
            </a:r>
            <a:r>
              <a:rPr lang="en-US" sz="2000" dirty="0"/>
              <a:t> </a:t>
            </a:r>
            <a:r>
              <a:rPr lang="en-US" sz="2000" i="1" dirty="0"/>
              <a:t>A Time to Prepare </a:t>
            </a:r>
            <a:r>
              <a:rPr lang="en-US" sz="2000" dirty="0"/>
              <a:t>Oct 2011 Ensign</a:t>
            </a:r>
            <a:endParaRPr lang="en-US" sz="2000" cap="all" dirty="0"/>
          </a:p>
          <a:p>
            <a:pPr fontAlgn="base"/>
            <a:endParaRPr lang="en-US" sz="2000" cap="all" dirty="0"/>
          </a:p>
          <a:p>
            <a:pPr fontAlgn="base"/>
            <a:r>
              <a:rPr lang="en-US" sz="2000" dirty="0"/>
              <a:t>Marion G. Romney </a:t>
            </a:r>
            <a:r>
              <a:rPr lang="en-US" sz="2000" i="1" dirty="0"/>
              <a:t>Seek Not to Counsel the Lord</a:t>
            </a:r>
            <a:r>
              <a:rPr lang="en-US" sz="2000" dirty="0"/>
              <a:t>, Ensign</a:t>
            </a:r>
            <a:r>
              <a:rPr lang="en-US" sz="2000" i="1" dirty="0"/>
              <a:t>,</a:t>
            </a:r>
            <a:r>
              <a:rPr lang="en-US" sz="2000" dirty="0"/>
              <a:t> Aug. 1985, 5</a:t>
            </a:r>
          </a:p>
          <a:p>
            <a:pPr fontAlgn="base"/>
            <a:endParaRPr lang="en-US" sz="2000" cap="all" dirty="0"/>
          </a:p>
          <a:p>
            <a:endParaRPr lang="en-US" sz="2000" dirty="0"/>
          </a:p>
        </p:txBody>
      </p:sp>
      <p:sp>
        <p:nvSpPr>
          <p:cNvPr id="4" name="Footer Placeholder 14">
            <a:extLst>
              <a:ext uri="{FF2B5EF4-FFF2-40B4-BE49-F238E27FC236}">
                <a16:creationId xmlns:a16="http://schemas.microsoft.com/office/drawing/2014/main" id="{170FCFBF-9FF4-472F-B165-CBEA29A77620}"/>
              </a:ext>
            </a:extLst>
          </p:cNvPr>
          <p:cNvSpPr>
            <a:spLocks noGrp="1"/>
          </p:cNvSpPr>
          <p:nvPr/>
        </p:nvSpPr>
        <p:spPr>
          <a:xfrm>
            <a:off x="151809" y="632796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15917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A12100-18F5-4CDA-A477-32047F128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2581"/>
          </a:xfrm>
          <a:prstGeom prst="rect">
            <a:avLst/>
          </a:prstGeom>
        </p:spPr>
      </p:pic>
      <p:sp>
        <p:nvSpPr>
          <p:cNvPr id="5" name="TextBox 4"/>
          <p:cNvSpPr txBox="1"/>
          <p:nvPr/>
        </p:nvSpPr>
        <p:spPr>
          <a:xfrm>
            <a:off x="1752600" y="0"/>
            <a:ext cx="8763000" cy="923330"/>
          </a:xfrm>
          <a:prstGeom prst="rect">
            <a:avLst/>
          </a:prstGeom>
          <a:noFill/>
        </p:spPr>
        <p:txBody>
          <a:bodyPr wrap="square" rtlCol="0">
            <a:spAutoFit/>
          </a:bodyPr>
          <a:lstStyle/>
          <a:p>
            <a:pPr algn="ctr"/>
            <a:r>
              <a:rPr lang="en-US" sz="5400" dirty="0">
                <a:latin typeface="Poor Richard" pitchFamily="18" charset="0"/>
              </a:rPr>
              <a:t>Partake of the Goodness</a:t>
            </a:r>
          </a:p>
        </p:txBody>
      </p:sp>
      <p:sp>
        <p:nvSpPr>
          <p:cNvPr id="37" name="TextBox 36"/>
          <p:cNvSpPr txBox="1"/>
          <p:nvPr/>
        </p:nvSpPr>
        <p:spPr>
          <a:xfrm>
            <a:off x="-1" y="6550223"/>
            <a:ext cx="7367451" cy="307777"/>
          </a:xfrm>
          <a:prstGeom prst="rect">
            <a:avLst/>
          </a:prstGeom>
          <a:noFill/>
        </p:spPr>
        <p:txBody>
          <a:bodyPr wrap="square" rtlCol="0">
            <a:spAutoFit/>
          </a:bodyPr>
          <a:lstStyle/>
          <a:p>
            <a:r>
              <a:rPr lang="en-US" sz="1400" dirty="0"/>
              <a:t>Jacob 1:7-8</a:t>
            </a:r>
          </a:p>
        </p:txBody>
      </p:sp>
      <p:sp>
        <p:nvSpPr>
          <p:cNvPr id="131" name="TextBox 130"/>
          <p:cNvSpPr txBox="1"/>
          <p:nvPr/>
        </p:nvSpPr>
        <p:spPr>
          <a:xfrm>
            <a:off x="283029" y="759825"/>
            <a:ext cx="4197531" cy="3046988"/>
          </a:xfrm>
          <a:prstGeom prst="rect">
            <a:avLst/>
          </a:prstGeom>
          <a:noFill/>
        </p:spPr>
        <p:txBody>
          <a:bodyPr wrap="square" rtlCol="0">
            <a:spAutoFit/>
          </a:bodyPr>
          <a:lstStyle/>
          <a:p>
            <a:pPr fontAlgn="base"/>
            <a:r>
              <a:rPr lang="en-US" sz="3200" dirty="0"/>
              <a:t>…an invitation to receive God’s blessings through obedience to the commandments and ordinances of the gospel.</a:t>
            </a:r>
          </a:p>
        </p:txBody>
      </p:sp>
      <p:pic>
        <p:nvPicPr>
          <p:cNvPr id="4" name="Picture 3">
            <a:extLst>
              <a:ext uri="{FF2B5EF4-FFF2-40B4-BE49-F238E27FC236}">
                <a16:creationId xmlns:a16="http://schemas.microsoft.com/office/drawing/2014/main" id="{F7AE35CE-7329-4C40-BE2B-68945D3B47ED}"/>
              </a:ext>
            </a:extLst>
          </p:cNvPr>
          <p:cNvPicPr>
            <a:picLocks noChangeAspect="1"/>
          </p:cNvPicPr>
          <p:nvPr/>
        </p:nvPicPr>
        <p:blipFill rotWithShape="1">
          <a:blip r:embed="rId3">
            <a:extLst>
              <a:ext uri="{28A0092B-C50C-407E-A947-70E740481C1C}">
                <a14:useLocalDpi xmlns:a14="http://schemas.microsoft.com/office/drawing/2010/main" val="0"/>
              </a:ext>
            </a:extLst>
          </a:blip>
          <a:srcRect l="15619" b="10296"/>
          <a:stretch/>
        </p:blipFill>
        <p:spPr>
          <a:xfrm rot="16200000">
            <a:off x="3978055" y="1842270"/>
            <a:ext cx="5159829" cy="4113983"/>
          </a:xfrm>
          <a:prstGeom prst="rect">
            <a:avLst/>
          </a:prstGeom>
        </p:spPr>
      </p:pic>
      <p:grpSp>
        <p:nvGrpSpPr>
          <p:cNvPr id="10" name="Group 3">
            <a:extLst>
              <a:ext uri="{FF2B5EF4-FFF2-40B4-BE49-F238E27FC236}">
                <a16:creationId xmlns:a16="http://schemas.microsoft.com/office/drawing/2014/main" id="{94C23969-44CF-4F33-AD21-37628BCA1CF2}"/>
              </a:ext>
            </a:extLst>
          </p:cNvPr>
          <p:cNvGrpSpPr/>
          <p:nvPr/>
        </p:nvGrpSpPr>
        <p:grpSpPr>
          <a:xfrm>
            <a:off x="1031967" y="3760270"/>
            <a:ext cx="2463046" cy="3215296"/>
            <a:chOff x="71718" y="1120588"/>
            <a:chExt cx="3070535" cy="5269951"/>
          </a:xfrm>
        </p:grpSpPr>
        <p:grpSp>
          <p:nvGrpSpPr>
            <p:cNvPr id="11" name="Group 13">
              <a:extLst>
                <a:ext uri="{FF2B5EF4-FFF2-40B4-BE49-F238E27FC236}">
                  <a16:creationId xmlns:a16="http://schemas.microsoft.com/office/drawing/2014/main" id="{F770956E-0020-481F-9BDE-736607CAF673}"/>
                </a:ext>
              </a:extLst>
            </p:cNvPr>
            <p:cNvGrpSpPr/>
            <p:nvPr/>
          </p:nvGrpSpPr>
          <p:grpSpPr>
            <a:xfrm>
              <a:off x="71718" y="1120588"/>
              <a:ext cx="3048000" cy="4572000"/>
              <a:chOff x="838200" y="1066800"/>
              <a:chExt cx="2438400" cy="3352800"/>
            </a:xfrm>
          </p:grpSpPr>
          <p:sp>
            <p:nvSpPr>
              <p:cNvPr id="13" name="Rounded Rectangle 61">
                <a:extLst>
                  <a:ext uri="{FF2B5EF4-FFF2-40B4-BE49-F238E27FC236}">
                    <a16:creationId xmlns:a16="http://schemas.microsoft.com/office/drawing/2014/main" id="{FC0F583E-00D6-492F-BD76-4123D4A59883}"/>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
                <a:extLst>
                  <a:ext uri="{FF2B5EF4-FFF2-40B4-BE49-F238E27FC236}">
                    <a16:creationId xmlns:a16="http://schemas.microsoft.com/office/drawing/2014/main" id="{6995FC3B-2A2F-4B27-A51B-4B699155D9DF}"/>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a:extLst>
                  <a:ext uri="{FF2B5EF4-FFF2-40B4-BE49-F238E27FC236}">
                    <a16:creationId xmlns:a16="http://schemas.microsoft.com/office/drawing/2014/main" id="{CFFA5EA6-5969-472E-8982-632E8F978430}"/>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4">
                <a:extLst>
                  <a:ext uri="{FF2B5EF4-FFF2-40B4-BE49-F238E27FC236}">
                    <a16:creationId xmlns:a16="http://schemas.microsoft.com/office/drawing/2014/main" id="{4BC72055-55E5-4FF8-9491-ECF1708D8CA5}"/>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5">
                <a:extLst>
                  <a:ext uri="{FF2B5EF4-FFF2-40B4-BE49-F238E27FC236}">
                    <a16:creationId xmlns:a16="http://schemas.microsoft.com/office/drawing/2014/main" id="{E65EDB81-9BE4-4894-B6D6-9D6CF691661F}"/>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6">
                <a:extLst>
                  <a:ext uri="{FF2B5EF4-FFF2-40B4-BE49-F238E27FC236}">
                    <a16:creationId xmlns:a16="http://schemas.microsoft.com/office/drawing/2014/main" id="{4D48D173-BFF0-4581-9013-0E431F11398F}"/>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a:extLst>
                  <a:ext uri="{FF2B5EF4-FFF2-40B4-BE49-F238E27FC236}">
                    <a16:creationId xmlns:a16="http://schemas.microsoft.com/office/drawing/2014/main" id="{6DCFA830-9A5A-45AE-A046-2DD3BCBFA2B4}"/>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a:extLst>
                  <a:ext uri="{FF2B5EF4-FFF2-40B4-BE49-F238E27FC236}">
                    <a16:creationId xmlns:a16="http://schemas.microsoft.com/office/drawing/2014/main" id="{53C75525-2EE1-4565-8934-F372F45B1476}"/>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a:extLst>
                  <a:ext uri="{FF2B5EF4-FFF2-40B4-BE49-F238E27FC236}">
                    <a16:creationId xmlns:a16="http://schemas.microsoft.com/office/drawing/2014/main" id="{A7A1E76F-245A-400C-B4FF-EF3A3D9F2010}"/>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a:extLst>
                  <a:ext uri="{FF2B5EF4-FFF2-40B4-BE49-F238E27FC236}">
                    <a16:creationId xmlns:a16="http://schemas.microsoft.com/office/drawing/2014/main" id="{FFAD8CA1-A055-42D6-89FC-DE6F912F0711}"/>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A38FDB9-5A8A-4E10-BBBE-8D9A0B8903F7}"/>
                </a:ext>
              </a:extLst>
            </p:cNvPr>
            <p:cNvSpPr txBox="1"/>
            <p:nvPr/>
          </p:nvSpPr>
          <p:spPr>
            <a:xfrm>
              <a:off x="762598" y="1254182"/>
              <a:ext cx="2379655" cy="5136357"/>
            </a:xfrm>
            <a:prstGeom prst="rect">
              <a:avLst/>
            </a:prstGeom>
            <a:noFill/>
          </p:spPr>
          <p:txBody>
            <a:bodyPr wrap="square" rtlCol="0">
              <a:spAutoFit/>
            </a:bodyPr>
            <a:lstStyle/>
            <a:p>
              <a:pPr algn="ctr"/>
              <a:r>
                <a:rPr lang="en-US" b="1" dirty="0"/>
                <a:t>Priesthood leaders labor diligently to persuade us to come unto Christ and partake of the goodness of God</a:t>
              </a:r>
              <a:endParaRPr lang="en-US" sz="1600" b="1" dirty="0">
                <a:solidFill>
                  <a:schemeClr val="bg2">
                    <a:lumMod val="25000"/>
                  </a:schemeClr>
                </a:solidFill>
                <a:latin typeface="Tempus Sans ITC" pitchFamily="82" charset="0"/>
              </a:endParaRPr>
            </a:p>
          </p:txBody>
        </p:sp>
      </p:grpSp>
      <p:grpSp>
        <p:nvGrpSpPr>
          <p:cNvPr id="23" name="Group 3">
            <a:extLst>
              <a:ext uri="{FF2B5EF4-FFF2-40B4-BE49-F238E27FC236}">
                <a16:creationId xmlns:a16="http://schemas.microsoft.com/office/drawing/2014/main" id="{348C5BF1-B47C-4086-B0C9-310231E7A229}"/>
              </a:ext>
            </a:extLst>
          </p:cNvPr>
          <p:cNvGrpSpPr/>
          <p:nvPr/>
        </p:nvGrpSpPr>
        <p:grpSpPr>
          <a:xfrm>
            <a:off x="9296401" y="3716727"/>
            <a:ext cx="2463046" cy="2789463"/>
            <a:chOff x="71718" y="1120588"/>
            <a:chExt cx="3070535" cy="4572000"/>
          </a:xfrm>
        </p:grpSpPr>
        <p:grpSp>
          <p:nvGrpSpPr>
            <p:cNvPr id="24" name="Group 13">
              <a:extLst>
                <a:ext uri="{FF2B5EF4-FFF2-40B4-BE49-F238E27FC236}">
                  <a16:creationId xmlns:a16="http://schemas.microsoft.com/office/drawing/2014/main" id="{C5BF8203-C5C0-41BF-AD26-09EBCA2FCF93}"/>
                </a:ext>
              </a:extLst>
            </p:cNvPr>
            <p:cNvGrpSpPr/>
            <p:nvPr/>
          </p:nvGrpSpPr>
          <p:grpSpPr>
            <a:xfrm>
              <a:off x="71718" y="1120588"/>
              <a:ext cx="3048000" cy="4572000"/>
              <a:chOff x="838200" y="1066800"/>
              <a:chExt cx="2438400" cy="3352800"/>
            </a:xfrm>
          </p:grpSpPr>
          <p:sp>
            <p:nvSpPr>
              <p:cNvPr id="26" name="Rounded Rectangle 61">
                <a:extLst>
                  <a:ext uri="{FF2B5EF4-FFF2-40B4-BE49-F238E27FC236}">
                    <a16:creationId xmlns:a16="http://schemas.microsoft.com/office/drawing/2014/main" id="{03BB3F09-982F-4251-9701-388779E3DF97}"/>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
                <a:extLst>
                  <a:ext uri="{FF2B5EF4-FFF2-40B4-BE49-F238E27FC236}">
                    <a16:creationId xmlns:a16="http://schemas.microsoft.com/office/drawing/2014/main" id="{06A01135-64E7-46E6-9012-ACAD01DE7809}"/>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3">
                <a:extLst>
                  <a:ext uri="{FF2B5EF4-FFF2-40B4-BE49-F238E27FC236}">
                    <a16:creationId xmlns:a16="http://schemas.microsoft.com/office/drawing/2014/main" id="{F206F613-AD10-4DAD-8135-C22DD59ED1C4}"/>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4">
                <a:extLst>
                  <a:ext uri="{FF2B5EF4-FFF2-40B4-BE49-F238E27FC236}">
                    <a16:creationId xmlns:a16="http://schemas.microsoft.com/office/drawing/2014/main" id="{9C1571AE-9599-4A78-A0FC-72CAB6FC68E2}"/>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nut 5">
                <a:extLst>
                  <a:ext uri="{FF2B5EF4-FFF2-40B4-BE49-F238E27FC236}">
                    <a16:creationId xmlns:a16="http://schemas.microsoft.com/office/drawing/2014/main" id="{205B6CFA-5311-4F3E-BB8D-9493AAAE1BCD}"/>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6">
                <a:extLst>
                  <a:ext uri="{FF2B5EF4-FFF2-40B4-BE49-F238E27FC236}">
                    <a16:creationId xmlns:a16="http://schemas.microsoft.com/office/drawing/2014/main" id="{FF34D1F3-8507-4C08-AA4D-10907336A3C4}"/>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nut 7">
                <a:extLst>
                  <a:ext uri="{FF2B5EF4-FFF2-40B4-BE49-F238E27FC236}">
                    <a16:creationId xmlns:a16="http://schemas.microsoft.com/office/drawing/2014/main" id="{E5F7026C-2D7E-4ACC-8AED-ABDA871CF24C}"/>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Plaque 8">
                <a:extLst>
                  <a:ext uri="{FF2B5EF4-FFF2-40B4-BE49-F238E27FC236}">
                    <a16:creationId xmlns:a16="http://schemas.microsoft.com/office/drawing/2014/main" id="{023DBB02-6551-4D45-A297-E1007C3D311B}"/>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aque 9">
                <a:extLst>
                  <a:ext uri="{FF2B5EF4-FFF2-40B4-BE49-F238E27FC236}">
                    <a16:creationId xmlns:a16="http://schemas.microsoft.com/office/drawing/2014/main" id="{F643440A-73D3-4B64-B634-52F152ED071B}"/>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aque 10">
                <a:extLst>
                  <a:ext uri="{FF2B5EF4-FFF2-40B4-BE49-F238E27FC236}">
                    <a16:creationId xmlns:a16="http://schemas.microsoft.com/office/drawing/2014/main" id="{57053B47-6A55-4E3A-829C-627E8D0C4942}"/>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7B8B59E-8A3A-49D3-A85D-A66B49A5F60B}"/>
                </a:ext>
              </a:extLst>
            </p:cNvPr>
            <p:cNvSpPr txBox="1"/>
            <p:nvPr/>
          </p:nvSpPr>
          <p:spPr>
            <a:xfrm>
              <a:off x="762598" y="1254182"/>
              <a:ext cx="2379655" cy="2875384"/>
            </a:xfrm>
            <a:prstGeom prst="rect">
              <a:avLst/>
            </a:prstGeom>
            <a:noFill/>
          </p:spPr>
          <p:txBody>
            <a:bodyPr wrap="square" rtlCol="0">
              <a:spAutoFit/>
            </a:bodyPr>
            <a:lstStyle/>
            <a:p>
              <a:pPr algn="ctr"/>
              <a:r>
                <a:rPr lang="en-US" b="1" dirty="0"/>
                <a:t>If we come unto Christ and partake of the goodness of God, then we will enter into God’s rest</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20985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10219</Words>
  <Application>Microsoft Office PowerPoint</Application>
  <PresentationFormat>Widescreen</PresentationFormat>
  <Paragraphs>744</Paragraphs>
  <Slides>87</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87</vt:i4>
      </vt:variant>
    </vt:vector>
  </HeadingPairs>
  <TitlesOfParts>
    <vt:vector size="96" baseType="lpstr">
      <vt:lpstr>Rockwell</vt:lpstr>
      <vt:lpstr>Arial</vt:lpstr>
      <vt:lpstr>Poor Richard</vt:lpstr>
      <vt:lpstr>Calibri Light</vt:lpstr>
      <vt:lpstr>Abadi</vt:lpstr>
      <vt:lpstr>Tempus Sans ITC</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8</cp:revision>
  <dcterms:created xsi:type="dcterms:W3CDTF">2023-10-13T16:24:20Z</dcterms:created>
  <dcterms:modified xsi:type="dcterms:W3CDTF">2024-01-11T15:55:09Z</dcterms:modified>
</cp:coreProperties>
</file>