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58" r:id="rId4"/>
    <p:sldId id="283" r:id="rId5"/>
    <p:sldId id="278" r:id="rId6"/>
    <p:sldId id="281" r:id="rId7"/>
    <p:sldId id="282" r:id="rId8"/>
    <p:sldId id="279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84765-701E-5A2B-FA3A-17505B752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34949-7012-DBDE-1305-5D3607FA1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42949-52E8-18D6-8662-D49EAAFB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E861B-CC9E-803A-D9B2-0C27026FF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AABD9-4FB1-E5B4-325C-84127D08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3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ABE19-259E-C899-2E15-20A0F1BA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821DF-D544-7232-A6E5-C3077DD13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A059A-F678-ACA7-8C1D-615E69B2D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A9EEE-8567-085C-197E-60702665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22613-ED6B-A21F-BD2B-3DE0B219D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3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3D3035-E541-F231-AF46-61C14EF3D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88E6F3-89F2-1E2E-438B-2D4A7AA44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3205A-CB44-122C-9A2F-1EF548FD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07C97-DA88-50A4-9FF1-DDC946C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C820C-7A11-C9D2-3A0E-52B6645B2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8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D9D1C-19BD-EA68-F746-61F4A1AB8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248A1-D211-327B-6BB3-75F34E749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80860-03F8-4EA0-B37A-73370734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19325-2529-4272-DEF5-167B577E3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354A9-2912-2557-B1CB-F1D091EC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0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5941E-E743-70C4-2DEE-ECCECDE6E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3B63D-A8D3-40F0-DB12-63D249BB6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A9235-BC77-E8A3-ACE6-2F248E173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DAC30-B46B-62B0-5F5B-3EF8271D1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845D8-10B3-C4D2-F39E-8590CD527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0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2115C-1A44-DC57-3F22-5A1BC9D9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8A640-0110-D316-E302-46343F747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6AE5E-AF0F-DC7D-7063-D0BB116F2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914C8-B715-E161-4E90-F2330B795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7402C-B91C-55BD-7B17-30D82FAD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21D97-3749-7CD3-3D74-89D08F897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7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17B84-FDED-BA3F-42DE-387A175E7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C4AAB-8184-B9C7-5AAE-3C651A786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A77594-F200-6E3D-F271-8E16B6E63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E75FDF-EBE3-958B-144C-C1A91326C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4A212-6215-5585-D862-546D3F890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18D2D8-86FF-F1E8-67EE-5A67795B7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9B8307-982C-66E4-4EAE-8507FF626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21AEC1-B4B4-8566-D6CF-35E5BE691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9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3455E-502A-EB8E-728D-778CD909B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78023C-C409-026F-E65B-7343324E5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0A79A0-58FD-688B-C985-03BED055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5B64CE-025F-C91F-6278-3749ADBFF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2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BD44DA-7098-776D-08BF-D10B00702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356F90-5B0C-D62C-29F6-0A81CC083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66ABA2-5226-D610-1661-0EDD58A2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51A8C-45A5-55E4-B96F-4EC7FEC55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4238F-1CD7-79DD-3ED7-D9618A3E2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F2B21-D472-5BEB-B8CD-E95732600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23608-1C35-FD50-8BAA-4452A9D47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F7AF5-7015-1EB2-443C-9A126B367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2082B-747B-450A-8AB2-CDEAED6F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6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E0EE-153E-5E72-5685-7595DB68A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79031-701E-453C-60F2-0253DE787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1445E-1627-E6B7-D7F8-25D1DE5BC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9885C-873C-B4C6-3ADE-987035C6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D3033-FCBC-D31F-0AF9-6E89FEA6B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E34D6-CA78-065C-4857-C40A5D48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7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8E9198-C368-87DE-6E52-62AC8B1F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04BBF-1F25-44FC-5B8D-397622BA1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64054-2BC4-51F1-27B4-25A61C34C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086BE-CB63-4704-9E03-46755A5C67E8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56C43-2E9B-F264-137F-E12A43BC43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4A70F-1FDB-EAE2-1954-2AF7A656D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F1341-DFF9-4240-9A03-BFE4A15A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2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D468439-7959-4974-86EB-DB3FBBF81EBF}"/>
              </a:ext>
            </a:extLst>
          </p:cNvPr>
          <p:cNvSpPr/>
          <p:nvPr/>
        </p:nvSpPr>
        <p:spPr>
          <a:xfrm>
            <a:off x="2510052" y="3728251"/>
            <a:ext cx="342613" cy="2862469"/>
          </a:xfrm>
          <a:prstGeom prst="roundRect">
            <a:avLst>
              <a:gd name="adj" fmla="val 50000"/>
            </a:avLst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 dirty="0"/>
              <a:t>The A List</a:t>
            </a:r>
          </a:p>
          <a:p>
            <a:pPr algn="ctr"/>
            <a:endParaRPr lang="en-US" sz="3600" dirty="0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45F45552-571A-E3FE-3782-E42A4AA0E07C}"/>
              </a:ext>
            </a:extLst>
          </p:cNvPr>
          <p:cNvSpPr/>
          <p:nvPr/>
        </p:nvSpPr>
        <p:spPr>
          <a:xfrm>
            <a:off x="9206431" y="3654239"/>
            <a:ext cx="342613" cy="2862469"/>
          </a:xfrm>
          <a:prstGeom prst="roundRect">
            <a:avLst>
              <a:gd name="adj" fmla="val 50000"/>
            </a:avLst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E052CA0-5F65-BEDF-3D1D-D06A71D52F07}"/>
              </a:ext>
            </a:extLst>
          </p:cNvPr>
          <p:cNvGrpSpPr/>
          <p:nvPr/>
        </p:nvGrpSpPr>
        <p:grpSpPr>
          <a:xfrm>
            <a:off x="8519386" y="1842462"/>
            <a:ext cx="1648085" cy="3224697"/>
            <a:chOff x="1176025" y="1554481"/>
            <a:chExt cx="2093251" cy="4095724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E97531A-480D-643C-8B92-D291B9AA7A5F}"/>
                </a:ext>
              </a:extLst>
            </p:cNvPr>
            <p:cNvSpPr/>
            <p:nvPr/>
          </p:nvSpPr>
          <p:spPr>
            <a:xfrm rot="3492832">
              <a:off x="2844154" y="4047546"/>
              <a:ext cx="522736" cy="3275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218AD82-5AF7-C895-16E5-F7E1A8A30D8A}"/>
                </a:ext>
              </a:extLst>
            </p:cNvPr>
            <p:cNvSpPr/>
            <p:nvPr/>
          </p:nvSpPr>
          <p:spPr>
            <a:xfrm rot="7204752">
              <a:off x="1057054" y="4119582"/>
              <a:ext cx="584819" cy="3468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A05ADC82-33FA-52D8-DDC7-42707828112B}"/>
                </a:ext>
              </a:extLst>
            </p:cNvPr>
            <p:cNvSpPr/>
            <p:nvPr/>
          </p:nvSpPr>
          <p:spPr>
            <a:xfrm rot="1673599">
              <a:off x="1332756" y="3071174"/>
              <a:ext cx="735756" cy="1333809"/>
            </a:xfrm>
            <a:prstGeom prst="trapezoid">
              <a:avLst>
                <a:gd name="adj" fmla="val 3996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ECD06E27-FF3D-7037-E13D-8035AE9D2520}"/>
                </a:ext>
              </a:extLst>
            </p:cNvPr>
            <p:cNvSpPr/>
            <p:nvPr/>
          </p:nvSpPr>
          <p:spPr>
            <a:xfrm rot="19808278">
              <a:off x="2306081" y="3035580"/>
              <a:ext cx="790280" cy="1307596"/>
            </a:xfrm>
            <a:prstGeom prst="trapezoid">
              <a:avLst>
                <a:gd name="adj" fmla="val 2886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8B4E892-A162-F5AB-98B3-0AA3AEC972A1}"/>
                </a:ext>
              </a:extLst>
            </p:cNvPr>
            <p:cNvSpPr/>
            <p:nvPr/>
          </p:nvSpPr>
          <p:spPr>
            <a:xfrm rot="2387893">
              <a:off x="2159923" y="5136007"/>
              <a:ext cx="592115" cy="4106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F7CB75E-3053-4E46-0190-802122DE8835}"/>
                </a:ext>
              </a:extLst>
            </p:cNvPr>
            <p:cNvSpPr/>
            <p:nvPr/>
          </p:nvSpPr>
          <p:spPr>
            <a:xfrm rot="18159777">
              <a:off x="1683730" y="5148800"/>
              <a:ext cx="592115" cy="4106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DE7EE3D7-07E0-A884-554C-2125D356B0B2}"/>
                </a:ext>
              </a:extLst>
            </p:cNvPr>
            <p:cNvSpPr/>
            <p:nvPr/>
          </p:nvSpPr>
          <p:spPr>
            <a:xfrm>
              <a:off x="1545058" y="3081776"/>
              <a:ext cx="1392729" cy="2234717"/>
            </a:xfrm>
            <a:prstGeom prst="trapezoid">
              <a:avLst>
                <a:gd name="adj" fmla="val 3107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665F04C-20DC-B797-E24C-A2530A89ABFF}"/>
                </a:ext>
              </a:extLst>
            </p:cNvPr>
            <p:cNvSpPr/>
            <p:nvPr/>
          </p:nvSpPr>
          <p:spPr>
            <a:xfrm>
              <a:off x="2020623" y="2687566"/>
              <a:ext cx="441597" cy="65792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Moon 38">
              <a:extLst>
                <a:ext uri="{FF2B5EF4-FFF2-40B4-BE49-F238E27FC236}">
                  <a16:creationId xmlns:a16="http://schemas.microsoft.com/office/drawing/2014/main" id="{DFF1FD3E-5601-075C-60C1-57F3B00EE89B}"/>
                </a:ext>
              </a:extLst>
            </p:cNvPr>
            <p:cNvSpPr/>
            <p:nvPr/>
          </p:nvSpPr>
          <p:spPr>
            <a:xfrm>
              <a:off x="1495750" y="3068987"/>
              <a:ext cx="589023" cy="2006077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Moon 39">
              <a:extLst>
                <a:ext uri="{FF2B5EF4-FFF2-40B4-BE49-F238E27FC236}">
                  <a16:creationId xmlns:a16="http://schemas.microsoft.com/office/drawing/2014/main" id="{F0584D75-5D88-15AA-FE9D-CC4704D953EF}"/>
                </a:ext>
              </a:extLst>
            </p:cNvPr>
            <p:cNvSpPr/>
            <p:nvPr/>
          </p:nvSpPr>
          <p:spPr>
            <a:xfrm rot="20699399">
              <a:off x="1766422" y="3108938"/>
              <a:ext cx="589023" cy="2129219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8C8619E-DA51-7678-E6C8-0E148D90139C}"/>
                </a:ext>
              </a:extLst>
            </p:cNvPr>
            <p:cNvSpPr/>
            <p:nvPr/>
          </p:nvSpPr>
          <p:spPr>
            <a:xfrm>
              <a:off x="1797569" y="1917132"/>
              <a:ext cx="865305" cy="131584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112">
              <a:extLst>
                <a:ext uri="{FF2B5EF4-FFF2-40B4-BE49-F238E27FC236}">
                  <a16:creationId xmlns:a16="http://schemas.microsoft.com/office/drawing/2014/main" id="{8AAC9524-6E5D-7E47-EEA9-567E9FB6C377}"/>
                </a:ext>
              </a:extLst>
            </p:cNvPr>
            <p:cNvSpPr/>
            <p:nvPr/>
          </p:nvSpPr>
          <p:spPr>
            <a:xfrm>
              <a:off x="1735083" y="1554481"/>
              <a:ext cx="1153826" cy="954030"/>
            </a:xfrm>
            <a:custGeom>
              <a:avLst/>
              <a:gdLst>
                <a:gd name="connsiteX0" fmla="*/ 449612 w 820677"/>
                <a:gd name="connsiteY0" fmla="*/ 468 h 678569"/>
                <a:gd name="connsiteX1" fmla="*/ 469629 w 820677"/>
                <a:gd name="connsiteY1" fmla="*/ 7930 h 678569"/>
                <a:gd name="connsiteX2" fmla="*/ 507398 w 820677"/>
                <a:gd name="connsiteY2" fmla="*/ 78499 h 678569"/>
                <a:gd name="connsiteX3" fmla="*/ 507606 w 820677"/>
                <a:gd name="connsiteY3" fmla="*/ 78674 h 678569"/>
                <a:gd name="connsiteX4" fmla="*/ 537428 w 820677"/>
                <a:gd name="connsiteY4" fmla="*/ 103655 h 678569"/>
                <a:gd name="connsiteX5" fmla="*/ 555870 w 820677"/>
                <a:gd name="connsiteY5" fmla="*/ 146989 h 678569"/>
                <a:gd name="connsiteX6" fmla="*/ 557183 w 820677"/>
                <a:gd name="connsiteY6" fmla="*/ 161113 h 678569"/>
                <a:gd name="connsiteX7" fmla="*/ 566703 w 820677"/>
                <a:gd name="connsiteY7" fmla="*/ 167957 h 678569"/>
                <a:gd name="connsiteX8" fmla="*/ 595543 w 820677"/>
                <a:gd name="connsiteY8" fmla="*/ 225991 h 678569"/>
                <a:gd name="connsiteX9" fmla="*/ 595582 w 820677"/>
                <a:gd name="connsiteY9" fmla="*/ 225995 h 678569"/>
                <a:gd name="connsiteX10" fmla="*/ 630907 w 820677"/>
                <a:gd name="connsiteY10" fmla="*/ 229569 h 678569"/>
                <a:gd name="connsiteX11" fmla="*/ 683260 w 820677"/>
                <a:gd name="connsiteY11" fmla="*/ 312758 h 678569"/>
                <a:gd name="connsiteX12" fmla="*/ 683914 w 820677"/>
                <a:gd name="connsiteY12" fmla="*/ 312811 h 678569"/>
                <a:gd name="connsiteX13" fmla="*/ 712655 w 820677"/>
                <a:gd name="connsiteY13" fmla="*/ 315134 h 678569"/>
                <a:gd name="connsiteX14" fmla="*/ 738124 w 820677"/>
                <a:gd name="connsiteY14" fmla="*/ 331027 h 678569"/>
                <a:gd name="connsiteX15" fmla="*/ 754674 w 820677"/>
                <a:gd name="connsiteY15" fmla="*/ 359588 h 678569"/>
                <a:gd name="connsiteX16" fmla="*/ 754988 w 820677"/>
                <a:gd name="connsiteY16" fmla="*/ 391185 h 678569"/>
                <a:gd name="connsiteX17" fmla="*/ 754997 w 820677"/>
                <a:gd name="connsiteY17" fmla="*/ 392129 h 678569"/>
                <a:gd name="connsiteX18" fmla="*/ 818412 w 820677"/>
                <a:gd name="connsiteY18" fmla="*/ 446192 h 678569"/>
                <a:gd name="connsiteX19" fmla="*/ 803429 w 820677"/>
                <a:gd name="connsiteY19" fmla="*/ 509026 h 678569"/>
                <a:gd name="connsiteX20" fmla="*/ 803467 w 820677"/>
                <a:gd name="connsiteY20" fmla="*/ 509281 h 678569"/>
                <a:gd name="connsiteX21" fmla="*/ 808952 w 820677"/>
                <a:gd name="connsiteY21" fmla="*/ 545885 h 678569"/>
                <a:gd name="connsiteX22" fmla="*/ 796636 w 820677"/>
                <a:gd name="connsiteY22" fmla="*/ 580321 h 678569"/>
                <a:gd name="connsiteX23" fmla="*/ 753378 w 820677"/>
                <a:gd name="connsiteY23" fmla="*/ 609858 h 678569"/>
                <a:gd name="connsiteX24" fmla="*/ 699807 w 820677"/>
                <a:gd name="connsiteY24" fmla="*/ 671749 h 678569"/>
                <a:gd name="connsiteX25" fmla="*/ 595128 w 820677"/>
                <a:gd name="connsiteY25" fmla="*/ 649012 h 678569"/>
                <a:gd name="connsiteX26" fmla="*/ 529722 w 820677"/>
                <a:gd name="connsiteY26" fmla="*/ 661860 h 678569"/>
                <a:gd name="connsiteX27" fmla="*/ 464572 w 820677"/>
                <a:gd name="connsiteY27" fmla="*/ 587241 h 678569"/>
                <a:gd name="connsiteX28" fmla="*/ 370983 w 820677"/>
                <a:gd name="connsiteY28" fmla="*/ 569252 h 678569"/>
                <a:gd name="connsiteX29" fmla="*/ 365375 w 820677"/>
                <a:gd name="connsiteY29" fmla="*/ 560655 h 678569"/>
                <a:gd name="connsiteX30" fmla="*/ 354031 w 820677"/>
                <a:gd name="connsiteY30" fmla="*/ 587956 h 678569"/>
                <a:gd name="connsiteX31" fmla="*/ 313578 w 820677"/>
                <a:gd name="connsiteY31" fmla="*/ 620551 h 678569"/>
                <a:gd name="connsiteX32" fmla="*/ 218500 w 820677"/>
                <a:gd name="connsiteY32" fmla="*/ 565089 h 678569"/>
                <a:gd name="connsiteX33" fmla="*/ 77265 w 820677"/>
                <a:gd name="connsiteY33" fmla="*/ 510291 h 678569"/>
                <a:gd name="connsiteX34" fmla="*/ 15168 w 820677"/>
                <a:gd name="connsiteY34" fmla="*/ 449313 h 678569"/>
                <a:gd name="connsiteX35" fmla="*/ 28436 w 820677"/>
                <a:gd name="connsiteY35" fmla="*/ 367001 h 678569"/>
                <a:gd name="connsiteX36" fmla="*/ 417 w 820677"/>
                <a:gd name="connsiteY36" fmla="*/ 282552 h 678569"/>
                <a:gd name="connsiteX37" fmla="*/ 51588 w 820677"/>
                <a:gd name="connsiteY37" fmla="*/ 207491 h 678569"/>
                <a:gd name="connsiteX38" fmla="*/ 52077 w 820677"/>
                <a:gd name="connsiteY38" fmla="*/ 205512 h 678569"/>
                <a:gd name="connsiteX39" fmla="*/ 74871 w 820677"/>
                <a:gd name="connsiteY39" fmla="*/ 97723 h 678569"/>
                <a:gd name="connsiteX40" fmla="*/ 185758 w 820677"/>
                <a:gd name="connsiteY40" fmla="*/ 73097 h 678569"/>
                <a:gd name="connsiteX41" fmla="*/ 185782 w 820677"/>
                <a:gd name="connsiteY41" fmla="*/ 73056 h 678569"/>
                <a:gd name="connsiteX42" fmla="*/ 207835 w 820677"/>
                <a:gd name="connsiteY42" fmla="*/ 36019 h 678569"/>
                <a:gd name="connsiteX43" fmla="*/ 297557 w 820677"/>
                <a:gd name="connsiteY43" fmla="*/ 47533 h 678569"/>
                <a:gd name="connsiteX44" fmla="*/ 297956 w 820677"/>
                <a:gd name="connsiteY44" fmla="*/ 46836 h 678569"/>
                <a:gd name="connsiteX45" fmla="*/ 315470 w 820677"/>
                <a:gd name="connsiteY45" fmla="*/ 16204 h 678569"/>
                <a:gd name="connsiteX46" fmla="*/ 341121 w 820677"/>
                <a:gd name="connsiteY46" fmla="*/ 853 h 678569"/>
                <a:gd name="connsiteX47" fmla="*/ 371141 w 820677"/>
                <a:gd name="connsiteY47" fmla="*/ 6422 h 678569"/>
                <a:gd name="connsiteX48" fmla="*/ 394453 w 820677"/>
                <a:gd name="connsiteY48" fmla="*/ 33004 h 678569"/>
                <a:gd name="connsiteX49" fmla="*/ 395149 w 820677"/>
                <a:gd name="connsiteY49" fmla="*/ 33798 h 678569"/>
                <a:gd name="connsiteX50" fmla="*/ 449612 w 820677"/>
                <a:gd name="connsiteY50" fmla="*/ 468 h 678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20677" h="678569">
                  <a:moveTo>
                    <a:pt x="449612" y="468"/>
                  </a:moveTo>
                  <a:cubicBezTo>
                    <a:pt x="456383" y="1319"/>
                    <a:pt x="463140" y="3777"/>
                    <a:pt x="469629" y="7930"/>
                  </a:cubicBezTo>
                  <a:cubicBezTo>
                    <a:pt x="489407" y="20582"/>
                    <a:pt x="503588" y="47071"/>
                    <a:pt x="507398" y="78499"/>
                  </a:cubicBezTo>
                  <a:lnTo>
                    <a:pt x="507606" y="78674"/>
                  </a:lnTo>
                  <a:lnTo>
                    <a:pt x="537428" y="103655"/>
                  </a:lnTo>
                  <a:cubicBezTo>
                    <a:pt x="545763" y="115430"/>
                    <a:pt x="552166" y="130234"/>
                    <a:pt x="555870" y="146989"/>
                  </a:cubicBezTo>
                  <a:lnTo>
                    <a:pt x="557183" y="161113"/>
                  </a:lnTo>
                  <a:lnTo>
                    <a:pt x="566703" y="167957"/>
                  </a:lnTo>
                  <a:cubicBezTo>
                    <a:pt x="582031" y="183247"/>
                    <a:pt x="592541" y="203488"/>
                    <a:pt x="595543" y="225991"/>
                  </a:cubicBezTo>
                  <a:lnTo>
                    <a:pt x="595582" y="225995"/>
                  </a:lnTo>
                  <a:lnTo>
                    <a:pt x="630907" y="229569"/>
                  </a:lnTo>
                  <a:cubicBezTo>
                    <a:pt x="663864" y="241234"/>
                    <a:pt x="687528" y="275110"/>
                    <a:pt x="683260" y="312758"/>
                  </a:cubicBezTo>
                  <a:lnTo>
                    <a:pt x="683914" y="312811"/>
                  </a:lnTo>
                  <a:lnTo>
                    <a:pt x="712655" y="315134"/>
                  </a:lnTo>
                  <a:cubicBezTo>
                    <a:pt x="722077" y="318271"/>
                    <a:pt x="730846" y="323660"/>
                    <a:pt x="738124" y="331027"/>
                  </a:cubicBezTo>
                  <a:cubicBezTo>
                    <a:pt x="746137" y="339134"/>
                    <a:pt x="751758" y="349029"/>
                    <a:pt x="754674" y="359588"/>
                  </a:cubicBezTo>
                  <a:lnTo>
                    <a:pt x="754988" y="391185"/>
                  </a:lnTo>
                  <a:lnTo>
                    <a:pt x="754997" y="392129"/>
                  </a:lnTo>
                  <a:cubicBezTo>
                    <a:pt x="785000" y="394554"/>
                    <a:pt x="810747" y="416507"/>
                    <a:pt x="818412" y="446192"/>
                  </a:cubicBezTo>
                  <a:cubicBezTo>
                    <a:pt x="824255" y="468810"/>
                    <a:pt x="818634" y="492399"/>
                    <a:pt x="803429" y="509026"/>
                  </a:cubicBezTo>
                  <a:lnTo>
                    <a:pt x="803467" y="509281"/>
                  </a:lnTo>
                  <a:lnTo>
                    <a:pt x="808952" y="545885"/>
                  </a:lnTo>
                  <a:cubicBezTo>
                    <a:pt x="807784" y="558143"/>
                    <a:pt x="803644" y="569997"/>
                    <a:pt x="796636" y="580321"/>
                  </a:cubicBezTo>
                  <a:cubicBezTo>
                    <a:pt x="786466" y="595314"/>
                    <a:pt x="771082" y="605824"/>
                    <a:pt x="753378" y="609858"/>
                  </a:cubicBezTo>
                  <a:cubicBezTo>
                    <a:pt x="746142" y="638074"/>
                    <a:pt x="726407" y="660869"/>
                    <a:pt x="699807" y="671749"/>
                  </a:cubicBezTo>
                  <a:cubicBezTo>
                    <a:pt x="664445" y="686213"/>
                    <a:pt x="623072" y="677227"/>
                    <a:pt x="595128" y="649012"/>
                  </a:cubicBezTo>
                  <a:cubicBezTo>
                    <a:pt x="576571" y="662719"/>
                    <a:pt x="552720" y="667397"/>
                    <a:pt x="529722" y="661860"/>
                  </a:cubicBezTo>
                  <a:cubicBezTo>
                    <a:pt x="494776" y="653448"/>
                    <a:pt x="468376" y="623205"/>
                    <a:pt x="464572" y="587241"/>
                  </a:cubicBezTo>
                  <a:cubicBezTo>
                    <a:pt x="433052" y="598366"/>
                    <a:pt x="397422" y="591516"/>
                    <a:pt x="370983" y="569252"/>
                  </a:cubicBezTo>
                  <a:lnTo>
                    <a:pt x="365375" y="560655"/>
                  </a:lnTo>
                  <a:lnTo>
                    <a:pt x="354031" y="587956"/>
                  </a:lnTo>
                  <a:cubicBezTo>
                    <a:pt x="342870" y="603638"/>
                    <a:pt x="329003" y="615040"/>
                    <a:pt x="313578" y="620551"/>
                  </a:cubicBezTo>
                  <a:cubicBezTo>
                    <a:pt x="277224" y="633535"/>
                    <a:pt x="239283" y="611408"/>
                    <a:pt x="218500" y="565089"/>
                  </a:cubicBezTo>
                  <a:cubicBezTo>
                    <a:pt x="169446" y="609054"/>
                    <a:pt x="105735" y="584342"/>
                    <a:pt x="77265" y="510291"/>
                  </a:cubicBezTo>
                  <a:cubicBezTo>
                    <a:pt x="49299" y="515159"/>
                    <a:pt x="23039" y="489378"/>
                    <a:pt x="15168" y="449313"/>
                  </a:cubicBezTo>
                  <a:cubicBezTo>
                    <a:pt x="9466" y="420325"/>
                    <a:pt x="14506" y="389041"/>
                    <a:pt x="28436" y="367001"/>
                  </a:cubicBezTo>
                  <a:cubicBezTo>
                    <a:pt x="8672" y="349713"/>
                    <a:pt x="-2335" y="316537"/>
                    <a:pt x="417" y="282552"/>
                  </a:cubicBezTo>
                  <a:cubicBezTo>
                    <a:pt x="3645" y="242761"/>
                    <a:pt x="24891" y="211593"/>
                    <a:pt x="51588" y="207491"/>
                  </a:cubicBezTo>
                  <a:cubicBezTo>
                    <a:pt x="51746" y="206827"/>
                    <a:pt x="51918" y="206177"/>
                    <a:pt x="52077" y="205512"/>
                  </a:cubicBezTo>
                  <a:cubicBezTo>
                    <a:pt x="48492" y="166328"/>
                    <a:pt x="56853" y="126811"/>
                    <a:pt x="74871" y="97723"/>
                  </a:cubicBezTo>
                  <a:cubicBezTo>
                    <a:pt x="103340" y="51779"/>
                    <a:pt x="149497" y="41539"/>
                    <a:pt x="185758" y="73097"/>
                  </a:cubicBezTo>
                  <a:lnTo>
                    <a:pt x="185782" y="73056"/>
                  </a:lnTo>
                  <a:lnTo>
                    <a:pt x="207835" y="36019"/>
                  </a:lnTo>
                  <a:cubicBezTo>
                    <a:pt x="234509" y="8566"/>
                    <a:pt x="272336" y="10595"/>
                    <a:pt x="297557" y="47533"/>
                  </a:cubicBezTo>
                  <a:lnTo>
                    <a:pt x="297956" y="46836"/>
                  </a:lnTo>
                  <a:lnTo>
                    <a:pt x="315470" y="16204"/>
                  </a:lnTo>
                  <a:cubicBezTo>
                    <a:pt x="322951" y="8186"/>
                    <a:pt x="331722" y="2831"/>
                    <a:pt x="341121" y="853"/>
                  </a:cubicBezTo>
                  <a:cubicBezTo>
                    <a:pt x="351466" y="-1328"/>
                    <a:pt x="361805" y="730"/>
                    <a:pt x="371141" y="6422"/>
                  </a:cubicBezTo>
                  <a:lnTo>
                    <a:pt x="394453" y="33004"/>
                  </a:lnTo>
                  <a:lnTo>
                    <a:pt x="395149" y="33798"/>
                  </a:lnTo>
                  <a:cubicBezTo>
                    <a:pt x="408861" y="9815"/>
                    <a:pt x="429300" y="-2088"/>
                    <a:pt x="449612" y="46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3D80A6B6-1C73-FAA7-B706-FE516CDB4F1D}"/>
              </a:ext>
            </a:extLst>
          </p:cNvPr>
          <p:cNvSpPr/>
          <p:nvPr/>
        </p:nvSpPr>
        <p:spPr>
          <a:xfrm>
            <a:off x="5953783" y="3585627"/>
            <a:ext cx="342613" cy="2862469"/>
          </a:xfrm>
          <a:prstGeom prst="roundRect">
            <a:avLst>
              <a:gd name="adj" fmla="val 50000"/>
            </a:avLst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8367B8C-A885-8B77-A156-7F2DB6CE1AE3}"/>
              </a:ext>
            </a:extLst>
          </p:cNvPr>
          <p:cNvGrpSpPr/>
          <p:nvPr/>
        </p:nvGrpSpPr>
        <p:grpSpPr>
          <a:xfrm>
            <a:off x="5420895" y="2093410"/>
            <a:ext cx="1366280" cy="2912247"/>
            <a:chOff x="459163" y="609600"/>
            <a:chExt cx="2645441" cy="5638800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B18026D-83F4-F0F1-6D6F-853AE476367C}"/>
                </a:ext>
              </a:extLst>
            </p:cNvPr>
            <p:cNvGrpSpPr/>
            <p:nvPr/>
          </p:nvGrpSpPr>
          <p:grpSpPr>
            <a:xfrm>
              <a:off x="459163" y="609600"/>
              <a:ext cx="2645441" cy="5638800"/>
              <a:chOff x="3049963" y="304800"/>
              <a:chExt cx="2645441" cy="5638800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53FC76AF-E4E4-A299-9E57-6A3DC8BA13F6}"/>
                  </a:ext>
                </a:extLst>
              </p:cNvPr>
              <p:cNvSpPr/>
              <p:nvPr/>
            </p:nvSpPr>
            <p:spPr>
              <a:xfrm>
                <a:off x="3505200" y="5334000"/>
                <a:ext cx="762000" cy="609600"/>
              </a:xfrm>
              <a:prstGeom prst="ellipse">
                <a:avLst/>
              </a:prstGeom>
              <a:solidFill>
                <a:srgbClr val="8241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62F89B3-401F-DE55-F413-FC2FCD2EF3C4}"/>
                  </a:ext>
                </a:extLst>
              </p:cNvPr>
              <p:cNvSpPr/>
              <p:nvPr/>
            </p:nvSpPr>
            <p:spPr>
              <a:xfrm>
                <a:off x="4267200" y="5334000"/>
                <a:ext cx="762000" cy="609600"/>
              </a:xfrm>
              <a:prstGeom prst="ellipse">
                <a:avLst/>
              </a:prstGeom>
              <a:solidFill>
                <a:srgbClr val="8241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D49F1F01-3065-5E02-A3A1-FDCC13495DCE}"/>
                  </a:ext>
                </a:extLst>
              </p:cNvPr>
              <p:cNvSpPr/>
              <p:nvPr/>
            </p:nvSpPr>
            <p:spPr>
              <a:xfrm rot="1395753">
                <a:off x="3049963" y="3443530"/>
                <a:ext cx="381000" cy="6096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Trapezoid 57">
                <a:extLst>
                  <a:ext uri="{FF2B5EF4-FFF2-40B4-BE49-F238E27FC236}">
                    <a16:creationId xmlns:a16="http://schemas.microsoft.com/office/drawing/2014/main" id="{02B155F5-15BC-E26B-0A83-78EA111125B1}"/>
                  </a:ext>
                </a:extLst>
              </p:cNvPr>
              <p:cNvSpPr/>
              <p:nvPr/>
            </p:nvSpPr>
            <p:spPr>
              <a:xfrm rot="1480658">
                <a:off x="3219171" y="2105729"/>
                <a:ext cx="990600" cy="1828800"/>
              </a:xfrm>
              <a:prstGeom prst="trapezoid">
                <a:avLst>
                  <a:gd name="adj" fmla="val 30469"/>
                </a:avLst>
              </a:prstGeom>
              <a:solidFill>
                <a:srgbClr val="CFB97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Trapezoid 58">
                <a:extLst>
                  <a:ext uri="{FF2B5EF4-FFF2-40B4-BE49-F238E27FC236}">
                    <a16:creationId xmlns:a16="http://schemas.microsoft.com/office/drawing/2014/main" id="{F2E8610F-37EF-2059-C286-DF99ED97A28F}"/>
                  </a:ext>
                </a:extLst>
              </p:cNvPr>
              <p:cNvSpPr/>
              <p:nvPr/>
            </p:nvSpPr>
            <p:spPr>
              <a:xfrm rot="1522635">
                <a:off x="3320558" y="1983347"/>
                <a:ext cx="781962" cy="1678396"/>
              </a:xfrm>
              <a:prstGeom prst="trapezoid">
                <a:avLst>
                  <a:gd name="adj" fmla="val 30469"/>
                </a:avLst>
              </a:prstGeom>
              <a:solidFill>
                <a:srgbClr val="A26D2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rapezoid 59">
                <a:extLst>
                  <a:ext uri="{FF2B5EF4-FFF2-40B4-BE49-F238E27FC236}">
                    <a16:creationId xmlns:a16="http://schemas.microsoft.com/office/drawing/2014/main" id="{391F4C51-E8C3-0741-0F5E-99D3D6208278}"/>
                  </a:ext>
                </a:extLst>
              </p:cNvPr>
              <p:cNvSpPr/>
              <p:nvPr/>
            </p:nvSpPr>
            <p:spPr>
              <a:xfrm>
                <a:off x="3352800" y="2209800"/>
                <a:ext cx="1981200" cy="3429000"/>
              </a:xfrm>
              <a:prstGeom prst="trapezoid">
                <a:avLst>
                  <a:gd name="adj" fmla="val 30469"/>
                </a:avLst>
              </a:prstGeom>
              <a:solidFill>
                <a:srgbClr val="CFB97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rapezoid 60">
                <a:extLst>
                  <a:ext uri="{FF2B5EF4-FFF2-40B4-BE49-F238E27FC236}">
                    <a16:creationId xmlns:a16="http://schemas.microsoft.com/office/drawing/2014/main" id="{C1D138A0-DE9A-5847-00AF-2F996D6A19D8}"/>
                  </a:ext>
                </a:extLst>
              </p:cNvPr>
              <p:cNvSpPr/>
              <p:nvPr/>
            </p:nvSpPr>
            <p:spPr>
              <a:xfrm>
                <a:off x="3429000" y="1981200"/>
                <a:ext cx="1828800" cy="2362200"/>
              </a:xfrm>
              <a:prstGeom prst="trapezoid">
                <a:avLst>
                  <a:gd name="adj" fmla="val 30469"/>
                </a:avLst>
              </a:prstGeom>
              <a:solidFill>
                <a:srgbClr val="A26D2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rapezoid 61">
                <a:extLst>
                  <a:ext uri="{FF2B5EF4-FFF2-40B4-BE49-F238E27FC236}">
                    <a16:creationId xmlns:a16="http://schemas.microsoft.com/office/drawing/2014/main" id="{49D9B44E-0184-AFBC-EE04-475B6016337F}"/>
                  </a:ext>
                </a:extLst>
              </p:cNvPr>
              <p:cNvSpPr/>
              <p:nvPr/>
            </p:nvSpPr>
            <p:spPr>
              <a:xfrm rot="402310">
                <a:off x="3425412" y="2011293"/>
                <a:ext cx="809297" cy="3401044"/>
              </a:xfrm>
              <a:prstGeom prst="trapezoid">
                <a:avLst>
                  <a:gd name="adj" fmla="val 30469"/>
                </a:avLst>
              </a:prstGeom>
              <a:solidFill>
                <a:srgbClr val="F9EBA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Cloud 62">
                <a:extLst>
                  <a:ext uri="{FF2B5EF4-FFF2-40B4-BE49-F238E27FC236}">
                    <a16:creationId xmlns:a16="http://schemas.microsoft.com/office/drawing/2014/main" id="{1E0305E2-35F8-C8D9-BC93-CE110A1D6925}"/>
                  </a:ext>
                </a:extLst>
              </p:cNvPr>
              <p:cNvSpPr/>
              <p:nvPr/>
            </p:nvSpPr>
            <p:spPr>
              <a:xfrm>
                <a:off x="3581400" y="381000"/>
                <a:ext cx="609600" cy="1524000"/>
              </a:xfrm>
              <a:prstGeom prst="clou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Cloud 63">
                <a:extLst>
                  <a:ext uri="{FF2B5EF4-FFF2-40B4-BE49-F238E27FC236}">
                    <a16:creationId xmlns:a16="http://schemas.microsoft.com/office/drawing/2014/main" id="{CFBFD74B-EFF4-FCCE-9C0B-D3C29C4805FC}"/>
                  </a:ext>
                </a:extLst>
              </p:cNvPr>
              <p:cNvSpPr/>
              <p:nvPr/>
            </p:nvSpPr>
            <p:spPr>
              <a:xfrm rot="21175570">
                <a:off x="4589855" y="417252"/>
                <a:ext cx="685800" cy="1569896"/>
              </a:xfrm>
              <a:prstGeom prst="clou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0DC22B76-1E3F-8022-6C9A-CBC9BD400A51}"/>
                  </a:ext>
                </a:extLst>
              </p:cNvPr>
              <p:cNvSpPr/>
              <p:nvPr/>
            </p:nvSpPr>
            <p:spPr>
              <a:xfrm>
                <a:off x="3810000" y="304800"/>
                <a:ext cx="1219200" cy="18288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23">
                <a:extLst>
                  <a:ext uri="{FF2B5EF4-FFF2-40B4-BE49-F238E27FC236}">
                    <a16:creationId xmlns:a16="http://schemas.microsoft.com/office/drawing/2014/main" id="{C932C2D2-A6D6-E6E3-A872-B7DB9E7F45D8}"/>
                  </a:ext>
                </a:extLst>
              </p:cNvPr>
              <p:cNvGrpSpPr/>
              <p:nvPr/>
            </p:nvGrpSpPr>
            <p:grpSpPr>
              <a:xfrm>
                <a:off x="4667079" y="1886593"/>
                <a:ext cx="1028325" cy="2041870"/>
                <a:chOff x="4743279" y="2800993"/>
                <a:chExt cx="1028325" cy="2041870"/>
              </a:xfrm>
            </p:grpSpPr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A47623E5-AA43-E692-EEDE-6A2C476215CA}"/>
                    </a:ext>
                  </a:extLst>
                </p:cNvPr>
                <p:cNvSpPr/>
                <p:nvPr/>
              </p:nvSpPr>
              <p:spPr>
                <a:xfrm rot="19853357">
                  <a:off x="5390604" y="4157063"/>
                  <a:ext cx="381000" cy="68580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0">
                  <a:extLst>
                    <a:ext uri="{FF2B5EF4-FFF2-40B4-BE49-F238E27FC236}">
                      <a16:creationId xmlns:a16="http://schemas.microsoft.com/office/drawing/2014/main" id="{B53B6110-AC15-1DE6-6AA2-C1B00D21FC50}"/>
                    </a:ext>
                  </a:extLst>
                </p:cNvPr>
                <p:cNvSpPr/>
                <p:nvPr/>
              </p:nvSpPr>
              <p:spPr>
                <a:xfrm rot="19830111">
                  <a:off x="4809673" y="2800993"/>
                  <a:ext cx="729945" cy="1881039"/>
                </a:xfrm>
                <a:prstGeom prst="trapezoid">
                  <a:avLst>
                    <a:gd name="adj" fmla="val 30469"/>
                  </a:avLst>
                </a:prstGeom>
                <a:solidFill>
                  <a:srgbClr val="CFB97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Trapezoid 71">
                  <a:extLst>
                    <a:ext uri="{FF2B5EF4-FFF2-40B4-BE49-F238E27FC236}">
                      <a16:creationId xmlns:a16="http://schemas.microsoft.com/office/drawing/2014/main" id="{87604623-BDC3-374C-6F59-E6D0FA57B071}"/>
                    </a:ext>
                  </a:extLst>
                </p:cNvPr>
                <p:cNvSpPr/>
                <p:nvPr/>
              </p:nvSpPr>
              <p:spPr>
                <a:xfrm rot="19749421">
                  <a:off x="4743279" y="2937980"/>
                  <a:ext cx="877678" cy="1504779"/>
                </a:xfrm>
                <a:prstGeom prst="trapezoid">
                  <a:avLst>
                    <a:gd name="adj" fmla="val 30469"/>
                  </a:avLst>
                </a:prstGeom>
                <a:solidFill>
                  <a:srgbClr val="A26D2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7" name="Trapezoid 66">
                <a:extLst>
                  <a:ext uri="{FF2B5EF4-FFF2-40B4-BE49-F238E27FC236}">
                    <a16:creationId xmlns:a16="http://schemas.microsoft.com/office/drawing/2014/main" id="{3EC999F3-E5C0-EB02-AB3B-D804CC19C224}"/>
                  </a:ext>
                </a:extLst>
              </p:cNvPr>
              <p:cNvSpPr/>
              <p:nvPr/>
            </p:nvSpPr>
            <p:spPr>
              <a:xfrm rot="21185207">
                <a:off x="4484324" y="2019821"/>
                <a:ext cx="840889" cy="3486214"/>
              </a:xfrm>
              <a:prstGeom prst="trapezoid">
                <a:avLst>
                  <a:gd name="adj" fmla="val 30469"/>
                </a:avLst>
              </a:prstGeom>
              <a:solidFill>
                <a:srgbClr val="F9EBA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Cloud 67">
                <a:extLst>
                  <a:ext uri="{FF2B5EF4-FFF2-40B4-BE49-F238E27FC236}">
                    <a16:creationId xmlns:a16="http://schemas.microsoft.com/office/drawing/2014/main" id="{DC7810A5-B4FB-09F3-111F-78553615BF92}"/>
                  </a:ext>
                </a:extLst>
              </p:cNvPr>
              <p:cNvSpPr/>
              <p:nvPr/>
            </p:nvSpPr>
            <p:spPr>
              <a:xfrm rot="21175570">
                <a:off x="3844971" y="1488673"/>
                <a:ext cx="1105317" cy="993083"/>
              </a:xfrm>
              <a:prstGeom prst="clou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550C3C94-9221-440D-B98A-B120F4D9429C}"/>
                  </a:ext>
                </a:extLst>
              </p:cNvPr>
              <p:cNvSpPr/>
              <p:nvPr/>
            </p:nvSpPr>
            <p:spPr>
              <a:xfrm rot="5225831">
                <a:off x="4300667" y="1584083"/>
                <a:ext cx="151646" cy="34807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B792F2B-F0A9-0012-02D9-A4F9F81C4499}"/>
                </a:ext>
              </a:extLst>
            </p:cNvPr>
            <p:cNvGrpSpPr/>
            <p:nvPr/>
          </p:nvGrpSpPr>
          <p:grpSpPr>
            <a:xfrm rot="342721">
              <a:off x="753773" y="5111242"/>
              <a:ext cx="605597" cy="534729"/>
              <a:chOff x="152400" y="1820740"/>
              <a:chExt cx="605597" cy="534729"/>
            </a:xfrm>
          </p:grpSpPr>
          <p:sp>
            <p:nvSpPr>
              <p:cNvPr id="52" name="Diamond 51">
                <a:extLst>
                  <a:ext uri="{FF2B5EF4-FFF2-40B4-BE49-F238E27FC236}">
                    <a16:creationId xmlns:a16="http://schemas.microsoft.com/office/drawing/2014/main" id="{2A695243-ED03-4107-91F1-3CBD52652676}"/>
                  </a:ext>
                </a:extLst>
              </p:cNvPr>
              <p:cNvSpPr/>
              <p:nvPr/>
            </p:nvSpPr>
            <p:spPr>
              <a:xfrm>
                <a:off x="152400" y="1820740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Diamond 52">
                <a:extLst>
                  <a:ext uri="{FF2B5EF4-FFF2-40B4-BE49-F238E27FC236}">
                    <a16:creationId xmlns:a16="http://schemas.microsoft.com/office/drawing/2014/main" id="{9A296953-4921-8716-63B7-254DCA9293D9}"/>
                  </a:ext>
                </a:extLst>
              </p:cNvPr>
              <p:cNvSpPr/>
              <p:nvPr/>
            </p:nvSpPr>
            <p:spPr>
              <a:xfrm>
                <a:off x="453197" y="1824555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Diamond 53">
                <a:extLst>
                  <a:ext uri="{FF2B5EF4-FFF2-40B4-BE49-F238E27FC236}">
                    <a16:creationId xmlns:a16="http://schemas.microsoft.com/office/drawing/2014/main" id="{7CDA486F-FC51-4507-E30E-2BF496C6D5C5}"/>
                  </a:ext>
                </a:extLst>
              </p:cNvPr>
              <p:cNvSpPr/>
              <p:nvPr/>
            </p:nvSpPr>
            <p:spPr>
              <a:xfrm>
                <a:off x="314801" y="1824555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3E8BE85-1913-9C84-24A2-C462F8E203CF}"/>
                </a:ext>
              </a:extLst>
            </p:cNvPr>
            <p:cNvGrpSpPr/>
            <p:nvPr/>
          </p:nvGrpSpPr>
          <p:grpSpPr>
            <a:xfrm rot="21000115">
              <a:off x="2177624" y="5211390"/>
              <a:ext cx="605597" cy="534729"/>
              <a:chOff x="152400" y="1820740"/>
              <a:chExt cx="605597" cy="534729"/>
            </a:xfrm>
          </p:grpSpPr>
          <p:sp>
            <p:nvSpPr>
              <p:cNvPr id="49" name="Diamond 48">
                <a:extLst>
                  <a:ext uri="{FF2B5EF4-FFF2-40B4-BE49-F238E27FC236}">
                    <a16:creationId xmlns:a16="http://schemas.microsoft.com/office/drawing/2014/main" id="{A28C5A4C-CAE8-AFB1-7534-6549DA7A7E48}"/>
                  </a:ext>
                </a:extLst>
              </p:cNvPr>
              <p:cNvSpPr/>
              <p:nvPr/>
            </p:nvSpPr>
            <p:spPr>
              <a:xfrm>
                <a:off x="152400" y="1820740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Diamond 49">
                <a:extLst>
                  <a:ext uri="{FF2B5EF4-FFF2-40B4-BE49-F238E27FC236}">
                    <a16:creationId xmlns:a16="http://schemas.microsoft.com/office/drawing/2014/main" id="{2B959E81-AE0E-C1EA-3CEB-DC411DC6E7F4}"/>
                  </a:ext>
                </a:extLst>
              </p:cNvPr>
              <p:cNvSpPr/>
              <p:nvPr/>
            </p:nvSpPr>
            <p:spPr>
              <a:xfrm>
                <a:off x="453197" y="1824555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Diamond 50">
                <a:extLst>
                  <a:ext uri="{FF2B5EF4-FFF2-40B4-BE49-F238E27FC236}">
                    <a16:creationId xmlns:a16="http://schemas.microsoft.com/office/drawing/2014/main" id="{78111E13-0CB9-0E0F-D602-DC365D6214E1}"/>
                  </a:ext>
                </a:extLst>
              </p:cNvPr>
              <p:cNvSpPr/>
              <p:nvPr/>
            </p:nvSpPr>
            <p:spPr>
              <a:xfrm>
                <a:off x="314801" y="1824555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F9A5C74-657F-06ED-70A0-76B33C66C236}"/>
              </a:ext>
            </a:extLst>
          </p:cNvPr>
          <p:cNvGrpSpPr/>
          <p:nvPr/>
        </p:nvGrpSpPr>
        <p:grpSpPr>
          <a:xfrm>
            <a:off x="1811356" y="1874503"/>
            <a:ext cx="1602510" cy="3421436"/>
            <a:chOff x="8826598" y="703216"/>
            <a:chExt cx="2298253" cy="4906882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799C0314-518B-7813-34B2-49F98D16B234}"/>
                </a:ext>
              </a:extLst>
            </p:cNvPr>
            <p:cNvGrpSpPr/>
            <p:nvPr/>
          </p:nvGrpSpPr>
          <p:grpSpPr>
            <a:xfrm>
              <a:off x="8826598" y="703216"/>
              <a:ext cx="2298253" cy="4906882"/>
              <a:chOff x="781556" y="636104"/>
              <a:chExt cx="2298253" cy="4906882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86C441B-A51F-5193-F16E-64168C0E007F}"/>
                  </a:ext>
                </a:extLst>
              </p:cNvPr>
              <p:cNvSpPr/>
              <p:nvPr/>
            </p:nvSpPr>
            <p:spPr>
              <a:xfrm rot="2196743">
                <a:off x="1473568" y="4784548"/>
                <a:ext cx="467613" cy="73554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A9C56D12-E64C-7CB5-4AB7-2F688FE33C8C}"/>
                  </a:ext>
                </a:extLst>
              </p:cNvPr>
              <p:cNvSpPr/>
              <p:nvPr/>
            </p:nvSpPr>
            <p:spPr>
              <a:xfrm rot="19576606">
                <a:off x="2027932" y="4807438"/>
                <a:ext cx="467613" cy="73554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1B450EEC-9948-C3B7-08FD-EBBF2447F611}"/>
                  </a:ext>
                </a:extLst>
              </p:cNvPr>
              <p:cNvSpPr/>
              <p:nvPr/>
            </p:nvSpPr>
            <p:spPr>
              <a:xfrm rot="20842426">
                <a:off x="2748171" y="3195454"/>
                <a:ext cx="331638" cy="52166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4A86BD0-08C5-1EB4-B316-37E2AB671F9F}"/>
                  </a:ext>
                </a:extLst>
              </p:cNvPr>
              <p:cNvSpPr/>
              <p:nvPr/>
            </p:nvSpPr>
            <p:spPr>
              <a:xfrm rot="962602">
                <a:off x="1092241" y="3247617"/>
                <a:ext cx="331638" cy="52166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Trapezoid 81">
                <a:extLst>
                  <a:ext uri="{FF2B5EF4-FFF2-40B4-BE49-F238E27FC236}">
                    <a16:creationId xmlns:a16="http://schemas.microsoft.com/office/drawing/2014/main" id="{0A7D72B1-AF56-9883-7161-434687900507}"/>
                  </a:ext>
                </a:extLst>
              </p:cNvPr>
              <p:cNvSpPr/>
              <p:nvPr/>
            </p:nvSpPr>
            <p:spPr>
              <a:xfrm>
                <a:off x="1376569" y="3557008"/>
                <a:ext cx="1207605" cy="1649455"/>
              </a:xfrm>
              <a:prstGeom prst="trapezoid">
                <a:avLst>
                  <a:gd name="adj" fmla="val 15359"/>
                </a:avLst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C479DEF9-3251-9A51-95C4-F3D37F543FEB}"/>
                  </a:ext>
                </a:extLst>
              </p:cNvPr>
              <p:cNvGrpSpPr/>
              <p:nvPr/>
            </p:nvGrpSpPr>
            <p:grpSpPr>
              <a:xfrm rot="809577">
                <a:off x="2061967" y="2040049"/>
                <a:ext cx="802538" cy="1515509"/>
                <a:chOff x="3173648" y="2738245"/>
                <a:chExt cx="802538" cy="1515509"/>
              </a:xfrm>
            </p:grpSpPr>
            <p:sp>
              <p:nvSpPr>
                <p:cNvPr id="101" name="Trapezoid 100">
                  <a:extLst>
                    <a:ext uri="{FF2B5EF4-FFF2-40B4-BE49-F238E27FC236}">
                      <a16:creationId xmlns:a16="http://schemas.microsoft.com/office/drawing/2014/main" id="{4DF14C84-BFCB-64E3-8995-884D6396AEFA}"/>
                    </a:ext>
                  </a:extLst>
                </p:cNvPr>
                <p:cNvSpPr/>
                <p:nvPr/>
              </p:nvSpPr>
              <p:spPr>
                <a:xfrm rot="19443528">
                  <a:off x="3288897" y="2747471"/>
                  <a:ext cx="687289" cy="1506283"/>
                </a:xfrm>
                <a:prstGeom prst="trapezoi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Trapezoid 101">
                  <a:extLst>
                    <a:ext uri="{FF2B5EF4-FFF2-40B4-BE49-F238E27FC236}">
                      <a16:creationId xmlns:a16="http://schemas.microsoft.com/office/drawing/2014/main" id="{B87444A7-E701-09FD-7FD6-8821D18498F2}"/>
                    </a:ext>
                  </a:extLst>
                </p:cNvPr>
                <p:cNvSpPr/>
                <p:nvPr/>
              </p:nvSpPr>
              <p:spPr>
                <a:xfrm rot="19616909">
                  <a:off x="3173648" y="2738245"/>
                  <a:ext cx="687289" cy="1253722"/>
                </a:xfrm>
                <a:prstGeom prst="trapezoid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5C2530CC-3D62-5481-561A-5A29E7F97B3F}"/>
                  </a:ext>
                </a:extLst>
              </p:cNvPr>
              <p:cNvGrpSpPr/>
              <p:nvPr/>
            </p:nvGrpSpPr>
            <p:grpSpPr>
              <a:xfrm rot="3001400">
                <a:off x="1119556" y="2013218"/>
                <a:ext cx="831049" cy="1507050"/>
                <a:chOff x="3145137" y="2746704"/>
                <a:chExt cx="831049" cy="1507050"/>
              </a:xfrm>
            </p:grpSpPr>
            <p:sp>
              <p:nvSpPr>
                <p:cNvPr id="99" name="Trapezoid 98">
                  <a:extLst>
                    <a:ext uri="{FF2B5EF4-FFF2-40B4-BE49-F238E27FC236}">
                      <a16:creationId xmlns:a16="http://schemas.microsoft.com/office/drawing/2014/main" id="{2C455F3F-50F2-C5B8-DEB5-DAA4CB966B90}"/>
                    </a:ext>
                  </a:extLst>
                </p:cNvPr>
                <p:cNvSpPr/>
                <p:nvPr/>
              </p:nvSpPr>
              <p:spPr>
                <a:xfrm rot="19616909">
                  <a:off x="3288897" y="2747471"/>
                  <a:ext cx="687289" cy="1506283"/>
                </a:xfrm>
                <a:prstGeom prst="trapezoi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Trapezoid 99">
                  <a:extLst>
                    <a:ext uri="{FF2B5EF4-FFF2-40B4-BE49-F238E27FC236}">
                      <a16:creationId xmlns:a16="http://schemas.microsoft.com/office/drawing/2014/main" id="{05209A05-7CA8-FFF6-A19E-885EC80AE6E6}"/>
                    </a:ext>
                  </a:extLst>
                </p:cNvPr>
                <p:cNvSpPr/>
                <p:nvPr/>
              </p:nvSpPr>
              <p:spPr>
                <a:xfrm rot="19616909">
                  <a:off x="3145137" y="2746704"/>
                  <a:ext cx="687289" cy="1149169"/>
                </a:xfrm>
                <a:prstGeom prst="trapezoid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5" name="Trapezoid 84">
                <a:extLst>
                  <a:ext uri="{FF2B5EF4-FFF2-40B4-BE49-F238E27FC236}">
                    <a16:creationId xmlns:a16="http://schemas.microsoft.com/office/drawing/2014/main" id="{F70F3A6F-F5C9-7E1E-C208-0BA3BC9B53AD}"/>
                  </a:ext>
                </a:extLst>
              </p:cNvPr>
              <p:cNvSpPr/>
              <p:nvPr/>
            </p:nvSpPr>
            <p:spPr>
              <a:xfrm>
                <a:off x="1376570" y="1897553"/>
                <a:ext cx="1302026" cy="1849499"/>
              </a:xfrm>
              <a:prstGeom prst="trapezoid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616F3D13-7AA7-9F44-7F23-384A7ABB09F7}"/>
                  </a:ext>
                </a:extLst>
              </p:cNvPr>
              <p:cNvSpPr/>
              <p:nvPr/>
            </p:nvSpPr>
            <p:spPr>
              <a:xfrm rot="10800000">
                <a:off x="1839329" y="1994847"/>
                <a:ext cx="376508" cy="596348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32EC7D7E-9A6A-8C90-3ECE-779ACD1E2429}"/>
                  </a:ext>
                </a:extLst>
              </p:cNvPr>
              <p:cNvCxnSpPr/>
              <p:nvPr/>
            </p:nvCxnSpPr>
            <p:spPr>
              <a:xfrm>
                <a:off x="2027582" y="4293705"/>
                <a:ext cx="0" cy="9127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C4775835-8137-8030-DF34-6314B568B056}"/>
                  </a:ext>
                </a:extLst>
              </p:cNvPr>
              <p:cNvSpPr/>
              <p:nvPr/>
            </p:nvSpPr>
            <p:spPr>
              <a:xfrm>
                <a:off x="1365900" y="2741663"/>
                <a:ext cx="1312695" cy="1257491"/>
              </a:xfrm>
              <a:custGeom>
                <a:avLst/>
                <a:gdLst>
                  <a:gd name="connsiteX0" fmla="*/ 229083 w 1302025"/>
                  <a:gd name="connsiteY0" fmla="*/ 0 h 1390873"/>
                  <a:gd name="connsiteX1" fmla="*/ 1065864 w 1302025"/>
                  <a:gd name="connsiteY1" fmla="*/ 0 h 1390873"/>
                  <a:gd name="connsiteX2" fmla="*/ 1065864 w 1302025"/>
                  <a:gd name="connsiteY2" fmla="*/ 873250 h 1390873"/>
                  <a:gd name="connsiteX3" fmla="*/ 1302025 w 1302025"/>
                  <a:gd name="connsiteY3" fmla="*/ 873250 h 1390873"/>
                  <a:gd name="connsiteX4" fmla="*/ 1302025 w 1302025"/>
                  <a:gd name="connsiteY4" fmla="*/ 1390873 h 1390873"/>
                  <a:gd name="connsiteX5" fmla="*/ 0 w 1302025"/>
                  <a:gd name="connsiteY5" fmla="*/ 1390873 h 1390873"/>
                  <a:gd name="connsiteX6" fmla="*/ 0 w 1302025"/>
                  <a:gd name="connsiteY6" fmla="*/ 873250 h 1390873"/>
                  <a:gd name="connsiteX7" fmla="*/ 229083 w 1302025"/>
                  <a:gd name="connsiteY7" fmla="*/ 873250 h 1390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02025" h="1390873">
                    <a:moveTo>
                      <a:pt x="229083" y="0"/>
                    </a:moveTo>
                    <a:lnTo>
                      <a:pt x="1065864" y="0"/>
                    </a:lnTo>
                    <a:lnTo>
                      <a:pt x="1065864" y="873250"/>
                    </a:lnTo>
                    <a:lnTo>
                      <a:pt x="1302025" y="873250"/>
                    </a:lnTo>
                    <a:lnTo>
                      <a:pt x="1302025" y="1390873"/>
                    </a:lnTo>
                    <a:lnTo>
                      <a:pt x="0" y="1390873"/>
                    </a:lnTo>
                    <a:lnTo>
                      <a:pt x="0" y="873250"/>
                    </a:lnTo>
                    <a:lnTo>
                      <a:pt x="229083" y="87325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5F9B736D-030A-25E4-46CC-2A31A3EA23D0}"/>
                  </a:ext>
                </a:extLst>
              </p:cNvPr>
              <p:cNvSpPr/>
              <p:nvPr/>
            </p:nvSpPr>
            <p:spPr>
              <a:xfrm rot="16200000">
                <a:off x="1276850" y="2359325"/>
                <a:ext cx="819062" cy="14670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29F37208-FA01-BD67-C9A0-84AAB72C534F}"/>
                  </a:ext>
                </a:extLst>
              </p:cNvPr>
              <p:cNvSpPr/>
              <p:nvPr/>
            </p:nvSpPr>
            <p:spPr>
              <a:xfrm rot="16200000">
                <a:off x="1956216" y="2349688"/>
                <a:ext cx="798494" cy="145408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05CE9729-FFA9-FECB-77B5-2C319E405600}"/>
                  </a:ext>
                </a:extLst>
              </p:cNvPr>
              <p:cNvSpPr/>
              <p:nvPr/>
            </p:nvSpPr>
            <p:spPr>
              <a:xfrm rot="599932">
                <a:off x="1274713" y="763585"/>
                <a:ext cx="597487" cy="882539"/>
              </a:xfrm>
              <a:custGeom>
                <a:avLst/>
                <a:gdLst>
                  <a:gd name="connsiteX0" fmla="*/ 1055615 w 1343542"/>
                  <a:gd name="connsiteY0" fmla="*/ 468 h 939527"/>
                  <a:gd name="connsiteX1" fmla="*/ 1102611 w 1343542"/>
                  <a:gd name="connsiteY1" fmla="*/ 7957 h 939527"/>
                  <a:gd name="connsiteX2" fmla="*/ 1191286 w 1343542"/>
                  <a:gd name="connsiteY2" fmla="*/ 78778 h 939527"/>
                  <a:gd name="connsiteX3" fmla="*/ 1191775 w 1343542"/>
                  <a:gd name="connsiteY3" fmla="*/ 78953 h 939527"/>
                  <a:gd name="connsiteX4" fmla="*/ 1261792 w 1343542"/>
                  <a:gd name="connsiteY4" fmla="*/ 104023 h 939527"/>
                  <a:gd name="connsiteX5" fmla="*/ 1305089 w 1343542"/>
                  <a:gd name="connsiteY5" fmla="*/ 147511 h 939527"/>
                  <a:gd name="connsiteX6" fmla="*/ 1299996 w 1343542"/>
                  <a:gd name="connsiteY6" fmla="*/ 222042 h 939527"/>
                  <a:gd name="connsiteX7" fmla="*/ 1337205 w 1343542"/>
                  <a:gd name="connsiteY7" fmla="*/ 335998 h 939527"/>
                  <a:gd name="connsiteX8" fmla="*/ 1273975 w 1343542"/>
                  <a:gd name="connsiteY8" fmla="*/ 402735 h 939527"/>
                  <a:gd name="connsiteX9" fmla="*/ 1249983 w 1343542"/>
                  <a:gd name="connsiteY9" fmla="*/ 412877 h 939527"/>
                  <a:gd name="connsiteX10" fmla="*/ 1261791 w 1343542"/>
                  <a:gd name="connsiteY10" fmla="*/ 417106 h 939527"/>
                  <a:gd name="connsiteX11" fmla="*/ 1305088 w 1343542"/>
                  <a:gd name="connsiteY11" fmla="*/ 460593 h 939527"/>
                  <a:gd name="connsiteX12" fmla="*/ 1299995 w 1343542"/>
                  <a:gd name="connsiteY12" fmla="*/ 535124 h 939527"/>
                  <a:gd name="connsiteX13" fmla="*/ 1337204 w 1343542"/>
                  <a:gd name="connsiteY13" fmla="*/ 649080 h 939527"/>
                  <a:gd name="connsiteX14" fmla="*/ 1162897 w 1343542"/>
                  <a:gd name="connsiteY14" fmla="*/ 748832 h 939527"/>
                  <a:gd name="connsiteX15" fmla="*/ 1100498 w 1343542"/>
                  <a:gd name="connsiteY15" fmla="*/ 834306 h 939527"/>
                  <a:gd name="connsiteX16" fmla="*/ 888049 w 1343542"/>
                  <a:gd name="connsiteY16" fmla="*/ 844655 h 939527"/>
                  <a:gd name="connsiteX17" fmla="*/ 736228 w 1343542"/>
                  <a:gd name="connsiteY17" fmla="*/ 935841 h 939527"/>
                  <a:gd name="connsiteX18" fmla="*/ 513002 w 1343542"/>
                  <a:gd name="connsiteY18" fmla="*/ 880182 h 939527"/>
                  <a:gd name="connsiteX19" fmla="*/ 181407 w 1343542"/>
                  <a:gd name="connsiteY19" fmla="*/ 825189 h 939527"/>
                  <a:gd name="connsiteX20" fmla="*/ 35613 w 1343542"/>
                  <a:gd name="connsiteY20" fmla="*/ 763993 h 939527"/>
                  <a:gd name="connsiteX21" fmla="*/ 66765 w 1343542"/>
                  <a:gd name="connsiteY21" fmla="*/ 681389 h 939527"/>
                  <a:gd name="connsiteX22" fmla="*/ 981 w 1343542"/>
                  <a:gd name="connsiteY22" fmla="*/ 596639 h 939527"/>
                  <a:gd name="connsiteX23" fmla="*/ 121120 w 1343542"/>
                  <a:gd name="connsiteY23" fmla="*/ 521311 h 939527"/>
                  <a:gd name="connsiteX24" fmla="*/ 122269 w 1343542"/>
                  <a:gd name="connsiteY24" fmla="*/ 519325 h 939527"/>
                  <a:gd name="connsiteX25" fmla="*/ 123840 w 1343542"/>
                  <a:gd name="connsiteY25" fmla="*/ 507575 h 939527"/>
                  <a:gd name="connsiteX26" fmla="*/ 90819 w 1343542"/>
                  <a:gd name="connsiteY26" fmla="*/ 498419 h 939527"/>
                  <a:gd name="connsiteX27" fmla="*/ 35614 w 1343542"/>
                  <a:gd name="connsiteY27" fmla="*/ 450911 h 939527"/>
                  <a:gd name="connsiteX28" fmla="*/ 66766 w 1343542"/>
                  <a:gd name="connsiteY28" fmla="*/ 368307 h 939527"/>
                  <a:gd name="connsiteX29" fmla="*/ 982 w 1343542"/>
                  <a:gd name="connsiteY29" fmla="*/ 283557 h 939527"/>
                  <a:gd name="connsiteX30" fmla="*/ 121121 w 1343542"/>
                  <a:gd name="connsiteY30" fmla="*/ 208228 h 939527"/>
                  <a:gd name="connsiteX31" fmla="*/ 122270 w 1343542"/>
                  <a:gd name="connsiteY31" fmla="*/ 206243 h 939527"/>
                  <a:gd name="connsiteX32" fmla="*/ 175786 w 1343542"/>
                  <a:gd name="connsiteY32" fmla="*/ 98070 h 939527"/>
                  <a:gd name="connsiteX33" fmla="*/ 436130 w 1343542"/>
                  <a:gd name="connsiteY33" fmla="*/ 73357 h 939527"/>
                  <a:gd name="connsiteX34" fmla="*/ 436188 w 1343542"/>
                  <a:gd name="connsiteY34" fmla="*/ 73315 h 939527"/>
                  <a:gd name="connsiteX35" fmla="*/ 487962 w 1343542"/>
                  <a:gd name="connsiteY35" fmla="*/ 36146 h 939527"/>
                  <a:gd name="connsiteX36" fmla="*/ 698616 w 1343542"/>
                  <a:gd name="connsiteY36" fmla="*/ 47701 h 939527"/>
                  <a:gd name="connsiteX37" fmla="*/ 699551 w 1343542"/>
                  <a:gd name="connsiteY37" fmla="*/ 47002 h 939527"/>
                  <a:gd name="connsiteX38" fmla="*/ 740671 w 1343542"/>
                  <a:gd name="connsiteY38" fmla="*/ 16261 h 939527"/>
                  <a:gd name="connsiteX39" fmla="*/ 800896 w 1343542"/>
                  <a:gd name="connsiteY39" fmla="*/ 855 h 939527"/>
                  <a:gd name="connsiteX40" fmla="*/ 871378 w 1343542"/>
                  <a:gd name="connsiteY40" fmla="*/ 6444 h 939527"/>
                  <a:gd name="connsiteX41" fmla="*/ 926110 w 1343542"/>
                  <a:gd name="connsiteY41" fmla="*/ 33120 h 939527"/>
                  <a:gd name="connsiteX42" fmla="*/ 927744 w 1343542"/>
                  <a:gd name="connsiteY42" fmla="*/ 33917 h 939527"/>
                  <a:gd name="connsiteX43" fmla="*/ 1055615 w 1343542"/>
                  <a:gd name="connsiteY43" fmla="*/ 468 h 939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343542" h="939527">
                    <a:moveTo>
                      <a:pt x="1055615" y="468"/>
                    </a:moveTo>
                    <a:cubicBezTo>
                      <a:pt x="1071512" y="1323"/>
                      <a:pt x="1087376" y="3790"/>
                      <a:pt x="1102611" y="7957"/>
                    </a:cubicBezTo>
                    <a:cubicBezTo>
                      <a:pt x="1149045" y="20654"/>
                      <a:pt x="1182341" y="47237"/>
                      <a:pt x="1191286" y="78778"/>
                    </a:cubicBezTo>
                    <a:lnTo>
                      <a:pt x="1191775" y="78953"/>
                    </a:lnTo>
                    <a:lnTo>
                      <a:pt x="1261792" y="104023"/>
                    </a:lnTo>
                    <a:cubicBezTo>
                      <a:pt x="1281360" y="115840"/>
                      <a:pt x="1296393" y="130697"/>
                      <a:pt x="1305089" y="147511"/>
                    </a:cubicBezTo>
                    <a:cubicBezTo>
                      <a:pt x="1317731" y="171920"/>
                      <a:pt x="1315929" y="198430"/>
                      <a:pt x="1299996" y="222042"/>
                    </a:cubicBezTo>
                    <a:cubicBezTo>
                      <a:pt x="1339162" y="254423"/>
                      <a:pt x="1352859" y="296399"/>
                      <a:pt x="1337205" y="335998"/>
                    </a:cubicBezTo>
                    <a:cubicBezTo>
                      <a:pt x="1326800" y="362320"/>
                      <a:pt x="1304375" y="385338"/>
                      <a:pt x="1273975" y="402735"/>
                    </a:cubicBezTo>
                    <a:lnTo>
                      <a:pt x="1249983" y="412877"/>
                    </a:lnTo>
                    <a:lnTo>
                      <a:pt x="1261791" y="417106"/>
                    </a:lnTo>
                    <a:cubicBezTo>
                      <a:pt x="1281359" y="428922"/>
                      <a:pt x="1296392" y="443779"/>
                      <a:pt x="1305088" y="460593"/>
                    </a:cubicBezTo>
                    <a:cubicBezTo>
                      <a:pt x="1317730" y="485002"/>
                      <a:pt x="1315928" y="511512"/>
                      <a:pt x="1299995" y="535124"/>
                    </a:cubicBezTo>
                    <a:cubicBezTo>
                      <a:pt x="1339161" y="567505"/>
                      <a:pt x="1352858" y="609481"/>
                      <a:pt x="1337204" y="649080"/>
                    </a:cubicBezTo>
                    <a:cubicBezTo>
                      <a:pt x="1316394" y="701725"/>
                      <a:pt x="1247504" y="741150"/>
                      <a:pt x="1162897" y="748832"/>
                    </a:cubicBezTo>
                    <a:cubicBezTo>
                      <a:pt x="1162493" y="781691"/>
                      <a:pt x="1139726" y="812854"/>
                      <a:pt x="1100498" y="834306"/>
                    </a:cubicBezTo>
                    <a:cubicBezTo>
                      <a:pt x="1040894" y="866905"/>
                      <a:pt x="954796" y="871093"/>
                      <a:pt x="888049" y="844655"/>
                    </a:cubicBezTo>
                    <a:cubicBezTo>
                      <a:pt x="866462" y="890067"/>
                      <a:pt x="808660" y="924781"/>
                      <a:pt x="736228" y="935841"/>
                    </a:cubicBezTo>
                    <a:cubicBezTo>
                      <a:pt x="650876" y="948871"/>
                      <a:pt x="561797" y="926666"/>
                      <a:pt x="513002" y="880182"/>
                    </a:cubicBezTo>
                    <a:cubicBezTo>
                      <a:pt x="397832" y="924303"/>
                      <a:pt x="248248" y="899503"/>
                      <a:pt x="181407" y="825189"/>
                    </a:cubicBezTo>
                    <a:cubicBezTo>
                      <a:pt x="115747" y="830074"/>
                      <a:pt x="54093" y="804201"/>
                      <a:pt x="35613" y="763993"/>
                    </a:cubicBezTo>
                    <a:cubicBezTo>
                      <a:pt x="22226" y="734903"/>
                      <a:pt x="34060" y="703507"/>
                      <a:pt x="66765" y="681389"/>
                    </a:cubicBezTo>
                    <a:cubicBezTo>
                      <a:pt x="20362" y="664039"/>
                      <a:pt x="-5480" y="630745"/>
                      <a:pt x="981" y="596639"/>
                    </a:cubicBezTo>
                    <a:cubicBezTo>
                      <a:pt x="8559" y="556706"/>
                      <a:pt x="58441" y="525427"/>
                      <a:pt x="121120" y="521311"/>
                    </a:cubicBezTo>
                    <a:cubicBezTo>
                      <a:pt x="121493" y="520644"/>
                      <a:pt x="121897" y="519992"/>
                      <a:pt x="122269" y="519325"/>
                    </a:cubicBezTo>
                    <a:lnTo>
                      <a:pt x="123840" y="507575"/>
                    </a:lnTo>
                    <a:lnTo>
                      <a:pt x="90819" y="498419"/>
                    </a:lnTo>
                    <a:cubicBezTo>
                      <a:pt x="64887" y="487535"/>
                      <a:pt x="44854" y="471015"/>
                      <a:pt x="35614" y="450911"/>
                    </a:cubicBezTo>
                    <a:cubicBezTo>
                      <a:pt x="22227" y="421821"/>
                      <a:pt x="34061" y="390425"/>
                      <a:pt x="66766" y="368307"/>
                    </a:cubicBezTo>
                    <a:cubicBezTo>
                      <a:pt x="20363" y="350957"/>
                      <a:pt x="-5479" y="317663"/>
                      <a:pt x="982" y="283557"/>
                    </a:cubicBezTo>
                    <a:cubicBezTo>
                      <a:pt x="8560" y="243624"/>
                      <a:pt x="58442" y="212345"/>
                      <a:pt x="121121" y="208228"/>
                    </a:cubicBezTo>
                    <a:cubicBezTo>
                      <a:pt x="121494" y="207562"/>
                      <a:pt x="121898" y="206909"/>
                      <a:pt x="122270" y="206243"/>
                    </a:cubicBezTo>
                    <a:cubicBezTo>
                      <a:pt x="113853" y="166919"/>
                      <a:pt x="133483" y="127262"/>
                      <a:pt x="175786" y="98070"/>
                    </a:cubicBezTo>
                    <a:cubicBezTo>
                      <a:pt x="242627" y="51963"/>
                      <a:pt x="350995" y="41686"/>
                      <a:pt x="436130" y="73357"/>
                    </a:cubicBezTo>
                    <a:lnTo>
                      <a:pt x="436188" y="73315"/>
                    </a:lnTo>
                    <a:lnTo>
                      <a:pt x="487962" y="36146"/>
                    </a:lnTo>
                    <a:cubicBezTo>
                      <a:pt x="550589" y="8596"/>
                      <a:pt x="639400" y="10631"/>
                      <a:pt x="698616" y="47701"/>
                    </a:cubicBezTo>
                    <a:lnTo>
                      <a:pt x="699551" y="47002"/>
                    </a:lnTo>
                    <a:lnTo>
                      <a:pt x="740671" y="16261"/>
                    </a:lnTo>
                    <a:cubicBezTo>
                      <a:pt x="758235" y="8214"/>
                      <a:pt x="778828" y="2841"/>
                      <a:pt x="800896" y="855"/>
                    </a:cubicBezTo>
                    <a:cubicBezTo>
                      <a:pt x="825185" y="-1334"/>
                      <a:pt x="849458" y="732"/>
                      <a:pt x="871378" y="6444"/>
                    </a:cubicBezTo>
                    <a:lnTo>
                      <a:pt x="926110" y="33120"/>
                    </a:lnTo>
                    <a:lnTo>
                      <a:pt x="927744" y="33917"/>
                    </a:lnTo>
                    <a:cubicBezTo>
                      <a:pt x="959937" y="9849"/>
                      <a:pt x="1007925" y="-2096"/>
                      <a:pt x="1055615" y="468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9A1F216A-86DA-7F03-C67E-9F454C034A7C}"/>
                  </a:ext>
                </a:extLst>
              </p:cNvPr>
              <p:cNvSpPr/>
              <p:nvPr/>
            </p:nvSpPr>
            <p:spPr>
              <a:xfrm rot="10436526">
                <a:off x="2168086" y="763585"/>
                <a:ext cx="597487" cy="882539"/>
              </a:xfrm>
              <a:custGeom>
                <a:avLst/>
                <a:gdLst>
                  <a:gd name="connsiteX0" fmla="*/ 1055615 w 1343542"/>
                  <a:gd name="connsiteY0" fmla="*/ 468 h 939527"/>
                  <a:gd name="connsiteX1" fmla="*/ 1102611 w 1343542"/>
                  <a:gd name="connsiteY1" fmla="*/ 7957 h 939527"/>
                  <a:gd name="connsiteX2" fmla="*/ 1191286 w 1343542"/>
                  <a:gd name="connsiteY2" fmla="*/ 78778 h 939527"/>
                  <a:gd name="connsiteX3" fmla="*/ 1191775 w 1343542"/>
                  <a:gd name="connsiteY3" fmla="*/ 78953 h 939527"/>
                  <a:gd name="connsiteX4" fmla="*/ 1261792 w 1343542"/>
                  <a:gd name="connsiteY4" fmla="*/ 104023 h 939527"/>
                  <a:gd name="connsiteX5" fmla="*/ 1305089 w 1343542"/>
                  <a:gd name="connsiteY5" fmla="*/ 147511 h 939527"/>
                  <a:gd name="connsiteX6" fmla="*/ 1299996 w 1343542"/>
                  <a:gd name="connsiteY6" fmla="*/ 222042 h 939527"/>
                  <a:gd name="connsiteX7" fmla="*/ 1337205 w 1343542"/>
                  <a:gd name="connsiteY7" fmla="*/ 335998 h 939527"/>
                  <a:gd name="connsiteX8" fmla="*/ 1273975 w 1343542"/>
                  <a:gd name="connsiteY8" fmla="*/ 402735 h 939527"/>
                  <a:gd name="connsiteX9" fmla="*/ 1249983 w 1343542"/>
                  <a:gd name="connsiteY9" fmla="*/ 412877 h 939527"/>
                  <a:gd name="connsiteX10" fmla="*/ 1261791 w 1343542"/>
                  <a:gd name="connsiteY10" fmla="*/ 417106 h 939527"/>
                  <a:gd name="connsiteX11" fmla="*/ 1305088 w 1343542"/>
                  <a:gd name="connsiteY11" fmla="*/ 460593 h 939527"/>
                  <a:gd name="connsiteX12" fmla="*/ 1299995 w 1343542"/>
                  <a:gd name="connsiteY12" fmla="*/ 535124 h 939527"/>
                  <a:gd name="connsiteX13" fmla="*/ 1337204 w 1343542"/>
                  <a:gd name="connsiteY13" fmla="*/ 649080 h 939527"/>
                  <a:gd name="connsiteX14" fmla="*/ 1162897 w 1343542"/>
                  <a:gd name="connsiteY14" fmla="*/ 748832 h 939527"/>
                  <a:gd name="connsiteX15" fmla="*/ 1100498 w 1343542"/>
                  <a:gd name="connsiteY15" fmla="*/ 834306 h 939527"/>
                  <a:gd name="connsiteX16" fmla="*/ 888049 w 1343542"/>
                  <a:gd name="connsiteY16" fmla="*/ 844655 h 939527"/>
                  <a:gd name="connsiteX17" fmla="*/ 736228 w 1343542"/>
                  <a:gd name="connsiteY17" fmla="*/ 935841 h 939527"/>
                  <a:gd name="connsiteX18" fmla="*/ 513002 w 1343542"/>
                  <a:gd name="connsiteY18" fmla="*/ 880182 h 939527"/>
                  <a:gd name="connsiteX19" fmla="*/ 181407 w 1343542"/>
                  <a:gd name="connsiteY19" fmla="*/ 825189 h 939527"/>
                  <a:gd name="connsiteX20" fmla="*/ 35613 w 1343542"/>
                  <a:gd name="connsiteY20" fmla="*/ 763993 h 939527"/>
                  <a:gd name="connsiteX21" fmla="*/ 66765 w 1343542"/>
                  <a:gd name="connsiteY21" fmla="*/ 681389 h 939527"/>
                  <a:gd name="connsiteX22" fmla="*/ 981 w 1343542"/>
                  <a:gd name="connsiteY22" fmla="*/ 596639 h 939527"/>
                  <a:gd name="connsiteX23" fmla="*/ 121120 w 1343542"/>
                  <a:gd name="connsiteY23" fmla="*/ 521311 h 939527"/>
                  <a:gd name="connsiteX24" fmla="*/ 122269 w 1343542"/>
                  <a:gd name="connsiteY24" fmla="*/ 519325 h 939527"/>
                  <a:gd name="connsiteX25" fmla="*/ 123840 w 1343542"/>
                  <a:gd name="connsiteY25" fmla="*/ 507575 h 939527"/>
                  <a:gd name="connsiteX26" fmla="*/ 90819 w 1343542"/>
                  <a:gd name="connsiteY26" fmla="*/ 498419 h 939527"/>
                  <a:gd name="connsiteX27" fmla="*/ 35614 w 1343542"/>
                  <a:gd name="connsiteY27" fmla="*/ 450911 h 939527"/>
                  <a:gd name="connsiteX28" fmla="*/ 66766 w 1343542"/>
                  <a:gd name="connsiteY28" fmla="*/ 368307 h 939527"/>
                  <a:gd name="connsiteX29" fmla="*/ 982 w 1343542"/>
                  <a:gd name="connsiteY29" fmla="*/ 283557 h 939527"/>
                  <a:gd name="connsiteX30" fmla="*/ 121121 w 1343542"/>
                  <a:gd name="connsiteY30" fmla="*/ 208228 h 939527"/>
                  <a:gd name="connsiteX31" fmla="*/ 122270 w 1343542"/>
                  <a:gd name="connsiteY31" fmla="*/ 206243 h 939527"/>
                  <a:gd name="connsiteX32" fmla="*/ 175786 w 1343542"/>
                  <a:gd name="connsiteY32" fmla="*/ 98070 h 939527"/>
                  <a:gd name="connsiteX33" fmla="*/ 436130 w 1343542"/>
                  <a:gd name="connsiteY33" fmla="*/ 73357 h 939527"/>
                  <a:gd name="connsiteX34" fmla="*/ 436188 w 1343542"/>
                  <a:gd name="connsiteY34" fmla="*/ 73315 h 939527"/>
                  <a:gd name="connsiteX35" fmla="*/ 487962 w 1343542"/>
                  <a:gd name="connsiteY35" fmla="*/ 36146 h 939527"/>
                  <a:gd name="connsiteX36" fmla="*/ 698616 w 1343542"/>
                  <a:gd name="connsiteY36" fmla="*/ 47701 h 939527"/>
                  <a:gd name="connsiteX37" fmla="*/ 699551 w 1343542"/>
                  <a:gd name="connsiteY37" fmla="*/ 47002 h 939527"/>
                  <a:gd name="connsiteX38" fmla="*/ 740671 w 1343542"/>
                  <a:gd name="connsiteY38" fmla="*/ 16261 h 939527"/>
                  <a:gd name="connsiteX39" fmla="*/ 800896 w 1343542"/>
                  <a:gd name="connsiteY39" fmla="*/ 855 h 939527"/>
                  <a:gd name="connsiteX40" fmla="*/ 871378 w 1343542"/>
                  <a:gd name="connsiteY40" fmla="*/ 6444 h 939527"/>
                  <a:gd name="connsiteX41" fmla="*/ 926110 w 1343542"/>
                  <a:gd name="connsiteY41" fmla="*/ 33120 h 939527"/>
                  <a:gd name="connsiteX42" fmla="*/ 927744 w 1343542"/>
                  <a:gd name="connsiteY42" fmla="*/ 33917 h 939527"/>
                  <a:gd name="connsiteX43" fmla="*/ 1055615 w 1343542"/>
                  <a:gd name="connsiteY43" fmla="*/ 468 h 939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343542" h="939527">
                    <a:moveTo>
                      <a:pt x="1055615" y="468"/>
                    </a:moveTo>
                    <a:cubicBezTo>
                      <a:pt x="1071512" y="1323"/>
                      <a:pt x="1087376" y="3790"/>
                      <a:pt x="1102611" y="7957"/>
                    </a:cubicBezTo>
                    <a:cubicBezTo>
                      <a:pt x="1149045" y="20654"/>
                      <a:pt x="1182341" y="47237"/>
                      <a:pt x="1191286" y="78778"/>
                    </a:cubicBezTo>
                    <a:lnTo>
                      <a:pt x="1191775" y="78953"/>
                    </a:lnTo>
                    <a:lnTo>
                      <a:pt x="1261792" y="104023"/>
                    </a:lnTo>
                    <a:cubicBezTo>
                      <a:pt x="1281360" y="115840"/>
                      <a:pt x="1296393" y="130697"/>
                      <a:pt x="1305089" y="147511"/>
                    </a:cubicBezTo>
                    <a:cubicBezTo>
                      <a:pt x="1317731" y="171920"/>
                      <a:pt x="1315929" y="198430"/>
                      <a:pt x="1299996" y="222042"/>
                    </a:cubicBezTo>
                    <a:cubicBezTo>
                      <a:pt x="1339162" y="254423"/>
                      <a:pt x="1352859" y="296399"/>
                      <a:pt x="1337205" y="335998"/>
                    </a:cubicBezTo>
                    <a:cubicBezTo>
                      <a:pt x="1326800" y="362320"/>
                      <a:pt x="1304375" y="385338"/>
                      <a:pt x="1273975" y="402735"/>
                    </a:cubicBezTo>
                    <a:lnTo>
                      <a:pt x="1249983" y="412877"/>
                    </a:lnTo>
                    <a:lnTo>
                      <a:pt x="1261791" y="417106"/>
                    </a:lnTo>
                    <a:cubicBezTo>
                      <a:pt x="1281359" y="428922"/>
                      <a:pt x="1296392" y="443779"/>
                      <a:pt x="1305088" y="460593"/>
                    </a:cubicBezTo>
                    <a:cubicBezTo>
                      <a:pt x="1317730" y="485002"/>
                      <a:pt x="1315928" y="511512"/>
                      <a:pt x="1299995" y="535124"/>
                    </a:cubicBezTo>
                    <a:cubicBezTo>
                      <a:pt x="1339161" y="567505"/>
                      <a:pt x="1352858" y="609481"/>
                      <a:pt x="1337204" y="649080"/>
                    </a:cubicBezTo>
                    <a:cubicBezTo>
                      <a:pt x="1316394" y="701725"/>
                      <a:pt x="1247504" y="741150"/>
                      <a:pt x="1162897" y="748832"/>
                    </a:cubicBezTo>
                    <a:cubicBezTo>
                      <a:pt x="1162493" y="781691"/>
                      <a:pt x="1139726" y="812854"/>
                      <a:pt x="1100498" y="834306"/>
                    </a:cubicBezTo>
                    <a:cubicBezTo>
                      <a:pt x="1040894" y="866905"/>
                      <a:pt x="954796" y="871093"/>
                      <a:pt x="888049" y="844655"/>
                    </a:cubicBezTo>
                    <a:cubicBezTo>
                      <a:pt x="866462" y="890067"/>
                      <a:pt x="808660" y="924781"/>
                      <a:pt x="736228" y="935841"/>
                    </a:cubicBezTo>
                    <a:cubicBezTo>
                      <a:pt x="650876" y="948871"/>
                      <a:pt x="561797" y="926666"/>
                      <a:pt x="513002" y="880182"/>
                    </a:cubicBezTo>
                    <a:cubicBezTo>
                      <a:pt x="397832" y="924303"/>
                      <a:pt x="248248" y="899503"/>
                      <a:pt x="181407" y="825189"/>
                    </a:cubicBezTo>
                    <a:cubicBezTo>
                      <a:pt x="115747" y="830074"/>
                      <a:pt x="54093" y="804201"/>
                      <a:pt x="35613" y="763993"/>
                    </a:cubicBezTo>
                    <a:cubicBezTo>
                      <a:pt x="22226" y="734903"/>
                      <a:pt x="34060" y="703507"/>
                      <a:pt x="66765" y="681389"/>
                    </a:cubicBezTo>
                    <a:cubicBezTo>
                      <a:pt x="20362" y="664039"/>
                      <a:pt x="-5480" y="630745"/>
                      <a:pt x="981" y="596639"/>
                    </a:cubicBezTo>
                    <a:cubicBezTo>
                      <a:pt x="8559" y="556706"/>
                      <a:pt x="58441" y="525427"/>
                      <a:pt x="121120" y="521311"/>
                    </a:cubicBezTo>
                    <a:cubicBezTo>
                      <a:pt x="121493" y="520644"/>
                      <a:pt x="121897" y="519992"/>
                      <a:pt x="122269" y="519325"/>
                    </a:cubicBezTo>
                    <a:lnTo>
                      <a:pt x="123840" y="507575"/>
                    </a:lnTo>
                    <a:lnTo>
                      <a:pt x="90819" y="498419"/>
                    </a:lnTo>
                    <a:cubicBezTo>
                      <a:pt x="64887" y="487535"/>
                      <a:pt x="44854" y="471015"/>
                      <a:pt x="35614" y="450911"/>
                    </a:cubicBezTo>
                    <a:cubicBezTo>
                      <a:pt x="22227" y="421821"/>
                      <a:pt x="34061" y="390425"/>
                      <a:pt x="66766" y="368307"/>
                    </a:cubicBezTo>
                    <a:cubicBezTo>
                      <a:pt x="20363" y="350957"/>
                      <a:pt x="-5479" y="317663"/>
                      <a:pt x="982" y="283557"/>
                    </a:cubicBezTo>
                    <a:cubicBezTo>
                      <a:pt x="8560" y="243624"/>
                      <a:pt x="58442" y="212345"/>
                      <a:pt x="121121" y="208228"/>
                    </a:cubicBezTo>
                    <a:cubicBezTo>
                      <a:pt x="121494" y="207562"/>
                      <a:pt x="121898" y="206909"/>
                      <a:pt x="122270" y="206243"/>
                    </a:cubicBezTo>
                    <a:cubicBezTo>
                      <a:pt x="113853" y="166919"/>
                      <a:pt x="133483" y="127262"/>
                      <a:pt x="175786" y="98070"/>
                    </a:cubicBezTo>
                    <a:cubicBezTo>
                      <a:pt x="242627" y="51963"/>
                      <a:pt x="350995" y="41686"/>
                      <a:pt x="436130" y="73357"/>
                    </a:cubicBezTo>
                    <a:lnTo>
                      <a:pt x="436188" y="73315"/>
                    </a:lnTo>
                    <a:lnTo>
                      <a:pt x="487962" y="36146"/>
                    </a:lnTo>
                    <a:cubicBezTo>
                      <a:pt x="550589" y="8596"/>
                      <a:pt x="639400" y="10631"/>
                      <a:pt x="698616" y="47701"/>
                    </a:cubicBezTo>
                    <a:lnTo>
                      <a:pt x="699551" y="47002"/>
                    </a:lnTo>
                    <a:lnTo>
                      <a:pt x="740671" y="16261"/>
                    </a:lnTo>
                    <a:cubicBezTo>
                      <a:pt x="758235" y="8214"/>
                      <a:pt x="778828" y="2841"/>
                      <a:pt x="800896" y="855"/>
                    </a:cubicBezTo>
                    <a:cubicBezTo>
                      <a:pt x="825185" y="-1334"/>
                      <a:pt x="849458" y="732"/>
                      <a:pt x="871378" y="6444"/>
                    </a:cubicBezTo>
                    <a:lnTo>
                      <a:pt x="926110" y="33120"/>
                    </a:lnTo>
                    <a:lnTo>
                      <a:pt x="927744" y="33917"/>
                    </a:lnTo>
                    <a:cubicBezTo>
                      <a:pt x="959937" y="9849"/>
                      <a:pt x="1007925" y="-2096"/>
                      <a:pt x="1055615" y="468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FE2DCBDA-2F39-8B84-8040-146ADF4CFBDE}"/>
                  </a:ext>
                </a:extLst>
              </p:cNvPr>
              <p:cNvSpPr/>
              <p:nvPr/>
            </p:nvSpPr>
            <p:spPr>
              <a:xfrm>
                <a:off x="1470992" y="636104"/>
                <a:ext cx="1113182" cy="158032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0C972882-B96A-0809-11FB-558B47F3073A}"/>
                  </a:ext>
                </a:extLst>
              </p:cNvPr>
              <p:cNvSpPr/>
              <p:nvPr/>
            </p:nvSpPr>
            <p:spPr>
              <a:xfrm>
                <a:off x="1376570" y="3666456"/>
                <a:ext cx="1302025" cy="93156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88F614A7-0C65-D4B4-6BCC-18446A8D9AC7}"/>
                  </a:ext>
                </a:extLst>
              </p:cNvPr>
              <p:cNvSpPr/>
              <p:nvPr/>
            </p:nvSpPr>
            <p:spPr>
              <a:xfrm rot="2196743">
                <a:off x="1584956" y="2640205"/>
                <a:ext cx="185487" cy="19118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CDA5143-B58B-3B2E-DE78-AB1E2AFA7BE1}"/>
                  </a:ext>
                </a:extLst>
              </p:cNvPr>
              <p:cNvSpPr/>
              <p:nvPr/>
            </p:nvSpPr>
            <p:spPr>
              <a:xfrm rot="2196743">
                <a:off x="2244517" y="2663947"/>
                <a:ext cx="185487" cy="19118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F58A3D-7665-B4BB-5397-9A42E53E41E8}"/>
                  </a:ext>
                </a:extLst>
              </p:cNvPr>
              <p:cNvCxnSpPr/>
              <p:nvPr/>
            </p:nvCxnSpPr>
            <p:spPr>
              <a:xfrm>
                <a:off x="1810934" y="3666456"/>
                <a:ext cx="0" cy="9127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69651716-15E3-01FB-00DA-FE57A924899D}"/>
                  </a:ext>
                </a:extLst>
              </p:cNvPr>
              <p:cNvCxnSpPr/>
              <p:nvPr/>
            </p:nvCxnSpPr>
            <p:spPr>
              <a:xfrm>
                <a:off x="2205805" y="3666456"/>
                <a:ext cx="0" cy="9127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1B34279E-AC28-0E45-B617-47CD3CDE2C24}"/>
                </a:ext>
              </a:extLst>
            </p:cNvPr>
            <p:cNvCxnSpPr>
              <a:cxnSpLocks/>
              <a:stCxn id="94" idx="1"/>
              <a:endCxn id="94" idx="3"/>
            </p:cNvCxnSpPr>
            <p:nvPr/>
          </p:nvCxnSpPr>
          <p:spPr>
            <a:xfrm>
              <a:off x="9421612" y="4199349"/>
              <a:ext cx="1302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2B5E53B-65B7-76B3-BC7A-D54B1D48118D}"/>
                </a:ext>
              </a:extLst>
            </p:cNvPr>
            <p:cNvCxnSpPr/>
            <p:nvPr/>
          </p:nvCxnSpPr>
          <p:spPr>
            <a:xfrm>
              <a:off x="9599985" y="3733568"/>
              <a:ext cx="0" cy="9127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E92161B-2534-939E-0B51-85E303FE1B13}"/>
                </a:ext>
              </a:extLst>
            </p:cNvPr>
            <p:cNvCxnSpPr/>
            <p:nvPr/>
          </p:nvCxnSpPr>
          <p:spPr>
            <a:xfrm>
              <a:off x="10479499" y="3724286"/>
              <a:ext cx="0" cy="9127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B0F3690-4056-DC52-F7B0-2AF1DAF39E47}"/>
              </a:ext>
            </a:extLst>
          </p:cNvPr>
          <p:cNvGrpSpPr/>
          <p:nvPr/>
        </p:nvGrpSpPr>
        <p:grpSpPr>
          <a:xfrm>
            <a:off x="354611" y="0"/>
            <a:ext cx="885524" cy="1107996"/>
            <a:chOff x="770021" y="1838425"/>
            <a:chExt cx="885524" cy="110799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8B1BCBB-C413-1991-BEED-046BEEEF7228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7BFC4AA-3699-D87C-4F04-B5EC42B6BF77}"/>
                </a:ext>
              </a:extLst>
            </p:cNvPr>
            <p:cNvSpPr txBox="1"/>
            <p:nvPr/>
          </p:nvSpPr>
          <p:spPr>
            <a:xfrm>
              <a:off x="843815" y="1838425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6FC4772-4DB4-E646-F730-95E108144F67}"/>
              </a:ext>
            </a:extLst>
          </p:cNvPr>
          <p:cNvGrpSpPr/>
          <p:nvPr/>
        </p:nvGrpSpPr>
        <p:grpSpPr>
          <a:xfrm>
            <a:off x="458340" y="487908"/>
            <a:ext cx="2881512" cy="6141989"/>
            <a:chOff x="459163" y="609600"/>
            <a:chExt cx="2645441" cy="563880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62832DB-562D-AB89-B26C-6B2DFE4BA3FB}"/>
                </a:ext>
              </a:extLst>
            </p:cNvPr>
            <p:cNvGrpSpPr/>
            <p:nvPr/>
          </p:nvGrpSpPr>
          <p:grpSpPr>
            <a:xfrm>
              <a:off x="459163" y="609600"/>
              <a:ext cx="2645441" cy="5638800"/>
              <a:chOff x="3049963" y="304800"/>
              <a:chExt cx="2645441" cy="563880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AC3E2A96-91F6-3203-5558-C98C1D990B5E}"/>
                  </a:ext>
                </a:extLst>
              </p:cNvPr>
              <p:cNvSpPr/>
              <p:nvPr/>
            </p:nvSpPr>
            <p:spPr>
              <a:xfrm>
                <a:off x="3505200" y="5334000"/>
                <a:ext cx="762000" cy="609600"/>
              </a:xfrm>
              <a:prstGeom prst="ellipse">
                <a:avLst/>
              </a:prstGeom>
              <a:solidFill>
                <a:srgbClr val="8241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D678F753-8E2F-A719-3088-031E87AA6C3D}"/>
                  </a:ext>
                </a:extLst>
              </p:cNvPr>
              <p:cNvSpPr/>
              <p:nvPr/>
            </p:nvSpPr>
            <p:spPr>
              <a:xfrm>
                <a:off x="4267200" y="5334000"/>
                <a:ext cx="762000" cy="609600"/>
              </a:xfrm>
              <a:prstGeom prst="ellipse">
                <a:avLst/>
              </a:prstGeom>
              <a:solidFill>
                <a:srgbClr val="8241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2E7B1FFC-4F23-1A50-2C41-D9FA6B40AF17}"/>
                  </a:ext>
                </a:extLst>
              </p:cNvPr>
              <p:cNvSpPr/>
              <p:nvPr/>
            </p:nvSpPr>
            <p:spPr>
              <a:xfrm rot="1395753">
                <a:off x="3049963" y="3443530"/>
                <a:ext cx="381000" cy="6096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F17CBECE-50B4-ECE9-D796-D41C0122C1A1}"/>
                  </a:ext>
                </a:extLst>
              </p:cNvPr>
              <p:cNvSpPr/>
              <p:nvPr/>
            </p:nvSpPr>
            <p:spPr>
              <a:xfrm rot="1480658">
                <a:off x="3219171" y="2105729"/>
                <a:ext cx="990600" cy="1828800"/>
              </a:xfrm>
              <a:prstGeom prst="trapezoid">
                <a:avLst>
                  <a:gd name="adj" fmla="val 30469"/>
                </a:avLst>
              </a:prstGeom>
              <a:solidFill>
                <a:srgbClr val="CFB97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4BC027A8-7183-3642-9786-CC20750C4C83}"/>
                  </a:ext>
                </a:extLst>
              </p:cNvPr>
              <p:cNvSpPr/>
              <p:nvPr/>
            </p:nvSpPr>
            <p:spPr>
              <a:xfrm rot="1522635">
                <a:off x="3320558" y="1983347"/>
                <a:ext cx="781962" cy="1678396"/>
              </a:xfrm>
              <a:prstGeom prst="trapezoid">
                <a:avLst>
                  <a:gd name="adj" fmla="val 30469"/>
                </a:avLst>
              </a:prstGeom>
              <a:solidFill>
                <a:srgbClr val="A26D2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rapezoid 16">
                <a:extLst>
                  <a:ext uri="{FF2B5EF4-FFF2-40B4-BE49-F238E27FC236}">
                    <a16:creationId xmlns:a16="http://schemas.microsoft.com/office/drawing/2014/main" id="{F6805883-52A6-E3B4-44C5-ECAC046DFCE2}"/>
                  </a:ext>
                </a:extLst>
              </p:cNvPr>
              <p:cNvSpPr/>
              <p:nvPr/>
            </p:nvSpPr>
            <p:spPr>
              <a:xfrm>
                <a:off x="3352800" y="2209800"/>
                <a:ext cx="1981200" cy="3429000"/>
              </a:xfrm>
              <a:prstGeom prst="trapezoid">
                <a:avLst>
                  <a:gd name="adj" fmla="val 30469"/>
                </a:avLst>
              </a:prstGeom>
              <a:solidFill>
                <a:srgbClr val="CFB97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rapezoid 17">
                <a:extLst>
                  <a:ext uri="{FF2B5EF4-FFF2-40B4-BE49-F238E27FC236}">
                    <a16:creationId xmlns:a16="http://schemas.microsoft.com/office/drawing/2014/main" id="{1F61A5B5-4828-F2C1-030A-B9CDE552F434}"/>
                  </a:ext>
                </a:extLst>
              </p:cNvPr>
              <p:cNvSpPr/>
              <p:nvPr/>
            </p:nvSpPr>
            <p:spPr>
              <a:xfrm>
                <a:off x="3429000" y="1981200"/>
                <a:ext cx="1828800" cy="2362200"/>
              </a:xfrm>
              <a:prstGeom prst="trapezoid">
                <a:avLst>
                  <a:gd name="adj" fmla="val 30469"/>
                </a:avLst>
              </a:prstGeom>
              <a:solidFill>
                <a:srgbClr val="A26D2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rapezoid 18">
                <a:extLst>
                  <a:ext uri="{FF2B5EF4-FFF2-40B4-BE49-F238E27FC236}">
                    <a16:creationId xmlns:a16="http://schemas.microsoft.com/office/drawing/2014/main" id="{86B2F2FA-E4C5-5ED0-5B78-36D9DC511F48}"/>
                  </a:ext>
                </a:extLst>
              </p:cNvPr>
              <p:cNvSpPr/>
              <p:nvPr/>
            </p:nvSpPr>
            <p:spPr>
              <a:xfrm rot="402310">
                <a:off x="3425412" y="2011293"/>
                <a:ext cx="809297" cy="3401044"/>
              </a:xfrm>
              <a:prstGeom prst="trapezoid">
                <a:avLst>
                  <a:gd name="adj" fmla="val 30469"/>
                </a:avLst>
              </a:prstGeom>
              <a:solidFill>
                <a:srgbClr val="F9EBA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Cloud 19">
                <a:extLst>
                  <a:ext uri="{FF2B5EF4-FFF2-40B4-BE49-F238E27FC236}">
                    <a16:creationId xmlns:a16="http://schemas.microsoft.com/office/drawing/2014/main" id="{E1638870-FA0F-6F2B-1B25-A176A0FC7AB4}"/>
                  </a:ext>
                </a:extLst>
              </p:cNvPr>
              <p:cNvSpPr/>
              <p:nvPr/>
            </p:nvSpPr>
            <p:spPr>
              <a:xfrm>
                <a:off x="3581400" y="381000"/>
                <a:ext cx="609600" cy="1524000"/>
              </a:xfrm>
              <a:prstGeom prst="clou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Cloud 20">
                <a:extLst>
                  <a:ext uri="{FF2B5EF4-FFF2-40B4-BE49-F238E27FC236}">
                    <a16:creationId xmlns:a16="http://schemas.microsoft.com/office/drawing/2014/main" id="{1AACDAFC-E830-5BB8-D945-6D90DE11B168}"/>
                  </a:ext>
                </a:extLst>
              </p:cNvPr>
              <p:cNvSpPr/>
              <p:nvPr/>
            </p:nvSpPr>
            <p:spPr>
              <a:xfrm rot="21175570">
                <a:off x="4589855" y="417252"/>
                <a:ext cx="685800" cy="1569896"/>
              </a:xfrm>
              <a:prstGeom prst="clou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84B543DC-322F-826C-1494-7C346B36CBC9}"/>
                  </a:ext>
                </a:extLst>
              </p:cNvPr>
              <p:cNvSpPr/>
              <p:nvPr/>
            </p:nvSpPr>
            <p:spPr>
              <a:xfrm>
                <a:off x="3810000" y="304800"/>
                <a:ext cx="1219200" cy="18288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3">
                <a:extLst>
                  <a:ext uri="{FF2B5EF4-FFF2-40B4-BE49-F238E27FC236}">
                    <a16:creationId xmlns:a16="http://schemas.microsoft.com/office/drawing/2014/main" id="{B4DAA26D-094E-067B-C9FB-A33C34B86184}"/>
                  </a:ext>
                </a:extLst>
              </p:cNvPr>
              <p:cNvGrpSpPr/>
              <p:nvPr/>
            </p:nvGrpSpPr>
            <p:grpSpPr>
              <a:xfrm>
                <a:off x="4667079" y="1886593"/>
                <a:ext cx="1028325" cy="2041870"/>
                <a:chOff x="4743279" y="2800993"/>
                <a:chExt cx="1028325" cy="2041870"/>
              </a:xfrm>
            </p:grpSpPr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D020E933-68EA-37D4-EA8F-D65545FBFDA2}"/>
                    </a:ext>
                  </a:extLst>
                </p:cNvPr>
                <p:cNvSpPr/>
                <p:nvPr/>
              </p:nvSpPr>
              <p:spPr>
                <a:xfrm rot="19853357">
                  <a:off x="5390604" y="4157063"/>
                  <a:ext cx="381000" cy="68580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Trapezoid 27">
                  <a:extLst>
                    <a:ext uri="{FF2B5EF4-FFF2-40B4-BE49-F238E27FC236}">
                      <a16:creationId xmlns:a16="http://schemas.microsoft.com/office/drawing/2014/main" id="{935EC37D-CFED-8693-F2B2-2489FB1372F2}"/>
                    </a:ext>
                  </a:extLst>
                </p:cNvPr>
                <p:cNvSpPr/>
                <p:nvPr/>
              </p:nvSpPr>
              <p:spPr>
                <a:xfrm rot="19830111">
                  <a:off x="4809673" y="2800993"/>
                  <a:ext cx="729945" cy="1881039"/>
                </a:xfrm>
                <a:prstGeom prst="trapezoid">
                  <a:avLst>
                    <a:gd name="adj" fmla="val 30469"/>
                  </a:avLst>
                </a:prstGeom>
                <a:solidFill>
                  <a:srgbClr val="CFB97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rapezoid 28">
                  <a:extLst>
                    <a:ext uri="{FF2B5EF4-FFF2-40B4-BE49-F238E27FC236}">
                      <a16:creationId xmlns:a16="http://schemas.microsoft.com/office/drawing/2014/main" id="{91AA48AC-50B1-58ED-B1B5-596FFCBE1A3E}"/>
                    </a:ext>
                  </a:extLst>
                </p:cNvPr>
                <p:cNvSpPr/>
                <p:nvPr/>
              </p:nvSpPr>
              <p:spPr>
                <a:xfrm rot="19749421">
                  <a:off x="4743279" y="2937980"/>
                  <a:ext cx="877678" cy="1504779"/>
                </a:xfrm>
                <a:prstGeom prst="trapezoid">
                  <a:avLst>
                    <a:gd name="adj" fmla="val 30469"/>
                  </a:avLst>
                </a:prstGeom>
                <a:solidFill>
                  <a:srgbClr val="A26D26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4" name="Trapezoid 23">
                <a:extLst>
                  <a:ext uri="{FF2B5EF4-FFF2-40B4-BE49-F238E27FC236}">
                    <a16:creationId xmlns:a16="http://schemas.microsoft.com/office/drawing/2014/main" id="{F258ABF2-9A1E-3B64-07D2-322A14387CA5}"/>
                  </a:ext>
                </a:extLst>
              </p:cNvPr>
              <p:cNvSpPr/>
              <p:nvPr/>
            </p:nvSpPr>
            <p:spPr>
              <a:xfrm rot="21185207">
                <a:off x="4484324" y="2019821"/>
                <a:ext cx="840889" cy="3486214"/>
              </a:xfrm>
              <a:prstGeom prst="trapezoid">
                <a:avLst>
                  <a:gd name="adj" fmla="val 30469"/>
                </a:avLst>
              </a:prstGeom>
              <a:solidFill>
                <a:srgbClr val="F9EBA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Cloud 24">
                <a:extLst>
                  <a:ext uri="{FF2B5EF4-FFF2-40B4-BE49-F238E27FC236}">
                    <a16:creationId xmlns:a16="http://schemas.microsoft.com/office/drawing/2014/main" id="{1DA4141E-DF3F-02C4-62D1-3381FAA8FBA1}"/>
                  </a:ext>
                </a:extLst>
              </p:cNvPr>
              <p:cNvSpPr/>
              <p:nvPr/>
            </p:nvSpPr>
            <p:spPr>
              <a:xfrm rot="21175570">
                <a:off x="3844971" y="1488673"/>
                <a:ext cx="1105317" cy="993083"/>
              </a:xfrm>
              <a:prstGeom prst="cloud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DBB488CF-AB79-7DC1-9239-E6CE92E02D39}"/>
                  </a:ext>
                </a:extLst>
              </p:cNvPr>
              <p:cNvSpPr/>
              <p:nvPr/>
            </p:nvSpPr>
            <p:spPr>
              <a:xfrm rot="5225831">
                <a:off x="4300667" y="1584083"/>
                <a:ext cx="151646" cy="34807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E11A619-AB31-98D9-8FB9-C30025879D76}"/>
                </a:ext>
              </a:extLst>
            </p:cNvPr>
            <p:cNvGrpSpPr/>
            <p:nvPr/>
          </p:nvGrpSpPr>
          <p:grpSpPr>
            <a:xfrm rot="342721">
              <a:off x="753773" y="5111242"/>
              <a:ext cx="605597" cy="534729"/>
              <a:chOff x="152400" y="1820740"/>
              <a:chExt cx="605597" cy="534729"/>
            </a:xfrm>
          </p:grpSpPr>
          <p:sp>
            <p:nvSpPr>
              <p:cNvPr id="9" name="Diamond 8">
                <a:extLst>
                  <a:ext uri="{FF2B5EF4-FFF2-40B4-BE49-F238E27FC236}">
                    <a16:creationId xmlns:a16="http://schemas.microsoft.com/office/drawing/2014/main" id="{12049ADE-BB5E-C9F7-B79E-C8D35EFA49CF}"/>
                  </a:ext>
                </a:extLst>
              </p:cNvPr>
              <p:cNvSpPr/>
              <p:nvPr/>
            </p:nvSpPr>
            <p:spPr>
              <a:xfrm>
                <a:off x="152400" y="1820740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Diamond 9">
                <a:extLst>
                  <a:ext uri="{FF2B5EF4-FFF2-40B4-BE49-F238E27FC236}">
                    <a16:creationId xmlns:a16="http://schemas.microsoft.com/office/drawing/2014/main" id="{59981618-A55F-5C25-6061-585C364A4398}"/>
                  </a:ext>
                </a:extLst>
              </p:cNvPr>
              <p:cNvSpPr/>
              <p:nvPr/>
            </p:nvSpPr>
            <p:spPr>
              <a:xfrm>
                <a:off x="453197" y="1824555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Diamond 10">
                <a:extLst>
                  <a:ext uri="{FF2B5EF4-FFF2-40B4-BE49-F238E27FC236}">
                    <a16:creationId xmlns:a16="http://schemas.microsoft.com/office/drawing/2014/main" id="{C04EA405-58B4-27B2-81FA-887532F9860A}"/>
                  </a:ext>
                </a:extLst>
              </p:cNvPr>
              <p:cNvSpPr/>
              <p:nvPr/>
            </p:nvSpPr>
            <p:spPr>
              <a:xfrm>
                <a:off x="314801" y="1824555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0C42DA2-32FD-EF52-6A3C-7A57CF3C6239}"/>
                </a:ext>
              </a:extLst>
            </p:cNvPr>
            <p:cNvGrpSpPr/>
            <p:nvPr/>
          </p:nvGrpSpPr>
          <p:grpSpPr>
            <a:xfrm rot="21000115">
              <a:off x="2177624" y="5211390"/>
              <a:ext cx="605597" cy="534729"/>
              <a:chOff x="152400" y="1820740"/>
              <a:chExt cx="605597" cy="534729"/>
            </a:xfrm>
          </p:grpSpPr>
          <p:sp>
            <p:nvSpPr>
              <p:cNvPr id="6" name="Diamond 5">
                <a:extLst>
                  <a:ext uri="{FF2B5EF4-FFF2-40B4-BE49-F238E27FC236}">
                    <a16:creationId xmlns:a16="http://schemas.microsoft.com/office/drawing/2014/main" id="{E87AB141-B2D5-9250-2A56-83BA5E1BB200}"/>
                  </a:ext>
                </a:extLst>
              </p:cNvPr>
              <p:cNvSpPr/>
              <p:nvPr/>
            </p:nvSpPr>
            <p:spPr>
              <a:xfrm>
                <a:off x="152400" y="1820740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Diamond 6">
                <a:extLst>
                  <a:ext uri="{FF2B5EF4-FFF2-40B4-BE49-F238E27FC236}">
                    <a16:creationId xmlns:a16="http://schemas.microsoft.com/office/drawing/2014/main" id="{927B7743-574D-8F5D-6F71-FCB6D0B3D411}"/>
                  </a:ext>
                </a:extLst>
              </p:cNvPr>
              <p:cNvSpPr/>
              <p:nvPr/>
            </p:nvSpPr>
            <p:spPr>
              <a:xfrm>
                <a:off x="453197" y="1824555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Diamond 7">
                <a:extLst>
                  <a:ext uri="{FF2B5EF4-FFF2-40B4-BE49-F238E27FC236}">
                    <a16:creationId xmlns:a16="http://schemas.microsoft.com/office/drawing/2014/main" id="{4926C82B-8155-FDE9-DE30-32DB94AB9244}"/>
                  </a:ext>
                </a:extLst>
              </p:cNvPr>
              <p:cNvSpPr/>
              <p:nvPr/>
            </p:nvSpPr>
            <p:spPr>
              <a:xfrm>
                <a:off x="314801" y="1824555"/>
                <a:ext cx="304800" cy="530914"/>
              </a:xfrm>
              <a:prstGeom prst="diamond">
                <a:avLst/>
              </a:prstGeom>
              <a:solidFill>
                <a:srgbClr val="E7BE6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31105617-DAE3-55D1-06C0-D898DAF082D5}"/>
              </a:ext>
            </a:extLst>
          </p:cNvPr>
          <p:cNvSpPr txBox="1"/>
          <p:nvPr/>
        </p:nvSpPr>
        <p:spPr>
          <a:xfrm>
            <a:off x="3241782" y="6027128"/>
            <a:ext cx="1640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Aaron</a:t>
            </a:r>
          </a:p>
          <a:p>
            <a:r>
              <a:rPr lang="en-US" sz="1000" dirty="0"/>
              <a:t>Exodus 4, D&amp;C 107:1, 6, 20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7591C53-695D-E22C-E288-8B08EC4F7127}"/>
              </a:ext>
            </a:extLst>
          </p:cNvPr>
          <p:cNvGrpSpPr/>
          <p:nvPr/>
        </p:nvGrpSpPr>
        <p:grpSpPr>
          <a:xfrm>
            <a:off x="4175153" y="613309"/>
            <a:ext cx="3087999" cy="6041716"/>
            <a:chOff x="4405522" y="337573"/>
            <a:chExt cx="3474796" cy="6440935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D45EF42D-7EA6-560B-058D-065F2C4B8E0A}"/>
                </a:ext>
              </a:extLst>
            </p:cNvPr>
            <p:cNvGrpSpPr/>
            <p:nvPr/>
          </p:nvGrpSpPr>
          <p:grpSpPr>
            <a:xfrm rot="1888854">
              <a:off x="5482513" y="5688796"/>
              <a:ext cx="853271" cy="1089712"/>
              <a:chOff x="8027970" y="4984850"/>
              <a:chExt cx="789512" cy="1008286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9DD17108-B133-1FE3-E401-FFAF79A42D8B}"/>
                  </a:ext>
                </a:extLst>
              </p:cNvPr>
              <p:cNvSpPr/>
              <p:nvPr/>
            </p:nvSpPr>
            <p:spPr>
              <a:xfrm>
                <a:off x="8027970" y="5121348"/>
                <a:ext cx="766783" cy="871788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AD16C0F7-2960-C20E-FAC9-69FA58524AF6}"/>
                  </a:ext>
                </a:extLst>
              </p:cNvPr>
              <p:cNvSpPr/>
              <p:nvPr/>
            </p:nvSpPr>
            <p:spPr>
              <a:xfrm>
                <a:off x="8149673" y="4984850"/>
                <a:ext cx="553968" cy="87178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3D47BDEE-30E7-BB6A-C7D4-B22971C6395E}"/>
                  </a:ext>
                </a:extLst>
              </p:cNvPr>
              <p:cNvSpPr/>
              <p:nvPr/>
            </p:nvSpPr>
            <p:spPr>
              <a:xfrm rot="305140">
                <a:off x="8048698" y="5467451"/>
                <a:ext cx="768784" cy="45719"/>
              </a:xfrm>
              <a:custGeom>
                <a:avLst/>
                <a:gdLst>
                  <a:gd name="connsiteX0" fmla="*/ 437665 w 875330"/>
                  <a:gd name="connsiteY0" fmla="*/ 0 h 519679"/>
                  <a:gd name="connsiteX1" fmla="*/ 875330 w 875330"/>
                  <a:gd name="connsiteY1" fmla="*/ 450426 h 519679"/>
                  <a:gd name="connsiteX2" fmla="*/ 868546 w 875330"/>
                  <a:gd name="connsiteY2" fmla="*/ 519679 h 519679"/>
                  <a:gd name="connsiteX3" fmla="*/ 807985 w 875330"/>
                  <a:gd name="connsiteY3" fmla="*/ 519679 h 519679"/>
                  <a:gd name="connsiteX4" fmla="*/ 814738 w 875330"/>
                  <a:gd name="connsiteY4" fmla="*/ 450426 h 519679"/>
                  <a:gd name="connsiteX5" fmla="*/ 437664 w 875330"/>
                  <a:gd name="connsiteY5" fmla="*/ 60590 h 519679"/>
                  <a:gd name="connsiteX6" fmla="*/ 60590 w 875330"/>
                  <a:gd name="connsiteY6" fmla="*/ 450426 h 519679"/>
                  <a:gd name="connsiteX7" fmla="*/ 67343 w 875330"/>
                  <a:gd name="connsiteY7" fmla="*/ 519679 h 519679"/>
                  <a:gd name="connsiteX8" fmla="*/ 6784 w 875330"/>
                  <a:gd name="connsiteY8" fmla="*/ 519679 h 519679"/>
                  <a:gd name="connsiteX9" fmla="*/ 0 w 875330"/>
                  <a:gd name="connsiteY9" fmla="*/ 450426 h 519679"/>
                  <a:gd name="connsiteX10" fmla="*/ 437665 w 875330"/>
                  <a:gd name="connsiteY10" fmla="*/ 0 h 519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75330" h="519679">
                    <a:moveTo>
                      <a:pt x="437665" y="0"/>
                    </a:moveTo>
                    <a:cubicBezTo>
                      <a:pt x="679381" y="0"/>
                      <a:pt x="875330" y="201663"/>
                      <a:pt x="875330" y="450426"/>
                    </a:cubicBezTo>
                    <a:lnTo>
                      <a:pt x="868546" y="519679"/>
                    </a:lnTo>
                    <a:lnTo>
                      <a:pt x="807985" y="519679"/>
                    </a:lnTo>
                    <a:lnTo>
                      <a:pt x="814738" y="450426"/>
                    </a:lnTo>
                    <a:cubicBezTo>
                      <a:pt x="814738" y="235126"/>
                      <a:pt x="645916" y="60590"/>
                      <a:pt x="437664" y="60590"/>
                    </a:cubicBezTo>
                    <a:cubicBezTo>
                      <a:pt x="229412" y="60590"/>
                      <a:pt x="60590" y="235126"/>
                      <a:pt x="60590" y="450426"/>
                    </a:cubicBezTo>
                    <a:lnTo>
                      <a:pt x="67343" y="519679"/>
                    </a:lnTo>
                    <a:lnTo>
                      <a:pt x="6784" y="519679"/>
                    </a:lnTo>
                    <a:lnTo>
                      <a:pt x="0" y="450426"/>
                    </a:lnTo>
                    <a:cubicBezTo>
                      <a:pt x="0" y="201663"/>
                      <a:pt x="195949" y="0"/>
                      <a:pt x="437665" y="0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85FDFEE-03BC-7B30-026D-274FD0F8F74D}"/>
                </a:ext>
              </a:extLst>
            </p:cNvPr>
            <p:cNvGrpSpPr/>
            <p:nvPr/>
          </p:nvGrpSpPr>
          <p:grpSpPr>
            <a:xfrm rot="18849425">
              <a:off x="6258331" y="5726422"/>
              <a:ext cx="853271" cy="1089712"/>
              <a:chOff x="8027970" y="4984850"/>
              <a:chExt cx="789512" cy="1008286"/>
            </a:xfrm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AE9FEB3C-5C89-870A-885A-73A7671AA107}"/>
                  </a:ext>
                </a:extLst>
              </p:cNvPr>
              <p:cNvSpPr/>
              <p:nvPr/>
            </p:nvSpPr>
            <p:spPr>
              <a:xfrm>
                <a:off x="8027970" y="5121348"/>
                <a:ext cx="766783" cy="871788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6B0D5C6F-A18B-84EA-6585-D6B7332939C9}"/>
                  </a:ext>
                </a:extLst>
              </p:cNvPr>
              <p:cNvSpPr/>
              <p:nvPr/>
            </p:nvSpPr>
            <p:spPr>
              <a:xfrm>
                <a:off x="8149673" y="4984850"/>
                <a:ext cx="553968" cy="87178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BBE61492-480B-275D-B4F4-5A7B8A6F7FFC}"/>
                  </a:ext>
                </a:extLst>
              </p:cNvPr>
              <p:cNvSpPr/>
              <p:nvPr/>
            </p:nvSpPr>
            <p:spPr>
              <a:xfrm rot="305140">
                <a:off x="8048698" y="5467451"/>
                <a:ext cx="768784" cy="45719"/>
              </a:xfrm>
              <a:custGeom>
                <a:avLst/>
                <a:gdLst>
                  <a:gd name="connsiteX0" fmla="*/ 437665 w 875330"/>
                  <a:gd name="connsiteY0" fmla="*/ 0 h 519679"/>
                  <a:gd name="connsiteX1" fmla="*/ 875330 w 875330"/>
                  <a:gd name="connsiteY1" fmla="*/ 450426 h 519679"/>
                  <a:gd name="connsiteX2" fmla="*/ 868546 w 875330"/>
                  <a:gd name="connsiteY2" fmla="*/ 519679 h 519679"/>
                  <a:gd name="connsiteX3" fmla="*/ 807985 w 875330"/>
                  <a:gd name="connsiteY3" fmla="*/ 519679 h 519679"/>
                  <a:gd name="connsiteX4" fmla="*/ 814738 w 875330"/>
                  <a:gd name="connsiteY4" fmla="*/ 450426 h 519679"/>
                  <a:gd name="connsiteX5" fmla="*/ 437664 w 875330"/>
                  <a:gd name="connsiteY5" fmla="*/ 60590 h 519679"/>
                  <a:gd name="connsiteX6" fmla="*/ 60590 w 875330"/>
                  <a:gd name="connsiteY6" fmla="*/ 450426 h 519679"/>
                  <a:gd name="connsiteX7" fmla="*/ 67343 w 875330"/>
                  <a:gd name="connsiteY7" fmla="*/ 519679 h 519679"/>
                  <a:gd name="connsiteX8" fmla="*/ 6784 w 875330"/>
                  <a:gd name="connsiteY8" fmla="*/ 519679 h 519679"/>
                  <a:gd name="connsiteX9" fmla="*/ 0 w 875330"/>
                  <a:gd name="connsiteY9" fmla="*/ 450426 h 519679"/>
                  <a:gd name="connsiteX10" fmla="*/ 437665 w 875330"/>
                  <a:gd name="connsiteY10" fmla="*/ 0 h 519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75330" h="519679">
                    <a:moveTo>
                      <a:pt x="437665" y="0"/>
                    </a:moveTo>
                    <a:cubicBezTo>
                      <a:pt x="679381" y="0"/>
                      <a:pt x="875330" y="201663"/>
                      <a:pt x="875330" y="450426"/>
                    </a:cubicBezTo>
                    <a:lnTo>
                      <a:pt x="868546" y="519679"/>
                    </a:lnTo>
                    <a:lnTo>
                      <a:pt x="807985" y="519679"/>
                    </a:lnTo>
                    <a:lnTo>
                      <a:pt x="814738" y="450426"/>
                    </a:lnTo>
                    <a:cubicBezTo>
                      <a:pt x="814738" y="235126"/>
                      <a:pt x="645916" y="60590"/>
                      <a:pt x="437664" y="60590"/>
                    </a:cubicBezTo>
                    <a:cubicBezTo>
                      <a:pt x="229412" y="60590"/>
                      <a:pt x="60590" y="235126"/>
                      <a:pt x="60590" y="450426"/>
                    </a:cubicBezTo>
                    <a:lnTo>
                      <a:pt x="67343" y="519679"/>
                    </a:lnTo>
                    <a:lnTo>
                      <a:pt x="6784" y="519679"/>
                    </a:lnTo>
                    <a:lnTo>
                      <a:pt x="0" y="450426"/>
                    </a:lnTo>
                    <a:cubicBezTo>
                      <a:pt x="0" y="201663"/>
                      <a:pt x="195949" y="0"/>
                      <a:pt x="437665" y="0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Moon 33">
              <a:extLst>
                <a:ext uri="{FF2B5EF4-FFF2-40B4-BE49-F238E27FC236}">
                  <a16:creationId xmlns:a16="http://schemas.microsoft.com/office/drawing/2014/main" id="{B16BE66E-7CB6-6827-43FF-89837A8294F8}"/>
                </a:ext>
              </a:extLst>
            </p:cNvPr>
            <p:cNvSpPr/>
            <p:nvPr/>
          </p:nvSpPr>
          <p:spPr>
            <a:xfrm rot="269367">
              <a:off x="4906889" y="875418"/>
              <a:ext cx="1116321" cy="1720052"/>
            </a:xfrm>
            <a:prstGeom prst="moon">
              <a:avLst>
                <a:gd name="adj" fmla="val 70233"/>
              </a:avLst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Moon 34">
              <a:extLst>
                <a:ext uri="{FF2B5EF4-FFF2-40B4-BE49-F238E27FC236}">
                  <a16:creationId xmlns:a16="http://schemas.microsoft.com/office/drawing/2014/main" id="{5C2826A0-FFD9-6C4B-2611-D9A0F047CCB4}"/>
                </a:ext>
              </a:extLst>
            </p:cNvPr>
            <p:cNvSpPr/>
            <p:nvPr/>
          </p:nvSpPr>
          <p:spPr>
            <a:xfrm rot="10543047">
              <a:off x="6687436" y="883686"/>
              <a:ext cx="1116321" cy="1720052"/>
            </a:xfrm>
            <a:prstGeom prst="moon">
              <a:avLst>
                <a:gd name="adj" fmla="val 70233"/>
              </a:avLst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E14D056-1385-CA06-2794-5216A3362A02}"/>
                </a:ext>
              </a:extLst>
            </p:cNvPr>
            <p:cNvSpPr/>
            <p:nvPr/>
          </p:nvSpPr>
          <p:spPr>
            <a:xfrm rot="2156283">
              <a:off x="4405522" y="3793785"/>
              <a:ext cx="606781" cy="9686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F735DA80-35BF-8E21-14C6-2CF849987B31}"/>
                </a:ext>
              </a:extLst>
            </p:cNvPr>
            <p:cNvSpPr/>
            <p:nvPr/>
          </p:nvSpPr>
          <p:spPr>
            <a:xfrm rot="1996156">
              <a:off x="4550726" y="2657897"/>
              <a:ext cx="1283732" cy="1834792"/>
            </a:xfrm>
            <a:prstGeom prst="trapezoid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6D285EE5-D5DA-F6A2-BD70-91328D9C1C02}"/>
                </a:ext>
              </a:extLst>
            </p:cNvPr>
            <p:cNvSpPr/>
            <p:nvPr/>
          </p:nvSpPr>
          <p:spPr>
            <a:xfrm rot="2041752">
              <a:off x="4743494" y="2434750"/>
              <a:ext cx="1276155" cy="1660761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F325A410-D457-3245-F02F-C8FABE7EB6CA}"/>
                </a:ext>
              </a:extLst>
            </p:cNvPr>
            <p:cNvSpPr/>
            <p:nvPr/>
          </p:nvSpPr>
          <p:spPr>
            <a:xfrm rot="19870960">
              <a:off x="6325482" y="2377431"/>
              <a:ext cx="1205810" cy="1834792"/>
            </a:xfrm>
            <a:prstGeom prst="trapezoid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B4FA91C7-7BFA-47CC-9C4E-7030CEABC01C}"/>
                </a:ext>
              </a:extLst>
            </p:cNvPr>
            <p:cNvSpPr/>
            <p:nvPr/>
          </p:nvSpPr>
          <p:spPr>
            <a:xfrm rot="20036208">
              <a:off x="6071383" y="2136576"/>
              <a:ext cx="1276155" cy="1660761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4DB50FDD-5411-E2E5-0642-B77F618C8C90}"/>
                </a:ext>
              </a:extLst>
            </p:cNvPr>
            <p:cNvSpPr/>
            <p:nvPr/>
          </p:nvSpPr>
          <p:spPr>
            <a:xfrm>
              <a:off x="5356722" y="2510469"/>
              <a:ext cx="1840441" cy="3680882"/>
            </a:xfrm>
            <a:prstGeom prst="trapezoid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CC4204A-3B1F-EF5E-60ED-77C391A558DC}"/>
                </a:ext>
              </a:extLst>
            </p:cNvPr>
            <p:cNvSpPr/>
            <p:nvPr/>
          </p:nvSpPr>
          <p:spPr>
            <a:xfrm>
              <a:off x="5866456" y="2219873"/>
              <a:ext cx="762217" cy="77492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A03E5202-73BD-C6F8-6F48-A68263B70A06}"/>
                </a:ext>
              </a:extLst>
            </p:cNvPr>
            <p:cNvSpPr/>
            <p:nvPr/>
          </p:nvSpPr>
          <p:spPr>
            <a:xfrm rot="21335299">
              <a:off x="6347891" y="2315871"/>
              <a:ext cx="888694" cy="3685095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4444A2FF-0840-2C6B-D5DB-528BC9F06639}"/>
                </a:ext>
              </a:extLst>
            </p:cNvPr>
            <p:cNvSpPr/>
            <p:nvPr/>
          </p:nvSpPr>
          <p:spPr>
            <a:xfrm rot="353417">
              <a:off x="5335027" y="2412487"/>
              <a:ext cx="888694" cy="3522524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3707DFE-6145-C812-6A70-E50C7BB0B29B}"/>
                </a:ext>
              </a:extLst>
            </p:cNvPr>
            <p:cNvSpPr/>
            <p:nvPr/>
          </p:nvSpPr>
          <p:spPr>
            <a:xfrm>
              <a:off x="5162992" y="644538"/>
              <a:ext cx="2324768" cy="196279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74CBBC1-04FC-49FA-3B55-93B81953615E}"/>
                </a:ext>
              </a:extLst>
            </p:cNvPr>
            <p:cNvSpPr/>
            <p:nvPr/>
          </p:nvSpPr>
          <p:spPr>
            <a:xfrm rot="4812317">
              <a:off x="5629283" y="-143189"/>
              <a:ext cx="1278117" cy="2239641"/>
            </a:xfrm>
            <a:custGeom>
              <a:avLst/>
              <a:gdLst>
                <a:gd name="connsiteX0" fmla="*/ 6800 w 1278117"/>
                <a:gd name="connsiteY0" fmla="*/ 1278555 h 2239641"/>
                <a:gd name="connsiteX1" fmla="*/ 153484 w 1278117"/>
                <a:gd name="connsiteY1" fmla="*/ 986745 h 2239641"/>
                <a:gd name="connsiteX2" fmla="*/ 189509 w 1278117"/>
                <a:gd name="connsiteY2" fmla="*/ 952989 h 2239641"/>
                <a:gd name="connsiteX3" fmla="*/ 166876 w 1278117"/>
                <a:gd name="connsiteY3" fmla="*/ 895539 h 2239641"/>
                <a:gd name="connsiteX4" fmla="*/ 153643 w 1278117"/>
                <a:gd name="connsiteY4" fmla="*/ 638478 h 2239641"/>
                <a:gd name="connsiteX5" fmla="*/ 689533 w 1278117"/>
                <a:gd name="connsiteY5" fmla="*/ 127891 h 2239641"/>
                <a:gd name="connsiteX6" fmla="*/ 784437 w 1278117"/>
                <a:gd name="connsiteY6" fmla="*/ 118424 h 2239641"/>
                <a:gd name="connsiteX7" fmla="*/ 803012 w 1278117"/>
                <a:gd name="connsiteY7" fmla="*/ 104853 h 2239641"/>
                <a:gd name="connsiteX8" fmla="*/ 1208329 w 1278117"/>
                <a:gd name="connsiteY8" fmla="*/ 244 h 2239641"/>
                <a:gd name="connsiteX9" fmla="*/ 1144175 w 1278117"/>
                <a:gd name="connsiteY9" fmla="*/ 96370 h 2239641"/>
                <a:gd name="connsiteX10" fmla="*/ 1104278 w 1278117"/>
                <a:gd name="connsiteY10" fmla="*/ 170597 h 2239641"/>
                <a:gd name="connsiteX11" fmla="*/ 1123068 w 1278117"/>
                <a:gd name="connsiteY11" fmla="*/ 173714 h 2239641"/>
                <a:gd name="connsiteX12" fmla="*/ 1254253 w 1278117"/>
                <a:gd name="connsiteY12" fmla="*/ 217432 h 2239641"/>
                <a:gd name="connsiteX13" fmla="*/ 1123900 w 1278117"/>
                <a:gd name="connsiteY13" fmla="*/ 297218 h 2239641"/>
                <a:gd name="connsiteX14" fmla="*/ 1019263 w 1278117"/>
                <a:gd name="connsiteY14" fmla="*/ 388738 h 2239641"/>
                <a:gd name="connsiteX15" fmla="*/ 1013996 w 1278117"/>
                <a:gd name="connsiteY15" fmla="*/ 405641 h 2239641"/>
                <a:gd name="connsiteX16" fmla="*/ 1009219 w 1278117"/>
                <a:gd name="connsiteY16" fmla="*/ 428448 h 2239641"/>
                <a:gd name="connsiteX17" fmla="*/ 1146001 w 1278117"/>
                <a:gd name="connsiteY17" fmla="*/ 418613 h 2239641"/>
                <a:gd name="connsiteX18" fmla="*/ 991193 w 1278117"/>
                <a:gd name="connsiteY18" fmla="*/ 636615 h 2239641"/>
                <a:gd name="connsiteX19" fmla="*/ 978650 w 1278117"/>
                <a:gd name="connsiteY19" fmla="*/ 663385 h 2239641"/>
                <a:gd name="connsiteX20" fmla="*/ 977595 w 1278117"/>
                <a:gd name="connsiteY20" fmla="*/ 731958 h 2239641"/>
                <a:gd name="connsiteX21" fmla="*/ 986379 w 1278117"/>
                <a:gd name="connsiteY21" fmla="*/ 841343 h 2239641"/>
                <a:gd name="connsiteX22" fmla="*/ 1007475 w 1278117"/>
                <a:gd name="connsiteY22" fmla="*/ 943068 h 2239641"/>
                <a:gd name="connsiteX23" fmla="*/ 1033997 w 1278117"/>
                <a:gd name="connsiteY23" fmla="*/ 942692 h 2239641"/>
                <a:gd name="connsiteX24" fmla="*/ 1278117 w 1278117"/>
                <a:gd name="connsiteY24" fmla="*/ 1000650 h 2239641"/>
                <a:gd name="connsiteX25" fmla="*/ 1097035 w 1278117"/>
                <a:gd name="connsiteY25" fmla="*/ 1140680 h 2239641"/>
                <a:gd name="connsiteX26" fmla="*/ 1077129 w 1278117"/>
                <a:gd name="connsiteY26" fmla="*/ 1161250 h 2239641"/>
                <a:gd name="connsiteX27" fmla="*/ 1085054 w 1278117"/>
                <a:gd name="connsiteY27" fmla="*/ 1182459 h 2239641"/>
                <a:gd name="connsiteX28" fmla="*/ 1174835 w 1278117"/>
                <a:gd name="connsiteY28" fmla="*/ 1342870 h 2239641"/>
                <a:gd name="connsiteX29" fmla="*/ 1030108 w 1278117"/>
                <a:gd name="connsiteY29" fmla="*/ 1325612 h 2239641"/>
                <a:gd name="connsiteX30" fmla="*/ 954842 w 1278117"/>
                <a:gd name="connsiteY30" fmla="*/ 1301774 h 2239641"/>
                <a:gd name="connsiteX31" fmla="*/ 949942 w 1278117"/>
                <a:gd name="connsiteY31" fmla="*/ 1307917 h 2239641"/>
                <a:gd name="connsiteX32" fmla="*/ 945666 w 1278117"/>
                <a:gd name="connsiteY32" fmla="*/ 1314476 h 2239641"/>
                <a:gd name="connsiteX33" fmla="*/ 955468 w 1278117"/>
                <a:gd name="connsiteY33" fmla="*/ 1341819 h 2239641"/>
                <a:gd name="connsiteX34" fmla="*/ 1146001 w 1278117"/>
                <a:gd name="connsiteY34" fmla="*/ 1636071 h 2239641"/>
                <a:gd name="connsiteX35" fmla="*/ 813802 w 1278117"/>
                <a:gd name="connsiteY35" fmla="*/ 1588234 h 2239641"/>
                <a:gd name="connsiteX36" fmla="*/ 803546 w 1278117"/>
                <a:gd name="connsiteY36" fmla="*/ 1584263 h 2239641"/>
                <a:gd name="connsiteX37" fmla="*/ 797629 w 1278117"/>
                <a:gd name="connsiteY37" fmla="*/ 1598793 h 2239641"/>
                <a:gd name="connsiteX38" fmla="*/ 766129 w 1278117"/>
                <a:gd name="connsiteY38" fmla="*/ 1703913 h 2239641"/>
                <a:gd name="connsiteX39" fmla="*/ 749125 w 1278117"/>
                <a:gd name="connsiteY39" fmla="*/ 1804905 h 2239641"/>
                <a:gd name="connsiteX40" fmla="*/ 786078 w 1278117"/>
                <a:gd name="connsiteY40" fmla="*/ 1848310 h 2239641"/>
                <a:gd name="connsiteX41" fmla="*/ 893530 w 1278117"/>
                <a:gd name="connsiteY41" fmla="*/ 1942051 h 2239641"/>
                <a:gd name="connsiteX42" fmla="*/ 893529 w 1278117"/>
                <a:gd name="connsiteY42" fmla="*/ 1942052 h 2239641"/>
                <a:gd name="connsiteX43" fmla="*/ 787701 w 1278117"/>
                <a:gd name="connsiteY43" fmla="*/ 1968081 h 2239641"/>
                <a:gd name="connsiteX44" fmla="*/ 735520 w 1278117"/>
                <a:gd name="connsiteY44" fmla="*/ 1970396 h 2239641"/>
                <a:gd name="connsiteX45" fmla="*/ 734318 w 1278117"/>
                <a:gd name="connsiteY45" fmla="*/ 2057585 h 2239641"/>
                <a:gd name="connsiteX46" fmla="*/ 759784 w 1278117"/>
                <a:gd name="connsiteY46" fmla="*/ 2239641 h 2239641"/>
                <a:gd name="connsiteX47" fmla="*/ 365993 w 1278117"/>
                <a:gd name="connsiteY47" fmla="*/ 1861696 h 2239641"/>
                <a:gd name="connsiteX48" fmla="*/ 359859 w 1278117"/>
                <a:gd name="connsiteY48" fmla="*/ 1843670 h 2239641"/>
                <a:gd name="connsiteX49" fmla="*/ 296269 w 1278117"/>
                <a:gd name="connsiteY49" fmla="*/ 1819692 h 2239641"/>
                <a:gd name="connsiteX50" fmla="*/ 18884 w 1278117"/>
                <a:gd name="connsiteY50" fmla="*/ 1496433 h 2239641"/>
                <a:gd name="connsiteX51" fmla="*/ 6800 w 1278117"/>
                <a:gd name="connsiteY51" fmla="*/ 1278555 h 223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278117" h="2239641">
                  <a:moveTo>
                    <a:pt x="6800" y="1278555"/>
                  </a:moveTo>
                  <a:cubicBezTo>
                    <a:pt x="24489" y="1171499"/>
                    <a:pt x="76018" y="1070051"/>
                    <a:pt x="153484" y="986745"/>
                  </a:cubicBezTo>
                  <a:lnTo>
                    <a:pt x="189509" y="952989"/>
                  </a:lnTo>
                  <a:lnTo>
                    <a:pt x="166876" y="895539"/>
                  </a:lnTo>
                  <a:cubicBezTo>
                    <a:pt x="143981" y="813279"/>
                    <a:pt x="138492" y="726236"/>
                    <a:pt x="153643" y="638478"/>
                  </a:cubicBezTo>
                  <a:cubicBezTo>
                    <a:pt x="199092" y="375206"/>
                    <a:pt x="417370" y="180269"/>
                    <a:pt x="689533" y="127891"/>
                  </a:cubicBezTo>
                  <a:lnTo>
                    <a:pt x="784437" y="118424"/>
                  </a:lnTo>
                  <a:lnTo>
                    <a:pt x="803012" y="104853"/>
                  </a:lnTo>
                  <a:cubicBezTo>
                    <a:pt x="919703" y="35336"/>
                    <a:pt x="1059250" y="-3474"/>
                    <a:pt x="1208329" y="244"/>
                  </a:cubicBezTo>
                  <a:cubicBezTo>
                    <a:pt x="1185218" y="31554"/>
                    <a:pt x="1163832" y="63634"/>
                    <a:pt x="1144175" y="96370"/>
                  </a:cubicBezTo>
                  <a:lnTo>
                    <a:pt x="1104278" y="170597"/>
                  </a:lnTo>
                  <a:lnTo>
                    <a:pt x="1123068" y="173714"/>
                  </a:lnTo>
                  <a:cubicBezTo>
                    <a:pt x="1166827" y="184550"/>
                    <a:pt x="1210742" y="199075"/>
                    <a:pt x="1254253" y="217432"/>
                  </a:cubicBezTo>
                  <a:cubicBezTo>
                    <a:pt x="1207414" y="241146"/>
                    <a:pt x="1163915" y="267853"/>
                    <a:pt x="1123900" y="297218"/>
                  </a:cubicBezTo>
                  <a:lnTo>
                    <a:pt x="1019263" y="388738"/>
                  </a:lnTo>
                  <a:lnTo>
                    <a:pt x="1013996" y="405641"/>
                  </a:lnTo>
                  <a:lnTo>
                    <a:pt x="1009219" y="428448"/>
                  </a:lnTo>
                  <a:lnTo>
                    <a:pt x="1146001" y="418613"/>
                  </a:lnTo>
                  <a:cubicBezTo>
                    <a:pt x="1082490" y="487962"/>
                    <a:pt x="1030887" y="561104"/>
                    <a:pt x="991193" y="636615"/>
                  </a:cubicBezTo>
                  <a:lnTo>
                    <a:pt x="978650" y="663385"/>
                  </a:lnTo>
                  <a:lnTo>
                    <a:pt x="977595" y="731958"/>
                  </a:lnTo>
                  <a:cubicBezTo>
                    <a:pt x="978777" y="768482"/>
                    <a:pt x="981704" y="804982"/>
                    <a:pt x="986379" y="841343"/>
                  </a:cubicBezTo>
                  <a:lnTo>
                    <a:pt x="1007475" y="943068"/>
                  </a:lnTo>
                  <a:lnTo>
                    <a:pt x="1033997" y="942692"/>
                  </a:lnTo>
                  <a:cubicBezTo>
                    <a:pt x="1115388" y="948166"/>
                    <a:pt x="1197866" y="967077"/>
                    <a:pt x="1278117" y="1000650"/>
                  </a:cubicBezTo>
                  <a:cubicBezTo>
                    <a:pt x="1212326" y="1042233"/>
                    <a:pt x="1151847" y="1089189"/>
                    <a:pt x="1097035" y="1140680"/>
                  </a:cubicBezTo>
                  <a:lnTo>
                    <a:pt x="1077129" y="1161250"/>
                  </a:lnTo>
                  <a:lnTo>
                    <a:pt x="1085054" y="1182459"/>
                  </a:lnTo>
                  <a:cubicBezTo>
                    <a:pt x="1110479" y="1237367"/>
                    <a:pt x="1140403" y="1290992"/>
                    <a:pt x="1174835" y="1342870"/>
                  </a:cubicBezTo>
                  <a:cubicBezTo>
                    <a:pt x="1125144" y="1341631"/>
                    <a:pt x="1076744" y="1335724"/>
                    <a:pt x="1030108" y="1325612"/>
                  </a:cubicBezTo>
                  <a:lnTo>
                    <a:pt x="954842" y="1301774"/>
                  </a:lnTo>
                  <a:lnTo>
                    <a:pt x="949942" y="1307917"/>
                  </a:lnTo>
                  <a:lnTo>
                    <a:pt x="945666" y="1314476"/>
                  </a:lnTo>
                  <a:lnTo>
                    <a:pt x="955468" y="1341819"/>
                  </a:lnTo>
                  <a:cubicBezTo>
                    <a:pt x="997808" y="1444398"/>
                    <a:pt x="1061320" y="1543606"/>
                    <a:pt x="1146001" y="1636071"/>
                  </a:cubicBezTo>
                  <a:cubicBezTo>
                    <a:pt x="1028165" y="1636071"/>
                    <a:pt x="915907" y="1619037"/>
                    <a:pt x="813802" y="1588234"/>
                  </a:cubicBezTo>
                  <a:lnTo>
                    <a:pt x="803546" y="1584263"/>
                  </a:lnTo>
                  <a:lnTo>
                    <a:pt x="797629" y="1598793"/>
                  </a:lnTo>
                  <a:cubicBezTo>
                    <a:pt x="785480" y="1633258"/>
                    <a:pt x="774965" y="1668332"/>
                    <a:pt x="766129" y="1703913"/>
                  </a:cubicBezTo>
                  <a:lnTo>
                    <a:pt x="749125" y="1804905"/>
                  </a:lnTo>
                  <a:lnTo>
                    <a:pt x="786078" y="1848310"/>
                  </a:lnTo>
                  <a:cubicBezTo>
                    <a:pt x="819155" y="1881815"/>
                    <a:pt x="855012" y="1913178"/>
                    <a:pt x="893530" y="1942051"/>
                  </a:cubicBezTo>
                  <a:lnTo>
                    <a:pt x="893529" y="1942052"/>
                  </a:lnTo>
                  <a:cubicBezTo>
                    <a:pt x="858501" y="1954428"/>
                    <a:pt x="823072" y="1963034"/>
                    <a:pt x="787701" y="1968081"/>
                  </a:cubicBezTo>
                  <a:lnTo>
                    <a:pt x="735520" y="1970396"/>
                  </a:lnTo>
                  <a:lnTo>
                    <a:pt x="734318" y="2057585"/>
                  </a:lnTo>
                  <a:cubicBezTo>
                    <a:pt x="738091" y="2117975"/>
                    <a:pt x="746519" y="2178805"/>
                    <a:pt x="759784" y="2239641"/>
                  </a:cubicBezTo>
                  <a:cubicBezTo>
                    <a:pt x="576355" y="2162903"/>
                    <a:pt x="439300" y="2024090"/>
                    <a:pt x="365993" y="1861696"/>
                  </a:cubicBezTo>
                  <a:lnTo>
                    <a:pt x="359859" y="1843670"/>
                  </a:lnTo>
                  <a:lnTo>
                    <a:pt x="296269" y="1819692"/>
                  </a:lnTo>
                  <a:cubicBezTo>
                    <a:pt x="163126" y="1754614"/>
                    <a:pt x="60146" y="1641718"/>
                    <a:pt x="18884" y="1496433"/>
                  </a:cubicBezTo>
                  <a:cubicBezTo>
                    <a:pt x="-1747" y="1423790"/>
                    <a:pt x="-4994" y="1349927"/>
                    <a:pt x="6800" y="1278555"/>
                  </a:cubicBezTo>
                  <a:close/>
                </a:path>
              </a:pathLst>
            </a:cu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7CF903BF-025A-FE6C-0F49-9A6F4DDD4F26}"/>
                </a:ext>
              </a:extLst>
            </p:cNvPr>
            <p:cNvSpPr/>
            <p:nvPr/>
          </p:nvSpPr>
          <p:spPr>
            <a:xfrm rot="16200000">
              <a:off x="6013638" y="4894419"/>
              <a:ext cx="1690043" cy="195088"/>
            </a:xfrm>
            <a:prstGeom prst="roundRect">
              <a:avLst/>
            </a:prstGeom>
            <a:solidFill>
              <a:srgbClr val="E3C42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FDAACA61-0033-6C14-09BB-2BE12B0A751D}"/>
                </a:ext>
              </a:extLst>
            </p:cNvPr>
            <p:cNvSpPr/>
            <p:nvPr/>
          </p:nvSpPr>
          <p:spPr>
            <a:xfrm rot="15699828">
              <a:off x="6288637" y="4871404"/>
              <a:ext cx="1690043" cy="195088"/>
            </a:xfrm>
            <a:prstGeom prst="roundRect">
              <a:avLst/>
            </a:prstGeom>
            <a:solidFill>
              <a:srgbClr val="E3C42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FC87CEDA-030C-1563-4A11-D6F84C7703E7}"/>
                </a:ext>
              </a:extLst>
            </p:cNvPr>
            <p:cNvSpPr/>
            <p:nvPr/>
          </p:nvSpPr>
          <p:spPr>
            <a:xfrm>
              <a:off x="5442162" y="4101016"/>
              <a:ext cx="1690043" cy="195088"/>
            </a:xfrm>
            <a:prstGeom prst="roundRect">
              <a:avLst/>
            </a:prstGeom>
            <a:solidFill>
              <a:srgbClr val="E3C42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9DF8691-84EE-5B5C-4CD8-1DD4F698E71E}"/>
                </a:ext>
              </a:extLst>
            </p:cNvPr>
            <p:cNvGrpSpPr/>
            <p:nvPr/>
          </p:nvGrpSpPr>
          <p:grpSpPr>
            <a:xfrm>
              <a:off x="5912842" y="2972730"/>
              <a:ext cx="1631752" cy="1416495"/>
              <a:chOff x="8072686" y="3477380"/>
              <a:chExt cx="1891121" cy="1641648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ED5D7A90-8BDD-02A3-64B3-C7CCE5B17EEC}"/>
                  </a:ext>
                </a:extLst>
              </p:cNvPr>
              <p:cNvGrpSpPr/>
              <p:nvPr/>
            </p:nvGrpSpPr>
            <p:grpSpPr>
              <a:xfrm>
                <a:off x="8571018" y="4448073"/>
                <a:ext cx="493987" cy="599274"/>
                <a:chOff x="9469820" y="1834713"/>
                <a:chExt cx="872126" cy="599274"/>
              </a:xfrm>
            </p:grpSpPr>
            <p:sp>
              <p:nvSpPr>
                <p:cNvPr id="83" name="Trapezoid 82">
                  <a:extLst>
                    <a:ext uri="{FF2B5EF4-FFF2-40B4-BE49-F238E27FC236}">
                      <a16:creationId xmlns:a16="http://schemas.microsoft.com/office/drawing/2014/main" id="{D785794F-F180-8659-FC68-8FC1149B29D0}"/>
                    </a:ext>
                  </a:extLst>
                </p:cNvPr>
                <p:cNvSpPr/>
                <p:nvPr/>
              </p:nvSpPr>
              <p:spPr>
                <a:xfrm>
                  <a:off x="9469821" y="1834713"/>
                  <a:ext cx="872125" cy="541472"/>
                </a:xfrm>
                <a:prstGeom prst="trapezoid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rapezoid 83">
                  <a:extLst>
                    <a:ext uri="{FF2B5EF4-FFF2-40B4-BE49-F238E27FC236}">
                      <a16:creationId xmlns:a16="http://schemas.microsoft.com/office/drawing/2014/main" id="{04E112FC-4B51-8939-4298-95115EF53054}"/>
                    </a:ext>
                  </a:extLst>
                </p:cNvPr>
                <p:cNvSpPr/>
                <p:nvPr/>
              </p:nvSpPr>
              <p:spPr>
                <a:xfrm>
                  <a:off x="9469820" y="2264640"/>
                  <a:ext cx="872126" cy="169347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3228D224-EF17-524B-CE1D-89662726CFCA}"/>
                  </a:ext>
                </a:extLst>
              </p:cNvPr>
              <p:cNvGrpSpPr/>
              <p:nvPr/>
            </p:nvGrpSpPr>
            <p:grpSpPr>
              <a:xfrm>
                <a:off x="8911081" y="4519754"/>
                <a:ext cx="493987" cy="599274"/>
                <a:chOff x="9469820" y="1834713"/>
                <a:chExt cx="872126" cy="599274"/>
              </a:xfrm>
            </p:grpSpPr>
            <p:sp>
              <p:nvSpPr>
                <p:cNvPr id="81" name="Trapezoid 80">
                  <a:extLst>
                    <a:ext uri="{FF2B5EF4-FFF2-40B4-BE49-F238E27FC236}">
                      <a16:creationId xmlns:a16="http://schemas.microsoft.com/office/drawing/2014/main" id="{A238BC90-0A33-D6EE-68AF-4E22137853A2}"/>
                    </a:ext>
                  </a:extLst>
                </p:cNvPr>
                <p:cNvSpPr/>
                <p:nvPr/>
              </p:nvSpPr>
              <p:spPr>
                <a:xfrm>
                  <a:off x="9469821" y="1834713"/>
                  <a:ext cx="872125" cy="541472"/>
                </a:xfrm>
                <a:prstGeom prst="trapezoid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Trapezoid 81">
                  <a:extLst>
                    <a:ext uri="{FF2B5EF4-FFF2-40B4-BE49-F238E27FC236}">
                      <a16:creationId xmlns:a16="http://schemas.microsoft.com/office/drawing/2014/main" id="{317DEF5E-B30B-9F36-FD1D-B3819B319A73}"/>
                    </a:ext>
                  </a:extLst>
                </p:cNvPr>
                <p:cNvSpPr/>
                <p:nvPr/>
              </p:nvSpPr>
              <p:spPr>
                <a:xfrm>
                  <a:off x="9469820" y="2264640"/>
                  <a:ext cx="872126" cy="169347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2AB802B6-9783-1D2A-DA6D-D4C327D40A16}"/>
                  </a:ext>
                </a:extLst>
              </p:cNvPr>
              <p:cNvGrpSpPr/>
              <p:nvPr/>
            </p:nvGrpSpPr>
            <p:grpSpPr>
              <a:xfrm>
                <a:off x="9196918" y="4295852"/>
                <a:ext cx="493987" cy="599274"/>
                <a:chOff x="9469820" y="1834713"/>
                <a:chExt cx="872126" cy="599274"/>
              </a:xfrm>
            </p:grpSpPr>
            <p:sp>
              <p:nvSpPr>
                <p:cNvPr id="79" name="Trapezoid 78">
                  <a:extLst>
                    <a:ext uri="{FF2B5EF4-FFF2-40B4-BE49-F238E27FC236}">
                      <a16:creationId xmlns:a16="http://schemas.microsoft.com/office/drawing/2014/main" id="{6CDECDE4-DBBD-A639-62A2-2504C2CB652C}"/>
                    </a:ext>
                  </a:extLst>
                </p:cNvPr>
                <p:cNvSpPr/>
                <p:nvPr/>
              </p:nvSpPr>
              <p:spPr>
                <a:xfrm>
                  <a:off x="9469821" y="1834713"/>
                  <a:ext cx="872125" cy="541472"/>
                </a:xfrm>
                <a:prstGeom prst="trapezoid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rapezoid 79">
                  <a:extLst>
                    <a:ext uri="{FF2B5EF4-FFF2-40B4-BE49-F238E27FC236}">
                      <a16:creationId xmlns:a16="http://schemas.microsoft.com/office/drawing/2014/main" id="{8A74E4D0-9D0B-5E8D-4E74-F92B5ECD3391}"/>
                    </a:ext>
                  </a:extLst>
                </p:cNvPr>
                <p:cNvSpPr/>
                <p:nvPr/>
              </p:nvSpPr>
              <p:spPr>
                <a:xfrm>
                  <a:off x="9469820" y="2264640"/>
                  <a:ext cx="872126" cy="169347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C753D668-8D9D-55D6-2113-6C03E4EFF607}"/>
                  </a:ext>
                </a:extLst>
              </p:cNvPr>
              <p:cNvGrpSpPr/>
              <p:nvPr/>
            </p:nvGrpSpPr>
            <p:grpSpPr>
              <a:xfrm>
                <a:off x="9469820" y="4262054"/>
                <a:ext cx="493987" cy="599274"/>
                <a:chOff x="9469820" y="1834713"/>
                <a:chExt cx="872126" cy="599274"/>
              </a:xfrm>
            </p:grpSpPr>
            <p:sp>
              <p:nvSpPr>
                <p:cNvPr id="77" name="Trapezoid 76">
                  <a:extLst>
                    <a:ext uri="{FF2B5EF4-FFF2-40B4-BE49-F238E27FC236}">
                      <a16:creationId xmlns:a16="http://schemas.microsoft.com/office/drawing/2014/main" id="{D5FFD3A8-A44D-DACC-CD39-130FA31D82C5}"/>
                    </a:ext>
                  </a:extLst>
                </p:cNvPr>
                <p:cNvSpPr/>
                <p:nvPr/>
              </p:nvSpPr>
              <p:spPr>
                <a:xfrm>
                  <a:off x="9469821" y="1834713"/>
                  <a:ext cx="872125" cy="541472"/>
                </a:xfrm>
                <a:prstGeom prst="trapezoid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Trapezoid 77">
                  <a:extLst>
                    <a:ext uri="{FF2B5EF4-FFF2-40B4-BE49-F238E27FC236}">
                      <a16:creationId xmlns:a16="http://schemas.microsoft.com/office/drawing/2014/main" id="{DF0B3C4D-A765-FE53-2D3B-DC83A8280753}"/>
                    </a:ext>
                  </a:extLst>
                </p:cNvPr>
                <p:cNvSpPr/>
                <p:nvPr/>
              </p:nvSpPr>
              <p:spPr>
                <a:xfrm>
                  <a:off x="9469820" y="2264640"/>
                  <a:ext cx="872126" cy="169347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6" name="Cloud 55">
                <a:extLst>
                  <a:ext uri="{FF2B5EF4-FFF2-40B4-BE49-F238E27FC236}">
                    <a16:creationId xmlns:a16="http://schemas.microsoft.com/office/drawing/2014/main" id="{1D948712-F2DE-3A93-68CE-3261E0F351AA}"/>
                  </a:ext>
                </a:extLst>
              </p:cNvPr>
              <p:cNvSpPr/>
              <p:nvPr/>
            </p:nvSpPr>
            <p:spPr>
              <a:xfrm>
                <a:off x="8492359" y="3767129"/>
                <a:ext cx="1471448" cy="1135249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640BBD8D-97A3-CE0C-4358-31575FC488DF}"/>
                  </a:ext>
                </a:extLst>
              </p:cNvPr>
              <p:cNvSpPr/>
              <p:nvPr/>
            </p:nvSpPr>
            <p:spPr>
              <a:xfrm>
                <a:off x="8178998" y="3636355"/>
                <a:ext cx="891430" cy="925336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79E115EF-81ED-75E9-D25B-41195EA9C119}"/>
                  </a:ext>
                </a:extLst>
              </p:cNvPr>
              <p:cNvGrpSpPr/>
              <p:nvPr/>
            </p:nvGrpSpPr>
            <p:grpSpPr>
              <a:xfrm>
                <a:off x="8337890" y="3888665"/>
                <a:ext cx="438030" cy="214202"/>
                <a:chOff x="8464948" y="1309592"/>
                <a:chExt cx="1898019" cy="928154"/>
              </a:xfrm>
            </p:grpSpPr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98CE9FFB-E37C-AA4B-EC9A-4DBBE9E98ED0}"/>
                    </a:ext>
                  </a:extLst>
                </p:cNvPr>
                <p:cNvGrpSpPr/>
                <p:nvPr/>
              </p:nvGrpSpPr>
              <p:grpSpPr>
                <a:xfrm>
                  <a:off x="8464948" y="1327466"/>
                  <a:ext cx="910280" cy="910280"/>
                  <a:chOff x="8464948" y="1327466"/>
                  <a:chExt cx="910280" cy="910280"/>
                </a:xfrm>
              </p:grpSpPr>
              <p:sp>
                <p:nvSpPr>
                  <p:cNvPr id="75" name="Oval 74">
                    <a:extLst>
                      <a:ext uri="{FF2B5EF4-FFF2-40B4-BE49-F238E27FC236}">
                        <a16:creationId xmlns:a16="http://schemas.microsoft.com/office/drawing/2014/main" id="{D66A5DC0-A6B2-D583-1BBE-C6525960A968}"/>
                      </a:ext>
                    </a:extLst>
                  </p:cNvPr>
                  <p:cNvSpPr/>
                  <p:nvPr/>
                </p:nvSpPr>
                <p:spPr>
                  <a:xfrm>
                    <a:off x="8464948" y="1327466"/>
                    <a:ext cx="910280" cy="91028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Oval 75">
                    <a:extLst>
                      <a:ext uri="{FF2B5EF4-FFF2-40B4-BE49-F238E27FC236}">
                        <a16:creationId xmlns:a16="http://schemas.microsoft.com/office/drawing/2014/main" id="{4D2789B8-B34D-B29D-1EF0-6793D6EC5293}"/>
                      </a:ext>
                    </a:extLst>
                  </p:cNvPr>
                  <p:cNvSpPr/>
                  <p:nvPr/>
                </p:nvSpPr>
                <p:spPr>
                  <a:xfrm>
                    <a:off x="8770982" y="1656159"/>
                    <a:ext cx="526652" cy="526652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5CAAD57D-7672-AFE0-08F9-FA686DA8230C}"/>
                    </a:ext>
                  </a:extLst>
                </p:cNvPr>
                <p:cNvGrpSpPr/>
                <p:nvPr/>
              </p:nvGrpSpPr>
              <p:grpSpPr>
                <a:xfrm>
                  <a:off x="9452687" y="1309592"/>
                  <a:ext cx="910280" cy="910280"/>
                  <a:chOff x="8464948" y="1327466"/>
                  <a:chExt cx="910280" cy="910280"/>
                </a:xfrm>
              </p:grpSpPr>
              <p:sp>
                <p:nvSpPr>
                  <p:cNvPr id="73" name="Oval 72">
                    <a:extLst>
                      <a:ext uri="{FF2B5EF4-FFF2-40B4-BE49-F238E27FC236}">
                        <a16:creationId xmlns:a16="http://schemas.microsoft.com/office/drawing/2014/main" id="{6ABFB32E-A91C-830C-245A-259E39BAF925}"/>
                      </a:ext>
                    </a:extLst>
                  </p:cNvPr>
                  <p:cNvSpPr/>
                  <p:nvPr/>
                </p:nvSpPr>
                <p:spPr>
                  <a:xfrm>
                    <a:off x="8464948" y="1327466"/>
                    <a:ext cx="910280" cy="91028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Oval 73">
                    <a:extLst>
                      <a:ext uri="{FF2B5EF4-FFF2-40B4-BE49-F238E27FC236}">
                        <a16:creationId xmlns:a16="http://schemas.microsoft.com/office/drawing/2014/main" id="{47CD0A30-C0DD-9B9A-95E4-39B844569F09}"/>
                      </a:ext>
                    </a:extLst>
                  </p:cNvPr>
                  <p:cNvSpPr/>
                  <p:nvPr/>
                </p:nvSpPr>
                <p:spPr>
                  <a:xfrm>
                    <a:off x="8770982" y="1656159"/>
                    <a:ext cx="526652" cy="526652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755A3EE1-4C69-67A6-2272-173BEAA4C085}"/>
                  </a:ext>
                </a:extLst>
              </p:cNvPr>
              <p:cNvGrpSpPr/>
              <p:nvPr/>
            </p:nvGrpSpPr>
            <p:grpSpPr>
              <a:xfrm>
                <a:off x="8383393" y="4165238"/>
                <a:ext cx="437627" cy="316355"/>
                <a:chOff x="8424058" y="1224704"/>
                <a:chExt cx="728213" cy="716569"/>
              </a:xfrm>
            </p:grpSpPr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F61CBDA8-E0FE-5200-4F46-4AE2949EAF81}"/>
                    </a:ext>
                  </a:extLst>
                </p:cNvPr>
                <p:cNvSpPr/>
                <p:nvPr/>
              </p:nvSpPr>
              <p:spPr>
                <a:xfrm>
                  <a:off x="8697241" y="1704515"/>
                  <a:ext cx="194511" cy="23675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Isosceles Triangle 68">
                  <a:extLst>
                    <a:ext uri="{FF2B5EF4-FFF2-40B4-BE49-F238E27FC236}">
                      <a16:creationId xmlns:a16="http://schemas.microsoft.com/office/drawing/2014/main" id="{9489BE2C-2AFB-A26E-8ACB-880EC037BDBF}"/>
                    </a:ext>
                  </a:extLst>
                </p:cNvPr>
                <p:cNvSpPr/>
                <p:nvPr/>
              </p:nvSpPr>
              <p:spPr>
                <a:xfrm rot="10800000">
                  <a:off x="8492359" y="1224704"/>
                  <a:ext cx="591612" cy="358274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id="{9D449FD6-DCB1-1B7D-9485-5EFE141A505A}"/>
                    </a:ext>
                  </a:extLst>
                </p:cNvPr>
                <p:cNvSpPr/>
                <p:nvPr/>
              </p:nvSpPr>
              <p:spPr>
                <a:xfrm rot="10603395">
                  <a:off x="8424058" y="1548631"/>
                  <a:ext cx="728213" cy="311767"/>
                </a:xfrm>
                <a:custGeom>
                  <a:avLst/>
                  <a:gdLst>
                    <a:gd name="connsiteX0" fmla="*/ 6784 w 1696215"/>
                    <a:gd name="connsiteY0" fmla="*/ 550949 h 550949"/>
                    <a:gd name="connsiteX1" fmla="*/ 0 w 1696215"/>
                    <a:gd name="connsiteY1" fmla="*/ 481696 h 550949"/>
                    <a:gd name="connsiteX2" fmla="*/ 437665 w 1696215"/>
                    <a:gd name="connsiteY2" fmla="*/ 31270 h 550949"/>
                    <a:gd name="connsiteX3" fmla="*/ 840936 w 1696215"/>
                    <a:gd name="connsiteY3" fmla="*/ 306370 h 550949"/>
                    <a:gd name="connsiteX4" fmla="*/ 845910 w 1696215"/>
                    <a:gd name="connsiteY4" fmla="*/ 322860 h 550949"/>
                    <a:gd name="connsiteX5" fmla="*/ 855279 w 1696215"/>
                    <a:gd name="connsiteY5" fmla="*/ 275100 h 550949"/>
                    <a:gd name="connsiteX6" fmla="*/ 1258551 w 1696215"/>
                    <a:gd name="connsiteY6" fmla="*/ 0 h 550949"/>
                    <a:gd name="connsiteX7" fmla="*/ 1696215 w 1696215"/>
                    <a:gd name="connsiteY7" fmla="*/ 450426 h 550949"/>
                    <a:gd name="connsiteX8" fmla="*/ 1689431 w 1696215"/>
                    <a:gd name="connsiteY8" fmla="*/ 519679 h 550949"/>
                    <a:gd name="connsiteX9" fmla="*/ 1628870 w 1696215"/>
                    <a:gd name="connsiteY9" fmla="*/ 519679 h 550949"/>
                    <a:gd name="connsiteX10" fmla="*/ 1635623 w 1696215"/>
                    <a:gd name="connsiteY10" fmla="*/ 450426 h 550949"/>
                    <a:gd name="connsiteX11" fmla="*/ 1258549 w 1696215"/>
                    <a:gd name="connsiteY11" fmla="*/ 60590 h 550949"/>
                    <a:gd name="connsiteX12" fmla="*/ 881475 w 1696215"/>
                    <a:gd name="connsiteY12" fmla="*/ 450426 h 550949"/>
                    <a:gd name="connsiteX13" fmla="*/ 888229 w 1696215"/>
                    <a:gd name="connsiteY13" fmla="*/ 519679 h 550949"/>
                    <a:gd name="connsiteX14" fmla="*/ 871610 w 1696215"/>
                    <a:gd name="connsiteY14" fmla="*/ 519679 h 550949"/>
                    <a:gd name="connsiteX15" fmla="*/ 868546 w 1696215"/>
                    <a:gd name="connsiteY15" fmla="*/ 550949 h 550949"/>
                    <a:gd name="connsiteX16" fmla="*/ 807985 w 1696215"/>
                    <a:gd name="connsiteY16" fmla="*/ 550949 h 550949"/>
                    <a:gd name="connsiteX17" fmla="*/ 814738 w 1696215"/>
                    <a:gd name="connsiteY17" fmla="*/ 481696 h 550949"/>
                    <a:gd name="connsiteX18" fmla="*/ 437664 w 1696215"/>
                    <a:gd name="connsiteY18" fmla="*/ 91860 h 550949"/>
                    <a:gd name="connsiteX19" fmla="*/ 60590 w 1696215"/>
                    <a:gd name="connsiteY19" fmla="*/ 481696 h 550949"/>
                    <a:gd name="connsiteX20" fmla="*/ 67343 w 1696215"/>
                    <a:gd name="connsiteY20" fmla="*/ 550949 h 550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696215" h="550949">
                      <a:moveTo>
                        <a:pt x="6784" y="550949"/>
                      </a:moveTo>
                      <a:lnTo>
                        <a:pt x="0" y="481696"/>
                      </a:lnTo>
                      <a:cubicBezTo>
                        <a:pt x="0" y="232933"/>
                        <a:pt x="195949" y="31270"/>
                        <a:pt x="437665" y="31270"/>
                      </a:cubicBezTo>
                      <a:cubicBezTo>
                        <a:pt x="618953" y="31270"/>
                        <a:pt x="774495" y="144705"/>
                        <a:pt x="840936" y="306370"/>
                      </a:cubicBezTo>
                      <a:lnTo>
                        <a:pt x="845910" y="322860"/>
                      </a:lnTo>
                      <a:lnTo>
                        <a:pt x="855279" y="275100"/>
                      </a:lnTo>
                      <a:cubicBezTo>
                        <a:pt x="921720" y="113435"/>
                        <a:pt x="1077263" y="0"/>
                        <a:pt x="1258551" y="0"/>
                      </a:cubicBezTo>
                      <a:cubicBezTo>
                        <a:pt x="1500266" y="0"/>
                        <a:pt x="1696215" y="201663"/>
                        <a:pt x="1696215" y="450426"/>
                      </a:cubicBezTo>
                      <a:lnTo>
                        <a:pt x="1689431" y="519679"/>
                      </a:lnTo>
                      <a:lnTo>
                        <a:pt x="1628870" y="519679"/>
                      </a:lnTo>
                      <a:lnTo>
                        <a:pt x="1635623" y="450426"/>
                      </a:lnTo>
                      <a:cubicBezTo>
                        <a:pt x="1635624" y="235126"/>
                        <a:pt x="1466801" y="60590"/>
                        <a:pt x="1258549" y="60590"/>
                      </a:cubicBezTo>
                      <a:cubicBezTo>
                        <a:pt x="1050298" y="60590"/>
                        <a:pt x="881476" y="235126"/>
                        <a:pt x="881475" y="450426"/>
                      </a:cubicBezTo>
                      <a:lnTo>
                        <a:pt x="888229" y="519679"/>
                      </a:lnTo>
                      <a:lnTo>
                        <a:pt x="871610" y="519679"/>
                      </a:lnTo>
                      <a:lnTo>
                        <a:pt x="868546" y="550949"/>
                      </a:lnTo>
                      <a:lnTo>
                        <a:pt x="807985" y="550949"/>
                      </a:lnTo>
                      <a:lnTo>
                        <a:pt x="814738" y="481696"/>
                      </a:lnTo>
                      <a:cubicBezTo>
                        <a:pt x="814738" y="266396"/>
                        <a:pt x="645916" y="91860"/>
                        <a:pt x="437664" y="91860"/>
                      </a:cubicBezTo>
                      <a:cubicBezTo>
                        <a:pt x="229412" y="91860"/>
                        <a:pt x="60590" y="266396"/>
                        <a:pt x="60590" y="481696"/>
                      </a:cubicBezTo>
                      <a:lnTo>
                        <a:pt x="67343" y="55094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0" name="Cloud 59">
                <a:extLst>
                  <a:ext uri="{FF2B5EF4-FFF2-40B4-BE49-F238E27FC236}">
                    <a16:creationId xmlns:a16="http://schemas.microsoft.com/office/drawing/2014/main" id="{279738A8-DAF5-ACEE-8E9F-B0CBBBC38B87}"/>
                  </a:ext>
                </a:extLst>
              </p:cNvPr>
              <p:cNvSpPr/>
              <p:nvPr/>
            </p:nvSpPr>
            <p:spPr>
              <a:xfrm>
                <a:off x="8199436" y="3497679"/>
                <a:ext cx="768107" cy="33274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988F39A9-4FDF-4D0D-8EE6-F0490F955F45}"/>
                  </a:ext>
                </a:extLst>
              </p:cNvPr>
              <p:cNvGrpSpPr/>
              <p:nvPr/>
            </p:nvGrpSpPr>
            <p:grpSpPr>
              <a:xfrm rot="2249374">
                <a:off x="8918645" y="3477380"/>
                <a:ext cx="233635" cy="416833"/>
                <a:chOff x="9548135" y="2093944"/>
                <a:chExt cx="415672" cy="741610"/>
              </a:xfrm>
            </p:grpSpPr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7C746150-70BF-2A24-3E00-663D587E4B89}"/>
                    </a:ext>
                  </a:extLst>
                </p:cNvPr>
                <p:cNvSpPr/>
                <p:nvPr/>
              </p:nvSpPr>
              <p:spPr>
                <a:xfrm>
                  <a:off x="9548135" y="2093944"/>
                  <a:ext cx="415672" cy="741610"/>
                </a:xfrm>
                <a:prstGeom prst="ellips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D7819BBA-9163-BB95-BBB4-6BF83D01CFFF}"/>
                    </a:ext>
                  </a:extLst>
                </p:cNvPr>
                <p:cNvSpPr/>
                <p:nvPr/>
              </p:nvSpPr>
              <p:spPr>
                <a:xfrm>
                  <a:off x="9645139" y="2246344"/>
                  <a:ext cx="221663" cy="589210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8A6CE96C-6EC2-48E7-707A-638834E82E8F}"/>
                  </a:ext>
                </a:extLst>
              </p:cNvPr>
              <p:cNvGrpSpPr/>
              <p:nvPr/>
            </p:nvGrpSpPr>
            <p:grpSpPr>
              <a:xfrm rot="18900000">
                <a:off x="8072686" y="3512254"/>
                <a:ext cx="233635" cy="416833"/>
                <a:chOff x="9548135" y="2093944"/>
                <a:chExt cx="415672" cy="741610"/>
              </a:xfrm>
            </p:grpSpPr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60B73F5D-3D7C-0D0E-2645-8CF1C8CE15C9}"/>
                    </a:ext>
                  </a:extLst>
                </p:cNvPr>
                <p:cNvSpPr/>
                <p:nvPr/>
              </p:nvSpPr>
              <p:spPr>
                <a:xfrm>
                  <a:off x="9548135" y="2093944"/>
                  <a:ext cx="415672" cy="741610"/>
                </a:xfrm>
                <a:prstGeom prst="ellips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1A47D569-24C2-8E07-FEB5-F7D8858683EB}"/>
                    </a:ext>
                  </a:extLst>
                </p:cNvPr>
                <p:cNvSpPr/>
                <p:nvPr/>
              </p:nvSpPr>
              <p:spPr>
                <a:xfrm>
                  <a:off x="9645139" y="2246344"/>
                  <a:ext cx="221663" cy="589210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3" name="Cloud 62">
                <a:extLst>
                  <a:ext uri="{FF2B5EF4-FFF2-40B4-BE49-F238E27FC236}">
                    <a16:creationId xmlns:a16="http://schemas.microsoft.com/office/drawing/2014/main" id="{30279BA5-9313-271B-58D1-E2A599C62338}"/>
                  </a:ext>
                </a:extLst>
              </p:cNvPr>
              <p:cNvSpPr/>
              <p:nvPr/>
            </p:nvSpPr>
            <p:spPr>
              <a:xfrm>
                <a:off x="9506873" y="3688634"/>
                <a:ext cx="449227" cy="346587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CECCAB67-2E2D-3246-BC62-91B43CF45554}"/>
                </a:ext>
              </a:extLst>
            </p:cNvPr>
            <p:cNvSpPr/>
            <p:nvPr/>
          </p:nvSpPr>
          <p:spPr>
            <a:xfrm rot="15466886">
              <a:off x="6749699" y="3256216"/>
              <a:ext cx="788862" cy="1472376"/>
            </a:xfrm>
            <a:custGeom>
              <a:avLst/>
              <a:gdLst>
                <a:gd name="connsiteX0" fmla="*/ 878823 w 880987"/>
                <a:gd name="connsiteY0" fmla="*/ 801981 h 1199137"/>
                <a:gd name="connsiteX1" fmla="*/ 570888 w 880987"/>
                <a:gd name="connsiteY1" fmla="*/ 1155052 h 1199137"/>
                <a:gd name="connsiteX2" fmla="*/ 19864 w 880987"/>
                <a:gd name="connsiteY2" fmla="*/ 1010557 h 1199137"/>
                <a:gd name="connsiteX3" fmla="*/ 156618 w 880987"/>
                <a:gd name="connsiteY3" fmla="*/ 612596 h 1199137"/>
                <a:gd name="connsiteX4" fmla="*/ 196591 w 880987"/>
                <a:gd name="connsiteY4" fmla="*/ 584064 h 1199137"/>
                <a:gd name="connsiteX5" fmla="*/ 196123 w 880987"/>
                <a:gd name="connsiteY5" fmla="*/ 581936 h 1199137"/>
                <a:gd name="connsiteX6" fmla="*/ 189152 w 880987"/>
                <a:gd name="connsiteY6" fmla="*/ 484327 h 1199137"/>
                <a:gd name="connsiteX7" fmla="*/ 532233 w 880987"/>
                <a:gd name="connsiteY7" fmla="*/ 0 h 1199137"/>
                <a:gd name="connsiteX8" fmla="*/ 875314 w 880987"/>
                <a:gd name="connsiteY8" fmla="*/ 484327 h 1199137"/>
                <a:gd name="connsiteX9" fmla="*/ 868344 w 880987"/>
                <a:gd name="connsiteY9" fmla="*/ 581936 h 1199137"/>
                <a:gd name="connsiteX10" fmla="*/ 853149 w 880987"/>
                <a:gd name="connsiteY10" fmla="*/ 651039 h 1199137"/>
                <a:gd name="connsiteX11" fmla="*/ 861122 w 880987"/>
                <a:gd name="connsiteY11" fmla="*/ 664878 h 1199137"/>
                <a:gd name="connsiteX12" fmla="*/ 878823 w 880987"/>
                <a:gd name="connsiteY12" fmla="*/ 801981 h 1199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0987" h="1199137">
                  <a:moveTo>
                    <a:pt x="878823" y="801981"/>
                  </a:moveTo>
                  <a:cubicBezTo>
                    <a:pt x="861769" y="942116"/>
                    <a:pt x="745119" y="1083460"/>
                    <a:pt x="570888" y="1155052"/>
                  </a:cubicBezTo>
                  <a:cubicBezTo>
                    <a:pt x="338582" y="1250509"/>
                    <a:pt x="91880" y="1185816"/>
                    <a:pt x="19864" y="1010557"/>
                  </a:cubicBezTo>
                  <a:cubicBezTo>
                    <a:pt x="-34147" y="879112"/>
                    <a:pt x="25443" y="722805"/>
                    <a:pt x="156618" y="612596"/>
                  </a:cubicBezTo>
                  <a:lnTo>
                    <a:pt x="196591" y="584064"/>
                  </a:lnTo>
                  <a:lnTo>
                    <a:pt x="196123" y="581936"/>
                  </a:lnTo>
                  <a:cubicBezTo>
                    <a:pt x="191552" y="550407"/>
                    <a:pt x="189152" y="517763"/>
                    <a:pt x="189152" y="484327"/>
                  </a:cubicBezTo>
                  <a:cubicBezTo>
                    <a:pt x="189152" y="216841"/>
                    <a:pt x="342755" y="0"/>
                    <a:pt x="532233" y="0"/>
                  </a:cubicBezTo>
                  <a:cubicBezTo>
                    <a:pt x="721711" y="0"/>
                    <a:pt x="875314" y="216841"/>
                    <a:pt x="875314" y="484327"/>
                  </a:cubicBezTo>
                  <a:cubicBezTo>
                    <a:pt x="875314" y="517763"/>
                    <a:pt x="872914" y="550407"/>
                    <a:pt x="868344" y="581936"/>
                  </a:cubicBezTo>
                  <a:lnTo>
                    <a:pt x="853149" y="651039"/>
                  </a:lnTo>
                  <a:lnTo>
                    <a:pt x="861122" y="664878"/>
                  </a:lnTo>
                  <a:cubicBezTo>
                    <a:pt x="879126" y="708692"/>
                    <a:pt x="884508" y="755270"/>
                    <a:pt x="878823" y="80198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4294A487-9AF1-7105-AFA2-9923358E262C}"/>
              </a:ext>
            </a:extLst>
          </p:cNvPr>
          <p:cNvSpPr txBox="1"/>
          <p:nvPr/>
        </p:nvSpPr>
        <p:spPr>
          <a:xfrm>
            <a:off x="6933104" y="6036287"/>
            <a:ext cx="1640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Abel</a:t>
            </a:r>
          </a:p>
          <a:p>
            <a:r>
              <a:rPr lang="en-US" sz="1000" dirty="0"/>
              <a:t>Genesis 4:4, D&amp;C 84:16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85FF2DC-576A-A3B0-1735-6A0E166DDACC}"/>
              </a:ext>
            </a:extLst>
          </p:cNvPr>
          <p:cNvSpPr txBox="1"/>
          <p:nvPr/>
        </p:nvSpPr>
        <p:spPr>
          <a:xfrm>
            <a:off x="7861799" y="221420"/>
            <a:ext cx="19182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/>
              <a:t>Abraham/Abram</a:t>
            </a:r>
          </a:p>
          <a:p>
            <a:pPr fontAlgn="base"/>
            <a:r>
              <a:rPr lang="en-US" sz="1000" dirty="0"/>
              <a:t>Abraham 2:9-11, Genesis 17, D&amp;C 27:10,  110:12, 132:37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9BE517C-C68B-E574-3766-5D38690CB503}"/>
              </a:ext>
            </a:extLst>
          </p:cNvPr>
          <p:cNvGrpSpPr/>
          <p:nvPr/>
        </p:nvGrpSpPr>
        <p:grpSpPr>
          <a:xfrm>
            <a:off x="8723586" y="660950"/>
            <a:ext cx="3160357" cy="5832635"/>
            <a:chOff x="3810000" y="553998"/>
            <a:chExt cx="1839832" cy="3395524"/>
          </a:xfrm>
        </p:grpSpPr>
        <p:sp>
          <p:nvSpPr>
            <p:cNvPr id="94" name="Cloud 93">
              <a:extLst>
                <a:ext uri="{FF2B5EF4-FFF2-40B4-BE49-F238E27FC236}">
                  <a16:creationId xmlns:a16="http://schemas.microsoft.com/office/drawing/2014/main" id="{DCC93782-505A-4E00-56F5-B1AD957AE809}"/>
                </a:ext>
              </a:extLst>
            </p:cNvPr>
            <p:cNvSpPr/>
            <p:nvPr/>
          </p:nvSpPr>
          <p:spPr>
            <a:xfrm flipH="1">
              <a:off x="4675545" y="718376"/>
              <a:ext cx="683131" cy="1573308"/>
            </a:xfrm>
            <a:prstGeom prst="clou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Cloud 94">
              <a:extLst>
                <a:ext uri="{FF2B5EF4-FFF2-40B4-BE49-F238E27FC236}">
                  <a16:creationId xmlns:a16="http://schemas.microsoft.com/office/drawing/2014/main" id="{320A8E5B-B5AA-0FCD-8F5B-0A5B2E97D31B}"/>
                </a:ext>
              </a:extLst>
            </p:cNvPr>
            <p:cNvSpPr/>
            <p:nvPr/>
          </p:nvSpPr>
          <p:spPr>
            <a:xfrm rot="551476" flipH="1">
              <a:off x="3992415" y="800564"/>
              <a:ext cx="683131" cy="1517014"/>
            </a:xfrm>
            <a:prstGeom prst="clou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0E91A320-9337-5A84-D801-60D40C048162}"/>
                </a:ext>
              </a:extLst>
            </p:cNvPr>
            <p:cNvSpPr/>
            <p:nvPr/>
          </p:nvSpPr>
          <p:spPr>
            <a:xfrm rot="18242526">
              <a:off x="5325276" y="2660586"/>
              <a:ext cx="249386" cy="39972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B2C6C524-4C1B-CE90-0140-C5C00D2B84D8}"/>
                </a:ext>
              </a:extLst>
            </p:cNvPr>
            <p:cNvSpPr/>
            <p:nvPr/>
          </p:nvSpPr>
          <p:spPr>
            <a:xfrm rot="1434122">
              <a:off x="3810000" y="2603983"/>
              <a:ext cx="281289" cy="47286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lowchart: Manual Operation 97">
              <a:extLst>
                <a:ext uri="{FF2B5EF4-FFF2-40B4-BE49-F238E27FC236}">
                  <a16:creationId xmlns:a16="http://schemas.microsoft.com/office/drawing/2014/main" id="{9FA6D528-25A0-B84F-CE0E-550DA6C42818}"/>
                </a:ext>
              </a:extLst>
            </p:cNvPr>
            <p:cNvSpPr/>
            <p:nvPr/>
          </p:nvSpPr>
          <p:spPr>
            <a:xfrm rot="12310857">
              <a:off x="3946055" y="1753860"/>
              <a:ext cx="494411" cy="1223898"/>
            </a:xfrm>
            <a:prstGeom prst="flowChartManualOperation">
              <a:avLst/>
            </a:prstGeom>
            <a:solidFill>
              <a:srgbClr val="996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lowchart: Manual Operation 98">
              <a:extLst>
                <a:ext uri="{FF2B5EF4-FFF2-40B4-BE49-F238E27FC236}">
                  <a16:creationId xmlns:a16="http://schemas.microsoft.com/office/drawing/2014/main" id="{1BF74BE9-BA24-A89D-1AFE-099451DDDE23}"/>
                </a:ext>
              </a:extLst>
            </p:cNvPr>
            <p:cNvSpPr/>
            <p:nvPr/>
          </p:nvSpPr>
          <p:spPr>
            <a:xfrm rot="9335504" flipH="1">
              <a:off x="4920944" y="1664958"/>
              <a:ext cx="494411" cy="1249036"/>
            </a:xfrm>
            <a:prstGeom prst="flowChartManualOperation">
              <a:avLst/>
            </a:prstGeom>
            <a:solidFill>
              <a:srgbClr val="996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8132B2C3-CFAA-7577-300A-0838569E5160}"/>
                </a:ext>
              </a:extLst>
            </p:cNvPr>
            <p:cNvSpPr/>
            <p:nvPr/>
          </p:nvSpPr>
          <p:spPr>
            <a:xfrm rot="20001088">
              <a:off x="4235932" y="3596334"/>
              <a:ext cx="562580" cy="33776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C3EC1B86-9B44-8611-00FE-0790A9208E84}"/>
                </a:ext>
              </a:extLst>
            </p:cNvPr>
            <p:cNvSpPr/>
            <p:nvPr/>
          </p:nvSpPr>
          <p:spPr>
            <a:xfrm rot="1608598">
              <a:off x="4624808" y="3611760"/>
              <a:ext cx="562580" cy="33776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lowchart: Manual Operation 101">
              <a:extLst>
                <a:ext uri="{FF2B5EF4-FFF2-40B4-BE49-F238E27FC236}">
                  <a16:creationId xmlns:a16="http://schemas.microsoft.com/office/drawing/2014/main" id="{44470E2A-FE49-16B1-5EA9-4367E79F0C0F}"/>
                </a:ext>
              </a:extLst>
            </p:cNvPr>
            <p:cNvSpPr/>
            <p:nvPr/>
          </p:nvSpPr>
          <p:spPr>
            <a:xfrm rot="10800000">
              <a:off x="4163198" y="1704641"/>
              <a:ext cx="1024698" cy="2054721"/>
            </a:xfrm>
            <a:prstGeom prst="flowChartManualOperation">
              <a:avLst/>
            </a:prstGeom>
            <a:solidFill>
              <a:srgbClr val="996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lowchart: Extract 102">
              <a:extLst>
                <a:ext uri="{FF2B5EF4-FFF2-40B4-BE49-F238E27FC236}">
                  <a16:creationId xmlns:a16="http://schemas.microsoft.com/office/drawing/2014/main" id="{BDA6E73B-EF2E-57D7-A85C-698F17C5B891}"/>
                </a:ext>
              </a:extLst>
            </p:cNvPr>
            <p:cNvSpPr/>
            <p:nvPr/>
          </p:nvSpPr>
          <p:spPr>
            <a:xfrm rot="10800000">
              <a:off x="4439464" y="1840872"/>
              <a:ext cx="492257" cy="521280"/>
            </a:xfrm>
            <a:prstGeom prst="flowChartExtra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41">
              <a:extLst>
                <a:ext uri="{FF2B5EF4-FFF2-40B4-BE49-F238E27FC236}">
                  <a16:creationId xmlns:a16="http://schemas.microsoft.com/office/drawing/2014/main" id="{2DCDD9B2-725A-84FA-7DC9-9CFC28F9AC19}"/>
                </a:ext>
              </a:extLst>
            </p:cNvPr>
            <p:cNvSpPr/>
            <p:nvPr/>
          </p:nvSpPr>
          <p:spPr>
            <a:xfrm rot="1222326">
              <a:off x="4434793" y="1683601"/>
              <a:ext cx="409865" cy="2148166"/>
            </a:xfrm>
            <a:prstGeom prst="roundRect">
              <a:avLst>
                <a:gd name="adj" fmla="val 14942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62">
              <a:extLst>
                <a:ext uri="{FF2B5EF4-FFF2-40B4-BE49-F238E27FC236}">
                  <a16:creationId xmlns:a16="http://schemas.microsoft.com/office/drawing/2014/main" id="{33628E78-CE02-6CEA-83A8-7C447257CDDE}"/>
                </a:ext>
              </a:extLst>
            </p:cNvPr>
            <p:cNvSpPr/>
            <p:nvPr/>
          </p:nvSpPr>
          <p:spPr>
            <a:xfrm>
              <a:off x="4228498" y="692482"/>
              <a:ext cx="914192" cy="13409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Cloud 105">
              <a:extLst>
                <a:ext uri="{FF2B5EF4-FFF2-40B4-BE49-F238E27FC236}">
                  <a16:creationId xmlns:a16="http://schemas.microsoft.com/office/drawing/2014/main" id="{2F14B0A2-89F1-0DF9-0F5D-6136737A8191}"/>
                </a:ext>
              </a:extLst>
            </p:cNvPr>
            <p:cNvSpPr/>
            <p:nvPr/>
          </p:nvSpPr>
          <p:spPr>
            <a:xfrm flipH="1">
              <a:off x="4163198" y="553998"/>
              <a:ext cx="1110089" cy="904077"/>
            </a:xfrm>
            <a:prstGeom prst="clou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46">
              <a:extLst>
                <a:ext uri="{FF2B5EF4-FFF2-40B4-BE49-F238E27FC236}">
                  <a16:creationId xmlns:a16="http://schemas.microsoft.com/office/drawing/2014/main" id="{CBC7C18A-366A-9F91-415D-7967A6E1FF69}"/>
                </a:ext>
              </a:extLst>
            </p:cNvPr>
            <p:cNvSpPr/>
            <p:nvPr/>
          </p:nvSpPr>
          <p:spPr>
            <a:xfrm>
              <a:off x="4079647" y="838200"/>
              <a:ext cx="1259160" cy="240852"/>
            </a:xfrm>
            <a:prstGeom prst="roundRect">
              <a:avLst/>
            </a:prstGeom>
            <a:solidFill>
              <a:srgbClr val="D8941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1C87A364-E67B-878A-97A2-FB35DA3133D1}"/>
                </a:ext>
              </a:extLst>
            </p:cNvPr>
            <p:cNvGrpSpPr/>
            <p:nvPr/>
          </p:nvGrpSpPr>
          <p:grpSpPr>
            <a:xfrm>
              <a:off x="4220061" y="818482"/>
              <a:ext cx="938018" cy="300171"/>
              <a:chOff x="1756756" y="4876800"/>
              <a:chExt cx="4088873" cy="1308463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66DB80D0-F5FF-B4B1-43D1-4F944E5629F1}"/>
                  </a:ext>
                </a:extLst>
              </p:cNvPr>
              <p:cNvGrpSpPr/>
              <p:nvPr/>
            </p:nvGrpSpPr>
            <p:grpSpPr>
              <a:xfrm>
                <a:off x="1756756" y="4876800"/>
                <a:ext cx="1367444" cy="1295400"/>
                <a:chOff x="1756756" y="4876800"/>
                <a:chExt cx="1367444" cy="1295400"/>
              </a:xfrm>
            </p:grpSpPr>
            <p:sp>
              <p:nvSpPr>
                <p:cNvPr id="152" name="Quad Arrow Callout 20">
                  <a:extLst>
                    <a:ext uri="{FF2B5EF4-FFF2-40B4-BE49-F238E27FC236}">
                      <a16:creationId xmlns:a16="http://schemas.microsoft.com/office/drawing/2014/main" id="{DB004A3B-552A-DA96-B846-B8FA28EF3F1D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Quad Arrow Callout 104">
                  <a:extLst>
                    <a:ext uri="{FF2B5EF4-FFF2-40B4-BE49-F238E27FC236}">
                      <a16:creationId xmlns:a16="http://schemas.microsoft.com/office/drawing/2014/main" id="{0F6BC9A9-DABD-45FA-69E8-75A7BCB5B5D0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tx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Quad Arrow Callout 105">
                  <a:extLst>
                    <a:ext uri="{FF2B5EF4-FFF2-40B4-BE49-F238E27FC236}">
                      <a16:creationId xmlns:a16="http://schemas.microsoft.com/office/drawing/2014/main" id="{F8747638-CDE8-0692-E9EF-3D3E6117027D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rgbClr val="BA781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C503F283-A301-D4D3-E6B5-14D4BC0651D4}"/>
                  </a:ext>
                </a:extLst>
              </p:cNvPr>
              <p:cNvGrpSpPr/>
              <p:nvPr/>
            </p:nvGrpSpPr>
            <p:grpSpPr>
              <a:xfrm>
                <a:off x="3119647" y="4889863"/>
                <a:ext cx="1367444" cy="1295400"/>
                <a:chOff x="1756756" y="4876800"/>
                <a:chExt cx="1367444" cy="1295400"/>
              </a:xfrm>
            </p:grpSpPr>
            <p:sp>
              <p:nvSpPr>
                <p:cNvPr id="149" name="Quad Arrow Callout 107">
                  <a:extLst>
                    <a:ext uri="{FF2B5EF4-FFF2-40B4-BE49-F238E27FC236}">
                      <a16:creationId xmlns:a16="http://schemas.microsoft.com/office/drawing/2014/main" id="{FF6ACE54-14B8-5B1D-1265-178368AA4BC4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Quad Arrow Callout 108">
                  <a:extLst>
                    <a:ext uri="{FF2B5EF4-FFF2-40B4-BE49-F238E27FC236}">
                      <a16:creationId xmlns:a16="http://schemas.microsoft.com/office/drawing/2014/main" id="{48054F22-D85C-89FA-398C-7D2BFDB2B23E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tx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Quad Arrow Callout 109">
                  <a:extLst>
                    <a:ext uri="{FF2B5EF4-FFF2-40B4-BE49-F238E27FC236}">
                      <a16:creationId xmlns:a16="http://schemas.microsoft.com/office/drawing/2014/main" id="{C755FF81-35DD-7A4A-8CED-5AE5DE480ADA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rgbClr val="BA781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6A3F5D54-4EBE-8530-9C54-BADC3D6A33F8}"/>
                  </a:ext>
                </a:extLst>
              </p:cNvPr>
              <p:cNvGrpSpPr/>
              <p:nvPr/>
            </p:nvGrpSpPr>
            <p:grpSpPr>
              <a:xfrm>
                <a:off x="4478185" y="4889863"/>
                <a:ext cx="1367444" cy="1295400"/>
                <a:chOff x="1756756" y="4876800"/>
                <a:chExt cx="1367444" cy="1295400"/>
              </a:xfrm>
            </p:grpSpPr>
            <p:sp>
              <p:nvSpPr>
                <p:cNvPr id="146" name="Quad Arrow Callout 111">
                  <a:extLst>
                    <a:ext uri="{FF2B5EF4-FFF2-40B4-BE49-F238E27FC236}">
                      <a16:creationId xmlns:a16="http://schemas.microsoft.com/office/drawing/2014/main" id="{D35E2D08-173E-A5A2-E005-CD9B8C55BD83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Quad Arrow Callout 112">
                  <a:extLst>
                    <a:ext uri="{FF2B5EF4-FFF2-40B4-BE49-F238E27FC236}">
                      <a16:creationId xmlns:a16="http://schemas.microsoft.com/office/drawing/2014/main" id="{DB46EF29-023D-42E5-D56E-EAAD7F6AA372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tx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Quad Arrow Callout 113">
                  <a:extLst>
                    <a:ext uri="{FF2B5EF4-FFF2-40B4-BE49-F238E27FC236}">
                      <a16:creationId xmlns:a16="http://schemas.microsoft.com/office/drawing/2014/main" id="{E4377C14-FEA2-2ED9-D1D8-E27663718562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rgbClr val="BA781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4" name="Quad Arrow Callout 114">
                <a:extLst>
                  <a:ext uri="{FF2B5EF4-FFF2-40B4-BE49-F238E27FC236}">
                    <a16:creationId xmlns:a16="http://schemas.microsoft.com/office/drawing/2014/main" id="{4750430B-D9D9-E155-1CA4-9CDFB156A6AE}"/>
                  </a:ext>
                </a:extLst>
              </p:cNvPr>
              <p:cNvSpPr/>
              <p:nvPr/>
            </p:nvSpPr>
            <p:spPr>
              <a:xfrm>
                <a:off x="2865819" y="5265311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solidFill>
                <a:srgbClr val="BA7816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Quad Arrow Callout 115">
                <a:extLst>
                  <a:ext uri="{FF2B5EF4-FFF2-40B4-BE49-F238E27FC236}">
                    <a16:creationId xmlns:a16="http://schemas.microsoft.com/office/drawing/2014/main" id="{9C280A76-5E65-D7F6-AD36-E096B345ED02}"/>
                  </a:ext>
                </a:extLst>
              </p:cNvPr>
              <p:cNvSpPr/>
              <p:nvPr/>
            </p:nvSpPr>
            <p:spPr>
              <a:xfrm>
                <a:off x="4250482" y="5282728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solidFill>
                <a:srgbClr val="BA7816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BA852066-B618-3A46-3405-F3EEBE111298}"/>
                </a:ext>
              </a:extLst>
            </p:cNvPr>
            <p:cNvGrpSpPr/>
            <p:nvPr/>
          </p:nvGrpSpPr>
          <p:grpSpPr>
            <a:xfrm rot="17531393">
              <a:off x="4356564" y="2143638"/>
              <a:ext cx="938018" cy="300171"/>
              <a:chOff x="1756756" y="4876800"/>
              <a:chExt cx="4088873" cy="1308463"/>
            </a:xfrm>
          </p:grpSpPr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BC39C219-9F25-4AF0-7CEA-39D81871BDA7}"/>
                  </a:ext>
                </a:extLst>
              </p:cNvPr>
              <p:cNvGrpSpPr/>
              <p:nvPr/>
            </p:nvGrpSpPr>
            <p:grpSpPr>
              <a:xfrm>
                <a:off x="1756756" y="4876800"/>
                <a:ext cx="1367444" cy="1295400"/>
                <a:chOff x="1756756" y="4876800"/>
                <a:chExt cx="1367444" cy="1295400"/>
              </a:xfrm>
            </p:grpSpPr>
            <p:sp>
              <p:nvSpPr>
                <p:cNvPr id="138" name="Quad Arrow Callout 129">
                  <a:extLst>
                    <a:ext uri="{FF2B5EF4-FFF2-40B4-BE49-F238E27FC236}">
                      <a16:creationId xmlns:a16="http://schemas.microsoft.com/office/drawing/2014/main" id="{C2299F87-01EB-776A-AD35-844F1B915AA9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Quad Arrow Callout 130">
                  <a:extLst>
                    <a:ext uri="{FF2B5EF4-FFF2-40B4-BE49-F238E27FC236}">
                      <a16:creationId xmlns:a16="http://schemas.microsoft.com/office/drawing/2014/main" id="{FB2C7F2B-E9F0-BEA0-122F-F4C684F7306F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tx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Quad Arrow Callout 131">
                  <a:extLst>
                    <a:ext uri="{FF2B5EF4-FFF2-40B4-BE49-F238E27FC236}">
                      <a16:creationId xmlns:a16="http://schemas.microsoft.com/office/drawing/2014/main" id="{B70FCCA5-6E04-A897-9422-8E512A294CE6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rgbClr val="BA781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7D94D019-5943-7612-A759-40EFEE503CF1}"/>
                  </a:ext>
                </a:extLst>
              </p:cNvPr>
              <p:cNvGrpSpPr/>
              <p:nvPr/>
            </p:nvGrpSpPr>
            <p:grpSpPr>
              <a:xfrm>
                <a:off x="3119647" y="4889863"/>
                <a:ext cx="1367444" cy="1295400"/>
                <a:chOff x="1756756" y="4876800"/>
                <a:chExt cx="1367444" cy="1295400"/>
              </a:xfrm>
            </p:grpSpPr>
            <p:sp>
              <p:nvSpPr>
                <p:cNvPr id="135" name="Quad Arrow Callout 126">
                  <a:extLst>
                    <a:ext uri="{FF2B5EF4-FFF2-40B4-BE49-F238E27FC236}">
                      <a16:creationId xmlns:a16="http://schemas.microsoft.com/office/drawing/2014/main" id="{A34DF3D7-CE21-33CC-C7C7-00242EA51913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Quad Arrow Callout 127">
                  <a:extLst>
                    <a:ext uri="{FF2B5EF4-FFF2-40B4-BE49-F238E27FC236}">
                      <a16:creationId xmlns:a16="http://schemas.microsoft.com/office/drawing/2014/main" id="{5CB6FEDC-53FC-E6A4-5E4E-8D85914DF917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tx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Quad Arrow Callout 128">
                  <a:extLst>
                    <a:ext uri="{FF2B5EF4-FFF2-40B4-BE49-F238E27FC236}">
                      <a16:creationId xmlns:a16="http://schemas.microsoft.com/office/drawing/2014/main" id="{C3F5E657-8032-272D-A32F-14938277A57C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rgbClr val="BA781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D17C184B-A39D-19EB-83B9-A47E790B3F64}"/>
                  </a:ext>
                </a:extLst>
              </p:cNvPr>
              <p:cNvGrpSpPr/>
              <p:nvPr/>
            </p:nvGrpSpPr>
            <p:grpSpPr>
              <a:xfrm>
                <a:off x="4478185" y="4889863"/>
                <a:ext cx="1367444" cy="1295400"/>
                <a:chOff x="1756756" y="4876800"/>
                <a:chExt cx="1367444" cy="1295400"/>
              </a:xfrm>
            </p:grpSpPr>
            <p:sp>
              <p:nvSpPr>
                <p:cNvPr id="132" name="Quad Arrow Callout 123">
                  <a:extLst>
                    <a:ext uri="{FF2B5EF4-FFF2-40B4-BE49-F238E27FC236}">
                      <a16:creationId xmlns:a16="http://schemas.microsoft.com/office/drawing/2014/main" id="{4D566811-85F3-E6AC-63D1-6741C91BF60D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Quad Arrow Callout 124">
                  <a:extLst>
                    <a:ext uri="{FF2B5EF4-FFF2-40B4-BE49-F238E27FC236}">
                      <a16:creationId xmlns:a16="http://schemas.microsoft.com/office/drawing/2014/main" id="{5FFC50A7-3FE2-E505-0502-00AB968CF7F7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tx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Quad Arrow Callout 125">
                  <a:extLst>
                    <a:ext uri="{FF2B5EF4-FFF2-40B4-BE49-F238E27FC236}">
                      <a16:creationId xmlns:a16="http://schemas.microsoft.com/office/drawing/2014/main" id="{A2978772-1AA0-31C1-CE18-6C28DED5FA89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rgbClr val="BA781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0" name="Quad Arrow Callout 121">
                <a:extLst>
                  <a:ext uri="{FF2B5EF4-FFF2-40B4-BE49-F238E27FC236}">
                    <a16:creationId xmlns:a16="http://schemas.microsoft.com/office/drawing/2014/main" id="{E00C11F6-D86B-B4DA-65B8-4ED1DABD1E2D}"/>
                  </a:ext>
                </a:extLst>
              </p:cNvPr>
              <p:cNvSpPr/>
              <p:nvPr/>
            </p:nvSpPr>
            <p:spPr>
              <a:xfrm>
                <a:off x="2865819" y="5265311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solidFill>
                <a:srgbClr val="BA7816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Quad Arrow Callout 122">
                <a:extLst>
                  <a:ext uri="{FF2B5EF4-FFF2-40B4-BE49-F238E27FC236}">
                    <a16:creationId xmlns:a16="http://schemas.microsoft.com/office/drawing/2014/main" id="{EB528538-27BA-BA26-EC10-E2A1B18B7117}"/>
                  </a:ext>
                </a:extLst>
              </p:cNvPr>
              <p:cNvSpPr/>
              <p:nvPr/>
            </p:nvSpPr>
            <p:spPr>
              <a:xfrm>
                <a:off x="4250482" y="5282728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solidFill>
                <a:srgbClr val="BA7816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A8A0C753-7A74-05B7-8852-AC55B98017AC}"/>
                </a:ext>
              </a:extLst>
            </p:cNvPr>
            <p:cNvGrpSpPr/>
            <p:nvPr/>
          </p:nvGrpSpPr>
          <p:grpSpPr>
            <a:xfrm rot="17531393">
              <a:off x="3995156" y="3097226"/>
              <a:ext cx="938018" cy="300171"/>
              <a:chOff x="1756756" y="4876800"/>
              <a:chExt cx="4088873" cy="1308463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BFB09EE4-6878-3537-1A45-BD437FD86E67}"/>
                  </a:ext>
                </a:extLst>
              </p:cNvPr>
              <p:cNvGrpSpPr/>
              <p:nvPr/>
            </p:nvGrpSpPr>
            <p:grpSpPr>
              <a:xfrm>
                <a:off x="1756756" y="4876800"/>
                <a:ext cx="1367444" cy="1295400"/>
                <a:chOff x="1756756" y="4876800"/>
                <a:chExt cx="1367444" cy="1295400"/>
              </a:xfrm>
            </p:grpSpPr>
            <p:sp>
              <p:nvSpPr>
                <p:cNvPr id="124" name="Quad Arrow Callout 144">
                  <a:extLst>
                    <a:ext uri="{FF2B5EF4-FFF2-40B4-BE49-F238E27FC236}">
                      <a16:creationId xmlns:a16="http://schemas.microsoft.com/office/drawing/2014/main" id="{D010B074-C586-4E35-163B-59FD522F75D4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Quad Arrow Callout 145">
                  <a:extLst>
                    <a:ext uri="{FF2B5EF4-FFF2-40B4-BE49-F238E27FC236}">
                      <a16:creationId xmlns:a16="http://schemas.microsoft.com/office/drawing/2014/main" id="{008E0BB4-44CC-1821-9E60-0E7C78FD6CEF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tx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Quad Arrow Callout 146">
                  <a:extLst>
                    <a:ext uri="{FF2B5EF4-FFF2-40B4-BE49-F238E27FC236}">
                      <a16:creationId xmlns:a16="http://schemas.microsoft.com/office/drawing/2014/main" id="{081EEEF0-6235-AD47-28EB-922A3E2940FB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rgbClr val="BA781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7D4D47DA-7E2D-0088-2290-AE3075B3561F}"/>
                  </a:ext>
                </a:extLst>
              </p:cNvPr>
              <p:cNvGrpSpPr/>
              <p:nvPr/>
            </p:nvGrpSpPr>
            <p:grpSpPr>
              <a:xfrm>
                <a:off x="3119647" y="4889863"/>
                <a:ext cx="1367444" cy="1295400"/>
                <a:chOff x="1756756" y="4876800"/>
                <a:chExt cx="1367444" cy="1295400"/>
              </a:xfrm>
            </p:grpSpPr>
            <p:sp>
              <p:nvSpPr>
                <p:cNvPr id="121" name="Quad Arrow Callout 141">
                  <a:extLst>
                    <a:ext uri="{FF2B5EF4-FFF2-40B4-BE49-F238E27FC236}">
                      <a16:creationId xmlns:a16="http://schemas.microsoft.com/office/drawing/2014/main" id="{744B2930-F75F-BB5C-832C-34ED60018B07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Quad Arrow Callout 142">
                  <a:extLst>
                    <a:ext uri="{FF2B5EF4-FFF2-40B4-BE49-F238E27FC236}">
                      <a16:creationId xmlns:a16="http://schemas.microsoft.com/office/drawing/2014/main" id="{F111642F-68D0-AF5B-CCFF-E0C4E22EA698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tx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Quad Arrow Callout 143">
                  <a:extLst>
                    <a:ext uri="{FF2B5EF4-FFF2-40B4-BE49-F238E27FC236}">
                      <a16:creationId xmlns:a16="http://schemas.microsoft.com/office/drawing/2014/main" id="{EE4D5C62-3CB0-4AC4-43BF-8F5CFE8B0E68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rgbClr val="BA781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1F821E26-ECC1-150A-C067-0FB2A155DF8F}"/>
                  </a:ext>
                </a:extLst>
              </p:cNvPr>
              <p:cNvGrpSpPr/>
              <p:nvPr/>
            </p:nvGrpSpPr>
            <p:grpSpPr>
              <a:xfrm>
                <a:off x="4478185" y="4889863"/>
                <a:ext cx="1367444" cy="1295400"/>
                <a:chOff x="1756756" y="4876800"/>
                <a:chExt cx="1367444" cy="1295400"/>
              </a:xfrm>
            </p:grpSpPr>
            <p:sp>
              <p:nvSpPr>
                <p:cNvPr id="118" name="Quad Arrow Callout 138">
                  <a:extLst>
                    <a:ext uri="{FF2B5EF4-FFF2-40B4-BE49-F238E27FC236}">
                      <a16:creationId xmlns:a16="http://schemas.microsoft.com/office/drawing/2014/main" id="{192CF296-E458-51E8-BAF7-BE6DEB517B7D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Quad Arrow Callout 139">
                  <a:extLst>
                    <a:ext uri="{FF2B5EF4-FFF2-40B4-BE49-F238E27FC236}">
                      <a16:creationId xmlns:a16="http://schemas.microsoft.com/office/drawing/2014/main" id="{CE55C890-ABD1-CC25-86C6-FDE3984B7CF9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chemeClr val="tx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Quad Arrow Callout 140">
                  <a:extLst>
                    <a:ext uri="{FF2B5EF4-FFF2-40B4-BE49-F238E27FC236}">
                      <a16:creationId xmlns:a16="http://schemas.microsoft.com/office/drawing/2014/main" id="{FA974869-2FAB-5276-B69B-70038AEE6CC1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solidFill>
                  <a:srgbClr val="BA781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6" name="Quad Arrow Callout 136">
                <a:extLst>
                  <a:ext uri="{FF2B5EF4-FFF2-40B4-BE49-F238E27FC236}">
                    <a16:creationId xmlns:a16="http://schemas.microsoft.com/office/drawing/2014/main" id="{A601D08C-EF05-B93E-F60D-45D05BA316B8}"/>
                  </a:ext>
                </a:extLst>
              </p:cNvPr>
              <p:cNvSpPr/>
              <p:nvPr/>
            </p:nvSpPr>
            <p:spPr>
              <a:xfrm>
                <a:off x="2865819" y="5265311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solidFill>
                <a:srgbClr val="BA7816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Quad Arrow Callout 137">
                <a:extLst>
                  <a:ext uri="{FF2B5EF4-FFF2-40B4-BE49-F238E27FC236}">
                    <a16:creationId xmlns:a16="http://schemas.microsoft.com/office/drawing/2014/main" id="{B6C8561C-3A64-E25D-AB4F-B771345E9866}"/>
                  </a:ext>
                </a:extLst>
              </p:cNvPr>
              <p:cNvSpPr/>
              <p:nvPr/>
            </p:nvSpPr>
            <p:spPr>
              <a:xfrm>
                <a:off x="4250482" y="5282728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solidFill>
                <a:srgbClr val="BA7816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1" name="Cloud 110">
              <a:extLst>
                <a:ext uri="{FF2B5EF4-FFF2-40B4-BE49-F238E27FC236}">
                  <a16:creationId xmlns:a16="http://schemas.microsoft.com/office/drawing/2014/main" id="{3632C1EA-17A6-1F56-FAA9-600B9152E338}"/>
                </a:ext>
              </a:extLst>
            </p:cNvPr>
            <p:cNvSpPr/>
            <p:nvPr/>
          </p:nvSpPr>
          <p:spPr>
            <a:xfrm rot="15333889">
              <a:off x="4396169" y="1619813"/>
              <a:ext cx="609519" cy="753802"/>
            </a:xfrm>
            <a:prstGeom prst="clou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1E3B68BD-6D94-724F-C488-7FA063355E19}"/>
                </a:ext>
              </a:extLst>
            </p:cNvPr>
            <p:cNvSpPr/>
            <p:nvPr/>
          </p:nvSpPr>
          <p:spPr>
            <a:xfrm rot="15944673">
              <a:off x="4645409" y="1688448"/>
              <a:ext cx="109639" cy="2123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F3B73EF-825F-847E-CD03-432B27903C65}"/>
              </a:ext>
            </a:extLst>
          </p:cNvPr>
          <p:cNvGrpSpPr/>
          <p:nvPr/>
        </p:nvGrpSpPr>
        <p:grpSpPr>
          <a:xfrm>
            <a:off x="3184075" y="129334"/>
            <a:ext cx="885524" cy="1107996"/>
            <a:chOff x="770021" y="1838425"/>
            <a:chExt cx="885524" cy="1107996"/>
          </a:xfrm>
        </p:grpSpPr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2F9330A7-A62D-E733-5A2F-95BD0EC9BC73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7C0A53E1-F7B8-0DF7-9E90-6EE1CB9E2588}"/>
                </a:ext>
              </a:extLst>
            </p:cNvPr>
            <p:cNvSpPr txBox="1"/>
            <p:nvPr/>
          </p:nvSpPr>
          <p:spPr>
            <a:xfrm>
              <a:off x="843815" y="1838425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566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A74F7D-BB72-460D-9766-A481FA781FA9}"/>
              </a:ext>
            </a:extLst>
          </p:cNvPr>
          <p:cNvSpPr txBox="1"/>
          <p:nvPr/>
        </p:nvSpPr>
        <p:spPr>
          <a:xfrm>
            <a:off x="9312017" y="6300609"/>
            <a:ext cx="21965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Major N. Ashley</a:t>
            </a:r>
          </a:p>
          <a:p>
            <a:r>
              <a:rPr lang="en-US" sz="1100" dirty="0"/>
              <a:t>D&amp;C 75:17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D0EC2BE-555F-AB3B-BFAA-2DD2D022C235}"/>
              </a:ext>
            </a:extLst>
          </p:cNvPr>
          <p:cNvSpPr txBox="1"/>
          <p:nvPr/>
        </p:nvSpPr>
        <p:spPr>
          <a:xfrm>
            <a:off x="3057490" y="6016601"/>
            <a:ext cx="2196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Son </a:t>
            </a:r>
            <a:r>
              <a:rPr lang="en-US" dirty="0" err="1"/>
              <a:t>Ahman</a:t>
            </a:r>
            <a:endParaRPr lang="en-US" dirty="0"/>
          </a:p>
          <a:p>
            <a:r>
              <a:rPr lang="en-US" sz="1100" dirty="0"/>
              <a:t>Jesus refers to himself</a:t>
            </a:r>
          </a:p>
          <a:p>
            <a:r>
              <a:rPr lang="en-US" sz="1100" dirty="0"/>
              <a:t>D&amp;C 78:20, 95:17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CA7DFF9-C79B-DB41-E56C-84B28D0F0ECB}"/>
              </a:ext>
            </a:extLst>
          </p:cNvPr>
          <p:cNvGrpSpPr/>
          <p:nvPr/>
        </p:nvGrpSpPr>
        <p:grpSpPr>
          <a:xfrm>
            <a:off x="229274" y="753346"/>
            <a:ext cx="3403694" cy="5644425"/>
            <a:chOff x="8005429" y="1615851"/>
            <a:chExt cx="2745849" cy="4553505"/>
          </a:xfrm>
        </p:grpSpPr>
        <p:sp>
          <p:nvSpPr>
            <p:cNvPr id="53" name="Oval 45">
              <a:extLst>
                <a:ext uri="{FF2B5EF4-FFF2-40B4-BE49-F238E27FC236}">
                  <a16:creationId xmlns:a16="http://schemas.microsoft.com/office/drawing/2014/main" id="{BE3A72FC-CFC4-A922-71EB-9A07444E405A}"/>
                </a:ext>
              </a:extLst>
            </p:cNvPr>
            <p:cNvSpPr/>
            <p:nvPr/>
          </p:nvSpPr>
          <p:spPr>
            <a:xfrm>
              <a:off x="8005429" y="3003941"/>
              <a:ext cx="2745849" cy="2908197"/>
            </a:xfrm>
            <a:custGeom>
              <a:avLst/>
              <a:gdLst>
                <a:gd name="connsiteX0" fmla="*/ 0 w 2822097"/>
                <a:gd name="connsiteY0" fmla="*/ 1892774 h 3785548"/>
                <a:gd name="connsiteX1" fmla="*/ 1411049 w 2822097"/>
                <a:gd name="connsiteY1" fmla="*/ 0 h 3785548"/>
                <a:gd name="connsiteX2" fmla="*/ 2822098 w 2822097"/>
                <a:gd name="connsiteY2" fmla="*/ 1892774 h 3785548"/>
                <a:gd name="connsiteX3" fmla="*/ 1411049 w 2822097"/>
                <a:gd name="connsiteY3" fmla="*/ 3785548 h 3785548"/>
                <a:gd name="connsiteX4" fmla="*/ 0 w 2822097"/>
                <a:gd name="connsiteY4" fmla="*/ 1892774 h 3785548"/>
                <a:gd name="connsiteX0" fmla="*/ 4207 w 2830512"/>
                <a:gd name="connsiteY0" fmla="*/ 1892774 h 3865518"/>
                <a:gd name="connsiteX1" fmla="*/ 1415256 w 2830512"/>
                <a:gd name="connsiteY1" fmla="*/ 0 h 3865518"/>
                <a:gd name="connsiteX2" fmla="*/ 2826305 w 2830512"/>
                <a:gd name="connsiteY2" fmla="*/ 1892774 h 3865518"/>
                <a:gd name="connsiteX3" fmla="*/ 1415256 w 2830512"/>
                <a:gd name="connsiteY3" fmla="*/ 3785548 h 3865518"/>
                <a:gd name="connsiteX4" fmla="*/ 4207 w 2830512"/>
                <a:gd name="connsiteY4" fmla="*/ 1892774 h 3865518"/>
                <a:gd name="connsiteX0" fmla="*/ 9785 w 2841668"/>
                <a:gd name="connsiteY0" fmla="*/ 1892774 h 3804969"/>
                <a:gd name="connsiteX1" fmla="*/ 1420834 w 2841668"/>
                <a:gd name="connsiteY1" fmla="*/ 0 h 3804969"/>
                <a:gd name="connsiteX2" fmla="*/ 2831883 w 2841668"/>
                <a:gd name="connsiteY2" fmla="*/ 1892774 h 3804969"/>
                <a:gd name="connsiteX3" fmla="*/ 1420834 w 2841668"/>
                <a:gd name="connsiteY3" fmla="*/ 3785548 h 3804969"/>
                <a:gd name="connsiteX4" fmla="*/ 9785 w 2841668"/>
                <a:gd name="connsiteY4" fmla="*/ 1892774 h 3804969"/>
                <a:gd name="connsiteX0" fmla="*/ 9785 w 2841668"/>
                <a:gd name="connsiteY0" fmla="*/ 1892774 h 3785832"/>
                <a:gd name="connsiteX1" fmla="*/ 1420834 w 2841668"/>
                <a:gd name="connsiteY1" fmla="*/ 0 h 3785832"/>
                <a:gd name="connsiteX2" fmla="*/ 2831883 w 2841668"/>
                <a:gd name="connsiteY2" fmla="*/ 1892774 h 3785832"/>
                <a:gd name="connsiteX3" fmla="*/ 1420834 w 2841668"/>
                <a:gd name="connsiteY3" fmla="*/ 3785548 h 3785832"/>
                <a:gd name="connsiteX4" fmla="*/ 9785 w 2841668"/>
                <a:gd name="connsiteY4" fmla="*/ 1892774 h 3785832"/>
                <a:gd name="connsiteX0" fmla="*/ 97929 w 2929812"/>
                <a:gd name="connsiteY0" fmla="*/ 1892774 h 3785832"/>
                <a:gd name="connsiteX1" fmla="*/ 1508978 w 2929812"/>
                <a:gd name="connsiteY1" fmla="*/ 0 h 3785832"/>
                <a:gd name="connsiteX2" fmla="*/ 2920027 w 2929812"/>
                <a:gd name="connsiteY2" fmla="*/ 1892774 h 3785832"/>
                <a:gd name="connsiteX3" fmla="*/ 1508978 w 2929812"/>
                <a:gd name="connsiteY3" fmla="*/ 3785548 h 3785832"/>
                <a:gd name="connsiteX4" fmla="*/ 97929 w 2929812"/>
                <a:gd name="connsiteY4" fmla="*/ 1892774 h 3785832"/>
                <a:gd name="connsiteX0" fmla="*/ 205284 w 3037167"/>
                <a:gd name="connsiteY0" fmla="*/ 1892774 h 3785790"/>
                <a:gd name="connsiteX1" fmla="*/ 1616333 w 3037167"/>
                <a:gd name="connsiteY1" fmla="*/ 0 h 3785790"/>
                <a:gd name="connsiteX2" fmla="*/ 3027382 w 3037167"/>
                <a:gd name="connsiteY2" fmla="*/ 1892774 h 3785790"/>
                <a:gd name="connsiteX3" fmla="*/ 1616333 w 3037167"/>
                <a:gd name="connsiteY3" fmla="*/ 3785548 h 3785790"/>
                <a:gd name="connsiteX4" fmla="*/ 205284 w 3037167"/>
                <a:gd name="connsiteY4" fmla="*/ 1892774 h 3785790"/>
                <a:gd name="connsiteX0" fmla="*/ 205284 w 3037167"/>
                <a:gd name="connsiteY0" fmla="*/ 1892774 h 3785790"/>
                <a:gd name="connsiteX1" fmla="*/ 1616333 w 3037167"/>
                <a:gd name="connsiteY1" fmla="*/ 0 h 3785790"/>
                <a:gd name="connsiteX2" fmla="*/ 3027382 w 3037167"/>
                <a:gd name="connsiteY2" fmla="*/ 1892774 h 3785790"/>
                <a:gd name="connsiteX3" fmla="*/ 1616333 w 3037167"/>
                <a:gd name="connsiteY3" fmla="*/ 3785548 h 3785790"/>
                <a:gd name="connsiteX4" fmla="*/ 205284 w 3037167"/>
                <a:gd name="connsiteY4" fmla="*/ 1892774 h 3785790"/>
                <a:gd name="connsiteX0" fmla="*/ 90760 w 2931146"/>
                <a:gd name="connsiteY0" fmla="*/ 1892789 h 3785581"/>
                <a:gd name="connsiteX1" fmla="*/ 1501809 w 2931146"/>
                <a:gd name="connsiteY1" fmla="*/ 15 h 3785581"/>
                <a:gd name="connsiteX2" fmla="*/ 2931146 w 2931146"/>
                <a:gd name="connsiteY2" fmla="*/ 1920221 h 3785581"/>
                <a:gd name="connsiteX3" fmla="*/ 1501809 w 2931146"/>
                <a:gd name="connsiteY3" fmla="*/ 3785563 h 3785581"/>
                <a:gd name="connsiteX4" fmla="*/ 90760 w 2931146"/>
                <a:gd name="connsiteY4" fmla="*/ 1892789 h 3785581"/>
                <a:gd name="connsiteX0" fmla="*/ 90760 w 2999432"/>
                <a:gd name="connsiteY0" fmla="*/ 1892789 h 3785578"/>
                <a:gd name="connsiteX1" fmla="*/ 1501809 w 2999432"/>
                <a:gd name="connsiteY1" fmla="*/ 15 h 3785578"/>
                <a:gd name="connsiteX2" fmla="*/ 2931146 w 2999432"/>
                <a:gd name="connsiteY2" fmla="*/ 1920221 h 3785578"/>
                <a:gd name="connsiteX3" fmla="*/ 1501809 w 2999432"/>
                <a:gd name="connsiteY3" fmla="*/ 3785563 h 3785578"/>
                <a:gd name="connsiteX4" fmla="*/ 90760 w 2999432"/>
                <a:gd name="connsiteY4" fmla="*/ 1892789 h 3785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9432" h="3785578">
                  <a:moveTo>
                    <a:pt x="90760" y="1892789"/>
                  </a:moveTo>
                  <a:cubicBezTo>
                    <a:pt x="547960" y="1002887"/>
                    <a:pt x="1028411" y="-4557"/>
                    <a:pt x="1501809" y="15"/>
                  </a:cubicBezTo>
                  <a:cubicBezTo>
                    <a:pt x="1975207" y="4587"/>
                    <a:pt x="2537954" y="1021175"/>
                    <a:pt x="2931146" y="1920221"/>
                  </a:cubicBezTo>
                  <a:cubicBezTo>
                    <a:pt x="3315194" y="2773547"/>
                    <a:pt x="1975207" y="3790135"/>
                    <a:pt x="1501809" y="3785563"/>
                  </a:cubicBezTo>
                  <a:cubicBezTo>
                    <a:pt x="1028411" y="3780991"/>
                    <a:pt x="-366440" y="2782691"/>
                    <a:pt x="90760" y="189278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">
              <a:extLst>
                <a:ext uri="{FF2B5EF4-FFF2-40B4-BE49-F238E27FC236}">
                  <a16:creationId xmlns:a16="http://schemas.microsoft.com/office/drawing/2014/main" id="{3A9AAB2D-64E8-E11C-09ED-F957F2A491C1}"/>
                </a:ext>
              </a:extLst>
            </p:cNvPr>
            <p:cNvSpPr/>
            <p:nvPr/>
          </p:nvSpPr>
          <p:spPr>
            <a:xfrm rot="20061683">
              <a:off x="10056027" y="4236396"/>
              <a:ext cx="380007" cy="58666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79EEC76-BA92-8C20-6C7F-2F101E2F64A9}"/>
                </a:ext>
              </a:extLst>
            </p:cNvPr>
            <p:cNvSpPr/>
            <p:nvPr/>
          </p:nvSpPr>
          <p:spPr>
            <a:xfrm rot="10800000">
              <a:off x="8431619" y="1688791"/>
              <a:ext cx="1892019" cy="2016758"/>
            </a:xfrm>
            <a:custGeom>
              <a:avLst/>
              <a:gdLst>
                <a:gd name="connsiteX0" fmla="*/ 1656972 w 2588980"/>
                <a:gd name="connsiteY0" fmla="*/ 2759669 h 2759669"/>
                <a:gd name="connsiteX1" fmla="*/ 1288013 w 2588980"/>
                <a:gd name="connsiteY1" fmla="*/ 2617194 h 2759669"/>
                <a:gd name="connsiteX2" fmla="*/ 1256517 w 2588980"/>
                <a:gd name="connsiteY2" fmla="*/ 2575051 h 2759669"/>
                <a:gd name="connsiteX3" fmla="*/ 1225023 w 2588980"/>
                <a:gd name="connsiteY3" fmla="*/ 2617193 h 2759669"/>
                <a:gd name="connsiteX4" fmla="*/ 856063 w 2588980"/>
                <a:gd name="connsiteY4" fmla="*/ 2759669 h 2759669"/>
                <a:gd name="connsiteX5" fmla="*/ 411114 w 2588980"/>
                <a:gd name="connsiteY5" fmla="*/ 2436513 h 2759669"/>
                <a:gd name="connsiteX6" fmla="*/ 420154 w 2588980"/>
                <a:gd name="connsiteY6" fmla="*/ 2371386 h 2759669"/>
                <a:gd name="connsiteX7" fmla="*/ 420504 w 2588980"/>
                <a:gd name="connsiteY7" fmla="*/ 2370568 h 2759669"/>
                <a:gd name="connsiteX8" fmla="*/ 410857 w 2588980"/>
                <a:gd name="connsiteY8" fmla="*/ 2354188 h 2759669"/>
                <a:gd name="connsiteX9" fmla="*/ 380957 w 2588980"/>
                <a:gd name="connsiteY9" fmla="*/ 2266634 h 2759669"/>
                <a:gd name="connsiteX10" fmla="*/ 379983 w 2588980"/>
                <a:gd name="connsiteY10" fmla="*/ 2266222 h 2759669"/>
                <a:gd name="connsiteX11" fmla="*/ 304248 w 2588980"/>
                <a:gd name="connsiteY11" fmla="*/ 2234205 h 2759669"/>
                <a:gd name="connsiteX12" fmla="*/ 136290 w 2588980"/>
                <a:gd name="connsiteY12" fmla="*/ 2014919 h 2759669"/>
                <a:gd name="connsiteX13" fmla="*/ 117746 w 2588980"/>
                <a:gd name="connsiteY13" fmla="*/ 1718328 h 2759669"/>
                <a:gd name="connsiteX14" fmla="*/ 2978 w 2588980"/>
                <a:gd name="connsiteY14" fmla="*/ 1273127 h 2759669"/>
                <a:gd name="connsiteX15" fmla="*/ 299805 w 2588980"/>
                <a:gd name="connsiteY15" fmla="*/ 845357 h 2759669"/>
                <a:gd name="connsiteX16" fmla="*/ 387150 w 2588980"/>
                <a:gd name="connsiteY16" fmla="*/ 494812 h 2759669"/>
                <a:gd name="connsiteX17" fmla="*/ 791202 w 2588980"/>
                <a:gd name="connsiteY17" fmla="*/ 414670 h 2759669"/>
                <a:gd name="connsiteX18" fmla="*/ 1048100 w 2588980"/>
                <a:gd name="connsiteY18" fmla="*/ 25019 h 2759669"/>
                <a:gd name="connsiteX19" fmla="*/ 1497936 w 2588980"/>
                <a:gd name="connsiteY19" fmla="*/ 204739 h 2759669"/>
                <a:gd name="connsiteX20" fmla="*/ 2155625 w 2588980"/>
                <a:gd name="connsiteY20" fmla="*/ 361875 h 2759669"/>
                <a:gd name="connsiteX21" fmla="*/ 2458866 w 2588980"/>
                <a:gd name="connsiteY21" fmla="*/ 577807 h 2759669"/>
                <a:gd name="connsiteX22" fmla="*/ 2430434 w 2588980"/>
                <a:gd name="connsiteY22" fmla="*/ 911218 h 2759669"/>
                <a:gd name="connsiteX23" fmla="*/ 2588977 w 2588980"/>
                <a:gd name="connsiteY23" fmla="*/ 1235303 h 2759669"/>
                <a:gd name="connsiteX24" fmla="*/ 2386891 w 2588980"/>
                <a:gd name="connsiteY24" fmla="*/ 1556223 h 2759669"/>
                <a:gd name="connsiteX25" fmla="*/ 2385439 w 2588980"/>
                <a:gd name="connsiteY25" fmla="*/ 1564313 h 2759669"/>
                <a:gd name="connsiteX26" fmla="*/ 2323779 w 2588980"/>
                <a:gd name="connsiteY26" fmla="*/ 2003264 h 2759669"/>
                <a:gd name="connsiteX27" fmla="*/ 1968328 w 2588980"/>
                <a:gd name="connsiteY27" fmla="*/ 2200239 h 2759669"/>
                <a:gd name="connsiteX28" fmla="*/ 1951202 w 2588980"/>
                <a:gd name="connsiteY28" fmla="*/ 2195785 h 2759669"/>
                <a:gd name="connsiteX29" fmla="*/ 1971599 w 2588980"/>
                <a:gd name="connsiteY29" fmla="*/ 2208008 h 2759669"/>
                <a:gd name="connsiteX30" fmla="*/ 2101921 w 2588980"/>
                <a:gd name="connsiteY30" fmla="*/ 2436514 h 2759669"/>
                <a:gd name="connsiteX31" fmla="*/ 1656972 w 2588980"/>
                <a:gd name="connsiteY31" fmla="*/ 2759669 h 275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88980" h="2759669">
                  <a:moveTo>
                    <a:pt x="1656972" y="2759669"/>
                  </a:moveTo>
                  <a:cubicBezTo>
                    <a:pt x="1503385" y="2759669"/>
                    <a:pt x="1367974" y="2703154"/>
                    <a:pt x="1288013" y="2617194"/>
                  </a:cubicBezTo>
                  <a:lnTo>
                    <a:pt x="1256517" y="2575051"/>
                  </a:lnTo>
                  <a:lnTo>
                    <a:pt x="1225023" y="2617193"/>
                  </a:lnTo>
                  <a:cubicBezTo>
                    <a:pt x="1145062" y="2703153"/>
                    <a:pt x="1009651" y="2759669"/>
                    <a:pt x="856063" y="2759669"/>
                  </a:cubicBezTo>
                  <a:cubicBezTo>
                    <a:pt x="610325" y="2759669"/>
                    <a:pt x="411115" y="2614988"/>
                    <a:pt x="411114" y="2436513"/>
                  </a:cubicBezTo>
                  <a:cubicBezTo>
                    <a:pt x="411115" y="2414204"/>
                    <a:pt x="414228" y="2392423"/>
                    <a:pt x="420154" y="2371386"/>
                  </a:cubicBezTo>
                  <a:lnTo>
                    <a:pt x="420504" y="2370568"/>
                  </a:lnTo>
                  <a:lnTo>
                    <a:pt x="410857" y="2354188"/>
                  </a:lnTo>
                  <a:cubicBezTo>
                    <a:pt x="398345" y="2326860"/>
                    <a:pt x="388248" y="2297502"/>
                    <a:pt x="380957" y="2266634"/>
                  </a:cubicBezTo>
                  <a:lnTo>
                    <a:pt x="379983" y="2266222"/>
                  </a:lnTo>
                  <a:lnTo>
                    <a:pt x="304248" y="2234205"/>
                  </a:lnTo>
                  <a:cubicBezTo>
                    <a:pt x="231267" y="2190123"/>
                    <a:pt x="170926" y="2112565"/>
                    <a:pt x="136290" y="2014919"/>
                  </a:cubicBezTo>
                  <a:cubicBezTo>
                    <a:pt x="102736" y="1920419"/>
                    <a:pt x="96120" y="1814924"/>
                    <a:pt x="117746" y="1718328"/>
                  </a:cubicBezTo>
                  <a:cubicBezTo>
                    <a:pt x="30224" y="1597084"/>
                    <a:pt x="-12034" y="1433091"/>
                    <a:pt x="2978" y="1273127"/>
                  </a:cubicBezTo>
                  <a:cubicBezTo>
                    <a:pt x="22934" y="1060466"/>
                    <a:pt x="140247" y="891398"/>
                    <a:pt x="299805" y="845357"/>
                  </a:cubicBezTo>
                  <a:cubicBezTo>
                    <a:pt x="288092" y="714935"/>
                    <a:pt x="319969" y="587126"/>
                    <a:pt x="387150" y="494812"/>
                  </a:cubicBezTo>
                  <a:cubicBezTo>
                    <a:pt x="489224" y="354533"/>
                    <a:pt x="652973" y="322075"/>
                    <a:pt x="791202" y="414670"/>
                  </a:cubicBezTo>
                  <a:cubicBezTo>
                    <a:pt x="815398" y="230558"/>
                    <a:pt x="913207" y="82216"/>
                    <a:pt x="1048100" y="25019"/>
                  </a:cubicBezTo>
                  <a:cubicBezTo>
                    <a:pt x="1207057" y="-42376"/>
                    <a:pt x="1386565" y="29321"/>
                    <a:pt x="1497936" y="204739"/>
                  </a:cubicBezTo>
                  <a:cubicBezTo>
                    <a:pt x="1702338" y="8525"/>
                    <a:pt x="1999023" y="79383"/>
                    <a:pt x="2155625" y="361875"/>
                  </a:cubicBezTo>
                  <a:cubicBezTo>
                    <a:pt x="2279862" y="330418"/>
                    <a:pt x="2408094" y="421708"/>
                    <a:pt x="2458866" y="577807"/>
                  </a:cubicBezTo>
                  <a:cubicBezTo>
                    <a:pt x="2495629" y="690742"/>
                    <a:pt x="2484836" y="817459"/>
                    <a:pt x="2430434" y="911218"/>
                  </a:cubicBezTo>
                  <a:cubicBezTo>
                    <a:pt x="2526141" y="971505"/>
                    <a:pt x="2588421" y="1098823"/>
                    <a:pt x="2588977" y="1235303"/>
                  </a:cubicBezTo>
                  <a:cubicBezTo>
                    <a:pt x="2589599" y="1395104"/>
                    <a:pt x="2505694" y="1528362"/>
                    <a:pt x="2386891" y="1556223"/>
                  </a:cubicBezTo>
                  <a:cubicBezTo>
                    <a:pt x="2386429" y="1558938"/>
                    <a:pt x="2385901" y="1561599"/>
                    <a:pt x="2385439" y="1564313"/>
                  </a:cubicBezTo>
                  <a:cubicBezTo>
                    <a:pt x="2416548" y="1718756"/>
                    <a:pt x="2393924" y="1879681"/>
                    <a:pt x="2323779" y="2003264"/>
                  </a:cubicBezTo>
                  <a:cubicBezTo>
                    <a:pt x="2240652" y="2149663"/>
                    <a:pt x="2105006" y="2220408"/>
                    <a:pt x="1968328" y="2200239"/>
                  </a:cubicBezTo>
                  <a:lnTo>
                    <a:pt x="1951202" y="2195785"/>
                  </a:lnTo>
                  <a:lnTo>
                    <a:pt x="1971599" y="2208008"/>
                  </a:lnTo>
                  <a:cubicBezTo>
                    <a:pt x="2052118" y="2266487"/>
                    <a:pt x="2101921" y="2347276"/>
                    <a:pt x="2101921" y="2436514"/>
                  </a:cubicBezTo>
                  <a:cubicBezTo>
                    <a:pt x="2101921" y="2614987"/>
                    <a:pt x="1902711" y="2759670"/>
                    <a:pt x="1656972" y="2759669"/>
                  </a:cubicBezTo>
                  <a:close/>
                </a:path>
              </a:pathLst>
            </a:custGeom>
            <a:solidFill>
              <a:srgbClr val="9966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0D568D13-5CAB-F7CA-0865-0B5BF30690A7}"/>
                </a:ext>
              </a:extLst>
            </p:cNvPr>
            <p:cNvSpPr/>
            <p:nvPr/>
          </p:nvSpPr>
          <p:spPr>
            <a:xfrm rot="20726610" flipH="1">
              <a:off x="9446513" y="3051041"/>
              <a:ext cx="889089" cy="1531977"/>
            </a:xfrm>
            <a:prstGeom prst="trapezoid">
              <a:avLst>
                <a:gd name="adj" fmla="val 4520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AEA3310-3F5E-DB31-6A7B-9F8AFE23D0EA}"/>
                </a:ext>
              </a:extLst>
            </p:cNvPr>
            <p:cNvSpPr/>
            <p:nvPr/>
          </p:nvSpPr>
          <p:spPr>
            <a:xfrm rot="976600">
              <a:off x="8428431" y="4184965"/>
              <a:ext cx="411243" cy="59538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5674C802-E3B3-8A04-D6A7-AF4165AF0306}"/>
                </a:ext>
              </a:extLst>
            </p:cNvPr>
            <p:cNvSpPr/>
            <p:nvPr/>
          </p:nvSpPr>
          <p:spPr>
            <a:xfrm rot="808127">
              <a:off x="8448360" y="2966620"/>
              <a:ext cx="1028520" cy="1599377"/>
            </a:xfrm>
            <a:prstGeom prst="trapezoid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BFEA3E9-8A72-AE5E-8A7A-014A9B849F3D}"/>
                </a:ext>
              </a:extLst>
            </p:cNvPr>
            <p:cNvSpPr/>
            <p:nvPr/>
          </p:nvSpPr>
          <p:spPr>
            <a:xfrm rot="886948" flipH="1">
              <a:off x="9362926" y="5733230"/>
              <a:ext cx="546635" cy="43612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F51617E-EFF6-3B0E-25BC-F77BEA310D4D}"/>
                </a:ext>
              </a:extLst>
            </p:cNvPr>
            <p:cNvSpPr/>
            <p:nvPr/>
          </p:nvSpPr>
          <p:spPr>
            <a:xfrm rot="20713052">
              <a:off x="8699361" y="5733230"/>
              <a:ext cx="546635" cy="43612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37B050EA-9392-7DA7-2BC0-0335A6F5098C}"/>
                </a:ext>
              </a:extLst>
            </p:cNvPr>
            <p:cNvSpPr/>
            <p:nvPr/>
          </p:nvSpPr>
          <p:spPr>
            <a:xfrm>
              <a:off x="8380929" y="2984463"/>
              <a:ext cx="1940928" cy="2955855"/>
            </a:xfrm>
            <a:prstGeom prst="trapezoid">
              <a:avLst>
                <a:gd name="adj" fmla="val 34948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69C00B52-6A7C-FD55-C8C3-9B649A3DF7D0}"/>
                </a:ext>
              </a:extLst>
            </p:cNvPr>
            <p:cNvSpPr/>
            <p:nvPr/>
          </p:nvSpPr>
          <p:spPr>
            <a:xfrm>
              <a:off x="8773781" y="4172112"/>
              <a:ext cx="1171196" cy="16272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10">
              <a:extLst>
                <a:ext uri="{FF2B5EF4-FFF2-40B4-BE49-F238E27FC236}">
                  <a16:creationId xmlns:a16="http://schemas.microsoft.com/office/drawing/2014/main" id="{F251B92C-0111-B256-A578-1D27F37EDA2A}"/>
                </a:ext>
              </a:extLst>
            </p:cNvPr>
            <p:cNvSpPr/>
            <p:nvPr/>
          </p:nvSpPr>
          <p:spPr>
            <a:xfrm>
              <a:off x="8902177" y="4290344"/>
              <a:ext cx="149303" cy="8276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ounded Rectangle 11">
              <a:extLst>
                <a:ext uri="{FF2B5EF4-FFF2-40B4-BE49-F238E27FC236}">
                  <a16:creationId xmlns:a16="http://schemas.microsoft.com/office/drawing/2014/main" id="{CC13B7DA-FE0D-1C78-73A3-2F595BB880E4}"/>
                </a:ext>
              </a:extLst>
            </p:cNvPr>
            <p:cNvSpPr/>
            <p:nvPr/>
          </p:nvSpPr>
          <p:spPr>
            <a:xfrm rot="20563410">
              <a:off x="9006011" y="4205724"/>
              <a:ext cx="157815" cy="100499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12">
              <a:extLst>
                <a:ext uri="{FF2B5EF4-FFF2-40B4-BE49-F238E27FC236}">
                  <a16:creationId xmlns:a16="http://schemas.microsoft.com/office/drawing/2014/main" id="{CEF2A884-1782-71EA-016F-390D2F90BCEC}"/>
                </a:ext>
              </a:extLst>
            </p:cNvPr>
            <p:cNvSpPr/>
            <p:nvPr/>
          </p:nvSpPr>
          <p:spPr>
            <a:xfrm>
              <a:off x="8852410" y="4172112"/>
              <a:ext cx="199070" cy="17735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13">
              <a:extLst>
                <a:ext uri="{FF2B5EF4-FFF2-40B4-BE49-F238E27FC236}">
                  <a16:creationId xmlns:a16="http://schemas.microsoft.com/office/drawing/2014/main" id="{8DF8F7A7-23AF-A2D4-DE9A-59750472CA19}"/>
                </a:ext>
              </a:extLst>
            </p:cNvPr>
            <p:cNvSpPr/>
            <p:nvPr/>
          </p:nvSpPr>
          <p:spPr>
            <a:xfrm flipH="1">
              <a:off x="9189550" y="2322881"/>
              <a:ext cx="388328" cy="1088721"/>
            </a:xfrm>
            <a:custGeom>
              <a:avLst/>
              <a:gdLst>
                <a:gd name="connsiteX0" fmla="*/ 0 w 491120"/>
                <a:gd name="connsiteY0" fmla="*/ 489477 h 978954"/>
                <a:gd name="connsiteX1" fmla="*/ 245560 w 491120"/>
                <a:gd name="connsiteY1" fmla="*/ 0 h 978954"/>
                <a:gd name="connsiteX2" fmla="*/ 491120 w 491120"/>
                <a:gd name="connsiteY2" fmla="*/ 489477 h 978954"/>
                <a:gd name="connsiteX3" fmla="*/ 245560 w 491120"/>
                <a:gd name="connsiteY3" fmla="*/ 978954 h 978954"/>
                <a:gd name="connsiteX4" fmla="*/ 0 w 491120"/>
                <a:gd name="connsiteY4" fmla="*/ 489477 h 978954"/>
                <a:gd name="connsiteX0" fmla="*/ 16 w 491136"/>
                <a:gd name="connsiteY0" fmla="*/ 489477 h 1189266"/>
                <a:gd name="connsiteX1" fmla="*/ 245576 w 491136"/>
                <a:gd name="connsiteY1" fmla="*/ 0 h 1189266"/>
                <a:gd name="connsiteX2" fmla="*/ 491136 w 491136"/>
                <a:gd name="connsiteY2" fmla="*/ 489477 h 1189266"/>
                <a:gd name="connsiteX3" fmla="*/ 236432 w 491136"/>
                <a:gd name="connsiteY3" fmla="*/ 1189266 h 1189266"/>
                <a:gd name="connsiteX4" fmla="*/ 16 w 491136"/>
                <a:gd name="connsiteY4" fmla="*/ 489477 h 1189266"/>
                <a:gd name="connsiteX0" fmla="*/ 12 w 491132"/>
                <a:gd name="connsiteY0" fmla="*/ 489477 h 1189266"/>
                <a:gd name="connsiteX1" fmla="*/ 245572 w 491132"/>
                <a:gd name="connsiteY1" fmla="*/ 0 h 1189266"/>
                <a:gd name="connsiteX2" fmla="*/ 491132 w 491132"/>
                <a:gd name="connsiteY2" fmla="*/ 489477 h 1189266"/>
                <a:gd name="connsiteX3" fmla="*/ 236428 w 491132"/>
                <a:gd name="connsiteY3" fmla="*/ 1189266 h 1189266"/>
                <a:gd name="connsiteX4" fmla="*/ 12 w 491132"/>
                <a:gd name="connsiteY4" fmla="*/ 489477 h 1189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1132" h="1189266">
                  <a:moveTo>
                    <a:pt x="12" y="489477"/>
                  </a:moveTo>
                  <a:cubicBezTo>
                    <a:pt x="1536" y="291266"/>
                    <a:pt x="163719" y="0"/>
                    <a:pt x="245572" y="0"/>
                  </a:cubicBezTo>
                  <a:cubicBezTo>
                    <a:pt x="327425" y="0"/>
                    <a:pt x="491132" y="219146"/>
                    <a:pt x="491132" y="489477"/>
                  </a:cubicBezTo>
                  <a:cubicBezTo>
                    <a:pt x="491132" y="759808"/>
                    <a:pt x="318281" y="1189266"/>
                    <a:pt x="236428" y="1189266"/>
                  </a:cubicBezTo>
                  <a:cubicBezTo>
                    <a:pt x="154575" y="1189266"/>
                    <a:pt x="-1512" y="687688"/>
                    <a:pt x="12" y="489477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806DB26-5A39-BE2E-1629-83C65975D8AC}"/>
                </a:ext>
              </a:extLst>
            </p:cNvPr>
            <p:cNvSpPr/>
            <p:nvPr/>
          </p:nvSpPr>
          <p:spPr>
            <a:xfrm>
              <a:off x="8928481" y="1825746"/>
              <a:ext cx="910467" cy="133824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776EAB60-CA61-4D50-1027-9F0D39875E99}"/>
                </a:ext>
              </a:extLst>
            </p:cNvPr>
            <p:cNvSpPr/>
            <p:nvPr/>
          </p:nvSpPr>
          <p:spPr>
            <a:xfrm rot="407483">
              <a:off x="8936593" y="2680677"/>
              <a:ext cx="897705" cy="573342"/>
            </a:xfrm>
            <a:custGeom>
              <a:avLst/>
              <a:gdLst>
                <a:gd name="connsiteX0" fmla="*/ 1656972 w 2588980"/>
                <a:gd name="connsiteY0" fmla="*/ 2759669 h 2759669"/>
                <a:gd name="connsiteX1" fmla="*/ 1288013 w 2588980"/>
                <a:gd name="connsiteY1" fmla="*/ 2617194 h 2759669"/>
                <a:gd name="connsiteX2" fmla="*/ 1256517 w 2588980"/>
                <a:gd name="connsiteY2" fmla="*/ 2575051 h 2759669"/>
                <a:gd name="connsiteX3" fmla="*/ 1225023 w 2588980"/>
                <a:gd name="connsiteY3" fmla="*/ 2617193 h 2759669"/>
                <a:gd name="connsiteX4" fmla="*/ 856063 w 2588980"/>
                <a:gd name="connsiteY4" fmla="*/ 2759669 h 2759669"/>
                <a:gd name="connsiteX5" fmla="*/ 411114 w 2588980"/>
                <a:gd name="connsiteY5" fmla="*/ 2436513 h 2759669"/>
                <a:gd name="connsiteX6" fmla="*/ 420154 w 2588980"/>
                <a:gd name="connsiteY6" fmla="*/ 2371386 h 2759669"/>
                <a:gd name="connsiteX7" fmla="*/ 420504 w 2588980"/>
                <a:gd name="connsiteY7" fmla="*/ 2370568 h 2759669"/>
                <a:gd name="connsiteX8" fmla="*/ 410857 w 2588980"/>
                <a:gd name="connsiteY8" fmla="*/ 2354188 h 2759669"/>
                <a:gd name="connsiteX9" fmla="*/ 380957 w 2588980"/>
                <a:gd name="connsiteY9" fmla="*/ 2266634 h 2759669"/>
                <a:gd name="connsiteX10" fmla="*/ 379983 w 2588980"/>
                <a:gd name="connsiteY10" fmla="*/ 2266222 h 2759669"/>
                <a:gd name="connsiteX11" fmla="*/ 304248 w 2588980"/>
                <a:gd name="connsiteY11" fmla="*/ 2234205 h 2759669"/>
                <a:gd name="connsiteX12" fmla="*/ 136290 w 2588980"/>
                <a:gd name="connsiteY12" fmla="*/ 2014919 h 2759669"/>
                <a:gd name="connsiteX13" fmla="*/ 117746 w 2588980"/>
                <a:gd name="connsiteY13" fmla="*/ 1718328 h 2759669"/>
                <a:gd name="connsiteX14" fmla="*/ 2978 w 2588980"/>
                <a:gd name="connsiteY14" fmla="*/ 1273127 h 2759669"/>
                <a:gd name="connsiteX15" fmla="*/ 299805 w 2588980"/>
                <a:gd name="connsiteY15" fmla="*/ 845357 h 2759669"/>
                <a:gd name="connsiteX16" fmla="*/ 387150 w 2588980"/>
                <a:gd name="connsiteY16" fmla="*/ 494812 h 2759669"/>
                <a:gd name="connsiteX17" fmla="*/ 791202 w 2588980"/>
                <a:gd name="connsiteY17" fmla="*/ 414670 h 2759669"/>
                <a:gd name="connsiteX18" fmla="*/ 1048100 w 2588980"/>
                <a:gd name="connsiteY18" fmla="*/ 25019 h 2759669"/>
                <a:gd name="connsiteX19" fmla="*/ 1497936 w 2588980"/>
                <a:gd name="connsiteY19" fmla="*/ 204739 h 2759669"/>
                <a:gd name="connsiteX20" fmla="*/ 2155625 w 2588980"/>
                <a:gd name="connsiteY20" fmla="*/ 361875 h 2759669"/>
                <a:gd name="connsiteX21" fmla="*/ 2458866 w 2588980"/>
                <a:gd name="connsiteY21" fmla="*/ 577807 h 2759669"/>
                <a:gd name="connsiteX22" fmla="*/ 2430434 w 2588980"/>
                <a:gd name="connsiteY22" fmla="*/ 911218 h 2759669"/>
                <a:gd name="connsiteX23" fmla="*/ 2588977 w 2588980"/>
                <a:gd name="connsiteY23" fmla="*/ 1235303 h 2759669"/>
                <a:gd name="connsiteX24" fmla="*/ 2386891 w 2588980"/>
                <a:gd name="connsiteY24" fmla="*/ 1556223 h 2759669"/>
                <a:gd name="connsiteX25" fmla="*/ 2385439 w 2588980"/>
                <a:gd name="connsiteY25" fmla="*/ 1564313 h 2759669"/>
                <a:gd name="connsiteX26" fmla="*/ 2323779 w 2588980"/>
                <a:gd name="connsiteY26" fmla="*/ 2003264 h 2759669"/>
                <a:gd name="connsiteX27" fmla="*/ 1968328 w 2588980"/>
                <a:gd name="connsiteY27" fmla="*/ 2200239 h 2759669"/>
                <a:gd name="connsiteX28" fmla="*/ 1951202 w 2588980"/>
                <a:gd name="connsiteY28" fmla="*/ 2195785 h 2759669"/>
                <a:gd name="connsiteX29" fmla="*/ 1971599 w 2588980"/>
                <a:gd name="connsiteY29" fmla="*/ 2208008 h 2759669"/>
                <a:gd name="connsiteX30" fmla="*/ 2101921 w 2588980"/>
                <a:gd name="connsiteY30" fmla="*/ 2436514 h 2759669"/>
                <a:gd name="connsiteX31" fmla="*/ 1656972 w 2588980"/>
                <a:gd name="connsiteY31" fmla="*/ 2759669 h 275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88980" h="2759669">
                  <a:moveTo>
                    <a:pt x="1656972" y="2759669"/>
                  </a:moveTo>
                  <a:cubicBezTo>
                    <a:pt x="1503385" y="2759669"/>
                    <a:pt x="1367974" y="2703154"/>
                    <a:pt x="1288013" y="2617194"/>
                  </a:cubicBezTo>
                  <a:lnTo>
                    <a:pt x="1256517" y="2575051"/>
                  </a:lnTo>
                  <a:lnTo>
                    <a:pt x="1225023" y="2617193"/>
                  </a:lnTo>
                  <a:cubicBezTo>
                    <a:pt x="1145062" y="2703153"/>
                    <a:pt x="1009651" y="2759669"/>
                    <a:pt x="856063" y="2759669"/>
                  </a:cubicBezTo>
                  <a:cubicBezTo>
                    <a:pt x="610325" y="2759669"/>
                    <a:pt x="411115" y="2614988"/>
                    <a:pt x="411114" y="2436513"/>
                  </a:cubicBezTo>
                  <a:cubicBezTo>
                    <a:pt x="411115" y="2414204"/>
                    <a:pt x="414228" y="2392423"/>
                    <a:pt x="420154" y="2371386"/>
                  </a:cubicBezTo>
                  <a:lnTo>
                    <a:pt x="420504" y="2370568"/>
                  </a:lnTo>
                  <a:lnTo>
                    <a:pt x="410857" y="2354188"/>
                  </a:lnTo>
                  <a:cubicBezTo>
                    <a:pt x="398345" y="2326860"/>
                    <a:pt x="388248" y="2297502"/>
                    <a:pt x="380957" y="2266634"/>
                  </a:cubicBezTo>
                  <a:lnTo>
                    <a:pt x="379983" y="2266222"/>
                  </a:lnTo>
                  <a:lnTo>
                    <a:pt x="304248" y="2234205"/>
                  </a:lnTo>
                  <a:cubicBezTo>
                    <a:pt x="231267" y="2190123"/>
                    <a:pt x="170926" y="2112565"/>
                    <a:pt x="136290" y="2014919"/>
                  </a:cubicBezTo>
                  <a:cubicBezTo>
                    <a:pt x="102736" y="1920419"/>
                    <a:pt x="96120" y="1814924"/>
                    <a:pt x="117746" y="1718328"/>
                  </a:cubicBezTo>
                  <a:cubicBezTo>
                    <a:pt x="30224" y="1597084"/>
                    <a:pt x="-12034" y="1433091"/>
                    <a:pt x="2978" y="1273127"/>
                  </a:cubicBezTo>
                  <a:cubicBezTo>
                    <a:pt x="22934" y="1060466"/>
                    <a:pt x="140247" y="891398"/>
                    <a:pt x="299805" y="845357"/>
                  </a:cubicBezTo>
                  <a:cubicBezTo>
                    <a:pt x="288092" y="714935"/>
                    <a:pt x="319969" y="587126"/>
                    <a:pt x="387150" y="494812"/>
                  </a:cubicBezTo>
                  <a:cubicBezTo>
                    <a:pt x="489224" y="354533"/>
                    <a:pt x="652973" y="322075"/>
                    <a:pt x="791202" y="414670"/>
                  </a:cubicBezTo>
                  <a:cubicBezTo>
                    <a:pt x="815398" y="230558"/>
                    <a:pt x="913207" y="82216"/>
                    <a:pt x="1048100" y="25019"/>
                  </a:cubicBezTo>
                  <a:cubicBezTo>
                    <a:pt x="1207057" y="-42376"/>
                    <a:pt x="1386565" y="29321"/>
                    <a:pt x="1497936" y="204739"/>
                  </a:cubicBezTo>
                  <a:cubicBezTo>
                    <a:pt x="1702338" y="8525"/>
                    <a:pt x="1999023" y="79383"/>
                    <a:pt x="2155625" y="361875"/>
                  </a:cubicBezTo>
                  <a:cubicBezTo>
                    <a:pt x="2279862" y="330418"/>
                    <a:pt x="2408094" y="421708"/>
                    <a:pt x="2458866" y="577807"/>
                  </a:cubicBezTo>
                  <a:cubicBezTo>
                    <a:pt x="2495629" y="690742"/>
                    <a:pt x="2484836" y="817459"/>
                    <a:pt x="2430434" y="911218"/>
                  </a:cubicBezTo>
                  <a:cubicBezTo>
                    <a:pt x="2526141" y="971505"/>
                    <a:pt x="2588421" y="1098823"/>
                    <a:pt x="2588977" y="1235303"/>
                  </a:cubicBezTo>
                  <a:cubicBezTo>
                    <a:pt x="2589599" y="1395104"/>
                    <a:pt x="2505694" y="1528362"/>
                    <a:pt x="2386891" y="1556223"/>
                  </a:cubicBezTo>
                  <a:cubicBezTo>
                    <a:pt x="2386429" y="1558938"/>
                    <a:pt x="2385901" y="1561599"/>
                    <a:pt x="2385439" y="1564313"/>
                  </a:cubicBezTo>
                  <a:cubicBezTo>
                    <a:pt x="2416548" y="1718756"/>
                    <a:pt x="2393924" y="1879681"/>
                    <a:pt x="2323779" y="2003264"/>
                  </a:cubicBezTo>
                  <a:cubicBezTo>
                    <a:pt x="2240652" y="2149663"/>
                    <a:pt x="2105006" y="2220408"/>
                    <a:pt x="1968328" y="2200239"/>
                  </a:cubicBezTo>
                  <a:lnTo>
                    <a:pt x="1951202" y="2195785"/>
                  </a:lnTo>
                  <a:lnTo>
                    <a:pt x="1971599" y="2208008"/>
                  </a:lnTo>
                  <a:cubicBezTo>
                    <a:pt x="2052118" y="2266487"/>
                    <a:pt x="2101921" y="2347276"/>
                    <a:pt x="2101921" y="2436514"/>
                  </a:cubicBezTo>
                  <a:cubicBezTo>
                    <a:pt x="2101921" y="2614987"/>
                    <a:pt x="1902711" y="2759670"/>
                    <a:pt x="1656972" y="2759669"/>
                  </a:cubicBezTo>
                  <a:close/>
                </a:path>
              </a:pathLst>
            </a:custGeom>
            <a:solidFill>
              <a:srgbClr val="9966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77E2B5C3-7010-AB2C-DCB2-B5A479660050}"/>
                </a:ext>
              </a:extLst>
            </p:cNvPr>
            <p:cNvSpPr/>
            <p:nvPr/>
          </p:nvSpPr>
          <p:spPr>
            <a:xfrm>
              <a:off x="9252749" y="2762114"/>
              <a:ext cx="276829" cy="10034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BFBD6FC-D78D-632F-D7E1-D3A076001B47}"/>
                </a:ext>
              </a:extLst>
            </p:cNvPr>
            <p:cNvSpPr/>
            <p:nvPr/>
          </p:nvSpPr>
          <p:spPr>
            <a:xfrm rot="886948" flipH="1">
              <a:off x="8852057" y="1615851"/>
              <a:ext cx="1053768" cy="602377"/>
            </a:xfrm>
            <a:custGeom>
              <a:avLst/>
              <a:gdLst>
                <a:gd name="connsiteX0" fmla="*/ 690774 w 1053768"/>
                <a:gd name="connsiteY0" fmla="*/ 97331 h 602377"/>
                <a:gd name="connsiteX1" fmla="*/ 565261 w 1053768"/>
                <a:gd name="connsiteY1" fmla="*/ 92187 h 602377"/>
                <a:gd name="connsiteX2" fmla="*/ 553094 w 1053768"/>
                <a:gd name="connsiteY2" fmla="*/ 97252 h 602377"/>
                <a:gd name="connsiteX3" fmla="*/ 545011 w 1053768"/>
                <a:gd name="connsiteY3" fmla="*/ 86844 h 602377"/>
                <a:gd name="connsiteX4" fmla="*/ 433303 w 1053768"/>
                <a:gd name="connsiteY4" fmla="*/ 29389 h 602377"/>
                <a:gd name="connsiteX5" fmla="*/ 327573 w 1053768"/>
                <a:gd name="connsiteY5" fmla="*/ 20074 h 602377"/>
                <a:gd name="connsiteX6" fmla="*/ 292559 w 1053768"/>
                <a:gd name="connsiteY6" fmla="*/ 30656 h 602377"/>
                <a:gd name="connsiteX7" fmla="*/ 270186 w 1053768"/>
                <a:gd name="connsiteY7" fmla="*/ 15429 h 602377"/>
                <a:gd name="connsiteX8" fmla="*/ 194484 w 1053768"/>
                <a:gd name="connsiteY8" fmla="*/ 0 h 602377"/>
                <a:gd name="connsiteX9" fmla="*/ 0 w 1053768"/>
                <a:gd name="connsiteY9" fmla="*/ 196328 h 602377"/>
                <a:gd name="connsiteX10" fmla="*/ 155288 w 1053768"/>
                <a:gd name="connsiteY10" fmla="*/ 388667 h 602377"/>
                <a:gd name="connsiteX11" fmla="*/ 165950 w 1053768"/>
                <a:gd name="connsiteY11" fmla="*/ 389752 h 602377"/>
                <a:gd name="connsiteX12" fmla="*/ 172840 w 1053768"/>
                <a:gd name="connsiteY12" fmla="*/ 405398 h 602377"/>
                <a:gd name="connsiteX13" fmla="*/ 298850 w 1053768"/>
                <a:gd name="connsiteY13" fmla="*/ 454387 h 602377"/>
                <a:gd name="connsiteX14" fmla="*/ 362558 w 1053768"/>
                <a:gd name="connsiteY14" fmla="*/ 547713 h 602377"/>
                <a:gd name="connsiteX15" fmla="*/ 515875 w 1053768"/>
                <a:gd name="connsiteY15" fmla="*/ 552880 h 602377"/>
                <a:gd name="connsiteX16" fmla="*/ 734916 w 1053768"/>
                <a:gd name="connsiteY16" fmla="*/ 579826 h 602377"/>
                <a:gd name="connsiteX17" fmla="*/ 842861 w 1053768"/>
                <a:gd name="connsiteY17" fmla="*/ 565909 h 602377"/>
                <a:gd name="connsiteX18" fmla="*/ 846219 w 1053768"/>
                <a:gd name="connsiteY18" fmla="*/ 559070 h 602377"/>
                <a:gd name="connsiteX19" fmla="*/ 859284 w 1053768"/>
                <a:gd name="connsiteY19" fmla="*/ 560400 h 602377"/>
                <a:gd name="connsiteX20" fmla="*/ 1053768 w 1053768"/>
                <a:gd name="connsiteY20" fmla="*/ 364072 h 602377"/>
                <a:gd name="connsiteX21" fmla="*/ 859284 w 1053768"/>
                <a:gd name="connsiteY21" fmla="*/ 167744 h 602377"/>
                <a:gd name="connsiteX22" fmla="*/ 814687 w 1053768"/>
                <a:gd name="connsiteY22" fmla="*/ 176833 h 602377"/>
                <a:gd name="connsiteX23" fmla="*/ 813009 w 1053768"/>
                <a:gd name="connsiteY23" fmla="*/ 168344 h 602377"/>
                <a:gd name="connsiteX24" fmla="*/ 690774 w 1053768"/>
                <a:gd name="connsiteY24" fmla="*/ 97331 h 60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053768" h="602377">
                  <a:moveTo>
                    <a:pt x="690774" y="97331"/>
                  </a:moveTo>
                  <a:cubicBezTo>
                    <a:pt x="641399" y="84302"/>
                    <a:pt x="595130" y="83190"/>
                    <a:pt x="565261" y="92187"/>
                  </a:cubicBezTo>
                  <a:lnTo>
                    <a:pt x="553094" y="97252"/>
                  </a:lnTo>
                  <a:lnTo>
                    <a:pt x="545011" y="86844"/>
                  </a:lnTo>
                  <a:cubicBezTo>
                    <a:pt x="523470" y="64280"/>
                    <a:pt x="482677" y="42417"/>
                    <a:pt x="433303" y="29389"/>
                  </a:cubicBezTo>
                  <a:cubicBezTo>
                    <a:pt x="393803" y="18965"/>
                    <a:pt x="356291" y="16169"/>
                    <a:pt x="327573" y="20074"/>
                  </a:cubicBezTo>
                  <a:lnTo>
                    <a:pt x="292559" y="30656"/>
                  </a:lnTo>
                  <a:lnTo>
                    <a:pt x="270186" y="15429"/>
                  </a:lnTo>
                  <a:cubicBezTo>
                    <a:pt x="246919" y="5494"/>
                    <a:pt x="221337" y="0"/>
                    <a:pt x="194484" y="0"/>
                  </a:cubicBezTo>
                  <a:cubicBezTo>
                    <a:pt x="87073" y="0"/>
                    <a:pt x="-1" y="87899"/>
                    <a:pt x="0" y="196328"/>
                  </a:cubicBezTo>
                  <a:cubicBezTo>
                    <a:pt x="0" y="291204"/>
                    <a:pt x="66665" y="370361"/>
                    <a:pt x="155288" y="388667"/>
                  </a:cubicBezTo>
                  <a:lnTo>
                    <a:pt x="165950" y="389752"/>
                  </a:lnTo>
                  <a:lnTo>
                    <a:pt x="172840" y="405398"/>
                  </a:lnTo>
                  <a:cubicBezTo>
                    <a:pt x="198858" y="439810"/>
                    <a:pt x="249927" y="459660"/>
                    <a:pt x="298850" y="454387"/>
                  </a:cubicBezTo>
                  <a:cubicBezTo>
                    <a:pt x="297708" y="490240"/>
                    <a:pt x="321965" y="525770"/>
                    <a:pt x="362558" y="547713"/>
                  </a:cubicBezTo>
                  <a:cubicBezTo>
                    <a:pt x="410394" y="573571"/>
                    <a:pt x="471574" y="575636"/>
                    <a:pt x="515875" y="552880"/>
                  </a:cubicBezTo>
                  <a:cubicBezTo>
                    <a:pt x="572079" y="606242"/>
                    <a:pt x="670888" y="618402"/>
                    <a:pt x="734916" y="579826"/>
                  </a:cubicBezTo>
                  <a:cubicBezTo>
                    <a:pt x="773331" y="596140"/>
                    <a:pt x="818976" y="590258"/>
                    <a:pt x="842861" y="565909"/>
                  </a:cubicBezTo>
                  <a:lnTo>
                    <a:pt x="846219" y="559070"/>
                  </a:lnTo>
                  <a:lnTo>
                    <a:pt x="859284" y="560400"/>
                  </a:lnTo>
                  <a:cubicBezTo>
                    <a:pt x="966695" y="560400"/>
                    <a:pt x="1053768" y="472501"/>
                    <a:pt x="1053768" y="364072"/>
                  </a:cubicBezTo>
                  <a:cubicBezTo>
                    <a:pt x="1053768" y="255643"/>
                    <a:pt x="966695" y="167744"/>
                    <a:pt x="859284" y="167744"/>
                  </a:cubicBezTo>
                  <a:lnTo>
                    <a:pt x="814687" y="176833"/>
                  </a:lnTo>
                  <a:lnTo>
                    <a:pt x="813009" y="168344"/>
                  </a:lnTo>
                  <a:cubicBezTo>
                    <a:pt x="796915" y="141321"/>
                    <a:pt x="750021" y="112965"/>
                    <a:pt x="690774" y="97331"/>
                  </a:cubicBezTo>
                  <a:close/>
                </a:path>
              </a:pathLst>
            </a:custGeom>
            <a:solidFill>
              <a:srgbClr val="9966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83C5C542-E018-8F01-B6D6-29479C9F0F61}"/>
              </a:ext>
            </a:extLst>
          </p:cNvPr>
          <p:cNvGrpSpPr/>
          <p:nvPr/>
        </p:nvGrpSpPr>
        <p:grpSpPr>
          <a:xfrm>
            <a:off x="8559034" y="703216"/>
            <a:ext cx="2565817" cy="5478144"/>
            <a:chOff x="8826598" y="703216"/>
            <a:chExt cx="2298253" cy="4906882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F969A77-DE8E-4263-B355-D5582FC53150}"/>
                </a:ext>
              </a:extLst>
            </p:cNvPr>
            <p:cNvGrpSpPr/>
            <p:nvPr/>
          </p:nvGrpSpPr>
          <p:grpSpPr>
            <a:xfrm>
              <a:off x="8826598" y="703216"/>
              <a:ext cx="2298253" cy="4906882"/>
              <a:chOff x="781556" y="636104"/>
              <a:chExt cx="2298253" cy="4906882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A1933C79-15F6-47CF-B04E-7720CF831DE5}"/>
                  </a:ext>
                </a:extLst>
              </p:cNvPr>
              <p:cNvSpPr/>
              <p:nvPr/>
            </p:nvSpPr>
            <p:spPr>
              <a:xfrm rot="2196743">
                <a:off x="1473568" y="4784548"/>
                <a:ext cx="467613" cy="73554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A9D422DF-5B6F-4B99-8251-F0D6137185B3}"/>
                  </a:ext>
                </a:extLst>
              </p:cNvPr>
              <p:cNvSpPr/>
              <p:nvPr/>
            </p:nvSpPr>
            <p:spPr>
              <a:xfrm rot="19576606">
                <a:off x="2027932" y="4807438"/>
                <a:ext cx="467613" cy="735548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BA847002-FAAA-4844-9D65-F88ECEDC71AC}"/>
                  </a:ext>
                </a:extLst>
              </p:cNvPr>
              <p:cNvSpPr/>
              <p:nvPr/>
            </p:nvSpPr>
            <p:spPr>
              <a:xfrm rot="20842426">
                <a:off x="2748171" y="3195454"/>
                <a:ext cx="331638" cy="52166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FDC8DC0A-7EB7-4DCE-82A8-225B8C6B1DD1}"/>
                  </a:ext>
                </a:extLst>
              </p:cNvPr>
              <p:cNvSpPr/>
              <p:nvPr/>
            </p:nvSpPr>
            <p:spPr>
              <a:xfrm rot="962602">
                <a:off x="1092241" y="3247617"/>
                <a:ext cx="331638" cy="52166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rapezoid 20">
                <a:extLst>
                  <a:ext uri="{FF2B5EF4-FFF2-40B4-BE49-F238E27FC236}">
                    <a16:creationId xmlns:a16="http://schemas.microsoft.com/office/drawing/2014/main" id="{E21B3A93-7AA4-4326-9C93-8BD2A8879DA0}"/>
                  </a:ext>
                </a:extLst>
              </p:cNvPr>
              <p:cNvSpPr/>
              <p:nvPr/>
            </p:nvSpPr>
            <p:spPr>
              <a:xfrm>
                <a:off x="1376569" y="3557008"/>
                <a:ext cx="1207605" cy="1649455"/>
              </a:xfrm>
              <a:prstGeom prst="trapezoid">
                <a:avLst>
                  <a:gd name="adj" fmla="val 15359"/>
                </a:avLst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267D2CCC-1A13-4CCC-9534-58C9B40C7AB0}"/>
                  </a:ext>
                </a:extLst>
              </p:cNvPr>
              <p:cNvGrpSpPr/>
              <p:nvPr/>
            </p:nvGrpSpPr>
            <p:grpSpPr>
              <a:xfrm rot="809577">
                <a:off x="2061967" y="2040049"/>
                <a:ext cx="802538" cy="1515509"/>
                <a:chOff x="3173648" y="2738245"/>
                <a:chExt cx="802538" cy="1515509"/>
              </a:xfrm>
            </p:grpSpPr>
            <p:sp>
              <p:nvSpPr>
                <p:cNvPr id="13" name="Trapezoid 12">
                  <a:extLst>
                    <a:ext uri="{FF2B5EF4-FFF2-40B4-BE49-F238E27FC236}">
                      <a16:creationId xmlns:a16="http://schemas.microsoft.com/office/drawing/2014/main" id="{09EDB759-B746-41F8-A246-5A214C465BAF}"/>
                    </a:ext>
                  </a:extLst>
                </p:cNvPr>
                <p:cNvSpPr/>
                <p:nvPr/>
              </p:nvSpPr>
              <p:spPr>
                <a:xfrm rot="19443528">
                  <a:off x="3288897" y="2747471"/>
                  <a:ext cx="687289" cy="1506283"/>
                </a:xfrm>
                <a:prstGeom prst="trapezoi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rapezoid 14">
                  <a:extLst>
                    <a:ext uri="{FF2B5EF4-FFF2-40B4-BE49-F238E27FC236}">
                      <a16:creationId xmlns:a16="http://schemas.microsoft.com/office/drawing/2014/main" id="{147ECE6F-8293-4694-9615-916086796873}"/>
                    </a:ext>
                  </a:extLst>
                </p:cNvPr>
                <p:cNvSpPr/>
                <p:nvPr/>
              </p:nvSpPr>
              <p:spPr>
                <a:xfrm rot="19616909">
                  <a:off x="3173648" y="2738245"/>
                  <a:ext cx="687289" cy="1253722"/>
                </a:xfrm>
                <a:prstGeom prst="trapezoid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C3F9C7D7-8AD6-417D-9D78-0AE06EDE6021}"/>
                  </a:ext>
                </a:extLst>
              </p:cNvPr>
              <p:cNvGrpSpPr/>
              <p:nvPr/>
            </p:nvGrpSpPr>
            <p:grpSpPr>
              <a:xfrm rot="3001400">
                <a:off x="1119556" y="2013218"/>
                <a:ext cx="831049" cy="1507050"/>
                <a:chOff x="3145137" y="2746704"/>
                <a:chExt cx="831049" cy="1507050"/>
              </a:xfrm>
            </p:grpSpPr>
            <p:sp>
              <p:nvSpPr>
                <p:cNvPr id="18" name="Trapezoid 17">
                  <a:extLst>
                    <a:ext uri="{FF2B5EF4-FFF2-40B4-BE49-F238E27FC236}">
                      <a16:creationId xmlns:a16="http://schemas.microsoft.com/office/drawing/2014/main" id="{E2BCF852-7BE4-4C52-8D5A-6E143DE533AC}"/>
                    </a:ext>
                  </a:extLst>
                </p:cNvPr>
                <p:cNvSpPr/>
                <p:nvPr/>
              </p:nvSpPr>
              <p:spPr>
                <a:xfrm rot="19616909">
                  <a:off x="3288897" y="2747471"/>
                  <a:ext cx="687289" cy="1506283"/>
                </a:xfrm>
                <a:prstGeom prst="trapezoi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rapezoid 18">
                  <a:extLst>
                    <a:ext uri="{FF2B5EF4-FFF2-40B4-BE49-F238E27FC236}">
                      <a16:creationId xmlns:a16="http://schemas.microsoft.com/office/drawing/2014/main" id="{AB4C0BC3-D10E-43CC-BDB4-B1BFE8A7E7D2}"/>
                    </a:ext>
                  </a:extLst>
                </p:cNvPr>
                <p:cNvSpPr/>
                <p:nvPr/>
              </p:nvSpPr>
              <p:spPr>
                <a:xfrm rot="19616909">
                  <a:off x="3145137" y="2746704"/>
                  <a:ext cx="687289" cy="1149169"/>
                </a:xfrm>
                <a:prstGeom prst="trapezoid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B6020859-E0FB-49FA-A1B9-38944B953E4B}"/>
                  </a:ext>
                </a:extLst>
              </p:cNvPr>
              <p:cNvSpPr/>
              <p:nvPr/>
            </p:nvSpPr>
            <p:spPr>
              <a:xfrm>
                <a:off x="1376570" y="1897553"/>
                <a:ext cx="1302026" cy="1849499"/>
              </a:xfrm>
              <a:prstGeom prst="trapezoid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Isosceles Triangle 10">
                <a:extLst>
                  <a:ext uri="{FF2B5EF4-FFF2-40B4-BE49-F238E27FC236}">
                    <a16:creationId xmlns:a16="http://schemas.microsoft.com/office/drawing/2014/main" id="{D3778630-0D7F-46BF-9EC3-EA01519DFBF5}"/>
                  </a:ext>
                </a:extLst>
              </p:cNvPr>
              <p:cNvSpPr/>
              <p:nvPr/>
            </p:nvSpPr>
            <p:spPr>
              <a:xfrm rot="10800000">
                <a:off x="1839329" y="1994847"/>
                <a:ext cx="376508" cy="596348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EDB82C23-34B4-4BE4-94AA-0BB1651E734E}"/>
                  </a:ext>
                </a:extLst>
              </p:cNvPr>
              <p:cNvCxnSpPr/>
              <p:nvPr/>
            </p:nvCxnSpPr>
            <p:spPr>
              <a:xfrm>
                <a:off x="2027582" y="4293705"/>
                <a:ext cx="0" cy="9127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79B1A766-5EDD-4506-8C58-AEC8B0F620E2}"/>
                  </a:ext>
                </a:extLst>
              </p:cNvPr>
              <p:cNvSpPr/>
              <p:nvPr/>
            </p:nvSpPr>
            <p:spPr>
              <a:xfrm>
                <a:off x="1365900" y="2741663"/>
                <a:ext cx="1312695" cy="1257491"/>
              </a:xfrm>
              <a:custGeom>
                <a:avLst/>
                <a:gdLst>
                  <a:gd name="connsiteX0" fmla="*/ 229083 w 1302025"/>
                  <a:gd name="connsiteY0" fmla="*/ 0 h 1390873"/>
                  <a:gd name="connsiteX1" fmla="*/ 1065864 w 1302025"/>
                  <a:gd name="connsiteY1" fmla="*/ 0 h 1390873"/>
                  <a:gd name="connsiteX2" fmla="*/ 1065864 w 1302025"/>
                  <a:gd name="connsiteY2" fmla="*/ 873250 h 1390873"/>
                  <a:gd name="connsiteX3" fmla="*/ 1302025 w 1302025"/>
                  <a:gd name="connsiteY3" fmla="*/ 873250 h 1390873"/>
                  <a:gd name="connsiteX4" fmla="*/ 1302025 w 1302025"/>
                  <a:gd name="connsiteY4" fmla="*/ 1390873 h 1390873"/>
                  <a:gd name="connsiteX5" fmla="*/ 0 w 1302025"/>
                  <a:gd name="connsiteY5" fmla="*/ 1390873 h 1390873"/>
                  <a:gd name="connsiteX6" fmla="*/ 0 w 1302025"/>
                  <a:gd name="connsiteY6" fmla="*/ 873250 h 1390873"/>
                  <a:gd name="connsiteX7" fmla="*/ 229083 w 1302025"/>
                  <a:gd name="connsiteY7" fmla="*/ 873250 h 1390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02025" h="1390873">
                    <a:moveTo>
                      <a:pt x="229083" y="0"/>
                    </a:moveTo>
                    <a:lnTo>
                      <a:pt x="1065864" y="0"/>
                    </a:lnTo>
                    <a:lnTo>
                      <a:pt x="1065864" y="873250"/>
                    </a:lnTo>
                    <a:lnTo>
                      <a:pt x="1302025" y="873250"/>
                    </a:lnTo>
                    <a:lnTo>
                      <a:pt x="1302025" y="1390873"/>
                    </a:lnTo>
                    <a:lnTo>
                      <a:pt x="0" y="1390873"/>
                    </a:lnTo>
                    <a:lnTo>
                      <a:pt x="0" y="873250"/>
                    </a:lnTo>
                    <a:lnTo>
                      <a:pt x="229083" y="87325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78C1DDCC-DA61-4B76-8A74-CC7C5D4DC597}"/>
                  </a:ext>
                </a:extLst>
              </p:cNvPr>
              <p:cNvSpPr/>
              <p:nvPr/>
            </p:nvSpPr>
            <p:spPr>
              <a:xfrm rot="16200000">
                <a:off x="1276850" y="2359325"/>
                <a:ext cx="819062" cy="14670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EACB46D-BAA7-43FE-A49D-9A6EB19CD024}"/>
                  </a:ext>
                </a:extLst>
              </p:cNvPr>
              <p:cNvSpPr/>
              <p:nvPr/>
            </p:nvSpPr>
            <p:spPr>
              <a:xfrm rot="16200000">
                <a:off x="1956216" y="2349688"/>
                <a:ext cx="798494" cy="145408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1C3A21F8-8B8E-4141-8122-AEC5D7252CA8}"/>
                  </a:ext>
                </a:extLst>
              </p:cNvPr>
              <p:cNvSpPr/>
              <p:nvPr/>
            </p:nvSpPr>
            <p:spPr>
              <a:xfrm rot="599932">
                <a:off x="1274713" y="763585"/>
                <a:ext cx="597487" cy="882539"/>
              </a:xfrm>
              <a:custGeom>
                <a:avLst/>
                <a:gdLst>
                  <a:gd name="connsiteX0" fmla="*/ 1055615 w 1343542"/>
                  <a:gd name="connsiteY0" fmla="*/ 468 h 939527"/>
                  <a:gd name="connsiteX1" fmla="*/ 1102611 w 1343542"/>
                  <a:gd name="connsiteY1" fmla="*/ 7957 h 939527"/>
                  <a:gd name="connsiteX2" fmla="*/ 1191286 w 1343542"/>
                  <a:gd name="connsiteY2" fmla="*/ 78778 h 939527"/>
                  <a:gd name="connsiteX3" fmla="*/ 1191775 w 1343542"/>
                  <a:gd name="connsiteY3" fmla="*/ 78953 h 939527"/>
                  <a:gd name="connsiteX4" fmla="*/ 1261792 w 1343542"/>
                  <a:gd name="connsiteY4" fmla="*/ 104023 h 939527"/>
                  <a:gd name="connsiteX5" fmla="*/ 1305089 w 1343542"/>
                  <a:gd name="connsiteY5" fmla="*/ 147511 h 939527"/>
                  <a:gd name="connsiteX6" fmla="*/ 1299996 w 1343542"/>
                  <a:gd name="connsiteY6" fmla="*/ 222042 h 939527"/>
                  <a:gd name="connsiteX7" fmla="*/ 1337205 w 1343542"/>
                  <a:gd name="connsiteY7" fmla="*/ 335998 h 939527"/>
                  <a:gd name="connsiteX8" fmla="*/ 1273975 w 1343542"/>
                  <a:gd name="connsiteY8" fmla="*/ 402735 h 939527"/>
                  <a:gd name="connsiteX9" fmla="*/ 1249983 w 1343542"/>
                  <a:gd name="connsiteY9" fmla="*/ 412877 h 939527"/>
                  <a:gd name="connsiteX10" fmla="*/ 1261791 w 1343542"/>
                  <a:gd name="connsiteY10" fmla="*/ 417106 h 939527"/>
                  <a:gd name="connsiteX11" fmla="*/ 1305088 w 1343542"/>
                  <a:gd name="connsiteY11" fmla="*/ 460593 h 939527"/>
                  <a:gd name="connsiteX12" fmla="*/ 1299995 w 1343542"/>
                  <a:gd name="connsiteY12" fmla="*/ 535124 h 939527"/>
                  <a:gd name="connsiteX13" fmla="*/ 1337204 w 1343542"/>
                  <a:gd name="connsiteY13" fmla="*/ 649080 h 939527"/>
                  <a:gd name="connsiteX14" fmla="*/ 1162897 w 1343542"/>
                  <a:gd name="connsiteY14" fmla="*/ 748832 h 939527"/>
                  <a:gd name="connsiteX15" fmla="*/ 1100498 w 1343542"/>
                  <a:gd name="connsiteY15" fmla="*/ 834306 h 939527"/>
                  <a:gd name="connsiteX16" fmla="*/ 888049 w 1343542"/>
                  <a:gd name="connsiteY16" fmla="*/ 844655 h 939527"/>
                  <a:gd name="connsiteX17" fmla="*/ 736228 w 1343542"/>
                  <a:gd name="connsiteY17" fmla="*/ 935841 h 939527"/>
                  <a:gd name="connsiteX18" fmla="*/ 513002 w 1343542"/>
                  <a:gd name="connsiteY18" fmla="*/ 880182 h 939527"/>
                  <a:gd name="connsiteX19" fmla="*/ 181407 w 1343542"/>
                  <a:gd name="connsiteY19" fmla="*/ 825189 h 939527"/>
                  <a:gd name="connsiteX20" fmla="*/ 35613 w 1343542"/>
                  <a:gd name="connsiteY20" fmla="*/ 763993 h 939527"/>
                  <a:gd name="connsiteX21" fmla="*/ 66765 w 1343542"/>
                  <a:gd name="connsiteY21" fmla="*/ 681389 h 939527"/>
                  <a:gd name="connsiteX22" fmla="*/ 981 w 1343542"/>
                  <a:gd name="connsiteY22" fmla="*/ 596639 h 939527"/>
                  <a:gd name="connsiteX23" fmla="*/ 121120 w 1343542"/>
                  <a:gd name="connsiteY23" fmla="*/ 521311 h 939527"/>
                  <a:gd name="connsiteX24" fmla="*/ 122269 w 1343542"/>
                  <a:gd name="connsiteY24" fmla="*/ 519325 h 939527"/>
                  <a:gd name="connsiteX25" fmla="*/ 123840 w 1343542"/>
                  <a:gd name="connsiteY25" fmla="*/ 507575 h 939527"/>
                  <a:gd name="connsiteX26" fmla="*/ 90819 w 1343542"/>
                  <a:gd name="connsiteY26" fmla="*/ 498419 h 939527"/>
                  <a:gd name="connsiteX27" fmla="*/ 35614 w 1343542"/>
                  <a:gd name="connsiteY27" fmla="*/ 450911 h 939527"/>
                  <a:gd name="connsiteX28" fmla="*/ 66766 w 1343542"/>
                  <a:gd name="connsiteY28" fmla="*/ 368307 h 939527"/>
                  <a:gd name="connsiteX29" fmla="*/ 982 w 1343542"/>
                  <a:gd name="connsiteY29" fmla="*/ 283557 h 939527"/>
                  <a:gd name="connsiteX30" fmla="*/ 121121 w 1343542"/>
                  <a:gd name="connsiteY30" fmla="*/ 208228 h 939527"/>
                  <a:gd name="connsiteX31" fmla="*/ 122270 w 1343542"/>
                  <a:gd name="connsiteY31" fmla="*/ 206243 h 939527"/>
                  <a:gd name="connsiteX32" fmla="*/ 175786 w 1343542"/>
                  <a:gd name="connsiteY32" fmla="*/ 98070 h 939527"/>
                  <a:gd name="connsiteX33" fmla="*/ 436130 w 1343542"/>
                  <a:gd name="connsiteY33" fmla="*/ 73357 h 939527"/>
                  <a:gd name="connsiteX34" fmla="*/ 436188 w 1343542"/>
                  <a:gd name="connsiteY34" fmla="*/ 73315 h 939527"/>
                  <a:gd name="connsiteX35" fmla="*/ 487962 w 1343542"/>
                  <a:gd name="connsiteY35" fmla="*/ 36146 h 939527"/>
                  <a:gd name="connsiteX36" fmla="*/ 698616 w 1343542"/>
                  <a:gd name="connsiteY36" fmla="*/ 47701 h 939527"/>
                  <a:gd name="connsiteX37" fmla="*/ 699551 w 1343542"/>
                  <a:gd name="connsiteY37" fmla="*/ 47002 h 939527"/>
                  <a:gd name="connsiteX38" fmla="*/ 740671 w 1343542"/>
                  <a:gd name="connsiteY38" fmla="*/ 16261 h 939527"/>
                  <a:gd name="connsiteX39" fmla="*/ 800896 w 1343542"/>
                  <a:gd name="connsiteY39" fmla="*/ 855 h 939527"/>
                  <a:gd name="connsiteX40" fmla="*/ 871378 w 1343542"/>
                  <a:gd name="connsiteY40" fmla="*/ 6444 h 939527"/>
                  <a:gd name="connsiteX41" fmla="*/ 926110 w 1343542"/>
                  <a:gd name="connsiteY41" fmla="*/ 33120 h 939527"/>
                  <a:gd name="connsiteX42" fmla="*/ 927744 w 1343542"/>
                  <a:gd name="connsiteY42" fmla="*/ 33917 h 939527"/>
                  <a:gd name="connsiteX43" fmla="*/ 1055615 w 1343542"/>
                  <a:gd name="connsiteY43" fmla="*/ 468 h 939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343542" h="939527">
                    <a:moveTo>
                      <a:pt x="1055615" y="468"/>
                    </a:moveTo>
                    <a:cubicBezTo>
                      <a:pt x="1071512" y="1323"/>
                      <a:pt x="1087376" y="3790"/>
                      <a:pt x="1102611" y="7957"/>
                    </a:cubicBezTo>
                    <a:cubicBezTo>
                      <a:pt x="1149045" y="20654"/>
                      <a:pt x="1182341" y="47237"/>
                      <a:pt x="1191286" y="78778"/>
                    </a:cubicBezTo>
                    <a:lnTo>
                      <a:pt x="1191775" y="78953"/>
                    </a:lnTo>
                    <a:lnTo>
                      <a:pt x="1261792" y="104023"/>
                    </a:lnTo>
                    <a:cubicBezTo>
                      <a:pt x="1281360" y="115840"/>
                      <a:pt x="1296393" y="130697"/>
                      <a:pt x="1305089" y="147511"/>
                    </a:cubicBezTo>
                    <a:cubicBezTo>
                      <a:pt x="1317731" y="171920"/>
                      <a:pt x="1315929" y="198430"/>
                      <a:pt x="1299996" y="222042"/>
                    </a:cubicBezTo>
                    <a:cubicBezTo>
                      <a:pt x="1339162" y="254423"/>
                      <a:pt x="1352859" y="296399"/>
                      <a:pt x="1337205" y="335998"/>
                    </a:cubicBezTo>
                    <a:cubicBezTo>
                      <a:pt x="1326800" y="362320"/>
                      <a:pt x="1304375" y="385338"/>
                      <a:pt x="1273975" y="402735"/>
                    </a:cubicBezTo>
                    <a:lnTo>
                      <a:pt x="1249983" y="412877"/>
                    </a:lnTo>
                    <a:lnTo>
                      <a:pt x="1261791" y="417106"/>
                    </a:lnTo>
                    <a:cubicBezTo>
                      <a:pt x="1281359" y="428922"/>
                      <a:pt x="1296392" y="443779"/>
                      <a:pt x="1305088" y="460593"/>
                    </a:cubicBezTo>
                    <a:cubicBezTo>
                      <a:pt x="1317730" y="485002"/>
                      <a:pt x="1315928" y="511512"/>
                      <a:pt x="1299995" y="535124"/>
                    </a:cubicBezTo>
                    <a:cubicBezTo>
                      <a:pt x="1339161" y="567505"/>
                      <a:pt x="1352858" y="609481"/>
                      <a:pt x="1337204" y="649080"/>
                    </a:cubicBezTo>
                    <a:cubicBezTo>
                      <a:pt x="1316394" y="701725"/>
                      <a:pt x="1247504" y="741150"/>
                      <a:pt x="1162897" y="748832"/>
                    </a:cubicBezTo>
                    <a:cubicBezTo>
                      <a:pt x="1162493" y="781691"/>
                      <a:pt x="1139726" y="812854"/>
                      <a:pt x="1100498" y="834306"/>
                    </a:cubicBezTo>
                    <a:cubicBezTo>
                      <a:pt x="1040894" y="866905"/>
                      <a:pt x="954796" y="871093"/>
                      <a:pt x="888049" y="844655"/>
                    </a:cubicBezTo>
                    <a:cubicBezTo>
                      <a:pt x="866462" y="890067"/>
                      <a:pt x="808660" y="924781"/>
                      <a:pt x="736228" y="935841"/>
                    </a:cubicBezTo>
                    <a:cubicBezTo>
                      <a:pt x="650876" y="948871"/>
                      <a:pt x="561797" y="926666"/>
                      <a:pt x="513002" y="880182"/>
                    </a:cubicBezTo>
                    <a:cubicBezTo>
                      <a:pt x="397832" y="924303"/>
                      <a:pt x="248248" y="899503"/>
                      <a:pt x="181407" y="825189"/>
                    </a:cubicBezTo>
                    <a:cubicBezTo>
                      <a:pt x="115747" y="830074"/>
                      <a:pt x="54093" y="804201"/>
                      <a:pt x="35613" y="763993"/>
                    </a:cubicBezTo>
                    <a:cubicBezTo>
                      <a:pt x="22226" y="734903"/>
                      <a:pt x="34060" y="703507"/>
                      <a:pt x="66765" y="681389"/>
                    </a:cubicBezTo>
                    <a:cubicBezTo>
                      <a:pt x="20362" y="664039"/>
                      <a:pt x="-5480" y="630745"/>
                      <a:pt x="981" y="596639"/>
                    </a:cubicBezTo>
                    <a:cubicBezTo>
                      <a:pt x="8559" y="556706"/>
                      <a:pt x="58441" y="525427"/>
                      <a:pt x="121120" y="521311"/>
                    </a:cubicBezTo>
                    <a:cubicBezTo>
                      <a:pt x="121493" y="520644"/>
                      <a:pt x="121897" y="519992"/>
                      <a:pt x="122269" y="519325"/>
                    </a:cubicBezTo>
                    <a:lnTo>
                      <a:pt x="123840" y="507575"/>
                    </a:lnTo>
                    <a:lnTo>
                      <a:pt x="90819" y="498419"/>
                    </a:lnTo>
                    <a:cubicBezTo>
                      <a:pt x="64887" y="487535"/>
                      <a:pt x="44854" y="471015"/>
                      <a:pt x="35614" y="450911"/>
                    </a:cubicBezTo>
                    <a:cubicBezTo>
                      <a:pt x="22227" y="421821"/>
                      <a:pt x="34061" y="390425"/>
                      <a:pt x="66766" y="368307"/>
                    </a:cubicBezTo>
                    <a:cubicBezTo>
                      <a:pt x="20363" y="350957"/>
                      <a:pt x="-5479" y="317663"/>
                      <a:pt x="982" y="283557"/>
                    </a:cubicBezTo>
                    <a:cubicBezTo>
                      <a:pt x="8560" y="243624"/>
                      <a:pt x="58442" y="212345"/>
                      <a:pt x="121121" y="208228"/>
                    </a:cubicBezTo>
                    <a:cubicBezTo>
                      <a:pt x="121494" y="207562"/>
                      <a:pt x="121898" y="206909"/>
                      <a:pt x="122270" y="206243"/>
                    </a:cubicBezTo>
                    <a:cubicBezTo>
                      <a:pt x="113853" y="166919"/>
                      <a:pt x="133483" y="127262"/>
                      <a:pt x="175786" y="98070"/>
                    </a:cubicBezTo>
                    <a:cubicBezTo>
                      <a:pt x="242627" y="51963"/>
                      <a:pt x="350995" y="41686"/>
                      <a:pt x="436130" y="73357"/>
                    </a:cubicBezTo>
                    <a:lnTo>
                      <a:pt x="436188" y="73315"/>
                    </a:lnTo>
                    <a:lnTo>
                      <a:pt x="487962" y="36146"/>
                    </a:lnTo>
                    <a:cubicBezTo>
                      <a:pt x="550589" y="8596"/>
                      <a:pt x="639400" y="10631"/>
                      <a:pt x="698616" y="47701"/>
                    </a:cubicBezTo>
                    <a:lnTo>
                      <a:pt x="699551" y="47002"/>
                    </a:lnTo>
                    <a:lnTo>
                      <a:pt x="740671" y="16261"/>
                    </a:lnTo>
                    <a:cubicBezTo>
                      <a:pt x="758235" y="8214"/>
                      <a:pt x="778828" y="2841"/>
                      <a:pt x="800896" y="855"/>
                    </a:cubicBezTo>
                    <a:cubicBezTo>
                      <a:pt x="825185" y="-1334"/>
                      <a:pt x="849458" y="732"/>
                      <a:pt x="871378" y="6444"/>
                    </a:cubicBezTo>
                    <a:lnTo>
                      <a:pt x="926110" y="33120"/>
                    </a:lnTo>
                    <a:lnTo>
                      <a:pt x="927744" y="33917"/>
                    </a:lnTo>
                    <a:cubicBezTo>
                      <a:pt x="959937" y="9849"/>
                      <a:pt x="1007925" y="-2096"/>
                      <a:pt x="1055615" y="468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96C37CBB-13DC-4537-98C0-ED10925DB864}"/>
                  </a:ext>
                </a:extLst>
              </p:cNvPr>
              <p:cNvSpPr/>
              <p:nvPr/>
            </p:nvSpPr>
            <p:spPr>
              <a:xfrm rot="10436526">
                <a:off x="2168086" y="763585"/>
                <a:ext cx="597487" cy="882539"/>
              </a:xfrm>
              <a:custGeom>
                <a:avLst/>
                <a:gdLst>
                  <a:gd name="connsiteX0" fmla="*/ 1055615 w 1343542"/>
                  <a:gd name="connsiteY0" fmla="*/ 468 h 939527"/>
                  <a:gd name="connsiteX1" fmla="*/ 1102611 w 1343542"/>
                  <a:gd name="connsiteY1" fmla="*/ 7957 h 939527"/>
                  <a:gd name="connsiteX2" fmla="*/ 1191286 w 1343542"/>
                  <a:gd name="connsiteY2" fmla="*/ 78778 h 939527"/>
                  <a:gd name="connsiteX3" fmla="*/ 1191775 w 1343542"/>
                  <a:gd name="connsiteY3" fmla="*/ 78953 h 939527"/>
                  <a:gd name="connsiteX4" fmla="*/ 1261792 w 1343542"/>
                  <a:gd name="connsiteY4" fmla="*/ 104023 h 939527"/>
                  <a:gd name="connsiteX5" fmla="*/ 1305089 w 1343542"/>
                  <a:gd name="connsiteY5" fmla="*/ 147511 h 939527"/>
                  <a:gd name="connsiteX6" fmla="*/ 1299996 w 1343542"/>
                  <a:gd name="connsiteY6" fmla="*/ 222042 h 939527"/>
                  <a:gd name="connsiteX7" fmla="*/ 1337205 w 1343542"/>
                  <a:gd name="connsiteY7" fmla="*/ 335998 h 939527"/>
                  <a:gd name="connsiteX8" fmla="*/ 1273975 w 1343542"/>
                  <a:gd name="connsiteY8" fmla="*/ 402735 h 939527"/>
                  <a:gd name="connsiteX9" fmla="*/ 1249983 w 1343542"/>
                  <a:gd name="connsiteY9" fmla="*/ 412877 h 939527"/>
                  <a:gd name="connsiteX10" fmla="*/ 1261791 w 1343542"/>
                  <a:gd name="connsiteY10" fmla="*/ 417106 h 939527"/>
                  <a:gd name="connsiteX11" fmla="*/ 1305088 w 1343542"/>
                  <a:gd name="connsiteY11" fmla="*/ 460593 h 939527"/>
                  <a:gd name="connsiteX12" fmla="*/ 1299995 w 1343542"/>
                  <a:gd name="connsiteY12" fmla="*/ 535124 h 939527"/>
                  <a:gd name="connsiteX13" fmla="*/ 1337204 w 1343542"/>
                  <a:gd name="connsiteY13" fmla="*/ 649080 h 939527"/>
                  <a:gd name="connsiteX14" fmla="*/ 1162897 w 1343542"/>
                  <a:gd name="connsiteY14" fmla="*/ 748832 h 939527"/>
                  <a:gd name="connsiteX15" fmla="*/ 1100498 w 1343542"/>
                  <a:gd name="connsiteY15" fmla="*/ 834306 h 939527"/>
                  <a:gd name="connsiteX16" fmla="*/ 888049 w 1343542"/>
                  <a:gd name="connsiteY16" fmla="*/ 844655 h 939527"/>
                  <a:gd name="connsiteX17" fmla="*/ 736228 w 1343542"/>
                  <a:gd name="connsiteY17" fmla="*/ 935841 h 939527"/>
                  <a:gd name="connsiteX18" fmla="*/ 513002 w 1343542"/>
                  <a:gd name="connsiteY18" fmla="*/ 880182 h 939527"/>
                  <a:gd name="connsiteX19" fmla="*/ 181407 w 1343542"/>
                  <a:gd name="connsiteY19" fmla="*/ 825189 h 939527"/>
                  <a:gd name="connsiteX20" fmla="*/ 35613 w 1343542"/>
                  <a:gd name="connsiteY20" fmla="*/ 763993 h 939527"/>
                  <a:gd name="connsiteX21" fmla="*/ 66765 w 1343542"/>
                  <a:gd name="connsiteY21" fmla="*/ 681389 h 939527"/>
                  <a:gd name="connsiteX22" fmla="*/ 981 w 1343542"/>
                  <a:gd name="connsiteY22" fmla="*/ 596639 h 939527"/>
                  <a:gd name="connsiteX23" fmla="*/ 121120 w 1343542"/>
                  <a:gd name="connsiteY23" fmla="*/ 521311 h 939527"/>
                  <a:gd name="connsiteX24" fmla="*/ 122269 w 1343542"/>
                  <a:gd name="connsiteY24" fmla="*/ 519325 h 939527"/>
                  <a:gd name="connsiteX25" fmla="*/ 123840 w 1343542"/>
                  <a:gd name="connsiteY25" fmla="*/ 507575 h 939527"/>
                  <a:gd name="connsiteX26" fmla="*/ 90819 w 1343542"/>
                  <a:gd name="connsiteY26" fmla="*/ 498419 h 939527"/>
                  <a:gd name="connsiteX27" fmla="*/ 35614 w 1343542"/>
                  <a:gd name="connsiteY27" fmla="*/ 450911 h 939527"/>
                  <a:gd name="connsiteX28" fmla="*/ 66766 w 1343542"/>
                  <a:gd name="connsiteY28" fmla="*/ 368307 h 939527"/>
                  <a:gd name="connsiteX29" fmla="*/ 982 w 1343542"/>
                  <a:gd name="connsiteY29" fmla="*/ 283557 h 939527"/>
                  <a:gd name="connsiteX30" fmla="*/ 121121 w 1343542"/>
                  <a:gd name="connsiteY30" fmla="*/ 208228 h 939527"/>
                  <a:gd name="connsiteX31" fmla="*/ 122270 w 1343542"/>
                  <a:gd name="connsiteY31" fmla="*/ 206243 h 939527"/>
                  <a:gd name="connsiteX32" fmla="*/ 175786 w 1343542"/>
                  <a:gd name="connsiteY32" fmla="*/ 98070 h 939527"/>
                  <a:gd name="connsiteX33" fmla="*/ 436130 w 1343542"/>
                  <a:gd name="connsiteY33" fmla="*/ 73357 h 939527"/>
                  <a:gd name="connsiteX34" fmla="*/ 436188 w 1343542"/>
                  <a:gd name="connsiteY34" fmla="*/ 73315 h 939527"/>
                  <a:gd name="connsiteX35" fmla="*/ 487962 w 1343542"/>
                  <a:gd name="connsiteY35" fmla="*/ 36146 h 939527"/>
                  <a:gd name="connsiteX36" fmla="*/ 698616 w 1343542"/>
                  <a:gd name="connsiteY36" fmla="*/ 47701 h 939527"/>
                  <a:gd name="connsiteX37" fmla="*/ 699551 w 1343542"/>
                  <a:gd name="connsiteY37" fmla="*/ 47002 h 939527"/>
                  <a:gd name="connsiteX38" fmla="*/ 740671 w 1343542"/>
                  <a:gd name="connsiteY38" fmla="*/ 16261 h 939527"/>
                  <a:gd name="connsiteX39" fmla="*/ 800896 w 1343542"/>
                  <a:gd name="connsiteY39" fmla="*/ 855 h 939527"/>
                  <a:gd name="connsiteX40" fmla="*/ 871378 w 1343542"/>
                  <a:gd name="connsiteY40" fmla="*/ 6444 h 939527"/>
                  <a:gd name="connsiteX41" fmla="*/ 926110 w 1343542"/>
                  <a:gd name="connsiteY41" fmla="*/ 33120 h 939527"/>
                  <a:gd name="connsiteX42" fmla="*/ 927744 w 1343542"/>
                  <a:gd name="connsiteY42" fmla="*/ 33917 h 939527"/>
                  <a:gd name="connsiteX43" fmla="*/ 1055615 w 1343542"/>
                  <a:gd name="connsiteY43" fmla="*/ 468 h 939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343542" h="939527">
                    <a:moveTo>
                      <a:pt x="1055615" y="468"/>
                    </a:moveTo>
                    <a:cubicBezTo>
                      <a:pt x="1071512" y="1323"/>
                      <a:pt x="1087376" y="3790"/>
                      <a:pt x="1102611" y="7957"/>
                    </a:cubicBezTo>
                    <a:cubicBezTo>
                      <a:pt x="1149045" y="20654"/>
                      <a:pt x="1182341" y="47237"/>
                      <a:pt x="1191286" y="78778"/>
                    </a:cubicBezTo>
                    <a:lnTo>
                      <a:pt x="1191775" y="78953"/>
                    </a:lnTo>
                    <a:lnTo>
                      <a:pt x="1261792" y="104023"/>
                    </a:lnTo>
                    <a:cubicBezTo>
                      <a:pt x="1281360" y="115840"/>
                      <a:pt x="1296393" y="130697"/>
                      <a:pt x="1305089" y="147511"/>
                    </a:cubicBezTo>
                    <a:cubicBezTo>
                      <a:pt x="1317731" y="171920"/>
                      <a:pt x="1315929" y="198430"/>
                      <a:pt x="1299996" y="222042"/>
                    </a:cubicBezTo>
                    <a:cubicBezTo>
                      <a:pt x="1339162" y="254423"/>
                      <a:pt x="1352859" y="296399"/>
                      <a:pt x="1337205" y="335998"/>
                    </a:cubicBezTo>
                    <a:cubicBezTo>
                      <a:pt x="1326800" y="362320"/>
                      <a:pt x="1304375" y="385338"/>
                      <a:pt x="1273975" y="402735"/>
                    </a:cubicBezTo>
                    <a:lnTo>
                      <a:pt x="1249983" y="412877"/>
                    </a:lnTo>
                    <a:lnTo>
                      <a:pt x="1261791" y="417106"/>
                    </a:lnTo>
                    <a:cubicBezTo>
                      <a:pt x="1281359" y="428922"/>
                      <a:pt x="1296392" y="443779"/>
                      <a:pt x="1305088" y="460593"/>
                    </a:cubicBezTo>
                    <a:cubicBezTo>
                      <a:pt x="1317730" y="485002"/>
                      <a:pt x="1315928" y="511512"/>
                      <a:pt x="1299995" y="535124"/>
                    </a:cubicBezTo>
                    <a:cubicBezTo>
                      <a:pt x="1339161" y="567505"/>
                      <a:pt x="1352858" y="609481"/>
                      <a:pt x="1337204" y="649080"/>
                    </a:cubicBezTo>
                    <a:cubicBezTo>
                      <a:pt x="1316394" y="701725"/>
                      <a:pt x="1247504" y="741150"/>
                      <a:pt x="1162897" y="748832"/>
                    </a:cubicBezTo>
                    <a:cubicBezTo>
                      <a:pt x="1162493" y="781691"/>
                      <a:pt x="1139726" y="812854"/>
                      <a:pt x="1100498" y="834306"/>
                    </a:cubicBezTo>
                    <a:cubicBezTo>
                      <a:pt x="1040894" y="866905"/>
                      <a:pt x="954796" y="871093"/>
                      <a:pt x="888049" y="844655"/>
                    </a:cubicBezTo>
                    <a:cubicBezTo>
                      <a:pt x="866462" y="890067"/>
                      <a:pt x="808660" y="924781"/>
                      <a:pt x="736228" y="935841"/>
                    </a:cubicBezTo>
                    <a:cubicBezTo>
                      <a:pt x="650876" y="948871"/>
                      <a:pt x="561797" y="926666"/>
                      <a:pt x="513002" y="880182"/>
                    </a:cubicBezTo>
                    <a:cubicBezTo>
                      <a:pt x="397832" y="924303"/>
                      <a:pt x="248248" y="899503"/>
                      <a:pt x="181407" y="825189"/>
                    </a:cubicBezTo>
                    <a:cubicBezTo>
                      <a:pt x="115747" y="830074"/>
                      <a:pt x="54093" y="804201"/>
                      <a:pt x="35613" y="763993"/>
                    </a:cubicBezTo>
                    <a:cubicBezTo>
                      <a:pt x="22226" y="734903"/>
                      <a:pt x="34060" y="703507"/>
                      <a:pt x="66765" y="681389"/>
                    </a:cubicBezTo>
                    <a:cubicBezTo>
                      <a:pt x="20362" y="664039"/>
                      <a:pt x="-5480" y="630745"/>
                      <a:pt x="981" y="596639"/>
                    </a:cubicBezTo>
                    <a:cubicBezTo>
                      <a:pt x="8559" y="556706"/>
                      <a:pt x="58441" y="525427"/>
                      <a:pt x="121120" y="521311"/>
                    </a:cubicBezTo>
                    <a:cubicBezTo>
                      <a:pt x="121493" y="520644"/>
                      <a:pt x="121897" y="519992"/>
                      <a:pt x="122269" y="519325"/>
                    </a:cubicBezTo>
                    <a:lnTo>
                      <a:pt x="123840" y="507575"/>
                    </a:lnTo>
                    <a:lnTo>
                      <a:pt x="90819" y="498419"/>
                    </a:lnTo>
                    <a:cubicBezTo>
                      <a:pt x="64887" y="487535"/>
                      <a:pt x="44854" y="471015"/>
                      <a:pt x="35614" y="450911"/>
                    </a:cubicBezTo>
                    <a:cubicBezTo>
                      <a:pt x="22227" y="421821"/>
                      <a:pt x="34061" y="390425"/>
                      <a:pt x="66766" y="368307"/>
                    </a:cubicBezTo>
                    <a:cubicBezTo>
                      <a:pt x="20363" y="350957"/>
                      <a:pt x="-5479" y="317663"/>
                      <a:pt x="982" y="283557"/>
                    </a:cubicBezTo>
                    <a:cubicBezTo>
                      <a:pt x="8560" y="243624"/>
                      <a:pt x="58442" y="212345"/>
                      <a:pt x="121121" y="208228"/>
                    </a:cubicBezTo>
                    <a:cubicBezTo>
                      <a:pt x="121494" y="207562"/>
                      <a:pt x="121898" y="206909"/>
                      <a:pt x="122270" y="206243"/>
                    </a:cubicBezTo>
                    <a:cubicBezTo>
                      <a:pt x="113853" y="166919"/>
                      <a:pt x="133483" y="127262"/>
                      <a:pt x="175786" y="98070"/>
                    </a:cubicBezTo>
                    <a:cubicBezTo>
                      <a:pt x="242627" y="51963"/>
                      <a:pt x="350995" y="41686"/>
                      <a:pt x="436130" y="73357"/>
                    </a:cubicBezTo>
                    <a:lnTo>
                      <a:pt x="436188" y="73315"/>
                    </a:lnTo>
                    <a:lnTo>
                      <a:pt x="487962" y="36146"/>
                    </a:lnTo>
                    <a:cubicBezTo>
                      <a:pt x="550589" y="8596"/>
                      <a:pt x="639400" y="10631"/>
                      <a:pt x="698616" y="47701"/>
                    </a:cubicBezTo>
                    <a:lnTo>
                      <a:pt x="699551" y="47002"/>
                    </a:lnTo>
                    <a:lnTo>
                      <a:pt x="740671" y="16261"/>
                    </a:lnTo>
                    <a:cubicBezTo>
                      <a:pt x="758235" y="8214"/>
                      <a:pt x="778828" y="2841"/>
                      <a:pt x="800896" y="855"/>
                    </a:cubicBezTo>
                    <a:cubicBezTo>
                      <a:pt x="825185" y="-1334"/>
                      <a:pt x="849458" y="732"/>
                      <a:pt x="871378" y="6444"/>
                    </a:cubicBezTo>
                    <a:lnTo>
                      <a:pt x="926110" y="33120"/>
                    </a:lnTo>
                    <a:lnTo>
                      <a:pt x="927744" y="33917"/>
                    </a:lnTo>
                    <a:cubicBezTo>
                      <a:pt x="959937" y="9849"/>
                      <a:pt x="1007925" y="-2096"/>
                      <a:pt x="1055615" y="468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B58B42D6-1D04-4F04-9107-A50B3D94A7D2}"/>
                  </a:ext>
                </a:extLst>
              </p:cNvPr>
              <p:cNvSpPr/>
              <p:nvPr/>
            </p:nvSpPr>
            <p:spPr>
              <a:xfrm>
                <a:off x="1470992" y="636104"/>
                <a:ext cx="1113182" cy="158032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8C1DDCC-DA61-4B76-8A74-CC7C5D4DC597}"/>
                  </a:ext>
                </a:extLst>
              </p:cNvPr>
              <p:cNvSpPr/>
              <p:nvPr/>
            </p:nvSpPr>
            <p:spPr>
              <a:xfrm>
                <a:off x="1376570" y="3666456"/>
                <a:ext cx="1302025" cy="93156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B068B4D9-E2A7-433D-9787-4F06E0799BDA}"/>
                  </a:ext>
                </a:extLst>
              </p:cNvPr>
              <p:cNvSpPr/>
              <p:nvPr/>
            </p:nvSpPr>
            <p:spPr>
              <a:xfrm rot="2196743">
                <a:off x="1584956" y="2640205"/>
                <a:ext cx="185487" cy="19118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7CCB433-AA8B-4232-BA53-02F77EE9271C}"/>
                  </a:ext>
                </a:extLst>
              </p:cNvPr>
              <p:cNvSpPr/>
              <p:nvPr/>
            </p:nvSpPr>
            <p:spPr>
              <a:xfrm rot="2196743">
                <a:off x="2244517" y="2663947"/>
                <a:ext cx="185487" cy="19118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C0865C7-B54B-4704-A225-DA3034838567}"/>
                  </a:ext>
                </a:extLst>
              </p:cNvPr>
              <p:cNvCxnSpPr/>
              <p:nvPr/>
            </p:nvCxnSpPr>
            <p:spPr>
              <a:xfrm>
                <a:off x="1810934" y="3666456"/>
                <a:ext cx="0" cy="9127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AE91521A-0F93-4A28-B850-BDABFAB27DB7}"/>
                  </a:ext>
                </a:extLst>
              </p:cNvPr>
              <p:cNvCxnSpPr/>
              <p:nvPr/>
            </p:nvCxnSpPr>
            <p:spPr>
              <a:xfrm>
                <a:off x="2205805" y="3666456"/>
                <a:ext cx="0" cy="9127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3D6F85F4-6E06-FA33-065B-73BB92FBBE15}"/>
                </a:ext>
              </a:extLst>
            </p:cNvPr>
            <p:cNvCxnSpPr>
              <a:cxnSpLocks/>
              <a:stCxn id="31" idx="1"/>
              <a:endCxn id="31" idx="3"/>
            </p:cNvCxnSpPr>
            <p:nvPr/>
          </p:nvCxnSpPr>
          <p:spPr>
            <a:xfrm>
              <a:off x="9421612" y="4199349"/>
              <a:ext cx="1302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200228D-3A93-AD35-4292-CE9DD9FA306B}"/>
                </a:ext>
              </a:extLst>
            </p:cNvPr>
            <p:cNvCxnSpPr/>
            <p:nvPr/>
          </p:nvCxnSpPr>
          <p:spPr>
            <a:xfrm>
              <a:off x="9599985" y="3733568"/>
              <a:ext cx="0" cy="9127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59049364-E2B0-ABCF-019F-6EF6E21BDE8E}"/>
                </a:ext>
              </a:extLst>
            </p:cNvPr>
            <p:cNvCxnSpPr/>
            <p:nvPr/>
          </p:nvCxnSpPr>
          <p:spPr>
            <a:xfrm>
              <a:off x="10479499" y="3724286"/>
              <a:ext cx="0" cy="9127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A3AF421-02AB-C21C-76CA-63B6BE52BA88}"/>
              </a:ext>
            </a:extLst>
          </p:cNvPr>
          <p:cNvGrpSpPr/>
          <p:nvPr/>
        </p:nvGrpSpPr>
        <p:grpSpPr>
          <a:xfrm>
            <a:off x="5004311" y="823642"/>
            <a:ext cx="2584547" cy="5864414"/>
            <a:chOff x="5493143" y="1129791"/>
            <a:chExt cx="2482962" cy="5662719"/>
          </a:xfrm>
        </p:grpSpPr>
        <p:sp>
          <p:nvSpPr>
            <p:cNvPr id="24" name="Freeform 249">
              <a:extLst>
                <a:ext uri="{FF2B5EF4-FFF2-40B4-BE49-F238E27FC236}">
                  <a16:creationId xmlns:a16="http://schemas.microsoft.com/office/drawing/2014/main" id="{E22151BB-B984-E467-0B03-67866EBA5A9C}"/>
                </a:ext>
              </a:extLst>
            </p:cNvPr>
            <p:cNvSpPr/>
            <p:nvPr/>
          </p:nvSpPr>
          <p:spPr>
            <a:xfrm>
              <a:off x="5581772" y="1508264"/>
              <a:ext cx="2375740" cy="2682736"/>
            </a:xfrm>
            <a:custGeom>
              <a:avLst/>
              <a:gdLst>
                <a:gd name="connsiteX0" fmla="*/ 1334203 w 2375740"/>
                <a:gd name="connsiteY0" fmla="*/ 657952 h 2682736"/>
                <a:gd name="connsiteX1" fmla="*/ 1180234 w 2375740"/>
                <a:gd name="connsiteY1" fmla="*/ 769991 h 2682736"/>
                <a:gd name="connsiteX2" fmla="*/ 952661 w 2375740"/>
                <a:gd name="connsiteY2" fmla="*/ 700010 h 2682736"/>
                <a:gd name="connsiteX3" fmla="*/ 913603 w 2375740"/>
                <a:gd name="connsiteY3" fmla="*/ 714063 h 2682736"/>
                <a:gd name="connsiteX4" fmla="*/ 912573 w 2375740"/>
                <a:gd name="connsiteY4" fmla="*/ 737921 h 2682736"/>
                <a:gd name="connsiteX5" fmla="*/ 871012 w 2375740"/>
                <a:gd name="connsiteY5" fmla="*/ 832112 h 2682736"/>
                <a:gd name="connsiteX6" fmla="*/ 716236 w 2375740"/>
                <a:gd name="connsiteY6" fmla="*/ 931292 h 2682736"/>
                <a:gd name="connsiteX7" fmla="*/ 661423 w 2375740"/>
                <a:gd name="connsiteY7" fmla="*/ 933448 h 2682736"/>
                <a:gd name="connsiteX8" fmla="*/ 661481 w 2375740"/>
                <a:gd name="connsiteY8" fmla="*/ 933660 h 2682736"/>
                <a:gd name="connsiteX9" fmla="*/ 662147 w 2375740"/>
                <a:gd name="connsiteY9" fmla="*/ 995141 h 2682736"/>
                <a:gd name="connsiteX10" fmla="*/ 753508 w 2375740"/>
                <a:gd name="connsiteY10" fmla="*/ 1079953 h 2682736"/>
                <a:gd name="connsiteX11" fmla="*/ 718779 w 2375740"/>
                <a:gd name="connsiteY11" fmla="*/ 1289095 h 2682736"/>
                <a:gd name="connsiteX12" fmla="*/ 726793 w 2375740"/>
                <a:gd name="connsiteY12" fmla="*/ 1296365 h 2682736"/>
                <a:gd name="connsiteX13" fmla="*/ 738242 w 2375740"/>
                <a:gd name="connsiteY13" fmla="*/ 1291824 h 2682736"/>
                <a:gd name="connsiteX14" fmla="*/ 1123828 w 2375740"/>
                <a:gd name="connsiteY14" fmla="*/ 1234936 h 2682736"/>
                <a:gd name="connsiteX15" fmla="*/ 1509414 w 2375740"/>
                <a:gd name="connsiteY15" fmla="*/ 1291824 h 2682736"/>
                <a:gd name="connsiteX16" fmla="*/ 1655358 w 2375740"/>
                <a:gd name="connsiteY16" fmla="*/ 1349712 h 2682736"/>
                <a:gd name="connsiteX17" fmla="*/ 1634422 w 2375740"/>
                <a:gd name="connsiteY17" fmla="*/ 1287302 h 2682736"/>
                <a:gd name="connsiteX18" fmla="*/ 1629134 w 2375740"/>
                <a:gd name="connsiteY18" fmla="*/ 1217211 h 2682736"/>
                <a:gd name="connsiteX19" fmla="*/ 1632067 w 2375740"/>
                <a:gd name="connsiteY19" fmla="*/ 1193452 h 2682736"/>
                <a:gd name="connsiteX20" fmla="*/ 1621331 w 2375740"/>
                <a:gd name="connsiteY20" fmla="*/ 1187843 h 2682736"/>
                <a:gd name="connsiteX21" fmla="*/ 1527114 w 2375740"/>
                <a:gd name="connsiteY21" fmla="*/ 995812 h 2682736"/>
                <a:gd name="connsiteX22" fmla="*/ 1361901 w 2375740"/>
                <a:gd name="connsiteY22" fmla="*/ 896985 h 2682736"/>
                <a:gd name="connsiteX23" fmla="*/ 1340631 w 2375740"/>
                <a:gd name="connsiteY23" fmla="*/ 664717 h 2682736"/>
                <a:gd name="connsiteX24" fmla="*/ 1335675 w 2375740"/>
                <a:gd name="connsiteY24" fmla="*/ 658435 h 2682736"/>
                <a:gd name="connsiteX25" fmla="*/ 1242170 w 2375740"/>
                <a:gd name="connsiteY25" fmla="*/ 964 h 2682736"/>
                <a:gd name="connsiteX26" fmla="*/ 1313949 w 2375740"/>
                <a:gd name="connsiteY26" fmla="*/ 8234 h 2682736"/>
                <a:gd name="connsiteX27" fmla="*/ 1369828 w 2375740"/>
                <a:gd name="connsiteY27" fmla="*/ 41511 h 2682736"/>
                <a:gd name="connsiteX28" fmla="*/ 1371496 w 2375740"/>
                <a:gd name="connsiteY28" fmla="*/ 42504 h 2682736"/>
                <a:gd name="connsiteX29" fmla="*/ 1501446 w 2375740"/>
                <a:gd name="connsiteY29" fmla="*/ 1770 h 2682736"/>
                <a:gd name="connsiteX30" fmla="*/ 1549331 w 2375740"/>
                <a:gd name="connsiteY30" fmla="*/ 11271 h 2682736"/>
                <a:gd name="connsiteX31" fmla="*/ 1640038 w 2375740"/>
                <a:gd name="connsiteY31" fmla="*/ 99330 h 2682736"/>
                <a:gd name="connsiteX32" fmla="*/ 1640530 w 2375740"/>
                <a:gd name="connsiteY32" fmla="*/ 99487 h 2682736"/>
                <a:gd name="connsiteX33" fmla="*/ 1678758 w 2375740"/>
                <a:gd name="connsiteY33" fmla="*/ 111812 h 2682736"/>
                <a:gd name="connsiteX34" fmla="*/ 1689930 w 2375740"/>
                <a:gd name="connsiteY34" fmla="*/ 119091 h 2682736"/>
                <a:gd name="connsiteX35" fmla="*/ 1719945 w 2375740"/>
                <a:gd name="connsiteY35" fmla="*/ 122893 h 2682736"/>
                <a:gd name="connsiteX36" fmla="*/ 1758208 w 2375740"/>
                <a:gd name="connsiteY36" fmla="*/ 137409 h 2682736"/>
                <a:gd name="connsiteX37" fmla="*/ 1887718 w 2375740"/>
                <a:gd name="connsiteY37" fmla="*/ 367218 h 2682736"/>
                <a:gd name="connsiteX38" fmla="*/ 1887790 w 2375740"/>
                <a:gd name="connsiteY38" fmla="*/ 367253 h 2682736"/>
                <a:gd name="connsiteX39" fmla="*/ 1951225 w 2375740"/>
                <a:gd name="connsiteY39" fmla="*/ 398171 h 2682736"/>
                <a:gd name="connsiteX40" fmla="*/ 2019158 w 2375740"/>
                <a:gd name="connsiteY40" fmla="*/ 598579 h 2682736"/>
                <a:gd name="connsiteX41" fmla="*/ 2020337 w 2375740"/>
                <a:gd name="connsiteY41" fmla="*/ 599126 h 2682736"/>
                <a:gd name="connsiteX42" fmla="*/ 2072144 w 2375740"/>
                <a:gd name="connsiteY42" fmla="*/ 623122 h 2682736"/>
                <a:gd name="connsiteX43" fmla="*/ 2113423 w 2375740"/>
                <a:gd name="connsiteY43" fmla="*/ 671843 h 2682736"/>
                <a:gd name="connsiteX44" fmla="*/ 2134139 w 2375740"/>
                <a:gd name="connsiteY44" fmla="*/ 739688 h 2682736"/>
                <a:gd name="connsiteX45" fmla="*/ 2124132 w 2375740"/>
                <a:gd name="connsiteY45" fmla="*/ 802607 h 2682736"/>
                <a:gd name="connsiteX46" fmla="*/ 2123835 w 2375740"/>
                <a:gd name="connsiteY46" fmla="*/ 804486 h 2682736"/>
                <a:gd name="connsiteX47" fmla="*/ 2212340 w 2375740"/>
                <a:gd name="connsiteY47" fmla="*/ 907593 h 2682736"/>
                <a:gd name="connsiteX48" fmla="*/ 2221760 w 2375740"/>
                <a:gd name="connsiteY48" fmla="*/ 954553 h 2682736"/>
                <a:gd name="connsiteX49" fmla="*/ 2220198 w 2375740"/>
                <a:gd name="connsiteY49" fmla="*/ 989860 h 2682736"/>
                <a:gd name="connsiteX50" fmla="*/ 2218726 w 2375740"/>
                <a:gd name="connsiteY50" fmla="*/ 995068 h 2682736"/>
                <a:gd name="connsiteX51" fmla="*/ 2247684 w 2375740"/>
                <a:gd name="connsiteY51" fmla="*/ 1021533 h 2682736"/>
                <a:gd name="connsiteX52" fmla="*/ 2280204 w 2375740"/>
                <a:gd name="connsiteY52" fmla="*/ 1281294 h 2682736"/>
                <a:gd name="connsiteX53" fmla="*/ 2280258 w 2375740"/>
                <a:gd name="connsiteY53" fmla="*/ 1281353 h 2682736"/>
                <a:gd name="connsiteX54" fmla="*/ 2327456 w 2375740"/>
                <a:gd name="connsiteY54" fmla="*/ 1333213 h 2682736"/>
                <a:gd name="connsiteX55" fmla="*/ 2313925 w 2375740"/>
                <a:gd name="connsiteY55" fmla="*/ 1543199 h 2682736"/>
                <a:gd name="connsiteX56" fmla="*/ 2314814 w 2375740"/>
                <a:gd name="connsiteY56" fmla="*/ 1544136 h 2682736"/>
                <a:gd name="connsiteX57" fmla="*/ 2353841 w 2375740"/>
                <a:gd name="connsiteY57" fmla="*/ 1585332 h 2682736"/>
                <a:gd name="connsiteX58" fmla="*/ 2373600 w 2375740"/>
                <a:gd name="connsiteY58" fmla="*/ 1645482 h 2682736"/>
                <a:gd name="connsiteX59" fmla="*/ 2366897 w 2375740"/>
                <a:gd name="connsiteY59" fmla="*/ 1715731 h 2682736"/>
                <a:gd name="connsiteX60" fmla="*/ 2333486 w 2375740"/>
                <a:gd name="connsiteY60" fmla="*/ 1770140 h 2682736"/>
                <a:gd name="connsiteX61" fmla="*/ 2332488 w 2375740"/>
                <a:gd name="connsiteY61" fmla="*/ 1771765 h 2682736"/>
                <a:gd name="connsiteX62" fmla="*/ 2375371 w 2375740"/>
                <a:gd name="connsiteY62" fmla="*/ 1899484 h 2682736"/>
                <a:gd name="connsiteX63" fmla="*/ 2366153 w 2375740"/>
                <a:gd name="connsiteY63" fmla="*/ 1946300 h 2682736"/>
                <a:gd name="connsiteX64" fmla="*/ 2277167 w 2375740"/>
                <a:gd name="connsiteY64" fmla="*/ 2034281 h 2682736"/>
                <a:gd name="connsiteX65" fmla="*/ 2277009 w 2375740"/>
                <a:gd name="connsiteY65" fmla="*/ 2034762 h 2682736"/>
                <a:gd name="connsiteX66" fmla="*/ 2264810 w 2375740"/>
                <a:gd name="connsiteY66" fmla="*/ 2072091 h 2682736"/>
                <a:gd name="connsiteX67" fmla="*/ 2190942 w 2375740"/>
                <a:gd name="connsiteY67" fmla="*/ 2147333 h 2682736"/>
                <a:gd name="connsiteX68" fmla="*/ 2096797 w 2375740"/>
                <a:gd name="connsiteY68" fmla="*/ 2141787 h 2682736"/>
                <a:gd name="connsiteX69" fmla="*/ 2075733 w 2375740"/>
                <a:gd name="connsiteY69" fmla="*/ 2157503 h 2682736"/>
                <a:gd name="connsiteX70" fmla="*/ 2069893 w 2375740"/>
                <a:gd name="connsiteY70" fmla="*/ 2174102 h 2682736"/>
                <a:gd name="connsiteX71" fmla="*/ 1123828 w 2375740"/>
                <a:gd name="connsiteY71" fmla="*/ 2682736 h 2682736"/>
                <a:gd name="connsiteX72" fmla="*/ 133228 w 2375740"/>
                <a:gd name="connsiteY72" fmla="*/ 1958836 h 2682736"/>
                <a:gd name="connsiteX73" fmla="*/ 134690 w 2375740"/>
                <a:gd name="connsiteY73" fmla="*/ 1937678 h 2682736"/>
                <a:gd name="connsiteX74" fmla="*/ 110369 w 2375740"/>
                <a:gd name="connsiteY74" fmla="*/ 1932854 h 2682736"/>
                <a:gd name="connsiteX75" fmla="*/ 25517 w 2375740"/>
                <a:gd name="connsiteY75" fmla="*/ 1857457 h 2682736"/>
                <a:gd name="connsiteX76" fmla="*/ 53251 w 2375740"/>
                <a:gd name="connsiteY76" fmla="*/ 1597754 h 2682736"/>
                <a:gd name="connsiteX77" fmla="*/ 53213 w 2375740"/>
                <a:gd name="connsiteY77" fmla="*/ 1597685 h 2682736"/>
                <a:gd name="connsiteX78" fmla="*/ 18991 w 2375740"/>
                <a:gd name="connsiteY78" fmla="*/ 1536889 h 2682736"/>
                <a:gd name="connsiteX79" fmla="*/ 80305 w 2375740"/>
                <a:gd name="connsiteY79" fmla="*/ 1335703 h 2682736"/>
                <a:gd name="connsiteX80" fmla="*/ 79651 w 2375740"/>
                <a:gd name="connsiteY80" fmla="*/ 1334597 h 2682736"/>
                <a:gd name="connsiteX81" fmla="*/ 50967 w 2375740"/>
                <a:gd name="connsiteY81" fmla="*/ 1285965 h 2682736"/>
                <a:gd name="connsiteX82" fmla="*/ 45446 w 2375740"/>
                <a:gd name="connsiteY82" fmla="*/ 1223139 h 2682736"/>
                <a:gd name="connsiteX83" fmla="*/ 68084 w 2375740"/>
                <a:gd name="connsiteY83" fmla="*/ 1156313 h 2682736"/>
                <a:gd name="connsiteX84" fmla="*/ 113181 w 2375740"/>
                <a:gd name="connsiteY84" fmla="*/ 1110757 h 2682736"/>
                <a:gd name="connsiteX85" fmla="*/ 114527 w 2375740"/>
                <a:gd name="connsiteY85" fmla="*/ 1109397 h 2682736"/>
                <a:gd name="connsiteX86" fmla="*/ 99742 w 2375740"/>
                <a:gd name="connsiteY86" fmla="*/ 1061896 h 2682736"/>
                <a:gd name="connsiteX87" fmla="*/ 85542 w 2375740"/>
                <a:gd name="connsiteY87" fmla="*/ 1060447 h 2682736"/>
                <a:gd name="connsiteX88" fmla="*/ 33546 w 2375740"/>
                <a:gd name="connsiteY88" fmla="*/ 1025315 h 2682736"/>
                <a:gd name="connsiteX89" fmla="*/ 56564 w 2375740"/>
                <a:gd name="connsiteY89" fmla="*/ 875455 h 2682736"/>
                <a:gd name="connsiteX90" fmla="*/ 55681 w 2375740"/>
                <a:gd name="connsiteY90" fmla="*/ 872877 h 2682736"/>
                <a:gd name="connsiteX91" fmla="*/ 978 w 2375740"/>
                <a:gd name="connsiteY91" fmla="*/ 738614 h 2682736"/>
                <a:gd name="connsiteX92" fmla="*/ 171443 w 2375740"/>
                <a:gd name="connsiteY92" fmla="*/ 539186 h 2682736"/>
                <a:gd name="connsiteX93" fmla="*/ 171450 w 2375740"/>
                <a:gd name="connsiteY93" fmla="*/ 539108 h 2682736"/>
                <a:gd name="connsiteX94" fmla="*/ 177271 w 2375740"/>
                <a:gd name="connsiteY94" fmla="*/ 470268 h 2682736"/>
                <a:gd name="connsiteX95" fmla="*/ 342669 w 2375740"/>
                <a:gd name="connsiteY95" fmla="*/ 337446 h 2682736"/>
                <a:gd name="connsiteX96" fmla="*/ 342751 w 2375740"/>
                <a:gd name="connsiteY96" fmla="*/ 336178 h 2682736"/>
                <a:gd name="connsiteX97" fmla="*/ 346311 w 2375740"/>
                <a:gd name="connsiteY97" fmla="*/ 280400 h 2682736"/>
                <a:gd name="connsiteX98" fmla="*/ 377311 w 2375740"/>
                <a:gd name="connsiteY98" fmla="*/ 225502 h 2682736"/>
                <a:gd name="connsiteX99" fmla="*/ 434151 w 2375740"/>
                <a:gd name="connsiteY99" fmla="*/ 182620 h 2682736"/>
                <a:gd name="connsiteX100" fmla="*/ 497733 w 2375740"/>
                <a:gd name="connsiteY100" fmla="*/ 169528 h 2682736"/>
                <a:gd name="connsiteX101" fmla="*/ 499632 w 2375740"/>
                <a:gd name="connsiteY101" fmla="*/ 169136 h 2682736"/>
                <a:gd name="connsiteX102" fmla="*/ 564807 w 2375740"/>
                <a:gd name="connsiteY102" fmla="*/ 51906 h 2682736"/>
                <a:gd name="connsiteX103" fmla="*/ 605981 w 2375740"/>
                <a:gd name="connsiteY103" fmla="*/ 26717 h 2682736"/>
                <a:gd name="connsiteX104" fmla="*/ 733022 w 2375740"/>
                <a:gd name="connsiteY104" fmla="*/ 30475 h 2682736"/>
                <a:gd name="connsiteX105" fmla="*/ 733488 w 2375740"/>
                <a:gd name="connsiteY105" fmla="*/ 30261 h 2682736"/>
                <a:gd name="connsiteX106" fmla="*/ 769679 w 2375740"/>
                <a:gd name="connsiteY106" fmla="*/ 13633 h 2682736"/>
                <a:gd name="connsiteX107" fmla="*/ 876777 w 2375740"/>
                <a:gd name="connsiteY107" fmla="*/ 15255 h 2682736"/>
                <a:gd name="connsiteX108" fmla="*/ 915501 w 2375740"/>
                <a:gd name="connsiteY108" fmla="*/ 43684 h 2682736"/>
                <a:gd name="connsiteX109" fmla="*/ 917902 w 2375740"/>
                <a:gd name="connsiteY109" fmla="*/ 48231 h 2682736"/>
                <a:gd name="connsiteX110" fmla="*/ 923853 w 2375740"/>
                <a:gd name="connsiteY110" fmla="*/ 43045 h 2682736"/>
                <a:gd name="connsiteX111" fmla="*/ 1138352 w 2375740"/>
                <a:gd name="connsiteY111" fmla="*/ 58401 h 2682736"/>
                <a:gd name="connsiteX112" fmla="*/ 1139298 w 2375740"/>
                <a:gd name="connsiteY112" fmla="*/ 57540 h 2682736"/>
                <a:gd name="connsiteX113" fmla="*/ 1180962 w 2375740"/>
                <a:gd name="connsiteY113" fmla="*/ 19719 h 2682736"/>
                <a:gd name="connsiteX114" fmla="*/ 1242170 w 2375740"/>
                <a:gd name="connsiteY114" fmla="*/ 964 h 2682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2375740" h="2682736">
                  <a:moveTo>
                    <a:pt x="1334203" y="657952"/>
                  </a:moveTo>
                  <a:cubicBezTo>
                    <a:pt x="1312514" y="714021"/>
                    <a:pt x="1253894" y="756674"/>
                    <a:pt x="1180234" y="769991"/>
                  </a:cubicBezTo>
                  <a:cubicBezTo>
                    <a:pt x="1093435" y="785680"/>
                    <a:pt x="1002622" y="757761"/>
                    <a:pt x="952661" y="700010"/>
                  </a:cubicBezTo>
                  <a:lnTo>
                    <a:pt x="913603" y="714063"/>
                  </a:lnTo>
                  <a:lnTo>
                    <a:pt x="912573" y="737921"/>
                  </a:lnTo>
                  <a:cubicBezTo>
                    <a:pt x="906950" y="769981"/>
                    <a:pt x="892904" y="802478"/>
                    <a:pt x="871012" y="832112"/>
                  </a:cubicBezTo>
                  <a:cubicBezTo>
                    <a:pt x="832315" y="884493"/>
                    <a:pt x="774817" y="920368"/>
                    <a:pt x="716236" y="931292"/>
                  </a:cubicBezTo>
                  <a:lnTo>
                    <a:pt x="661423" y="933448"/>
                  </a:lnTo>
                  <a:lnTo>
                    <a:pt x="661481" y="933660"/>
                  </a:lnTo>
                  <a:cubicBezTo>
                    <a:pt x="664204" y="953381"/>
                    <a:pt x="664508" y="974065"/>
                    <a:pt x="662147" y="995141"/>
                  </a:cubicBezTo>
                  <a:cubicBezTo>
                    <a:pt x="702540" y="1004854"/>
                    <a:pt x="735845" y="1035791"/>
                    <a:pt x="753508" y="1079953"/>
                  </a:cubicBezTo>
                  <a:cubicBezTo>
                    <a:pt x="780349" y="1147052"/>
                    <a:pt x="766269" y="1231808"/>
                    <a:pt x="718779" y="1289095"/>
                  </a:cubicBezTo>
                  <a:lnTo>
                    <a:pt x="726793" y="1296365"/>
                  </a:lnTo>
                  <a:lnTo>
                    <a:pt x="738242" y="1291824"/>
                  </a:lnTo>
                  <a:cubicBezTo>
                    <a:pt x="856756" y="1255192"/>
                    <a:pt x="987055" y="1234936"/>
                    <a:pt x="1123828" y="1234936"/>
                  </a:cubicBezTo>
                  <a:cubicBezTo>
                    <a:pt x="1260602" y="1234936"/>
                    <a:pt x="1390901" y="1255192"/>
                    <a:pt x="1509414" y="1291824"/>
                  </a:cubicBezTo>
                  <a:lnTo>
                    <a:pt x="1655358" y="1349712"/>
                  </a:lnTo>
                  <a:lnTo>
                    <a:pt x="1634422" y="1287302"/>
                  </a:lnTo>
                  <a:cubicBezTo>
                    <a:pt x="1629816" y="1264104"/>
                    <a:pt x="1628106" y="1240484"/>
                    <a:pt x="1629134" y="1217211"/>
                  </a:cubicBezTo>
                  <a:lnTo>
                    <a:pt x="1632067" y="1193452"/>
                  </a:lnTo>
                  <a:lnTo>
                    <a:pt x="1621331" y="1187843"/>
                  </a:lnTo>
                  <a:cubicBezTo>
                    <a:pt x="1560207" y="1147579"/>
                    <a:pt x="1522032" y="1069753"/>
                    <a:pt x="1527114" y="995812"/>
                  </a:cubicBezTo>
                  <a:cubicBezTo>
                    <a:pt x="1465720" y="996632"/>
                    <a:pt x="1402821" y="959005"/>
                    <a:pt x="1361901" y="896985"/>
                  </a:cubicBezTo>
                  <a:cubicBezTo>
                    <a:pt x="1313685" y="823902"/>
                    <a:pt x="1305190" y="731217"/>
                    <a:pt x="1340631" y="664717"/>
                  </a:cubicBezTo>
                  <a:lnTo>
                    <a:pt x="1335675" y="658435"/>
                  </a:lnTo>
                  <a:close/>
                  <a:moveTo>
                    <a:pt x="1242170" y="964"/>
                  </a:moveTo>
                  <a:cubicBezTo>
                    <a:pt x="1266880" y="-1622"/>
                    <a:pt x="1291600" y="1056"/>
                    <a:pt x="1313949" y="8234"/>
                  </a:cubicBezTo>
                  <a:lnTo>
                    <a:pt x="1369828" y="41511"/>
                  </a:lnTo>
                  <a:lnTo>
                    <a:pt x="1371496" y="42504"/>
                  </a:lnTo>
                  <a:cubicBezTo>
                    <a:pt x="1404115" y="12892"/>
                    <a:pt x="1452887" y="-1643"/>
                    <a:pt x="1501446" y="1770"/>
                  </a:cubicBezTo>
                  <a:cubicBezTo>
                    <a:pt x="1517633" y="2906"/>
                    <a:pt x="1533797" y="6038"/>
                    <a:pt x="1549331" y="11271"/>
                  </a:cubicBezTo>
                  <a:cubicBezTo>
                    <a:pt x="1596675" y="27212"/>
                    <a:pt x="1630735" y="60266"/>
                    <a:pt x="1640038" y="99330"/>
                  </a:cubicBezTo>
                  <a:lnTo>
                    <a:pt x="1640530" y="99487"/>
                  </a:lnTo>
                  <a:lnTo>
                    <a:pt x="1678758" y="111812"/>
                  </a:lnTo>
                  <a:lnTo>
                    <a:pt x="1689930" y="119091"/>
                  </a:lnTo>
                  <a:lnTo>
                    <a:pt x="1719945" y="122893"/>
                  </a:lnTo>
                  <a:cubicBezTo>
                    <a:pt x="1732763" y="126120"/>
                    <a:pt x="1745593" y="130957"/>
                    <a:pt x="1758208" y="137409"/>
                  </a:cubicBezTo>
                  <a:cubicBezTo>
                    <a:pt x="1837910" y="178186"/>
                    <a:pt x="1891806" y="273848"/>
                    <a:pt x="1887718" y="367218"/>
                  </a:cubicBezTo>
                  <a:lnTo>
                    <a:pt x="1887790" y="367253"/>
                  </a:lnTo>
                  <a:lnTo>
                    <a:pt x="1951225" y="398171"/>
                  </a:lnTo>
                  <a:cubicBezTo>
                    <a:pt x="2007619" y="443550"/>
                    <a:pt x="2039572" y="526743"/>
                    <a:pt x="2019158" y="598579"/>
                  </a:cubicBezTo>
                  <a:lnTo>
                    <a:pt x="2020337" y="599126"/>
                  </a:lnTo>
                  <a:lnTo>
                    <a:pt x="2072144" y="623122"/>
                  </a:lnTo>
                  <a:cubicBezTo>
                    <a:pt x="2088334" y="635703"/>
                    <a:pt x="2102573" y="652312"/>
                    <a:pt x="2113423" y="671843"/>
                  </a:cubicBezTo>
                  <a:cubicBezTo>
                    <a:pt x="2125368" y="693336"/>
                    <a:pt x="2132340" y="716764"/>
                    <a:pt x="2134139" y="739688"/>
                  </a:cubicBezTo>
                  <a:lnTo>
                    <a:pt x="2124132" y="802607"/>
                  </a:lnTo>
                  <a:lnTo>
                    <a:pt x="2123835" y="804486"/>
                  </a:lnTo>
                  <a:cubicBezTo>
                    <a:pt x="2164396" y="823274"/>
                    <a:pt x="2196901" y="862246"/>
                    <a:pt x="2212340" y="907593"/>
                  </a:cubicBezTo>
                  <a:cubicBezTo>
                    <a:pt x="2217487" y="922708"/>
                    <a:pt x="2220737" y="938533"/>
                    <a:pt x="2221760" y="954553"/>
                  </a:cubicBezTo>
                  <a:cubicBezTo>
                    <a:pt x="2222538" y="966761"/>
                    <a:pt x="2221986" y="978604"/>
                    <a:pt x="2220198" y="989860"/>
                  </a:cubicBezTo>
                  <a:lnTo>
                    <a:pt x="2218726" y="995068"/>
                  </a:lnTo>
                  <a:lnTo>
                    <a:pt x="2247684" y="1021533"/>
                  </a:lnTo>
                  <a:cubicBezTo>
                    <a:pt x="2306246" y="1088473"/>
                    <a:pt x="2319770" y="1196599"/>
                    <a:pt x="2280204" y="1281294"/>
                  </a:cubicBezTo>
                  <a:lnTo>
                    <a:pt x="2280258" y="1281353"/>
                  </a:lnTo>
                  <a:lnTo>
                    <a:pt x="2327456" y="1333213"/>
                  </a:lnTo>
                  <a:cubicBezTo>
                    <a:pt x="2362563" y="1395835"/>
                    <a:pt x="2360440" y="1484383"/>
                    <a:pt x="2313925" y="1543199"/>
                  </a:cubicBezTo>
                  <a:lnTo>
                    <a:pt x="2314814" y="1544136"/>
                  </a:lnTo>
                  <a:lnTo>
                    <a:pt x="2353841" y="1585332"/>
                  </a:lnTo>
                  <a:cubicBezTo>
                    <a:pt x="2364091" y="1602897"/>
                    <a:pt x="2370981" y="1623465"/>
                    <a:pt x="2373600" y="1645482"/>
                  </a:cubicBezTo>
                  <a:cubicBezTo>
                    <a:pt x="2376487" y="1669716"/>
                    <a:pt x="2374001" y="1693907"/>
                    <a:pt x="2366897" y="1715731"/>
                  </a:cubicBezTo>
                  <a:lnTo>
                    <a:pt x="2333486" y="1770140"/>
                  </a:lnTo>
                  <a:lnTo>
                    <a:pt x="2332488" y="1771765"/>
                  </a:lnTo>
                  <a:cubicBezTo>
                    <a:pt x="2363044" y="1804018"/>
                    <a:pt x="2378370" y="1851944"/>
                    <a:pt x="2375371" y="1899484"/>
                  </a:cubicBezTo>
                  <a:cubicBezTo>
                    <a:pt x="2374372" y="1915330"/>
                    <a:pt x="2371337" y="1931134"/>
                    <a:pt x="2366153" y="1946300"/>
                  </a:cubicBezTo>
                  <a:cubicBezTo>
                    <a:pt x="2350352" y="1992523"/>
                    <a:pt x="2316950" y="2025558"/>
                    <a:pt x="2277167" y="2034281"/>
                  </a:cubicBezTo>
                  <a:lnTo>
                    <a:pt x="2277009" y="2034762"/>
                  </a:lnTo>
                  <a:lnTo>
                    <a:pt x="2264810" y="2072091"/>
                  </a:lnTo>
                  <a:cubicBezTo>
                    <a:pt x="2248876" y="2107388"/>
                    <a:pt x="2222726" y="2134482"/>
                    <a:pt x="2190942" y="2147333"/>
                  </a:cubicBezTo>
                  <a:cubicBezTo>
                    <a:pt x="2160182" y="2159785"/>
                    <a:pt x="2126695" y="2157823"/>
                    <a:pt x="2096797" y="2141787"/>
                  </a:cubicBezTo>
                  <a:lnTo>
                    <a:pt x="2075733" y="2157503"/>
                  </a:lnTo>
                  <a:lnTo>
                    <a:pt x="2069893" y="2174102"/>
                  </a:lnTo>
                  <a:cubicBezTo>
                    <a:pt x="1944471" y="2468779"/>
                    <a:pt x="1568341" y="2682736"/>
                    <a:pt x="1123828" y="2682736"/>
                  </a:cubicBezTo>
                  <a:cubicBezTo>
                    <a:pt x="576735" y="2682736"/>
                    <a:pt x="133228" y="2358635"/>
                    <a:pt x="133228" y="1958836"/>
                  </a:cubicBezTo>
                  <a:lnTo>
                    <a:pt x="134690" y="1937678"/>
                  </a:lnTo>
                  <a:lnTo>
                    <a:pt x="110369" y="1932854"/>
                  </a:lnTo>
                  <a:cubicBezTo>
                    <a:pt x="75386" y="1920759"/>
                    <a:pt x="45400" y="1894463"/>
                    <a:pt x="25517" y="1857457"/>
                  </a:cubicBezTo>
                  <a:cubicBezTo>
                    <a:pt x="-16350" y="1779501"/>
                    <a:pt x="-4794" y="1671402"/>
                    <a:pt x="53251" y="1597754"/>
                  </a:cubicBezTo>
                  <a:lnTo>
                    <a:pt x="53213" y="1597685"/>
                  </a:lnTo>
                  <a:lnTo>
                    <a:pt x="18991" y="1536889"/>
                  </a:lnTo>
                  <a:cubicBezTo>
                    <a:pt x="-956" y="1468287"/>
                    <a:pt x="21400" y="1382662"/>
                    <a:pt x="80305" y="1335703"/>
                  </a:cubicBezTo>
                  <a:lnTo>
                    <a:pt x="79651" y="1334597"/>
                  </a:lnTo>
                  <a:lnTo>
                    <a:pt x="50967" y="1285965"/>
                  </a:lnTo>
                  <a:cubicBezTo>
                    <a:pt x="44979" y="1266634"/>
                    <a:pt x="42961" y="1245123"/>
                    <a:pt x="45446" y="1223139"/>
                  </a:cubicBezTo>
                  <a:cubicBezTo>
                    <a:pt x="48178" y="1198943"/>
                    <a:pt x="56146" y="1175969"/>
                    <a:pt x="68084" y="1156313"/>
                  </a:cubicBezTo>
                  <a:lnTo>
                    <a:pt x="113181" y="1110757"/>
                  </a:lnTo>
                  <a:lnTo>
                    <a:pt x="114527" y="1109397"/>
                  </a:lnTo>
                  <a:lnTo>
                    <a:pt x="99742" y="1061896"/>
                  </a:lnTo>
                  <a:lnTo>
                    <a:pt x="85542" y="1060447"/>
                  </a:lnTo>
                  <a:cubicBezTo>
                    <a:pt x="64251" y="1054888"/>
                    <a:pt x="46010" y="1042938"/>
                    <a:pt x="33546" y="1025315"/>
                  </a:cubicBezTo>
                  <a:cubicBezTo>
                    <a:pt x="4373" y="984034"/>
                    <a:pt x="13926" y="921809"/>
                    <a:pt x="56564" y="875455"/>
                  </a:cubicBezTo>
                  <a:cubicBezTo>
                    <a:pt x="56257" y="874598"/>
                    <a:pt x="55987" y="873732"/>
                    <a:pt x="55681" y="872877"/>
                  </a:cubicBezTo>
                  <a:cubicBezTo>
                    <a:pt x="15242" y="843025"/>
                    <a:pt x="-4805" y="793797"/>
                    <a:pt x="978" y="738614"/>
                  </a:cubicBezTo>
                  <a:cubicBezTo>
                    <a:pt x="10129" y="651440"/>
                    <a:pt x="81092" y="568437"/>
                    <a:pt x="171443" y="539186"/>
                  </a:cubicBezTo>
                  <a:lnTo>
                    <a:pt x="171450" y="539108"/>
                  </a:lnTo>
                  <a:lnTo>
                    <a:pt x="177271" y="470268"/>
                  </a:lnTo>
                  <a:cubicBezTo>
                    <a:pt x="199471" y="402749"/>
                    <a:pt x="266733" y="344186"/>
                    <a:pt x="342669" y="337446"/>
                  </a:cubicBezTo>
                  <a:lnTo>
                    <a:pt x="342751" y="336178"/>
                  </a:lnTo>
                  <a:lnTo>
                    <a:pt x="346311" y="280400"/>
                  </a:lnTo>
                  <a:cubicBezTo>
                    <a:pt x="352259" y="261174"/>
                    <a:pt x="362767" y="242306"/>
                    <a:pt x="377311" y="225502"/>
                  </a:cubicBezTo>
                  <a:cubicBezTo>
                    <a:pt x="393317" y="207002"/>
                    <a:pt x="413013" y="192360"/>
                    <a:pt x="434151" y="182620"/>
                  </a:cubicBezTo>
                  <a:lnTo>
                    <a:pt x="497733" y="169528"/>
                  </a:lnTo>
                  <a:lnTo>
                    <a:pt x="499632" y="169136"/>
                  </a:lnTo>
                  <a:cubicBezTo>
                    <a:pt x="502419" y="125466"/>
                    <a:pt x="527408" y="82022"/>
                    <a:pt x="564807" y="51906"/>
                  </a:cubicBezTo>
                  <a:cubicBezTo>
                    <a:pt x="577273" y="41866"/>
                    <a:pt x="591119" y="33309"/>
                    <a:pt x="605981" y="26717"/>
                  </a:cubicBezTo>
                  <a:cubicBezTo>
                    <a:pt x="651276" y="6622"/>
                    <a:pt x="698970" y="8024"/>
                    <a:pt x="733022" y="30475"/>
                  </a:cubicBezTo>
                  <a:lnTo>
                    <a:pt x="733488" y="30261"/>
                  </a:lnTo>
                  <a:lnTo>
                    <a:pt x="769679" y="13633"/>
                  </a:lnTo>
                  <a:cubicBezTo>
                    <a:pt x="806947" y="1046"/>
                    <a:pt x="845202" y="1311"/>
                    <a:pt x="876777" y="15255"/>
                  </a:cubicBezTo>
                  <a:cubicBezTo>
                    <a:pt x="892062" y="21997"/>
                    <a:pt x="905142" y="31670"/>
                    <a:pt x="915501" y="43684"/>
                  </a:cubicBezTo>
                  <a:lnTo>
                    <a:pt x="917902" y="48231"/>
                  </a:lnTo>
                  <a:lnTo>
                    <a:pt x="923853" y="43045"/>
                  </a:lnTo>
                  <a:cubicBezTo>
                    <a:pt x="987429" y="9278"/>
                    <a:pt x="1077843" y="12243"/>
                    <a:pt x="1138352" y="58401"/>
                  </a:cubicBezTo>
                  <a:lnTo>
                    <a:pt x="1139298" y="57540"/>
                  </a:lnTo>
                  <a:lnTo>
                    <a:pt x="1180962" y="19719"/>
                  </a:lnTo>
                  <a:cubicBezTo>
                    <a:pt x="1198791" y="9853"/>
                    <a:pt x="1219718" y="3309"/>
                    <a:pt x="1242170" y="964"/>
                  </a:cubicBezTo>
                  <a:close/>
                </a:path>
              </a:pathLst>
            </a:cu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B1F5498-EAD4-87A4-79CE-F366C104B91C}"/>
                </a:ext>
              </a:extLst>
            </p:cNvPr>
            <p:cNvSpPr/>
            <p:nvPr/>
          </p:nvSpPr>
          <p:spPr>
            <a:xfrm rot="2696349" flipH="1">
              <a:off x="6080868" y="5966855"/>
              <a:ext cx="381000" cy="762000"/>
            </a:xfrm>
            <a:prstGeom prst="ellipse">
              <a:avLst/>
            </a:prstGeom>
            <a:solidFill>
              <a:srgbClr val="66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B67FD92-866F-873F-CCA5-E1D3566339C7}"/>
                </a:ext>
              </a:extLst>
            </p:cNvPr>
            <p:cNvSpPr/>
            <p:nvPr/>
          </p:nvSpPr>
          <p:spPr>
            <a:xfrm rot="19347940" flipH="1">
              <a:off x="6898284" y="6030510"/>
              <a:ext cx="381000" cy="762000"/>
            </a:xfrm>
            <a:prstGeom prst="ellipse">
              <a:avLst/>
            </a:prstGeom>
            <a:solidFill>
              <a:srgbClr val="6633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B232EBE-310A-2CCC-414B-55D33FABF91B}"/>
                </a:ext>
              </a:extLst>
            </p:cNvPr>
            <p:cNvSpPr/>
            <p:nvPr/>
          </p:nvSpPr>
          <p:spPr>
            <a:xfrm rot="2696349" flipH="1">
              <a:off x="5623669" y="4366655"/>
              <a:ext cx="381000" cy="76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681D30F-4CF2-A0ED-F116-8B849651D4BD}"/>
                </a:ext>
              </a:extLst>
            </p:cNvPr>
            <p:cNvSpPr/>
            <p:nvPr/>
          </p:nvSpPr>
          <p:spPr>
            <a:xfrm rot="19347940" flipH="1">
              <a:off x="7431683" y="4304389"/>
              <a:ext cx="381000" cy="762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237">
              <a:extLst>
                <a:ext uri="{FF2B5EF4-FFF2-40B4-BE49-F238E27FC236}">
                  <a16:creationId xmlns:a16="http://schemas.microsoft.com/office/drawing/2014/main" id="{A6FB449A-E8A5-3CEC-FB4D-971FB0B419D6}"/>
                </a:ext>
              </a:extLst>
            </p:cNvPr>
            <p:cNvSpPr/>
            <p:nvPr/>
          </p:nvSpPr>
          <p:spPr>
            <a:xfrm rot="2317337" flipH="1">
              <a:off x="5493143" y="4278166"/>
              <a:ext cx="981226" cy="609600"/>
            </a:xfrm>
            <a:custGeom>
              <a:avLst/>
              <a:gdLst>
                <a:gd name="connsiteX0" fmla="*/ 0 w 928451"/>
                <a:gd name="connsiteY0" fmla="*/ 609600 h 609600"/>
                <a:gd name="connsiteX1" fmla="*/ 230020 w 928451"/>
                <a:gd name="connsiteY1" fmla="*/ 0 h 609600"/>
                <a:gd name="connsiteX2" fmla="*/ 698431 w 928451"/>
                <a:gd name="connsiteY2" fmla="*/ 0 h 609600"/>
                <a:gd name="connsiteX3" fmla="*/ 928451 w 928451"/>
                <a:gd name="connsiteY3" fmla="*/ 609600 h 609600"/>
                <a:gd name="connsiteX4" fmla="*/ 0 w 928451"/>
                <a:gd name="connsiteY4" fmla="*/ 609600 h 609600"/>
                <a:gd name="connsiteX0" fmla="*/ 0 w 981226"/>
                <a:gd name="connsiteY0" fmla="*/ 609600 h 609600"/>
                <a:gd name="connsiteX1" fmla="*/ 230020 w 981226"/>
                <a:gd name="connsiteY1" fmla="*/ 0 h 609600"/>
                <a:gd name="connsiteX2" fmla="*/ 698431 w 981226"/>
                <a:gd name="connsiteY2" fmla="*/ 0 h 609600"/>
                <a:gd name="connsiteX3" fmla="*/ 928451 w 981226"/>
                <a:gd name="connsiteY3" fmla="*/ 609600 h 609600"/>
                <a:gd name="connsiteX4" fmla="*/ 0 w 981226"/>
                <a:gd name="connsiteY4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1226" h="609600">
                  <a:moveTo>
                    <a:pt x="0" y="609600"/>
                  </a:moveTo>
                  <a:lnTo>
                    <a:pt x="230020" y="0"/>
                  </a:lnTo>
                  <a:lnTo>
                    <a:pt x="698431" y="0"/>
                  </a:lnTo>
                  <a:cubicBezTo>
                    <a:pt x="775104" y="203200"/>
                    <a:pt x="1108845" y="433433"/>
                    <a:pt x="928451" y="609600"/>
                  </a:cubicBezTo>
                  <a:lnTo>
                    <a:pt x="0" y="609600"/>
                  </a:lnTo>
                  <a:close/>
                </a:path>
              </a:pathLst>
            </a:custGeom>
            <a:solidFill>
              <a:srgbClr val="DDCFAB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apezoid 238">
              <a:extLst>
                <a:ext uri="{FF2B5EF4-FFF2-40B4-BE49-F238E27FC236}">
                  <a16:creationId xmlns:a16="http://schemas.microsoft.com/office/drawing/2014/main" id="{F3D853CF-39E6-5069-1478-468C645E6C47}"/>
                </a:ext>
              </a:extLst>
            </p:cNvPr>
            <p:cNvSpPr/>
            <p:nvPr/>
          </p:nvSpPr>
          <p:spPr>
            <a:xfrm rot="19450925" flipH="1">
              <a:off x="7022390" y="4183819"/>
              <a:ext cx="953715" cy="609600"/>
            </a:xfrm>
            <a:custGeom>
              <a:avLst/>
              <a:gdLst>
                <a:gd name="connsiteX0" fmla="*/ 0 w 928451"/>
                <a:gd name="connsiteY0" fmla="*/ 609600 h 609600"/>
                <a:gd name="connsiteX1" fmla="*/ 230020 w 928451"/>
                <a:gd name="connsiteY1" fmla="*/ 0 h 609600"/>
                <a:gd name="connsiteX2" fmla="*/ 698431 w 928451"/>
                <a:gd name="connsiteY2" fmla="*/ 0 h 609600"/>
                <a:gd name="connsiteX3" fmla="*/ 928451 w 928451"/>
                <a:gd name="connsiteY3" fmla="*/ 609600 h 609600"/>
                <a:gd name="connsiteX4" fmla="*/ 0 w 928451"/>
                <a:gd name="connsiteY4" fmla="*/ 609600 h 609600"/>
                <a:gd name="connsiteX0" fmla="*/ 25264 w 953715"/>
                <a:gd name="connsiteY0" fmla="*/ 609600 h 609600"/>
                <a:gd name="connsiteX1" fmla="*/ 255284 w 953715"/>
                <a:gd name="connsiteY1" fmla="*/ 0 h 609600"/>
                <a:gd name="connsiteX2" fmla="*/ 723695 w 953715"/>
                <a:gd name="connsiteY2" fmla="*/ 0 h 609600"/>
                <a:gd name="connsiteX3" fmla="*/ 953715 w 953715"/>
                <a:gd name="connsiteY3" fmla="*/ 609600 h 609600"/>
                <a:gd name="connsiteX4" fmla="*/ 25264 w 953715"/>
                <a:gd name="connsiteY4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3715" h="609600">
                  <a:moveTo>
                    <a:pt x="25264" y="609600"/>
                  </a:moveTo>
                  <a:cubicBezTo>
                    <a:pt x="-81232" y="420456"/>
                    <a:pt x="178611" y="203200"/>
                    <a:pt x="255284" y="0"/>
                  </a:cubicBezTo>
                  <a:lnTo>
                    <a:pt x="723695" y="0"/>
                  </a:lnTo>
                  <a:lnTo>
                    <a:pt x="953715" y="609600"/>
                  </a:lnTo>
                  <a:lnTo>
                    <a:pt x="25264" y="609600"/>
                  </a:lnTo>
                  <a:close/>
                </a:path>
              </a:pathLst>
            </a:custGeom>
            <a:solidFill>
              <a:srgbClr val="DDCFAB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908BD78F-FF60-3667-61E0-170673AA46F1}"/>
                </a:ext>
              </a:extLst>
            </p:cNvPr>
            <p:cNvSpPr/>
            <p:nvPr/>
          </p:nvSpPr>
          <p:spPr>
            <a:xfrm rot="2057037" flipH="1">
              <a:off x="5778815" y="3393913"/>
              <a:ext cx="814223" cy="1289371"/>
            </a:xfrm>
            <a:prstGeom prst="trapezoid">
              <a:avLst>
                <a:gd name="adj" fmla="val 26324"/>
              </a:avLst>
            </a:prstGeom>
            <a:solidFill>
              <a:srgbClr val="E3B673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287B38DA-CB05-56D8-7694-952D743E333D}"/>
                </a:ext>
              </a:extLst>
            </p:cNvPr>
            <p:cNvSpPr/>
            <p:nvPr/>
          </p:nvSpPr>
          <p:spPr>
            <a:xfrm rot="19624953" flipH="1">
              <a:off x="6838181" y="3318136"/>
              <a:ext cx="814223" cy="1289371"/>
            </a:xfrm>
            <a:prstGeom prst="trapezoid">
              <a:avLst>
                <a:gd name="adj" fmla="val 26324"/>
              </a:avLst>
            </a:prstGeom>
            <a:solidFill>
              <a:srgbClr val="E3B673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369DA57A-77A3-DAC6-B641-2B8FAF134B21}"/>
                </a:ext>
              </a:extLst>
            </p:cNvPr>
            <p:cNvSpPr/>
            <p:nvPr/>
          </p:nvSpPr>
          <p:spPr>
            <a:xfrm flipH="1">
              <a:off x="5791200" y="3581400"/>
              <a:ext cx="1905000" cy="2819400"/>
            </a:xfrm>
            <a:prstGeom prst="trapezoid">
              <a:avLst>
                <a:gd name="adj" fmla="val 39721"/>
              </a:avLst>
            </a:prstGeom>
            <a:solidFill>
              <a:srgbClr val="E3B673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F8B81EDB-729F-7FEF-E86E-A39739E3CA42}"/>
                </a:ext>
              </a:extLst>
            </p:cNvPr>
            <p:cNvSpPr/>
            <p:nvPr/>
          </p:nvSpPr>
          <p:spPr>
            <a:xfrm flipH="1">
              <a:off x="5791200" y="3429000"/>
              <a:ext cx="1905000" cy="2590800"/>
            </a:xfrm>
            <a:prstGeom prst="trapezoid">
              <a:avLst>
                <a:gd name="adj" fmla="val 37733"/>
              </a:avLst>
            </a:prstGeom>
            <a:solidFill>
              <a:srgbClr val="DDCFAB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4D34C80D-B71F-9F06-1DED-1206D769714A}"/>
                </a:ext>
              </a:extLst>
            </p:cNvPr>
            <p:cNvSpPr/>
            <p:nvPr/>
          </p:nvSpPr>
          <p:spPr>
            <a:xfrm rot="10800000" flipH="1">
              <a:off x="6520543" y="3346268"/>
              <a:ext cx="381000" cy="457200"/>
            </a:xfrm>
            <a:prstGeom prst="triangle">
              <a:avLst>
                <a:gd name="adj" fmla="val 54540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F112441-00F4-CED8-9A2E-5229F42747A9}"/>
                </a:ext>
              </a:extLst>
            </p:cNvPr>
            <p:cNvSpPr/>
            <p:nvPr/>
          </p:nvSpPr>
          <p:spPr>
            <a:xfrm flipH="1">
              <a:off x="6096000" y="1752600"/>
              <a:ext cx="1295400" cy="1828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DE67959-9381-5931-AB02-B68E58F72BC3}"/>
                </a:ext>
              </a:extLst>
            </p:cNvPr>
            <p:cNvGrpSpPr/>
            <p:nvPr/>
          </p:nvGrpSpPr>
          <p:grpSpPr>
            <a:xfrm rot="5400000">
              <a:off x="6535499" y="3970472"/>
              <a:ext cx="838200" cy="228600"/>
              <a:chOff x="4876800" y="152400"/>
              <a:chExt cx="2438400" cy="762000"/>
            </a:xfrm>
            <a:solidFill>
              <a:srgbClr val="F0CD6C"/>
            </a:solidFill>
          </p:grpSpPr>
          <p:sp>
            <p:nvSpPr>
              <p:cNvPr id="78" name="Freeform 273">
                <a:extLst>
                  <a:ext uri="{FF2B5EF4-FFF2-40B4-BE49-F238E27FC236}">
                    <a16:creationId xmlns:a16="http://schemas.microsoft.com/office/drawing/2014/main" id="{72BE3714-7959-0E17-CD35-E1CD0B509D6A}"/>
                  </a:ext>
                </a:extLst>
              </p:cNvPr>
              <p:cNvSpPr/>
              <p:nvPr/>
            </p:nvSpPr>
            <p:spPr>
              <a:xfrm flipH="1">
                <a:off x="48768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274">
                <a:extLst>
                  <a:ext uri="{FF2B5EF4-FFF2-40B4-BE49-F238E27FC236}">
                    <a16:creationId xmlns:a16="http://schemas.microsoft.com/office/drawing/2014/main" id="{8DA17330-F53F-D166-819F-5DF9C0327073}"/>
                  </a:ext>
                </a:extLst>
              </p:cNvPr>
              <p:cNvSpPr/>
              <p:nvPr/>
            </p:nvSpPr>
            <p:spPr>
              <a:xfrm flipH="1">
                <a:off x="55626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275">
                <a:extLst>
                  <a:ext uri="{FF2B5EF4-FFF2-40B4-BE49-F238E27FC236}">
                    <a16:creationId xmlns:a16="http://schemas.microsoft.com/office/drawing/2014/main" id="{C964F093-39DC-7FB3-DFE2-302A83824797}"/>
                  </a:ext>
                </a:extLst>
              </p:cNvPr>
              <p:cNvSpPr/>
              <p:nvPr/>
            </p:nvSpPr>
            <p:spPr>
              <a:xfrm flipH="1">
                <a:off x="62484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190202A-64D5-6A31-6CF1-6CB7F2B0D173}"/>
                </a:ext>
              </a:extLst>
            </p:cNvPr>
            <p:cNvGrpSpPr/>
            <p:nvPr/>
          </p:nvGrpSpPr>
          <p:grpSpPr>
            <a:xfrm rot="16200000" flipH="1">
              <a:off x="6096000" y="3962400"/>
              <a:ext cx="838200" cy="228600"/>
              <a:chOff x="4876800" y="152400"/>
              <a:chExt cx="2438400" cy="762000"/>
            </a:xfrm>
            <a:solidFill>
              <a:srgbClr val="F0CD6C"/>
            </a:solidFill>
          </p:grpSpPr>
          <p:sp>
            <p:nvSpPr>
              <p:cNvPr id="72" name="Freeform 270">
                <a:extLst>
                  <a:ext uri="{FF2B5EF4-FFF2-40B4-BE49-F238E27FC236}">
                    <a16:creationId xmlns:a16="http://schemas.microsoft.com/office/drawing/2014/main" id="{23E6C403-4927-C730-80F9-069D8B372112}"/>
                  </a:ext>
                </a:extLst>
              </p:cNvPr>
              <p:cNvSpPr/>
              <p:nvPr/>
            </p:nvSpPr>
            <p:spPr>
              <a:xfrm flipH="1">
                <a:off x="48768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3" name="Freeform 271">
                <a:extLst>
                  <a:ext uri="{FF2B5EF4-FFF2-40B4-BE49-F238E27FC236}">
                    <a16:creationId xmlns:a16="http://schemas.microsoft.com/office/drawing/2014/main" id="{773CE73C-14CB-59DE-8815-66A174433533}"/>
                  </a:ext>
                </a:extLst>
              </p:cNvPr>
              <p:cNvSpPr/>
              <p:nvPr/>
            </p:nvSpPr>
            <p:spPr>
              <a:xfrm flipH="1">
                <a:off x="55626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272">
                <a:extLst>
                  <a:ext uri="{FF2B5EF4-FFF2-40B4-BE49-F238E27FC236}">
                    <a16:creationId xmlns:a16="http://schemas.microsoft.com/office/drawing/2014/main" id="{D3D66C26-1DF3-2EE0-8A59-C44EF98CC806}"/>
                  </a:ext>
                </a:extLst>
              </p:cNvPr>
              <p:cNvSpPr/>
              <p:nvPr/>
            </p:nvSpPr>
            <p:spPr>
              <a:xfrm flipH="1">
                <a:off x="62484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954D809-90E0-E28F-014F-6CCC6B2A0306}"/>
                </a:ext>
              </a:extLst>
            </p:cNvPr>
            <p:cNvCxnSpPr>
              <a:stCxn id="41" idx="0"/>
              <a:endCxn id="40" idx="2"/>
            </p:cNvCxnSpPr>
            <p:nvPr/>
          </p:nvCxnSpPr>
          <p:spPr>
            <a:xfrm>
              <a:off x="6728340" y="3803468"/>
              <a:ext cx="15360" cy="2216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Cloud 45">
              <a:extLst>
                <a:ext uri="{FF2B5EF4-FFF2-40B4-BE49-F238E27FC236}">
                  <a16:creationId xmlns:a16="http://schemas.microsoft.com/office/drawing/2014/main" id="{861B02CA-CB18-9508-8678-8837EBF472C6}"/>
                </a:ext>
              </a:extLst>
            </p:cNvPr>
            <p:cNvSpPr/>
            <p:nvPr/>
          </p:nvSpPr>
          <p:spPr>
            <a:xfrm>
              <a:off x="6324600" y="1676400"/>
              <a:ext cx="762000" cy="606386"/>
            </a:xfrm>
            <a:prstGeom prst="cloud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ounded Rectangle 266">
              <a:extLst>
                <a:ext uri="{FF2B5EF4-FFF2-40B4-BE49-F238E27FC236}">
                  <a16:creationId xmlns:a16="http://schemas.microsoft.com/office/drawing/2014/main" id="{1E678C31-1E6C-BB68-4398-1D9148EEB406}"/>
                </a:ext>
              </a:extLst>
            </p:cNvPr>
            <p:cNvSpPr/>
            <p:nvPr/>
          </p:nvSpPr>
          <p:spPr>
            <a:xfrm>
              <a:off x="5715000" y="1752600"/>
              <a:ext cx="1905000" cy="228600"/>
            </a:xfrm>
            <a:prstGeom prst="roundRect">
              <a:avLst/>
            </a:prstGeom>
            <a:solidFill>
              <a:srgbClr val="E3B6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Moon 257">
              <a:extLst>
                <a:ext uri="{FF2B5EF4-FFF2-40B4-BE49-F238E27FC236}">
                  <a16:creationId xmlns:a16="http://schemas.microsoft.com/office/drawing/2014/main" id="{DE97CA58-7E24-2FF0-0611-3603E08FCD3C}"/>
                </a:ext>
              </a:extLst>
            </p:cNvPr>
            <p:cNvSpPr/>
            <p:nvPr/>
          </p:nvSpPr>
          <p:spPr>
            <a:xfrm rot="5374577">
              <a:off x="6367212" y="632359"/>
              <a:ext cx="679294" cy="1674158"/>
            </a:xfrm>
            <a:custGeom>
              <a:avLst/>
              <a:gdLst>
                <a:gd name="connsiteX0" fmla="*/ 638734 w 638734"/>
                <a:gd name="connsiteY0" fmla="*/ 1674158 h 1674158"/>
                <a:gd name="connsiteX1" fmla="*/ 0 w 638734"/>
                <a:gd name="connsiteY1" fmla="*/ 837079 h 1674158"/>
                <a:gd name="connsiteX2" fmla="*/ 638734 w 638734"/>
                <a:gd name="connsiteY2" fmla="*/ 0 h 1674158"/>
                <a:gd name="connsiteX3" fmla="*/ 638734 w 638734"/>
                <a:gd name="connsiteY3" fmla="*/ 1674158 h 1674158"/>
                <a:gd name="connsiteX0" fmla="*/ 638734 w 664572"/>
                <a:gd name="connsiteY0" fmla="*/ 1674158 h 1674158"/>
                <a:gd name="connsiteX1" fmla="*/ 0 w 664572"/>
                <a:gd name="connsiteY1" fmla="*/ 837079 h 1674158"/>
                <a:gd name="connsiteX2" fmla="*/ 638734 w 664572"/>
                <a:gd name="connsiteY2" fmla="*/ 0 h 1674158"/>
                <a:gd name="connsiteX3" fmla="*/ 638734 w 664572"/>
                <a:gd name="connsiteY3" fmla="*/ 1674158 h 1674158"/>
                <a:gd name="connsiteX0" fmla="*/ 651991 w 677829"/>
                <a:gd name="connsiteY0" fmla="*/ 1674158 h 1674158"/>
                <a:gd name="connsiteX1" fmla="*/ 13257 w 677829"/>
                <a:gd name="connsiteY1" fmla="*/ 837079 h 1674158"/>
                <a:gd name="connsiteX2" fmla="*/ 651991 w 677829"/>
                <a:gd name="connsiteY2" fmla="*/ 0 h 1674158"/>
                <a:gd name="connsiteX3" fmla="*/ 651991 w 677829"/>
                <a:gd name="connsiteY3" fmla="*/ 1674158 h 1674158"/>
                <a:gd name="connsiteX0" fmla="*/ 653456 w 679294"/>
                <a:gd name="connsiteY0" fmla="*/ 1674158 h 1674158"/>
                <a:gd name="connsiteX1" fmla="*/ 14722 w 679294"/>
                <a:gd name="connsiteY1" fmla="*/ 837079 h 1674158"/>
                <a:gd name="connsiteX2" fmla="*/ 653456 w 679294"/>
                <a:gd name="connsiteY2" fmla="*/ 0 h 1674158"/>
                <a:gd name="connsiteX3" fmla="*/ 653456 w 679294"/>
                <a:gd name="connsiteY3" fmla="*/ 1674158 h 167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9294" h="1674158">
                  <a:moveTo>
                    <a:pt x="653456" y="1674158"/>
                  </a:moveTo>
                  <a:cubicBezTo>
                    <a:pt x="300693" y="1674158"/>
                    <a:pt x="-74229" y="1551282"/>
                    <a:pt x="14722" y="837079"/>
                  </a:cubicBezTo>
                  <a:cubicBezTo>
                    <a:pt x="-80104" y="243439"/>
                    <a:pt x="300693" y="0"/>
                    <a:pt x="653456" y="0"/>
                  </a:cubicBezTo>
                  <a:cubicBezTo>
                    <a:pt x="547000" y="549333"/>
                    <a:pt x="747356" y="1117599"/>
                    <a:pt x="653456" y="167415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loud 48">
              <a:extLst>
                <a:ext uri="{FF2B5EF4-FFF2-40B4-BE49-F238E27FC236}">
                  <a16:creationId xmlns:a16="http://schemas.microsoft.com/office/drawing/2014/main" id="{3D8DBE95-7C0A-F486-D9B4-552FBE171268}"/>
                </a:ext>
              </a:extLst>
            </p:cNvPr>
            <p:cNvSpPr/>
            <p:nvPr/>
          </p:nvSpPr>
          <p:spPr>
            <a:xfrm>
              <a:off x="6172200" y="2971800"/>
              <a:ext cx="1066800" cy="606386"/>
            </a:xfrm>
            <a:prstGeom prst="cloud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48087DF8-FD84-A89A-232D-4BC2E5531531}"/>
                </a:ext>
              </a:extLst>
            </p:cNvPr>
            <p:cNvSpPr/>
            <p:nvPr/>
          </p:nvSpPr>
          <p:spPr>
            <a:xfrm flipH="1">
              <a:off x="6553200" y="3048000"/>
              <a:ext cx="304800" cy="152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7C9F40AD-A496-317C-83D2-D9D5C8557A07}"/>
              </a:ext>
            </a:extLst>
          </p:cNvPr>
          <p:cNvSpPr txBox="1"/>
          <p:nvPr/>
        </p:nvSpPr>
        <p:spPr>
          <a:xfrm>
            <a:off x="7438767" y="6097661"/>
            <a:ext cx="26804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Apollos</a:t>
            </a:r>
          </a:p>
          <a:p>
            <a:r>
              <a:rPr lang="en-US" sz="1000" dirty="0"/>
              <a:t>Acts 18:24</a:t>
            </a:r>
          </a:p>
          <a:p>
            <a:r>
              <a:rPr lang="en-US" sz="1000" dirty="0"/>
              <a:t>D&amp;C 76:99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61C9AA6-BC80-8318-6625-698A57844751}"/>
              </a:ext>
            </a:extLst>
          </p:cNvPr>
          <p:cNvGrpSpPr/>
          <p:nvPr/>
        </p:nvGrpSpPr>
        <p:grpSpPr>
          <a:xfrm>
            <a:off x="3184075" y="129334"/>
            <a:ext cx="885524" cy="1107996"/>
            <a:chOff x="770021" y="1838425"/>
            <a:chExt cx="885524" cy="1107996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CCA71F8-F612-87C3-9BE8-7383234D0635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56FEF07D-EF23-3E43-78F2-35C8385C3DA2}"/>
                </a:ext>
              </a:extLst>
            </p:cNvPr>
            <p:cNvSpPr txBox="1"/>
            <p:nvPr/>
          </p:nvSpPr>
          <p:spPr>
            <a:xfrm>
              <a:off x="843815" y="1838425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418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1154F010-92BC-5224-B0F2-BD79FFBDFB05}"/>
              </a:ext>
            </a:extLst>
          </p:cNvPr>
          <p:cNvSpPr txBox="1"/>
          <p:nvPr/>
        </p:nvSpPr>
        <p:spPr>
          <a:xfrm>
            <a:off x="3057490" y="6016601"/>
            <a:ext cx="21965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Charles Allen</a:t>
            </a:r>
          </a:p>
          <a:p>
            <a:r>
              <a:rPr lang="en-US" sz="1100" dirty="0"/>
              <a:t>Church history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154FA19-EC97-5959-D2FB-D62CD4B5BE0A}"/>
              </a:ext>
            </a:extLst>
          </p:cNvPr>
          <p:cNvGrpSpPr/>
          <p:nvPr/>
        </p:nvGrpSpPr>
        <p:grpSpPr>
          <a:xfrm>
            <a:off x="663801" y="523638"/>
            <a:ext cx="2545486" cy="5574595"/>
            <a:chOff x="663801" y="523638"/>
            <a:chExt cx="2545486" cy="5574595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B968B20-DD5C-5099-4A64-CB52411B365E}"/>
                </a:ext>
              </a:extLst>
            </p:cNvPr>
            <p:cNvSpPr/>
            <p:nvPr/>
          </p:nvSpPr>
          <p:spPr>
            <a:xfrm rot="2196743">
              <a:off x="1416046" y="5251497"/>
              <a:ext cx="522053" cy="82118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0C020C0-53ED-961B-C631-5715FC0256EF}"/>
                </a:ext>
              </a:extLst>
            </p:cNvPr>
            <p:cNvSpPr/>
            <p:nvPr/>
          </p:nvSpPr>
          <p:spPr>
            <a:xfrm rot="19576606">
              <a:off x="2034950" y="5277052"/>
              <a:ext cx="522053" cy="82118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278C0C6-0B48-773C-C7F7-35A8CAD06E7F}"/>
                </a:ext>
              </a:extLst>
            </p:cNvPr>
            <p:cNvSpPr/>
            <p:nvPr/>
          </p:nvSpPr>
          <p:spPr>
            <a:xfrm rot="20842426">
              <a:off x="2839040" y="3477400"/>
              <a:ext cx="370247" cy="5823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E94B5E1-423D-51E3-4CD7-A9136A6C53C8}"/>
                </a:ext>
              </a:extLst>
            </p:cNvPr>
            <p:cNvSpPr/>
            <p:nvPr/>
          </p:nvSpPr>
          <p:spPr>
            <a:xfrm rot="962602">
              <a:off x="990325" y="3535636"/>
              <a:ext cx="370247" cy="5823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D4522D76-AE81-1929-B1E4-9C35923D021B}"/>
                </a:ext>
              </a:extLst>
            </p:cNvPr>
            <p:cNvSpPr/>
            <p:nvPr/>
          </p:nvSpPr>
          <p:spPr>
            <a:xfrm>
              <a:off x="1307755" y="3881046"/>
              <a:ext cx="1348195" cy="1841485"/>
            </a:xfrm>
            <a:prstGeom prst="trapezoid">
              <a:avLst>
                <a:gd name="adj" fmla="val 15359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D4594BE-1689-E7E6-E45E-D0FC8B373A80}"/>
                </a:ext>
              </a:extLst>
            </p:cNvPr>
            <p:cNvGrpSpPr/>
            <p:nvPr/>
          </p:nvGrpSpPr>
          <p:grpSpPr>
            <a:xfrm rot="809577">
              <a:off x="2185727" y="2173285"/>
              <a:ext cx="784868" cy="1719482"/>
              <a:chOff x="3273164" y="2713579"/>
              <a:chExt cx="703022" cy="1540175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30" name="Trapezoid 29">
                <a:extLst>
                  <a:ext uri="{FF2B5EF4-FFF2-40B4-BE49-F238E27FC236}">
                    <a16:creationId xmlns:a16="http://schemas.microsoft.com/office/drawing/2014/main" id="{9910F513-8277-64C4-1A72-2BBD9A87E13A}"/>
                  </a:ext>
                </a:extLst>
              </p:cNvPr>
              <p:cNvSpPr/>
              <p:nvPr/>
            </p:nvSpPr>
            <p:spPr>
              <a:xfrm rot="19443528">
                <a:off x="3288897" y="2747471"/>
                <a:ext cx="687289" cy="1506283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745756E7-FBF4-CF43-9A2B-DAE69A01644A}"/>
                  </a:ext>
                </a:extLst>
              </p:cNvPr>
              <p:cNvSpPr/>
              <p:nvPr/>
            </p:nvSpPr>
            <p:spPr>
              <a:xfrm rot="19351042">
                <a:off x="3273164" y="2713579"/>
                <a:ext cx="687289" cy="1406968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DBC37E5-B350-92D0-6311-EB6E120B1FDF}"/>
                </a:ext>
              </a:extLst>
            </p:cNvPr>
            <p:cNvGrpSpPr/>
            <p:nvPr/>
          </p:nvGrpSpPr>
          <p:grpSpPr>
            <a:xfrm rot="3001400">
              <a:off x="1087160" y="2167424"/>
              <a:ext cx="856840" cy="1703557"/>
              <a:chOff x="3208697" y="2727845"/>
              <a:chExt cx="767489" cy="1525909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8" name="Trapezoid 27">
                <a:extLst>
                  <a:ext uri="{FF2B5EF4-FFF2-40B4-BE49-F238E27FC236}">
                    <a16:creationId xmlns:a16="http://schemas.microsoft.com/office/drawing/2014/main" id="{DE7E3EFF-1F99-BB31-76AF-6A58C507921E}"/>
                  </a:ext>
                </a:extLst>
              </p:cNvPr>
              <p:cNvSpPr/>
              <p:nvPr/>
            </p:nvSpPr>
            <p:spPr>
              <a:xfrm rot="19616909">
                <a:off x="3288897" y="2747471"/>
                <a:ext cx="687289" cy="1506283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rapezoid 28">
                <a:extLst>
                  <a:ext uri="{FF2B5EF4-FFF2-40B4-BE49-F238E27FC236}">
                    <a16:creationId xmlns:a16="http://schemas.microsoft.com/office/drawing/2014/main" id="{753A0509-B311-8F93-5F66-E6740CACE55C}"/>
                  </a:ext>
                </a:extLst>
              </p:cNvPr>
              <p:cNvSpPr/>
              <p:nvPr/>
            </p:nvSpPr>
            <p:spPr>
              <a:xfrm rot="19616909">
                <a:off x="3208697" y="2727845"/>
                <a:ext cx="687289" cy="1382251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6E1C7AE2-0305-2034-C22E-B1A56C6437B5}"/>
                </a:ext>
              </a:extLst>
            </p:cNvPr>
            <p:cNvSpPr/>
            <p:nvPr/>
          </p:nvSpPr>
          <p:spPr>
            <a:xfrm>
              <a:off x="1299718" y="2083403"/>
              <a:ext cx="1453609" cy="2552839"/>
            </a:xfrm>
            <a:prstGeom prst="trapezoi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6BD3DD8B-6827-5B9A-BC15-AEB7C1DC0BA7}"/>
                </a:ext>
              </a:extLst>
            </p:cNvPr>
            <p:cNvSpPr/>
            <p:nvPr/>
          </p:nvSpPr>
          <p:spPr>
            <a:xfrm rot="10800000">
              <a:off x="1824390" y="2137018"/>
              <a:ext cx="420341" cy="665775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72771A-CECE-8DDD-DDDB-A07FD5453CD8}"/>
                </a:ext>
              </a:extLst>
            </p:cNvPr>
            <p:cNvCxnSpPr/>
            <p:nvPr/>
          </p:nvCxnSpPr>
          <p:spPr>
            <a:xfrm>
              <a:off x="2034559" y="4703510"/>
              <a:ext cx="0" cy="10190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1EA0F49-B484-2C72-2228-2ECB0C87CBB1}"/>
                </a:ext>
              </a:extLst>
            </p:cNvPr>
            <p:cNvSpPr/>
            <p:nvPr/>
          </p:nvSpPr>
          <p:spPr>
            <a:xfrm rot="599932">
              <a:off x="1194041" y="762411"/>
              <a:ext cx="667047" cy="985285"/>
            </a:xfrm>
            <a:custGeom>
              <a:avLst/>
              <a:gdLst>
                <a:gd name="connsiteX0" fmla="*/ 1055615 w 1343542"/>
                <a:gd name="connsiteY0" fmla="*/ 468 h 939527"/>
                <a:gd name="connsiteX1" fmla="*/ 1102611 w 1343542"/>
                <a:gd name="connsiteY1" fmla="*/ 7957 h 939527"/>
                <a:gd name="connsiteX2" fmla="*/ 1191286 w 1343542"/>
                <a:gd name="connsiteY2" fmla="*/ 78778 h 939527"/>
                <a:gd name="connsiteX3" fmla="*/ 1191775 w 1343542"/>
                <a:gd name="connsiteY3" fmla="*/ 78953 h 939527"/>
                <a:gd name="connsiteX4" fmla="*/ 1261792 w 1343542"/>
                <a:gd name="connsiteY4" fmla="*/ 104023 h 939527"/>
                <a:gd name="connsiteX5" fmla="*/ 1305089 w 1343542"/>
                <a:gd name="connsiteY5" fmla="*/ 147511 h 939527"/>
                <a:gd name="connsiteX6" fmla="*/ 1299996 w 1343542"/>
                <a:gd name="connsiteY6" fmla="*/ 222042 h 939527"/>
                <a:gd name="connsiteX7" fmla="*/ 1337205 w 1343542"/>
                <a:gd name="connsiteY7" fmla="*/ 335998 h 939527"/>
                <a:gd name="connsiteX8" fmla="*/ 1273975 w 1343542"/>
                <a:gd name="connsiteY8" fmla="*/ 402735 h 939527"/>
                <a:gd name="connsiteX9" fmla="*/ 1249983 w 1343542"/>
                <a:gd name="connsiteY9" fmla="*/ 412877 h 939527"/>
                <a:gd name="connsiteX10" fmla="*/ 1261791 w 1343542"/>
                <a:gd name="connsiteY10" fmla="*/ 417106 h 939527"/>
                <a:gd name="connsiteX11" fmla="*/ 1305088 w 1343542"/>
                <a:gd name="connsiteY11" fmla="*/ 460593 h 939527"/>
                <a:gd name="connsiteX12" fmla="*/ 1299995 w 1343542"/>
                <a:gd name="connsiteY12" fmla="*/ 535124 h 939527"/>
                <a:gd name="connsiteX13" fmla="*/ 1337204 w 1343542"/>
                <a:gd name="connsiteY13" fmla="*/ 649080 h 939527"/>
                <a:gd name="connsiteX14" fmla="*/ 1162897 w 1343542"/>
                <a:gd name="connsiteY14" fmla="*/ 748832 h 939527"/>
                <a:gd name="connsiteX15" fmla="*/ 1100498 w 1343542"/>
                <a:gd name="connsiteY15" fmla="*/ 834306 h 939527"/>
                <a:gd name="connsiteX16" fmla="*/ 888049 w 1343542"/>
                <a:gd name="connsiteY16" fmla="*/ 844655 h 939527"/>
                <a:gd name="connsiteX17" fmla="*/ 736228 w 1343542"/>
                <a:gd name="connsiteY17" fmla="*/ 935841 h 939527"/>
                <a:gd name="connsiteX18" fmla="*/ 513002 w 1343542"/>
                <a:gd name="connsiteY18" fmla="*/ 880182 h 939527"/>
                <a:gd name="connsiteX19" fmla="*/ 181407 w 1343542"/>
                <a:gd name="connsiteY19" fmla="*/ 825189 h 939527"/>
                <a:gd name="connsiteX20" fmla="*/ 35613 w 1343542"/>
                <a:gd name="connsiteY20" fmla="*/ 763993 h 939527"/>
                <a:gd name="connsiteX21" fmla="*/ 66765 w 1343542"/>
                <a:gd name="connsiteY21" fmla="*/ 681389 h 939527"/>
                <a:gd name="connsiteX22" fmla="*/ 981 w 1343542"/>
                <a:gd name="connsiteY22" fmla="*/ 596639 h 939527"/>
                <a:gd name="connsiteX23" fmla="*/ 121120 w 1343542"/>
                <a:gd name="connsiteY23" fmla="*/ 521311 h 939527"/>
                <a:gd name="connsiteX24" fmla="*/ 122269 w 1343542"/>
                <a:gd name="connsiteY24" fmla="*/ 519325 h 939527"/>
                <a:gd name="connsiteX25" fmla="*/ 123840 w 1343542"/>
                <a:gd name="connsiteY25" fmla="*/ 507575 h 939527"/>
                <a:gd name="connsiteX26" fmla="*/ 90819 w 1343542"/>
                <a:gd name="connsiteY26" fmla="*/ 498419 h 939527"/>
                <a:gd name="connsiteX27" fmla="*/ 35614 w 1343542"/>
                <a:gd name="connsiteY27" fmla="*/ 450911 h 939527"/>
                <a:gd name="connsiteX28" fmla="*/ 66766 w 1343542"/>
                <a:gd name="connsiteY28" fmla="*/ 368307 h 939527"/>
                <a:gd name="connsiteX29" fmla="*/ 982 w 1343542"/>
                <a:gd name="connsiteY29" fmla="*/ 283557 h 939527"/>
                <a:gd name="connsiteX30" fmla="*/ 121121 w 1343542"/>
                <a:gd name="connsiteY30" fmla="*/ 208228 h 939527"/>
                <a:gd name="connsiteX31" fmla="*/ 122270 w 1343542"/>
                <a:gd name="connsiteY31" fmla="*/ 206243 h 939527"/>
                <a:gd name="connsiteX32" fmla="*/ 175786 w 1343542"/>
                <a:gd name="connsiteY32" fmla="*/ 98070 h 939527"/>
                <a:gd name="connsiteX33" fmla="*/ 436130 w 1343542"/>
                <a:gd name="connsiteY33" fmla="*/ 73357 h 939527"/>
                <a:gd name="connsiteX34" fmla="*/ 436188 w 1343542"/>
                <a:gd name="connsiteY34" fmla="*/ 73315 h 939527"/>
                <a:gd name="connsiteX35" fmla="*/ 487962 w 1343542"/>
                <a:gd name="connsiteY35" fmla="*/ 36146 h 939527"/>
                <a:gd name="connsiteX36" fmla="*/ 698616 w 1343542"/>
                <a:gd name="connsiteY36" fmla="*/ 47701 h 939527"/>
                <a:gd name="connsiteX37" fmla="*/ 699551 w 1343542"/>
                <a:gd name="connsiteY37" fmla="*/ 47002 h 939527"/>
                <a:gd name="connsiteX38" fmla="*/ 740671 w 1343542"/>
                <a:gd name="connsiteY38" fmla="*/ 16261 h 939527"/>
                <a:gd name="connsiteX39" fmla="*/ 800896 w 1343542"/>
                <a:gd name="connsiteY39" fmla="*/ 855 h 939527"/>
                <a:gd name="connsiteX40" fmla="*/ 871378 w 1343542"/>
                <a:gd name="connsiteY40" fmla="*/ 6444 h 939527"/>
                <a:gd name="connsiteX41" fmla="*/ 926110 w 1343542"/>
                <a:gd name="connsiteY41" fmla="*/ 33120 h 939527"/>
                <a:gd name="connsiteX42" fmla="*/ 927744 w 1343542"/>
                <a:gd name="connsiteY42" fmla="*/ 33917 h 939527"/>
                <a:gd name="connsiteX43" fmla="*/ 1055615 w 1343542"/>
                <a:gd name="connsiteY43" fmla="*/ 468 h 93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43542" h="939527">
                  <a:moveTo>
                    <a:pt x="1055615" y="468"/>
                  </a:moveTo>
                  <a:cubicBezTo>
                    <a:pt x="1071512" y="1323"/>
                    <a:pt x="1087376" y="3790"/>
                    <a:pt x="1102611" y="7957"/>
                  </a:cubicBezTo>
                  <a:cubicBezTo>
                    <a:pt x="1149045" y="20654"/>
                    <a:pt x="1182341" y="47237"/>
                    <a:pt x="1191286" y="78778"/>
                  </a:cubicBezTo>
                  <a:lnTo>
                    <a:pt x="1191775" y="78953"/>
                  </a:lnTo>
                  <a:lnTo>
                    <a:pt x="1261792" y="104023"/>
                  </a:lnTo>
                  <a:cubicBezTo>
                    <a:pt x="1281360" y="115840"/>
                    <a:pt x="1296393" y="130697"/>
                    <a:pt x="1305089" y="147511"/>
                  </a:cubicBezTo>
                  <a:cubicBezTo>
                    <a:pt x="1317731" y="171920"/>
                    <a:pt x="1315929" y="198430"/>
                    <a:pt x="1299996" y="222042"/>
                  </a:cubicBezTo>
                  <a:cubicBezTo>
                    <a:pt x="1339162" y="254423"/>
                    <a:pt x="1352859" y="296399"/>
                    <a:pt x="1337205" y="335998"/>
                  </a:cubicBezTo>
                  <a:cubicBezTo>
                    <a:pt x="1326800" y="362320"/>
                    <a:pt x="1304375" y="385338"/>
                    <a:pt x="1273975" y="402735"/>
                  </a:cubicBezTo>
                  <a:lnTo>
                    <a:pt x="1249983" y="412877"/>
                  </a:lnTo>
                  <a:lnTo>
                    <a:pt x="1261791" y="417106"/>
                  </a:lnTo>
                  <a:cubicBezTo>
                    <a:pt x="1281359" y="428922"/>
                    <a:pt x="1296392" y="443779"/>
                    <a:pt x="1305088" y="460593"/>
                  </a:cubicBezTo>
                  <a:cubicBezTo>
                    <a:pt x="1317730" y="485002"/>
                    <a:pt x="1315928" y="511512"/>
                    <a:pt x="1299995" y="535124"/>
                  </a:cubicBezTo>
                  <a:cubicBezTo>
                    <a:pt x="1339161" y="567505"/>
                    <a:pt x="1352858" y="609481"/>
                    <a:pt x="1337204" y="649080"/>
                  </a:cubicBezTo>
                  <a:cubicBezTo>
                    <a:pt x="1316394" y="701725"/>
                    <a:pt x="1247504" y="741150"/>
                    <a:pt x="1162897" y="748832"/>
                  </a:cubicBezTo>
                  <a:cubicBezTo>
                    <a:pt x="1162493" y="781691"/>
                    <a:pt x="1139726" y="812854"/>
                    <a:pt x="1100498" y="834306"/>
                  </a:cubicBezTo>
                  <a:cubicBezTo>
                    <a:pt x="1040894" y="866905"/>
                    <a:pt x="954796" y="871093"/>
                    <a:pt x="888049" y="844655"/>
                  </a:cubicBezTo>
                  <a:cubicBezTo>
                    <a:pt x="866462" y="890067"/>
                    <a:pt x="808660" y="924781"/>
                    <a:pt x="736228" y="935841"/>
                  </a:cubicBezTo>
                  <a:cubicBezTo>
                    <a:pt x="650876" y="948871"/>
                    <a:pt x="561797" y="926666"/>
                    <a:pt x="513002" y="880182"/>
                  </a:cubicBezTo>
                  <a:cubicBezTo>
                    <a:pt x="397832" y="924303"/>
                    <a:pt x="248248" y="899503"/>
                    <a:pt x="181407" y="825189"/>
                  </a:cubicBezTo>
                  <a:cubicBezTo>
                    <a:pt x="115747" y="830074"/>
                    <a:pt x="54093" y="804201"/>
                    <a:pt x="35613" y="763993"/>
                  </a:cubicBezTo>
                  <a:cubicBezTo>
                    <a:pt x="22226" y="734903"/>
                    <a:pt x="34060" y="703507"/>
                    <a:pt x="66765" y="681389"/>
                  </a:cubicBezTo>
                  <a:cubicBezTo>
                    <a:pt x="20362" y="664039"/>
                    <a:pt x="-5480" y="630745"/>
                    <a:pt x="981" y="596639"/>
                  </a:cubicBezTo>
                  <a:cubicBezTo>
                    <a:pt x="8559" y="556706"/>
                    <a:pt x="58441" y="525427"/>
                    <a:pt x="121120" y="521311"/>
                  </a:cubicBezTo>
                  <a:cubicBezTo>
                    <a:pt x="121493" y="520644"/>
                    <a:pt x="121897" y="519992"/>
                    <a:pt x="122269" y="519325"/>
                  </a:cubicBezTo>
                  <a:lnTo>
                    <a:pt x="123840" y="507575"/>
                  </a:lnTo>
                  <a:lnTo>
                    <a:pt x="90819" y="498419"/>
                  </a:lnTo>
                  <a:cubicBezTo>
                    <a:pt x="64887" y="487535"/>
                    <a:pt x="44854" y="471015"/>
                    <a:pt x="35614" y="450911"/>
                  </a:cubicBezTo>
                  <a:cubicBezTo>
                    <a:pt x="22227" y="421821"/>
                    <a:pt x="34061" y="390425"/>
                    <a:pt x="66766" y="368307"/>
                  </a:cubicBezTo>
                  <a:cubicBezTo>
                    <a:pt x="20363" y="350957"/>
                    <a:pt x="-5479" y="317663"/>
                    <a:pt x="982" y="283557"/>
                  </a:cubicBezTo>
                  <a:cubicBezTo>
                    <a:pt x="8560" y="243624"/>
                    <a:pt x="58442" y="212345"/>
                    <a:pt x="121121" y="208228"/>
                  </a:cubicBezTo>
                  <a:cubicBezTo>
                    <a:pt x="121494" y="207562"/>
                    <a:pt x="121898" y="206909"/>
                    <a:pt x="122270" y="206243"/>
                  </a:cubicBezTo>
                  <a:cubicBezTo>
                    <a:pt x="113853" y="166919"/>
                    <a:pt x="133483" y="127262"/>
                    <a:pt x="175786" y="98070"/>
                  </a:cubicBezTo>
                  <a:cubicBezTo>
                    <a:pt x="242627" y="51963"/>
                    <a:pt x="350995" y="41686"/>
                    <a:pt x="436130" y="73357"/>
                  </a:cubicBezTo>
                  <a:lnTo>
                    <a:pt x="436188" y="73315"/>
                  </a:lnTo>
                  <a:lnTo>
                    <a:pt x="487962" y="36146"/>
                  </a:lnTo>
                  <a:cubicBezTo>
                    <a:pt x="550589" y="8596"/>
                    <a:pt x="639400" y="10631"/>
                    <a:pt x="698616" y="47701"/>
                  </a:cubicBezTo>
                  <a:lnTo>
                    <a:pt x="699551" y="47002"/>
                  </a:lnTo>
                  <a:lnTo>
                    <a:pt x="740671" y="16261"/>
                  </a:lnTo>
                  <a:cubicBezTo>
                    <a:pt x="758235" y="8214"/>
                    <a:pt x="778828" y="2841"/>
                    <a:pt x="800896" y="855"/>
                  </a:cubicBezTo>
                  <a:cubicBezTo>
                    <a:pt x="825185" y="-1334"/>
                    <a:pt x="849458" y="732"/>
                    <a:pt x="871378" y="6444"/>
                  </a:cubicBezTo>
                  <a:lnTo>
                    <a:pt x="926110" y="33120"/>
                  </a:lnTo>
                  <a:lnTo>
                    <a:pt x="927744" y="33917"/>
                  </a:lnTo>
                  <a:cubicBezTo>
                    <a:pt x="959937" y="9849"/>
                    <a:pt x="1007925" y="-2096"/>
                    <a:pt x="1055615" y="468"/>
                  </a:cubicBezTo>
                  <a:close/>
                </a:path>
              </a:pathLst>
            </a:custGeom>
            <a:solidFill>
              <a:srgbClr val="684F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31F8922-D2B5-56EA-10BD-8CE203708DFD}"/>
                </a:ext>
              </a:extLst>
            </p:cNvPr>
            <p:cNvSpPr/>
            <p:nvPr/>
          </p:nvSpPr>
          <p:spPr>
            <a:xfrm rot="10436526">
              <a:off x="2191421" y="762411"/>
              <a:ext cx="667047" cy="985285"/>
            </a:xfrm>
            <a:custGeom>
              <a:avLst/>
              <a:gdLst>
                <a:gd name="connsiteX0" fmla="*/ 1055615 w 1343542"/>
                <a:gd name="connsiteY0" fmla="*/ 468 h 939527"/>
                <a:gd name="connsiteX1" fmla="*/ 1102611 w 1343542"/>
                <a:gd name="connsiteY1" fmla="*/ 7957 h 939527"/>
                <a:gd name="connsiteX2" fmla="*/ 1191286 w 1343542"/>
                <a:gd name="connsiteY2" fmla="*/ 78778 h 939527"/>
                <a:gd name="connsiteX3" fmla="*/ 1191775 w 1343542"/>
                <a:gd name="connsiteY3" fmla="*/ 78953 h 939527"/>
                <a:gd name="connsiteX4" fmla="*/ 1261792 w 1343542"/>
                <a:gd name="connsiteY4" fmla="*/ 104023 h 939527"/>
                <a:gd name="connsiteX5" fmla="*/ 1305089 w 1343542"/>
                <a:gd name="connsiteY5" fmla="*/ 147511 h 939527"/>
                <a:gd name="connsiteX6" fmla="*/ 1299996 w 1343542"/>
                <a:gd name="connsiteY6" fmla="*/ 222042 h 939527"/>
                <a:gd name="connsiteX7" fmla="*/ 1337205 w 1343542"/>
                <a:gd name="connsiteY7" fmla="*/ 335998 h 939527"/>
                <a:gd name="connsiteX8" fmla="*/ 1273975 w 1343542"/>
                <a:gd name="connsiteY8" fmla="*/ 402735 h 939527"/>
                <a:gd name="connsiteX9" fmla="*/ 1249983 w 1343542"/>
                <a:gd name="connsiteY9" fmla="*/ 412877 h 939527"/>
                <a:gd name="connsiteX10" fmla="*/ 1261791 w 1343542"/>
                <a:gd name="connsiteY10" fmla="*/ 417106 h 939527"/>
                <a:gd name="connsiteX11" fmla="*/ 1305088 w 1343542"/>
                <a:gd name="connsiteY11" fmla="*/ 460593 h 939527"/>
                <a:gd name="connsiteX12" fmla="*/ 1299995 w 1343542"/>
                <a:gd name="connsiteY12" fmla="*/ 535124 h 939527"/>
                <a:gd name="connsiteX13" fmla="*/ 1337204 w 1343542"/>
                <a:gd name="connsiteY13" fmla="*/ 649080 h 939527"/>
                <a:gd name="connsiteX14" fmla="*/ 1162897 w 1343542"/>
                <a:gd name="connsiteY14" fmla="*/ 748832 h 939527"/>
                <a:gd name="connsiteX15" fmla="*/ 1100498 w 1343542"/>
                <a:gd name="connsiteY15" fmla="*/ 834306 h 939527"/>
                <a:gd name="connsiteX16" fmla="*/ 888049 w 1343542"/>
                <a:gd name="connsiteY16" fmla="*/ 844655 h 939527"/>
                <a:gd name="connsiteX17" fmla="*/ 736228 w 1343542"/>
                <a:gd name="connsiteY17" fmla="*/ 935841 h 939527"/>
                <a:gd name="connsiteX18" fmla="*/ 513002 w 1343542"/>
                <a:gd name="connsiteY18" fmla="*/ 880182 h 939527"/>
                <a:gd name="connsiteX19" fmla="*/ 181407 w 1343542"/>
                <a:gd name="connsiteY19" fmla="*/ 825189 h 939527"/>
                <a:gd name="connsiteX20" fmla="*/ 35613 w 1343542"/>
                <a:gd name="connsiteY20" fmla="*/ 763993 h 939527"/>
                <a:gd name="connsiteX21" fmla="*/ 66765 w 1343542"/>
                <a:gd name="connsiteY21" fmla="*/ 681389 h 939527"/>
                <a:gd name="connsiteX22" fmla="*/ 981 w 1343542"/>
                <a:gd name="connsiteY22" fmla="*/ 596639 h 939527"/>
                <a:gd name="connsiteX23" fmla="*/ 121120 w 1343542"/>
                <a:gd name="connsiteY23" fmla="*/ 521311 h 939527"/>
                <a:gd name="connsiteX24" fmla="*/ 122269 w 1343542"/>
                <a:gd name="connsiteY24" fmla="*/ 519325 h 939527"/>
                <a:gd name="connsiteX25" fmla="*/ 123840 w 1343542"/>
                <a:gd name="connsiteY25" fmla="*/ 507575 h 939527"/>
                <a:gd name="connsiteX26" fmla="*/ 90819 w 1343542"/>
                <a:gd name="connsiteY26" fmla="*/ 498419 h 939527"/>
                <a:gd name="connsiteX27" fmla="*/ 35614 w 1343542"/>
                <a:gd name="connsiteY27" fmla="*/ 450911 h 939527"/>
                <a:gd name="connsiteX28" fmla="*/ 66766 w 1343542"/>
                <a:gd name="connsiteY28" fmla="*/ 368307 h 939527"/>
                <a:gd name="connsiteX29" fmla="*/ 982 w 1343542"/>
                <a:gd name="connsiteY29" fmla="*/ 283557 h 939527"/>
                <a:gd name="connsiteX30" fmla="*/ 121121 w 1343542"/>
                <a:gd name="connsiteY30" fmla="*/ 208228 h 939527"/>
                <a:gd name="connsiteX31" fmla="*/ 122270 w 1343542"/>
                <a:gd name="connsiteY31" fmla="*/ 206243 h 939527"/>
                <a:gd name="connsiteX32" fmla="*/ 175786 w 1343542"/>
                <a:gd name="connsiteY32" fmla="*/ 98070 h 939527"/>
                <a:gd name="connsiteX33" fmla="*/ 436130 w 1343542"/>
                <a:gd name="connsiteY33" fmla="*/ 73357 h 939527"/>
                <a:gd name="connsiteX34" fmla="*/ 436188 w 1343542"/>
                <a:gd name="connsiteY34" fmla="*/ 73315 h 939527"/>
                <a:gd name="connsiteX35" fmla="*/ 487962 w 1343542"/>
                <a:gd name="connsiteY35" fmla="*/ 36146 h 939527"/>
                <a:gd name="connsiteX36" fmla="*/ 698616 w 1343542"/>
                <a:gd name="connsiteY36" fmla="*/ 47701 h 939527"/>
                <a:gd name="connsiteX37" fmla="*/ 699551 w 1343542"/>
                <a:gd name="connsiteY37" fmla="*/ 47002 h 939527"/>
                <a:gd name="connsiteX38" fmla="*/ 740671 w 1343542"/>
                <a:gd name="connsiteY38" fmla="*/ 16261 h 939527"/>
                <a:gd name="connsiteX39" fmla="*/ 800896 w 1343542"/>
                <a:gd name="connsiteY39" fmla="*/ 855 h 939527"/>
                <a:gd name="connsiteX40" fmla="*/ 871378 w 1343542"/>
                <a:gd name="connsiteY40" fmla="*/ 6444 h 939527"/>
                <a:gd name="connsiteX41" fmla="*/ 926110 w 1343542"/>
                <a:gd name="connsiteY41" fmla="*/ 33120 h 939527"/>
                <a:gd name="connsiteX42" fmla="*/ 927744 w 1343542"/>
                <a:gd name="connsiteY42" fmla="*/ 33917 h 939527"/>
                <a:gd name="connsiteX43" fmla="*/ 1055615 w 1343542"/>
                <a:gd name="connsiteY43" fmla="*/ 468 h 93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43542" h="939527">
                  <a:moveTo>
                    <a:pt x="1055615" y="468"/>
                  </a:moveTo>
                  <a:cubicBezTo>
                    <a:pt x="1071512" y="1323"/>
                    <a:pt x="1087376" y="3790"/>
                    <a:pt x="1102611" y="7957"/>
                  </a:cubicBezTo>
                  <a:cubicBezTo>
                    <a:pt x="1149045" y="20654"/>
                    <a:pt x="1182341" y="47237"/>
                    <a:pt x="1191286" y="78778"/>
                  </a:cubicBezTo>
                  <a:lnTo>
                    <a:pt x="1191775" y="78953"/>
                  </a:lnTo>
                  <a:lnTo>
                    <a:pt x="1261792" y="104023"/>
                  </a:lnTo>
                  <a:cubicBezTo>
                    <a:pt x="1281360" y="115840"/>
                    <a:pt x="1296393" y="130697"/>
                    <a:pt x="1305089" y="147511"/>
                  </a:cubicBezTo>
                  <a:cubicBezTo>
                    <a:pt x="1317731" y="171920"/>
                    <a:pt x="1315929" y="198430"/>
                    <a:pt x="1299996" y="222042"/>
                  </a:cubicBezTo>
                  <a:cubicBezTo>
                    <a:pt x="1339162" y="254423"/>
                    <a:pt x="1352859" y="296399"/>
                    <a:pt x="1337205" y="335998"/>
                  </a:cubicBezTo>
                  <a:cubicBezTo>
                    <a:pt x="1326800" y="362320"/>
                    <a:pt x="1304375" y="385338"/>
                    <a:pt x="1273975" y="402735"/>
                  </a:cubicBezTo>
                  <a:lnTo>
                    <a:pt x="1249983" y="412877"/>
                  </a:lnTo>
                  <a:lnTo>
                    <a:pt x="1261791" y="417106"/>
                  </a:lnTo>
                  <a:cubicBezTo>
                    <a:pt x="1281359" y="428922"/>
                    <a:pt x="1296392" y="443779"/>
                    <a:pt x="1305088" y="460593"/>
                  </a:cubicBezTo>
                  <a:cubicBezTo>
                    <a:pt x="1317730" y="485002"/>
                    <a:pt x="1315928" y="511512"/>
                    <a:pt x="1299995" y="535124"/>
                  </a:cubicBezTo>
                  <a:cubicBezTo>
                    <a:pt x="1339161" y="567505"/>
                    <a:pt x="1352858" y="609481"/>
                    <a:pt x="1337204" y="649080"/>
                  </a:cubicBezTo>
                  <a:cubicBezTo>
                    <a:pt x="1316394" y="701725"/>
                    <a:pt x="1247504" y="741150"/>
                    <a:pt x="1162897" y="748832"/>
                  </a:cubicBezTo>
                  <a:cubicBezTo>
                    <a:pt x="1162493" y="781691"/>
                    <a:pt x="1139726" y="812854"/>
                    <a:pt x="1100498" y="834306"/>
                  </a:cubicBezTo>
                  <a:cubicBezTo>
                    <a:pt x="1040894" y="866905"/>
                    <a:pt x="954796" y="871093"/>
                    <a:pt x="888049" y="844655"/>
                  </a:cubicBezTo>
                  <a:cubicBezTo>
                    <a:pt x="866462" y="890067"/>
                    <a:pt x="808660" y="924781"/>
                    <a:pt x="736228" y="935841"/>
                  </a:cubicBezTo>
                  <a:cubicBezTo>
                    <a:pt x="650876" y="948871"/>
                    <a:pt x="561797" y="926666"/>
                    <a:pt x="513002" y="880182"/>
                  </a:cubicBezTo>
                  <a:cubicBezTo>
                    <a:pt x="397832" y="924303"/>
                    <a:pt x="248248" y="899503"/>
                    <a:pt x="181407" y="825189"/>
                  </a:cubicBezTo>
                  <a:cubicBezTo>
                    <a:pt x="115747" y="830074"/>
                    <a:pt x="54093" y="804201"/>
                    <a:pt x="35613" y="763993"/>
                  </a:cubicBezTo>
                  <a:cubicBezTo>
                    <a:pt x="22226" y="734903"/>
                    <a:pt x="34060" y="703507"/>
                    <a:pt x="66765" y="681389"/>
                  </a:cubicBezTo>
                  <a:cubicBezTo>
                    <a:pt x="20362" y="664039"/>
                    <a:pt x="-5480" y="630745"/>
                    <a:pt x="981" y="596639"/>
                  </a:cubicBezTo>
                  <a:cubicBezTo>
                    <a:pt x="8559" y="556706"/>
                    <a:pt x="58441" y="525427"/>
                    <a:pt x="121120" y="521311"/>
                  </a:cubicBezTo>
                  <a:cubicBezTo>
                    <a:pt x="121493" y="520644"/>
                    <a:pt x="121897" y="519992"/>
                    <a:pt x="122269" y="519325"/>
                  </a:cubicBezTo>
                  <a:lnTo>
                    <a:pt x="123840" y="507575"/>
                  </a:lnTo>
                  <a:lnTo>
                    <a:pt x="90819" y="498419"/>
                  </a:lnTo>
                  <a:cubicBezTo>
                    <a:pt x="64887" y="487535"/>
                    <a:pt x="44854" y="471015"/>
                    <a:pt x="35614" y="450911"/>
                  </a:cubicBezTo>
                  <a:cubicBezTo>
                    <a:pt x="22227" y="421821"/>
                    <a:pt x="34061" y="390425"/>
                    <a:pt x="66766" y="368307"/>
                  </a:cubicBezTo>
                  <a:cubicBezTo>
                    <a:pt x="20363" y="350957"/>
                    <a:pt x="-5479" y="317663"/>
                    <a:pt x="982" y="283557"/>
                  </a:cubicBezTo>
                  <a:cubicBezTo>
                    <a:pt x="8560" y="243624"/>
                    <a:pt x="58442" y="212345"/>
                    <a:pt x="121121" y="208228"/>
                  </a:cubicBezTo>
                  <a:cubicBezTo>
                    <a:pt x="121494" y="207562"/>
                    <a:pt x="121898" y="206909"/>
                    <a:pt x="122270" y="206243"/>
                  </a:cubicBezTo>
                  <a:cubicBezTo>
                    <a:pt x="113853" y="166919"/>
                    <a:pt x="133483" y="127262"/>
                    <a:pt x="175786" y="98070"/>
                  </a:cubicBezTo>
                  <a:cubicBezTo>
                    <a:pt x="242627" y="51963"/>
                    <a:pt x="350995" y="41686"/>
                    <a:pt x="436130" y="73357"/>
                  </a:cubicBezTo>
                  <a:lnTo>
                    <a:pt x="436188" y="73315"/>
                  </a:lnTo>
                  <a:lnTo>
                    <a:pt x="487962" y="36146"/>
                  </a:lnTo>
                  <a:cubicBezTo>
                    <a:pt x="550589" y="8596"/>
                    <a:pt x="639400" y="10631"/>
                    <a:pt x="698616" y="47701"/>
                  </a:cubicBezTo>
                  <a:lnTo>
                    <a:pt x="699551" y="47002"/>
                  </a:lnTo>
                  <a:lnTo>
                    <a:pt x="740671" y="16261"/>
                  </a:lnTo>
                  <a:cubicBezTo>
                    <a:pt x="758235" y="8214"/>
                    <a:pt x="778828" y="2841"/>
                    <a:pt x="800896" y="855"/>
                  </a:cubicBezTo>
                  <a:cubicBezTo>
                    <a:pt x="825185" y="-1334"/>
                    <a:pt x="849458" y="732"/>
                    <a:pt x="871378" y="6444"/>
                  </a:cubicBezTo>
                  <a:lnTo>
                    <a:pt x="926110" y="33120"/>
                  </a:lnTo>
                  <a:lnTo>
                    <a:pt x="927744" y="33917"/>
                  </a:lnTo>
                  <a:cubicBezTo>
                    <a:pt x="959937" y="9849"/>
                    <a:pt x="1007925" y="-2096"/>
                    <a:pt x="1055615" y="468"/>
                  </a:cubicBezTo>
                  <a:close/>
                </a:path>
              </a:pathLst>
            </a:custGeom>
            <a:solidFill>
              <a:srgbClr val="684F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D31773E-1088-33B6-CDE6-02BB297E5BBD}"/>
                </a:ext>
              </a:extLst>
            </p:cNvPr>
            <p:cNvSpPr/>
            <p:nvPr/>
          </p:nvSpPr>
          <p:spPr>
            <a:xfrm>
              <a:off x="1413171" y="620089"/>
              <a:ext cx="1242779" cy="17643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1176513-FE43-0D6B-42AC-AF093624F244}"/>
                </a:ext>
              </a:extLst>
            </p:cNvPr>
            <p:cNvSpPr/>
            <p:nvPr/>
          </p:nvSpPr>
          <p:spPr>
            <a:xfrm rot="2196743">
              <a:off x="1949356" y="2888434"/>
              <a:ext cx="154334" cy="159074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80AFE80-9937-1333-4A5F-70D41D5F8BF0}"/>
                </a:ext>
              </a:extLst>
            </p:cNvPr>
            <p:cNvSpPr/>
            <p:nvPr/>
          </p:nvSpPr>
          <p:spPr>
            <a:xfrm rot="2196743">
              <a:off x="1944928" y="3171591"/>
              <a:ext cx="154334" cy="159074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79AA0F01-B2CE-BE27-7332-275B0B09DD6A}"/>
                </a:ext>
              </a:extLst>
            </p:cNvPr>
            <p:cNvGrpSpPr/>
            <p:nvPr/>
          </p:nvGrpSpPr>
          <p:grpSpPr>
            <a:xfrm>
              <a:off x="1740038" y="2605950"/>
              <a:ext cx="516781" cy="298650"/>
              <a:chOff x="1759242" y="3794568"/>
              <a:chExt cx="471054" cy="463396"/>
            </a:xfrm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B3F12804-C907-17E1-AF50-3DDD6D1F7C17}"/>
                  </a:ext>
                </a:extLst>
              </p:cNvPr>
              <p:cNvSpPr/>
              <p:nvPr/>
            </p:nvSpPr>
            <p:spPr>
              <a:xfrm>
                <a:off x="1759242" y="3794568"/>
                <a:ext cx="471054" cy="314036"/>
              </a:xfrm>
              <a:custGeom>
                <a:avLst/>
                <a:gdLst>
                  <a:gd name="connsiteX0" fmla="*/ 267854 w 471054"/>
                  <a:gd name="connsiteY0" fmla="*/ 193964 h 314036"/>
                  <a:gd name="connsiteX1" fmla="*/ 240145 w 471054"/>
                  <a:gd name="connsiteY1" fmla="*/ 36946 h 314036"/>
                  <a:gd name="connsiteX2" fmla="*/ 193963 w 471054"/>
                  <a:gd name="connsiteY2" fmla="*/ 9236 h 314036"/>
                  <a:gd name="connsiteX3" fmla="*/ 157018 w 471054"/>
                  <a:gd name="connsiteY3" fmla="*/ 0 h 314036"/>
                  <a:gd name="connsiteX4" fmla="*/ 110836 w 471054"/>
                  <a:gd name="connsiteY4" fmla="*/ 18473 h 314036"/>
                  <a:gd name="connsiteX5" fmla="*/ 83127 w 471054"/>
                  <a:gd name="connsiteY5" fmla="*/ 55418 h 314036"/>
                  <a:gd name="connsiteX6" fmla="*/ 120073 w 471054"/>
                  <a:gd name="connsiteY6" fmla="*/ 147782 h 314036"/>
                  <a:gd name="connsiteX7" fmla="*/ 147782 w 471054"/>
                  <a:gd name="connsiteY7" fmla="*/ 166255 h 314036"/>
                  <a:gd name="connsiteX8" fmla="*/ 184727 w 471054"/>
                  <a:gd name="connsiteY8" fmla="*/ 175491 h 314036"/>
                  <a:gd name="connsiteX9" fmla="*/ 258618 w 471054"/>
                  <a:gd name="connsiteY9" fmla="*/ 193964 h 314036"/>
                  <a:gd name="connsiteX10" fmla="*/ 277091 w 471054"/>
                  <a:gd name="connsiteY10" fmla="*/ 147782 h 314036"/>
                  <a:gd name="connsiteX11" fmla="*/ 304800 w 471054"/>
                  <a:gd name="connsiteY11" fmla="*/ 64655 h 314036"/>
                  <a:gd name="connsiteX12" fmla="*/ 387927 w 471054"/>
                  <a:gd name="connsiteY12" fmla="*/ 36946 h 314036"/>
                  <a:gd name="connsiteX13" fmla="*/ 424873 w 471054"/>
                  <a:gd name="connsiteY13" fmla="*/ 46182 h 314036"/>
                  <a:gd name="connsiteX14" fmla="*/ 471054 w 471054"/>
                  <a:gd name="connsiteY14" fmla="*/ 110836 h 314036"/>
                  <a:gd name="connsiteX15" fmla="*/ 461818 w 471054"/>
                  <a:gd name="connsiteY15" fmla="*/ 184727 h 314036"/>
                  <a:gd name="connsiteX16" fmla="*/ 369454 w 471054"/>
                  <a:gd name="connsiteY16" fmla="*/ 230909 h 314036"/>
                  <a:gd name="connsiteX17" fmla="*/ 323273 w 471054"/>
                  <a:gd name="connsiteY17" fmla="*/ 240146 h 314036"/>
                  <a:gd name="connsiteX18" fmla="*/ 267854 w 471054"/>
                  <a:gd name="connsiteY18" fmla="*/ 230909 h 314036"/>
                  <a:gd name="connsiteX19" fmla="*/ 240145 w 471054"/>
                  <a:gd name="connsiteY19" fmla="*/ 221673 h 314036"/>
                  <a:gd name="connsiteX20" fmla="*/ 221673 w 471054"/>
                  <a:gd name="connsiteY20" fmla="*/ 249382 h 314036"/>
                  <a:gd name="connsiteX21" fmla="*/ 193963 w 471054"/>
                  <a:gd name="connsiteY21" fmla="*/ 277091 h 314036"/>
                  <a:gd name="connsiteX22" fmla="*/ 120073 w 471054"/>
                  <a:gd name="connsiteY22" fmla="*/ 286327 h 314036"/>
                  <a:gd name="connsiteX23" fmla="*/ 64654 w 471054"/>
                  <a:gd name="connsiteY23" fmla="*/ 304800 h 314036"/>
                  <a:gd name="connsiteX24" fmla="*/ 0 w 471054"/>
                  <a:gd name="connsiteY24" fmla="*/ 314036 h 314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71054" h="314036">
                    <a:moveTo>
                      <a:pt x="267854" y="193964"/>
                    </a:moveTo>
                    <a:cubicBezTo>
                      <a:pt x="265908" y="166718"/>
                      <a:pt x="280513" y="71547"/>
                      <a:pt x="240145" y="36946"/>
                    </a:cubicBezTo>
                    <a:cubicBezTo>
                      <a:pt x="226515" y="25263"/>
                      <a:pt x="210368" y="16527"/>
                      <a:pt x="193963" y="9236"/>
                    </a:cubicBezTo>
                    <a:cubicBezTo>
                      <a:pt x="182363" y="4080"/>
                      <a:pt x="169333" y="3079"/>
                      <a:pt x="157018" y="0"/>
                    </a:cubicBezTo>
                    <a:cubicBezTo>
                      <a:pt x="141624" y="6158"/>
                      <a:pt x="124100" y="8525"/>
                      <a:pt x="110836" y="18473"/>
                    </a:cubicBezTo>
                    <a:cubicBezTo>
                      <a:pt x="98521" y="27709"/>
                      <a:pt x="85881" y="40273"/>
                      <a:pt x="83127" y="55418"/>
                    </a:cubicBezTo>
                    <a:cubicBezTo>
                      <a:pt x="74225" y="104379"/>
                      <a:pt x="88960" y="121855"/>
                      <a:pt x="120073" y="147782"/>
                    </a:cubicBezTo>
                    <a:cubicBezTo>
                      <a:pt x="128601" y="154888"/>
                      <a:pt x="137579" y="161882"/>
                      <a:pt x="147782" y="166255"/>
                    </a:cubicBezTo>
                    <a:cubicBezTo>
                      <a:pt x="159450" y="171255"/>
                      <a:pt x="172521" y="172004"/>
                      <a:pt x="184727" y="175491"/>
                    </a:cubicBezTo>
                    <a:cubicBezTo>
                      <a:pt x="251002" y="194426"/>
                      <a:pt x="164718" y="175183"/>
                      <a:pt x="258618" y="193964"/>
                    </a:cubicBezTo>
                    <a:cubicBezTo>
                      <a:pt x="264776" y="178570"/>
                      <a:pt x="272729" y="163778"/>
                      <a:pt x="277091" y="147782"/>
                    </a:cubicBezTo>
                    <a:cubicBezTo>
                      <a:pt x="283937" y="122680"/>
                      <a:pt x="278437" y="83486"/>
                      <a:pt x="304800" y="64655"/>
                    </a:cubicBezTo>
                    <a:cubicBezTo>
                      <a:pt x="323529" y="51277"/>
                      <a:pt x="364939" y="42693"/>
                      <a:pt x="387927" y="36946"/>
                    </a:cubicBezTo>
                    <a:cubicBezTo>
                      <a:pt x="400242" y="40025"/>
                      <a:pt x="414543" y="38804"/>
                      <a:pt x="424873" y="46182"/>
                    </a:cubicBezTo>
                    <a:cubicBezTo>
                      <a:pt x="432166" y="51391"/>
                      <a:pt x="463568" y="99607"/>
                      <a:pt x="471054" y="110836"/>
                    </a:cubicBezTo>
                    <a:cubicBezTo>
                      <a:pt x="467975" y="135466"/>
                      <a:pt x="471365" y="161814"/>
                      <a:pt x="461818" y="184727"/>
                    </a:cubicBezTo>
                    <a:cubicBezTo>
                      <a:pt x="442845" y="230264"/>
                      <a:pt x="408488" y="223812"/>
                      <a:pt x="369454" y="230909"/>
                    </a:cubicBezTo>
                    <a:cubicBezTo>
                      <a:pt x="354009" y="233717"/>
                      <a:pt x="338667" y="237067"/>
                      <a:pt x="323273" y="240146"/>
                    </a:cubicBezTo>
                    <a:cubicBezTo>
                      <a:pt x="304800" y="237067"/>
                      <a:pt x="286136" y="234972"/>
                      <a:pt x="267854" y="230909"/>
                    </a:cubicBezTo>
                    <a:cubicBezTo>
                      <a:pt x="258350" y="228797"/>
                      <a:pt x="249185" y="218057"/>
                      <a:pt x="240145" y="221673"/>
                    </a:cubicBezTo>
                    <a:cubicBezTo>
                      <a:pt x="229838" y="225796"/>
                      <a:pt x="228779" y="240854"/>
                      <a:pt x="221673" y="249382"/>
                    </a:cubicBezTo>
                    <a:cubicBezTo>
                      <a:pt x="213311" y="259417"/>
                      <a:pt x="206239" y="272627"/>
                      <a:pt x="193963" y="277091"/>
                    </a:cubicBezTo>
                    <a:cubicBezTo>
                      <a:pt x="170636" y="285574"/>
                      <a:pt x="144703" y="283248"/>
                      <a:pt x="120073" y="286327"/>
                    </a:cubicBezTo>
                    <a:cubicBezTo>
                      <a:pt x="101600" y="292485"/>
                      <a:pt x="83628" y="300422"/>
                      <a:pt x="64654" y="304800"/>
                    </a:cubicBezTo>
                    <a:cubicBezTo>
                      <a:pt x="43441" y="309695"/>
                      <a:pt x="0" y="314036"/>
                      <a:pt x="0" y="314036"/>
                    </a:cubicBezTo>
                  </a:path>
                </a:pathLst>
              </a:custGeom>
              <a:noFill/>
              <a:ln w="28575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64A7C916-4E56-9704-554E-5214AAD14CC7}"/>
                  </a:ext>
                </a:extLst>
              </p:cNvPr>
              <p:cNvSpPr/>
              <p:nvPr/>
            </p:nvSpPr>
            <p:spPr>
              <a:xfrm>
                <a:off x="2022764" y="4036291"/>
                <a:ext cx="175491" cy="221673"/>
              </a:xfrm>
              <a:custGeom>
                <a:avLst/>
                <a:gdLst>
                  <a:gd name="connsiteX0" fmla="*/ 0 w 175491"/>
                  <a:gd name="connsiteY0" fmla="*/ 0 h 221673"/>
                  <a:gd name="connsiteX1" fmla="*/ 27709 w 175491"/>
                  <a:gd name="connsiteY1" fmla="*/ 46182 h 221673"/>
                  <a:gd name="connsiteX2" fmla="*/ 36945 w 175491"/>
                  <a:gd name="connsiteY2" fmla="*/ 73891 h 221673"/>
                  <a:gd name="connsiteX3" fmla="*/ 64654 w 175491"/>
                  <a:gd name="connsiteY3" fmla="*/ 101600 h 221673"/>
                  <a:gd name="connsiteX4" fmla="*/ 83127 w 175491"/>
                  <a:gd name="connsiteY4" fmla="*/ 129309 h 221673"/>
                  <a:gd name="connsiteX5" fmla="*/ 110836 w 175491"/>
                  <a:gd name="connsiteY5" fmla="*/ 157018 h 221673"/>
                  <a:gd name="connsiteX6" fmla="*/ 129309 w 175491"/>
                  <a:gd name="connsiteY6" fmla="*/ 184727 h 221673"/>
                  <a:gd name="connsiteX7" fmla="*/ 175491 w 175491"/>
                  <a:gd name="connsiteY7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491" h="221673">
                    <a:moveTo>
                      <a:pt x="0" y="0"/>
                    </a:moveTo>
                    <a:cubicBezTo>
                      <a:pt x="9236" y="15394"/>
                      <a:pt x="19681" y="30125"/>
                      <a:pt x="27709" y="46182"/>
                    </a:cubicBezTo>
                    <a:cubicBezTo>
                      <a:pt x="32063" y="54890"/>
                      <a:pt x="31545" y="65790"/>
                      <a:pt x="36945" y="73891"/>
                    </a:cubicBezTo>
                    <a:cubicBezTo>
                      <a:pt x="44191" y="84759"/>
                      <a:pt x="56292" y="91565"/>
                      <a:pt x="64654" y="101600"/>
                    </a:cubicBezTo>
                    <a:cubicBezTo>
                      <a:pt x="71761" y="110128"/>
                      <a:pt x="76020" y="120781"/>
                      <a:pt x="83127" y="129309"/>
                    </a:cubicBezTo>
                    <a:cubicBezTo>
                      <a:pt x="91489" y="139344"/>
                      <a:pt x="102474" y="146983"/>
                      <a:pt x="110836" y="157018"/>
                    </a:cubicBezTo>
                    <a:cubicBezTo>
                      <a:pt x="117943" y="165546"/>
                      <a:pt x="120641" y="177792"/>
                      <a:pt x="129309" y="184727"/>
                    </a:cubicBezTo>
                    <a:cubicBezTo>
                      <a:pt x="193043" y="235715"/>
                      <a:pt x="122550" y="142263"/>
                      <a:pt x="175491" y="221673"/>
                    </a:cubicBezTo>
                  </a:path>
                </a:pathLst>
              </a:custGeom>
              <a:noFill/>
              <a:ln w="28575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E43D846-D5CF-1502-5D43-B93C07D0E8E7}"/>
                </a:ext>
              </a:extLst>
            </p:cNvPr>
            <p:cNvSpPr/>
            <p:nvPr/>
          </p:nvSpPr>
          <p:spPr>
            <a:xfrm rot="4812244">
              <a:off x="1721489" y="364519"/>
              <a:ext cx="667047" cy="985285"/>
            </a:xfrm>
            <a:custGeom>
              <a:avLst/>
              <a:gdLst>
                <a:gd name="connsiteX0" fmla="*/ 1055615 w 1343542"/>
                <a:gd name="connsiteY0" fmla="*/ 468 h 939527"/>
                <a:gd name="connsiteX1" fmla="*/ 1102611 w 1343542"/>
                <a:gd name="connsiteY1" fmla="*/ 7957 h 939527"/>
                <a:gd name="connsiteX2" fmla="*/ 1191286 w 1343542"/>
                <a:gd name="connsiteY2" fmla="*/ 78778 h 939527"/>
                <a:gd name="connsiteX3" fmla="*/ 1191775 w 1343542"/>
                <a:gd name="connsiteY3" fmla="*/ 78953 h 939527"/>
                <a:gd name="connsiteX4" fmla="*/ 1261792 w 1343542"/>
                <a:gd name="connsiteY4" fmla="*/ 104023 h 939527"/>
                <a:gd name="connsiteX5" fmla="*/ 1305089 w 1343542"/>
                <a:gd name="connsiteY5" fmla="*/ 147511 h 939527"/>
                <a:gd name="connsiteX6" fmla="*/ 1299996 w 1343542"/>
                <a:gd name="connsiteY6" fmla="*/ 222042 h 939527"/>
                <a:gd name="connsiteX7" fmla="*/ 1337205 w 1343542"/>
                <a:gd name="connsiteY7" fmla="*/ 335998 h 939527"/>
                <a:gd name="connsiteX8" fmla="*/ 1273975 w 1343542"/>
                <a:gd name="connsiteY8" fmla="*/ 402735 h 939527"/>
                <a:gd name="connsiteX9" fmla="*/ 1249983 w 1343542"/>
                <a:gd name="connsiteY9" fmla="*/ 412877 h 939527"/>
                <a:gd name="connsiteX10" fmla="*/ 1261791 w 1343542"/>
                <a:gd name="connsiteY10" fmla="*/ 417106 h 939527"/>
                <a:gd name="connsiteX11" fmla="*/ 1305088 w 1343542"/>
                <a:gd name="connsiteY11" fmla="*/ 460593 h 939527"/>
                <a:gd name="connsiteX12" fmla="*/ 1299995 w 1343542"/>
                <a:gd name="connsiteY12" fmla="*/ 535124 h 939527"/>
                <a:gd name="connsiteX13" fmla="*/ 1337204 w 1343542"/>
                <a:gd name="connsiteY13" fmla="*/ 649080 h 939527"/>
                <a:gd name="connsiteX14" fmla="*/ 1162897 w 1343542"/>
                <a:gd name="connsiteY14" fmla="*/ 748832 h 939527"/>
                <a:gd name="connsiteX15" fmla="*/ 1100498 w 1343542"/>
                <a:gd name="connsiteY15" fmla="*/ 834306 h 939527"/>
                <a:gd name="connsiteX16" fmla="*/ 888049 w 1343542"/>
                <a:gd name="connsiteY16" fmla="*/ 844655 h 939527"/>
                <a:gd name="connsiteX17" fmla="*/ 736228 w 1343542"/>
                <a:gd name="connsiteY17" fmla="*/ 935841 h 939527"/>
                <a:gd name="connsiteX18" fmla="*/ 513002 w 1343542"/>
                <a:gd name="connsiteY18" fmla="*/ 880182 h 939527"/>
                <a:gd name="connsiteX19" fmla="*/ 181407 w 1343542"/>
                <a:gd name="connsiteY19" fmla="*/ 825189 h 939527"/>
                <a:gd name="connsiteX20" fmla="*/ 35613 w 1343542"/>
                <a:gd name="connsiteY20" fmla="*/ 763993 h 939527"/>
                <a:gd name="connsiteX21" fmla="*/ 66765 w 1343542"/>
                <a:gd name="connsiteY21" fmla="*/ 681389 h 939527"/>
                <a:gd name="connsiteX22" fmla="*/ 981 w 1343542"/>
                <a:gd name="connsiteY22" fmla="*/ 596639 h 939527"/>
                <a:gd name="connsiteX23" fmla="*/ 121120 w 1343542"/>
                <a:gd name="connsiteY23" fmla="*/ 521311 h 939527"/>
                <a:gd name="connsiteX24" fmla="*/ 122269 w 1343542"/>
                <a:gd name="connsiteY24" fmla="*/ 519325 h 939527"/>
                <a:gd name="connsiteX25" fmla="*/ 123840 w 1343542"/>
                <a:gd name="connsiteY25" fmla="*/ 507575 h 939527"/>
                <a:gd name="connsiteX26" fmla="*/ 90819 w 1343542"/>
                <a:gd name="connsiteY26" fmla="*/ 498419 h 939527"/>
                <a:gd name="connsiteX27" fmla="*/ 35614 w 1343542"/>
                <a:gd name="connsiteY27" fmla="*/ 450911 h 939527"/>
                <a:gd name="connsiteX28" fmla="*/ 66766 w 1343542"/>
                <a:gd name="connsiteY28" fmla="*/ 368307 h 939527"/>
                <a:gd name="connsiteX29" fmla="*/ 982 w 1343542"/>
                <a:gd name="connsiteY29" fmla="*/ 283557 h 939527"/>
                <a:gd name="connsiteX30" fmla="*/ 121121 w 1343542"/>
                <a:gd name="connsiteY30" fmla="*/ 208228 h 939527"/>
                <a:gd name="connsiteX31" fmla="*/ 122270 w 1343542"/>
                <a:gd name="connsiteY31" fmla="*/ 206243 h 939527"/>
                <a:gd name="connsiteX32" fmla="*/ 175786 w 1343542"/>
                <a:gd name="connsiteY32" fmla="*/ 98070 h 939527"/>
                <a:gd name="connsiteX33" fmla="*/ 436130 w 1343542"/>
                <a:gd name="connsiteY33" fmla="*/ 73357 h 939527"/>
                <a:gd name="connsiteX34" fmla="*/ 436188 w 1343542"/>
                <a:gd name="connsiteY34" fmla="*/ 73315 h 939527"/>
                <a:gd name="connsiteX35" fmla="*/ 487962 w 1343542"/>
                <a:gd name="connsiteY35" fmla="*/ 36146 h 939527"/>
                <a:gd name="connsiteX36" fmla="*/ 698616 w 1343542"/>
                <a:gd name="connsiteY36" fmla="*/ 47701 h 939527"/>
                <a:gd name="connsiteX37" fmla="*/ 699551 w 1343542"/>
                <a:gd name="connsiteY37" fmla="*/ 47002 h 939527"/>
                <a:gd name="connsiteX38" fmla="*/ 740671 w 1343542"/>
                <a:gd name="connsiteY38" fmla="*/ 16261 h 939527"/>
                <a:gd name="connsiteX39" fmla="*/ 800896 w 1343542"/>
                <a:gd name="connsiteY39" fmla="*/ 855 h 939527"/>
                <a:gd name="connsiteX40" fmla="*/ 871378 w 1343542"/>
                <a:gd name="connsiteY40" fmla="*/ 6444 h 939527"/>
                <a:gd name="connsiteX41" fmla="*/ 926110 w 1343542"/>
                <a:gd name="connsiteY41" fmla="*/ 33120 h 939527"/>
                <a:gd name="connsiteX42" fmla="*/ 927744 w 1343542"/>
                <a:gd name="connsiteY42" fmla="*/ 33917 h 939527"/>
                <a:gd name="connsiteX43" fmla="*/ 1055615 w 1343542"/>
                <a:gd name="connsiteY43" fmla="*/ 468 h 93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43542" h="939527">
                  <a:moveTo>
                    <a:pt x="1055615" y="468"/>
                  </a:moveTo>
                  <a:cubicBezTo>
                    <a:pt x="1071512" y="1323"/>
                    <a:pt x="1087376" y="3790"/>
                    <a:pt x="1102611" y="7957"/>
                  </a:cubicBezTo>
                  <a:cubicBezTo>
                    <a:pt x="1149045" y="20654"/>
                    <a:pt x="1182341" y="47237"/>
                    <a:pt x="1191286" y="78778"/>
                  </a:cubicBezTo>
                  <a:lnTo>
                    <a:pt x="1191775" y="78953"/>
                  </a:lnTo>
                  <a:lnTo>
                    <a:pt x="1261792" y="104023"/>
                  </a:lnTo>
                  <a:cubicBezTo>
                    <a:pt x="1281360" y="115840"/>
                    <a:pt x="1296393" y="130697"/>
                    <a:pt x="1305089" y="147511"/>
                  </a:cubicBezTo>
                  <a:cubicBezTo>
                    <a:pt x="1317731" y="171920"/>
                    <a:pt x="1315929" y="198430"/>
                    <a:pt x="1299996" y="222042"/>
                  </a:cubicBezTo>
                  <a:cubicBezTo>
                    <a:pt x="1339162" y="254423"/>
                    <a:pt x="1352859" y="296399"/>
                    <a:pt x="1337205" y="335998"/>
                  </a:cubicBezTo>
                  <a:cubicBezTo>
                    <a:pt x="1326800" y="362320"/>
                    <a:pt x="1304375" y="385338"/>
                    <a:pt x="1273975" y="402735"/>
                  </a:cubicBezTo>
                  <a:lnTo>
                    <a:pt x="1249983" y="412877"/>
                  </a:lnTo>
                  <a:lnTo>
                    <a:pt x="1261791" y="417106"/>
                  </a:lnTo>
                  <a:cubicBezTo>
                    <a:pt x="1281359" y="428922"/>
                    <a:pt x="1296392" y="443779"/>
                    <a:pt x="1305088" y="460593"/>
                  </a:cubicBezTo>
                  <a:cubicBezTo>
                    <a:pt x="1317730" y="485002"/>
                    <a:pt x="1315928" y="511512"/>
                    <a:pt x="1299995" y="535124"/>
                  </a:cubicBezTo>
                  <a:cubicBezTo>
                    <a:pt x="1339161" y="567505"/>
                    <a:pt x="1352858" y="609481"/>
                    <a:pt x="1337204" y="649080"/>
                  </a:cubicBezTo>
                  <a:cubicBezTo>
                    <a:pt x="1316394" y="701725"/>
                    <a:pt x="1247504" y="741150"/>
                    <a:pt x="1162897" y="748832"/>
                  </a:cubicBezTo>
                  <a:cubicBezTo>
                    <a:pt x="1162493" y="781691"/>
                    <a:pt x="1139726" y="812854"/>
                    <a:pt x="1100498" y="834306"/>
                  </a:cubicBezTo>
                  <a:cubicBezTo>
                    <a:pt x="1040894" y="866905"/>
                    <a:pt x="954796" y="871093"/>
                    <a:pt x="888049" y="844655"/>
                  </a:cubicBezTo>
                  <a:cubicBezTo>
                    <a:pt x="866462" y="890067"/>
                    <a:pt x="808660" y="924781"/>
                    <a:pt x="736228" y="935841"/>
                  </a:cubicBezTo>
                  <a:cubicBezTo>
                    <a:pt x="650876" y="948871"/>
                    <a:pt x="561797" y="926666"/>
                    <a:pt x="513002" y="880182"/>
                  </a:cubicBezTo>
                  <a:cubicBezTo>
                    <a:pt x="397832" y="924303"/>
                    <a:pt x="248248" y="899503"/>
                    <a:pt x="181407" y="825189"/>
                  </a:cubicBezTo>
                  <a:cubicBezTo>
                    <a:pt x="115747" y="830074"/>
                    <a:pt x="54093" y="804201"/>
                    <a:pt x="35613" y="763993"/>
                  </a:cubicBezTo>
                  <a:cubicBezTo>
                    <a:pt x="22226" y="734903"/>
                    <a:pt x="34060" y="703507"/>
                    <a:pt x="66765" y="681389"/>
                  </a:cubicBezTo>
                  <a:cubicBezTo>
                    <a:pt x="20362" y="664039"/>
                    <a:pt x="-5480" y="630745"/>
                    <a:pt x="981" y="596639"/>
                  </a:cubicBezTo>
                  <a:cubicBezTo>
                    <a:pt x="8559" y="556706"/>
                    <a:pt x="58441" y="525427"/>
                    <a:pt x="121120" y="521311"/>
                  </a:cubicBezTo>
                  <a:cubicBezTo>
                    <a:pt x="121493" y="520644"/>
                    <a:pt x="121897" y="519992"/>
                    <a:pt x="122269" y="519325"/>
                  </a:cubicBezTo>
                  <a:lnTo>
                    <a:pt x="123840" y="507575"/>
                  </a:lnTo>
                  <a:lnTo>
                    <a:pt x="90819" y="498419"/>
                  </a:lnTo>
                  <a:cubicBezTo>
                    <a:pt x="64887" y="487535"/>
                    <a:pt x="44854" y="471015"/>
                    <a:pt x="35614" y="450911"/>
                  </a:cubicBezTo>
                  <a:cubicBezTo>
                    <a:pt x="22227" y="421821"/>
                    <a:pt x="34061" y="390425"/>
                    <a:pt x="66766" y="368307"/>
                  </a:cubicBezTo>
                  <a:cubicBezTo>
                    <a:pt x="20363" y="350957"/>
                    <a:pt x="-5479" y="317663"/>
                    <a:pt x="982" y="283557"/>
                  </a:cubicBezTo>
                  <a:cubicBezTo>
                    <a:pt x="8560" y="243624"/>
                    <a:pt x="58442" y="212345"/>
                    <a:pt x="121121" y="208228"/>
                  </a:cubicBezTo>
                  <a:cubicBezTo>
                    <a:pt x="121494" y="207562"/>
                    <a:pt x="121898" y="206909"/>
                    <a:pt x="122270" y="206243"/>
                  </a:cubicBezTo>
                  <a:cubicBezTo>
                    <a:pt x="113853" y="166919"/>
                    <a:pt x="133483" y="127262"/>
                    <a:pt x="175786" y="98070"/>
                  </a:cubicBezTo>
                  <a:cubicBezTo>
                    <a:pt x="242627" y="51963"/>
                    <a:pt x="350995" y="41686"/>
                    <a:pt x="436130" y="73357"/>
                  </a:cubicBezTo>
                  <a:lnTo>
                    <a:pt x="436188" y="73315"/>
                  </a:lnTo>
                  <a:lnTo>
                    <a:pt x="487962" y="36146"/>
                  </a:lnTo>
                  <a:cubicBezTo>
                    <a:pt x="550589" y="8596"/>
                    <a:pt x="639400" y="10631"/>
                    <a:pt x="698616" y="47701"/>
                  </a:cubicBezTo>
                  <a:lnTo>
                    <a:pt x="699551" y="47002"/>
                  </a:lnTo>
                  <a:lnTo>
                    <a:pt x="740671" y="16261"/>
                  </a:lnTo>
                  <a:cubicBezTo>
                    <a:pt x="758235" y="8214"/>
                    <a:pt x="778828" y="2841"/>
                    <a:pt x="800896" y="855"/>
                  </a:cubicBezTo>
                  <a:cubicBezTo>
                    <a:pt x="825185" y="-1334"/>
                    <a:pt x="849458" y="732"/>
                    <a:pt x="871378" y="6444"/>
                  </a:cubicBezTo>
                  <a:lnTo>
                    <a:pt x="926110" y="33120"/>
                  </a:lnTo>
                  <a:lnTo>
                    <a:pt x="927744" y="33917"/>
                  </a:lnTo>
                  <a:cubicBezTo>
                    <a:pt x="959937" y="9849"/>
                    <a:pt x="1007925" y="-2096"/>
                    <a:pt x="1055615" y="468"/>
                  </a:cubicBezTo>
                  <a:close/>
                </a:path>
              </a:pathLst>
            </a:custGeom>
            <a:solidFill>
              <a:srgbClr val="684F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439368-2950-49ED-3224-300A8325AE05}"/>
                </a:ext>
              </a:extLst>
            </p:cNvPr>
            <p:cNvSpPr/>
            <p:nvPr/>
          </p:nvSpPr>
          <p:spPr>
            <a:xfrm rot="4812244">
              <a:off x="1815333" y="1875060"/>
              <a:ext cx="442998" cy="763755"/>
            </a:xfrm>
            <a:custGeom>
              <a:avLst/>
              <a:gdLst>
                <a:gd name="connsiteX0" fmla="*/ 1055615 w 1343542"/>
                <a:gd name="connsiteY0" fmla="*/ 468 h 939527"/>
                <a:gd name="connsiteX1" fmla="*/ 1102611 w 1343542"/>
                <a:gd name="connsiteY1" fmla="*/ 7957 h 939527"/>
                <a:gd name="connsiteX2" fmla="*/ 1191286 w 1343542"/>
                <a:gd name="connsiteY2" fmla="*/ 78778 h 939527"/>
                <a:gd name="connsiteX3" fmla="*/ 1191775 w 1343542"/>
                <a:gd name="connsiteY3" fmla="*/ 78953 h 939527"/>
                <a:gd name="connsiteX4" fmla="*/ 1261792 w 1343542"/>
                <a:gd name="connsiteY4" fmla="*/ 104023 h 939527"/>
                <a:gd name="connsiteX5" fmla="*/ 1305089 w 1343542"/>
                <a:gd name="connsiteY5" fmla="*/ 147511 h 939527"/>
                <a:gd name="connsiteX6" fmla="*/ 1299996 w 1343542"/>
                <a:gd name="connsiteY6" fmla="*/ 222042 h 939527"/>
                <a:gd name="connsiteX7" fmla="*/ 1337205 w 1343542"/>
                <a:gd name="connsiteY7" fmla="*/ 335998 h 939527"/>
                <a:gd name="connsiteX8" fmla="*/ 1273975 w 1343542"/>
                <a:gd name="connsiteY8" fmla="*/ 402735 h 939527"/>
                <a:gd name="connsiteX9" fmla="*/ 1249983 w 1343542"/>
                <a:gd name="connsiteY9" fmla="*/ 412877 h 939527"/>
                <a:gd name="connsiteX10" fmla="*/ 1261791 w 1343542"/>
                <a:gd name="connsiteY10" fmla="*/ 417106 h 939527"/>
                <a:gd name="connsiteX11" fmla="*/ 1305088 w 1343542"/>
                <a:gd name="connsiteY11" fmla="*/ 460593 h 939527"/>
                <a:gd name="connsiteX12" fmla="*/ 1299995 w 1343542"/>
                <a:gd name="connsiteY12" fmla="*/ 535124 h 939527"/>
                <a:gd name="connsiteX13" fmla="*/ 1337204 w 1343542"/>
                <a:gd name="connsiteY13" fmla="*/ 649080 h 939527"/>
                <a:gd name="connsiteX14" fmla="*/ 1162897 w 1343542"/>
                <a:gd name="connsiteY14" fmla="*/ 748832 h 939527"/>
                <a:gd name="connsiteX15" fmla="*/ 1100498 w 1343542"/>
                <a:gd name="connsiteY15" fmla="*/ 834306 h 939527"/>
                <a:gd name="connsiteX16" fmla="*/ 888049 w 1343542"/>
                <a:gd name="connsiteY16" fmla="*/ 844655 h 939527"/>
                <a:gd name="connsiteX17" fmla="*/ 736228 w 1343542"/>
                <a:gd name="connsiteY17" fmla="*/ 935841 h 939527"/>
                <a:gd name="connsiteX18" fmla="*/ 513002 w 1343542"/>
                <a:gd name="connsiteY18" fmla="*/ 880182 h 939527"/>
                <a:gd name="connsiteX19" fmla="*/ 181407 w 1343542"/>
                <a:gd name="connsiteY19" fmla="*/ 825189 h 939527"/>
                <a:gd name="connsiteX20" fmla="*/ 35613 w 1343542"/>
                <a:gd name="connsiteY20" fmla="*/ 763993 h 939527"/>
                <a:gd name="connsiteX21" fmla="*/ 66765 w 1343542"/>
                <a:gd name="connsiteY21" fmla="*/ 681389 h 939527"/>
                <a:gd name="connsiteX22" fmla="*/ 981 w 1343542"/>
                <a:gd name="connsiteY22" fmla="*/ 596639 h 939527"/>
                <a:gd name="connsiteX23" fmla="*/ 121120 w 1343542"/>
                <a:gd name="connsiteY23" fmla="*/ 521311 h 939527"/>
                <a:gd name="connsiteX24" fmla="*/ 122269 w 1343542"/>
                <a:gd name="connsiteY24" fmla="*/ 519325 h 939527"/>
                <a:gd name="connsiteX25" fmla="*/ 123840 w 1343542"/>
                <a:gd name="connsiteY25" fmla="*/ 507575 h 939527"/>
                <a:gd name="connsiteX26" fmla="*/ 90819 w 1343542"/>
                <a:gd name="connsiteY26" fmla="*/ 498419 h 939527"/>
                <a:gd name="connsiteX27" fmla="*/ 35614 w 1343542"/>
                <a:gd name="connsiteY27" fmla="*/ 450911 h 939527"/>
                <a:gd name="connsiteX28" fmla="*/ 66766 w 1343542"/>
                <a:gd name="connsiteY28" fmla="*/ 368307 h 939527"/>
                <a:gd name="connsiteX29" fmla="*/ 982 w 1343542"/>
                <a:gd name="connsiteY29" fmla="*/ 283557 h 939527"/>
                <a:gd name="connsiteX30" fmla="*/ 121121 w 1343542"/>
                <a:gd name="connsiteY30" fmla="*/ 208228 h 939527"/>
                <a:gd name="connsiteX31" fmla="*/ 122270 w 1343542"/>
                <a:gd name="connsiteY31" fmla="*/ 206243 h 939527"/>
                <a:gd name="connsiteX32" fmla="*/ 175786 w 1343542"/>
                <a:gd name="connsiteY32" fmla="*/ 98070 h 939527"/>
                <a:gd name="connsiteX33" fmla="*/ 436130 w 1343542"/>
                <a:gd name="connsiteY33" fmla="*/ 73357 h 939527"/>
                <a:gd name="connsiteX34" fmla="*/ 436188 w 1343542"/>
                <a:gd name="connsiteY34" fmla="*/ 73315 h 939527"/>
                <a:gd name="connsiteX35" fmla="*/ 487962 w 1343542"/>
                <a:gd name="connsiteY35" fmla="*/ 36146 h 939527"/>
                <a:gd name="connsiteX36" fmla="*/ 698616 w 1343542"/>
                <a:gd name="connsiteY36" fmla="*/ 47701 h 939527"/>
                <a:gd name="connsiteX37" fmla="*/ 699551 w 1343542"/>
                <a:gd name="connsiteY37" fmla="*/ 47002 h 939527"/>
                <a:gd name="connsiteX38" fmla="*/ 740671 w 1343542"/>
                <a:gd name="connsiteY38" fmla="*/ 16261 h 939527"/>
                <a:gd name="connsiteX39" fmla="*/ 800896 w 1343542"/>
                <a:gd name="connsiteY39" fmla="*/ 855 h 939527"/>
                <a:gd name="connsiteX40" fmla="*/ 871378 w 1343542"/>
                <a:gd name="connsiteY40" fmla="*/ 6444 h 939527"/>
                <a:gd name="connsiteX41" fmla="*/ 926110 w 1343542"/>
                <a:gd name="connsiteY41" fmla="*/ 33120 h 939527"/>
                <a:gd name="connsiteX42" fmla="*/ 927744 w 1343542"/>
                <a:gd name="connsiteY42" fmla="*/ 33917 h 939527"/>
                <a:gd name="connsiteX43" fmla="*/ 1055615 w 1343542"/>
                <a:gd name="connsiteY43" fmla="*/ 468 h 93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43542" h="939527">
                  <a:moveTo>
                    <a:pt x="1055615" y="468"/>
                  </a:moveTo>
                  <a:cubicBezTo>
                    <a:pt x="1071512" y="1323"/>
                    <a:pt x="1087376" y="3790"/>
                    <a:pt x="1102611" y="7957"/>
                  </a:cubicBezTo>
                  <a:cubicBezTo>
                    <a:pt x="1149045" y="20654"/>
                    <a:pt x="1182341" y="47237"/>
                    <a:pt x="1191286" y="78778"/>
                  </a:cubicBezTo>
                  <a:lnTo>
                    <a:pt x="1191775" y="78953"/>
                  </a:lnTo>
                  <a:lnTo>
                    <a:pt x="1261792" y="104023"/>
                  </a:lnTo>
                  <a:cubicBezTo>
                    <a:pt x="1281360" y="115840"/>
                    <a:pt x="1296393" y="130697"/>
                    <a:pt x="1305089" y="147511"/>
                  </a:cubicBezTo>
                  <a:cubicBezTo>
                    <a:pt x="1317731" y="171920"/>
                    <a:pt x="1315929" y="198430"/>
                    <a:pt x="1299996" y="222042"/>
                  </a:cubicBezTo>
                  <a:cubicBezTo>
                    <a:pt x="1339162" y="254423"/>
                    <a:pt x="1352859" y="296399"/>
                    <a:pt x="1337205" y="335998"/>
                  </a:cubicBezTo>
                  <a:cubicBezTo>
                    <a:pt x="1326800" y="362320"/>
                    <a:pt x="1304375" y="385338"/>
                    <a:pt x="1273975" y="402735"/>
                  </a:cubicBezTo>
                  <a:lnTo>
                    <a:pt x="1249983" y="412877"/>
                  </a:lnTo>
                  <a:lnTo>
                    <a:pt x="1261791" y="417106"/>
                  </a:lnTo>
                  <a:cubicBezTo>
                    <a:pt x="1281359" y="428922"/>
                    <a:pt x="1296392" y="443779"/>
                    <a:pt x="1305088" y="460593"/>
                  </a:cubicBezTo>
                  <a:cubicBezTo>
                    <a:pt x="1317730" y="485002"/>
                    <a:pt x="1315928" y="511512"/>
                    <a:pt x="1299995" y="535124"/>
                  </a:cubicBezTo>
                  <a:cubicBezTo>
                    <a:pt x="1339161" y="567505"/>
                    <a:pt x="1352858" y="609481"/>
                    <a:pt x="1337204" y="649080"/>
                  </a:cubicBezTo>
                  <a:cubicBezTo>
                    <a:pt x="1316394" y="701725"/>
                    <a:pt x="1247504" y="741150"/>
                    <a:pt x="1162897" y="748832"/>
                  </a:cubicBezTo>
                  <a:cubicBezTo>
                    <a:pt x="1162493" y="781691"/>
                    <a:pt x="1139726" y="812854"/>
                    <a:pt x="1100498" y="834306"/>
                  </a:cubicBezTo>
                  <a:cubicBezTo>
                    <a:pt x="1040894" y="866905"/>
                    <a:pt x="954796" y="871093"/>
                    <a:pt x="888049" y="844655"/>
                  </a:cubicBezTo>
                  <a:cubicBezTo>
                    <a:pt x="866462" y="890067"/>
                    <a:pt x="808660" y="924781"/>
                    <a:pt x="736228" y="935841"/>
                  </a:cubicBezTo>
                  <a:cubicBezTo>
                    <a:pt x="650876" y="948871"/>
                    <a:pt x="561797" y="926666"/>
                    <a:pt x="513002" y="880182"/>
                  </a:cubicBezTo>
                  <a:cubicBezTo>
                    <a:pt x="397832" y="924303"/>
                    <a:pt x="248248" y="899503"/>
                    <a:pt x="181407" y="825189"/>
                  </a:cubicBezTo>
                  <a:cubicBezTo>
                    <a:pt x="115747" y="830074"/>
                    <a:pt x="54093" y="804201"/>
                    <a:pt x="35613" y="763993"/>
                  </a:cubicBezTo>
                  <a:cubicBezTo>
                    <a:pt x="22226" y="734903"/>
                    <a:pt x="34060" y="703507"/>
                    <a:pt x="66765" y="681389"/>
                  </a:cubicBezTo>
                  <a:cubicBezTo>
                    <a:pt x="20362" y="664039"/>
                    <a:pt x="-5480" y="630745"/>
                    <a:pt x="981" y="596639"/>
                  </a:cubicBezTo>
                  <a:cubicBezTo>
                    <a:pt x="8559" y="556706"/>
                    <a:pt x="58441" y="525427"/>
                    <a:pt x="121120" y="521311"/>
                  </a:cubicBezTo>
                  <a:cubicBezTo>
                    <a:pt x="121493" y="520644"/>
                    <a:pt x="121897" y="519992"/>
                    <a:pt x="122269" y="519325"/>
                  </a:cubicBezTo>
                  <a:lnTo>
                    <a:pt x="123840" y="507575"/>
                  </a:lnTo>
                  <a:lnTo>
                    <a:pt x="90819" y="498419"/>
                  </a:lnTo>
                  <a:cubicBezTo>
                    <a:pt x="64887" y="487535"/>
                    <a:pt x="44854" y="471015"/>
                    <a:pt x="35614" y="450911"/>
                  </a:cubicBezTo>
                  <a:cubicBezTo>
                    <a:pt x="22227" y="421821"/>
                    <a:pt x="34061" y="390425"/>
                    <a:pt x="66766" y="368307"/>
                  </a:cubicBezTo>
                  <a:cubicBezTo>
                    <a:pt x="20363" y="350957"/>
                    <a:pt x="-5479" y="317663"/>
                    <a:pt x="982" y="283557"/>
                  </a:cubicBezTo>
                  <a:cubicBezTo>
                    <a:pt x="8560" y="243624"/>
                    <a:pt x="58442" y="212345"/>
                    <a:pt x="121121" y="208228"/>
                  </a:cubicBezTo>
                  <a:cubicBezTo>
                    <a:pt x="121494" y="207562"/>
                    <a:pt x="121898" y="206909"/>
                    <a:pt x="122270" y="206243"/>
                  </a:cubicBezTo>
                  <a:cubicBezTo>
                    <a:pt x="113853" y="166919"/>
                    <a:pt x="133483" y="127262"/>
                    <a:pt x="175786" y="98070"/>
                  </a:cubicBezTo>
                  <a:cubicBezTo>
                    <a:pt x="242627" y="51963"/>
                    <a:pt x="350995" y="41686"/>
                    <a:pt x="436130" y="73357"/>
                  </a:cubicBezTo>
                  <a:lnTo>
                    <a:pt x="436188" y="73315"/>
                  </a:lnTo>
                  <a:lnTo>
                    <a:pt x="487962" y="36146"/>
                  </a:lnTo>
                  <a:cubicBezTo>
                    <a:pt x="550589" y="8596"/>
                    <a:pt x="639400" y="10631"/>
                    <a:pt x="698616" y="47701"/>
                  </a:cubicBezTo>
                  <a:lnTo>
                    <a:pt x="699551" y="47002"/>
                  </a:lnTo>
                  <a:lnTo>
                    <a:pt x="740671" y="16261"/>
                  </a:lnTo>
                  <a:cubicBezTo>
                    <a:pt x="758235" y="8214"/>
                    <a:pt x="778828" y="2841"/>
                    <a:pt x="800896" y="855"/>
                  </a:cubicBezTo>
                  <a:cubicBezTo>
                    <a:pt x="825185" y="-1334"/>
                    <a:pt x="849458" y="732"/>
                    <a:pt x="871378" y="6444"/>
                  </a:cubicBezTo>
                  <a:lnTo>
                    <a:pt x="926110" y="33120"/>
                  </a:lnTo>
                  <a:lnTo>
                    <a:pt x="927744" y="33917"/>
                  </a:lnTo>
                  <a:cubicBezTo>
                    <a:pt x="959937" y="9849"/>
                    <a:pt x="1007925" y="-2096"/>
                    <a:pt x="1055615" y="468"/>
                  </a:cubicBezTo>
                  <a:close/>
                </a:path>
              </a:pathLst>
            </a:custGeom>
            <a:solidFill>
              <a:srgbClr val="684F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89062EF-4195-98A5-480D-A94B125EC3C6}"/>
                </a:ext>
              </a:extLst>
            </p:cNvPr>
            <p:cNvSpPr/>
            <p:nvPr/>
          </p:nvSpPr>
          <p:spPr>
            <a:xfrm>
              <a:off x="1931266" y="2107397"/>
              <a:ext cx="211132" cy="152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F1ACE3C-3897-99C8-749F-13CD4EB63EB5}"/>
              </a:ext>
            </a:extLst>
          </p:cNvPr>
          <p:cNvGrpSpPr/>
          <p:nvPr/>
        </p:nvGrpSpPr>
        <p:grpSpPr>
          <a:xfrm>
            <a:off x="3184075" y="129334"/>
            <a:ext cx="885524" cy="1107996"/>
            <a:chOff x="770021" y="1838425"/>
            <a:chExt cx="885524" cy="110799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1F915AD-B901-7CB4-C530-113191C1A5FE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70C93D1-8E26-4CAB-2682-D389B0B2CA1C}"/>
                </a:ext>
              </a:extLst>
            </p:cNvPr>
            <p:cNvSpPr txBox="1"/>
            <p:nvPr/>
          </p:nvSpPr>
          <p:spPr>
            <a:xfrm>
              <a:off x="843815" y="1838425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072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5D9B5CC-4F71-4B02-AD6C-D52BD16A2688}"/>
              </a:ext>
            </a:extLst>
          </p:cNvPr>
          <p:cNvGrpSpPr/>
          <p:nvPr/>
        </p:nvGrpSpPr>
        <p:grpSpPr>
          <a:xfrm>
            <a:off x="3184075" y="129334"/>
            <a:ext cx="885524" cy="1107996"/>
            <a:chOff x="770021" y="1838425"/>
            <a:chExt cx="885524" cy="110799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36580BD-9518-44FC-8A4C-F39CCBFCD84E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0D3C30A-9ECB-41FD-9374-5654379BF1C0}"/>
                </a:ext>
              </a:extLst>
            </p:cNvPr>
            <p:cNvSpPr txBox="1"/>
            <p:nvPr/>
          </p:nvSpPr>
          <p:spPr>
            <a:xfrm>
              <a:off x="843815" y="1838425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A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F8D9283-C78A-4337-BCE2-DADC5436AF3E}"/>
              </a:ext>
            </a:extLst>
          </p:cNvPr>
          <p:cNvSpPr txBox="1"/>
          <p:nvPr/>
        </p:nvSpPr>
        <p:spPr>
          <a:xfrm>
            <a:off x="4799158" y="570310"/>
            <a:ext cx="1918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/>
              <a:t>Angels</a:t>
            </a:r>
            <a:endParaRPr lang="en-US" sz="1000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15B34C5-3B30-233D-A14F-ECB86C0E5493}"/>
              </a:ext>
            </a:extLst>
          </p:cNvPr>
          <p:cNvGrpSpPr/>
          <p:nvPr/>
        </p:nvGrpSpPr>
        <p:grpSpPr>
          <a:xfrm>
            <a:off x="680317" y="1188113"/>
            <a:ext cx="2534759" cy="4959593"/>
            <a:chOff x="1176025" y="1554481"/>
            <a:chExt cx="2093251" cy="4095724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0BFA58A-B664-3682-065D-603025B8B6C7}"/>
                </a:ext>
              </a:extLst>
            </p:cNvPr>
            <p:cNvSpPr/>
            <p:nvPr/>
          </p:nvSpPr>
          <p:spPr>
            <a:xfrm rot="3492832">
              <a:off x="2844154" y="4047546"/>
              <a:ext cx="522736" cy="3275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318C182-9A51-B097-D585-5D05A8351A0F}"/>
                </a:ext>
              </a:extLst>
            </p:cNvPr>
            <p:cNvSpPr/>
            <p:nvPr/>
          </p:nvSpPr>
          <p:spPr>
            <a:xfrm rot="7204752">
              <a:off x="1057054" y="4119582"/>
              <a:ext cx="584819" cy="3468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C06C1E4A-9B78-3C30-BA04-CD08B2B58289}"/>
                </a:ext>
              </a:extLst>
            </p:cNvPr>
            <p:cNvSpPr/>
            <p:nvPr/>
          </p:nvSpPr>
          <p:spPr>
            <a:xfrm rot="1673599">
              <a:off x="1332756" y="3071174"/>
              <a:ext cx="735756" cy="1333809"/>
            </a:xfrm>
            <a:prstGeom prst="trapezoid">
              <a:avLst>
                <a:gd name="adj" fmla="val 3996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CA915509-EA1F-83E2-90D2-088CE4ED2A9F}"/>
                </a:ext>
              </a:extLst>
            </p:cNvPr>
            <p:cNvSpPr/>
            <p:nvPr/>
          </p:nvSpPr>
          <p:spPr>
            <a:xfrm rot="19808278">
              <a:off x="2306081" y="3035580"/>
              <a:ext cx="790280" cy="1307596"/>
            </a:xfrm>
            <a:prstGeom prst="trapezoid">
              <a:avLst>
                <a:gd name="adj" fmla="val 2886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232F79A-0859-EE36-2AB0-D5C2797F15A1}"/>
                </a:ext>
              </a:extLst>
            </p:cNvPr>
            <p:cNvSpPr/>
            <p:nvPr/>
          </p:nvSpPr>
          <p:spPr>
            <a:xfrm rot="2387893">
              <a:off x="2159923" y="5136007"/>
              <a:ext cx="592115" cy="4106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5C07F4F-E98A-7018-4D39-182E84FEF700}"/>
                </a:ext>
              </a:extLst>
            </p:cNvPr>
            <p:cNvSpPr/>
            <p:nvPr/>
          </p:nvSpPr>
          <p:spPr>
            <a:xfrm rot="18159777">
              <a:off x="1683730" y="5148800"/>
              <a:ext cx="592115" cy="4106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44A75EEC-F1AD-4D23-2928-62450D02A01A}"/>
                </a:ext>
              </a:extLst>
            </p:cNvPr>
            <p:cNvSpPr/>
            <p:nvPr/>
          </p:nvSpPr>
          <p:spPr>
            <a:xfrm>
              <a:off x="1545058" y="3081776"/>
              <a:ext cx="1392729" cy="2234717"/>
            </a:xfrm>
            <a:prstGeom prst="trapezoid">
              <a:avLst>
                <a:gd name="adj" fmla="val 3107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C20D37E-489F-D8CC-97DB-81D542FFCF13}"/>
                </a:ext>
              </a:extLst>
            </p:cNvPr>
            <p:cNvSpPr/>
            <p:nvPr/>
          </p:nvSpPr>
          <p:spPr>
            <a:xfrm>
              <a:off x="2020623" y="2687566"/>
              <a:ext cx="441597" cy="65792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Moon 57">
              <a:extLst>
                <a:ext uri="{FF2B5EF4-FFF2-40B4-BE49-F238E27FC236}">
                  <a16:creationId xmlns:a16="http://schemas.microsoft.com/office/drawing/2014/main" id="{BB98B35C-65BD-7F76-2DF1-A003B08BBF24}"/>
                </a:ext>
              </a:extLst>
            </p:cNvPr>
            <p:cNvSpPr/>
            <p:nvPr/>
          </p:nvSpPr>
          <p:spPr>
            <a:xfrm>
              <a:off x="1495750" y="3068987"/>
              <a:ext cx="589023" cy="2006077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Moon 58">
              <a:extLst>
                <a:ext uri="{FF2B5EF4-FFF2-40B4-BE49-F238E27FC236}">
                  <a16:creationId xmlns:a16="http://schemas.microsoft.com/office/drawing/2014/main" id="{B6C53A91-2CCC-7624-A82F-90349770C8BC}"/>
                </a:ext>
              </a:extLst>
            </p:cNvPr>
            <p:cNvSpPr/>
            <p:nvPr/>
          </p:nvSpPr>
          <p:spPr>
            <a:xfrm rot="20699399">
              <a:off x="1766422" y="3108938"/>
              <a:ext cx="589023" cy="2129219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5B19ED6-6EE2-BCA8-2EEC-C700DE8B1DFB}"/>
                </a:ext>
              </a:extLst>
            </p:cNvPr>
            <p:cNvSpPr/>
            <p:nvPr/>
          </p:nvSpPr>
          <p:spPr>
            <a:xfrm>
              <a:off x="1797569" y="1917132"/>
              <a:ext cx="865305" cy="131584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112">
              <a:extLst>
                <a:ext uri="{FF2B5EF4-FFF2-40B4-BE49-F238E27FC236}">
                  <a16:creationId xmlns:a16="http://schemas.microsoft.com/office/drawing/2014/main" id="{00498E13-858A-4326-1E39-C773A0FA4D97}"/>
                </a:ext>
              </a:extLst>
            </p:cNvPr>
            <p:cNvSpPr/>
            <p:nvPr/>
          </p:nvSpPr>
          <p:spPr>
            <a:xfrm>
              <a:off x="1735083" y="1554481"/>
              <a:ext cx="1153826" cy="954030"/>
            </a:xfrm>
            <a:custGeom>
              <a:avLst/>
              <a:gdLst>
                <a:gd name="connsiteX0" fmla="*/ 449612 w 820677"/>
                <a:gd name="connsiteY0" fmla="*/ 468 h 678569"/>
                <a:gd name="connsiteX1" fmla="*/ 469629 w 820677"/>
                <a:gd name="connsiteY1" fmla="*/ 7930 h 678569"/>
                <a:gd name="connsiteX2" fmla="*/ 507398 w 820677"/>
                <a:gd name="connsiteY2" fmla="*/ 78499 h 678569"/>
                <a:gd name="connsiteX3" fmla="*/ 507606 w 820677"/>
                <a:gd name="connsiteY3" fmla="*/ 78674 h 678569"/>
                <a:gd name="connsiteX4" fmla="*/ 537428 w 820677"/>
                <a:gd name="connsiteY4" fmla="*/ 103655 h 678569"/>
                <a:gd name="connsiteX5" fmla="*/ 555870 w 820677"/>
                <a:gd name="connsiteY5" fmla="*/ 146989 h 678569"/>
                <a:gd name="connsiteX6" fmla="*/ 557183 w 820677"/>
                <a:gd name="connsiteY6" fmla="*/ 161113 h 678569"/>
                <a:gd name="connsiteX7" fmla="*/ 566703 w 820677"/>
                <a:gd name="connsiteY7" fmla="*/ 167957 h 678569"/>
                <a:gd name="connsiteX8" fmla="*/ 595543 w 820677"/>
                <a:gd name="connsiteY8" fmla="*/ 225991 h 678569"/>
                <a:gd name="connsiteX9" fmla="*/ 595582 w 820677"/>
                <a:gd name="connsiteY9" fmla="*/ 225995 h 678569"/>
                <a:gd name="connsiteX10" fmla="*/ 630907 w 820677"/>
                <a:gd name="connsiteY10" fmla="*/ 229569 h 678569"/>
                <a:gd name="connsiteX11" fmla="*/ 683260 w 820677"/>
                <a:gd name="connsiteY11" fmla="*/ 312758 h 678569"/>
                <a:gd name="connsiteX12" fmla="*/ 683914 w 820677"/>
                <a:gd name="connsiteY12" fmla="*/ 312811 h 678569"/>
                <a:gd name="connsiteX13" fmla="*/ 712655 w 820677"/>
                <a:gd name="connsiteY13" fmla="*/ 315134 h 678569"/>
                <a:gd name="connsiteX14" fmla="*/ 738124 w 820677"/>
                <a:gd name="connsiteY14" fmla="*/ 331027 h 678569"/>
                <a:gd name="connsiteX15" fmla="*/ 754674 w 820677"/>
                <a:gd name="connsiteY15" fmla="*/ 359588 h 678569"/>
                <a:gd name="connsiteX16" fmla="*/ 754988 w 820677"/>
                <a:gd name="connsiteY16" fmla="*/ 391185 h 678569"/>
                <a:gd name="connsiteX17" fmla="*/ 754997 w 820677"/>
                <a:gd name="connsiteY17" fmla="*/ 392129 h 678569"/>
                <a:gd name="connsiteX18" fmla="*/ 818412 w 820677"/>
                <a:gd name="connsiteY18" fmla="*/ 446192 h 678569"/>
                <a:gd name="connsiteX19" fmla="*/ 803429 w 820677"/>
                <a:gd name="connsiteY19" fmla="*/ 509026 h 678569"/>
                <a:gd name="connsiteX20" fmla="*/ 803467 w 820677"/>
                <a:gd name="connsiteY20" fmla="*/ 509281 h 678569"/>
                <a:gd name="connsiteX21" fmla="*/ 808952 w 820677"/>
                <a:gd name="connsiteY21" fmla="*/ 545885 h 678569"/>
                <a:gd name="connsiteX22" fmla="*/ 796636 w 820677"/>
                <a:gd name="connsiteY22" fmla="*/ 580321 h 678569"/>
                <a:gd name="connsiteX23" fmla="*/ 753378 w 820677"/>
                <a:gd name="connsiteY23" fmla="*/ 609858 h 678569"/>
                <a:gd name="connsiteX24" fmla="*/ 699807 w 820677"/>
                <a:gd name="connsiteY24" fmla="*/ 671749 h 678569"/>
                <a:gd name="connsiteX25" fmla="*/ 595128 w 820677"/>
                <a:gd name="connsiteY25" fmla="*/ 649012 h 678569"/>
                <a:gd name="connsiteX26" fmla="*/ 529722 w 820677"/>
                <a:gd name="connsiteY26" fmla="*/ 661860 h 678569"/>
                <a:gd name="connsiteX27" fmla="*/ 464572 w 820677"/>
                <a:gd name="connsiteY27" fmla="*/ 587241 h 678569"/>
                <a:gd name="connsiteX28" fmla="*/ 370983 w 820677"/>
                <a:gd name="connsiteY28" fmla="*/ 569252 h 678569"/>
                <a:gd name="connsiteX29" fmla="*/ 365375 w 820677"/>
                <a:gd name="connsiteY29" fmla="*/ 560655 h 678569"/>
                <a:gd name="connsiteX30" fmla="*/ 354031 w 820677"/>
                <a:gd name="connsiteY30" fmla="*/ 587956 h 678569"/>
                <a:gd name="connsiteX31" fmla="*/ 313578 w 820677"/>
                <a:gd name="connsiteY31" fmla="*/ 620551 h 678569"/>
                <a:gd name="connsiteX32" fmla="*/ 218500 w 820677"/>
                <a:gd name="connsiteY32" fmla="*/ 565089 h 678569"/>
                <a:gd name="connsiteX33" fmla="*/ 77265 w 820677"/>
                <a:gd name="connsiteY33" fmla="*/ 510291 h 678569"/>
                <a:gd name="connsiteX34" fmla="*/ 15168 w 820677"/>
                <a:gd name="connsiteY34" fmla="*/ 449313 h 678569"/>
                <a:gd name="connsiteX35" fmla="*/ 28436 w 820677"/>
                <a:gd name="connsiteY35" fmla="*/ 367001 h 678569"/>
                <a:gd name="connsiteX36" fmla="*/ 417 w 820677"/>
                <a:gd name="connsiteY36" fmla="*/ 282552 h 678569"/>
                <a:gd name="connsiteX37" fmla="*/ 51588 w 820677"/>
                <a:gd name="connsiteY37" fmla="*/ 207491 h 678569"/>
                <a:gd name="connsiteX38" fmla="*/ 52077 w 820677"/>
                <a:gd name="connsiteY38" fmla="*/ 205512 h 678569"/>
                <a:gd name="connsiteX39" fmla="*/ 74871 w 820677"/>
                <a:gd name="connsiteY39" fmla="*/ 97723 h 678569"/>
                <a:gd name="connsiteX40" fmla="*/ 185758 w 820677"/>
                <a:gd name="connsiteY40" fmla="*/ 73097 h 678569"/>
                <a:gd name="connsiteX41" fmla="*/ 185782 w 820677"/>
                <a:gd name="connsiteY41" fmla="*/ 73056 h 678569"/>
                <a:gd name="connsiteX42" fmla="*/ 207835 w 820677"/>
                <a:gd name="connsiteY42" fmla="*/ 36019 h 678569"/>
                <a:gd name="connsiteX43" fmla="*/ 297557 w 820677"/>
                <a:gd name="connsiteY43" fmla="*/ 47533 h 678569"/>
                <a:gd name="connsiteX44" fmla="*/ 297956 w 820677"/>
                <a:gd name="connsiteY44" fmla="*/ 46836 h 678569"/>
                <a:gd name="connsiteX45" fmla="*/ 315470 w 820677"/>
                <a:gd name="connsiteY45" fmla="*/ 16204 h 678569"/>
                <a:gd name="connsiteX46" fmla="*/ 341121 w 820677"/>
                <a:gd name="connsiteY46" fmla="*/ 853 h 678569"/>
                <a:gd name="connsiteX47" fmla="*/ 371141 w 820677"/>
                <a:gd name="connsiteY47" fmla="*/ 6422 h 678569"/>
                <a:gd name="connsiteX48" fmla="*/ 394453 w 820677"/>
                <a:gd name="connsiteY48" fmla="*/ 33004 h 678569"/>
                <a:gd name="connsiteX49" fmla="*/ 395149 w 820677"/>
                <a:gd name="connsiteY49" fmla="*/ 33798 h 678569"/>
                <a:gd name="connsiteX50" fmla="*/ 449612 w 820677"/>
                <a:gd name="connsiteY50" fmla="*/ 468 h 678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20677" h="678569">
                  <a:moveTo>
                    <a:pt x="449612" y="468"/>
                  </a:moveTo>
                  <a:cubicBezTo>
                    <a:pt x="456383" y="1319"/>
                    <a:pt x="463140" y="3777"/>
                    <a:pt x="469629" y="7930"/>
                  </a:cubicBezTo>
                  <a:cubicBezTo>
                    <a:pt x="489407" y="20582"/>
                    <a:pt x="503588" y="47071"/>
                    <a:pt x="507398" y="78499"/>
                  </a:cubicBezTo>
                  <a:lnTo>
                    <a:pt x="507606" y="78674"/>
                  </a:lnTo>
                  <a:lnTo>
                    <a:pt x="537428" y="103655"/>
                  </a:lnTo>
                  <a:cubicBezTo>
                    <a:pt x="545763" y="115430"/>
                    <a:pt x="552166" y="130234"/>
                    <a:pt x="555870" y="146989"/>
                  </a:cubicBezTo>
                  <a:lnTo>
                    <a:pt x="557183" y="161113"/>
                  </a:lnTo>
                  <a:lnTo>
                    <a:pt x="566703" y="167957"/>
                  </a:lnTo>
                  <a:cubicBezTo>
                    <a:pt x="582031" y="183247"/>
                    <a:pt x="592541" y="203488"/>
                    <a:pt x="595543" y="225991"/>
                  </a:cubicBezTo>
                  <a:lnTo>
                    <a:pt x="595582" y="225995"/>
                  </a:lnTo>
                  <a:lnTo>
                    <a:pt x="630907" y="229569"/>
                  </a:lnTo>
                  <a:cubicBezTo>
                    <a:pt x="663864" y="241234"/>
                    <a:pt x="687528" y="275110"/>
                    <a:pt x="683260" y="312758"/>
                  </a:cubicBezTo>
                  <a:lnTo>
                    <a:pt x="683914" y="312811"/>
                  </a:lnTo>
                  <a:lnTo>
                    <a:pt x="712655" y="315134"/>
                  </a:lnTo>
                  <a:cubicBezTo>
                    <a:pt x="722077" y="318271"/>
                    <a:pt x="730846" y="323660"/>
                    <a:pt x="738124" y="331027"/>
                  </a:cubicBezTo>
                  <a:cubicBezTo>
                    <a:pt x="746137" y="339134"/>
                    <a:pt x="751758" y="349029"/>
                    <a:pt x="754674" y="359588"/>
                  </a:cubicBezTo>
                  <a:lnTo>
                    <a:pt x="754988" y="391185"/>
                  </a:lnTo>
                  <a:lnTo>
                    <a:pt x="754997" y="392129"/>
                  </a:lnTo>
                  <a:cubicBezTo>
                    <a:pt x="785000" y="394554"/>
                    <a:pt x="810747" y="416507"/>
                    <a:pt x="818412" y="446192"/>
                  </a:cubicBezTo>
                  <a:cubicBezTo>
                    <a:pt x="824255" y="468810"/>
                    <a:pt x="818634" y="492399"/>
                    <a:pt x="803429" y="509026"/>
                  </a:cubicBezTo>
                  <a:lnTo>
                    <a:pt x="803467" y="509281"/>
                  </a:lnTo>
                  <a:lnTo>
                    <a:pt x="808952" y="545885"/>
                  </a:lnTo>
                  <a:cubicBezTo>
                    <a:pt x="807784" y="558143"/>
                    <a:pt x="803644" y="569997"/>
                    <a:pt x="796636" y="580321"/>
                  </a:cubicBezTo>
                  <a:cubicBezTo>
                    <a:pt x="786466" y="595314"/>
                    <a:pt x="771082" y="605824"/>
                    <a:pt x="753378" y="609858"/>
                  </a:cubicBezTo>
                  <a:cubicBezTo>
                    <a:pt x="746142" y="638074"/>
                    <a:pt x="726407" y="660869"/>
                    <a:pt x="699807" y="671749"/>
                  </a:cubicBezTo>
                  <a:cubicBezTo>
                    <a:pt x="664445" y="686213"/>
                    <a:pt x="623072" y="677227"/>
                    <a:pt x="595128" y="649012"/>
                  </a:cubicBezTo>
                  <a:cubicBezTo>
                    <a:pt x="576571" y="662719"/>
                    <a:pt x="552720" y="667397"/>
                    <a:pt x="529722" y="661860"/>
                  </a:cubicBezTo>
                  <a:cubicBezTo>
                    <a:pt x="494776" y="653448"/>
                    <a:pt x="468376" y="623205"/>
                    <a:pt x="464572" y="587241"/>
                  </a:cubicBezTo>
                  <a:cubicBezTo>
                    <a:pt x="433052" y="598366"/>
                    <a:pt x="397422" y="591516"/>
                    <a:pt x="370983" y="569252"/>
                  </a:cubicBezTo>
                  <a:lnTo>
                    <a:pt x="365375" y="560655"/>
                  </a:lnTo>
                  <a:lnTo>
                    <a:pt x="354031" y="587956"/>
                  </a:lnTo>
                  <a:cubicBezTo>
                    <a:pt x="342870" y="603638"/>
                    <a:pt x="329003" y="615040"/>
                    <a:pt x="313578" y="620551"/>
                  </a:cubicBezTo>
                  <a:cubicBezTo>
                    <a:pt x="277224" y="633535"/>
                    <a:pt x="239283" y="611408"/>
                    <a:pt x="218500" y="565089"/>
                  </a:cubicBezTo>
                  <a:cubicBezTo>
                    <a:pt x="169446" y="609054"/>
                    <a:pt x="105735" y="584342"/>
                    <a:pt x="77265" y="510291"/>
                  </a:cubicBezTo>
                  <a:cubicBezTo>
                    <a:pt x="49299" y="515159"/>
                    <a:pt x="23039" y="489378"/>
                    <a:pt x="15168" y="449313"/>
                  </a:cubicBezTo>
                  <a:cubicBezTo>
                    <a:pt x="9466" y="420325"/>
                    <a:pt x="14506" y="389041"/>
                    <a:pt x="28436" y="367001"/>
                  </a:cubicBezTo>
                  <a:cubicBezTo>
                    <a:pt x="8672" y="349713"/>
                    <a:pt x="-2335" y="316537"/>
                    <a:pt x="417" y="282552"/>
                  </a:cubicBezTo>
                  <a:cubicBezTo>
                    <a:pt x="3645" y="242761"/>
                    <a:pt x="24891" y="211593"/>
                    <a:pt x="51588" y="207491"/>
                  </a:cubicBezTo>
                  <a:cubicBezTo>
                    <a:pt x="51746" y="206827"/>
                    <a:pt x="51918" y="206177"/>
                    <a:pt x="52077" y="205512"/>
                  </a:cubicBezTo>
                  <a:cubicBezTo>
                    <a:pt x="48492" y="166328"/>
                    <a:pt x="56853" y="126811"/>
                    <a:pt x="74871" y="97723"/>
                  </a:cubicBezTo>
                  <a:cubicBezTo>
                    <a:pt x="103340" y="51779"/>
                    <a:pt x="149497" y="41539"/>
                    <a:pt x="185758" y="73097"/>
                  </a:cubicBezTo>
                  <a:lnTo>
                    <a:pt x="185782" y="73056"/>
                  </a:lnTo>
                  <a:lnTo>
                    <a:pt x="207835" y="36019"/>
                  </a:lnTo>
                  <a:cubicBezTo>
                    <a:pt x="234509" y="8566"/>
                    <a:pt x="272336" y="10595"/>
                    <a:pt x="297557" y="47533"/>
                  </a:cubicBezTo>
                  <a:lnTo>
                    <a:pt x="297956" y="46836"/>
                  </a:lnTo>
                  <a:lnTo>
                    <a:pt x="315470" y="16204"/>
                  </a:lnTo>
                  <a:cubicBezTo>
                    <a:pt x="322951" y="8186"/>
                    <a:pt x="331722" y="2831"/>
                    <a:pt x="341121" y="853"/>
                  </a:cubicBezTo>
                  <a:cubicBezTo>
                    <a:pt x="351466" y="-1328"/>
                    <a:pt x="361805" y="730"/>
                    <a:pt x="371141" y="6422"/>
                  </a:cubicBezTo>
                  <a:lnTo>
                    <a:pt x="394453" y="33004"/>
                  </a:lnTo>
                  <a:lnTo>
                    <a:pt x="395149" y="33798"/>
                  </a:lnTo>
                  <a:cubicBezTo>
                    <a:pt x="408861" y="9815"/>
                    <a:pt x="429300" y="-2088"/>
                    <a:pt x="449612" y="46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FB0CD97-1324-DB65-7115-FC5F99134162}"/>
              </a:ext>
            </a:extLst>
          </p:cNvPr>
          <p:cNvGrpSpPr/>
          <p:nvPr/>
        </p:nvGrpSpPr>
        <p:grpSpPr>
          <a:xfrm>
            <a:off x="4874473" y="1430338"/>
            <a:ext cx="2597905" cy="4811228"/>
            <a:chOff x="5207719" y="2089746"/>
            <a:chExt cx="2093251" cy="3876627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580767E-E4A9-C7C4-32C1-EC237C5E2251}"/>
                </a:ext>
              </a:extLst>
            </p:cNvPr>
            <p:cNvSpPr/>
            <p:nvPr/>
          </p:nvSpPr>
          <p:spPr>
            <a:xfrm rot="3492832">
              <a:off x="6875848" y="4363714"/>
              <a:ext cx="522736" cy="3275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C55ECEB-7F8C-3C2A-EEE2-35A10E5848B6}"/>
                </a:ext>
              </a:extLst>
            </p:cNvPr>
            <p:cNvSpPr/>
            <p:nvPr/>
          </p:nvSpPr>
          <p:spPr>
            <a:xfrm rot="7204752">
              <a:off x="5088748" y="4435750"/>
              <a:ext cx="584819" cy="3468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861C0A1E-4F88-5AE2-6DD2-448588B22BF3}"/>
                </a:ext>
              </a:extLst>
            </p:cNvPr>
            <p:cNvSpPr/>
            <p:nvPr/>
          </p:nvSpPr>
          <p:spPr>
            <a:xfrm rot="1673599">
              <a:off x="5364450" y="3387342"/>
              <a:ext cx="735756" cy="1333809"/>
            </a:xfrm>
            <a:prstGeom prst="trapezoid">
              <a:avLst>
                <a:gd name="adj" fmla="val 3996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C2C98DE2-5FD0-DF9B-3BAE-9177794FA173}"/>
                </a:ext>
              </a:extLst>
            </p:cNvPr>
            <p:cNvSpPr/>
            <p:nvPr/>
          </p:nvSpPr>
          <p:spPr>
            <a:xfrm rot="19808278">
              <a:off x="6337775" y="3351748"/>
              <a:ext cx="790280" cy="1307596"/>
            </a:xfrm>
            <a:prstGeom prst="trapezoid">
              <a:avLst>
                <a:gd name="adj" fmla="val 2886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A881007-1C69-404B-8183-577E41FC0A32}"/>
                </a:ext>
              </a:extLst>
            </p:cNvPr>
            <p:cNvSpPr/>
            <p:nvPr/>
          </p:nvSpPr>
          <p:spPr>
            <a:xfrm rot="2387893">
              <a:off x="6191617" y="5452175"/>
              <a:ext cx="592115" cy="4106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6B182FD-F65C-98A1-A3B0-53889D12112A}"/>
                </a:ext>
              </a:extLst>
            </p:cNvPr>
            <p:cNvSpPr/>
            <p:nvPr/>
          </p:nvSpPr>
          <p:spPr>
            <a:xfrm rot="18159777">
              <a:off x="5715424" y="5464968"/>
              <a:ext cx="592115" cy="4106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rapezoid 65">
              <a:extLst>
                <a:ext uri="{FF2B5EF4-FFF2-40B4-BE49-F238E27FC236}">
                  <a16:creationId xmlns:a16="http://schemas.microsoft.com/office/drawing/2014/main" id="{015ACDDD-1B0B-95EF-B9CD-F869794E8A6D}"/>
                </a:ext>
              </a:extLst>
            </p:cNvPr>
            <p:cNvSpPr/>
            <p:nvPr/>
          </p:nvSpPr>
          <p:spPr>
            <a:xfrm>
              <a:off x="5576752" y="3397944"/>
              <a:ext cx="1392729" cy="2234717"/>
            </a:xfrm>
            <a:prstGeom prst="trapezoid">
              <a:avLst>
                <a:gd name="adj" fmla="val 3107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6AE2D70A-7CCB-E94C-6E53-C3CDD73BD516}"/>
                </a:ext>
              </a:extLst>
            </p:cNvPr>
            <p:cNvSpPr/>
            <p:nvPr/>
          </p:nvSpPr>
          <p:spPr>
            <a:xfrm>
              <a:off x="6052317" y="3003734"/>
              <a:ext cx="441597" cy="65792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Parallelogram 74">
              <a:extLst>
                <a:ext uri="{FF2B5EF4-FFF2-40B4-BE49-F238E27FC236}">
                  <a16:creationId xmlns:a16="http://schemas.microsoft.com/office/drawing/2014/main" id="{B28EA28D-28FE-0546-0FF1-5625EF21148E}"/>
                </a:ext>
              </a:extLst>
            </p:cNvPr>
            <p:cNvSpPr/>
            <p:nvPr/>
          </p:nvSpPr>
          <p:spPr>
            <a:xfrm rot="330893">
              <a:off x="5790831" y="3531580"/>
              <a:ext cx="342426" cy="1840975"/>
            </a:xfrm>
            <a:custGeom>
              <a:avLst/>
              <a:gdLst>
                <a:gd name="connsiteX0" fmla="*/ 0 w 795495"/>
                <a:gd name="connsiteY0" fmla="*/ 1587441 h 1587441"/>
                <a:gd name="connsiteX1" fmla="*/ 198874 w 795495"/>
                <a:gd name="connsiteY1" fmla="*/ 0 h 1587441"/>
                <a:gd name="connsiteX2" fmla="*/ 795495 w 795495"/>
                <a:gd name="connsiteY2" fmla="*/ 0 h 1587441"/>
                <a:gd name="connsiteX3" fmla="*/ 596621 w 795495"/>
                <a:gd name="connsiteY3" fmla="*/ 1587441 h 1587441"/>
                <a:gd name="connsiteX4" fmla="*/ 0 w 795495"/>
                <a:gd name="connsiteY4" fmla="*/ 1587441 h 1587441"/>
                <a:gd name="connsiteX0" fmla="*/ 13832 w 809327"/>
                <a:gd name="connsiteY0" fmla="*/ 1587441 h 1840975"/>
                <a:gd name="connsiteX1" fmla="*/ 212706 w 809327"/>
                <a:gd name="connsiteY1" fmla="*/ 0 h 1840975"/>
                <a:gd name="connsiteX2" fmla="*/ 809327 w 809327"/>
                <a:gd name="connsiteY2" fmla="*/ 0 h 1840975"/>
                <a:gd name="connsiteX3" fmla="*/ 610453 w 809327"/>
                <a:gd name="connsiteY3" fmla="*/ 1587441 h 1840975"/>
                <a:gd name="connsiteX4" fmla="*/ 13832 w 809327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736" h="1840975">
                  <a:moveTo>
                    <a:pt x="14241" y="1587441"/>
                  </a:moveTo>
                  <a:lnTo>
                    <a:pt x="213115" y="0"/>
                  </a:lnTo>
                  <a:lnTo>
                    <a:pt x="809736" y="0"/>
                  </a:lnTo>
                  <a:cubicBezTo>
                    <a:pt x="737852" y="529147"/>
                    <a:pt x="791803" y="1142184"/>
                    <a:pt x="594084" y="1587441"/>
                  </a:cubicBezTo>
                  <a:cubicBezTo>
                    <a:pt x="395210" y="1587441"/>
                    <a:pt x="-88888" y="2157893"/>
                    <a:pt x="14241" y="1587441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Moon 67">
              <a:extLst>
                <a:ext uri="{FF2B5EF4-FFF2-40B4-BE49-F238E27FC236}">
                  <a16:creationId xmlns:a16="http://schemas.microsoft.com/office/drawing/2014/main" id="{48D49CAB-F2E5-F115-A6F0-2A4AF769378B}"/>
                </a:ext>
              </a:extLst>
            </p:cNvPr>
            <p:cNvSpPr/>
            <p:nvPr/>
          </p:nvSpPr>
          <p:spPr>
            <a:xfrm rot="16200000">
              <a:off x="5853764" y="3527699"/>
              <a:ext cx="828544" cy="599013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Moon 68">
              <a:extLst>
                <a:ext uri="{FF2B5EF4-FFF2-40B4-BE49-F238E27FC236}">
                  <a16:creationId xmlns:a16="http://schemas.microsoft.com/office/drawing/2014/main" id="{91D9E461-BCB5-7C22-4A9A-7C493549A1D8}"/>
                </a:ext>
              </a:extLst>
            </p:cNvPr>
            <p:cNvSpPr/>
            <p:nvPr/>
          </p:nvSpPr>
          <p:spPr>
            <a:xfrm rot="16200000">
              <a:off x="5983770" y="3368742"/>
              <a:ext cx="589023" cy="553743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5D8692D-601F-C64C-40CB-EB414B040628}"/>
                </a:ext>
              </a:extLst>
            </p:cNvPr>
            <p:cNvSpPr/>
            <p:nvPr/>
          </p:nvSpPr>
          <p:spPr>
            <a:xfrm rot="17642893">
              <a:off x="5557866" y="2108474"/>
              <a:ext cx="1532089" cy="1494633"/>
            </a:xfrm>
            <a:custGeom>
              <a:avLst/>
              <a:gdLst>
                <a:gd name="connsiteX0" fmla="*/ 1408947 w 1417030"/>
                <a:gd name="connsiteY0" fmla="*/ 463325 h 1382387"/>
                <a:gd name="connsiteX1" fmla="*/ 1356398 w 1417030"/>
                <a:gd name="connsiteY1" fmla="*/ 646226 h 1382387"/>
                <a:gd name="connsiteX2" fmla="*/ 1370912 w 1417030"/>
                <a:gd name="connsiteY2" fmla="*/ 747461 h 1382387"/>
                <a:gd name="connsiteX3" fmla="*/ 1232379 w 1417030"/>
                <a:gd name="connsiteY3" fmla="*/ 890460 h 1382387"/>
                <a:gd name="connsiteX4" fmla="*/ 1189491 w 1417030"/>
                <a:gd name="connsiteY4" fmla="*/ 1052857 h 1382387"/>
                <a:gd name="connsiteX5" fmla="*/ 999376 w 1417030"/>
                <a:gd name="connsiteY5" fmla="*/ 1155302 h 1382387"/>
                <a:gd name="connsiteX6" fmla="*/ 735509 w 1417030"/>
                <a:gd name="connsiteY6" fmla="*/ 1327375 h 1382387"/>
                <a:gd name="connsiteX7" fmla="*/ 594704 w 1417030"/>
                <a:gd name="connsiteY7" fmla="*/ 1376432 h 1382387"/>
                <a:gd name="connsiteX8" fmla="*/ 560718 w 1417030"/>
                <a:gd name="connsiteY8" fmla="*/ 1297197 h 1382387"/>
                <a:gd name="connsiteX9" fmla="*/ 458922 w 1417030"/>
                <a:gd name="connsiteY9" fmla="*/ 1278276 h 1382387"/>
                <a:gd name="connsiteX10" fmla="*/ 490737 w 1417030"/>
                <a:gd name="connsiteY10" fmla="*/ 1147488 h 1382387"/>
                <a:gd name="connsiteX11" fmla="*/ 490195 w 1417030"/>
                <a:gd name="connsiteY11" fmla="*/ 1145328 h 1382387"/>
                <a:gd name="connsiteX12" fmla="*/ 454398 w 1417030"/>
                <a:gd name="connsiteY12" fmla="*/ 1033451 h 1382387"/>
                <a:gd name="connsiteX13" fmla="*/ 616105 w 1417030"/>
                <a:gd name="connsiteY13" fmla="*/ 849570 h 1382387"/>
                <a:gd name="connsiteX14" fmla="*/ 616117 w 1417030"/>
                <a:gd name="connsiteY14" fmla="*/ 849503 h 1382387"/>
                <a:gd name="connsiteX15" fmla="*/ 626677 w 1417030"/>
                <a:gd name="connsiteY15" fmla="*/ 789758 h 1382387"/>
                <a:gd name="connsiteX16" fmla="*/ 778648 w 1417030"/>
                <a:gd name="connsiteY16" fmla="*/ 663644 h 1382387"/>
                <a:gd name="connsiteX17" fmla="*/ 778820 w 1417030"/>
                <a:gd name="connsiteY17" fmla="*/ 662545 h 1382387"/>
                <a:gd name="connsiteX18" fmla="*/ 786389 w 1417030"/>
                <a:gd name="connsiteY18" fmla="*/ 614217 h 1382387"/>
                <a:gd name="connsiteX19" fmla="*/ 817308 w 1417030"/>
                <a:gd name="connsiteY19" fmla="*/ 564718 h 1382387"/>
                <a:gd name="connsiteX20" fmla="*/ 860841 w 1417030"/>
                <a:gd name="connsiteY20" fmla="*/ 530430 h 1382387"/>
                <a:gd name="connsiteX21" fmla="*/ 831154 w 1417030"/>
                <a:gd name="connsiteY21" fmla="*/ 522125 h 1382387"/>
                <a:gd name="connsiteX22" fmla="*/ 689060 w 1417030"/>
                <a:gd name="connsiteY22" fmla="*/ 611690 h 1382387"/>
                <a:gd name="connsiteX23" fmla="*/ 480135 w 1417030"/>
                <a:gd name="connsiteY23" fmla="*/ 557020 h 1382387"/>
                <a:gd name="connsiteX24" fmla="*/ 169785 w 1417030"/>
                <a:gd name="connsiteY24" fmla="*/ 503005 h 1382387"/>
                <a:gd name="connsiteX25" fmla="*/ 33331 w 1417030"/>
                <a:gd name="connsiteY25" fmla="*/ 442897 h 1382387"/>
                <a:gd name="connsiteX26" fmla="*/ 62488 w 1417030"/>
                <a:gd name="connsiteY26" fmla="*/ 361760 h 1382387"/>
                <a:gd name="connsiteX27" fmla="*/ 918 w 1417030"/>
                <a:gd name="connsiteY27" fmla="*/ 278517 h 1382387"/>
                <a:gd name="connsiteX28" fmla="*/ 113360 w 1417030"/>
                <a:gd name="connsiteY28" fmla="*/ 204528 h 1382387"/>
                <a:gd name="connsiteX29" fmla="*/ 114436 w 1417030"/>
                <a:gd name="connsiteY29" fmla="*/ 202578 h 1382387"/>
                <a:gd name="connsiteX30" fmla="*/ 164523 w 1417030"/>
                <a:gd name="connsiteY30" fmla="*/ 96328 h 1382387"/>
                <a:gd name="connsiteX31" fmla="*/ 408187 w 1417030"/>
                <a:gd name="connsiteY31" fmla="*/ 72053 h 1382387"/>
                <a:gd name="connsiteX32" fmla="*/ 408241 w 1417030"/>
                <a:gd name="connsiteY32" fmla="*/ 72013 h 1382387"/>
                <a:gd name="connsiteX33" fmla="*/ 456698 w 1417030"/>
                <a:gd name="connsiteY33" fmla="*/ 35504 h 1382387"/>
                <a:gd name="connsiteX34" fmla="*/ 653856 w 1417030"/>
                <a:gd name="connsiteY34" fmla="*/ 46854 h 1382387"/>
                <a:gd name="connsiteX35" fmla="*/ 654732 w 1417030"/>
                <a:gd name="connsiteY35" fmla="*/ 46167 h 1382387"/>
                <a:gd name="connsiteX36" fmla="*/ 693217 w 1417030"/>
                <a:gd name="connsiteY36" fmla="*/ 15972 h 1382387"/>
                <a:gd name="connsiteX37" fmla="*/ 749583 w 1417030"/>
                <a:gd name="connsiteY37" fmla="*/ 840 h 1382387"/>
                <a:gd name="connsiteX38" fmla="*/ 815550 w 1417030"/>
                <a:gd name="connsiteY38" fmla="*/ 6331 h 1382387"/>
                <a:gd name="connsiteX39" fmla="*/ 866775 w 1417030"/>
                <a:gd name="connsiteY39" fmla="*/ 32532 h 1382387"/>
                <a:gd name="connsiteX40" fmla="*/ 868305 w 1417030"/>
                <a:gd name="connsiteY40" fmla="*/ 33315 h 1382387"/>
                <a:gd name="connsiteX41" fmla="*/ 987984 w 1417030"/>
                <a:gd name="connsiteY41" fmla="*/ 461 h 1382387"/>
                <a:gd name="connsiteX42" fmla="*/ 1031968 w 1417030"/>
                <a:gd name="connsiteY42" fmla="*/ 7817 h 1382387"/>
                <a:gd name="connsiteX43" fmla="*/ 1114963 w 1417030"/>
                <a:gd name="connsiteY43" fmla="*/ 77378 h 1382387"/>
                <a:gd name="connsiteX44" fmla="*/ 1115420 w 1417030"/>
                <a:gd name="connsiteY44" fmla="*/ 77550 h 1382387"/>
                <a:gd name="connsiteX45" fmla="*/ 1180952 w 1417030"/>
                <a:gd name="connsiteY45" fmla="*/ 102175 h 1382387"/>
                <a:gd name="connsiteX46" fmla="*/ 1221475 w 1417030"/>
                <a:gd name="connsiteY46" fmla="*/ 144890 h 1382387"/>
                <a:gd name="connsiteX47" fmla="*/ 1216707 w 1417030"/>
                <a:gd name="connsiteY47" fmla="*/ 218096 h 1382387"/>
                <a:gd name="connsiteX48" fmla="*/ 1251533 w 1417030"/>
                <a:gd name="connsiteY48" fmla="*/ 330027 h 1382387"/>
                <a:gd name="connsiteX49" fmla="*/ 1240815 w 1417030"/>
                <a:gd name="connsiteY49" fmla="*/ 347150 h 1382387"/>
                <a:gd name="connsiteX50" fmla="*/ 1260736 w 1417030"/>
                <a:gd name="connsiteY50" fmla="*/ 348378 h 1382387"/>
                <a:gd name="connsiteX51" fmla="*/ 1307158 w 1417030"/>
                <a:gd name="connsiteY51" fmla="*/ 405183 h 1382387"/>
                <a:gd name="connsiteX52" fmla="*/ 1408947 w 1417030"/>
                <a:gd name="connsiteY52" fmla="*/ 463325 h 138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417030" h="1382387">
                  <a:moveTo>
                    <a:pt x="1408947" y="463325"/>
                  </a:moveTo>
                  <a:cubicBezTo>
                    <a:pt x="1429952" y="514432"/>
                    <a:pt x="1409184" y="586719"/>
                    <a:pt x="1356398" y="646226"/>
                  </a:cubicBezTo>
                  <a:cubicBezTo>
                    <a:pt x="1378126" y="670096"/>
                    <a:pt x="1383406" y="707015"/>
                    <a:pt x="1370912" y="747461"/>
                  </a:cubicBezTo>
                  <a:cubicBezTo>
                    <a:pt x="1351931" y="808918"/>
                    <a:pt x="1295785" y="866866"/>
                    <a:pt x="1232379" y="890460"/>
                  </a:cubicBezTo>
                  <a:cubicBezTo>
                    <a:pt x="1248009" y="936865"/>
                    <a:pt x="1231678" y="998693"/>
                    <a:pt x="1189491" y="1052857"/>
                  </a:cubicBezTo>
                  <a:cubicBezTo>
                    <a:pt x="1139776" y="1116684"/>
                    <a:pt x="1063914" y="1157568"/>
                    <a:pt x="999376" y="1155302"/>
                  </a:cubicBezTo>
                  <a:cubicBezTo>
                    <a:pt x="950066" y="1260495"/>
                    <a:pt x="831039" y="1338123"/>
                    <a:pt x="735509" y="1327375"/>
                  </a:cubicBezTo>
                  <a:cubicBezTo>
                    <a:pt x="693822" y="1372782"/>
                    <a:pt x="634283" y="1393532"/>
                    <a:pt x="594704" y="1376432"/>
                  </a:cubicBezTo>
                  <a:cubicBezTo>
                    <a:pt x="566057" y="1364071"/>
                    <a:pt x="553136" y="1333960"/>
                    <a:pt x="560718" y="1297197"/>
                  </a:cubicBezTo>
                  <a:cubicBezTo>
                    <a:pt x="517327" y="1314340"/>
                    <a:pt x="477338" y="1306905"/>
                    <a:pt x="458922" y="1278276"/>
                  </a:cubicBezTo>
                  <a:cubicBezTo>
                    <a:pt x="437371" y="1244746"/>
                    <a:pt x="450578" y="1190441"/>
                    <a:pt x="490737" y="1147488"/>
                  </a:cubicBezTo>
                  <a:cubicBezTo>
                    <a:pt x="490546" y="1146771"/>
                    <a:pt x="490386" y="1146045"/>
                    <a:pt x="490195" y="1145328"/>
                  </a:cubicBezTo>
                  <a:cubicBezTo>
                    <a:pt x="458098" y="1122442"/>
                    <a:pt x="444982" y="1081420"/>
                    <a:pt x="454398" y="1033451"/>
                  </a:cubicBezTo>
                  <a:cubicBezTo>
                    <a:pt x="469288" y="957669"/>
                    <a:pt x="536605" y="881136"/>
                    <a:pt x="616105" y="849570"/>
                  </a:cubicBezTo>
                  <a:lnTo>
                    <a:pt x="616117" y="849503"/>
                  </a:lnTo>
                  <a:lnTo>
                    <a:pt x="626677" y="789758"/>
                  </a:lnTo>
                  <a:cubicBezTo>
                    <a:pt x="651108" y="730000"/>
                    <a:pt x="713280" y="674792"/>
                    <a:pt x="778648" y="663644"/>
                  </a:cubicBezTo>
                  <a:lnTo>
                    <a:pt x="778820" y="662545"/>
                  </a:lnTo>
                  <a:lnTo>
                    <a:pt x="786389" y="614217"/>
                  </a:lnTo>
                  <a:cubicBezTo>
                    <a:pt x="793027" y="597228"/>
                    <a:pt x="803528" y="580226"/>
                    <a:pt x="817308" y="564718"/>
                  </a:cubicBezTo>
                  <a:lnTo>
                    <a:pt x="860841" y="530430"/>
                  </a:lnTo>
                  <a:lnTo>
                    <a:pt x="831154" y="522125"/>
                  </a:lnTo>
                  <a:cubicBezTo>
                    <a:pt x="810950" y="566730"/>
                    <a:pt x="756851" y="600827"/>
                    <a:pt x="689060" y="611690"/>
                  </a:cubicBezTo>
                  <a:cubicBezTo>
                    <a:pt x="609176" y="624489"/>
                    <a:pt x="525803" y="602678"/>
                    <a:pt x="480135" y="557020"/>
                  </a:cubicBezTo>
                  <a:cubicBezTo>
                    <a:pt x="372344" y="600357"/>
                    <a:pt x="232343" y="575998"/>
                    <a:pt x="169785" y="503005"/>
                  </a:cubicBezTo>
                  <a:cubicBezTo>
                    <a:pt x="108331" y="507803"/>
                    <a:pt x="50627" y="482390"/>
                    <a:pt x="33331" y="442897"/>
                  </a:cubicBezTo>
                  <a:cubicBezTo>
                    <a:pt x="20801" y="414323"/>
                    <a:pt x="31877" y="383486"/>
                    <a:pt x="62488" y="361760"/>
                  </a:cubicBezTo>
                  <a:cubicBezTo>
                    <a:pt x="19057" y="344719"/>
                    <a:pt x="-5129" y="312017"/>
                    <a:pt x="918" y="278517"/>
                  </a:cubicBezTo>
                  <a:cubicBezTo>
                    <a:pt x="8011" y="239294"/>
                    <a:pt x="54697" y="208571"/>
                    <a:pt x="113360" y="204528"/>
                  </a:cubicBezTo>
                  <a:cubicBezTo>
                    <a:pt x="113709" y="203873"/>
                    <a:pt x="114087" y="203232"/>
                    <a:pt x="114436" y="202578"/>
                  </a:cubicBezTo>
                  <a:cubicBezTo>
                    <a:pt x="106558" y="163953"/>
                    <a:pt x="124930" y="125001"/>
                    <a:pt x="164523" y="96328"/>
                  </a:cubicBezTo>
                  <a:cubicBezTo>
                    <a:pt x="227081" y="51040"/>
                    <a:pt x="328506" y="40946"/>
                    <a:pt x="408187" y="72053"/>
                  </a:cubicBezTo>
                  <a:lnTo>
                    <a:pt x="408241" y="72013"/>
                  </a:lnTo>
                  <a:lnTo>
                    <a:pt x="456698" y="35504"/>
                  </a:lnTo>
                  <a:cubicBezTo>
                    <a:pt x="515313" y="8444"/>
                    <a:pt x="598435" y="10443"/>
                    <a:pt x="653856" y="46854"/>
                  </a:cubicBezTo>
                  <a:lnTo>
                    <a:pt x="654732" y="46167"/>
                  </a:lnTo>
                  <a:lnTo>
                    <a:pt x="693217" y="15972"/>
                  </a:lnTo>
                  <a:cubicBezTo>
                    <a:pt x="709656" y="8069"/>
                    <a:pt x="728929" y="2791"/>
                    <a:pt x="749583" y="840"/>
                  </a:cubicBezTo>
                  <a:cubicBezTo>
                    <a:pt x="772316" y="-1309"/>
                    <a:pt x="795034" y="719"/>
                    <a:pt x="815550" y="6331"/>
                  </a:cubicBezTo>
                  <a:lnTo>
                    <a:pt x="866775" y="32532"/>
                  </a:lnTo>
                  <a:lnTo>
                    <a:pt x="868305" y="33315"/>
                  </a:lnTo>
                  <a:cubicBezTo>
                    <a:pt x="898436" y="9675"/>
                    <a:pt x="943349" y="-2058"/>
                    <a:pt x="987984" y="461"/>
                  </a:cubicBezTo>
                  <a:cubicBezTo>
                    <a:pt x="1002862" y="1300"/>
                    <a:pt x="1017710" y="3723"/>
                    <a:pt x="1031968" y="7817"/>
                  </a:cubicBezTo>
                  <a:cubicBezTo>
                    <a:pt x="1075428" y="20288"/>
                    <a:pt x="1106591" y="46398"/>
                    <a:pt x="1114963" y="77378"/>
                  </a:cubicBezTo>
                  <a:lnTo>
                    <a:pt x="1115420" y="77550"/>
                  </a:lnTo>
                  <a:lnTo>
                    <a:pt x="1180952" y="102175"/>
                  </a:lnTo>
                  <a:cubicBezTo>
                    <a:pt x="1199266" y="113782"/>
                    <a:pt x="1213335" y="128375"/>
                    <a:pt x="1221475" y="144890"/>
                  </a:cubicBezTo>
                  <a:cubicBezTo>
                    <a:pt x="1233306" y="168865"/>
                    <a:pt x="1231620" y="194904"/>
                    <a:pt x="1216707" y="218096"/>
                  </a:cubicBezTo>
                  <a:cubicBezTo>
                    <a:pt x="1253365" y="249901"/>
                    <a:pt x="1266184" y="291131"/>
                    <a:pt x="1251533" y="330027"/>
                  </a:cubicBezTo>
                  <a:lnTo>
                    <a:pt x="1240815" y="347150"/>
                  </a:lnTo>
                  <a:lnTo>
                    <a:pt x="1260736" y="348378"/>
                  </a:lnTo>
                  <a:cubicBezTo>
                    <a:pt x="1285737" y="357850"/>
                    <a:pt x="1302256" y="378049"/>
                    <a:pt x="1307158" y="405183"/>
                  </a:cubicBezTo>
                  <a:cubicBezTo>
                    <a:pt x="1355659" y="403459"/>
                    <a:pt x="1393147" y="424881"/>
                    <a:pt x="1408947" y="463325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890B222-4945-6D2E-DE6B-547F95B2024A}"/>
                </a:ext>
              </a:extLst>
            </p:cNvPr>
            <p:cNvSpPr/>
            <p:nvPr/>
          </p:nvSpPr>
          <p:spPr>
            <a:xfrm>
              <a:off x="5830167" y="2424922"/>
              <a:ext cx="865305" cy="12037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AA0D83B-97CB-1CFD-2128-AFF9CC39B014}"/>
              </a:ext>
            </a:extLst>
          </p:cNvPr>
          <p:cNvGrpSpPr/>
          <p:nvPr/>
        </p:nvGrpSpPr>
        <p:grpSpPr>
          <a:xfrm>
            <a:off x="8798473" y="1400200"/>
            <a:ext cx="2597904" cy="4920804"/>
            <a:chOff x="8755846" y="1811816"/>
            <a:chExt cx="2597904" cy="4641121"/>
          </a:xfrm>
        </p:grpSpPr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B920A08F-F294-9684-092D-46498C02D440}"/>
                </a:ext>
              </a:extLst>
            </p:cNvPr>
            <p:cNvSpPr/>
            <p:nvPr/>
          </p:nvSpPr>
          <p:spPr>
            <a:xfrm>
              <a:off x="9466515" y="1947588"/>
              <a:ext cx="1241395" cy="137864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E6F8682-4E71-38CA-5EE7-C85AC77CA059}"/>
                </a:ext>
              </a:extLst>
            </p:cNvPr>
            <p:cNvSpPr/>
            <p:nvPr/>
          </p:nvSpPr>
          <p:spPr>
            <a:xfrm rot="3492832">
              <a:off x="10826137" y="4463899"/>
              <a:ext cx="648760" cy="40646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CFF5540-35D5-02CE-36B3-FE439BC4B58A}"/>
                </a:ext>
              </a:extLst>
            </p:cNvPr>
            <p:cNvSpPr/>
            <p:nvPr/>
          </p:nvSpPr>
          <p:spPr>
            <a:xfrm rot="7204752">
              <a:off x="8608192" y="4553302"/>
              <a:ext cx="725811" cy="4305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A96D9802-B5F8-081C-FEB8-24313BD9E6A3}"/>
                </a:ext>
              </a:extLst>
            </p:cNvPr>
            <p:cNvSpPr/>
            <p:nvPr/>
          </p:nvSpPr>
          <p:spPr>
            <a:xfrm rot="1673599">
              <a:off x="8950362" y="3252137"/>
              <a:ext cx="913137" cy="1655372"/>
            </a:xfrm>
            <a:prstGeom prst="trapezoid">
              <a:avLst>
                <a:gd name="adj" fmla="val 3996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rapezoid 80">
              <a:extLst>
                <a:ext uri="{FF2B5EF4-FFF2-40B4-BE49-F238E27FC236}">
                  <a16:creationId xmlns:a16="http://schemas.microsoft.com/office/drawing/2014/main" id="{72A38DE9-749E-1538-98DB-0314FDC9940C}"/>
                </a:ext>
              </a:extLst>
            </p:cNvPr>
            <p:cNvSpPr/>
            <p:nvPr/>
          </p:nvSpPr>
          <p:spPr>
            <a:xfrm rot="19808278">
              <a:off x="10158342" y="3207962"/>
              <a:ext cx="980806" cy="1622839"/>
            </a:xfrm>
            <a:prstGeom prst="trapezoid">
              <a:avLst>
                <a:gd name="adj" fmla="val 2886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DCA55CBE-2931-E23B-71A0-AF9FFBB930C2}"/>
                </a:ext>
              </a:extLst>
            </p:cNvPr>
            <p:cNvSpPr/>
            <p:nvPr/>
          </p:nvSpPr>
          <p:spPr>
            <a:xfrm rot="2387893">
              <a:off x="9976947" y="5814773"/>
              <a:ext cx="734866" cy="5097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AD61887-4680-D368-FCE0-40A516B191D1}"/>
                </a:ext>
              </a:extLst>
            </p:cNvPr>
            <p:cNvSpPr/>
            <p:nvPr/>
          </p:nvSpPr>
          <p:spPr>
            <a:xfrm rot="18159777">
              <a:off x="9385951" y="5830650"/>
              <a:ext cx="734866" cy="5097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65167673-6C2F-06E5-B9AB-92935CBEBAD4}"/>
                </a:ext>
              </a:extLst>
            </p:cNvPr>
            <p:cNvSpPr/>
            <p:nvPr/>
          </p:nvSpPr>
          <p:spPr>
            <a:xfrm>
              <a:off x="9213847" y="3265295"/>
              <a:ext cx="1728497" cy="2773476"/>
            </a:xfrm>
            <a:prstGeom prst="trapezoid">
              <a:avLst>
                <a:gd name="adj" fmla="val 3107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E0911E1D-A68C-0A8A-CC8B-A8553B412422}"/>
                </a:ext>
              </a:extLst>
            </p:cNvPr>
            <p:cNvSpPr/>
            <p:nvPr/>
          </p:nvSpPr>
          <p:spPr>
            <a:xfrm>
              <a:off x="9804064" y="2776047"/>
              <a:ext cx="548060" cy="81653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Parallelogram 74">
              <a:extLst>
                <a:ext uri="{FF2B5EF4-FFF2-40B4-BE49-F238E27FC236}">
                  <a16:creationId xmlns:a16="http://schemas.microsoft.com/office/drawing/2014/main" id="{B482DD70-126C-E7D5-4127-5AA07F534C2C}"/>
                </a:ext>
              </a:extLst>
            </p:cNvPr>
            <p:cNvSpPr/>
            <p:nvPr/>
          </p:nvSpPr>
          <p:spPr>
            <a:xfrm rot="330893">
              <a:off x="10319769" y="4799880"/>
              <a:ext cx="231714" cy="1068188"/>
            </a:xfrm>
            <a:custGeom>
              <a:avLst/>
              <a:gdLst>
                <a:gd name="connsiteX0" fmla="*/ 0 w 795495"/>
                <a:gd name="connsiteY0" fmla="*/ 1587441 h 1587441"/>
                <a:gd name="connsiteX1" fmla="*/ 198874 w 795495"/>
                <a:gd name="connsiteY1" fmla="*/ 0 h 1587441"/>
                <a:gd name="connsiteX2" fmla="*/ 795495 w 795495"/>
                <a:gd name="connsiteY2" fmla="*/ 0 h 1587441"/>
                <a:gd name="connsiteX3" fmla="*/ 596621 w 795495"/>
                <a:gd name="connsiteY3" fmla="*/ 1587441 h 1587441"/>
                <a:gd name="connsiteX4" fmla="*/ 0 w 795495"/>
                <a:gd name="connsiteY4" fmla="*/ 1587441 h 1587441"/>
                <a:gd name="connsiteX0" fmla="*/ 13832 w 809327"/>
                <a:gd name="connsiteY0" fmla="*/ 1587441 h 1840975"/>
                <a:gd name="connsiteX1" fmla="*/ 212706 w 809327"/>
                <a:gd name="connsiteY1" fmla="*/ 0 h 1840975"/>
                <a:gd name="connsiteX2" fmla="*/ 809327 w 809327"/>
                <a:gd name="connsiteY2" fmla="*/ 0 h 1840975"/>
                <a:gd name="connsiteX3" fmla="*/ 610453 w 809327"/>
                <a:gd name="connsiteY3" fmla="*/ 1587441 h 1840975"/>
                <a:gd name="connsiteX4" fmla="*/ 13832 w 809327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736" h="1840975">
                  <a:moveTo>
                    <a:pt x="14241" y="1587441"/>
                  </a:moveTo>
                  <a:lnTo>
                    <a:pt x="213115" y="0"/>
                  </a:lnTo>
                  <a:lnTo>
                    <a:pt x="809736" y="0"/>
                  </a:lnTo>
                  <a:cubicBezTo>
                    <a:pt x="737852" y="529147"/>
                    <a:pt x="791803" y="1142184"/>
                    <a:pt x="594084" y="1587441"/>
                  </a:cubicBezTo>
                  <a:cubicBezTo>
                    <a:pt x="395210" y="1587441"/>
                    <a:pt x="-88888" y="2157893"/>
                    <a:pt x="14241" y="1587441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Moon 87">
              <a:extLst>
                <a:ext uri="{FF2B5EF4-FFF2-40B4-BE49-F238E27FC236}">
                  <a16:creationId xmlns:a16="http://schemas.microsoft.com/office/drawing/2014/main" id="{75F6DC44-7776-D55E-591E-F24A8164AF08}"/>
                </a:ext>
              </a:extLst>
            </p:cNvPr>
            <p:cNvSpPr/>
            <p:nvPr/>
          </p:nvSpPr>
          <p:spPr>
            <a:xfrm rot="16200000">
              <a:off x="9834539" y="3126151"/>
              <a:ext cx="487110" cy="548062"/>
            </a:xfrm>
            <a:prstGeom prst="moon">
              <a:avLst>
                <a:gd name="adj" fmla="val 65667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220F1416-207E-E03A-9D4B-B8A142A099CA}"/>
                </a:ext>
              </a:extLst>
            </p:cNvPr>
            <p:cNvSpPr/>
            <p:nvPr/>
          </p:nvSpPr>
          <p:spPr>
            <a:xfrm>
              <a:off x="9598093" y="1947041"/>
              <a:ext cx="942913" cy="162084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Parallelogram 74">
              <a:extLst>
                <a:ext uri="{FF2B5EF4-FFF2-40B4-BE49-F238E27FC236}">
                  <a16:creationId xmlns:a16="http://schemas.microsoft.com/office/drawing/2014/main" id="{23A104DD-E327-B30A-53A3-8702B59D35F4}"/>
                </a:ext>
              </a:extLst>
            </p:cNvPr>
            <p:cNvSpPr/>
            <p:nvPr/>
          </p:nvSpPr>
          <p:spPr>
            <a:xfrm rot="21099766">
              <a:off x="10470607" y="4782683"/>
              <a:ext cx="231714" cy="1068188"/>
            </a:xfrm>
            <a:custGeom>
              <a:avLst/>
              <a:gdLst>
                <a:gd name="connsiteX0" fmla="*/ 0 w 795495"/>
                <a:gd name="connsiteY0" fmla="*/ 1587441 h 1587441"/>
                <a:gd name="connsiteX1" fmla="*/ 198874 w 795495"/>
                <a:gd name="connsiteY1" fmla="*/ 0 h 1587441"/>
                <a:gd name="connsiteX2" fmla="*/ 795495 w 795495"/>
                <a:gd name="connsiteY2" fmla="*/ 0 h 1587441"/>
                <a:gd name="connsiteX3" fmla="*/ 596621 w 795495"/>
                <a:gd name="connsiteY3" fmla="*/ 1587441 h 1587441"/>
                <a:gd name="connsiteX4" fmla="*/ 0 w 795495"/>
                <a:gd name="connsiteY4" fmla="*/ 1587441 h 1587441"/>
                <a:gd name="connsiteX0" fmla="*/ 13832 w 809327"/>
                <a:gd name="connsiteY0" fmla="*/ 1587441 h 1840975"/>
                <a:gd name="connsiteX1" fmla="*/ 212706 w 809327"/>
                <a:gd name="connsiteY1" fmla="*/ 0 h 1840975"/>
                <a:gd name="connsiteX2" fmla="*/ 809327 w 809327"/>
                <a:gd name="connsiteY2" fmla="*/ 0 h 1840975"/>
                <a:gd name="connsiteX3" fmla="*/ 610453 w 809327"/>
                <a:gd name="connsiteY3" fmla="*/ 1587441 h 1840975"/>
                <a:gd name="connsiteX4" fmla="*/ 13832 w 809327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736" h="1840975">
                  <a:moveTo>
                    <a:pt x="14241" y="1587441"/>
                  </a:moveTo>
                  <a:lnTo>
                    <a:pt x="213115" y="0"/>
                  </a:lnTo>
                  <a:lnTo>
                    <a:pt x="809736" y="0"/>
                  </a:lnTo>
                  <a:cubicBezTo>
                    <a:pt x="737852" y="529147"/>
                    <a:pt x="791803" y="1142184"/>
                    <a:pt x="594084" y="1587441"/>
                  </a:cubicBezTo>
                  <a:cubicBezTo>
                    <a:pt x="395210" y="1587441"/>
                    <a:pt x="-88888" y="2157893"/>
                    <a:pt x="14241" y="1587441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Moon 86">
              <a:extLst>
                <a:ext uri="{FF2B5EF4-FFF2-40B4-BE49-F238E27FC236}">
                  <a16:creationId xmlns:a16="http://schemas.microsoft.com/office/drawing/2014/main" id="{04BECFF3-C2B0-CCCE-ABD3-90693B5A8CEA}"/>
                </a:ext>
              </a:extLst>
            </p:cNvPr>
            <p:cNvSpPr/>
            <p:nvPr/>
          </p:nvSpPr>
          <p:spPr>
            <a:xfrm rot="16200000">
              <a:off x="9932634" y="4222440"/>
              <a:ext cx="290920" cy="1230444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Moon 90">
              <a:extLst>
                <a:ext uri="{FF2B5EF4-FFF2-40B4-BE49-F238E27FC236}">
                  <a16:creationId xmlns:a16="http://schemas.microsoft.com/office/drawing/2014/main" id="{71A29D41-A7DA-BB31-B222-05C87814F5AB}"/>
                </a:ext>
              </a:extLst>
            </p:cNvPr>
            <p:cNvSpPr/>
            <p:nvPr/>
          </p:nvSpPr>
          <p:spPr>
            <a:xfrm rot="16200000">
              <a:off x="9848357" y="4354055"/>
              <a:ext cx="442387" cy="1230444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1EF4D577-3691-E165-43FA-DAF86C7D806B}"/>
                </a:ext>
              </a:extLst>
            </p:cNvPr>
            <p:cNvSpPr/>
            <p:nvPr/>
          </p:nvSpPr>
          <p:spPr>
            <a:xfrm rot="5142639">
              <a:off x="9811442" y="1584618"/>
              <a:ext cx="516215" cy="970612"/>
            </a:xfrm>
            <a:custGeom>
              <a:avLst/>
              <a:gdLst>
                <a:gd name="connsiteX0" fmla="*/ 27601 w 516215"/>
                <a:gd name="connsiteY0" fmla="*/ 244307 h 970612"/>
                <a:gd name="connsiteX1" fmla="*/ 271908 w 516215"/>
                <a:gd name="connsiteY1" fmla="*/ 0 h 970612"/>
                <a:gd name="connsiteX2" fmla="*/ 516215 w 516215"/>
                <a:gd name="connsiteY2" fmla="*/ 0 h 970612"/>
                <a:gd name="connsiteX3" fmla="*/ 516215 w 516215"/>
                <a:gd name="connsiteY3" fmla="*/ 264160 h 970612"/>
                <a:gd name="connsiteX4" fmla="*/ 444659 w 516215"/>
                <a:gd name="connsiteY4" fmla="*/ 436911 h 970612"/>
                <a:gd name="connsiteX5" fmla="*/ 367406 w 516215"/>
                <a:gd name="connsiteY5" fmla="*/ 488997 h 970612"/>
                <a:gd name="connsiteX6" fmla="*/ 375781 w 516215"/>
                <a:gd name="connsiteY6" fmla="*/ 491352 h 970612"/>
                <a:gd name="connsiteX7" fmla="*/ 507738 w 516215"/>
                <a:gd name="connsiteY7" fmla="*/ 726989 h 970612"/>
                <a:gd name="connsiteX8" fmla="*/ 489466 w 516215"/>
                <a:gd name="connsiteY8" fmla="*/ 970612 h 970612"/>
                <a:gd name="connsiteX9" fmla="*/ 226045 w 516215"/>
                <a:gd name="connsiteY9" fmla="*/ 950854 h 970612"/>
                <a:gd name="connsiteX10" fmla="*/ 695 w 516215"/>
                <a:gd name="connsiteY10" fmla="*/ 688959 h 970612"/>
                <a:gd name="connsiteX11" fmla="*/ 18968 w 516215"/>
                <a:gd name="connsiteY11" fmla="*/ 445337 h 970612"/>
                <a:gd name="connsiteX12" fmla="*/ 27601 w 516215"/>
                <a:gd name="connsiteY12" fmla="*/ 445984 h 970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6215" h="970612">
                  <a:moveTo>
                    <a:pt x="27601" y="244307"/>
                  </a:moveTo>
                  <a:cubicBezTo>
                    <a:pt x="27601" y="109380"/>
                    <a:pt x="136981" y="0"/>
                    <a:pt x="271908" y="0"/>
                  </a:cubicBezTo>
                  <a:lnTo>
                    <a:pt x="516215" y="0"/>
                  </a:lnTo>
                  <a:lnTo>
                    <a:pt x="516215" y="264160"/>
                  </a:lnTo>
                  <a:cubicBezTo>
                    <a:pt x="516215" y="331624"/>
                    <a:pt x="488870" y="392700"/>
                    <a:pt x="444659" y="436911"/>
                  </a:cubicBezTo>
                  <a:lnTo>
                    <a:pt x="367406" y="488997"/>
                  </a:lnTo>
                  <a:lnTo>
                    <a:pt x="375781" y="491352"/>
                  </a:lnTo>
                  <a:cubicBezTo>
                    <a:pt x="460447" y="534894"/>
                    <a:pt x="515307" y="626078"/>
                    <a:pt x="507738" y="726989"/>
                  </a:cubicBezTo>
                  <a:lnTo>
                    <a:pt x="489466" y="970612"/>
                  </a:lnTo>
                  <a:lnTo>
                    <a:pt x="226045" y="950854"/>
                  </a:lnTo>
                  <a:cubicBezTo>
                    <a:pt x="91496" y="940763"/>
                    <a:pt x="-9396" y="823508"/>
                    <a:pt x="695" y="688959"/>
                  </a:cubicBezTo>
                  <a:lnTo>
                    <a:pt x="18968" y="445337"/>
                  </a:lnTo>
                  <a:lnTo>
                    <a:pt x="27601" y="445984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05117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03391-E691-BD21-4C30-95DA010AC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36A488-DBCF-58EC-9C3A-E9E1AB9521FD}"/>
              </a:ext>
            </a:extLst>
          </p:cNvPr>
          <p:cNvGrpSpPr/>
          <p:nvPr/>
        </p:nvGrpSpPr>
        <p:grpSpPr>
          <a:xfrm>
            <a:off x="458340" y="487908"/>
            <a:ext cx="2881512" cy="6141989"/>
            <a:chOff x="459163" y="609600"/>
            <a:chExt cx="2645441" cy="5638800"/>
          </a:xfrm>
          <a:solidFill>
            <a:schemeClr val="bg1"/>
          </a:solidFill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096DD36-07F7-9A69-5B1A-7219CE848A50}"/>
                </a:ext>
              </a:extLst>
            </p:cNvPr>
            <p:cNvGrpSpPr/>
            <p:nvPr/>
          </p:nvGrpSpPr>
          <p:grpSpPr>
            <a:xfrm>
              <a:off x="459163" y="609600"/>
              <a:ext cx="2645441" cy="5638800"/>
              <a:chOff x="3049963" y="304800"/>
              <a:chExt cx="2645441" cy="5638800"/>
            </a:xfrm>
            <a:grpFill/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142F4383-50D9-44A5-4DE2-1F99AF3F8C53}"/>
                  </a:ext>
                </a:extLst>
              </p:cNvPr>
              <p:cNvSpPr/>
              <p:nvPr/>
            </p:nvSpPr>
            <p:spPr>
              <a:xfrm>
                <a:off x="3505200" y="5334000"/>
                <a:ext cx="762000" cy="609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364AECC1-34AD-3719-7257-6EBCC76815B4}"/>
                  </a:ext>
                </a:extLst>
              </p:cNvPr>
              <p:cNvSpPr/>
              <p:nvPr/>
            </p:nvSpPr>
            <p:spPr>
              <a:xfrm>
                <a:off x="4267200" y="5334000"/>
                <a:ext cx="762000" cy="609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55FFA086-61AE-D615-02AE-3299557525DE}"/>
                  </a:ext>
                </a:extLst>
              </p:cNvPr>
              <p:cNvSpPr/>
              <p:nvPr/>
            </p:nvSpPr>
            <p:spPr>
              <a:xfrm rot="1395753">
                <a:off x="3049963" y="3443530"/>
                <a:ext cx="381000" cy="6096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651AE516-1C81-CB9B-3A81-4BCB6CC337EF}"/>
                  </a:ext>
                </a:extLst>
              </p:cNvPr>
              <p:cNvSpPr/>
              <p:nvPr/>
            </p:nvSpPr>
            <p:spPr>
              <a:xfrm rot="1480658">
                <a:off x="3219171" y="2105729"/>
                <a:ext cx="990600" cy="1828800"/>
              </a:xfrm>
              <a:prstGeom prst="trapezoid">
                <a:avLst>
                  <a:gd name="adj" fmla="val 3046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4AC930C1-43EA-F354-BA2A-632E8789A2A4}"/>
                  </a:ext>
                </a:extLst>
              </p:cNvPr>
              <p:cNvSpPr/>
              <p:nvPr/>
            </p:nvSpPr>
            <p:spPr>
              <a:xfrm rot="1522635">
                <a:off x="3320558" y="1983347"/>
                <a:ext cx="781962" cy="1678396"/>
              </a:xfrm>
              <a:prstGeom prst="trapezoid">
                <a:avLst>
                  <a:gd name="adj" fmla="val 3046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rapezoid 16">
                <a:extLst>
                  <a:ext uri="{FF2B5EF4-FFF2-40B4-BE49-F238E27FC236}">
                    <a16:creationId xmlns:a16="http://schemas.microsoft.com/office/drawing/2014/main" id="{7846964F-4323-CF13-DFA7-96A00E64504E}"/>
                  </a:ext>
                </a:extLst>
              </p:cNvPr>
              <p:cNvSpPr/>
              <p:nvPr/>
            </p:nvSpPr>
            <p:spPr>
              <a:xfrm>
                <a:off x="3352800" y="2209800"/>
                <a:ext cx="1981200" cy="3429000"/>
              </a:xfrm>
              <a:prstGeom prst="trapezoid">
                <a:avLst>
                  <a:gd name="adj" fmla="val 3046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rapezoid 17">
                <a:extLst>
                  <a:ext uri="{FF2B5EF4-FFF2-40B4-BE49-F238E27FC236}">
                    <a16:creationId xmlns:a16="http://schemas.microsoft.com/office/drawing/2014/main" id="{BA7EF733-206A-E8A0-D3A6-CB2084B7C832}"/>
                  </a:ext>
                </a:extLst>
              </p:cNvPr>
              <p:cNvSpPr/>
              <p:nvPr/>
            </p:nvSpPr>
            <p:spPr>
              <a:xfrm>
                <a:off x="3429000" y="1981200"/>
                <a:ext cx="1828800" cy="2362200"/>
              </a:xfrm>
              <a:prstGeom prst="trapezoid">
                <a:avLst>
                  <a:gd name="adj" fmla="val 3046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rapezoid 18">
                <a:extLst>
                  <a:ext uri="{FF2B5EF4-FFF2-40B4-BE49-F238E27FC236}">
                    <a16:creationId xmlns:a16="http://schemas.microsoft.com/office/drawing/2014/main" id="{846C5BD9-7A9F-56CA-4AD7-14B9D8373698}"/>
                  </a:ext>
                </a:extLst>
              </p:cNvPr>
              <p:cNvSpPr/>
              <p:nvPr/>
            </p:nvSpPr>
            <p:spPr>
              <a:xfrm rot="402310">
                <a:off x="3425412" y="2011293"/>
                <a:ext cx="809297" cy="3401044"/>
              </a:xfrm>
              <a:prstGeom prst="trapezoid">
                <a:avLst>
                  <a:gd name="adj" fmla="val 3046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Cloud 19">
                <a:extLst>
                  <a:ext uri="{FF2B5EF4-FFF2-40B4-BE49-F238E27FC236}">
                    <a16:creationId xmlns:a16="http://schemas.microsoft.com/office/drawing/2014/main" id="{E391127D-0CB3-DF1B-2224-D1F650317B5B}"/>
                  </a:ext>
                </a:extLst>
              </p:cNvPr>
              <p:cNvSpPr/>
              <p:nvPr/>
            </p:nvSpPr>
            <p:spPr>
              <a:xfrm>
                <a:off x="3581400" y="381000"/>
                <a:ext cx="609600" cy="1524000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Cloud 20">
                <a:extLst>
                  <a:ext uri="{FF2B5EF4-FFF2-40B4-BE49-F238E27FC236}">
                    <a16:creationId xmlns:a16="http://schemas.microsoft.com/office/drawing/2014/main" id="{E43231A0-7788-8728-278A-F046B95505B3}"/>
                  </a:ext>
                </a:extLst>
              </p:cNvPr>
              <p:cNvSpPr/>
              <p:nvPr/>
            </p:nvSpPr>
            <p:spPr>
              <a:xfrm rot="21175570">
                <a:off x="4589855" y="417252"/>
                <a:ext cx="685800" cy="1569896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FEF63F63-2760-858F-0D3C-487A484223EB}"/>
                  </a:ext>
                </a:extLst>
              </p:cNvPr>
              <p:cNvSpPr/>
              <p:nvPr/>
            </p:nvSpPr>
            <p:spPr>
              <a:xfrm>
                <a:off x="3810000" y="304800"/>
                <a:ext cx="1219200" cy="18288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3">
                <a:extLst>
                  <a:ext uri="{FF2B5EF4-FFF2-40B4-BE49-F238E27FC236}">
                    <a16:creationId xmlns:a16="http://schemas.microsoft.com/office/drawing/2014/main" id="{214CE930-7EE4-B3BB-AF81-5C271EE06D7E}"/>
                  </a:ext>
                </a:extLst>
              </p:cNvPr>
              <p:cNvGrpSpPr/>
              <p:nvPr/>
            </p:nvGrpSpPr>
            <p:grpSpPr>
              <a:xfrm>
                <a:off x="4667079" y="1886593"/>
                <a:ext cx="1028325" cy="2041870"/>
                <a:chOff x="4743279" y="2800993"/>
                <a:chExt cx="1028325" cy="2041870"/>
              </a:xfrm>
              <a:grpFill/>
            </p:grpSpPr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312759C8-4971-8D23-BF65-942970CE820A}"/>
                    </a:ext>
                  </a:extLst>
                </p:cNvPr>
                <p:cNvSpPr/>
                <p:nvPr/>
              </p:nvSpPr>
              <p:spPr>
                <a:xfrm rot="19853357">
                  <a:off x="5390604" y="4157063"/>
                  <a:ext cx="381000" cy="6858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Trapezoid 27">
                  <a:extLst>
                    <a:ext uri="{FF2B5EF4-FFF2-40B4-BE49-F238E27FC236}">
                      <a16:creationId xmlns:a16="http://schemas.microsoft.com/office/drawing/2014/main" id="{CA404E27-1EE6-48A2-8976-99495AE9BC99}"/>
                    </a:ext>
                  </a:extLst>
                </p:cNvPr>
                <p:cNvSpPr/>
                <p:nvPr/>
              </p:nvSpPr>
              <p:spPr>
                <a:xfrm rot="19830111">
                  <a:off x="4809673" y="2800993"/>
                  <a:ext cx="729945" cy="1881039"/>
                </a:xfrm>
                <a:prstGeom prst="trapezoid">
                  <a:avLst>
                    <a:gd name="adj" fmla="val 3046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rapezoid 28">
                  <a:extLst>
                    <a:ext uri="{FF2B5EF4-FFF2-40B4-BE49-F238E27FC236}">
                      <a16:creationId xmlns:a16="http://schemas.microsoft.com/office/drawing/2014/main" id="{858960D3-D4CD-69EA-D5BE-434DE0A786AF}"/>
                    </a:ext>
                  </a:extLst>
                </p:cNvPr>
                <p:cNvSpPr/>
                <p:nvPr/>
              </p:nvSpPr>
              <p:spPr>
                <a:xfrm rot="19749421">
                  <a:off x="4743279" y="2937980"/>
                  <a:ext cx="877678" cy="1504779"/>
                </a:xfrm>
                <a:prstGeom prst="trapezoid">
                  <a:avLst>
                    <a:gd name="adj" fmla="val 30469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4" name="Trapezoid 23">
                <a:extLst>
                  <a:ext uri="{FF2B5EF4-FFF2-40B4-BE49-F238E27FC236}">
                    <a16:creationId xmlns:a16="http://schemas.microsoft.com/office/drawing/2014/main" id="{49FCF5B0-2A39-B933-34E9-FF9B89CE7568}"/>
                  </a:ext>
                </a:extLst>
              </p:cNvPr>
              <p:cNvSpPr/>
              <p:nvPr/>
            </p:nvSpPr>
            <p:spPr>
              <a:xfrm rot="21185207">
                <a:off x="4484324" y="2019821"/>
                <a:ext cx="840889" cy="3486214"/>
              </a:xfrm>
              <a:prstGeom prst="trapezoid">
                <a:avLst>
                  <a:gd name="adj" fmla="val 3046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Cloud 24">
                <a:extLst>
                  <a:ext uri="{FF2B5EF4-FFF2-40B4-BE49-F238E27FC236}">
                    <a16:creationId xmlns:a16="http://schemas.microsoft.com/office/drawing/2014/main" id="{D369DCF7-62BC-0EA7-6379-1F2B6DFA78E9}"/>
                  </a:ext>
                </a:extLst>
              </p:cNvPr>
              <p:cNvSpPr/>
              <p:nvPr/>
            </p:nvSpPr>
            <p:spPr>
              <a:xfrm rot="21175570">
                <a:off x="3844971" y="1488673"/>
                <a:ext cx="1105317" cy="993083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4DAC3914-32A8-D203-0FBA-EFBC15F86309}"/>
                  </a:ext>
                </a:extLst>
              </p:cNvPr>
              <p:cNvSpPr/>
              <p:nvPr/>
            </p:nvSpPr>
            <p:spPr>
              <a:xfrm rot="5225831">
                <a:off x="4300667" y="1584083"/>
                <a:ext cx="151646" cy="34807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4E102CB-229C-A467-FD91-F682418E1268}"/>
                </a:ext>
              </a:extLst>
            </p:cNvPr>
            <p:cNvGrpSpPr/>
            <p:nvPr/>
          </p:nvGrpSpPr>
          <p:grpSpPr>
            <a:xfrm rot="342721">
              <a:off x="753773" y="5111242"/>
              <a:ext cx="605597" cy="534729"/>
              <a:chOff x="152400" y="1820740"/>
              <a:chExt cx="605597" cy="534729"/>
            </a:xfrm>
            <a:grpFill/>
          </p:grpSpPr>
          <p:sp>
            <p:nvSpPr>
              <p:cNvPr id="9" name="Diamond 8">
                <a:extLst>
                  <a:ext uri="{FF2B5EF4-FFF2-40B4-BE49-F238E27FC236}">
                    <a16:creationId xmlns:a16="http://schemas.microsoft.com/office/drawing/2014/main" id="{6B7DC8D4-9A6D-964B-7B1B-1CCBC8833DBB}"/>
                  </a:ext>
                </a:extLst>
              </p:cNvPr>
              <p:cNvSpPr/>
              <p:nvPr/>
            </p:nvSpPr>
            <p:spPr>
              <a:xfrm>
                <a:off x="152400" y="1820740"/>
                <a:ext cx="304800" cy="530914"/>
              </a:xfrm>
              <a:prstGeom prst="diamon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Diamond 9">
                <a:extLst>
                  <a:ext uri="{FF2B5EF4-FFF2-40B4-BE49-F238E27FC236}">
                    <a16:creationId xmlns:a16="http://schemas.microsoft.com/office/drawing/2014/main" id="{D1E72B08-A0E9-86A1-06F5-C021BE8A0BAD}"/>
                  </a:ext>
                </a:extLst>
              </p:cNvPr>
              <p:cNvSpPr/>
              <p:nvPr/>
            </p:nvSpPr>
            <p:spPr>
              <a:xfrm>
                <a:off x="453197" y="1824555"/>
                <a:ext cx="304800" cy="530914"/>
              </a:xfrm>
              <a:prstGeom prst="diamon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Diamond 10">
                <a:extLst>
                  <a:ext uri="{FF2B5EF4-FFF2-40B4-BE49-F238E27FC236}">
                    <a16:creationId xmlns:a16="http://schemas.microsoft.com/office/drawing/2014/main" id="{DB36E6E8-258B-B012-5502-E3054F3BF34C}"/>
                  </a:ext>
                </a:extLst>
              </p:cNvPr>
              <p:cNvSpPr/>
              <p:nvPr/>
            </p:nvSpPr>
            <p:spPr>
              <a:xfrm>
                <a:off x="314801" y="1824555"/>
                <a:ext cx="304800" cy="530914"/>
              </a:xfrm>
              <a:prstGeom prst="diamon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45F75BE-8C64-1A14-7757-CD9CA1E4176C}"/>
                </a:ext>
              </a:extLst>
            </p:cNvPr>
            <p:cNvGrpSpPr/>
            <p:nvPr/>
          </p:nvGrpSpPr>
          <p:grpSpPr>
            <a:xfrm rot="21000115">
              <a:off x="2177624" y="5211390"/>
              <a:ext cx="605597" cy="534729"/>
              <a:chOff x="152400" y="1820740"/>
              <a:chExt cx="605597" cy="534729"/>
            </a:xfrm>
            <a:grpFill/>
          </p:grpSpPr>
          <p:sp>
            <p:nvSpPr>
              <p:cNvPr id="6" name="Diamond 5">
                <a:extLst>
                  <a:ext uri="{FF2B5EF4-FFF2-40B4-BE49-F238E27FC236}">
                    <a16:creationId xmlns:a16="http://schemas.microsoft.com/office/drawing/2014/main" id="{F3462C02-AB51-B309-B8A6-870F104AACD0}"/>
                  </a:ext>
                </a:extLst>
              </p:cNvPr>
              <p:cNvSpPr/>
              <p:nvPr/>
            </p:nvSpPr>
            <p:spPr>
              <a:xfrm>
                <a:off x="152400" y="1820740"/>
                <a:ext cx="304800" cy="530914"/>
              </a:xfrm>
              <a:prstGeom prst="diamon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Diamond 6">
                <a:extLst>
                  <a:ext uri="{FF2B5EF4-FFF2-40B4-BE49-F238E27FC236}">
                    <a16:creationId xmlns:a16="http://schemas.microsoft.com/office/drawing/2014/main" id="{C63D4757-641D-D482-500B-D6FDDB221774}"/>
                  </a:ext>
                </a:extLst>
              </p:cNvPr>
              <p:cNvSpPr/>
              <p:nvPr/>
            </p:nvSpPr>
            <p:spPr>
              <a:xfrm>
                <a:off x="453197" y="1824555"/>
                <a:ext cx="304800" cy="530914"/>
              </a:xfrm>
              <a:prstGeom prst="diamon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Diamond 7">
                <a:extLst>
                  <a:ext uri="{FF2B5EF4-FFF2-40B4-BE49-F238E27FC236}">
                    <a16:creationId xmlns:a16="http://schemas.microsoft.com/office/drawing/2014/main" id="{F6F84CD5-0745-8C20-2DAB-A1E3F275B62F}"/>
                  </a:ext>
                </a:extLst>
              </p:cNvPr>
              <p:cNvSpPr/>
              <p:nvPr/>
            </p:nvSpPr>
            <p:spPr>
              <a:xfrm>
                <a:off x="314801" y="1824555"/>
                <a:ext cx="304800" cy="530914"/>
              </a:xfrm>
              <a:prstGeom prst="diamon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5CB45FE8-29B5-2497-CCBF-1CC894C73AB9}"/>
              </a:ext>
            </a:extLst>
          </p:cNvPr>
          <p:cNvSpPr txBox="1"/>
          <p:nvPr/>
        </p:nvSpPr>
        <p:spPr>
          <a:xfrm>
            <a:off x="3241782" y="6027128"/>
            <a:ext cx="1640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Aaron</a:t>
            </a:r>
          </a:p>
          <a:p>
            <a:r>
              <a:rPr lang="en-US" sz="1000" dirty="0"/>
              <a:t>Exodus 4, D&amp;C 107:1, 6, 20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92E31D3-F541-1E45-D302-A160482AA34F}"/>
              </a:ext>
            </a:extLst>
          </p:cNvPr>
          <p:cNvGrpSpPr/>
          <p:nvPr/>
        </p:nvGrpSpPr>
        <p:grpSpPr>
          <a:xfrm>
            <a:off x="4175153" y="613309"/>
            <a:ext cx="3087999" cy="6041716"/>
            <a:chOff x="4405522" y="337573"/>
            <a:chExt cx="3474796" cy="6440935"/>
          </a:xfrm>
          <a:solidFill>
            <a:schemeClr val="bg1"/>
          </a:solidFill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9F86912-4602-F5A1-1881-071A74159563}"/>
                </a:ext>
              </a:extLst>
            </p:cNvPr>
            <p:cNvGrpSpPr/>
            <p:nvPr/>
          </p:nvGrpSpPr>
          <p:grpSpPr>
            <a:xfrm rot="1888854">
              <a:off x="5482513" y="5688796"/>
              <a:ext cx="853271" cy="1089712"/>
              <a:chOff x="8027970" y="4984850"/>
              <a:chExt cx="789512" cy="1008286"/>
            </a:xfrm>
            <a:grpFill/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C6EF5478-F04A-429D-F86B-564D80BB9DD0}"/>
                  </a:ext>
                </a:extLst>
              </p:cNvPr>
              <p:cNvSpPr/>
              <p:nvPr/>
            </p:nvSpPr>
            <p:spPr>
              <a:xfrm>
                <a:off x="8027970" y="5121348"/>
                <a:ext cx="766783" cy="87178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83447A47-B6BE-E5FF-1276-3CEDAE87A82A}"/>
                  </a:ext>
                </a:extLst>
              </p:cNvPr>
              <p:cNvSpPr/>
              <p:nvPr/>
            </p:nvSpPr>
            <p:spPr>
              <a:xfrm>
                <a:off x="8149673" y="4984850"/>
                <a:ext cx="553968" cy="87178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72B836F4-50EE-657D-4404-D2833558F31D}"/>
                  </a:ext>
                </a:extLst>
              </p:cNvPr>
              <p:cNvSpPr/>
              <p:nvPr/>
            </p:nvSpPr>
            <p:spPr>
              <a:xfrm rot="305140">
                <a:off x="8048698" y="5467451"/>
                <a:ext cx="768784" cy="45719"/>
              </a:xfrm>
              <a:custGeom>
                <a:avLst/>
                <a:gdLst>
                  <a:gd name="connsiteX0" fmla="*/ 437665 w 875330"/>
                  <a:gd name="connsiteY0" fmla="*/ 0 h 519679"/>
                  <a:gd name="connsiteX1" fmla="*/ 875330 w 875330"/>
                  <a:gd name="connsiteY1" fmla="*/ 450426 h 519679"/>
                  <a:gd name="connsiteX2" fmla="*/ 868546 w 875330"/>
                  <a:gd name="connsiteY2" fmla="*/ 519679 h 519679"/>
                  <a:gd name="connsiteX3" fmla="*/ 807985 w 875330"/>
                  <a:gd name="connsiteY3" fmla="*/ 519679 h 519679"/>
                  <a:gd name="connsiteX4" fmla="*/ 814738 w 875330"/>
                  <a:gd name="connsiteY4" fmla="*/ 450426 h 519679"/>
                  <a:gd name="connsiteX5" fmla="*/ 437664 w 875330"/>
                  <a:gd name="connsiteY5" fmla="*/ 60590 h 519679"/>
                  <a:gd name="connsiteX6" fmla="*/ 60590 w 875330"/>
                  <a:gd name="connsiteY6" fmla="*/ 450426 h 519679"/>
                  <a:gd name="connsiteX7" fmla="*/ 67343 w 875330"/>
                  <a:gd name="connsiteY7" fmla="*/ 519679 h 519679"/>
                  <a:gd name="connsiteX8" fmla="*/ 6784 w 875330"/>
                  <a:gd name="connsiteY8" fmla="*/ 519679 h 519679"/>
                  <a:gd name="connsiteX9" fmla="*/ 0 w 875330"/>
                  <a:gd name="connsiteY9" fmla="*/ 450426 h 519679"/>
                  <a:gd name="connsiteX10" fmla="*/ 437665 w 875330"/>
                  <a:gd name="connsiteY10" fmla="*/ 0 h 519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75330" h="519679">
                    <a:moveTo>
                      <a:pt x="437665" y="0"/>
                    </a:moveTo>
                    <a:cubicBezTo>
                      <a:pt x="679381" y="0"/>
                      <a:pt x="875330" y="201663"/>
                      <a:pt x="875330" y="450426"/>
                    </a:cubicBezTo>
                    <a:lnTo>
                      <a:pt x="868546" y="519679"/>
                    </a:lnTo>
                    <a:lnTo>
                      <a:pt x="807985" y="519679"/>
                    </a:lnTo>
                    <a:lnTo>
                      <a:pt x="814738" y="450426"/>
                    </a:lnTo>
                    <a:cubicBezTo>
                      <a:pt x="814738" y="235126"/>
                      <a:pt x="645916" y="60590"/>
                      <a:pt x="437664" y="60590"/>
                    </a:cubicBezTo>
                    <a:cubicBezTo>
                      <a:pt x="229412" y="60590"/>
                      <a:pt x="60590" y="235126"/>
                      <a:pt x="60590" y="450426"/>
                    </a:cubicBezTo>
                    <a:lnTo>
                      <a:pt x="67343" y="519679"/>
                    </a:lnTo>
                    <a:lnTo>
                      <a:pt x="6784" y="519679"/>
                    </a:lnTo>
                    <a:lnTo>
                      <a:pt x="0" y="450426"/>
                    </a:lnTo>
                    <a:cubicBezTo>
                      <a:pt x="0" y="201663"/>
                      <a:pt x="195949" y="0"/>
                      <a:pt x="437665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EE9EEB2-2EE4-6CDC-F392-EDB9E64BF0AB}"/>
                </a:ext>
              </a:extLst>
            </p:cNvPr>
            <p:cNvGrpSpPr/>
            <p:nvPr/>
          </p:nvGrpSpPr>
          <p:grpSpPr>
            <a:xfrm rot="18849425">
              <a:off x="6258331" y="5726422"/>
              <a:ext cx="853271" cy="1089712"/>
              <a:chOff x="8027970" y="4984850"/>
              <a:chExt cx="789512" cy="1008286"/>
            </a:xfrm>
            <a:grpFill/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22A97CDF-BAB5-23FF-F96C-70EBB68DBE03}"/>
                  </a:ext>
                </a:extLst>
              </p:cNvPr>
              <p:cNvSpPr/>
              <p:nvPr/>
            </p:nvSpPr>
            <p:spPr>
              <a:xfrm>
                <a:off x="8027970" y="5121348"/>
                <a:ext cx="766783" cy="87178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4183C63-5B7E-5DDA-C83D-22EA5D35EF0D}"/>
                  </a:ext>
                </a:extLst>
              </p:cNvPr>
              <p:cNvSpPr/>
              <p:nvPr/>
            </p:nvSpPr>
            <p:spPr>
              <a:xfrm>
                <a:off x="8149673" y="4984850"/>
                <a:ext cx="553968" cy="87178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B3E77EE2-7AE2-DE4B-9F58-DE6CAF2EA886}"/>
                  </a:ext>
                </a:extLst>
              </p:cNvPr>
              <p:cNvSpPr/>
              <p:nvPr/>
            </p:nvSpPr>
            <p:spPr>
              <a:xfrm rot="305140">
                <a:off x="8048698" y="5467451"/>
                <a:ext cx="768784" cy="45719"/>
              </a:xfrm>
              <a:custGeom>
                <a:avLst/>
                <a:gdLst>
                  <a:gd name="connsiteX0" fmla="*/ 437665 w 875330"/>
                  <a:gd name="connsiteY0" fmla="*/ 0 h 519679"/>
                  <a:gd name="connsiteX1" fmla="*/ 875330 w 875330"/>
                  <a:gd name="connsiteY1" fmla="*/ 450426 h 519679"/>
                  <a:gd name="connsiteX2" fmla="*/ 868546 w 875330"/>
                  <a:gd name="connsiteY2" fmla="*/ 519679 h 519679"/>
                  <a:gd name="connsiteX3" fmla="*/ 807985 w 875330"/>
                  <a:gd name="connsiteY3" fmla="*/ 519679 h 519679"/>
                  <a:gd name="connsiteX4" fmla="*/ 814738 w 875330"/>
                  <a:gd name="connsiteY4" fmla="*/ 450426 h 519679"/>
                  <a:gd name="connsiteX5" fmla="*/ 437664 w 875330"/>
                  <a:gd name="connsiteY5" fmla="*/ 60590 h 519679"/>
                  <a:gd name="connsiteX6" fmla="*/ 60590 w 875330"/>
                  <a:gd name="connsiteY6" fmla="*/ 450426 h 519679"/>
                  <a:gd name="connsiteX7" fmla="*/ 67343 w 875330"/>
                  <a:gd name="connsiteY7" fmla="*/ 519679 h 519679"/>
                  <a:gd name="connsiteX8" fmla="*/ 6784 w 875330"/>
                  <a:gd name="connsiteY8" fmla="*/ 519679 h 519679"/>
                  <a:gd name="connsiteX9" fmla="*/ 0 w 875330"/>
                  <a:gd name="connsiteY9" fmla="*/ 450426 h 519679"/>
                  <a:gd name="connsiteX10" fmla="*/ 437665 w 875330"/>
                  <a:gd name="connsiteY10" fmla="*/ 0 h 519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75330" h="519679">
                    <a:moveTo>
                      <a:pt x="437665" y="0"/>
                    </a:moveTo>
                    <a:cubicBezTo>
                      <a:pt x="679381" y="0"/>
                      <a:pt x="875330" y="201663"/>
                      <a:pt x="875330" y="450426"/>
                    </a:cubicBezTo>
                    <a:lnTo>
                      <a:pt x="868546" y="519679"/>
                    </a:lnTo>
                    <a:lnTo>
                      <a:pt x="807985" y="519679"/>
                    </a:lnTo>
                    <a:lnTo>
                      <a:pt x="814738" y="450426"/>
                    </a:lnTo>
                    <a:cubicBezTo>
                      <a:pt x="814738" y="235126"/>
                      <a:pt x="645916" y="60590"/>
                      <a:pt x="437664" y="60590"/>
                    </a:cubicBezTo>
                    <a:cubicBezTo>
                      <a:pt x="229412" y="60590"/>
                      <a:pt x="60590" y="235126"/>
                      <a:pt x="60590" y="450426"/>
                    </a:cubicBezTo>
                    <a:lnTo>
                      <a:pt x="67343" y="519679"/>
                    </a:lnTo>
                    <a:lnTo>
                      <a:pt x="6784" y="519679"/>
                    </a:lnTo>
                    <a:lnTo>
                      <a:pt x="0" y="450426"/>
                    </a:lnTo>
                    <a:cubicBezTo>
                      <a:pt x="0" y="201663"/>
                      <a:pt x="195949" y="0"/>
                      <a:pt x="437665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Moon 33">
              <a:extLst>
                <a:ext uri="{FF2B5EF4-FFF2-40B4-BE49-F238E27FC236}">
                  <a16:creationId xmlns:a16="http://schemas.microsoft.com/office/drawing/2014/main" id="{C83396A6-5702-9701-88A2-40666B78EBFB}"/>
                </a:ext>
              </a:extLst>
            </p:cNvPr>
            <p:cNvSpPr/>
            <p:nvPr/>
          </p:nvSpPr>
          <p:spPr>
            <a:xfrm rot="269367">
              <a:off x="4906889" y="875418"/>
              <a:ext cx="1116321" cy="1720052"/>
            </a:xfrm>
            <a:prstGeom prst="moon">
              <a:avLst>
                <a:gd name="adj" fmla="val 702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Moon 34">
              <a:extLst>
                <a:ext uri="{FF2B5EF4-FFF2-40B4-BE49-F238E27FC236}">
                  <a16:creationId xmlns:a16="http://schemas.microsoft.com/office/drawing/2014/main" id="{2E544D58-EE04-DEE9-0DB2-1D1B219AD86E}"/>
                </a:ext>
              </a:extLst>
            </p:cNvPr>
            <p:cNvSpPr/>
            <p:nvPr/>
          </p:nvSpPr>
          <p:spPr>
            <a:xfrm rot="10543047">
              <a:off x="6687436" y="883686"/>
              <a:ext cx="1116321" cy="1720052"/>
            </a:xfrm>
            <a:prstGeom prst="moon">
              <a:avLst>
                <a:gd name="adj" fmla="val 702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0EFA533-4347-293A-4BE5-FDDEC486DB94}"/>
                </a:ext>
              </a:extLst>
            </p:cNvPr>
            <p:cNvSpPr/>
            <p:nvPr/>
          </p:nvSpPr>
          <p:spPr>
            <a:xfrm rot="2156283">
              <a:off x="4405522" y="3793785"/>
              <a:ext cx="606781" cy="9686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546D59AA-2D06-08BE-9318-A6F8BAEF42CB}"/>
                </a:ext>
              </a:extLst>
            </p:cNvPr>
            <p:cNvSpPr/>
            <p:nvPr/>
          </p:nvSpPr>
          <p:spPr>
            <a:xfrm rot="1996156">
              <a:off x="4550726" y="2657897"/>
              <a:ext cx="1283732" cy="183479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A23AEF2F-3035-0713-6134-EC7A849EF5EA}"/>
                </a:ext>
              </a:extLst>
            </p:cNvPr>
            <p:cNvSpPr/>
            <p:nvPr/>
          </p:nvSpPr>
          <p:spPr>
            <a:xfrm rot="2041752">
              <a:off x="4743494" y="2434750"/>
              <a:ext cx="1276155" cy="166076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DA67A132-BB31-E0CC-D8ED-8B2087AB000E}"/>
                </a:ext>
              </a:extLst>
            </p:cNvPr>
            <p:cNvSpPr/>
            <p:nvPr/>
          </p:nvSpPr>
          <p:spPr>
            <a:xfrm rot="19870960">
              <a:off x="6325482" y="2377431"/>
              <a:ext cx="1205810" cy="183479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1DF38B3D-757F-9CAF-E3F7-E707F086F1E2}"/>
                </a:ext>
              </a:extLst>
            </p:cNvPr>
            <p:cNvSpPr/>
            <p:nvPr/>
          </p:nvSpPr>
          <p:spPr>
            <a:xfrm rot="20036208">
              <a:off x="6071383" y="2136576"/>
              <a:ext cx="1276155" cy="166076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23C42251-909E-5072-9812-FA4AF54CCC59}"/>
                </a:ext>
              </a:extLst>
            </p:cNvPr>
            <p:cNvSpPr/>
            <p:nvPr/>
          </p:nvSpPr>
          <p:spPr>
            <a:xfrm>
              <a:off x="5356722" y="2510469"/>
              <a:ext cx="1840441" cy="368088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0805F71-8248-4E7F-823A-01E886B07B85}"/>
                </a:ext>
              </a:extLst>
            </p:cNvPr>
            <p:cNvSpPr/>
            <p:nvPr/>
          </p:nvSpPr>
          <p:spPr>
            <a:xfrm>
              <a:off x="5866456" y="2219873"/>
              <a:ext cx="762217" cy="77492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2EDD6BE6-C283-A9EC-52C0-80BE47957429}"/>
                </a:ext>
              </a:extLst>
            </p:cNvPr>
            <p:cNvSpPr/>
            <p:nvPr/>
          </p:nvSpPr>
          <p:spPr>
            <a:xfrm rot="21335299">
              <a:off x="6347891" y="2315871"/>
              <a:ext cx="888694" cy="368509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apezoid 43">
              <a:extLst>
                <a:ext uri="{FF2B5EF4-FFF2-40B4-BE49-F238E27FC236}">
                  <a16:creationId xmlns:a16="http://schemas.microsoft.com/office/drawing/2014/main" id="{CB31B7D6-EA46-E497-6470-B7F4184EDFB1}"/>
                </a:ext>
              </a:extLst>
            </p:cNvPr>
            <p:cNvSpPr/>
            <p:nvPr/>
          </p:nvSpPr>
          <p:spPr>
            <a:xfrm rot="353417">
              <a:off x="5335027" y="2412487"/>
              <a:ext cx="888694" cy="352252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4F89CC1-E844-7CF8-5361-A3464A00EE92}"/>
                </a:ext>
              </a:extLst>
            </p:cNvPr>
            <p:cNvSpPr/>
            <p:nvPr/>
          </p:nvSpPr>
          <p:spPr>
            <a:xfrm>
              <a:off x="5162992" y="644538"/>
              <a:ext cx="2324768" cy="196279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B69E141-7142-5F71-B31A-1DF3D59DBA2D}"/>
                </a:ext>
              </a:extLst>
            </p:cNvPr>
            <p:cNvSpPr/>
            <p:nvPr/>
          </p:nvSpPr>
          <p:spPr>
            <a:xfrm rot="4812317">
              <a:off x="5629283" y="-143189"/>
              <a:ext cx="1278117" cy="2239641"/>
            </a:xfrm>
            <a:custGeom>
              <a:avLst/>
              <a:gdLst>
                <a:gd name="connsiteX0" fmla="*/ 6800 w 1278117"/>
                <a:gd name="connsiteY0" fmla="*/ 1278555 h 2239641"/>
                <a:gd name="connsiteX1" fmla="*/ 153484 w 1278117"/>
                <a:gd name="connsiteY1" fmla="*/ 986745 h 2239641"/>
                <a:gd name="connsiteX2" fmla="*/ 189509 w 1278117"/>
                <a:gd name="connsiteY2" fmla="*/ 952989 h 2239641"/>
                <a:gd name="connsiteX3" fmla="*/ 166876 w 1278117"/>
                <a:gd name="connsiteY3" fmla="*/ 895539 h 2239641"/>
                <a:gd name="connsiteX4" fmla="*/ 153643 w 1278117"/>
                <a:gd name="connsiteY4" fmla="*/ 638478 h 2239641"/>
                <a:gd name="connsiteX5" fmla="*/ 689533 w 1278117"/>
                <a:gd name="connsiteY5" fmla="*/ 127891 h 2239641"/>
                <a:gd name="connsiteX6" fmla="*/ 784437 w 1278117"/>
                <a:gd name="connsiteY6" fmla="*/ 118424 h 2239641"/>
                <a:gd name="connsiteX7" fmla="*/ 803012 w 1278117"/>
                <a:gd name="connsiteY7" fmla="*/ 104853 h 2239641"/>
                <a:gd name="connsiteX8" fmla="*/ 1208329 w 1278117"/>
                <a:gd name="connsiteY8" fmla="*/ 244 h 2239641"/>
                <a:gd name="connsiteX9" fmla="*/ 1144175 w 1278117"/>
                <a:gd name="connsiteY9" fmla="*/ 96370 h 2239641"/>
                <a:gd name="connsiteX10" fmla="*/ 1104278 w 1278117"/>
                <a:gd name="connsiteY10" fmla="*/ 170597 h 2239641"/>
                <a:gd name="connsiteX11" fmla="*/ 1123068 w 1278117"/>
                <a:gd name="connsiteY11" fmla="*/ 173714 h 2239641"/>
                <a:gd name="connsiteX12" fmla="*/ 1254253 w 1278117"/>
                <a:gd name="connsiteY12" fmla="*/ 217432 h 2239641"/>
                <a:gd name="connsiteX13" fmla="*/ 1123900 w 1278117"/>
                <a:gd name="connsiteY13" fmla="*/ 297218 h 2239641"/>
                <a:gd name="connsiteX14" fmla="*/ 1019263 w 1278117"/>
                <a:gd name="connsiteY14" fmla="*/ 388738 h 2239641"/>
                <a:gd name="connsiteX15" fmla="*/ 1013996 w 1278117"/>
                <a:gd name="connsiteY15" fmla="*/ 405641 h 2239641"/>
                <a:gd name="connsiteX16" fmla="*/ 1009219 w 1278117"/>
                <a:gd name="connsiteY16" fmla="*/ 428448 h 2239641"/>
                <a:gd name="connsiteX17" fmla="*/ 1146001 w 1278117"/>
                <a:gd name="connsiteY17" fmla="*/ 418613 h 2239641"/>
                <a:gd name="connsiteX18" fmla="*/ 991193 w 1278117"/>
                <a:gd name="connsiteY18" fmla="*/ 636615 h 2239641"/>
                <a:gd name="connsiteX19" fmla="*/ 978650 w 1278117"/>
                <a:gd name="connsiteY19" fmla="*/ 663385 h 2239641"/>
                <a:gd name="connsiteX20" fmla="*/ 977595 w 1278117"/>
                <a:gd name="connsiteY20" fmla="*/ 731958 h 2239641"/>
                <a:gd name="connsiteX21" fmla="*/ 986379 w 1278117"/>
                <a:gd name="connsiteY21" fmla="*/ 841343 h 2239641"/>
                <a:gd name="connsiteX22" fmla="*/ 1007475 w 1278117"/>
                <a:gd name="connsiteY22" fmla="*/ 943068 h 2239641"/>
                <a:gd name="connsiteX23" fmla="*/ 1033997 w 1278117"/>
                <a:gd name="connsiteY23" fmla="*/ 942692 h 2239641"/>
                <a:gd name="connsiteX24" fmla="*/ 1278117 w 1278117"/>
                <a:gd name="connsiteY24" fmla="*/ 1000650 h 2239641"/>
                <a:gd name="connsiteX25" fmla="*/ 1097035 w 1278117"/>
                <a:gd name="connsiteY25" fmla="*/ 1140680 h 2239641"/>
                <a:gd name="connsiteX26" fmla="*/ 1077129 w 1278117"/>
                <a:gd name="connsiteY26" fmla="*/ 1161250 h 2239641"/>
                <a:gd name="connsiteX27" fmla="*/ 1085054 w 1278117"/>
                <a:gd name="connsiteY27" fmla="*/ 1182459 h 2239641"/>
                <a:gd name="connsiteX28" fmla="*/ 1174835 w 1278117"/>
                <a:gd name="connsiteY28" fmla="*/ 1342870 h 2239641"/>
                <a:gd name="connsiteX29" fmla="*/ 1030108 w 1278117"/>
                <a:gd name="connsiteY29" fmla="*/ 1325612 h 2239641"/>
                <a:gd name="connsiteX30" fmla="*/ 954842 w 1278117"/>
                <a:gd name="connsiteY30" fmla="*/ 1301774 h 2239641"/>
                <a:gd name="connsiteX31" fmla="*/ 949942 w 1278117"/>
                <a:gd name="connsiteY31" fmla="*/ 1307917 h 2239641"/>
                <a:gd name="connsiteX32" fmla="*/ 945666 w 1278117"/>
                <a:gd name="connsiteY32" fmla="*/ 1314476 h 2239641"/>
                <a:gd name="connsiteX33" fmla="*/ 955468 w 1278117"/>
                <a:gd name="connsiteY33" fmla="*/ 1341819 h 2239641"/>
                <a:gd name="connsiteX34" fmla="*/ 1146001 w 1278117"/>
                <a:gd name="connsiteY34" fmla="*/ 1636071 h 2239641"/>
                <a:gd name="connsiteX35" fmla="*/ 813802 w 1278117"/>
                <a:gd name="connsiteY35" fmla="*/ 1588234 h 2239641"/>
                <a:gd name="connsiteX36" fmla="*/ 803546 w 1278117"/>
                <a:gd name="connsiteY36" fmla="*/ 1584263 h 2239641"/>
                <a:gd name="connsiteX37" fmla="*/ 797629 w 1278117"/>
                <a:gd name="connsiteY37" fmla="*/ 1598793 h 2239641"/>
                <a:gd name="connsiteX38" fmla="*/ 766129 w 1278117"/>
                <a:gd name="connsiteY38" fmla="*/ 1703913 h 2239641"/>
                <a:gd name="connsiteX39" fmla="*/ 749125 w 1278117"/>
                <a:gd name="connsiteY39" fmla="*/ 1804905 h 2239641"/>
                <a:gd name="connsiteX40" fmla="*/ 786078 w 1278117"/>
                <a:gd name="connsiteY40" fmla="*/ 1848310 h 2239641"/>
                <a:gd name="connsiteX41" fmla="*/ 893530 w 1278117"/>
                <a:gd name="connsiteY41" fmla="*/ 1942051 h 2239641"/>
                <a:gd name="connsiteX42" fmla="*/ 893529 w 1278117"/>
                <a:gd name="connsiteY42" fmla="*/ 1942052 h 2239641"/>
                <a:gd name="connsiteX43" fmla="*/ 787701 w 1278117"/>
                <a:gd name="connsiteY43" fmla="*/ 1968081 h 2239641"/>
                <a:gd name="connsiteX44" fmla="*/ 735520 w 1278117"/>
                <a:gd name="connsiteY44" fmla="*/ 1970396 h 2239641"/>
                <a:gd name="connsiteX45" fmla="*/ 734318 w 1278117"/>
                <a:gd name="connsiteY45" fmla="*/ 2057585 h 2239641"/>
                <a:gd name="connsiteX46" fmla="*/ 759784 w 1278117"/>
                <a:gd name="connsiteY46" fmla="*/ 2239641 h 2239641"/>
                <a:gd name="connsiteX47" fmla="*/ 365993 w 1278117"/>
                <a:gd name="connsiteY47" fmla="*/ 1861696 h 2239641"/>
                <a:gd name="connsiteX48" fmla="*/ 359859 w 1278117"/>
                <a:gd name="connsiteY48" fmla="*/ 1843670 h 2239641"/>
                <a:gd name="connsiteX49" fmla="*/ 296269 w 1278117"/>
                <a:gd name="connsiteY49" fmla="*/ 1819692 h 2239641"/>
                <a:gd name="connsiteX50" fmla="*/ 18884 w 1278117"/>
                <a:gd name="connsiteY50" fmla="*/ 1496433 h 2239641"/>
                <a:gd name="connsiteX51" fmla="*/ 6800 w 1278117"/>
                <a:gd name="connsiteY51" fmla="*/ 1278555 h 223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278117" h="2239641">
                  <a:moveTo>
                    <a:pt x="6800" y="1278555"/>
                  </a:moveTo>
                  <a:cubicBezTo>
                    <a:pt x="24489" y="1171499"/>
                    <a:pt x="76018" y="1070051"/>
                    <a:pt x="153484" y="986745"/>
                  </a:cubicBezTo>
                  <a:lnTo>
                    <a:pt x="189509" y="952989"/>
                  </a:lnTo>
                  <a:lnTo>
                    <a:pt x="166876" y="895539"/>
                  </a:lnTo>
                  <a:cubicBezTo>
                    <a:pt x="143981" y="813279"/>
                    <a:pt x="138492" y="726236"/>
                    <a:pt x="153643" y="638478"/>
                  </a:cubicBezTo>
                  <a:cubicBezTo>
                    <a:pt x="199092" y="375206"/>
                    <a:pt x="417370" y="180269"/>
                    <a:pt x="689533" y="127891"/>
                  </a:cubicBezTo>
                  <a:lnTo>
                    <a:pt x="784437" y="118424"/>
                  </a:lnTo>
                  <a:lnTo>
                    <a:pt x="803012" y="104853"/>
                  </a:lnTo>
                  <a:cubicBezTo>
                    <a:pt x="919703" y="35336"/>
                    <a:pt x="1059250" y="-3474"/>
                    <a:pt x="1208329" y="244"/>
                  </a:cubicBezTo>
                  <a:cubicBezTo>
                    <a:pt x="1185218" y="31554"/>
                    <a:pt x="1163832" y="63634"/>
                    <a:pt x="1144175" y="96370"/>
                  </a:cubicBezTo>
                  <a:lnTo>
                    <a:pt x="1104278" y="170597"/>
                  </a:lnTo>
                  <a:lnTo>
                    <a:pt x="1123068" y="173714"/>
                  </a:lnTo>
                  <a:cubicBezTo>
                    <a:pt x="1166827" y="184550"/>
                    <a:pt x="1210742" y="199075"/>
                    <a:pt x="1254253" y="217432"/>
                  </a:cubicBezTo>
                  <a:cubicBezTo>
                    <a:pt x="1207414" y="241146"/>
                    <a:pt x="1163915" y="267853"/>
                    <a:pt x="1123900" y="297218"/>
                  </a:cubicBezTo>
                  <a:lnTo>
                    <a:pt x="1019263" y="388738"/>
                  </a:lnTo>
                  <a:lnTo>
                    <a:pt x="1013996" y="405641"/>
                  </a:lnTo>
                  <a:lnTo>
                    <a:pt x="1009219" y="428448"/>
                  </a:lnTo>
                  <a:lnTo>
                    <a:pt x="1146001" y="418613"/>
                  </a:lnTo>
                  <a:cubicBezTo>
                    <a:pt x="1082490" y="487962"/>
                    <a:pt x="1030887" y="561104"/>
                    <a:pt x="991193" y="636615"/>
                  </a:cubicBezTo>
                  <a:lnTo>
                    <a:pt x="978650" y="663385"/>
                  </a:lnTo>
                  <a:lnTo>
                    <a:pt x="977595" y="731958"/>
                  </a:lnTo>
                  <a:cubicBezTo>
                    <a:pt x="978777" y="768482"/>
                    <a:pt x="981704" y="804982"/>
                    <a:pt x="986379" y="841343"/>
                  </a:cubicBezTo>
                  <a:lnTo>
                    <a:pt x="1007475" y="943068"/>
                  </a:lnTo>
                  <a:lnTo>
                    <a:pt x="1033997" y="942692"/>
                  </a:lnTo>
                  <a:cubicBezTo>
                    <a:pt x="1115388" y="948166"/>
                    <a:pt x="1197866" y="967077"/>
                    <a:pt x="1278117" y="1000650"/>
                  </a:cubicBezTo>
                  <a:cubicBezTo>
                    <a:pt x="1212326" y="1042233"/>
                    <a:pt x="1151847" y="1089189"/>
                    <a:pt x="1097035" y="1140680"/>
                  </a:cubicBezTo>
                  <a:lnTo>
                    <a:pt x="1077129" y="1161250"/>
                  </a:lnTo>
                  <a:lnTo>
                    <a:pt x="1085054" y="1182459"/>
                  </a:lnTo>
                  <a:cubicBezTo>
                    <a:pt x="1110479" y="1237367"/>
                    <a:pt x="1140403" y="1290992"/>
                    <a:pt x="1174835" y="1342870"/>
                  </a:cubicBezTo>
                  <a:cubicBezTo>
                    <a:pt x="1125144" y="1341631"/>
                    <a:pt x="1076744" y="1335724"/>
                    <a:pt x="1030108" y="1325612"/>
                  </a:cubicBezTo>
                  <a:lnTo>
                    <a:pt x="954842" y="1301774"/>
                  </a:lnTo>
                  <a:lnTo>
                    <a:pt x="949942" y="1307917"/>
                  </a:lnTo>
                  <a:lnTo>
                    <a:pt x="945666" y="1314476"/>
                  </a:lnTo>
                  <a:lnTo>
                    <a:pt x="955468" y="1341819"/>
                  </a:lnTo>
                  <a:cubicBezTo>
                    <a:pt x="997808" y="1444398"/>
                    <a:pt x="1061320" y="1543606"/>
                    <a:pt x="1146001" y="1636071"/>
                  </a:cubicBezTo>
                  <a:cubicBezTo>
                    <a:pt x="1028165" y="1636071"/>
                    <a:pt x="915907" y="1619037"/>
                    <a:pt x="813802" y="1588234"/>
                  </a:cubicBezTo>
                  <a:lnTo>
                    <a:pt x="803546" y="1584263"/>
                  </a:lnTo>
                  <a:lnTo>
                    <a:pt x="797629" y="1598793"/>
                  </a:lnTo>
                  <a:cubicBezTo>
                    <a:pt x="785480" y="1633258"/>
                    <a:pt x="774965" y="1668332"/>
                    <a:pt x="766129" y="1703913"/>
                  </a:cubicBezTo>
                  <a:lnTo>
                    <a:pt x="749125" y="1804905"/>
                  </a:lnTo>
                  <a:lnTo>
                    <a:pt x="786078" y="1848310"/>
                  </a:lnTo>
                  <a:cubicBezTo>
                    <a:pt x="819155" y="1881815"/>
                    <a:pt x="855012" y="1913178"/>
                    <a:pt x="893530" y="1942051"/>
                  </a:cubicBezTo>
                  <a:lnTo>
                    <a:pt x="893529" y="1942052"/>
                  </a:lnTo>
                  <a:cubicBezTo>
                    <a:pt x="858501" y="1954428"/>
                    <a:pt x="823072" y="1963034"/>
                    <a:pt x="787701" y="1968081"/>
                  </a:cubicBezTo>
                  <a:lnTo>
                    <a:pt x="735520" y="1970396"/>
                  </a:lnTo>
                  <a:lnTo>
                    <a:pt x="734318" y="2057585"/>
                  </a:lnTo>
                  <a:cubicBezTo>
                    <a:pt x="738091" y="2117975"/>
                    <a:pt x="746519" y="2178805"/>
                    <a:pt x="759784" y="2239641"/>
                  </a:cubicBezTo>
                  <a:cubicBezTo>
                    <a:pt x="576355" y="2162903"/>
                    <a:pt x="439300" y="2024090"/>
                    <a:pt x="365993" y="1861696"/>
                  </a:cubicBezTo>
                  <a:lnTo>
                    <a:pt x="359859" y="1843670"/>
                  </a:lnTo>
                  <a:lnTo>
                    <a:pt x="296269" y="1819692"/>
                  </a:lnTo>
                  <a:cubicBezTo>
                    <a:pt x="163126" y="1754614"/>
                    <a:pt x="60146" y="1641718"/>
                    <a:pt x="18884" y="1496433"/>
                  </a:cubicBezTo>
                  <a:cubicBezTo>
                    <a:pt x="-1747" y="1423790"/>
                    <a:pt x="-4994" y="1349927"/>
                    <a:pt x="6800" y="127855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2ADC2827-EDBB-3B80-1DA6-15D7B03C9E6F}"/>
                </a:ext>
              </a:extLst>
            </p:cNvPr>
            <p:cNvSpPr/>
            <p:nvPr/>
          </p:nvSpPr>
          <p:spPr>
            <a:xfrm rot="16200000">
              <a:off x="6013638" y="4894419"/>
              <a:ext cx="1690043" cy="195088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A7A5DF94-C03F-74A1-FEC2-E4701531750D}"/>
                </a:ext>
              </a:extLst>
            </p:cNvPr>
            <p:cNvSpPr/>
            <p:nvPr/>
          </p:nvSpPr>
          <p:spPr>
            <a:xfrm rot="15699828">
              <a:off x="6288637" y="4871404"/>
              <a:ext cx="1690043" cy="195088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E9723ABF-4E91-F41F-3C67-C22FCF195829}"/>
                </a:ext>
              </a:extLst>
            </p:cNvPr>
            <p:cNvSpPr/>
            <p:nvPr/>
          </p:nvSpPr>
          <p:spPr>
            <a:xfrm>
              <a:off x="5442162" y="4101016"/>
              <a:ext cx="1690043" cy="195088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F6993C13-F5D0-AFF5-D41B-AA80A2A0BD6B}"/>
                </a:ext>
              </a:extLst>
            </p:cNvPr>
            <p:cNvGrpSpPr/>
            <p:nvPr/>
          </p:nvGrpSpPr>
          <p:grpSpPr>
            <a:xfrm>
              <a:off x="5912842" y="2972730"/>
              <a:ext cx="1631752" cy="1416495"/>
              <a:chOff x="8072686" y="3477380"/>
              <a:chExt cx="1891121" cy="1641648"/>
            </a:xfrm>
            <a:grpFill/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52903AE8-0719-2209-81F6-B0C3DFB444C2}"/>
                  </a:ext>
                </a:extLst>
              </p:cNvPr>
              <p:cNvGrpSpPr/>
              <p:nvPr/>
            </p:nvGrpSpPr>
            <p:grpSpPr>
              <a:xfrm>
                <a:off x="8571018" y="4448073"/>
                <a:ext cx="493987" cy="599274"/>
                <a:chOff x="9469820" y="1834713"/>
                <a:chExt cx="872126" cy="599274"/>
              </a:xfrm>
              <a:grpFill/>
            </p:grpSpPr>
            <p:sp>
              <p:nvSpPr>
                <p:cNvPr id="83" name="Trapezoid 82">
                  <a:extLst>
                    <a:ext uri="{FF2B5EF4-FFF2-40B4-BE49-F238E27FC236}">
                      <a16:creationId xmlns:a16="http://schemas.microsoft.com/office/drawing/2014/main" id="{19CB3057-7088-68A5-A671-D25DF4473983}"/>
                    </a:ext>
                  </a:extLst>
                </p:cNvPr>
                <p:cNvSpPr/>
                <p:nvPr/>
              </p:nvSpPr>
              <p:spPr>
                <a:xfrm>
                  <a:off x="9469821" y="1834713"/>
                  <a:ext cx="872125" cy="541472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rapezoid 83">
                  <a:extLst>
                    <a:ext uri="{FF2B5EF4-FFF2-40B4-BE49-F238E27FC236}">
                      <a16:creationId xmlns:a16="http://schemas.microsoft.com/office/drawing/2014/main" id="{DC26FBC7-3445-B415-FE03-754348F94D29}"/>
                    </a:ext>
                  </a:extLst>
                </p:cNvPr>
                <p:cNvSpPr/>
                <p:nvPr/>
              </p:nvSpPr>
              <p:spPr>
                <a:xfrm>
                  <a:off x="9469820" y="2264640"/>
                  <a:ext cx="872126" cy="169347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3E2FA10E-B0A0-7516-BD83-ABCD5D4524CC}"/>
                  </a:ext>
                </a:extLst>
              </p:cNvPr>
              <p:cNvGrpSpPr/>
              <p:nvPr/>
            </p:nvGrpSpPr>
            <p:grpSpPr>
              <a:xfrm>
                <a:off x="8911081" y="4519754"/>
                <a:ext cx="493987" cy="599274"/>
                <a:chOff x="9469820" y="1834713"/>
                <a:chExt cx="872126" cy="599274"/>
              </a:xfrm>
              <a:grpFill/>
            </p:grpSpPr>
            <p:sp>
              <p:nvSpPr>
                <p:cNvPr id="81" name="Trapezoid 80">
                  <a:extLst>
                    <a:ext uri="{FF2B5EF4-FFF2-40B4-BE49-F238E27FC236}">
                      <a16:creationId xmlns:a16="http://schemas.microsoft.com/office/drawing/2014/main" id="{D6171F58-DF67-7E7A-1949-EA03055C2052}"/>
                    </a:ext>
                  </a:extLst>
                </p:cNvPr>
                <p:cNvSpPr/>
                <p:nvPr/>
              </p:nvSpPr>
              <p:spPr>
                <a:xfrm>
                  <a:off x="9469821" y="1834713"/>
                  <a:ext cx="872125" cy="541472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Trapezoid 81">
                  <a:extLst>
                    <a:ext uri="{FF2B5EF4-FFF2-40B4-BE49-F238E27FC236}">
                      <a16:creationId xmlns:a16="http://schemas.microsoft.com/office/drawing/2014/main" id="{1820A68B-F3F9-FB54-6A64-EE67F22CEEBF}"/>
                    </a:ext>
                  </a:extLst>
                </p:cNvPr>
                <p:cNvSpPr/>
                <p:nvPr/>
              </p:nvSpPr>
              <p:spPr>
                <a:xfrm>
                  <a:off x="9469820" y="2264640"/>
                  <a:ext cx="872126" cy="169347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9B91116B-FF2A-2DED-B379-7C07C367F259}"/>
                  </a:ext>
                </a:extLst>
              </p:cNvPr>
              <p:cNvGrpSpPr/>
              <p:nvPr/>
            </p:nvGrpSpPr>
            <p:grpSpPr>
              <a:xfrm>
                <a:off x="9196918" y="4295852"/>
                <a:ext cx="493987" cy="599274"/>
                <a:chOff x="9469820" y="1834713"/>
                <a:chExt cx="872126" cy="599274"/>
              </a:xfrm>
              <a:grpFill/>
            </p:grpSpPr>
            <p:sp>
              <p:nvSpPr>
                <p:cNvPr id="79" name="Trapezoid 78">
                  <a:extLst>
                    <a:ext uri="{FF2B5EF4-FFF2-40B4-BE49-F238E27FC236}">
                      <a16:creationId xmlns:a16="http://schemas.microsoft.com/office/drawing/2014/main" id="{138A45A2-89B6-DFE0-C375-B2D86B2F8F45}"/>
                    </a:ext>
                  </a:extLst>
                </p:cNvPr>
                <p:cNvSpPr/>
                <p:nvPr/>
              </p:nvSpPr>
              <p:spPr>
                <a:xfrm>
                  <a:off x="9469821" y="1834713"/>
                  <a:ext cx="872125" cy="541472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rapezoid 79">
                  <a:extLst>
                    <a:ext uri="{FF2B5EF4-FFF2-40B4-BE49-F238E27FC236}">
                      <a16:creationId xmlns:a16="http://schemas.microsoft.com/office/drawing/2014/main" id="{70DAD129-74DF-9583-D5D3-87D5B78E73B6}"/>
                    </a:ext>
                  </a:extLst>
                </p:cNvPr>
                <p:cNvSpPr/>
                <p:nvPr/>
              </p:nvSpPr>
              <p:spPr>
                <a:xfrm>
                  <a:off x="9469820" y="2264640"/>
                  <a:ext cx="872126" cy="169347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F69CC454-2EED-8684-5312-590FE25B0709}"/>
                  </a:ext>
                </a:extLst>
              </p:cNvPr>
              <p:cNvGrpSpPr/>
              <p:nvPr/>
            </p:nvGrpSpPr>
            <p:grpSpPr>
              <a:xfrm>
                <a:off x="9469820" y="4262054"/>
                <a:ext cx="493987" cy="599274"/>
                <a:chOff x="9469820" y="1834713"/>
                <a:chExt cx="872126" cy="599274"/>
              </a:xfrm>
              <a:grpFill/>
            </p:grpSpPr>
            <p:sp>
              <p:nvSpPr>
                <p:cNvPr id="77" name="Trapezoid 76">
                  <a:extLst>
                    <a:ext uri="{FF2B5EF4-FFF2-40B4-BE49-F238E27FC236}">
                      <a16:creationId xmlns:a16="http://schemas.microsoft.com/office/drawing/2014/main" id="{25C89CCE-951B-39D6-D330-C857B56CD469}"/>
                    </a:ext>
                  </a:extLst>
                </p:cNvPr>
                <p:cNvSpPr/>
                <p:nvPr/>
              </p:nvSpPr>
              <p:spPr>
                <a:xfrm>
                  <a:off x="9469821" y="1834713"/>
                  <a:ext cx="872125" cy="541472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Trapezoid 77">
                  <a:extLst>
                    <a:ext uri="{FF2B5EF4-FFF2-40B4-BE49-F238E27FC236}">
                      <a16:creationId xmlns:a16="http://schemas.microsoft.com/office/drawing/2014/main" id="{0FD8A47A-F4E1-F2A2-261B-C44B41D96F16}"/>
                    </a:ext>
                  </a:extLst>
                </p:cNvPr>
                <p:cNvSpPr/>
                <p:nvPr/>
              </p:nvSpPr>
              <p:spPr>
                <a:xfrm>
                  <a:off x="9469820" y="2264640"/>
                  <a:ext cx="872126" cy="169347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6" name="Cloud 55">
                <a:extLst>
                  <a:ext uri="{FF2B5EF4-FFF2-40B4-BE49-F238E27FC236}">
                    <a16:creationId xmlns:a16="http://schemas.microsoft.com/office/drawing/2014/main" id="{88900F23-1FF4-74E0-32EF-9AA901B02B5A}"/>
                  </a:ext>
                </a:extLst>
              </p:cNvPr>
              <p:cNvSpPr/>
              <p:nvPr/>
            </p:nvSpPr>
            <p:spPr>
              <a:xfrm>
                <a:off x="8492359" y="3767129"/>
                <a:ext cx="1471448" cy="1135249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911DE4C6-5342-971B-695E-CE8A5CEF729C}"/>
                  </a:ext>
                </a:extLst>
              </p:cNvPr>
              <p:cNvSpPr/>
              <p:nvPr/>
            </p:nvSpPr>
            <p:spPr>
              <a:xfrm>
                <a:off x="8178998" y="3636355"/>
                <a:ext cx="891430" cy="92533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DDC192A9-B285-BAF7-089B-3183CAC5D899}"/>
                  </a:ext>
                </a:extLst>
              </p:cNvPr>
              <p:cNvGrpSpPr/>
              <p:nvPr/>
            </p:nvGrpSpPr>
            <p:grpSpPr>
              <a:xfrm>
                <a:off x="8337890" y="3888665"/>
                <a:ext cx="438030" cy="214202"/>
                <a:chOff x="8464948" y="1309592"/>
                <a:chExt cx="1898019" cy="928154"/>
              </a:xfrm>
              <a:grpFill/>
            </p:grpSpPr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906AE43F-2982-4A43-D129-4774690853A4}"/>
                    </a:ext>
                  </a:extLst>
                </p:cNvPr>
                <p:cNvGrpSpPr/>
                <p:nvPr/>
              </p:nvGrpSpPr>
              <p:grpSpPr>
                <a:xfrm>
                  <a:off x="8464948" y="1327466"/>
                  <a:ext cx="910280" cy="910280"/>
                  <a:chOff x="8464948" y="1327466"/>
                  <a:chExt cx="910280" cy="910280"/>
                </a:xfrm>
                <a:grpFill/>
              </p:grpSpPr>
              <p:sp>
                <p:nvSpPr>
                  <p:cNvPr id="75" name="Oval 74">
                    <a:extLst>
                      <a:ext uri="{FF2B5EF4-FFF2-40B4-BE49-F238E27FC236}">
                        <a16:creationId xmlns:a16="http://schemas.microsoft.com/office/drawing/2014/main" id="{BF3A94DF-BEFA-4324-69C3-60308C17909A}"/>
                      </a:ext>
                    </a:extLst>
                  </p:cNvPr>
                  <p:cNvSpPr/>
                  <p:nvPr/>
                </p:nvSpPr>
                <p:spPr>
                  <a:xfrm>
                    <a:off x="8464948" y="1327466"/>
                    <a:ext cx="910280" cy="91028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Oval 75">
                    <a:extLst>
                      <a:ext uri="{FF2B5EF4-FFF2-40B4-BE49-F238E27FC236}">
                        <a16:creationId xmlns:a16="http://schemas.microsoft.com/office/drawing/2014/main" id="{4EBA153E-D606-4DCC-77F5-390C05918091}"/>
                      </a:ext>
                    </a:extLst>
                  </p:cNvPr>
                  <p:cNvSpPr/>
                  <p:nvPr/>
                </p:nvSpPr>
                <p:spPr>
                  <a:xfrm>
                    <a:off x="8770982" y="1656159"/>
                    <a:ext cx="526652" cy="526652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663E7384-6285-72B0-6641-6B893F5011A9}"/>
                    </a:ext>
                  </a:extLst>
                </p:cNvPr>
                <p:cNvGrpSpPr/>
                <p:nvPr/>
              </p:nvGrpSpPr>
              <p:grpSpPr>
                <a:xfrm>
                  <a:off x="9452687" y="1309592"/>
                  <a:ext cx="910280" cy="910280"/>
                  <a:chOff x="8464948" y="1327466"/>
                  <a:chExt cx="910280" cy="910280"/>
                </a:xfrm>
                <a:grpFill/>
              </p:grpSpPr>
              <p:sp>
                <p:nvSpPr>
                  <p:cNvPr id="73" name="Oval 72">
                    <a:extLst>
                      <a:ext uri="{FF2B5EF4-FFF2-40B4-BE49-F238E27FC236}">
                        <a16:creationId xmlns:a16="http://schemas.microsoft.com/office/drawing/2014/main" id="{B346AFC1-29A5-FBB8-D239-61DBDF3BDD2A}"/>
                      </a:ext>
                    </a:extLst>
                  </p:cNvPr>
                  <p:cNvSpPr/>
                  <p:nvPr/>
                </p:nvSpPr>
                <p:spPr>
                  <a:xfrm>
                    <a:off x="8464948" y="1327466"/>
                    <a:ext cx="910280" cy="910280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Oval 73">
                    <a:extLst>
                      <a:ext uri="{FF2B5EF4-FFF2-40B4-BE49-F238E27FC236}">
                        <a16:creationId xmlns:a16="http://schemas.microsoft.com/office/drawing/2014/main" id="{50A23844-AA81-52E6-ACF5-898D8EC04A43}"/>
                      </a:ext>
                    </a:extLst>
                  </p:cNvPr>
                  <p:cNvSpPr/>
                  <p:nvPr/>
                </p:nvSpPr>
                <p:spPr>
                  <a:xfrm>
                    <a:off x="8770982" y="1656159"/>
                    <a:ext cx="526652" cy="526652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43E437B9-CC7E-ECC6-4C1B-8F00A301D2A8}"/>
                  </a:ext>
                </a:extLst>
              </p:cNvPr>
              <p:cNvGrpSpPr/>
              <p:nvPr/>
            </p:nvGrpSpPr>
            <p:grpSpPr>
              <a:xfrm>
                <a:off x="8383393" y="4165238"/>
                <a:ext cx="437627" cy="316355"/>
                <a:chOff x="8424058" y="1224704"/>
                <a:chExt cx="728213" cy="716569"/>
              </a:xfrm>
              <a:grpFill/>
            </p:grpSpPr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130589D9-52CC-31EE-C5A4-CC362144D7CD}"/>
                    </a:ext>
                  </a:extLst>
                </p:cNvPr>
                <p:cNvSpPr/>
                <p:nvPr/>
              </p:nvSpPr>
              <p:spPr>
                <a:xfrm>
                  <a:off x="8697241" y="1704515"/>
                  <a:ext cx="194511" cy="236758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Isosceles Triangle 68">
                  <a:extLst>
                    <a:ext uri="{FF2B5EF4-FFF2-40B4-BE49-F238E27FC236}">
                      <a16:creationId xmlns:a16="http://schemas.microsoft.com/office/drawing/2014/main" id="{2BC69E05-4483-1BA0-BD2F-3247DF82429C}"/>
                    </a:ext>
                  </a:extLst>
                </p:cNvPr>
                <p:cNvSpPr/>
                <p:nvPr/>
              </p:nvSpPr>
              <p:spPr>
                <a:xfrm rot="10800000">
                  <a:off x="8492359" y="1224704"/>
                  <a:ext cx="591612" cy="358274"/>
                </a:xfrm>
                <a:prstGeom prst="triangl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id="{B50D9AEF-2697-3BA2-3931-126C9A08FDD9}"/>
                    </a:ext>
                  </a:extLst>
                </p:cNvPr>
                <p:cNvSpPr/>
                <p:nvPr/>
              </p:nvSpPr>
              <p:spPr>
                <a:xfrm rot="10603395">
                  <a:off x="8424058" y="1548631"/>
                  <a:ext cx="728213" cy="311767"/>
                </a:xfrm>
                <a:custGeom>
                  <a:avLst/>
                  <a:gdLst>
                    <a:gd name="connsiteX0" fmla="*/ 6784 w 1696215"/>
                    <a:gd name="connsiteY0" fmla="*/ 550949 h 550949"/>
                    <a:gd name="connsiteX1" fmla="*/ 0 w 1696215"/>
                    <a:gd name="connsiteY1" fmla="*/ 481696 h 550949"/>
                    <a:gd name="connsiteX2" fmla="*/ 437665 w 1696215"/>
                    <a:gd name="connsiteY2" fmla="*/ 31270 h 550949"/>
                    <a:gd name="connsiteX3" fmla="*/ 840936 w 1696215"/>
                    <a:gd name="connsiteY3" fmla="*/ 306370 h 550949"/>
                    <a:gd name="connsiteX4" fmla="*/ 845910 w 1696215"/>
                    <a:gd name="connsiteY4" fmla="*/ 322860 h 550949"/>
                    <a:gd name="connsiteX5" fmla="*/ 855279 w 1696215"/>
                    <a:gd name="connsiteY5" fmla="*/ 275100 h 550949"/>
                    <a:gd name="connsiteX6" fmla="*/ 1258551 w 1696215"/>
                    <a:gd name="connsiteY6" fmla="*/ 0 h 550949"/>
                    <a:gd name="connsiteX7" fmla="*/ 1696215 w 1696215"/>
                    <a:gd name="connsiteY7" fmla="*/ 450426 h 550949"/>
                    <a:gd name="connsiteX8" fmla="*/ 1689431 w 1696215"/>
                    <a:gd name="connsiteY8" fmla="*/ 519679 h 550949"/>
                    <a:gd name="connsiteX9" fmla="*/ 1628870 w 1696215"/>
                    <a:gd name="connsiteY9" fmla="*/ 519679 h 550949"/>
                    <a:gd name="connsiteX10" fmla="*/ 1635623 w 1696215"/>
                    <a:gd name="connsiteY10" fmla="*/ 450426 h 550949"/>
                    <a:gd name="connsiteX11" fmla="*/ 1258549 w 1696215"/>
                    <a:gd name="connsiteY11" fmla="*/ 60590 h 550949"/>
                    <a:gd name="connsiteX12" fmla="*/ 881475 w 1696215"/>
                    <a:gd name="connsiteY12" fmla="*/ 450426 h 550949"/>
                    <a:gd name="connsiteX13" fmla="*/ 888229 w 1696215"/>
                    <a:gd name="connsiteY13" fmla="*/ 519679 h 550949"/>
                    <a:gd name="connsiteX14" fmla="*/ 871610 w 1696215"/>
                    <a:gd name="connsiteY14" fmla="*/ 519679 h 550949"/>
                    <a:gd name="connsiteX15" fmla="*/ 868546 w 1696215"/>
                    <a:gd name="connsiteY15" fmla="*/ 550949 h 550949"/>
                    <a:gd name="connsiteX16" fmla="*/ 807985 w 1696215"/>
                    <a:gd name="connsiteY16" fmla="*/ 550949 h 550949"/>
                    <a:gd name="connsiteX17" fmla="*/ 814738 w 1696215"/>
                    <a:gd name="connsiteY17" fmla="*/ 481696 h 550949"/>
                    <a:gd name="connsiteX18" fmla="*/ 437664 w 1696215"/>
                    <a:gd name="connsiteY18" fmla="*/ 91860 h 550949"/>
                    <a:gd name="connsiteX19" fmla="*/ 60590 w 1696215"/>
                    <a:gd name="connsiteY19" fmla="*/ 481696 h 550949"/>
                    <a:gd name="connsiteX20" fmla="*/ 67343 w 1696215"/>
                    <a:gd name="connsiteY20" fmla="*/ 550949 h 550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696215" h="550949">
                      <a:moveTo>
                        <a:pt x="6784" y="550949"/>
                      </a:moveTo>
                      <a:lnTo>
                        <a:pt x="0" y="481696"/>
                      </a:lnTo>
                      <a:cubicBezTo>
                        <a:pt x="0" y="232933"/>
                        <a:pt x="195949" y="31270"/>
                        <a:pt x="437665" y="31270"/>
                      </a:cubicBezTo>
                      <a:cubicBezTo>
                        <a:pt x="618953" y="31270"/>
                        <a:pt x="774495" y="144705"/>
                        <a:pt x="840936" y="306370"/>
                      </a:cubicBezTo>
                      <a:lnTo>
                        <a:pt x="845910" y="322860"/>
                      </a:lnTo>
                      <a:lnTo>
                        <a:pt x="855279" y="275100"/>
                      </a:lnTo>
                      <a:cubicBezTo>
                        <a:pt x="921720" y="113435"/>
                        <a:pt x="1077263" y="0"/>
                        <a:pt x="1258551" y="0"/>
                      </a:cubicBezTo>
                      <a:cubicBezTo>
                        <a:pt x="1500266" y="0"/>
                        <a:pt x="1696215" y="201663"/>
                        <a:pt x="1696215" y="450426"/>
                      </a:cubicBezTo>
                      <a:lnTo>
                        <a:pt x="1689431" y="519679"/>
                      </a:lnTo>
                      <a:lnTo>
                        <a:pt x="1628870" y="519679"/>
                      </a:lnTo>
                      <a:lnTo>
                        <a:pt x="1635623" y="450426"/>
                      </a:lnTo>
                      <a:cubicBezTo>
                        <a:pt x="1635624" y="235126"/>
                        <a:pt x="1466801" y="60590"/>
                        <a:pt x="1258549" y="60590"/>
                      </a:cubicBezTo>
                      <a:cubicBezTo>
                        <a:pt x="1050298" y="60590"/>
                        <a:pt x="881476" y="235126"/>
                        <a:pt x="881475" y="450426"/>
                      </a:cubicBezTo>
                      <a:lnTo>
                        <a:pt x="888229" y="519679"/>
                      </a:lnTo>
                      <a:lnTo>
                        <a:pt x="871610" y="519679"/>
                      </a:lnTo>
                      <a:lnTo>
                        <a:pt x="868546" y="550949"/>
                      </a:lnTo>
                      <a:lnTo>
                        <a:pt x="807985" y="550949"/>
                      </a:lnTo>
                      <a:lnTo>
                        <a:pt x="814738" y="481696"/>
                      </a:lnTo>
                      <a:cubicBezTo>
                        <a:pt x="814738" y="266396"/>
                        <a:pt x="645916" y="91860"/>
                        <a:pt x="437664" y="91860"/>
                      </a:cubicBezTo>
                      <a:cubicBezTo>
                        <a:pt x="229412" y="91860"/>
                        <a:pt x="60590" y="266396"/>
                        <a:pt x="60590" y="481696"/>
                      </a:cubicBezTo>
                      <a:lnTo>
                        <a:pt x="67343" y="550949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0" name="Cloud 59">
                <a:extLst>
                  <a:ext uri="{FF2B5EF4-FFF2-40B4-BE49-F238E27FC236}">
                    <a16:creationId xmlns:a16="http://schemas.microsoft.com/office/drawing/2014/main" id="{DBFB92AF-0AE4-49A5-F982-4362A47574F1}"/>
                  </a:ext>
                </a:extLst>
              </p:cNvPr>
              <p:cNvSpPr/>
              <p:nvPr/>
            </p:nvSpPr>
            <p:spPr>
              <a:xfrm>
                <a:off x="8199436" y="3497679"/>
                <a:ext cx="768107" cy="332740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C14F37B1-1A10-A895-2BA1-A1D899CC7C49}"/>
                  </a:ext>
                </a:extLst>
              </p:cNvPr>
              <p:cNvGrpSpPr/>
              <p:nvPr/>
            </p:nvGrpSpPr>
            <p:grpSpPr>
              <a:xfrm rot="2249374">
                <a:off x="8918645" y="3477380"/>
                <a:ext cx="233635" cy="416833"/>
                <a:chOff x="9548135" y="2093944"/>
                <a:chExt cx="415672" cy="741610"/>
              </a:xfrm>
              <a:grpFill/>
            </p:grpSpPr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F935AB31-9FC2-C574-FF64-94FAE3BBFCBA}"/>
                    </a:ext>
                  </a:extLst>
                </p:cNvPr>
                <p:cNvSpPr/>
                <p:nvPr/>
              </p:nvSpPr>
              <p:spPr>
                <a:xfrm>
                  <a:off x="9548135" y="2093944"/>
                  <a:ext cx="415672" cy="74161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82D3E0F6-DAC7-C2BF-7248-F38A9801D33F}"/>
                    </a:ext>
                  </a:extLst>
                </p:cNvPr>
                <p:cNvSpPr/>
                <p:nvPr/>
              </p:nvSpPr>
              <p:spPr>
                <a:xfrm>
                  <a:off x="9645139" y="2246344"/>
                  <a:ext cx="221663" cy="58921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6300D66B-F2F6-E44C-BEC7-4BCD6826BB90}"/>
                  </a:ext>
                </a:extLst>
              </p:cNvPr>
              <p:cNvGrpSpPr/>
              <p:nvPr/>
            </p:nvGrpSpPr>
            <p:grpSpPr>
              <a:xfrm rot="18900000">
                <a:off x="8072686" y="3512254"/>
                <a:ext cx="233635" cy="416833"/>
                <a:chOff x="9548135" y="2093944"/>
                <a:chExt cx="415672" cy="741610"/>
              </a:xfrm>
              <a:grpFill/>
            </p:grpSpPr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C7ED1B53-098B-4185-CA70-85955819EEB0}"/>
                    </a:ext>
                  </a:extLst>
                </p:cNvPr>
                <p:cNvSpPr/>
                <p:nvPr/>
              </p:nvSpPr>
              <p:spPr>
                <a:xfrm>
                  <a:off x="9548135" y="2093944"/>
                  <a:ext cx="415672" cy="74161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EFF1B877-7650-B467-6C34-94A1EE5B13CF}"/>
                    </a:ext>
                  </a:extLst>
                </p:cNvPr>
                <p:cNvSpPr/>
                <p:nvPr/>
              </p:nvSpPr>
              <p:spPr>
                <a:xfrm>
                  <a:off x="9645139" y="2246344"/>
                  <a:ext cx="221663" cy="58921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3" name="Cloud 62">
                <a:extLst>
                  <a:ext uri="{FF2B5EF4-FFF2-40B4-BE49-F238E27FC236}">
                    <a16:creationId xmlns:a16="http://schemas.microsoft.com/office/drawing/2014/main" id="{9555F60D-BEA7-C62A-D23B-B75C0586D966}"/>
                  </a:ext>
                </a:extLst>
              </p:cNvPr>
              <p:cNvSpPr/>
              <p:nvPr/>
            </p:nvSpPr>
            <p:spPr>
              <a:xfrm>
                <a:off x="9506873" y="3688634"/>
                <a:ext cx="449227" cy="346587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D9FCE23D-60DC-1538-69DB-270441ABC878}"/>
                </a:ext>
              </a:extLst>
            </p:cNvPr>
            <p:cNvSpPr/>
            <p:nvPr/>
          </p:nvSpPr>
          <p:spPr>
            <a:xfrm rot="15466886">
              <a:off x="6749699" y="3256216"/>
              <a:ext cx="788862" cy="1472376"/>
            </a:xfrm>
            <a:custGeom>
              <a:avLst/>
              <a:gdLst>
                <a:gd name="connsiteX0" fmla="*/ 878823 w 880987"/>
                <a:gd name="connsiteY0" fmla="*/ 801981 h 1199137"/>
                <a:gd name="connsiteX1" fmla="*/ 570888 w 880987"/>
                <a:gd name="connsiteY1" fmla="*/ 1155052 h 1199137"/>
                <a:gd name="connsiteX2" fmla="*/ 19864 w 880987"/>
                <a:gd name="connsiteY2" fmla="*/ 1010557 h 1199137"/>
                <a:gd name="connsiteX3" fmla="*/ 156618 w 880987"/>
                <a:gd name="connsiteY3" fmla="*/ 612596 h 1199137"/>
                <a:gd name="connsiteX4" fmla="*/ 196591 w 880987"/>
                <a:gd name="connsiteY4" fmla="*/ 584064 h 1199137"/>
                <a:gd name="connsiteX5" fmla="*/ 196123 w 880987"/>
                <a:gd name="connsiteY5" fmla="*/ 581936 h 1199137"/>
                <a:gd name="connsiteX6" fmla="*/ 189152 w 880987"/>
                <a:gd name="connsiteY6" fmla="*/ 484327 h 1199137"/>
                <a:gd name="connsiteX7" fmla="*/ 532233 w 880987"/>
                <a:gd name="connsiteY7" fmla="*/ 0 h 1199137"/>
                <a:gd name="connsiteX8" fmla="*/ 875314 w 880987"/>
                <a:gd name="connsiteY8" fmla="*/ 484327 h 1199137"/>
                <a:gd name="connsiteX9" fmla="*/ 868344 w 880987"/>
                <a:gd name="connsiteY9" fmla="*/ 581936 h 1199137"/>
                <a:gd name="connsiteX10" fmla="*/ 853149 w 880987"/>
                <a:gd name="connsiteY10" fmla="*/ 651039 h 1199137"/>
                <a:gd name="connsiteX11" fmla="*/ 861122 w 880987"/>
                <a:gd name="connsiteY11" fmla="*/ 664878 h 1199137"/>
                <a:gd name="connsiteX12" fmla="*/ 878823 w 880987"/>
                <a:gd name="connsiteY12" fmla="*/ 801981 h 1199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0987" h="1199137">
                  <a:moveTo>
                    <a:pt x="878823" y="801981"/>
                  </a:moveTo>
                  <a:cubicBezTo>
                    <a:pt x="861769" y="942116"/>
                    <a:pt x="745119" y="1083460"/>
                    <a:pt x="570888" y="1155052"/>
                  </a:cubicBezTo>
                  <a:cubicBezTo>
                    <a:pt x="338582" y="1250509"/>
                    <a:pt x="91880" y="1185816"/>
                    <a:pt x="19864" y="1010557"/>
                  </a:cubicBezTo>
                  <a:cubicBezTo>
                    <a:pt x="-34147" y="879112"/>
                    <a:pt x="25443" y="722805"/>
                    <a:pt x="156618" y="612596"/>
                  </a:cubicBezTo>
                  <a:lnTo>
                    <a:pt x="196591" y="584064"/>
                  </a:lnTo>
                  <a:lnTo>
                    <a:pt x="196123" y="581936"/>
                  </a:lnTo>
                  <a:cubicBezTo>
                    <a:pt x="191552" y="550407"/>
                    <a:pt x="189152" y="517763"/>
                    <a:pt x="189152" y="484327"/>
                  </a:cubicBezTo>
                  <a:cubicBezTo>
                    <a:pt x="189152" y="216841"/>
                    <a:pt x="342755" y="0"/>
                    <a:pt x="532233" y="0"/>
                  </a:cubicBezTo>
                  <a:cubicBezTo>
                    <a:pt x="721711" y="0"/>
                    <a:pt x="875314" y="216841"/>
                    <a:pt x="875314" y="484327"/>
                  </a:cubicBezTo>
                  <a:cubicBezTo>
                    <a:pt x="875314" y="517763"/>
                    <a:pt x="872914" y="550407"/>
                    <a:pt x="868344" y="581936"/>
                  </a:cubicBezTo>
                  <a:lnTo>
                    <a:pt x="853149" y="651039"/>
                  </a:lnTo>
                  <a:lnTo>
                    <a:pt x="861122" y="664878"/>
                  </a:lnTo>
                  <a:cubicBezTo>
                    <a:pt x="879126" y="708692"/>
                    <a:pt x="884508" y="755270"/>
                    <a:pt x="878823" y="80198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BB07AA8C-DD30-2EE7-6E4D-5EEDEAC9EB00}"/>
              </a:ext>
            </a:extLst>
          </p:cNvPr>
          <p:cNvSpPr txBox="1"/>
          <p:nvPr/>
        </p:nvSpPr>
        <p:spPr>
          <a:xfrm>
            <a:off x="6933104" y="6036287"/>
            <a:ext cx="1640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Abel</a:t>
            </a:r>
          </a:p>
          <a:p>
            <a:r>
              <a:rPr lang="en-US" sz="1000" dirty="0"/>
              <a:t>Genesis 4:4, D&amp;C 84:16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33A9A21-7A07-42D5-20B9-5EFA454316BC}"/>
              </a:ext>
            </a:extLst>
          </p:cNvPr>
          <p:cNvSpPr txBox="1"/>
          <p:nvPr/>
        </p:nvSpPr>
        <p:spPr>
          <a:xfrm>
            <a:off x="7861799" y="221420"/>
            <a:ext cx="19182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/>
              <a:t>Abraham/Abram</a:t>
            </a:r>
          </a:p>
          <a:p>
            <a:pPr fontAlgn="base"/>
            <a:r>
              <a:rPr lang="en-US" sz="1000" dirty="0"/>
              <a:t>Abraham 2:9-11, Genesis 17, D&amp;C 27:10,  110:12, 132:37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DD2301C4-51B4-97C4-31D4-FFCABE28C533}"/>
              </a:ext>
            </a:extLst>
          </p:cNvPr>
          <p:cNvGrpSpPr/>
          <p:nvPr/>
        </p:nvGrpSpPr>
        <p:grpSpPr>
          <a:xfrm>
            <a:off x="8723586" y="660950"/>
            <a:ext cx="3160357" cy="5832635"/>
            <a:chOff x="3810000" y="553998"/>
            <a:chExt cx="1839832" cy="3395524"/>
          </a:xfrm>
          <a:solidFill>
            <a:schemeClr val="bg1"/>
          </a:solidFill>
        </p:grpSpPr>
        <p:sp>
          <p:nvSpPr>
            <p:cNvPr id="94" name="Cloud 93">
              <a:extLst>
                <a:ext uri="{FF2B5EF4-FFF2-40B4-BE49-F238E27FC236}">
                  <a16:creationId xmlns:a16="http://schemas.microsoft.com/office/drawing/2014/main" id="{BE597917-492C-4420-E5D7-0296109B420A}"/>
                </a:ext>
              </a:extLst>
            </p:cNvPr>
            <p:cNvSpPr/>
            <p:nvPr/>
          </p:nvSpPr>
          <p:spPr>
            <a:xfrm flipH="1">
              <a:off x="4675545" y="718376"/>
              <a:ext cx="683131" cy="1573308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Cloud 94">
              <a:extLst>
                <a:ext uri="{FF2B5EF4-FFF2-40B4-BE49-F238E27FC236}">
                  <a16:creationId xmlns:a16="http://schemas.microsoft.com/office/drawing/2014/main" id="{E2B8D028-FB3A-34AA-E790-79A7A65C56D0}"/>
                </a:ext>
              </a:extLst>
            </p:cNvPr>
            <p:cNvSpPr/>
            <p:nvPr/>
          </p:nvSpPr>
          <p:spPr>
            <a:xfrm rot="551476" flipH="1">
              <a:off x="3992415" y="800564"/>
              <a:ext cx="683131" cy="1517014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325D6FD5-5B46-7B4F-45F5-BCD5EA38EE87}"/>
                </a:ext>
              </a:extLst>
            </p:cNvPr>
            <p:cNvSpPr/>
            <p:nvPr/>
          </p:nvSpPr>
          <p:spPr>
            <a:xfrm rot="18242526">
              <a:off x="5325276" y="2660586"/>
              <a:ext cx="249386" cy="39972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50245EF1-532F-685D-B619-95B68CD0557B}"/>
                </a:ext>
              </a:extLst>
            </p:cNvPr>
            <p:cNvSpPr/>
            <p:nvPr/>
          </p:nvSpPr>
          <p:spPr>
            <a:xfrm rot="1434122">
              <a:off x="3810000" y="2603983"/>
              <a:ext cx="281289" cy="47286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lowchart: Manual Operation 97">
              <a:extLst>
                <a:ext uri="{FF2B5EF4-FFF2-40B4-BE49-F238E27FC236}">
                  <a16:creationId xmlns:a16="http://schemas.microsoft.com/office/drawing/2014/main" id="{C95206B5-BBE2-3FDF-8E52-230519A59D90}"/>
                </a:ext>
              </a:extLst>
            </p:cNvPr>
            <p:cNvSpPr/>
            <p:nvPr/>
          </p:nvSpPr>
          <p:spPr>
            <a:xfrm rot="12310857">
              <a:off x="3946055" y="1753860"/>
              <a:ext cx="494411" cy="1223898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lowchart: Manual Operation 98">
              <a:extLst>
                <a:ext uri="{FF2B5EF4-FFF2-40B4-BE49-F238E27FC236}">
                  <a16:creationId xmlns:a16="http://schemas.microsoft.com/office/drawing/2014/main" id="{8EFAA2B0-B9C7-3371-DE4F-AD9286918EE4}"/>
                </a:ext>
              </a:extLst>
            </p:cNvPr>
            <p:cNvSpPr/>
            <p:nvPr/>
          </p:nvSpPr>
          <p:spPr>
            <a:xfrm rot="9335504" flipH="1">
              <a:off x="4920944" y="1664958"/>
              <a:ext cx="494411" cy="1249036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AA581218-4448-82FA-7FBF-F8E622CA0A0D}"/>
                </a:ext>
              </a:extLst>
            </p:cNvPr>
            <p:cNvSpPr/>
            <p:nvPr/>
          </p:nvSpPr>
          <p:spPr>
            <a:xfrm rot="20001088">
              <a:off x="4235932" y="3596334"/>
              <a:ext cx="562580" cy="33776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ACFABFF-271B-A6C0-DD13-1FF456F5ACF9}"/>
                </a:ext>
              </a:extLst>
            </p:cNvPr>
            <p:cNvSpPr/>
            <p:nvPr/>
          </p:nvSpPr>
          <p:spPr>
            <a:xfrm rot="1608598">
              <a:off x="4624808" y="3611760"/>
              <a:ext cx="562580" cy="33776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lowchart: Manual Operation 101">
              <a:extLst>
                <a:ext uri="{FF2B5EF4-FFF2-40B4-BE49-F238E27FC236}">
                  <a16:creationId xmlns:a16="http://schemas.microsoft.com/office/drawing/2014/main" id="{E99B52BD-F762-FEC0-1871-C27D4E591090}"/>
                </a:ext>
              </a:extLst>
            </p:cNvPr>
            <p:cNvSpPr/>
            <p:nvPr/>
          </p:nvSpPr>
          <p:spPr>
            <a:xfrm rot="10800000">
              <a:off x="4163198" y="1704641"/>
              <a:ext cx="1024698" cy="2054721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lowchart: Extract 102">
              <a:extLst>
                <a:ext uri="{FF2B5EF4-FFF2-40B4-BE49-F238E27FC236}">
                  <a16:creationId xmlns:a16="http://schemas.microsoft.com/office/drawing/2014/main" id="{12BD0CCC-B5B2-DA90-615B-5DFF5186E696}"/>
                </a:ext>
              </a:extLst>
            </p:cNvPr>
            <p:cNvSpPr/>
            <p:nvPr/>
          </p:nvSpPr>
          <p:spPr>
            <a:xfrm rot="10800000">
              <a:off x="4439464" y="1840872"/>
              <a:ext cx="492257" cy="521280"/>
            </a:xfrm>
            <a:prstGeom prst="flowChartExtra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41">
              <a:extLst>
                <a:ext uri="{FF2B5EF4-FFF2-40B4-BE49-F238E27FC236}">
                  <a16:creationId xmlns:a16="http://schemas.microsoft.com/office/drawing/2014/main" id="{3583A949-7FD4-9D6F-5748-29BE9C0A1C45}"/>
                </a:ext>
              </a:extLst>
            </p:cNvPr>
            <p:cNvSpPr/>
            <p:nvPr/>
          </p:nvSpPr>
          <p:spPr>
            <a:xfrm rot="1222326">
              <a:off x="4434793" y="1683601"/>
              <a:ext cx="409865" cy="2148166"/>
            </a:xfrm>
            <a:prstGeom prst="roundRect">
              <a:avLst>
                <a:gd name="adj" fmla="val 1494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62">
              <a:extLst>
                <a:ext uri="{FF2B5EF4-FFF2-40B4-BE49-F238E27FC236}">
                  <a16:creationId xmlns:a16="http://schemas.microsoft.com/office/drawing/2014/main" id="{154FF045-E4D8-7B35-562D-B67BC0374710}"/>
                </a:ext>
              </a:extLst>
            </p:cNvPr>
            <p:cNvSpPr/>
            <p:nvPr/>
          </p:nvSpPr>
          <p:spPr>
            <a:xfrm>
              <a:off x="4228498" y="692482"/>
              <a:ext cx="914192" cy="13409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Cloud 105">
              <a:extLst>
                <a:ext uri="{FF2B5EF4-FFF2-40B4-BE49-F238E27FC236}">
                  <a16:creationId xmlns:a16="http://schemas.microsoft.com/office/drawing/2014/main" id="{952058A0-17F0-6BB8-0540-EB66AE0288B9}"/>
                </a:ext>
              </a:extLst>
            </p:cNvPr>
            <p:cNvSpPr/>
            <p:nvPr/>
          </p:nvSpPr>
          <p:spPr>
            <a:xfrm flipH="1">
              <a:off x="4163198" y="553998"/>
              <a:ext cx="1110089" cy="904077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46">
              <a:extLst>
                <a:ext uri="{FF2B5EF4-FFF2-40B4-BE49-F238E27FC236}">
                  <a16:creationId xmlns:a16="http://schemas.microsoft.com/office/drawing/2014/main" id="{CAE1461B-2510-F349-7FFE-591B2BCAB5FB}"/>
                </a:ext>
              </a:extLst>
            </p:cNvPr>
            <p:cNvSpPr/>
            <p:nvPr/>
          </p:nvSpPr>
          <p:spPr>
            <a:xfrm>
              <a:off x="4079647" y="838200"/>
              <a:ext cx="1259160" cy="240852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524007E2-6FBC-3134-3995-9109B8476AF5}"/>
                </a:ext>
              </a:extLst>
            </p:cNvPr>
            <p:cNvGrpSpPr/>
            <p:nvPr/>
          </p:nvGrpSpPr>
          <p:grpSpPr>
            <a:xfrm>
              <a:off x="4220061" y="818482"/>
              <a:ext cx="938018" cy="300171"/>
              <a:chOff x="1756756" y="4876800"/>
              <a:chExt cx="4088873" cy="1308463"/>
            </a:xfrm>
            <a:grpFill/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E7EAA6D6-6927-EFFF-F3FD-679FB726A8D7}"/>
                  </a:ext>
                </a:extLst>
              </p:cNvPr>
              <p:cNvGrpSpPr/>
              <p:nvPr/>
            </p:nvGrpSpPr>
            <p:grpSpPr>
              <a:xfrm>
                <a:off x="1756756" y="4876800"/>
                <a:ext cx="1367444" cy="1295400"/>
                <a:chOff x="1756756" y="4876800"/>
                <a:chExt cx="1367444" cy="1295400"/>
              </a:xfrm>
              <a:grpFill/>
            </p:grpSpPr>
            <p:sp>
              <p:nvSpPr>
                <p:cNvPr id="152" name="Quad Arrow Callout 20">
                  <a:extLst>
                    <a:ext uri="{FF2B5EF4-FFF2-40B4-BE49-F238E27FC236}">
                      <a16:creationId xmlns:a16="http://schemas.microsoft.com/office/drawing/2014/main" id="{1102ED7D-260B-7DF5-69DE-5EB6AD941197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Quad Arrow Callout 104">
                  <a:extLst>
                    <a:ext uri="{FF2B5EF4-FFF2-40B4-BE49-F238E27FC236}">
                      <a16:creationId xmlns:a16="http://schemas.microsoft.com/office/drawing/2014/main" id="{BDBF6F8B-0163-33C9-7E08-08A10F7D12FE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Quad Arrow Callout 105">
                  <a:extLst>
                    <a:ext uri="{FF2B5EF4-FFF2-40B4-BE49-F238E27FC236}">
                      <a16:creationId xmlns:a16="http://schemas.microsoft.com/office/drawing/2014/main" id="{5D7594BF-D7D3-BAAD-5717-F4427E6FD09A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EDB26E42-B60E-862E-BCE2-36F55F020367}"/>
                  </a:ext>
                </a:extLst>
              </p:cNvPr>
              <p:cNvGrpSpPr/>
              <p:nvPr/>
            </p:nvGrpSpPr>
            <p:grpSpPr>
              <a:xfrm>
                <a:off x="3119647" y="4889863"/>
                <a:ext cx="1367444" cy="1295400"/>
                <a:chOff x="1756756" y="4876800"/>
                <a:chExt cx="1367444" cy="1295400"/>
              </a:xfrm>
              <a:grpFill/>
            </p:grpSpPr>
            <p:sp>
              <p:nvSpPr>
                <p:cNvPr id="149" name="Quad Arrow Callout 107">
                  <a:extLst>
                    <a:ext uri="{FF2B5EF4-FFF2-40B4-BE49-F238E27FC236}">
                      <a16:creationId xmlns:a16="http://schemas.microsoft.com/office/drawing/2014/main" id="{E5299325-FCE8-EC12-2DF3-E2B7929EE549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Quad Arrow Callout 108">
                  <a:extLst>
                    <a:ext uri="{FF2B5EF4-FFF2-40B4-BE49-F238E27FC236}">
                      <a16:creationId xmlns:a16="http://schemas.microsoft.com/office/drawing/2014/main" id="{9F8E99B2-AAF2-D36A-4284-9E7D47A5A202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Quad Arrow Callout 109">
                  <a:extLst>
                    <a:ext uri="{FF2B5EF4-FFF2-40B4-BE49-F238E27FC236}">
                      <a16:creationId xmlns:a16="http://schemas.microsoft.com/office/drawing/2014/main" id="{A1559028-898B-732D-EF82-928BD910E4C2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5D112E9F-2C45-BA7C-9280-3C2E156097AA}"/>
                  </a:ext>
                </a:extLst>
              </p:cNvPr>
              <p:cNvGrpSpPr/>
              <p:nvPr/>
            </p:nvGrpSpPr>
            <p:grpSpPr>
              <a:xfrm>
                <a:off x="4478185" y="4889863"/>
                <a:ext cx="1367444" cy="1295400"/>
                <a:chOff x="1756756" y="4876800"/>
                <a:chExt cx="1367444" cy="1295400"/>
              </a:xfrm>
              <a:grpFill/>
            </p:grpSpPr>
            <p:sp>
              <p:nvSpPr>
                <p:cNvPr id="146" name="Quad Arrow Callout 111">
                  <a:extLst>
                    <a:ext uri="{FF2B5EF4-FFF2-40B4-BE49-F238E27FC236}">
                      <a16:creationId xmlns:a16="http://schemas.microsoft.com/office/drawing/2014/main" id="{95BADD22-BC82-9AA0-2D44-8C780A6CFD4C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Quad Arrow Callout 112">
                  <a:extLst>
                    <a:ext uri="{FF2B5EF4-FFF2-40B4-BE49-F238E27FC236}">
                      <a16:creationId xmlns:a16="http://schemas.microsoft.com/office/drawing/2014/main" id="{280A3229-33A5-CA0C-1303-C03563418BAB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Quad Arrow Callout 113">
                  <a:extLst>
                    <a:ext uri="{FF2B5EF4-FFF2-40B4-BE49-F238E27FC236}">
                      <a16:creationId xmlns:a16="http://schemas.microsoft.com/office/drawing/2014/main" id="{87148F05-00CB-9D82-26DB-CEB621A45763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4" name="Quad Arrow Callout 114">
                <a:extLst>
                  <a:ext uri="{FF2B5EF4-FFF2-40B4-BE49-F238E27FC236}">
                    <a16:creationId xmlns:a16="http://schemas.microsoft.com/office/drawing/2014/main" id="{63AEF37F-3723-FF0F-4F4F-2F5F9FC4E927}"/>
                  </a:ext>
                </a:extLst>
              </p:cNvPr>
              <p:cNvSpPr/>
              <p:nvPr/>
            </p:nvSpPr>
            <p:spPr>
              <a:xfrm>
                <a:off x="2865819" y="5265311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Quad Arrow Callout 115">
                <a:extLst>
                  <a:ext uri="{FF2B5EF4-FFF2-40B4-BE49-F238E27FC236}">
                    <a16:creationId xmlns:a16="http://schemas.microsoft.com/office/drawing/2014/main" id="{1A29AB14-5487-E05A-07C4-92B0002E890E}"/>
                  </a:ext>
                </a:extLst>
              </p:cNvPr>
              <p:cNvSpPr/>
              <p:nvPr/>
            </p:nvSpPr>
            <p:spPr>
              <a:xfrm>
                <a:off x="4250482" y="5282728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FA2B9986-4861-091E-784C-F7392035FA15}"/>
                </a:ext>
              </a:extLst>
            </p:cNvPr>
            <p:cNvGrpSpPr/>
            <p:nvPr/>
          </p:nvGrpSpPr>
          <p:grpSpPr>
            <a:xfrm rot="17531393">
              <a:off x="4356564" y="2143638"/>
              <a:ext cx="938018" cy="300171"/>
              <a:chOff x="1756756" y="4876800"/>
              <a:chExt cx="4088873" cy="1308463"/>
            </a:xfrm>
            <a:grpFill/>
          </p:grpSpPr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C350BF6F-224D-E260-5D65-FE11F6F9C21C}"/>
                  </a:ext>
                </a:extLst>
              </p:cNvPr>
              <p:cNvGrpSpPr/>
              <p:nvPr/>
            </p:nvGrpSpPr>
            <p:grpSpPr>
              <a:xfrm>
                <a:off x="1756756" y="4876800"/>
                <a:ext cx="1367444" cy="1295400"/>
                <a:chOff x="1756756" y="4876800"/>
                <a:chExt cx="1367444" cy="1295400"/>
              </a:xfrm>
              <a:grpFill/>
            </p:grpSpPr>
            <p:sp>
              <p:nvSpPr>
                <p:cNvPr id="138" name="Quad Arrow Callout 129">
                  <a:extLst>
                    <a:ext uri="{FF2B5EF4-FFF2-40B4-BE49-F238E27FC236}">
                      <a16:creationId xmlns:a16="http://schemas.microsoft.com/office/drawing/2014/main" id="{1AC07558-2B8F-E723-DA5B-618306A5311B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Quad Arrow Callout 130">
                  <a:extLst>
                    <a:ext uri="{FF2B5EF4-FFF2-40B4-BE49-F238E27FC236}">
                      <a16:creationId xmlns:a16="http://schemas.microsoft.com/office/drawing/2014/main" id="{92DB4072-A2A5-B72D-46BA-31E351199EA5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Quad Arrow Callout 131">
                  <a:extLst>
                    <a:ext uri="{FF2B5EF4-FFF2-40B4-BE49-F238E27FC236}">
                      <a16:creationId xmlns:a16="http://schemas.microsoft.com/office/drawing/2014/main" id="{07B359BA-9744-0D27-2279-44FFA048F1EF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4E1BC631-1BE8-4689-6CAB-A6864E84096B}"/>
                  </a:ext>
                </a:extLst>
              </p:cNvPr>
              <p:cNvGrpSpPr/>
              <p:nvPr/>
            </p:nvGrpSpPr>
            <p:grpSpPr>
              <a:xfrm>
                <a:off x="3119647" y="4889863"/>
                <a:ext cx="1367444" cy="1295400"/>
                <a:chOff x="1756756" y="4876800"/>
                <a:chExt cx="1367444" cy="1295400"/>
              </a:xfrm>
              <a:grpFill/>
            </p:grpSpPr>
            <p:sp>
              <p:nvSpPr>
                <p:cNvPr id="135" name="Quad Arrow Callout 126">
                  <a:extLst>
                    <a:ext uri="{FF2B5EF4-FFF2-40B4-BE49-F238E27FC236}">
                      <a16:creationId xmlns:a16="http://schemas.microsoft.com/office/drawing/2014/main" id="{62A4D032-2ACF-85E9-6029-0C45901A5C3E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Quad Arrow Callout 127">
                  <a:extLst>
                    <a:ext uri="{FF2B5EF4-FFF2-40B4-BE49-F238E27FC236}">
                      <a16:creationId xmlns:a16="http://schemas.microsoft.com/office/drawing/2014/main" id="{B437397A-477D-A247-D311-E71904FFC226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Quad Arrow Callout 128">
                  <a:extLst>
                    <a:ext uri="{FF2B5EF4-FFF2-40B4-BE49-F238E27FC236}">
                      <a16:creationId xmlns:a16="http://schemas.microsoft.com/office/drawing/2014/main" id="{CEE239AA-9E24-A943-4128-40B587F072E2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66644B01-0439-B199-C50E-FEFF51C11660}"/>
                  </a:ext>
                </a:extLst>
              </p:cNvPr>
              <p:cNvGrpSpPr/>
              <p:nvPr/>
            </p:nvGrpSpPr>
            <p:grpSpPr>
              <a:xfrm>
                <a:off x="4478185" y="4889863"/>
                <a:ext cx="1367444" cy="1295400"/>
                <a:chOff x="1756756" y="4876800"/>
                <a:chExt cx="1367444" cy="1295400"/>
              </a:xfrm>
              <a:grpFill/>
            </p:grpSpPr>
            <p:sp>
              <p:nvSpPr>
                <p:cNvPr id="132" name="Quad Arrow Callout 123">
                  <a:extLst>
                    <a:ext uri="{FF2B5EF4-FFF2-40B4-BE49-F238E27FC236}">
                      <a16:creationId xmlns:a16="http://schemas.microsoft.com/office/drawing/2014/main" id="{27AD6AB9-9C6A-B388-F3FD-791CDDAB330A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Quad Arrow Callout 124">
                  <a:extLst>
                    <a:ext uri="{FF2B5EF4-FFF2-40B4-BE49-F238E27FC236}">
                      <a16:creationId xmlns:a16="http://schemas.microsoft.com/office/drawing/2014/main" id="{13A91922-830A-EF66-71B3-2C835EF1F7A1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Quad Arrow Callout 125">
                  <a:extLst>
                    <a:ext uri="{FF2B5EF4-FFF2-40B4-BE49-F238E27FC236}">
                      <a16:creationId xmlns:a16="http://schemas.microsoft.com/office/drawing/2014/main" id="{0D62BF91-E135-F7A1-A5C7-20E6ABBF3D1F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0" name="Quad Arrow Callout 121">
                <a:extLst>
                  <a:ext uri="{FF2B5EF4-FFF2-40B4-BE49-F238E27FC236}">
                    <a16:creationId xmlns:a16="http://schemas.microsoft.com/office/drawing/2014/main" id="{2C18B7D9-A355-98D9-8664-FD2FF6BA7973}"/>
                  </a:ext>
                </a:extLst>
              </p:cNvPr>
              <p:cNvSpPr/>
              <p:nvPr/>
            </p:nvSpPr>
            <p:spPr>
              <a:xfrm>
                <a:off x="2865819" y="5265311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Quad Arrow Callout 122">
                <a:extLst>
                  <a:ext uri="{FF2B5EF4-FFF2-40B4-BE49-F238E27FC236}">
                    <a16:creationId xmlns:a16="http://schemas.microsoft.com/office/drawing/2014/main" id="{173919EA-2873-FB2C-E3C4-B5DF3B23BBA5}"/>
                  </a:ext>
                </a:extLst>
              </p:cNvPr>
              <p:cNvSpPr/>
              <p:nvPr/>
            </p:nvSpPr>
            <p:spPr>
              <a:xfrm>
                <a:off x="4250482" y="5282728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5B752896-8A7B-5B18-0178-944C1AFC6B59}"/>
                </a:ext>
              </a:extLst>
            </p:cNvPr>
            <p:cNvGrpSpPr/>
            <p:nvPr/>
          </p:nvGrpSpPr>
          <p:grpSpPr>
            <a:xfrm rot="17531393">
              <a:off x="3995156" y="3097226"/>
              <a:ext cx="938018" cy="300171"/>
              <a:chOff x="1756756" y="4876800"/>
              <a:chExt cx="4088873" cy="1308463"/>
            </a:xfrm>
            <a:grpFill/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9742C1F8-A102-F7B8-1F00-71B6FB2FA48D}"/>
                  </a:ext>
                </a:extLst>
              </p:cNvPr>
              <p:cNvGrpSpPr/>
              <p:nvPr/>
            </p:nvGrpSpPr>
            <p:grpSpPr>
              <a:xfrm>
                <a:off x="1756756" y="4876800"/>
                <a:ext cx="1367444" cy="1295400"/>
                <a:chOff x="1756756" y="4876800"/>
                <a:chExt cx="1367444" cy="1295400"/>
              </a:xfrm>
              <a:grpFill/>
            </p:grpSpPr>
            <p:sp>
              <p:nvSpPr>
                <p:cNvPr id="124" name="Quad Arrow Callout 144">
                  <a:extLst>
                    <a:ext uri="{FF2B5EF4-FFF2-40B4-BE49-F238E27FC236}">
                      <a16:creationId xmlns:a16="http://schemas.microsoft.com/office/drawing/2014/main" id="{09F922E7-AAAB-F30E-8FAA-A2443AF5CF83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Quad Arrow Callout 145">
                  <a:extLst>
                    <a:ext uri="{FF2B5EF4-FFF2-40B4-BE49-F238E27FC236}">
                      <a16:creationId xmlns:a16="http://schemas.microsoft.com/office/drawing/2014/main" id="{4DF2E822-FC9B-7534-C34A-F052F9173C07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Quad Arrow Callout 146">
                  <a:extLst>
                    <a:ext uri="{FF2B5EF4-FFF2-40B4-BE49-F238E27FC236}">
                      <a16:creationId xmlns:a16="http://schemas.microsoft.com/office/drawing/2014/main" id="{D6F5943F-5317-FE9C-BF6C-76C05EDB7632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91418C32-E5DD-A935-DA58-3B4843F45BB0}"/>
                  </a:ext>
                </a:extLst>
              </p:cNvPr>
              <p:cNvGrpSpPr/>
              <p:nvPr/>
            </p:nvGrpSpPr>
            <p:grpSpPr>
              <a:xfrm>
                <a:off x="3119647" y="4889863"/>
                <a:ext cx="1367444" cy="1295400"/>
                <a:chOff x="1756756" y="4876800"/>
                <a:chExt cx="1367444" cy="1295400"/>
              </a:xfrm>
              <a:grpFill/>
            </p:grpSpPr>
            <p:sp>
              <p:nvSpPr>
                <p:cNvPr id="121" name="Quad Arrow Callout 141">
                  <a:extLst>
                    <a:ext uri="{FF2B5EF4-FFF2-40B4-BE49-F238E27FC236}">
                      <a16:creationId xmlns:a16="http://schemas.microsoft.com/office/drawing/2014/main" id="{B8524622-4DC8-4E11-513D-9E4FDBC19B87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Quad Arrow Callout 142">
                  <a:extLst>
                    <a:ext uri="{FF2B5EF4-FFF2-40B4-BE49-F238E27FC236}">
                      <a16:creationId xmlns:a16="http://schemas.microsoft.com/office/drawing/2014/main" id="{8405DC84-0C80-014B-70AD-F8D9E4A516B7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Quad Arrow Callout 143">
                  <a:extLst>
                    <a:ext uri="{FF2B5EF4-FFF2-40B4-BE49-F238E27FC236}">
                      <a16:creationId xmlns:a16="http://schemas.microsoft.com/office/drawing/2014/main" id="{31AEFA98-0684-DA7F-3B01-C98A1C957F3D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462E5C70-D9E8-5F82-4AC9-E9B705842027}"/>
                  </a:ext>
                </a:extLst>
              </p:cNvPr>
              <p:cNvGrpSpPr/>
              <p:nvPr/>
            </p:nvGrpSpPr>
            <p:grpSpPr>
              <a:xfrm>
                <a:off x="4478185" y="4889863"/>
                <a:ext cx="1367444" cy="1295400"/>
                <a:chOff x="1756756" y="4876800"/>
                <a:chExt cx="1367444" cy="1295400"/>
              </a:xfrm>
              <a:grpFill/>
            </p:grpSpPr>
            <p:sp>
              <p:nvSpPr>
                <p:cNvPr id="118" name="Quad Arrow Callout 138">
                  <a:extLst>
                    <a:ext uri="{FF2B5EF4-FFF2-40B4-BE49-F238E27FC236}">
                      <a16:creationId xmlns:a16="http://schemas.microsoft.com/office/drawing/2014/main" id="{7FA2D06E-4CFF-DE18-BC9E-F58D50F03E91}"/>
                    </a:ext>
                  </a:extLst>
                </p:cNvPr>
                <p:cNvSpPr/>
                <p:nvPr/>
              </p:nvSpPr>
              <p:spPr>
                <a:xfrm>
                  <a:off x="1756756" y="4876800"/>
                  <a:ext cx="1367444" cy="1295400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Quad Arrow Callout 139">
                  <a:extLst>
                    <a:ext uri="{FF2B5EF4-FFF2-40B4-BE49-F238E27FC236}">
                      <a16:creationId xmlns:a16="http://schemas.microsoft.com/office/drawing/2014/main" id="{D40EECA5-F40E-92B3-7251-2E53A5FCF31B}"/>
                    </a:ext>
                  </a:extLst>
                </p:cNvPr>
                <p:cNvSpPr/>
                <p:nvPr/>
              </p:nvSpPr>
              <p:spPr>
                <a:xfrm>
                  <a:off x="1978824" y="5098868"/>
                  <a:ext cx="913939" cy="865788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Quad Arrow Callout 140">
                  <a:extLst>
                    <a:ext uri="{FF2B5EF4-FFF2-40B4-BE49-F238E27FC236}">
                      <a16:creationId xmlns:a16="http://schemas.microsoft.com/office/drawing/2014/main" id="{D7B167F8-1205-DC52-7FC7-406977A12951}"/>
                    </a:ext>
                  </a:extLst>
                </p:cNvPr>
                <p:cNvSpPr/>
                <p:nvPr/>
              </p:nvSpPr>
              <p:spPr>
                <a:xfrm>
                  <a:off x="2186550" y="5282728"/>
                  <a:ext cx="498486" cy="472223"/>
                </a:xfrm>
                <a:prstGeom prst="quadArrowCallout">
                  <a:avLst>
                    <a:gd name="adj1" fmla="val 37030"/>
                    <a:gd name="adj2" fmla="val 18515"/>
                    <a:gd name="adj3" fmla="val 18515"/>
                    <a:gd name="adj4" fmla="val 48123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6" name="Quad Arrow Callout 136">
                <a:extLst>
                  <a:ext uri="{FF2B5EF4-FFF2-40B4-BE49-F238E27FC236}">
                    <a16:creationId xmlns:a16="http://schemas.microsoft.com/office/drawing/2014/main" id="{51B267A2-5121-4105-3AEA-19F12B153E45}"/>
                  </a:ext>
                </a:extLst>
              </p:cNvPr>
              <p:cNvSpPr/>
              <p:nvPr/>
            </p:nvSpPr>
            <p:spPr>
              <a:xfrm>
                <a:off x="2865819" y="5265311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Quad Arrow Callout 137">
                <a:extLst>
                  <a:ext uri="{FF2B5EF4-FFF2-40B4-BE49-F238E27FC236}">
                    <a16:creationId xmlns:a16="http://schemas.microsoft.com/office/drawing/2014/main" id="{39286AE4-2EFE-B6D2-7A0A-3945B23152A2}"/>
                  </a:ext>
                </a:extLst>
              </p:cNvPr>
              <p:cNvSpPr/>
              <p:nvPr/>
            </p:nvSpPr>
            <p:spPr>
              <a:xfrm>
                <a:off x="4250482" y="5282728"/>
                <a:ext cx="498486" cy="472223"/>
              </a:xfrm>
              <a:prstGeom prst="quadArrowCallout">
                <a:avLst>
                  <a:gd name="adj1" fmla="val 37030"/>
                  <a:gd name="adj2" fmla="val 18515"/>
                  <a:gd name="adj3" fmla="val 18515"/>
                  <a:gd name="adj4" fmla="val 48123"/>
                </a:avLst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1" name="Cloud 110">
              <a:extLst>
                <a:ext uri="{FF2B5EF4-FFF2-40B4-BE49-F238E27FC236}">
                  <a16:creationId xmlns:a16="http://schemas.microsoft.com/office/drawing/2014/main" id="{E703F51A-B2BC-8023-4864-8FAB2AB49439}"/>
                </a:ext>
              </a:extLst>
            </p:cNvPr>
            <p:cNvSpPr/>
            <p:nvPr/>
          </p:nvSpPr>
          <p:spPr>
            <a:xfrm rot="15333889">
              <a:off x="4396169" y="1619813"/>
              <a:ext cx="609519" cy="753802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951ED25A-A30D-FCEA-42E2-DFB4D1D61C2C}"/>
                </a:ext>
              </a:extLst>
            </p:cNvPr>
            <p:cNvSpPr/>
            <p:nvPr/>
          </p:nvSpPr>
          <p:spPr>
            <a:xfrm rot="16200000">
              <a:off x="4596825" y="1703523"/>
              <a:ext cx="109639" cy="2123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3130B93C-B061-B5C8-C9C6-84C67051BCF8}"/>
              </a:ext>
            </a:extLst>
          </p:cNvPr>
          <p:cNvGrpSpPr/>
          <p:nvPr/>
        </p:nvGrpSpPr>
        <p:grpSpPr>
          <a:xfrm>
            <a:off x="3184075" y="129334"/>
            <a:ext cx="885524" cy="1107996"/>
            <a:chOff x="770021" y="1838425"/>
            <a:chExt cx="885524" cy="1107996"/>
          </a:xfrm>
        </p:grpSpPr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E25B465E-95B9-1BE6-6088-A356DEA73118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CFFE1A2A-562E-9B35-FFDE-CF7D0DC078DF}"/>
                </a:ext>
              </a:extLst>
            </p:cNvPr>
            <p:cNvSpPr txBox="1"/>
            <p:nvPr/>
          </p:nvSpPr>
          <p:spPr>
            <a:xfrm>
              <a:off x="843815" y="1838425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7218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4531AF-7B8D-0751-9BAD-C3DC0307D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B286EF-D1A2-5E8A-40B8-B01CDE5C36B7}"/>
              </a:ext>
            </a:extLst>
          </p:cNvPr>
          <p:cNvSpPr txBox="1"/>
          <p:nvPr/>
        </p:nvSpPr>
        <p:spPr>
          <a:xfrm>
            <a:off x="9312017" y="6300609"/>
            <a:ext cx="21965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Major N. Ashley</a:t>
            </a:r>
          </a:p>
          <a:p>
            <a:r>
              <a:rPr lang="en-US" sz="1100" dirty="0"/>
              <a:t>D&amp;C 75:17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8211AC6-BE19-EB26-7627-85A8FA0D8638}"/>
              </a:ext>
            </a:extLst>
          </p:cNvPr>
          <p:cNvSpPr txBox="1"/>
          <p:nvPr/>
        </p:nvSpPr>
        <p:spPr>
          <a:xfrm>
            <a:off x="3057490" y="6016601"/>
            <a:ext cx="2196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Son </a:t>
            </a:r>
            <a:r>
              <a:rPr lang="en-US" dirty="0" err="1"/>
              <a:t>Ahman</a:t>
            </a:r>
            <a:endParaRPr lang="en-US" dirty="0"/>
          </a:p>
          <a:p>
            <a:r>
              <a:rPr lang="en-US" sz="1100" dirty="0"/>
              <a:t>Jesus refers to himself</a:t>
            </a:r>
          </a:p>
          <a:p>
            <a:r>
              <a:rPr lang="en-US" sz="1100" dirty="0"/>
              <a:t>D&amp;C 78:20, 95:17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1AB0261-99A0-ECD1-3552-F24E973C8B7F}"/>
              </a:ext>
            </a:extLst>
          </p:cNvPr>
          <p:cNvGrpSpPr/>
          <p:nvPr/>
        </p:nvGrpSpPr>
        <p:grpSpPr>
          <a:xfrm>
            <a:off x="229274" y="713222"/>
            <a:ext cx="3403694" cy="5684551"/>
            <a:chOff x="8005429" y="1583481"/>
            <a:chExt cx="2745849" cy="4585875"/>
          </a:xfrm>
          <a:solidFill>
            <a:schemeClr val="bg1"/>
          </a:solidFill>
        </p:grpSpPr>
        <p:sp>
          <p:nvSpPr>
            <p:cNvPr id="53" name="Oval 45">
              <a:extLst>
                <a:ext uri="{FF2B5EF4-FFF2-40B4-BE49-F238E27FC236}">
                  <a16:creationId xmlns:a16="http://schemas.microsoft.com/office/drawing/2014/main" id="{16DA28A2-4969-696B-5F27-A8BC7534AB30}"/>
                </a:ext>
              </a:extLst>
            </p:cNvPr>
            <p:cNvSpPr/>
            <p:nvPr/>
          </p:nvSpPr>
          <p:spPr>
            <a:xfrm>
              <a:off x="8005429" y="3003941"/>
              <a:ext cx="2745849" cy="2908197"/>
            </a:xfrm>
            <a:custGeom>
              <a:avLst/>
              <a:gdLst>
                <a:gd name="connsiteX0" fmla="*/ 0 w 2822097"/>
                <a:gd name="connsiteY0" fmla="*/ 1892774 h 3785548"/>
                <a:gd name="connsiteX1" fmla="*/ 1411049 w 2822097"/>
                <a:gd name="connsiteY1" fmla="*/ 0 h 3785548"/>
                <a:gd name="connsiteX2" fmla="*/ 2822098 w 2822097"/>
                <a:gd name="connsiteY2" fmla="*/ 1892774 h 3785548"/>
                <a:gd name="connsiteX3" fmla="*/ 1411049 w 2822097"/>
                <a:gd name="connsiteY3" fmla="*/ 3785548 h 3785548"/>
                <a:gd name="connsiteX4" fmla="*/ 0 w 2822097"/>
                <a:gd name="connsiteY4" fmla="*/ 1892774 h 3785548"/>
                <a:gd name="connsiteX0" fmla="*/ 4207 w 2830512"/>
                <a:gd name="connsiteY0" fmla="*/ 1892774 h 3865518"/>
                <a:gd name="connsiteX1" fmla="*/ 1415256 w 2830512"/>
                <a:gd name="connsiteY1" fmla="*/ 0 h 3865518"/>
                <a:gd name="connsiteX2" fmla="*/ 2826305 w 2830512"/>
                <a:gd name="connsiteY2" fmla="*/ 1892774 h 3865518"/>
                <a:gd name="connsiteX3" fmla="*/ 1415256 w 2830512"/>
                <a:gd name="connsiteY3" fmla="*/ 3785548 h 3865518"/>
                <a:gd name="connsiteX4" fmla="*/ 4207 w 2830512"/>
                <a:gd name="connsiteY4" fmla="*/ 1892774 h 3865518"/>
                <a:gd name="connsiteX0" fmla="*/ 9785 w 2841668"/>
                <a:gd name="connsiteY0" fmla="*/ 1892774 h 3804969"/>
                <a:gd name="connsiteX1" fmla="*/ 1420834 w 2841668"/>
                <a:gd name="connsiteY1" fmla="*/ 0 h 3804969"/>
                <a:gd name="connsiteX2" fmla="*/ 2831883 w 2841668"/>
                <a:gd name="connsiteY2" fmla="*/ 1892774 h 3804969"/>
                <a:gd name="connsiteX3" fmla="*/ 1420834 w 2841668"/>
                <a:gd name="connsiteY3" fmla="*/ 3785548 h 3804969"/>
                <a:gd name="connsiteX4" fmla="*/ 9785 w 2841668"/>
                <a:gd name="connsiteY4" fmla="*/ 1892774 h 3804969"/>
                <a:gd name="connsiteX0" fmla="*/ 9785 w 2841668"/>
                <a:gd name="connsiteY0" fmla="*/ 1892774 h 3785832"/>
                <a:gd name="connsiteX1" fmla="*/ 1420834 w 2841668"/>
                <a:gd name="connsiteY1" fmla="*/ 0 h 3785832"/>
                <a:gd name="connsiteX2" fmla="*/ 2831883 w 2841668"/>
                <a:gd name="connsiteY2" fmla="*/ 1892774 h 3785832"/>
                <a:gd name="connsiteX3" fmla="*/ 1420834 w 2841668"/>
                <a:gd name="connsiteY3" fmla="*/ 3785548 h 3785832"/>
                <a:gd name="connsiteX4" fmla="*/ 9785 w 2841668"/>
                <a:gd name="connsiteY4" fmla="*/ 1892774 h 3785832"/>
                <a:gd name="connsiteX0" fmla="*/ 97929 w 2929812"/>
                <a:gd name="connsiteY0" fmla="*/ 1892774 h 3785832"/>
                <a:gd name="connsiteX1" fmla="*/ 1508978 w 2929812"/>
                <a:gd name="connsiteY1" fmla="*/ 0 h 3785832"/>
                <a:gd name="connsiteX2" fmla="*/ 2920027 w 2929812"/>
                <a:gd name="connsiteY2" fmla="*/ 1892774 h 3785832"/>
                <a:gd name="connsiteX3" fmla="*/ 1508978 w 2929812"/>
                <a:gd name="connsiteY3" fmla="*/ 3785548 h 3785832"/>
                <a:gd name="connsiteX4" fmla="*/ 97929 w 2929812"/>
                <a:gd name="connsiteY4" fmla="*/ 1892774 h 3785832"/>
                <a:gd name="connsiteX0" fmla="*/ 205284 w 3037167"/>
                <a:gd name="connsiteY0" fmla="*/ 1892774 h 3785790"/>
                <a:gd name="connsiteX1" fmla="*/ 1616333 w 3037167"/>
                <a:gd name="connsiteY1" fmla="*/ 0 h 3785790"/>
                <a:gd name="connsiteX2" fmla="*/ 3027382 w 3037167"/>
                <a:gd name="connsiteY2" fmla="*/ 1892774 h 3785790"/>
                <a:gd name="connsiteX3" fmla="*/ 1616333 w 3037167"/>
                <a:gd name="connsiteY3" fmla="*/ 3785548 h 3785790"/>
                <a:gd name="connsiteX4" fmla="*/ 205284 w 3037167"/>
                <a:gd name="connsiteY4" fmla="*/ 1892774 h 3785790"/>
                <a:gd name="connsiteX0" fmla="*/ 205284 w 3037167"/>
                <a:gd name="connsiteY0" fmla="*/ 1892774 h 3785790"/>
                <a:gd name="connsiteX1" fmla="*/ 1616333 w 3037167"/>
                <a:gd name="connsiteY1" fmla="*/ 0 h 3785790"/>
                <a:gd name="connsiteX2" fmla="*/ 3027382 w 3037167"/>
                <a:gd name="connsiteY2" fmla="*/ 1892774 h 3785790"/>
                <a:gd name="connsiteX3" fmla="*/ 1616333 w 3037167"/>
                <a:gd name="connsiteY3" fmla="*/ 3785548 h 3785790"/>
                <a:gd name="connsiteX4" fmla="*/ 205284 w 3037167"/>
                <a:gd name="connsiteY4" fmla="*/ 1892774 h 3785790"/>
                <a:gd name="connsiteX0" fmla="*/ 90760 w 2931146"/>
                <a:gd name="connsiteY0" fmla="*/ 1892789 h 3785581"/>
                <a:gd name="connsiteX1" fmla="*/ 1501809 w 2931146"/>
                <a:gd name="connsiteY1" fmla="*/ 15 h 3785581"/>
                <a:gd name="connsiteX2" fmla="*/ 2931146 w 2931146"/>
                <a:gd name="connsiteY2" fmla="*/ 1920221 h 3785581"/>
                <a:gd name="connsiteX3" fmla="*/ 1501809 w 2931146"/>
                <a:gd name="connsiteY3" fmla="*/ 3785563 h 3785581"/>
                <a:gd name="connsiteX4" fmla="*/ 90760 w 2931146"/>
                <a:gd name="connsiteY4" fmla="*/ 1892789 h 3785581"/>
                <a:gd name="connsiteX0" fmla="*/ 90760 w 2999432"/>
                <a:gd name="connsiteY0" fmla="*/ 1892789 h 3785578"/>
                <a:gd name="connsiteX1" fmla="*/ 1501809 w 2999432"/>
                <a:gd name="connsiteY1" fmla="*/ 15 h 3785578"/>
                <a:gd name="connsiteX2" fmla="*/ 2931146 w 2999432"/>
                <a:gd name="connsiteY2" fmla="*/ 1920221 h 3785578"/>
                <a:gd name="connsiteX3" fmla="*/ 1501809 w 2999432"/>
                <a:gd name="connsiteY3" fmla="*/ 3785563 h 3785578"/>
                <a:gd name="connsiteX4" fmla="*/ 90760 w 2999432"/>
                <a:gd name="connsiteY4" fmla="*/ 1892789 h 3785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9432" h="3785578">
                  <a:moveTo>
                    <a:pt x="90760" y="1892789"/>
                  </a:moveTo>
                  <a:cubicBezTo>
                    <a:pt x="547960" y="1002887"/>
                    <a:pt x="1028411" y="-4557"/>
                    <a:pt x="1501809" y="15"/>
                  </a:cubicBezTo>
                  <a:cubicBezTo>
                    <a:pt x="1975207" y="4587"/>
                    <a:pt x="2537954" y="1021175"/>
                    <a:pt x="2931146" y="1920221"/>
                  </a:cubicBezTo>
                  <a:cubicBezTo>
                    <a:pt x="3315194" y="2773547"/>
                    <a:pt x="1975207" y="3790135"/>
                    <a:pt x="1501809" y="3785563"/>
                  </a:cubicBezTo>
                  <a:cubicBezTo>
                    <a:pt x="1028411" y="3780991"/>
                    <a:pt x="-366440" y="2782691"/>
                    <a:pt x="90760" y="1892789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">
              <a:extLst>
                <a:ext uri="{FF2B5EF4-FFF2-40B4-BE49-F238E27FC236}">
                  <a16:creationId xmlns:a16="http://schemas.microsoft.com/office/drawing/2014/main" id="{6BBCF180-347C-609B-0176-EDD82A240FD2}"/>
                </a:ext>
              </a:extLst>
            </p:cNvPr>
            <p:cNvSpPr/>
            <p:nvPr/>
          </p:nvSpPr>
          <p:spPr>
            <a:xfrm rot="20061683">
              <a:off x="10011842" y="4183721"/>
              <a:ext cx="380007" cy="586664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E744659-1C6E-C3E4-6BAE-45BFB702D70B}"/>
                </a:ext>
              </a:extLst>
            </p:cNvPr>
            <p:cNvSpPr/>
            <p:nvPr/>
          </p:nvSpPr>
          <p:spPr>
            <a:xfrm rot="10800000">
              <a:off x="8431619" y="1688791"/>
              <a:ext cx="1892019" cy="2016758"/>
            </a:xfrm>
            <a:custGeom>
              <a:avLst/>
              <a:gdLst>
                <a:gd name="connsiteX0" fmla="*/ 1656972 w 2588980"/>
                <a:gd name="connsiteY0" fmla="*/ 2759669 h 2759669"/>
                <a:gd name="connsiteX1" fmla="*/ 1288013 w 2588980"/>
                <a:gd name="connsiteY1" fmla="*/ 2617194 h 2759669"/>
                <a:gd name="connsiteX2" fmla="*/ 1256517 w 2588980"/>
                <a:gd name="connsiteY2" fmla="*/ 2575051 h 2759669"/>
                <a:gd name="connsiteX3" fmla="*/ 1225023 w 2588980"/>
                <a:gd name="connsiteY3" fmla="*/ 2617193 h 2759669"/>
                <a:gd name="connsiteX4" fmla="*/ 856063 w 2588980"/>
                <a:gd name="connsiteY4" fmla="*/ 2759669 h 2759669"/>
                <a:gd name="connsiteX5" fmla="*/ 411114 w 2588980"/>
                <a:gd name="connsiteY5" fmla="*/ 2436513 h 2759669"/>
                <a:gd name="connsiteX6" fmla="*/ 420154 w 2588980"/>
                <a:gd name="connsiteY6" fmla="*/ 2371386 h 2759669"/>
                <a:gd name="connsiteX7" fmla="*/ 420504 w 2588980"/>
                <a:gd name="connsiteY7" fmla="*/ 2370568 h 2759669"/>
                <a:gd name="connsiteX8" fmla="*/ 410857 w 2588980"/>
                <a:gd name="connsiteY8" fmla="*/ 2354188 h 2759669"/>
                <a:gd name="connsiteX9" fmla="*/ 380957 w 2588980"/>
                <a:gd name="connsiteY9" fmla="*/ 2266634 h 2759669"/>
                <a:gd name="connsiteX10" fmla="*/ 379983 w 2588980"/>
                <a:gd name="connsiteY10" fmla="*/ 2266222 h 2759669"/>
                <a:gd name="connsiteX11" fmla="*/ 304248 w 2588980"/>
                <a:gd name="connsiteY11" fmla="*/ 2234205 h 2759669"/>
                <a:gd name="connsiteX12" fmla="*/ 136290 w 2588980"/>
                <a:gd name="connsiteY12" fmla="*/ 2014919 h 2759669"/>
                <a:gd name="connsiteX13" fmla="*/ 117746 w 2588980"/>
                <a:gd name="connsiteY13" fmla="*/ 1718328 h 2759669"/>
                <a:gd name="connsiteX14" fmla="*/ 2978 w 2588980"/>
                <a:gd name="connsiteY14" fmla="*/ 1273127 h 2759669"/>
                <a:gd name="connsiteX15" fmla="*/ 299805 w 2588980"/>
                <a:gd name="connsiteY15" fmla="*/ 845357 h 2759669"/>
                <a:gd name="connsiteX16" fmla="*/ 387150 w 2588980"/>
                <a:gd name="connsiteY16" fmla="*/ 494812 h 2759669"/>
                <a:gd name="connsiteX17" fmla="*/ 791202 w 2588980"/>
                <a:gd name="connsiteY17" fmla="*/ 414670 h 2759669"/>
                <a:gd name="connsiteX18" fmla="*/ 1048100 w 2588980"/>
                <a:gd name="connsiteY18" fmla="*/ 25019 h 2759669"/>
                <a:gd name="connsiteX19" fmla="*/ 1497936 w 2588980"/>
                <a:gd name="connsiteY19" fmla="*/ 204739 h 2759669"/>
                <a:gd name="connsiteX20" fmla="*/ 2155625 w 2588980"/>
                <a:gd name="connsiteY20" fmla="*/ 361875 h 2759669"/>
                <a:gd name="connsiteX21" fmla="*/ 2458866 w 2588980"/>
                <a:gd name="connsiteY21" fmla="*/ 577807 h 2759669"/>
                <a:gd name="connsiteX22" fmla="*/ 2430434 w 2588980"/>
                <a:gd name="connsiteY22" fmla="*/ 911218 h 2759669"/>
                <a:gd name="connsiteX23" fmla="*/ 2588977 w 2588980"/>
                <a:gd name="connsiteY23" fmla="*/ 1235303 h 2759669"/>
                <a:gd name="connsiteX24" fmla="*/ 2386891 w 2588980"/>
                <a:gd name="connsiteY24" fmla="*/ 1556223 h 2759669"/>
                <a:gd name="connsiteX25" fmla="*/ 2385439 w 2588980"/>
                <a:gd name="connsiteY25" fmla="*/ 1564313 h 2759669"/>
                <a:gd name="connsiteX26" fmla="*/ 2323779 w 2588980"/>
                <a:gd name="connsiteY26" fmla="*/ 2003264 h 2759669"/>
                <a:gd name="connsiteX27" fmla="*/ 1968328 w 2588980"/>
                <a:gd name="connsiteY27" fmla="*/ 2200239 h 2759669"/>
                <a:gd name="connsiteX28" fmla="*/ 1951202 w 2588980"/>
                <a:gd name="connsiteY28" fmla="*/ 2195785 h 2759669"/>
                <a:gd name="connsiteX29" fmla="*/ 1971599 w 2588980"/>
                <a:gd name="connsiteY29" fmla="*/ 2208008 h 2759669"/>
                <a:gd name="connsiteX30" fmla="*/ 2101921 w 2588980"/>
                <a:gd name="connsiteY30" fmla="*/ 2436514 h 2759669"/>
                <a:gd name="connsiteX31" fmla="*/ 1656972 w 2588980"/>
                <a:gd name="connsiteY31" fmla="*/ 2759669 h 275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88980" h="2759669">
                  <a:moveTo>
                    <a:pt x="1656972" y="2759669"/>
                  </a:moveTo>
                  <a:cubicBezTo>
                    <a:pt x="1503385" y="2759669"/>
                    <a:pt x="1367974" y="2703154"/>
                    <a:pt x="1288013" y="2617194"/>
                  </a:cubicBezTo>
                  <a:lnTo>
                    <a:pt x="1256517" y="2575051"/>
                  </a:lnTo>
                  <a:lnTo>
                    <a:pt x="1225023" y="2617193"/>
                  </a:lnTo>
                  <a:cubicBezTo>
                    <a:pt x="1145062" y="2703153"/>
                    <a:pt x="1009651" y="2759669"/>
                    <a:pt x="856063" y="2759669"/>
                  </a:cubicBezTo>
                  <a:cubicBezTo>
                    <a:pt x="610325" y="2759669"/>
                    <a:pt x="411115" y="2614988"/>
                    <a:pt x="411114" y="2436513"/>
                  </a:cubicBezTo>
                  <a:cubicBezTo>
                    <a:pt x="411115" y="2414204"/>
                    <a:pt x="414228" y="2392423"/>
                    <a:pt x="420154" y="2371386"/>
                  </a:cubicBezTo>
                  <a:lnTo>
                    <a:pt x="420504" y="2370568"/>
                  </a:lnTo>
                  <a:lnTo>
                    <a:pt x="410857" y="2354188"/>
                  </a:lnTo>
                  <a:cubicBezTo>
                    <a:pt x="398345" y="2326860"/>
                    <a:pt x="388248" y="2297502"/>
                    <a:pt x="380957" y="2266634"/>
                  </a:cubicBezTo>
                  <a:lnTo>
                    <a:pt x="379983" y="2266222"/>
                  </a:lnTo>
                  <a:lnTo>
                    <a:pt x="304248" y="2234205"/>
                  </a:lnTo>
                  <a:cubicBezTo>
                    <a:pt x="231267" y="2190123"/>
                    <a:pt x="170926" y="2112565"/>
                    <a:pt x="136290" y="2014919"/>
                  </a:cubicBezTo>
                  <a:cubicBezTo>
                    <a:pt x="102736" y="1920419"/>
                    <a:pt x="96120" y="1814924"/>
                    <a:pt x="117746" y="1718328"/>
                  </a:cubicBezTo>
                  <a:cubicBezTo>
                    <a:pt x="30224" y="1597084"/>
                    <a:pt x="-12034" y="1433091"/>
                    <a:pt x="2978" y="1273127"/>
                  </a:cubicBezTo>
                  <a:cubicBezTo>
                    <a:pt x="22934" y="1060466"/>
                    <a:pt x="140247" y="891398"/>
                    <a:pt x="299805" y="845357"/>
                  </a:cubicBezTo>
                  <a:cubicBezTo>
                    <a:pt x="288092" y="714935"/>
                    <a:pt x="319969" y="587126"/>
                    <a:pt x="387150" y="494812"/>
                  </a:cubicBezTo>
                  <a:cubicBezTo>
                    <a:pt x="489224" y="354533"/>
                    <a:pt x="652973" y="322075"/>
                    <a:pt x="791202" y="414670"/>
                  </a:cubicBezTo>
                  <a:cubicBezTo>
                    <a:pt x="815398" y="230558"/>
                    <a:pt x="913207" y="82216"/>
                    <a:pt x="1048100" y="25019"/>
                  </a:cubicBezTo>
                  <a:cubicBezTo>
                    <a:pt x="1207057" y="-42376"/>
                    <a:pt x="1386565" y="29321"/>
                    <a:pt x="1497936" y="204739"/>
                  </a:cubicBezTo>
                  <a:cubicBezTo>
                    <a:pt x="1702338" y="8525"/>
                    <a:pt x="1999023" y="79383"/>
                    <a:pt x="2155625" y="361875"/>
                  </a:cubicBezTo>
                  <a:cubicBezTo>
                    <a:pt x="2279862" y="330418"/>
                    <a:pt x="2408094" y="421708"/>
                    <a:pt x="2458866" y="577807"/>
                  </a:cubicBezTo>
                  <a:cubicBezTo>
                    <a:pt x="2495629" y="690742"/>
                    <a:pt x="2484836" y="817459"/>
                    <a:pt x="2430434" y="911218"/>
                  </a:cubicBezTo>
                  <a:cubicBezTo>
                    <a:pt x="2526141" y="971505"/>
                    <a:pt x="2588421" y="1098823"/>
                    <a:pt x="2588977" y="1235303"/>
                  </a:cubicBezTo>
                  <a:cubicBezTo>
                    <a:pt x="2589599" y="1395104"/>
                    <a:pt x="2505694" y="1528362"/>
                    <a:pt x="2386891" y="1556223"/>
                  </a:cubicBezTo>
                  <a:cubicBezTo>
                    <a:pt x="2386429" y="1558938"/>
                    <a:pt x="2385901" y="1561599"/>
                    <a:pt x="2385439" y="1564313"/>
                  </a:cubicBezTo>
                  <a:cubicBezTo>
                    <a:pt x="2416548" y="1718756"/>
                    <a:pt x="2393924" y="1879681"/>
                    <a:pt x="2323779" y="2003264"/>
                  </a:cubicBezTo>
                  <a:cubicBezTo>
                    <a:pt x="2240652" y="2149663"/>
                    <a:pt x="2105006" y="2220408"/>
                    <a:pt x="1968328" y="2200239"/>
                  </a:cubicBezTo>
                  <a:lnTo>
                    <a:pt x="1951202" y="2195785"/>
                  </a:lnTo>
                  <a:lnTo>
                    <a:pt x="1971599" y="2208008"/>
                  </a:lnTo>
                  <a:cubicBezTo>
                    <a:pt x="2052118" y="2266487"/>
                    <a:pt x="2101921" y="2347276"/>
                    <a:pt x="2101921" y="2436514"/>
                  </a:cubicBezTo>
                  <a:cubicBezTo>
                    <a:pt x="2101921" y="2614987"/>
                    <a:pt x="1902711" y="2759670"/>
                    <a:pt x="1656972" y="2759669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2A847BB3-77A7-66B9-0AA5-35230B60C498}"/>
                </a:ext>
              </a:extLst>
            </p:cNvPr>
            <p:cNvSpPr/>
            <p:nvPr/>
          </p:nvSpPr>
          <p:spPr>
            <a:xfrm rot="20726610" flipH="1">
              <a:off x="9446513" y="3051041"/>
              <a:ext cx="889089" cy="1531977"/>
            </a:xfrm>
            <a:prstGeom prst="trapezoid">
              <a:avLst>
                <a:gd name="adj" fmla="val 4520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449A8D5E-CC31-30FE-0566-D1CB3B37875B}"/>
                </a:ext>
              </a:extLst>
            </p:cNvPr>
            <p:cNvSpPr/>
            <p:nvPr/>
          </p:nvSpPr>
          <p:spPr>
            <a:xfrm rot="976600">
              <a:off x="8428431" y="4184965"/>
              <a:ext cx="411243" cy="59538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C0B36424-DD65-4DDE-CFA5-6906A477922B}"/>
                </a:ext>
              </a:extLst>
            </p:cNvPr>
            <p:cNvSpPr/>
            <p:nvPr/>
          </p:nvSpPr>
          <p:spPr>
            <a:xfrm rot="808127">
              <a:off x="8448360" y="2966620"/>
              <a:ext cx="1028520" cy="1599377"/>
            </a:xfrm>
            <a:prstGeom prst="trapezoid">
              <a:avLst>
                <a:gd name="adj" fmla="val 5000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B074041-27F6-CF21-81FB-1083199420D6}"/>
                </a:ext>
              </a:extLst>
            </p:cNvPr>
            <p:cNvSpPr/>
            <p:nvPr/>
          </p:nvSpPr>
          <p:spPr>
            <a:xfrm rot="886948" flipH="1">
              <a:off x="9362926" y="5733230"/>
              <a:ext cx="546635" cy="43612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E1C3D0FA-5F8D-B8F5-0840-57AC5192FD4A}"/>
                </a:ext>
              </a:extLst>
            </p:cNvPr>
            <p:cNvSpPr/>
            <p:nvPr/>
          </p:nvSpPr>
          <p:spPr>
            <a:xfrm rot="20713052">
              <a:off x="8699361" y="5733230"/>
              <a:ext cx="546635" cy="43612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909A8A24-F36B-DD89-B61B-54FB076D21F0}"/>
                </a:ext>
              </a:extLst>
            </p:cNvPr>
            <p:cNvSpPr/>
            <p:nvPr/>
          </p:nvSpPr>
          <p:spPr>
            <a:xfrm>
              <a:off x="8380929" y="2984463"/>
              <a:ext cx="1940928" cy="2955855"/>
            </a:xfrm>
            <a:prstGeom prst="trapezoid">
              <a:avLst>
                <a:gd name="adj" fmla="val 3494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F616C7C6-D182-9934-9954-7434EEF72E7C}"/>
                </a:ext>
              </a:extLst>
            </p:cNvPr>
            <p:cNvSpPr/>
            <p:nvPr/>
          </p:nvSpPr>
          <p:spPr>
            <a:xfrm>
              <a:off x="8768122" y="4186501"/>
              <a:ext cx="1171196" cy="162728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10">
              <a:extLst>
                <a:ext uri="{FF2B5EF4-FFF2-40B4-BE49-F238E27FC236}">
                  <a16:creationId xmlns:a16="http://schemas.microsoft.com/office/drawing/2014/main" id="{62E46288-7BBA-FBA4-D506-DDE812554B8E}"/>
                </a:ext>
              </a:extLst>
            </p:cNvPr>
            <p:cNvSpPr/>
            <p:nvPr/>
          </p:nvSpPr>
          <p:spPr>
            <a:xfrm>
              <a:off x="8902177" y="4290344"/>
              <a:ext cx="149303" cy="827640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ounded Rectangle 11">
              <a:extLst>
                <a:ext uri="{FF2B5EF4-FFF2-40B4-BE49-F238E27FC236}">
                  <a16:creationId xmlns:a16="http://schemas.microsoft.com/office/drawing/2014/main" id="{16B24200-EC1D-1FA4-2B5B-2DD08D9FC9B2}"/>
                </a:ext>
              </a:extLst>
            </p:cNvPr>
            <p:cNvSpPr/>
            <p:nvPr/>
          </p:nvSpPr>
          <p:spPr>
            <a:xfrm rot="20563410">
              <a:off x="9006011" y="4205724"/>
              <a:ext cx="157815" cy="1004992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12">
              <a:extLst>
                <a:ext uri="{FF2B5EF4-FFF2-40B4-BE49-F238E27FC236}">
                  <a16:creationId xmlns:a16="http://schemas.microsoft.com/office/drawing/2014/main" id="{EF03265A-D136-D8C1-541E-555EE2112A84}"/>
                </a:ext>
              </a:extLst>
            </p:cNvPr>
            <p:cNvSpPr/>
            <p:nvPr/>
          </p:nvSpPr>
          <p:spPr>
            <a:xfrm>
              <a:off x="8852410" y="4172112"/>
              <a:ext cx="199070" cy="177350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13">
              <a:extLst>
                <a:ext uri="{FF2B5EF4-FFF2-40B4-BE49-F238E27FC236}">
                  <a16:creationId xmlns:a16="http://schemas.microsoft.com/office/drawing/2014/main" id="{F2270BF3-2FDF-107A-B094-4DBF6EBDA554}"/>
                </a:ext>
              </a:extLst>
            </p:cNvPr>
            <p:cNvSpPr/>
            <p:nvPr/>
          </p:nvSpPr>
          <p:spPr>
            <a:xfrm flipH="1">
              <a:off x="9189550" y="2322881"/>
              <a:ext cx="388328" cy="1088721"/>
            </a:xfrm>
            <a:custGeom>
              <a:avLst/>
              <a:gdLst>
                <a:gd name="connsiteX0" fmla="*/ 0 w 491120"/>
                <a:gd name="connsiteY0" fmla="*/ 489477 h 978954"/>
                <a:gd name="connsiteX1" fmla="*/ 245560 w 491120"/>
                <a:gd name="connsiteY1" fmla="*/ 0 h 978954"/>
                <a:gd name="connsiteX2" fmla="*/ 491120 w 491120"/>
                <a:gd name="connsiteY2" fmla="*/ 489477 h 978954"/>
                <a:gd name="connsiteX3" fmla="*/ 245560 w 491120"/>
                <a:gd name="connsiteY3" fmla="*/ 978954 h 978954"/>
                <a:gd name="connsiteX4" fmla="*/ 0 w 491120"/>
                <a:gd name="connsiteY4" fmla="*/ 489477 h 978954"/>
                <a:gd name="connsiteX0" fmla="*/ 16 w 491136"/>
                <a:gd name="connsiteY0" fmla="*/ 489477 h 1189266"/>
                <a:gd name="connsiteX1" fmla="*/ 245576 w 491136"/>
                <a:gd name="connsiteY1" fmla="*/ 0 h 1189266"/>
                <a:gd name="connsiteX2" fmla="*/ 491136 w 491136"/>
                <a:gd name="connsiteY2" fmla="*/ 489477 h 1189266"/>
                <a:gd name="connsiteX3" fmla="*/ 236432 w 491136"/>
                <a:gd name="connsiteY3" fmla="*/ 1189266 h 1189266"/>
                <a:gd name="connsiteX4" fmla="*/ 16 w 491136"/>
                <a:gd name="connsiteY4" fmla="*/ 489477 h 1189266"/>
                <a:gd name="connsiteX0" fmla="*/ 12 w 491132"/>
                <a:gd name="connsiteY0" fmla="*/ 489477 h 1189266"/>
                <a:gd name="connsiteX1" fmla="*/ 245572 w 491132"/>
                <a:gd name="connsiteY1" fmla="*/ 0 h 1189266"/>
                <a:gd name="connsiteX2" fmla="*/ 491132 w 491132"/>
                <a:gd name="connsiteY2" fmla="*/ 489477 h 1189266"/>
                <a:gd name="connsiteX3" fmla="*/ 236428 w 491132"/>
                <a:gd name="connsiteY3" fmla="*/ 1189266 h 1189266"/>
                <a:gd name="connsiteX4" fmla="*/ 12 w 491132"/>
                <a:gd name="connsiteY4" fmla="*/ 489477 h 1189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1132" h="1189266">
                  <a:moveTo>
                    <a:pt x="12" y="489477"/>
                  </a:moveTo>
                  <a:cubicBezTo>
                    <a:pt x="1536" y="291266"/>
                    <a:pt x="163719" y="0"/>
                    <a:pt x="245572" y="0"/>
                  </a:cubicBezTo>
                  <a:cubicBezTo>
                    <a:pt x="327425" y="0"/>
                    <a:pt x="491132" y="219146"/>
                    <a:pt x="491132" y="489477"/>
                  </a:cubicBezTo>
                  <a:cubicBezTo>
                    <a:pt x="491132" y="759808"/>
                    <a:pt x="318281" y="1189266"/>
                    <a:pt x="236428" y="1189266"/>
                  </a:cubicBezTo>
                  <a:cubicBezTo>
                    <a:pt x="154575" y="1189266"/>
                    <a:pt x="-1512" y="687688"/>
                    <a:pt x="12" y="489477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97C00753-54A4-F6A0-0803-1D1FE1EB14A7}"/>
                </a:ext>
              </a:extLst>
            </p:cNvPr>
            <p:cNvSpPr/>
            <p:nvPr/>
          </p:nvSpPr>
          <p:spPr>
            <a:xfrm>
              <a:off x="8928481" y="1825746"/>
              <a:ext cx="910467" cy="133824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B10F9EB9-4299-4870-6998-1B78144E827A}"/>
                </a:ext>
              </a:extLst>
            </p:cNvPr>
            <p:cNvSpPr/>
            <p:nvPr/>
          </p:nvSpPr>
          <p:spPr>
            <a:xfrm rot="407483">
              <a:off x="8936593" y="2680677"/>
              <a:ext cx="897705" cy="573342"/>
            </a:xfrm>
            <a:custGeom>
              <a:avLst/>
              <a:gdLst>
                <a:gd name="connsiteX0" fmla="*/ 1656972 w 2588980"/>
                <a:gd name="connsiteY0" fmla="*/ 2759669 h 2759669"/>
                <a:gd name="connsiteX1" fmla="*/ 1288013 w 2588980"/>
                <a:gd name="connsiteY1" fmla="*/ 2617194 h 2759669"/>
                <a:gd name="connsiteX2" fmla="*/ 1256517 w 2588980"/>
                <a:gd name="connsiteY2" fmla="*/ 2575051 h 2759669"/>
                <a:gd name="connsiteX3" fmla="*/ 1225023 w 2588980"/>
                <a:gd name="connsiteY3" fmla="*/ 2617193 h 2759669"/>
                <a:gd name="connsiteX4" fmla="*/ 856063 w 2588980"/>
                <a:gd name="connsiteY4" fmla="*/ 2759669 h 2759669"/>
                <a:gd name="connsiteX5" fmla="*/ 411114 w 2588980"/>
                <a:gd name="connsiteY5" fmla="*/ 2436513 h 2759669"/>
                <a:gd name="connsiteX6" fmla="*/ 420154 w 2588980"/>
                <a:gd name="connsiteY6" fmla="*/ 2371386 h 2759669"/>
                <a:gd name="connsiteX7" fmla="*/ 420504 w 2588980"/>
                <a:gd name="connsiteY7" fmla="*/ 2370568 h 2759669"/>
                <a:gd name="connsiteX8" fmla="*/ 410857 w 2588980"/>
                <a:gd name="connsiteY8" fmla="*/ 2354188 h 2759669"/>
                <a:gd name="connsiteX9" fmla="*/ 380957 w 2588980"/>
                <a:gd name="connsiteY9" fmla="*/ 2266634 h 2759669"/>
                <a:gd name="connsiteX10" fmla="*/ 379983 w 2588980"/>
                <a:gd name="connsiteY10" fmla="*/ 2266222 h 2759669"/>
                <a:gd name="connsiteX11" fmla="*/ 304248 w 2588980"/>
                <a:gd name="connsiteY11" fmla="*/ 2234205 h 2759669"/>
                <a:gd name="connsiteX12" fmla="*/ 136290 w 2588980"/>
                <a:gd name="connsiteY12" fmla="*/ 2014919 h 2759669"/>
                <a:gd name="connsiteX13" fmla="*/ 117746 w 2588980"/>
                <a:gd name="connsiteY13" fmla="*/ 1718328 h 2759669"/>
                <a:gd name="connsiteX14" fmla="*/ 2978 w 2588980"/>
                <a:gd name="connsiteY14" fmla="*/ 1273127 h 2759669"/>
                <a:gd name="connsiteX15" fmla="*/ 299805 w 2588980"/>
                <a:gd name="connsiteY15" fmla="*/ 845357 h 2759669"/>
                <a:gd name="connsiteX16" fmla="*/ 387150 w 2588980"/>
                <a:gd name="connsiteY16" fmla="*/ 494812 h 2759669"/>
                <a:gd name="connsiteX17" fmla="*/ 791202 w 2588980"/>
                <a:gd name="connsiteY17" fmla="*/ 414670 h 2759669"/>
                <a:gd name="connsiteX18" fmla="*/ 1048100 w 2588980"/>
                <a:gd name="connsiteY18" fmla="*/ 25019 h 2759669"/>
                <a:gd name="connsiteX19" fmla="*/ 1497936 w 2588980"/>
                <a:gd name="connsiteY19" fmla="*/ 204739 h 2759669"/>
                <a:gd name="connsiteX20" fmla="*/ 2155625 w 2588980"/>
                <a:gd name="connsiteY20" fmla="*/ 361875 h 2759669"/>
                <a:gd name="connsiteX21" fmla="*/ 2458866 w 2588980"/>
                <a:gd name="connsiteY21" fmla="*/ 577807 h 2759669"/>
                <a:gd name="connsiteX22" fmla="*/ 2430434 w 2588980"/>
                <a:gd name="connsiteY22" fmla="*/ 911218 h 2759669"/>
                <a:gd name="connsiteX23" fmla="*/ 2588977 w 2588980"/>
                <a:gd name="connsiteY23" fmla="*/ 1235303 h 2759669"/>
                <a:gd name="connsiteX24" fmla="*/ 2386891 w 2588980"/>
                <a:gd name="connsiteY24" fmla="*/ 1556223 h 2759669"/>
                <a:gd name="connsiteX25" fmla="*/ 2385439 w 2588980"/>
                <a:gd name="connsiteY25" fmla="*/ 1564313 h 2759669"/>
                <a:gd name="connsiteX26" fmla="*/ 2323779 w 2588980"/>
                <a:gd name="connsiteY26" fmla="*/ 2003264 h 2759669"/>
                <a:gd name="connsiteX27" fmla="*/ 1968328 w 2588980"/>
                <a:gd name="connsiteY27" fmla="*/ 2200239 h 2759669"/>
                <a:gd name="connsiteX28" fmla="*/ 1951202 w 2588980"/>
                <a:gd name="connsiteY28" fmla="*/ 2195785 h 2759669"/>
                <a:gd name="connsiteX29" fmla="*/ 1971599 w 2588980"/>
                <a:gd name="connsiteY29" fmla="*/ 2208008 h 2759669"/>
                <a:gd name="connsiteX30" fmla="*/ 2101921 w 2588980"/>
                <a:gd name="connsiteY30" fmla="*/ 2436514 h 2759669"/>
                <a:gd name="connsiteX31" fmla="*/ 1656972 w 2588980"/>
                <a:gd name="connsiteY31" fmla="*/ 2759669 h 275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88980" h="2759669">
                  <a:moveTo>
                    <a:pt x="1656972" y="2759669"/>
                  </a:moveTo>
                  <a:cubicBezTo>
                    <a:pt x="1503385" y="2759669"/>
                    <a:pt x="1367974" y="2703154"/>
                    <a:pt x="1288013" y="2617194"/>
                  </a:cubicBezTo>
                  <a:lnTo>
                    <a:pt x="1256517" y="2575051"/>
                  </a:lnTo>
                  <a:lnTo>
                    <a:pt x="1225023" y="2617193"/>
                  </a:lnTo>
                  <a:cubicBezTo>
                    <a:pt x="1145062" y="2703153"/>
                    <a:pt x="1009651" y="2759669"/>
                    <a:pt x="856063" y="2759669"/>
                  </a:cubicBezTo>
                  <a:cubicBezTo>
                    <a:pt x="610325" y="2759669"/>
                    <a:pt x="411115" y="2614988"/>
                    <a:pt x="411114" y="2436513"/>
                  </a:cubicBezTo>
                  <a:cubicBezTo>
                    <a:pt x="411115" y="2414204"/>
                    <a:pt x="414228" y="2392423"/>
                    <a:pt x="420154" y="2371386"/>
                  </a:cubicBezTo>
                  <a:lnTo>
                    <a:pt x="420504" y="2370568"/>
                  </a:lnTo>
                  <a:lnTo>
                    <a:pt x="410857" y="2354188"/>
                  </a:lnTo>
                  <a:cubicBezTo>
                    <a:pt x="398345" y="2326860"/>
                    <a:pt x="388248" y="2297502"/>
                    <a:pt x="380957" y="2266634"/>
                  </a:cubicBezTo>
                  <a:lnTo>
                    <a:pt x="379983" y="2266222"/>
                  </a:lnTo>
                  <a:lnTo>
                    <a:pt x="304248" y="2234205"/>
                  </a:lnTo>
                  <a:cubicBezTo>
                    <a:pt x="231267" y="2190123"/>
                    <a:pt x="170926" y="2112565"/>
                    <a:pt x="136290" y="2014919"/>
                  </a:cubicBezTo>
                  <a:cubicBezTo>
                    <a:pt x="102736" y="1920419"/>
                    <a:pt x="96120" y="1814924"/>
                    <a:pt x="117746" y="1718328"/>
                  </a:cubicBezTo>
                  <a:cubicBezTo>
                    <a:pt x="30224" y="1597084"/>
                    <a:pt x="-12034" y="1433091"/>
                    <a:pt x="2978" y="1273127"/>
                  </a:cubicBezTo>
                  <a:cubicBezTo>
                    <a:pt x="22934" y="1060466"/>
                    <a:pt x="140247" y="891398"/>
                    <a:pt x="299805" y="845357"/>
                  </a:cubicBezTo>
                  <a:cubicBezTo>
                    <a:pt x="288092" y="714935"/>
                    <a:pt x="319969" y="587126"/>
                    <a:pt x="387150" y="494812"/>
                  </a:cubicBezTo>
                  <a:cubicBezTo>
                    <a:pt x="489224" y="354533"/>
                    <a:pt x="652973" y="322075"/>
                    <a:pt x="791202" y="414670"/>
                  </a:cubicBezTo>
                  <a:cubicBezTo>
                    <a:pt x="815398" y="230558"/>
                    <a:pt x="913207" y="82216"/>
                    <a:pt x="1048100" y="25019"/>
                  </a:cubicBezTo>
                  <a:cubicBezTo>
                    <a:pt x="1207057" y="-42376"/>
                    <a:pt x="1386565" y="29321"/>
                    <a:pt x="1497936" y="204739"/>
                  </a:cubicBezTo>
                  <a:cubicBezTo>
                    <a:pt x="1702338" y="8525"/>
                    <a:pt x="1999023" y="79383"/>
                    <a:pt x="2155625" y="361875"/>
                  </a:cubicBezTo>
                  <a:cubicBezTo>
                    <a:pt x="2279862" y="330418"/>
                    <a:pt x="2408094" y="421708"/>
                    <a:pt x="2458866" y="577807"/>
                  </a:cubicBezTo>
                  <a:cubicBezTo>
                    <a:pt x="2495629" y="690742"/>
                    <a:pt x="2484836" y="817459"/>
                    <a:pt x="2430434" y="911218"/>
                  </a:cubicBezTo>
                  <a:cubicBezTo>
                    <a:pt x="2526141" y="971505"/>
                    <a:pt x="2588421" y="1098823"/>
                    <a:pt x="2588977" y="1235303"/>
                  </a:cubicBezTo>
                  <a:cubicBezTo>
                    <a:pt x="2589599" y="1395104"/>
                    <a:pt x="2505694" y="1528362"/>
                    <a:pt x="2386891" y="1556223"/>
                  </a:cubicBezTo>
                  <a:cubicBezTo>
                    <a:pt x="2386429" y="1558938"/>
                    <a:pt x="2385901" y="1561599"/>
                    <a:pt x="2385439" y="1564313"/>
                  </a:cubicBezTo>
                  <a:cubicBezTo>
                    <a:pt x="2416548" y="1718756"/>
                    <a:pt x="2393924" y="1879681"/>
                    <a:pt x="2323779" y="2003264"/>
                  </a:cubicBezTo>
                  <a:cubicBezTo>
                    <a:pt x="2240652" y="2149663"/>
                    <a:pt x="2105006" y="2220408"/>
                    <a:pt x="1968328" y="2200239"/>
                  </a:cubicBezTo>
                  <a:lnTo>
                    <a:pt x="1951202" y="2195785"/>
                  </a:lnTo>
                  <a:lnTo>
                    <a:pt x="1971599" y="2208008"/>
                  </a:lnTo>
                  <a:cubicBezTo>
                    <a:pt x="2052118" y="2266487"/>
                    <a:pt x="2101921" y="2347276"/>
                    <a:pt x="2101921" y="2436514"/>
                  </a:cubicBezTo>
                  <a:cubicBezTo>
                    <a:pt x="2101921" y="2614987"/>
                    <a:pt x="1902711" y="2759670"/>
                    <a:pt x="1656972" y="2759669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E70646A-F1B5-DDFC-8274-5602AFEF18FC}"/>
                </a:ext>
              </a:extLst>
            </p:cNvPr>
            <p:cNvSpPr/>
            <p:nvPr/>
          </p:nvSpPr>
          <p:spPr>
            <a:xfrm>
              <a:off x="9269334" y="2759974"/>
              <a:ext cx="228758" cy="11496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5FA4333-038A-8A2F-03BB-D7B96A58A017}"/>
                </a:ext>
              </a:extLst>
            </p:cNvPr>
            <p:cNvSpPr/>
            <p:nvPr/>
          </p:nvSpPr>
          <p:spPr>
            <a:xfrm rot="886948" flipH="1">
              <a:off x="8769807" y="1583481"/>
              <a:ext cx="1245730" cy="659439"/>
            </a:xfrm>
            <a:custGeom>
              <a:avLst/>
              <a:gdLst>
                <a:gd name="connsiteX0" fmla="*/ 690774 w 1053768"/>
                <a:gd name="connsiteY0" fmla="*/ 97331 h 602377"/>
                <a:gd name="connsiteX1" fmla="*/ 565261 w 1053768"/>
                <a:gd name="connsiteY1" fmla="*/ 92187 h 602377"/>
                <a:gd name="connsiteX2" fmla="*/ 553094 w 1053768"/>
                <a:gd name="connsiteY2" fmla="*/ 97252 h 602377"/>
                <a:gd name="connsiteX3" fmla="*/ 545011 w 1053768"/>
                <a:gd name="connsiteY3" fmla="*/ 86844 h 602377"/>
                <a:gd name="connsiteX4" fmla="*/ 433303 w 1053768"/>
                <a:gd name="connsiteY4" fmla="*/ 29389 h 602377"/>
                <a:gd name="connsiteX5" fmla="*/ 327573 w 1053768"/>
                <a:gd name="connsiteY5" fmla="*/ 20074 h 602377"/>
                <a:gd name="connsiteX6" fmla="*/ 292559 w 1053768"/>
                <a:gd name="connsiteY6" fmla="*/ 30656 h 602377"/>
                <a:gd name="connsiteX7" fmla="*/ 270186 w 1053768"/>
                <a:gd name="connsiteY7" fmla="*/ 15429 h 602377"/>
                <a:gd name="connsiteX8" fmla="*/ 194484 w 1053768"/>
                <a:gd name="connsiteY8" fmla="*/ 0 h 602377"/>
                <a:gd name="connsiteX9" fmla="*/ 0 w 1053768"/>
                <a:gd name="connsiteY9" fmla="*/ 196328 h 602377"/>
                <a:gd name="connsiteX10" fmla="*/ 155288 w 1053768"/>
                <a:gd name="connsiteY10" fmla="*/ 388667 h 602377"/>
                <a:gd name="connsiteX11" fmla="*/ 165950 w 1053768"/>
                <a:gd name="connsiteY11" fmla="*/ 389752 h 602377"/>
                <a:gd name="connsiteX12" fmla="*/ 172840 w 1053768"/>
                <a:gd name="connsiteY12" fmla="*/ 405398 h 602377"/>
                <a:gd name="connsiteX13" fmla="*/ 298850 w 1053768"/>
                <a:gd name="connsiteY13" fmla="*/ 454387 h 602377"/>
                <a:gd name="connsiteX14" fmla="*/ 362558 w 1053768"/>
                <a:gd name="connsiteY14" fmla="*/ 547713 h 602377"/>
                <a:gd name="connsiteX15" fmla="*/ 515875 w 1053768"/>
                <a:gd name="connsiteY15" fmla="*/ 552880 h 602377"/>
                <a:gd name="connsiteX16" fmla="*/ 734916 w 1053768"/>
                <a:gd name="connsiteY16" fmla="*/ 579826 h 602377"/>
                <a:gd name="connsiteX17" fmla="*/ 842861 w 1053768"/>
                <a:gd name="connsiteY17" fmla="*/ 565909 h 602377"/>
                <a:gd name="connsiteX18" fmla="*/ 846219 w 1053768"/>
                <a:gd name="connsiteY18" fmla="*/ 559070 h 602377"/>
                <a:gd name="connsiteX19" fmla="*/ 859284 w 1053768"/>
                <a:gd name="connsiteY19" fmla="*/ 560400 h 602377"/>
                <a:gd name="connsiteX20" fmla="*/ 1053768 w 1053768"/>
                <a:gd name="connsiteY20" fmla="*/ 364072 h 602377"/>
                <a:gd name="connsiteX21" fmla="*/ 859284 w 1053768"/>
                <a:gd name="connsiteY21" fmla="*/ 167744 h 602377"/>
                <a:gd name="connsiteX22" fmla="*/ 814687 w 1053768"/>
                <a:gd name="connsiteY22" fmla="*/ 176833 h 602377"/>
                <a:gd name="connsiteX23" fmla="*/ 813009 w 1053768"/>
                <a:gd name="connsiteY23" fmla="*/ 168344 h 602377"/>
                <a:gd name="connsiteX24" fmla="*/ 690774 w 1053768"/>
                <a:gd name="connsiteY24" fmla="*/ 97331 h 602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053768" h="602377">
                  <a:moveTo>
                    <a:pt x="690774" y="97331"/>
                  </a:moveTo>
                  <a:cubicBezTo>
                    <a:pt x="641399" y="84302"/>
                    <a:pt x="595130" y="83190"/>
                    <a:pt x="565261" y="92187"/>
                  </a:cubicBezTo>
                  <a:lnTo>
                    <a:pt x="553094" y="97252"/>
                  </a:lnTo>
                  <a:lnTo>
                    <a:pt x="545011" y="86844"/>
                  </a:lnTo>
                  <a:cubicBezTo>
                    <a:pt x="523470" y="64280"/>
                    <a:pt x="482677" y="42417"/>
                    <a:pt x="433303" y="29389"/>
                  </a:cubicBezTo>
                  <a:cubicBezTo>
                    <a:pt x="393803" y="18965"/>
                    <a:pt x="356291" y="16169"/>
                    <a:pt x="327573" y="20074"/>
                  </a:cubicBezTo>
                  <a:lnTo>
                    <a:pt x="292559" y="30656"/>
                  </a:lnTo>
                  <a:lnTo>
                    <a:pt x="270186" y="15429"/>
                  </a:lnTo>
                  <a:cubicBezTo>
                    <a:pt x="246919" y="5494"/>
                    <a:pt x="221337" y="0"/>
                    <a:pt x="194484" y="0"/>
                  </a:cubicBezTo>
                  <a:cubicBezTo>
                    <a:pt x="87073" y="0"/>
                    <a:pt x="-1" y="87899"/>
                    <a:pt x="0" y="196328"/>
                  </a:cubicBezTo>
                  <a:cubicBezTo>
                    <a:pt x="0" y="291204"/>
                    <a:pt x="66665" y="370361"/>
                    <a:pt x="155288" y="388667"/>
                  </a:cubicBezTo>
                  <a:lnTo>
                    <a:pt x="165950" y="389752"/>
                  </a:lnTo>
                  <a:lnTo>
                    <a:pt x="172840" y="405398"/>
                  </a:lnTo>
                  <a:cubicBezTo>
                    <a:pt x="198858" y="439810"/>
                    <a:pt x="249927" y="459660"/>
                    <a:pt x="298850" y="454387"/>
                  </a:cubicBezTo>
                  <a:cubicBezTo>
                    <a:pt x="297708" y="490240"/>
                    <a:pt x="321965" y="525770"/>
                    <a:pt x="362558" y="547713"/>
                  </a:cubicBezTo>
                  <a:cubicBezTo>
                    <a:pt x="410394" y="573571"/>
                    <a:pt x="471574" y="575636"/>
                    <a:pt x="515875" y="552880"/>
                  </a:cubicBezTo>
                  <a:cubicBezTo>
                    <a:pt x="572079" y="606242"/>
                    <a:pt x="670888" y="618402"/>
                    <a:pt x="734916" y="579826"/>
                  </a:cubicBezTo>
                  <a:cubicBezTo>
                    <a:pt x="773331" y="596140"/>
                    <a:pt x="818976" y="590258"/>
                    <a:pt x="842861" y="565909"/>
                  </a:cubicBezTo>
                  <a:lnTo>
                    <a:pt x="846219" y="559070"/>
                  </a:lnTo>
                  <a:lnTo>
                    <a:pt x="859284" y="560400"/>
                  </a:lnTo>
                  <a:cubicBezTo>
                    <a:pt x="966695" y="560400"/>
                    <a:pt x="1053768" y="472501"/>
                    <a:pt x="1053768" y="364072"/>
                  </a:cubicBezTo>
                  <a:cubicBezTo>
                    <a:pt x="1053768" y="255643"/>
                    <a:pt x="966695" y="167744"/>
                    <a:pt x="859284" y="167744"/>
                  </a:cubicBezTo>
                  <a:lnTo>
                    <a:pt x="814687" y="176833"/>
                  </a:lnTo>
                  <a:lnTo>
                    <a:pt x="813009" y="168344"/>
                  </a:lnTo>
                  <a:cubicBezTo>
                    <a:pt x="796915" y="141321"/>
                    <a:pt x="750021" y="112965"/>
                    <a:pt x="690774" y="9733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19A15FC-B57C-1F2F-E655-03A1A8819021}"/>
              </a:ext>
            </a:extLst>
          </p:cNvPr>
          <p:cNvGrpSpPr/>
          <p:nvPr/>
        </p:nvGrpSpPr>
        <p:grpSpPr>
          <a:xfrm>
            <a:off x="8559034" y="703216"/>
            <a:ext cx="2565817" cy="5478144"/>
            <a:chOff x="8826598" y="703216"/>
            <a:chExt cx="2298253" cy="4906882"/>
          </a:xfrm>
          <a:solidFill>
            <a:schemeClr val="bg1"/>
          </a:solidFill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06C5159-355F-B56A-2F79-BCCD265EFBA0}"/>
                </a:ext>
              </a:extLst>
            </p:cNvPr>
            <p:cNvGrpSpPr/>
            <p:nvPr/>
          </p:nvGrpSpPr>
          <p:grpSpPr>
            <a:xfrm>
              <a:off x="8826598" y="703216"/>
              <a:ext cx="2298253" cy="4906882"/>
              <a:chOff x="781556" y="636104"/>
              <a:chExt cx="2298253" cy="4906882"/>
            </a:xfrm>
            <a:grpFill/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96D067DF-DDDE-7E6F-67D4-E802285A3344}"/>
                  </a:ext>
                </a:extLst>
              </p:cNvPr>
              <p:cNvSpPr/>
              <p:nvPr/>
            </p:nvSpPr>
            <p:spPr>
              <a:xfrm rot="2196743">
                <a:off x="1473568" y="4784548"/>
                <a:ext cx="467613" cy="735548"/>
              </a:xfrm>
              <a:prstGeom prst="ellipse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3EA54FA8-B705-94CF-413E-180B8C6EAD7E}"/>
                  </a:ext>
                </a:extLst>
              </p:cNvPr>
              <p:cNvSpPr/>
              <p:nvPr/>
            </p:nvSpPr>
            <p:spPr>
              <a:xfrm rot="19576606">
                <a:off x="2027932" y="4807438"/>
                <a:ext cx="467613" cy="735548"/>
              </a:xfrm>
              <a:prstGeom prst="ellipse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0BB86FAB-FAF2-0D32-8CEB-622B8CFDFC6A}"/>
                  </a:ext>
                </a:extLst>
              </p:cNvPr>
              <p:cNvSpPr/>
              <p:nvPr/>
            </p:nvSpPr>
            <p:spPr>
              <a:xfrm rot="20842426">
                <a:off x="2748171" y="3195454"/>
                <a:ext cx="331638" cy="521661"/>
              </a:xfrm>
              <a:prstGeom prst="ellipse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D31A3C86-AA69-66FE-6031-31538D3CFEBE}"/>
                  </a:ext>
                </a:extLst>
              </p:cNvPr>
              <p:cNvSpPr/>
              <p:nvPr/>
            </p:nvSpPr>
            <p:spPr>
              <a:xfrm rot="962602">
                <a:off x="1092241" y="3247617"/>
                <a:ext cx="331638" cy="521661"/>
              </a:xfrm>
              <a:prstGeom prst="ellipse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rapezoid 20">
                <a:extLst>
                  <a:ext uri="{FF2B5EF4-FFF2-40B4-BE49-F238E27FC236}">
                    <a16:creationId xmlns:a16="http://schemas.microsoft.com/office/drawing/2014/main" id="{962BA42E-92CC-06D3-FEE7-C23E7E7CBF83}"/>
                  </a:ext>
                </a:extLst>
              </p:cNvPr>
              <p:cNvSpPr/>
              <p:nvPr/>
            </p:nvSpPr>
            <p:spPr>
              <a:xfrm>
                <a:off x="1376569" y="3557008"/>
                <a:ext cx="1207605" cy="1649455"/>
              </a:xfrm>
              <a:prstGeom prst="trapezoid">
                <a:avLst>
                  <a:gd name="adj" fmla="val 15359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8B202229-8CBF-0F0F-579D-03D4FFA50F62}"/>
                  </a:ext>
                </a:extLst>
              </p:cNvPr>
              <p:cNvGrpSpPr/>
              <p:nvPr/>
            </p:nvGrpSpPr>
            <p:grpSpPr>
              <a:xfrm rot="809577">
                <a:off x="2061967" y="2040049"/>
                <a:ext cx="802538" cy="1515509"/>
                <a:chOff x="3173648" y="2738245"/>
                <a:chExt cx="802538" cy="1515509"/>
              </a:xfrm>
              <a:grpFill/>
            </p:grpSpPr>
            <p:sp>
              <p:nvSpPr>
                <p:cNvPr id="13" name="Trapezoid 12">
                  <a:extLst>
                    <a:ext uri="{FF2B5EF4-FFF2-40B4-BE49-F238E27FC236}">
                      <a16:creationId xmlns:a16="http://schemas.microsoft.com/office/drawing/2014/main" id="{80B78648-1F3B-915C-FE48-6B858775C6B2}"/>
                    </a:ext>
                  </a:extLst>
                </p:cNvPr>
                <p:cNvSpPr/>
                <p:nvPr/>
              </p:nvSpPr>
              <p:spPr>
                <a:xfrm rot="19443528">
                  <a:off x="3288897" y="2747471"/>
                  <a:ext cx="687289" cy="1506283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rapezoid 14">
                  <a:extLst>
                    <a:ext uri="{FF2B5EF4-FFF2-40B4-BE49-F238E27FC236}">
                      <a16:creationId xmlns:a16="http://schemas.microsoft.com/office/drawing/2014/main" id="{FED21D81-6D26-D147-D5C7-949447E2D05F}"/>
                    </a:ext>
                  </a:extLst>
                </p:cNvPr>
                <p:cNvSpPr/>
                <p:nvPr/>
              </p:nvSpPr>
              <p:spPr>
                <a:xfrm rot="19616909">
                  <a:off x="3173648" y="2738245"/>
                  <a:ext cx="687289" cy="1253722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4AB3DC66-5E36-4722-A68D-84495514E3D7}"/>
                  </a:ext>
                </a:extLst>
              </p:cNvPr>
              <p:cNvGrpSpPr/>
              <p:nvPr/>
            </p:nvGrpSpPr>
            <p:grpSpPr>
              <a:xfrm rot="3001400">
                <a:off x="1119556" y="2013218"/>
                <a:ext cx="831049" cy="1507050"/>
                <a:chOff x="3145137" y="2746704"/>
                <a:chExt cx="831049" cy="1507050"/>
              </a:xfrm>
              <a:grpFill/>
            </p:grpSpPr>
            <p:sp>
              <p:nvSpPr>
                <p:cNvPr id="18" name="Trapezoid 17">
                  <a:extLst>
                    <a:ext uri="{FF2B5EF4-FFF2-40B4-BE49-F238E27FC236}">
                      <a16:creationId xmlns:a16="http://schemas.microsoft.com/office/drawing/2014/main" id="{F76EE8ED-20F1-CEB1-B51E-4C42AC8045C5}"/>
                    </a:ext>
                  </a:extLst>
                </p:cNvPr>
                <p:cNvSpPr/>
                <p:nvPr/>
              </p:nvSpPr>
              <p:spPr>
                <a:xfrm rot="19616909">
                  <a:off x="3288897" y="2747471"/>
                  <a:ext cx="687289" cy="1506283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rapezoid 18">
                  <a:extLst>
                    <a:ext uri="{FF2B5EF4-FFF2-40B4-BE49-F238E27FC236}">
                      <a16:creationId xmlns:a16="http://schemas.microsoft.com/office/drawing/2014/main" id="{A1A74671-7330-C2E4-2AF1-F0B0D34C66C7}"/>
                    </a:ext>
                  </a:extLst>
                </p:cNvPr>
                <p:cNvSpPr/>
                <p:nvPr/>
              </p:nvSpPr>
              <p:spPr>
                <a:xfrm rot="19616909">
                  <a:off x="3145137" y="2746704"/>
                  <a:ext cx="687289" cy="1149169"/>
                </a:xfrm>
                <a:prstGeom prst="trapezoi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3CF7904F-9957-C653-25A8-22DBC7191487}"/>
                  </a:ext>
                </a:extLst>
              </p:cNvPr>
              <p:cNvSpPr/>
              <p:nvPr/>
            </p:nvSpPr>
            <p:spPr>
              <a:xfrm>
                <a:off x="1376570" y="1897553"/>
                <a:ext cx="1302026" cy="1849499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Isosceles Triangle 10">
                <a:extLst>
                  <a:ext uri="{FF2B5EF4-FFF2-40B4-BE49-F238E27FC236}">
                    <a16:creationId xmlns:a16="http://schemas.microsoft.com/office/drawing/2014/main" id="{94AEF5CC-52F1-9B26-4106-B42CB15EA7C2}"/>
                  </a:ext>
                </a:extLst>
              </p:cNvPr>
              <p:cNvSpPr/>
              <p:nvPr/>
            </p:nvSpPr>
            <p:spPr>
              <a:xfrm rot="10800000">
                <a:off x="1839329" y="1994847"/>
                <a:ext cx="376508" cy="596348"/>
              </a:xfrm>
              <a:prstGeom prst="triangle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A4B60FE-5690-1EDA-5354-8CE6270906E9}"/>
                  </a:ext>
                </a:extLst>
              </p:cNvPr>
              <p:cNvCxnSpPr/>
              <p:nvPr/>
            </p:nvCxnSpPr>
            <p:spPr>
              <a:xfrm>
                <a:off x="2027582" y="4293705"/>
                <a:ext cx="0" cy="912758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F0FF91D3-02E2-5CBC-90E8-2CF6566D5C67}"/>
                  </a:ext>
                </a:extLst>
              </p:cNvPr>
              <p:cNvSpPr/>
              <p:nvPr/>
            </p:nvSpPr>
            <p:spPr>
              <a:xfrm>
                <a:off x="1365900" y="2741663"/>
                <a:ext cx="1312695" cy="1257491"/>
              </a:xfrm>
              <a:custGeom>
                <a:avLst/>
                <a:gdLst>
                  <a:gd name="connsiteX0" fmla="*/ 229083 w 1302025"/>
                  <a:gd name="connsiteY0" fmla="*/ 0 h 1390873"/>
                  <a:gd name="connsiteX1" fmla="*/ 1065864 w 1302025"/>
                  <a:gd name="connsiteY1" fmla="*/ 0 h 1390873"/>
                  <a:gd name="connsiteX2" fmla="*/ 1065864 w 1302025"/>
                  <a:gd name="connsiteY2" fmla="*/ 873250 h 1390873"/>
                  <a:gd name="connsiteX3" fmla="*/ 1302025 w 1302025"/>
                  <a:gd name="connsiteY3" fmla="*/ 873250 h 1390873"/>
                  <a:gd name="connsiteX4" fmla="*/ 1302025 w 1302025"/>
                  <a:gd name="connsiteY4" fmla="*/ 1390873 h 1390873"/>
                  <a:gd name="connsiteX5" fmla="*/ 0 w 1302025"/>
                  <a:gd name="connsiteY5" fmla="*/ 1390873 h 1390873"/>
                  <a:gd name="connsiteX6" fmla="*/ 0 w 1302025"/>
                  <a:gd name="connsiteY6" fmla="*/ 873250 h 1390873"/>
                  <a:gd name="connsiteX7" fmla="*/ 229083 w 1302025"/>
                  <a:gd name="connsiteY7" fmla="*/ 873250 h 1390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02025" h="1390873">
                    <a:moveTo>
                      <a:pt x="229083" y="0"/>
                    </a:moveTo>
                    <a:lnTo>
                      <a:pt x="1065864" y="0"/>
                    </a:lnTo>
                    <a:lnTo>
                      <a:pt x="1065864" y="873250"/>
                    </a:lnTo>
                    <a:lnTo>
                      <a:pt x="1302025" y="873250"/>
                    </a:lnTo>
                    <a:lnTo>
                      <a:pt x="1302025" y="1390873"/>
                    </a:lnTo>
                    <a:lnTo>
                      <a:pt x="0" y="1390873"/>
                    </a:lnTo>
                    <a:lnTo>
                      <a:pt x="0" y="873250"/>
                    </a:lnTo>
                    <a:lnTo>
                      <a:pt x="229083" y="873250"/>
                    </a:lnTo>
                    <a:close/>
                  </a:path>
                </a:pathLst>
              </a:cu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BFE8022-6010-C3EA-47D4-A697BDBB8E71}"/>
                  </a:ext>
                </a:extLst>
              </p:cNvPr>
              <p:cNvSpPr/>
              <p:nvPr/>
            </p:nvSpPr>
            <p:spPr>
              <a:xfrm rot="16200000">
                <a:off x="1276850" y="2359325"/>
                <a:ext cx="819062" cy="146702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9BA3D74-BE16-B243-555E-00C0105C9E24}"/>
                  </a:ext>
                </a:extLst>
              </p:cNvPr>
              <p:cNvSpPr/>
              <p:nvPr/>
            </p:nvSpPr>
            <p:spPr>
              <a:xfrm rot="16200000">
                <a:off x="1956216" y="2349688"/>
                <a:ext cx="798494" cy="145408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5BFB675D-2DA8-4B17-75A9-6A3D4239CEC0}"/>
                  </a:ext>
                </a:extLst>
              </p:cNvPr>
              <p:cNvSpPr/>
              <p:nvPr/>
            </p:nvSpPr>
            <p:spPr>
              <a:xfrm rot="599932">
                <a:off x="1274713" y="763585"/>
                <a:ext cx="597487" cy="882539"/>
              </a:xfrm>
              <a:custGeom>
                <a:avLst/>
                <a:gdLst>
                  <a:gd name="connsiteX0" fmla="*/ 1055615 w 1343542"/>
                  <a:gd name="connsiteY0" fmla="*/ 468 h 939527"/>
                  <a:gd name="connsiteX1" fmla="*/ 1102611 w 1343542"/>
                  <a:gd name="connsiteY1" fmla="*/ 7957 h 939527"/>
                  <a:gd name="connsiteX2" fmla="*/ 1191286 w 1343542"/>
                  <a:gd name="connsiteY2" fmla="*/ 78778 h 939527"/>
                  <a:gd name="connsiteX3" fmla="*/ 1191775 w 1343542"/>
                  <a:gd name="connsiteY3" fmla="*/ 78953 h 939527"/>
                  <a:gd name="connsiteX4" fmla="*/ 1261792 w 1343542"/>
                  <a:gd name="connsiteY4" fmla="*/ 104023 h 939527"/>
                  <a:gd name="connsiteX5" fmla="*/ 1305089 w 1343542"/>
                  <a:gd name="connsiteY5" fmla="*/ 147511 h 939527"/>
                  <a:gd name="connsiteX6" fmla="*/ 1299996 w 1343542"/>
                  <a:gd name="connsiteY6" fmla="*/ 222042 h 939527"/>
                  <a:gd name="connsiteX7" fmla="*/ 1337205 w 1343542"/>
                  <a:gd name="connsiteY7" fmla="*/ 335998 h 939527"/>
                  <a:gd name="connsiteX8" fmla="*/ 1273975 w 1343542"/>
                  <a:gd name="connsiteY8" fmla="*/ 402735 h 939527"/>
                  <a:gd name="connsiteX9" fmla="*/ 1249983 w 1343542"/>
                  <a:gd name="connsiteY9" fmla="*/ 412877 h 939527"/>
                  <a:gd name="connsiteX10" fmla="*/ 1261791 w 1343542"/>
                  <a:gd name="connsiteY10" fmla="*/ 417106 h 939527"/>
                  <a:gd name="connsiteX11" fmla="*/ 1305088 w 1343542"/>
                  <a:gd name="connsiteY11" fmla="*/ 460593 h 939527"/>
                  <a:gd name="connsiteX12" fmla="*/ 1299995 w 1343542"/>
                  <a:gd name="connsiteY12" fmla="*/ 535124 h 939527"/>
                  <a:gd name="connsiteX13" fmla="*/ 1337204 w 1343542"/>
                  <a:gd name="connsiteY13" fmla="*/ 649080 h 939527"/>
                  <a:gd name="connsiteX14" fmla="*/ 1162897 w 1343542"/>
                  <a:gd name="connsiteY14" fmla="*/ 748832 h 939527"/>
                  <a:gd name="connsiteX15" fmla="*/ 1100498 w 1343542"/>
                  <a:gd name="connsiteY15" fmla="*/ 834306 h 939527"/>
                  <a:gd name="connsiteX16" fmla="*/ 888049 w 1343542"/>
                  <a:gd name="connsiteY16" fmla="*/ 844655 h 939527"/>
                  <a:gd name="connsiteX17" fmla="*/ 736228 w 1343542"/>
                  <a:gd name="connsiteY17" fmla="*/ 935841 h 939527"/>
                  <a:gd name="connsiteX18" fmla="*/ 513002 w 1343542"/>
                  <a:gd name="connsiteY18" fmla="*/ 880182 h 939527"/>
                  <a:gd name="connsiteX19" fmla="*/ 181407 w 1343542"/>
                  <a:gd name="connsiteY19" fmla="*/ 825189 h 939527"/>
                  <a:gd name="connsiteX20" fmla="*/ 35613 w 1343542"/>
                  <a:gd name="connsiteY20" fmla="*/ 763993 h 939527"/>
                  <a:gd name="connsiteX21" fmla="*/ 66765 w 1343542"/>
                  <a:gd name="connsiteY21" fmla="*/ 681389 h 939527"/>
                  <a:gd name="connsiteX22" fmla="*/ 981 w 1343542"/>
                  <a:gd name="connsiteY22" fmla="*/ 596639 h 939527"/>
                  <a:gd name="connsiteX23" fmla="*/ 121120 w 1343542"/>
                  <a:gd name="connsiteY23" fmla="*/ 521311 h 939527"/>
                  <a:gd name="connsiteX24" fmla="*/ 122269 w 1343542"/>
                  <a:gd name="connsiteY24" fmla="*/ 519325 h 939527"/>
                  <a:gd name="connsiteX25" fmla="*/ 123840 w 1343542"/>
                  <a:gd name="connsiteY25" fmla="*/ 507575 h 939527"/>
                  <a:gd name="connsiteX26" fmla="*/ 90819 w 1343542"/>
                  <a:gd name="connsiteY26" fmla="*/ 498419 h 939527"/>
                  <a:gd name="connsiteX27" fmla="*/ 35614 w 1343542"/>
                  <a:gd name="connsiteY27" fmla="*/ 450911 h 939527"/>
                  <a:gd name="connsiteX28" fmla="*/ 66766 w 1343542"/>
                  <a:gd name="connsiteY28" fmla="*/ 368307 h 939527"/>
                  <a:gd name="connsiteX29" fmla="*/ 982 w 1343542"/>
                  <a:gd name="connsiteY29" fmla="*/ 283557 h 939527"/>
                  <a:gd name="connsiteX30" fmla="*/ 121121 w 1343542"/>
                  <a:gd name="connsiteY30" fmla="*/ 208228 h 939527"/>
                  <a:gd name="connsiteX31" fmla="*/ 122270 w 1343542"/>
                  <a:gd name="connsiteY31" fmla="*/ 206243 h 939527"/>
                  <a:gd name="connsiteX32" fmla="*/ 175786 w 1343542"/>
                  <a:gd name="connsiteY32" fmla="*/ 98070 h 939527"/>
                  <a:gd name="connsiteX33" fmla="*/ 436130 w 1343542"/>
                  <a:gd name="connsiteY33" fmla="*/ 73357 h 939527"/>
                  <a:gd name="connsiteX34" fmla="*/ 436188 w 1343542"/>
                  <a:gd name="connsiteY34" fmla="*/ 73315 h 939527"/>
                  <a:gd name="connsiteX35" fmla="*/ 487962 w 1343542"/>
                  <a:gd name="connsiteY35" fmla="*/ 36146 h 939527"/>
                  <a:gd name="connsiteX36" fmla="*/ 698616 w 1343542"/>
                  <a:gd name="connsiteY36" fmla="*/ 47701 h 939527"/>
                  <a:gd name="connsiteX37" fmla="*/ 699551 w 1343542"/>
                  <a:gd name="connsiteY37" fmla="*/ 47002 h 939527"/>
                  <a:gd name="connsiteX38" fmla="*/ 740671 w 1343542"/>
                  <a:gd name="connsiteY38" fmla="*/ 16261 h 939527"/>
                  <a:gd name="connsiteX39" fmla="*/ 800896 w 1343542"/>
                  <a:gd name="connsiteY39" fmla="*/ 855 h 939527"/>
                  <a:gd name="connsiteX40" fmla="*/ 871378 w 1343542"/>
                  <a:gd name="connsiteY40" fmla="*/ 6444 h 939527"/>
                  <a:gd name="connsiteX41" fmla="*/ 926110 w 1343542"/>
                  <a:gd name="connsiteY41" fmla="*/ 33120 h 939527"/>
                  <a:gd name="connsiteX42" fmla="*/ 927744 w 1343542"/>
                  <a:gd name="connsiteY42" fmla="*/ 33917 h 939527"/>
                  <a:gd name="connsiteX43" fmla="*/ 1055615 w 1343542"/>
                  <a:gd name="connsiteY43" fmla="*/ 468 h 939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343542" h="939527">
                    <a:moveTo>
                      <a:pt x="1055615" y="468"/>
                    </a:moveTo>
                    <a:cubicBezTo>
                      <a:pt x="1071512" y="1323"/>
                      <a:pt x="1087376" y="3790"/>
                      <a:pt x="1102611" y="7957"/>
                    </a:cubicBezTo>
                    <a:cubicBezTo>
                      <a:pt x="1149045" y="20654"/>
                      <a:pt x="1182341" y="47237"/>
                      <a:pt x="1191286" y="78778"/>
                    </a:cubicBezTo>
                    <a:lnTo>
                      <a:pt x="1191775" y="78953"/>
                    </a:lnTo>
                    <a:lnTo>
                      <a:pt x="1261792" y="104023"/>
                    </a:lnTo>
                    <a:cubicBezTo>
                      <a:pt x="1281360" y="115840"/>
                      <a:pt x="1296393" y="130697"/>
                      <a:pt x="1305089" y="147511"/>
                    </a:cubicBezTo>
                    <a:cubicBezTo>
                      <a:pt x="1317731" y="171920"/>
                      <a:pt x="1315929" y="198430"/>
                      <a:pt x="1299996" y="222042"/>
                    </a:cubicBezTo>
                    <a:cubicBezTo>
                      <a:pt x="1339162" y="254423"/>
                      <a:pt x="1352859" y="296399"/>
                      <a:pt x="1337205" y="335998"/>
                    </a:cubicBezTo>
                    <a:cubicBezTo>
                      <a:pt x="1326800" y="362320"/>
                      <a:pt x="1304375" y="385338"/>
                      <a:pt x="1273975" y="402735"/>
                    </a:cubicBezTo>
                    <a:lnTo>
                      <a:pt x="1249983" y="412877"/>
                    </a:lnTo>
                    <a:lnTo>
                      <a:pt x="1261791" y="417106"/>
                    </a:lnTo>
                    <a:cubicBezTo>
                      <a:pt x="1281359" y="428922"/>
                      <a:pt x="1296392" y="443779"/>
                      <a:pt x="1305088" y="460593"/>
                    </a:cubicBezTo>
                    <a:cubicBezTo>
                      <a:pt x="1317730" y="485002"/>
                      <a:pt x="1315928" y="511512"/>
                      <a:pt x="1299995" y="535124"/>
                    </a:cubicBezTo>
                    <a:cubicBezTo>
                      <a:pt x="1339161" y="567505"/>
                      <a:pt x="1352858" y="609481"/>
                      <a:pt x="1337204" y="649080"/>
                    </a:cubicBezTo>
                    <a:cubicBezTo>
                      <a:pt x="1316394" y="701725"/>
                      <a:pt x="1247504" y="741150"/>
                      <a:pt x="1162897" y="748832"/>
                    </a:cubicBezTo>
                    <a:cubicBezTo>
                      <a:pt x="1162493" y="781691"/>
                      <a:pt x="1139726" y="812854"/>
                      <a:pt x="1100498" y="834306"/>
                    </a:cubicBezTo>
                    <a:cubicBezTo>
                      <a:pt x="1040894" y="866905"/>
                      <a:pt x="954796" y="871093"/>
                      <a:pt x="888049" y="844655"/>
                    </a:cubicBezTo>
                    <a:cubicBezTo>
                      <a:pt x="866462" y="890067"/>
                      <a:pt x="808660" y="924781"/>
                      <a:pt x="736228" y="935841"/>
                    </a:cubicBezTo>
                    <a:cubicBezTo>
                      <a:pt x="650876" y="948871"/>
                      <a:pt x="561797" y="926666"/>
                      <a:pt x="513002" y="880182"/>
                    </a:cubicBezTo>
                    <a:cubicBezTo>
                      <a:pt x="397832" y="924303"/>
                      <a:pt x="248248" y="899503"/>
                      <a:pt x="181407" y="825189"/>
                    </a:cubicBezTo>
                    <a:cubicBezTo>
                      <a:pt x="115747" y="830074"/>
                      <a:pt x="54093" y="804201"/>
                      <a:pt x="35613" y="763993"/>
                    </a:cubicBezTo>
                    <a:cubicBezTo>
                      <a:pt x="22226" y="734903"/>
                      <a:pt x="34060" y="703507"/>
                      <a:pt x="66765" y="681389"/>
                    </a:cubicBezTo>
                    <a:cubicBezTo>
                      <a:pt x="20362" y="664039"/>
                      <a:pt x="-5480" y="630745"/>
                      <a:pt x="981" y="596639"/>
                    </a:cubicBezTo>
                    <a:cubicBezTo>
                      <a:pt x="8559" y="556706"/>
                      <a:pt x="58441" y="525427"/>
                      <a:pt x="121120" y="521311"/>
                    </a:cubicBezTo>
                    <a:cubicBezTo>
                      <a:pt x="121493" y="520644"/>
                      <a:pt x="121897" y="519992"/>
                      <a:pt x="122269" y="519325"/>
                    </a:cubicBezTo>
                    <a:lnTo>
                      <a:pt x="123840" y="507575"/>
                    </a:lnTo>
                    <a:lnTo>
                      <a:pt x="90819" y="498419"/>
                    </a:lnTo>
                    <a:cubicBezTo>
                      <a:pt x="64887" y="487535"/>
                      <a:pt x="44854" y="471015"/>
                      <a:pt x="35614" y="450911"/>
                    </a:cubicBezTo>
                    <a:cubicBezTo>
                      <a:pt x="22227" y="421821"/>
                      <a:pt x="34061" y="390425"/>
                      <a:pt x="66766" y="368307"/>
                    </a:cubicBezTo>
                    <a:cubicBezTo>
                      <a:pt x="20363" y="350957"/>
                      <a:pt x="-5479" y="317663"/>
                      <a:pt x="982" y="283557"/>
                    </a:cubicBezTo>
                    <a:cubicBezTo>
                      <a:pt x="8560" y="243624"/>
                      <a:pt x="58442" y="212345"/>
                      <a:pt x="121121" y="208228"/>
                    </a:cubicBezTo>
                    <a:cubicBezTo>
                      <a:pt x="121494" y="207562"/>
                      <a:pt x="121898" y="206909"/>
                      <a:pt x="122270" y="206243"/>
                    </a:cubicBezTo>
                    <a:cubicBezTo>
                      <a:pt x="113853" y="166919"/>
                      <a:pt x="133483" y="127262"/>
                      <a:pt x="175786" y="98070"/>
                    </a:cubicBezTo>
                    <a:cubicBezTo>
                      <a:pt x="242627" y="51963"/>
                      <a:pt x="350995" y="41686"/>
                      <a:pt x="436130" y="73357"/>
                    </a:cubicBezTo>
                    <a:lnTo>
                      <a:pt x="436188" y="73315"/>
                    </a:lnTo>
                    <a:lnTo>
                      <a:pt x="487962" y="36146"/>
                    </a:lnTo>
                    <a:cubicBezTo>
                      <a:pt x="550589" y="8596"/>
                      <a:pt x="639400" y="10631"/>
                      <a:pt x="698616" y="47701"/>
                    </a:cubicBezTo>
                    <a:lnTo>
                      <a:pt x="699551" y="47002"/>
                    </a:lnTo>
                    <a:lnTo>
                      <a:pt x="740671" y="16261"/>
                    </a:lnTo>
                    <a:cubicBezTo>
                      <a:pt x="758235" y="8214"/>
                      <a:pt x="778828" y="2841"/>
                      <a:pt x="800896" y="855"/>
                    </a:cubicBezTo>
                    <a:cubicBezTo>
                      <a:pt x="825185" y="-1334"/>
                      <a:pt x="849458" y="732"/>
                      <a:pt x="871378" y="6444"/>
                    </a:cubicBezTo>
                    <a:lnTo>
                      <a:pt x="926110" y="33120"/>
                    </a:lnTo>
                    <a:lnTo>
                      <a:pt x="927744" y="33917"/>
                    </a:lnTo>
                    <a:cubicBezTo>
                      <a:pt x="959937" y="9849"/>
                      <a:pt x="1007925" y="-2096"/>
                      <a:pt x="1055615" y="468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CBCFDA4-2339-7ADB-A858-330F5D86E5AC}"/>
                  </a:ext>
                </a:extLst>
              </p:cNvPr>
              <p:cNvSpPr/>
              <p:nvPr/>
            </p:nvSpPr>
            <p:spPr>
              <a:xfrm rot="10436526">
                <a:off x="2168086" y="763585"/>
                <a:ext cx="597487" cy="882539"/>
              </a:xfrm>
              <a:custGeom>
                <a:avLst/>
                <a:gdLst>
                  <a:gd name="connsiteX0" fmla="*/ 1055615 w 1343542"/>
                  <a:gd name="connsiteY0" fmla="*/ 468 h 939527"/>
                  <a:gd name="connsiteX1" fmla="*/ 1102611 w 1343542"/>
                  <a:gd name="connsiteY1" fmla="*/ 7957 h 939527"/>
                  <a:gd name="connsiteX2" fmla="*/ 1191286 w 1343542"/>
                  <a:gd name="connsiteY2" fmla="*/ 78778 h 939527"/>
                  <a:gd name="connsiteX3" fmla="*/ 1191775 w 1343542"/>
                  <a:gd name="connsiteY3" fmla="*/ 78953 h 939527"/>
                  <a:gd name="connsiteX4" fmla="*/ 1261792 w 1343542"/>
                  <a:gd name="connsiteY4" fmla="*/ 104023 h 939527"/>
                  <a:gd name="connsiteX5" fmla="*/ 1305089 w 1343542"/>
                  <a:gd name="connsiteY5" fmla="*/ 147511 h 939527"/>
                  <a:gd name="connsiteX6" fmla="*/ 1299996 w 1343542"/>
                  <a:gd name="connsiteY6" fmla="*/ 222042 h 939527"/>
                  <a:gd name="connsiteX7" fmla="*/ 1337205 w 1343542"/>
                  <a:gd name="connsiteY7" fmla="*/ 335998 h 939527"/>
                  <a:gd name="connsiteX8" fmla="*/ 1273975 w 1343542"/>
                  <a:gd name="connsiteY8" fmla="*/ 402735 h 939527"/>
                  <a:gd name="connsiteX9" fmla="*/ 1249983 w 1343542"/>
                  <a:gd name="connsiteY9" fmla="*/ 412877 h 939527"/>
                  <a:gd name="connsiteX10" fmla="*/ 1261791 w 1343542"/>
                  <a:gd name="connsiteY10" fmla="*/ 417106 h 939527"/>
                  <a:gd name="connsiteX11" fmla="*/ 1305088 w 1343542"/>
                  <a:gd name="connsiteY11" fmla="*/ 460593 h 939527"/>
                  <a:gd name="connsiteX12" fmla="*/ 1299995 w 1343542"/>
                  <a:gd name="connsiteY12" fmla="*/ 535124 h 939527"/>
                  <a:gd name="connsiteX13" fmla="*/ 1337204 w 1343542"/>
                  <a:gd name="connsiteY13" fmla="*/ 649080 h 939527"/>
                  <a:gd name="connsiteX14" fmla="*/ 1162897 w 1343542"/>
                  <a:gd name="connsiteY14" fmla="*/ 748832 h 939527"/>
                  <a:gd name="connsiteX15" fmla="*/ 1100498 w 1343542"/>
                  <a:gd name="connsiteY15" fmla="*/ 834306 h 939527"/>
                  <a:gd name="connsiteX16" fmla="*/ 888049 w 1343542"/>
                  <a:gd name="connsiteY16" fmla="*/ 844655 h 939527"/>
                  <a:gd name="connsiteX17" fmla="*/ 736228 w 1343542"/>
                  <a:gd name="connsiteY17" fmla="*/ 935841 h 939527"/>
                  <a:gd name="connsiteX18" fmla="*/ 513002 w 1343542"/>
                  <a:gd name="connsiteY18" fmla="*/ 880182 h 939527"/>
                  <a:gd name="connsiteX19" fmla="*/ 181407 w 1343542"/>
                  <a:gd name="connsiteY19" fmla="*/ 825189 h 939527"/>
                  <a:gd name="connsiteX20" fmla="*/ 35613 w 1343542"/>
                  <a:gd name="connsiteY20" fmla="*/ 763993 h 939527"/>
                  <a:gd name="connsiteX21" fmla="*/ 66765 w 1343542"/>
                  <a:gd name="connsiteY21" fmla="*/ 681389 h 939527"/>
                  <a:gd name="connsiteX22" fmla="*/ 981 w 1343542"/>
                  <a:gd name="connsiteY22" fmla="*/ 596639 h 939527"/>
                  <a:gd name="connsiteX23" fmla="*/ 121120 w 1343542"/>
                  <a:gd name="connsiteY23" fmla="*/ 521311 h 939527"/>
                  <a:gd name="connsiteX24" fmla="*/ 122269 w 1343542"/>
                  <a:gd name="connsiteY24" fmla="*/ 519325 h 939527"/>
                  <a:gd name="connsiteX25" fmla="*/ 123840 w 1343542"/>
                  <a:gd name="connsiteY25" fmla="*/ 507575 h 939527"/>
                  <a:gd name="connsiteX26" fmla="*/ 90819 w 1343542"/>
                  <a:gd name="connsiteY26" fmla="*/ 498419 h 939527"/>
                  <a:gd name="connsiteX27" fmla="*/ 35614 w 1343542"/>
                  <a:gd name="connsiteY27" fmla="*/ 450911 h 939527"/>
                  <a:gd name="connsiteX28" fmla="*/ 66766 w 1343542"/>
                  <a:gd name="connsiteY28" fmla="*/ 368307 h 939527"/>
                  <a:gd name="connsiteX29" fmla="*/ 982 w 1343542"/>
                  <a:gd name="connsiteY29" fmla="*/ 283557 h 939527"/>
                  <a:gd name="connsiteX30" fmla="*/ 121121 w 1343542"/>
                  <a:gd name="connsiteY30" fmla="*/ 208228 h 939527"/>
                  <a:gd name="connsiteX31" fmla="*/ 122270 w 1343542"/>
                  <a:gd name="connsiteY31" fmla="*/ 206243 h 939527"/>
                  <a:gd name="connsiteX32" fmla="*/ 175786 w 1343542"/>
                  <a:gd name="connsiteY32" fmla="*/ 98070 h 939527"/>
                  <a:gd name="connsiteX33" fmla="*/ 436130 w 1343542"/>
                  <a:gd name="connsiteY33" fmla="*/ 73357 h 939527"/>
                  <a:gd name="connsiteX34" fmla="*/ 436188 w 1343542"/>
                  <a:gd name="connsiteY34" fmla="*/ 73315 h 939527"/>
                  <a:gd name="connsiteX35" fmla="*/ 487962 w 1343542"/>
                  <a:gd name="connsiteY35" fmla="*/ 36146 h 939527"/>
                  <a:gd name="connsiteX36" fmla="*/ 698616 w 1343542"/>
                  <a:gd name="connsiteY36" fmla="*/ 47701 h 939527"/>
                  <a:gd name="connsiteX37" fmla="*/ 699551 w 1343542"/>
                  <a:gd name="connsiteY37" fmla="*/ 47002 h 939527"/>
                  <a:gd name="connsiteX38" fmla="*/ 740671 w 1343542"/>
                  <a:gd name="connsiteY38" fmla="*/ 16261 h 939527"/>
                  <a:gd name="connsiteX39" fmla="*/ 800896 w 1343542"/>
                  <a:gd name="connsiteY39" fmla="*/ 855 h 939527"/>
                  <a:gd name="connsiteX40" fmla="*/ 871378 w 1343542"/>
                  <a:gd name="connsiteY40" fmla="*/ 6444 h 939527"/>
                  <a:gd name="connsiteX41" fmla="*/ 926110 w 1343542"/>
                  <a:gd name="connsiteY41" fmla="*/ 33120 h 939527"/>
                  <a:gd name="connsiteX42" fmla="*/ 927744 w 1343542"/>
                  <a:gd name="connsiteY42" fmla="*/ 33917 h 939527"/>
                  <a:gd name="connsiteX43" fmla="*/ 1055615 w 1343542"/>
                  <a:gd name="connsiteY43" fmla="*/ 468 h 939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343542" h="939527">
                    <a:moveTo>
                      <a:pt x="1055615" y="468"/>
                    </a:moveTo>
                    <a:cubicBezTo>
                      <a:pt x="1071512" y="1323"/>
                      <a:pt x="1087376" y="3790"/>
                      <a:pt x="1102611" y="7957"/>
                    </a:cubicBezTo>
                    <a:cubicBezTo>
                      <a:pt x="1149045" y="20654"/>
                      <a:pt x="1182341" y="47237"/>
                      <a:pt x="1191286" y="78778"/>
                    </a:cubicBezTo>
                    <a:lnTo>
                      <a:pt x="1191775" y="78953"/>
                    </a:lnTo>
                    <a:lnTo>
                      <a:pt x="1261792" y="104023"/>
                    </a:lnTo>
                    <a:cubicBezTo>
                      <a:pt x="1281360" y="115840"/>
                      <a:pt x="1296393" y="130697"/>
                      <a:pt x="1305089" y="147511"/>
                    </a:cubicBezTo>
                    <a:cubicBezTo>
                      <a:pt x="1317731" y="171920"/>
                      <a:pt x="1315929" y="198430"/>
                      <a:pt x="1299996" y="222042"/>
                    </a:cubicBezTo>
                    <a:cubicBezTo>
                      <a:pt x="1339162" y="254423"/>
                      <a:pt x="1352859" y="296399"/>
                      <a:pt x="1337205" y="335998"/>
                    </a:cubicBezTo>
                    <a:cubicBezTo>
                      <a:pt x="1326800" y="362320"/>
                      <a:pt x="1304375" y="385338"/>
                      <a:pt x="1273975" y="402735"/>
                    </a:cubicBezTo>
                    <a:lnTo>
                      <a:pt x="1249983" y="412877"/>
                    </a:lnTo>
                    <a:lnTo>
                      <a:pt x="1261791" y="417106"/>
                    </a:lnTo>
                    <a:cubicBezTo>
                      <a:pt x="1281359" y="428922"/>
                      <a:pt x="1296392" y="443779"/>
                      <a:pt x="1305088" y="460593"/>
                    </a:cubicBezTo>
                    <a:cubicBezTo>
                      <a:pt x="1317730" y="485002"/>
                      <a:pt x="1315928" y="511512"/>
                      <a:pt x="1299995" y="535124"/>
                    </a:cubicBezTo>
                    <a:cubicBezTo>
                      <a:pt x="1339161" y="567505"/>
                      <a:pt x="1352858" y="609481"/>
                      <a:pt x="1337204" y="649080"/>
                    </a:cubicBezTo>
                    <a:cubicBezTo>
                      <a:pt x="1316394" y="701725"/>
                      <a:pt x="1247504" y="741150"/>
                      <a:pt x="1162897" y="748832"/>
                    </a:cubicBezTo>
                    <a:cubicBezTo>
                      <a:pt x="1162493" y="781691"/>
                      <a:pt x="1139726" y="812854"/>
                      <a:pt x="1100498" y="834306"/>
                    </a:cubicBezTo>
                    <a:cubicBezTo>
                      <a:pt x="1040894" y="866905"/>
                      <a:pt x="954796" y="871093"/>
                      <a:pt x="888049" y="844655"/>
                    </a:cubicBezTo>
                    <a:cubicBezTo>
                      <a:pt x="866462" y="890067"/>
                      <a:pt x="808660" y="924781"/>
                      <a:pt x="736228" y="935841"/>
                    </a:cubicBezTo>
                    <a:cubicBezTo>
                      <a:pt x="650876" y="948871"/>
                      <a:pt x="561797" y="926666"/>
                      <a:pt x="513002" y="880182"/>
                    </a:cubicBezTo>
                    <a:cubicBezTo>
                      <a:pt x="397832" y="924303"/>
                      <a:pt x="248248" y="899503"/>
                      <a:pt x="181407" y="825189"/>
                    </a:cubicBezTo>
                    <a:cubicBezTo>
                      <a:pt x="115747" y="830074"/>
                      <a:pt x="54093" y="804201"/>
                      <a:pt x="35613" y="763993"/>
                    </a:cubicBezTo>
                    <a:cubicBezTo>
                      <a:pt x="22226" y="734903"/>
                      <a:pt x="34060" y="703507"/>
                      <a:pt x="66765" y="681389"/>
                    </a:cubicBezTo>
                    <a:cubicBezTo>
                      <a:pt x="20362" y="664039"/>
                      <a:pt x="-5480" y="630745"/>
                      <a:pt x="981" y="596639"/>
                    </a:cubicBezTo>
                    <a:cubicBezTo>
                      <a:pt x="8559" y="556706"/>
                      <a:pt x="58441" y="525427"/>
                      <a:pt x="121120" y="521311"/>
                    </a:cubicBezTo>
                    <a:cubicBezTo>
                      <a:pt x="121493" y="520644"/>
                      <a:pt x="121897" y="519992"/>
                      <a:pt x="122269" y="519325"/>
                    </a:cubicBezTo>
                    <a:lnTo>
                      <a:pt x="123840" y="507575"/>
                    </a:lnTo>
                    <a:lnTo>
                      <a:pt x="90819" y="498419"/>
                    </a:lnTo>
                    <a:cubicBezTo>
                      <a:pt x="64887" y="487535"/>
                      <a:pt x="44854" y="471015"/>
                      <a:pt x="35614" y="450911"/>
                    </a:cubicBezTo>
                    <a:cubicBezTo>
                      <a:pt x="22227" y="421821"/>
                      <a:pt x="34061" y="390425"/>
                      <a:pt x="66766" y="368307"/>
                    </a:cubicBezTo>
                    <a:cubicBezTo>
                      <a:pt x="20363" y="350957"/>
                      <a:pt x="-5479" y="317663"/>
                      <a:pt x="982" y="283557"/>
                    </a:cubicBezTo>
                    <a:cubicBezTo>
                      <a:pt x="8560" y="243624"/>
                      <a:pt x="58442" y="212345"/>
                      <a:pt x="121121" y="208228"/>
                    </a:cubicBezTo>
                    <a:cubicBezTo>
                      <a:pt x="121494" y="207562"/>
                      <a:pt x="121898" y="206909"/>
                      <a:pt x="122270" y="206243"/>
                    </a:cubicBezTo>
                    <a:cubicBezTo>
                      <a:pt x="113853" y="166919"/>
                      <a:pt x="133483" y="127262"/>
                      <a:pt x="175786" y="98070"/>
                    </a:cubicBezTo>
                    <a:cubicBezTo>
                      <a:pt x="242627" y="51963"/>
                      <a:pt x="350995" y="41686"/>
                      <a:pt x="436130" y="73357"/>
                    </a:cubicBezTo>
                    <a:lnTo>
                      <a:pt x="436188" y="73315"/>
                    </a:lnTo>
                    <a:lnTo>
                      <a:pt x="487962" y="36146"/>
                    </a:lnTo>
                    <a:cubicBezTo>
                      <a:pt x="550589" y="8596"/>
                      <a:pt x="639400" y="10631"/>
                      <a:pt x="698616" y="47701"/>
                    </a:cubicBezTo>
                    <a:lnTo>
                      <a:pt x="699551" y="47002"/>
                    </a:lnTo>
                    <a:lnTo>
                      <a:pt x="740671" y="16261"/>
                    </a:lnTo>
                    <a:cubicBezTo>
                      <a:pt x="758235" y="8214"/>
                      <a:pt x="778828" y="2841"/>
                      <a:pt x="800896" y="855"/>
                    </a:cubicBezTo>
                    <a:cubicBezTo>
                      <a:pt x="825185" y="-1334"/>
                      <a:pt x="849458" y="732"/>
                      <a:pt x="871378" y="6444"/>
                    </a:cubicBezTo>
                    <a:lnTo>
                      <a:pt x="926110" y="33120"/>
                    </a:lnTo>
                    <a:lnTo>
                      <a:pt x="927744" y="33917"/>
                    </a:lnTo>
                    <a:cubicBezTo>
                      <a:pt x="959937" y="9849"/>
                      <a:pt x="1007925" y="-2096"/>
                      <a:pt x="1055615" y="468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394A21BC-8759-366A-82AE-D08F53A7CF46}"/>
                  </a:ext>
                </a:extLst>
              </p:cNvPr>
              <p:cNvSpPr/>
              <p:nvPr/>
            </p:nvSpPr>
            <p:spPr>
              <a:xfrm>
                <a:off x="1470992" y="636104"/>
                <a:ext cx="1113182" cy="1580322"/>
              </a:xfrm>
              <a:prstGeom prst="ellipse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29287A2A-BC23-C93B-0E15-F0C690B0A2E4}"/>
                  </a:ext>
                </a:extLst>
              </p:cNvPr>
              <p:cNvSpPr/>
              <p:nvPr/>
            </p:nvSpPr>
            <p:spPr>
              <a:xfrm>
                <a:off x="1376570" y="3666456"/>
                <a:ext cx="1302025" cy="931561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738D08A-D860-602C-1333-935CCB564612}"/>
                  </a:ext>
                </a:extLst>
              </p:cNvPr>
              <p:cNvSpPr/>
              <p:nvPr/>
            </p:nvSpPr>
            <p:spPr>
              <a:xfrm rot="2196743">
                <a:off x="1584956" y="2640205"/>
                <a:ext cx="185487" cy="191184"/>
              </a:xfrm>
              <a:prstGeom prst="ellipse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427D2CA4-94B4-B5E9-00DD-F509E0288E50}"/>
                  </a:ext>
                </a:extLst>
              </p:cNvPr>
              <p:cNvSpPr/>
              <p:nvPr/>
            </p:nvSpPr>
            <p:spPr>
              <a:xfrm rot="2196743">
                <a:off x="2244517" y="2663947"/>
                <a:ext cx="185487" cy="191184"/>
              </a:xfrm>
              <a:prstGeom prst="ellipse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BEB3C0DF-DB7E-F97E-84FD-D0229B734F18}"/>
                  </a:ext>
                </a:extLst>
              </p:cNvPr>
              <p:cNvCxnSpPr/>
              <p:nvPr/>
            </p:nvCxnSpPr>
            <p:spPr>
              <a:xfrm>
                <a:off x="1810934" y="3666456"/>
                <a:ext cx="0" cy="912758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2B792941-9F22-5766-828E-B3729632E1F8}"/>
                  </a:ext>
                </a:extLst>
              </p:cNvPr>
              <p:cNvCxnSpPr/>
              <p:nvPr/>
            </p:nvCxnSpPr>
            <p:spPr>
              <a:xfrm>
                <a:off x="2205805" y="3666456"/>
                <a:ext cx="0" cy="912758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6F1E961B-A373-5EE1-B8EB-07A6A025FCC7}"/>
                </a:ext>
              </a:extLst>
            </p:cNvPr>
            <p:cNvCxnSpPr>
              <a:cxnSpLocks/>
              <a:stCxn id="31" idx="1"/>
              <a:endCxn id="31" idx="3"/>
            </p:cNvCxnSpPr>
            <p:nvPr/>
          </p:nvCxnSpPr>
          <p:spPr>
            <a:xfrm>
              <a:off x="9421612" y="4199349"/>
              <a:ext cx="1302025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58FC4300-37D9-A566-953C-D2E07CAB8E97}"/>
                </a:ext>
              </a:extLst>
            </p:cNvPr>
            <p:cNvCxnSpPr/>
            <p:nvPr/>
          </p:nvCxnSpPr>
          <p:spPr>
            <a:xfrm>
              <a:off x="9599985" y="3733568"/>
              <a:ext cx="0" cy="91275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B0222B9-0C1B-BCF2-B233-6D2B3A884987}"/>
                </a:ext>
              </a:extLst>
            </p:cNvPr>
            <p:cNvCxnSpPr/>
            <p:nvPr/>
          </p:nvCxnSpPr>
          <p:spPr>
            <a:xfrm>
              <a:off x="10479499" y="3724286"/>
              <a:ext cx="0" cy="912758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AF4B28A9-4C08-8813-BAE3-DDD3B674470F}"/>
              </a:ext>
            </a:extLst>
          </p:cNvPr>
          <p:cNvSpPr/>
          <p:nvPr/>
        </p:nvSpPr>
        <p:spPr>
          <a:xfrm>
            <a:off x="2435855" y="1228293"/>
            <a:ext cx="341627" cy="207386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AF27272-912A-AC27-E9EE-DF2BC947DE91}"/>
              </a:ext>
            </a:extLst>
          </p:cNvPr>
          <p:cNvSpPr/>
          <p:nvPr/>
        </p:nvSpPr>
        <p:spPr>
          <a:xfrm rot="19210236">
            <a:off x="1244973" y="1228756"/>
            <a:ext cx="341627" cy="207386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4A9CD89-B941-9E6A-3BF0-9905132D6D39}"/>
              </a:ext>
            </a:extLst>
          </p:cNvPr>
          <p:cNvGrpSpPr/>
          <p:nvPr/>
        </p:nvGrpSpPr>
        <p:grpSpPr>
          <a:xfrm>
            <a:off x="5004311" y="823642"/>
            <a:ext cx="2584547" cy="5864414"/>
            <a:chOff x="5493143" y="1129791"/>
            <a:chExt cx="2482962" cy="5662719"/>
          </a:xfrm>
          <a:solidFill>
            <a:schemeClr val="bg1"/>
          </a:solidFill>
        </p:grpSpPr>
        <p:sp>
          <p:nvSpPr>
            <p:cNvPr id="26" name="Freeform 249">
              <a:extLst>
                <a:ext uri="{FF2B5EF4-FFF2-40B4-BE49-F238E27FC236}">
                  <a16:creationId xmlns:a16="http://schemas.microsoft.com/office/drawing/2014/main" id="{61FCD74E-10F2-969A-F90A-C839F391A4AF}"/>
                </a:ext>
              </a:extLst>
            </p:cNvPr>
            <p:cNvSpPr/>
            <p:nvPr/>
          </p:nvSpPr>
          <p:spPr>
            <a:xfrm>
              <a:off x="5581772" y="1508264"/>
              <a:ext cx="2375740" cy="2682736"/>
            </a:xfrm>
            <a:custGeom>
              <a:avLst/>
              <a:gdLst>
                <a:gd name="connsiteX0" fmla="*/ 1334203 w 2375740"/>
                <a:gd name="connsiteY0" fmla="*/ 657952 h 2682736"/>
                <a:gd name="connsiteX1" fmla="*/ 1180234 w 2375740"/>
                <a:gd name="connsiteY1" fmla="*/ 769991 h 2682736"/>
                <a:gd name="connsiteX2" fmla="*/ 952661 w 2375740"/>
                <a:gd name="connsiteY2" fmla="*/ 700010 h 2682736"/>
                <a:gd name="connsiteX3" fmla="*/ 913603 w 2375740"/>
                <a:gd name="connsiteY3" fmla="*/ 714063 h 2682736"/>
                <a:gd name="connsiteX4" fmla="*/ 912573 w 2375740"/>
                <a:gd name="connsiteY4" fmla="*/ 737921 h 2682736"/>
                <a:gd name="connsiteX5" fmla="*/ 871012 w 2375740"/>
                <a:gd name="connsiteY5" fmla="*/ 832112 h 2682736"/>
                <a:gd name="connsiteX6" fmla="*/ 716236 w 2375740"/>
                <a:gd name="connsiteY6" fmla="*/ 931292 h 2682736"/>
                <a:gd name="connsiteX7" fmla="*/ 661423 w 2375740"/>
                <a:gd name="connsiteY7" fmla="*/ 933448 h 2682736"/>
                <a:gd name="connsiteX8" fmla="*/ 661481 w 2375740"/>
                <a:gd name="connsiteY8" fmla="*/ 933660 h 2682736"/>
                <a:gd name="connsiteX9" fmla="*/ 662147 w 2375740"/>
                <a:gd name="connsiteY9" fmla="*/ 995141 h 2682736"/>
                <a:gd name="connsiteX10" fmla="*/ 753508 w 2375740"/>
                <a:gd name="connsiteY10" fmla="*/ 1079953 h 2682736"/>
                <a:gd name="connsiteX11" fmla="*/ 718779 w 2375740"/>
                <a:gd name="connsiteY11" fmla="*/ 1289095 h 2682736"/>
                <a:gd name="connsiteX12" fmla="*/ 726793 w 2375740"/>
                <a:gd name="connsiteY12" fmla="*/ 1296365 h 2682736"/>
                <a:gd name="connsiteX13" fmla="*/ 738242 w 2375740"/>
                <a:gd name="connsiteY13" fmla="*/ 1291824 h 2682736"/>
                <a:gd name="connsiteX14" fmla="*/ 1123828 w 2375740"/>
                <a:gd name="connsiteY14" fmla="*/ 1234936 h 2682736"/>
                <a:gd name="connsiteX15" fmla="*/ 1509414 w 2375740"/>
                <a:gd name="connsiteY15" fmla="*/ 1291824 h 2682736"/>
                <a:gd name="connsiteX16" fmla="*/ 1655358 w 2375740"/>
                <a:gd name="connsiteY16" fmla="*/ 1349712 h 2682736"/>
                <a:gd name="connsiteX17" fmla="*/ 1634422 w 2375740"/>
                <a:gd name="connsiteY17" fmla="*/ 1287302 h 2682736"/>
                <a:gd name="connsiteX18" fmla="*/ 1629134 w 2375740"/>
                <a:gd name="connsiteY18" fmla="*/ 1217211 h 2682736"/>
                <a:gd name="connsiteX19" fmla="*/ 1632067 w 2375740"/>
                <a:gd name="connsiteY19" fmla="*/ 1193452 h 2682736"/>
                <a:gd name="connsiteX20" fmla="*/ 1621331 w 2375740"/>
                <a:gd name="connsiteY20" fmla="*/ 1187843 h 2682736"/>
                <a:gd name="connsiteX21" fmla="*/ 1527114 w 2375740"/>
                <a:gd name="connsiteY21" fmla="*/ 995812 h 2682736"/>
                <a:gd name="connsiteX22" fmla="*/ 1361901 w 2375740"/>
                <a:gd name="connsiteY22" fmla="*/ 896985 h 2682736"/>
                <a:gd name="connsiteX23" fmla="*/ 1340631 w 2375740"/>
                <a:gd name="connsiteY23" fmla="*/ 664717 h 2682736"/>
                <a:gd name="connsiteX24" fmla="*/ 1335675 w 2375740"/>
                <a:gd name="connsiteY24" fmla="*/ 658435 h 2682736"/>
                <a:gd name="connsiteX25" fmla="*/ 1242170 w 2375740"/>
                <a:gd name="connsiteY25" fmla="*/ 964 h 2682736"/>
                <a:gd name="connsiteX26" fmla="*/ 1313949 w 2375740"/>
                <a:gd name="connsiteY26" fmla="*/ 8234 h 2682736"/>
                <a:gd name="connsiteX27" fmla="*/ 1369828 w 2375740"/>
                <a:gd name="connsiteY27" fmla="*/ 41511 h 2682736"/>
                <a:gd name="connsiteX28" fmla="*/ 1371496 w 2375740"/>
                <a:gd name="connsiteY28" fmla="*/ 42504 h 2682736"/>
                <a:gd name="connsiteX29" fmla="*/ 1501446 w 2375740"/>
                <a:gd name="connsiteY29" fmla="*/ 1770 h 2682736"/>
                <a:gd name="connsiteX30" fmla="*/ 1549331 w 2375740"/>
                <a:gd name="connsiteY30" fmla="*/ 11271 h 2682736"/>
                <a:gd name="connsiteX31" fmla="*/ 1640038 w 2375740"/>
                <a:gd name="connsiteY31" fmla="*/ 99330 h 2682736"/>
                <a:gd name="connsiteX32" fmla="*/ 1640530 w 2375740"/>
                <a:gd name="connsiteY32" fmla="*/ 99487 h 2682736"/>
                <a:gd name="connsiteX33" fmla="*/ 1678758 w 2375740"/>
                <a:gd name="connsiteY33" fmla="*/ 111812 h 2682736"/>
                <a:gd name="connsiteX34" fmla="*/ 1689930 w 2375740"/>
                <a:gd name="connsiteY34" fmla="*/ 119091 h 2682736"/>
                <a:gd name="connsiteX35" fmla="*/ 1719945 w 2375740"/>
                <a:gd name="connsiteY35" fmla="*/ 122893 h 2682736"/>
                <a:gd name="connsiteX36" fmla="*/ 1758208 w 2375740"/>
                <a:gd name="connsiteY36" fmla="*/ 137409 h 2682736"/>
                <a:gd name="connsiteX37" fmla="*/ 1887718 w 2375740"/>
                <a:gd name="connsiteY37" fmla="*/ 367218 h 2682736"/>
                <a:gd name="connsiteX38" fmla="*/ 1887790 w 2375740"/>
                <a:gd name="connsiteY38" fmla="*/ 367253 h 2682736"/>
                <a:gd name="connsiteX39" fmla="*/ 1951225 w 2375740"/>
                <a:gd name="connsiteY39" fmla="*/ 398171 h 2682736"/>
                <a:gd name="connsiteX40" fmla="*/ 2019158 w 2375740"/>
                <a:gd name="connsiteY40" fmla="*/ 598579 h 2682736"/>
                <a:gd name="connsiteX41" fmla="*/ 2020337 w 2375740"/>
                <a:gd name="connsiteY41" fmla="*/ 599126 h 2682736"/>
                <a:gd name="connsiteX42" fmla="*/ 2072144 w 2375740"/>
                <a:gd name="connsiteY42" fmla="*/ 623122 h 2682736"/>
                <a:gd name="connsiteX43" fmla="*/ 2113423 w 2375740"/>
                <a:gd name="connsiteY43" fmla="*/ 671843 h 2682736"/>
                <a:gd name="connsiteX44" fmla="*/ 2134139 w 2375740"/>
                <a:gd name="connsiteY44" fmla="*/ 739688 h 2682736"/>
                <a:gd name="connsiteX45" fmla="*/ 2124132 w 2375740"/>
                <a:gd name="connsiteY45" fmla="*/ 802607 h 2682736"/>
                <a:gd name="connsiteX46" fmla="*/ 2123835 w 2375740"/>
                <a:gd name="connsiteY46" fmla="*/ 804486 h 2682736"/>
                <a:gd name="connsiteX47" fmla="*/ 2212340 w 2375740"/>
                <a:gd name="connsiteY47" fmla="*/ 907593 h 2682736"/>
                <a:gd name="connsiteX48" fmla="*/ 2221760 w 2375740"/>
                <a:gd name="connsiteY48" fmla="*/ 954553 h 2682736"/>
                <a:gd name="connsiteX49" fmla="*/ 2220198 w 2375740"/>
                <a:gd name="connsiteY49" fmla="*/ 989860 h 2682736"/>
                <a:gd name="connsiteX50" fmla="*/ 2218726 w 2375740"/>
                <a:gd name="connsiteY50" fmla="*/ 995068 h 2682736"/>
                <a:gd name="connsiteX51" fmla="*/ 2247684 w 2375740"/>
                <a:gd name="connsiteY51" fmla="*/ 1021533 h 2682736"/>
                <a:gd name="connsiteX52" fmla="*/ 2280204 w 2375740"/>
                <a:gd name="connsiteY52" fmla="*/ 1281294 h 2682736"/>
                <a:gd name="connsiteX53" fmla="*/ 2280258 w 2375740"/>
                <a:gd name="connsiteY53" fmla="*/ 1281353 h 2682736"/>
                <a:gd name="connsiteX54" fmla="*/ 2327456 w 2375740"/>
                <a:gd name="connsiteY54" fmla="*/ 1333213 h 2682736"/>
                <a:gd name="connsiteX55" fmla="*/ 2313925 w 2375740"/>
                <a:gd name="connsiteY55" fmla="*/ 1543199 h 2682736"/>
                <a:gd name="connsiteX56" fmla="*/ 2314814 w 2375740"/>
                <a:gd name="connsiteY56" fmla="*/ 1544136 h 2682736"/>
                <a:gd name="connsiteX57" fmla="*/ 2353841 w 2375740"/>
                <a:gd name="connsiteY57" fmla="*/ 1585332 h 2682736"/>
                <a:gd name="connsiteX58" fmla="*/ 2373600 w 2375740"/>
                <a:gd name="connsiteY58" fmla="*/ 1645482 h 2682736"/>
                <a:gd name="connsiteX59" fmla="*/ 2366897 w 2375740"/>
                <a:gd name="connsiteY59" fmla="*/ 1715731 h 2682736"/>
                <a:gd name="connsiteX60" fmla="*/ 2333486 w 2375740"/>
                <a:gd name="connsiteY60" fmla="*/ 1770140 h 2682736"/>
                <a:gd name="connsiteX61" fmla="*/ 2332488 w 2375740"/>
                <a:gd name="connsiteY61" fmla="*/ 1771765 h 2682736"/>
                <a:gd name="connsiteX62" fmla="*/ 2375371 w 2375740"/>
                <a:gd name="connsiteY62" fmla="*/ 1899484 h 2682736"/>
                <a:gd name="connsiteX63" fmla="*/ 2366153 w 2375740"/>
                <a:gd name="connsiteY63" fmla="*/ 1946300 h 2682736"/>
                <a:gd name="connsiteX64" fmla="*/ 2277167 w 2375740"/>
                <a:gd name="connsiteY64" fmla="*/ 2034281 h 2682736"/>
                <a:gd name="connsiteX65" fmla="*/ 2277009 w 2375740"/>
                <a:gd name="connsiteY65" fmla="*/ 2034762 h 2682736"/>
                <a:gd name="connsiteX66" fmla="*/ 2264810 w 2375740"/>
                <a:gd name="connsiteY66" fmla="*/ 2072091 h 2682736"/>
                <a:gd name="connsiteX67" fmla="*/ 2190942 w 2375740"/>
                <a:gd name="connsiteY67" fmla="*/ 2147333 h 2682736"/>
                <a:gd name="connsiteX68" fmla="*/ 2096797 w 2375740"/>
                <a:gd name="connsiteY68" fmla="*/ 2141787 h 2682736"/>
                <a:gd name="connsiteX69" fmla="*/ 2075733 w 2375740"/>
                <a:gd name="connsiteY69" fmla="*/ 2157503 h 2682736"/>
                <a:gd name="connsiteX70" fmla="*/ 2069893 w 2375740"/>
                <a:gd name="connsiteY70" fmla="*/ 2174102 h 2682736"/>
                <a:gd name="connsiteX71" fmla="*/ 1123828 w 2375740"/>
                <a:gd name="connsiteY71" fmla="*/ 2682736 h 2682736"/>
                <a:gd name="connsiteX72" fmla="*/ 133228 w 2375740"/>
                <a:gd name="connsiteY72" fmla="*/ 1958836 h 2682736"/>
                <a:gd name="connsiteX73" fmla="*/ 134690 w 2375740"/>
                <a:gd name="connsiteY73" fmla="*/ 1937678 h 2682736"/>
                <a:gd name="connsiteX74" fmla="*/ 110369 w 2375740"/>
                <a:gd name="connsiteY74" fmla="*/ 1932854 h 2682736"/>
                <a:gd name="connsiteX75" fmla="*/ 25517 w 2375740"/>
                <a:gd name="connsiteY75" fmla="*/ 1857457 h 2682736"/>
                <a:gd name="connsiteX76" fmla="*/ 53251 w 2375740"/>
                <a:gd name="connsiteY76" fmla="*/ 1597754 h 2682736"/>
                <a:gd name="connsiteX77" fmla="*/ 53213 w 2375740"/>
                <a:gd name="connsiteY77" fmla="*/ 1597685 h 2682736"/>
                <a:gd name="connsiteX78" fmla="*/ 18991 w 2375740"/>
                <a:gd name="connsiteY78" fmla="*/ 1536889 h 2682736"/>
                <a:gd name="connsiteX79" fmla="*/ 80305 w 2375740"/>
                <a:gd name="connsiteY79" fmla="*/ 1335703 h 2682736"/>
                <a:gd name="connsiteX80" fmla="*/ 79651 w 2375740"/>
                <a:gd name="connsiteY80" fmla="*/ 1334597 h 2682736"/>
                <a:gd name="connsiteX81" fmla="*/ 50967 w 2375740"/>
                <a:gd name="connsiteY81" fmla="*/ 1285965 h 2682736"/>
                <a:gd name="connsiteX82" fmla="*/ 45446 w 2375740"/>
                <a:gd name="connsiteY82" fmla="*/ 1223139 h 2682736"/>
                <a:gd name="connsiteX83" fmla="*/ 68084 w 2375740"/>
                <a:gd name="connsiteY83" fmla="*/ 1156313 h 2682736"/>
                <a:gd name="connsiteX84" fmla="*/ 113181 w 2375740"/>
                <a:gd name="connsiteY84" fmla="*/ 1110757 h 2682736"/>
                <a:gd name="connsiteX85" fmla="*/ 114527 w 2375740"/>
                <a:gd name="connsiteY85" fmla="*/ 1109397 h 2682736"/>
                <a:gd name="connsiteX86" fmla="*/ 99742 w 2375740"/>
                <a:gd name="connsiteY86" fmla="*/ 1061896 h 2682736"/>
                <a:gd name="connsiteX87" fmla="*/ 85542 w 2375740"/>
                <a:gd name="connsiteY87" fmla="*/ 1060447 h 2682736"/>
                <a:gd name="connsiteX88" fmla="*/ 33546 w 2375740"/>
                <a:gd name="connsiteY88" fmla="*/ 1025315 h 2682736"/>
                <a:gd name="connsiteX89" fmla="*/ 56564 w 2375740"/>
                <a:gd name="connsiteY89" fmla="*/ 875455 h 2682736"/>
                <a:gd name="connsiteX90" fmla="*/ 55681 w 2375740"/>
                <a:gd name="connsiteY90" fmla="*/ 872877 h 2682736"/>
                <a:gd name="connsiteX91" fmla="*/ 978 w 2375740"/>
                <a:gd name="connsiteY91" fmla="*/ 738614 h 2682736"/>
                <a:gd name="connsiteX92" fmla="*/ 171443 w 2375740"/>
                <a:gd name="connsiteY92" fmla="*/ 539186 h 2682736"/>
                <a:gd name="connsiteX93" fmla="*/ 171450 w 2375740"/>
                <a:gd name="connsiteY93" fmla="*/ 539108 h 2682736"/>
                <a:gd name="connsiteX94" fmla="*/ 177271 w 2375740"/>
                <a:gd name="connsiteY94" fmla="*/ 470268 h 2682736"/>
                <a:gd name="connsiteX95" fmla="*/ 342669 w 2375740"/>
                <a:gd name="connsiteY95" fmla="*/ 337446 h 2682736"/>
                <a:gd name="connsiteX96" fmla="*/ 342751 w 2375740"/>
                <a:gd name="connsiteY96" fmla="*/ 336178 h 2682736"/>
                <a:gd name="connsiteX97" fmla="*/ 346311 w 2375740"/>
                <a:gd name="connsiteY97" fmla="*/ 280400 h 2682736"/>
                <a:gd name="connsiteX98" fmla="*/ 377311 w 2375740"/>
                <a:gd name="connsiteY98" fmla="*/ 225502 h 2682736"/>
                <a:gd name="connsiteX99" fmla="*/ 434151 w 2375740"/>
                <a:gd name="connsiteY99" fmla="*/ 182620 h 2682736"/>
                <a:gd name="connsiteX100" fmla="*/ 497733 w 2375740"/>
                <a:gd name="connsiteY100" fmla="*/ 169528 h 2682736"/>
                <a:gd name="connsiteX101" fmla="*/ 499632 w 2375740"/>
                <a:gd name="connsiteY101" fmla="*/ 169136 h 2682736"/>
                <a:gd name="connsiteX102" fmla="*/ 564807 w 2375740"/>
                <a:gd name="connsiteY102" fmla="*/ 51906 h 2682736"/>
                <a:gd name="connsiteX103" fmla="*/ 605981 w 2375740"/>
                <a:gd name="connsiteY103" fmla="*/ 26717 h 2682736"/>
                <a:gd name="connsiteX104" fmla="*/ 733022 w 2375740"/>
                <a:gd name="connsiteY104" fmla="*/ 30475 h 2682736"/>
                <a:gd name="connsiteX105" fmla="*/ 733488 w 2375740"/>
                <a:gd name="connsiteY105" fmla="*/ 30261 h 2682736"/>
                <a:gd name="connsiteX106" fmla="*/ 769679 w 2375740"/>
                <a:gd name="connsiteY106" fmla="*/ 13633 h 2682736"/>
                <a:gd name="connsiteX107" fmla="*/ 876777 w 2375740"/>
                <a:gd name="connsiteY107" fmla="*/ 15255 h 2682736"/>
                <a:gd name="connsiteX108" fmla="*/ 915501 w 2375740"/>
                <a:gd name="connsiteY108" fmla="*/ 43684 h 2682736"/>
                <a:gd name="connsiteX109" fmla="*/ 917902 w 2375740"/>
                <a:gd name="connsiteY109" fmla="*/ 48231 h 2682736"/>
                <a:gd name="connsiteX110" fmla="*/ 923853 w 2375740"/>
                <a:gd name="connsiteY110" fmla="*/ 43045 h 2682736"/>
                <a:gd name="connsiteX111" fmla="*/ 1138352 w 2375740"/>
                <a:gd name="connsiteY111" fmla="*/ 58401 h 2682736"/>
                <a:gd name="connsiteX112" fmla="*/ 1139298 w 2375740"/>
                <a:gd name="connsiteY112" fmla="*/ 57540 h 2682736"/>
                <a:gd name="connsiteX113" fmla="*/ 1180962 w 2375740"/>
                <a:gd name="connsiteY113" fmla="*/ 19719 h 2682736"/>
                <a:gd name="connsiteX114" fmla="*/ 1242170 w 2375740"/>
                <a:gd name="connsiteY114" fmla="*/ 964 h 2682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2375740" h="2682736">
                  <a:moveTo>
                    <a:pt x="1334203" y="657952"/>
                  </a:moveTo>
                  <a:cubicBezTo>
                    <a:pt x="1312514" y="714021"/>
                    <a:pt x="1253894" y="756674"/>
                    <a:pt x="1180234" y="769991"/>
                  </a:cubicBezTo>
                  <a:cubicBezTo>
                    <a:pt x="1093435" y="785680"/>
                    <a:pt x="1002622" y="757761"/>
                    <a:pt x="952661" y="700010"/>
                  </a:cubicBezTo>
                  <a:lnTo>
                    <a:pt x="913603" y="714063"/>
                  </a:lnTo>
                  <a:lnTo>
                    <a:pt x="912573" y="737921"/>
                  </a:lnTo>
                  <a:cubicBezTo>
                    <a:pt x="906950" y="769981"/>
                    <a:pt x="892904" y="802478"/>
                    <a:pt x="871012" y="832112"/>
                  </a:cubicBezTo>
                  <a:cubicBezTo>
                    <a:pt x="832315" y="884493"/>
                    <a:pt x="774817" y="920368"/>
                    <a:pt x="716236" y="931292"/>
                  </a:cubicBezTo>
                  <a:lnTo>
                    <a:pt x="661423" y="933448"/>
                  </a:lnTo>
                  <a:lnTo>
                    <a:pt x="661481" y="933660"/>
                  </a:lnTo>
                  <a:cubicBezTo>
                    <a:pt x="664204" y="953381"/>
                    <a:pt x="664508" y="974065"/>
                    <a:pt x="662147" y="995141"/>
                  </a:cubicBezTo>
                  <a:cubicBezTo>
                    <a:pt x="702540" y="1004854"/>
                    <a:pt x="735845" y="1035791"/>
                    <a:pt x="753508" y="1079953"/>
                  </a:cubicBezTo>
                  <a:cubicBezTo>
                    <a:pt x="780349" y="1147052"/>
                    <a:pt x="766269" y="1231808"/>
                    <a:pt x="718779" y="1289095"/>
                  </a:cubicBezTo>
                  <a:lnTo>
                    <a:pt x="726793" y="1296365"/>
                  </a:lnTo>
                  <a:lnTo>
                    <a:pt x="738242" y="1291824"/>
                  </a:lnTo>
                  <a:cubicBezTo>
                    <a:pt x="856756" y="1255192"/>
                    <a:pt x="987055" y="1234936"/>
                    <a:pt x="1123828" y="1234936"/>
                  </a:cubicBezTo>
                  <a:cubicBezTo>
                    <a:pt x="1260602" y="1234936"/>
                    <a:pt x="1390901" y="1255192"/>
                    <a:pt x="1509414" y="1291824"/>
                  </a:cubicBezTo>
                  <a:lnTo>
                    <a:pt x="1655358" y="1349712"/>
                  </a:lnTo>
                  <a:lnTo>
                    <a:pt x="1634422" y="1287302"/>
                  </a:lnTo>
                  <a:cubicBezTo>
                    <a:pt x="1629816" y="1264104"/>
                    <a:pt x="1628106" y="1240484"/>
                    <a:pt x="1629134" y="1217211"/>
                  </a:cubicBezTo>
                  <a:lnTo>
                    <a:pt x="1632067" y="1193452"/>
                  </a:lnTo>
                  <a:lnTo>
                    <a:pt x="1621331" y="1187843"/>
                  </a:lnTo>
                  <a:cubicBezTo>
                    <a:pt x="1560207" y="1147579"/>
                    <a:pt x="1522032" y="1069753"/>
                    <a:pt x="1527114" y="995812"/>
                  </a:cubicBezTo>
                  <a:cubicBezTo>
                    <a:pt x="1465720" y="996632"/>
                    <a:pt x="1402821" y="959005"/>
                    <a:pt x="1361901" y="896985"/>
                  </a:cubicBezTo>
                  <a:cubicBezTo>
                    <a:pt x="1313685" y="823902"/>
                    <a:pt x="1305190" y="731217"/>
                    <a:pt x="1340631" y="664717"/>
                  </a:cubicBezTo>
                  <a:lnTo>
                    <a:pt x="1335675" y="658435"/>
                  </a:lnTo>
                  <a:close/>
                  <a:moveTo>
                    <a:pt x="1242170" y="964"/>
                  </a:moveTo>
                  <a:cubicBezTo>
                    <a:pt x="1266880" y="-1622"/>
                    <a:pt x="1291600" y="1056"/>
                    <a:pt x="1313949" y="8234"/>
                  </a:cubicBezTo>
                  <a:lnTo>
                    <a:pt x="1369828" y="41511"/>
                  </a:lnTo>
                  <a:lnTo>
                    <a:pt x="1371496" y="42504"/>
                  </a:lnTo>
                  <a:cubicBezTo>
                    <a:pt x="1404115" y="12892"/>
                    <a:pt x="1452887" y="-1643"/>
                    <a:pt x="1501446" y="1770"/>
                  </a:cubicBezTo>
                  <a:cubicBezTo>
                    <a:pt x="1517633" y="2906"/>
                    <a:pt x="1533797" y="6038"/>
                    <a:pt x="1549331" y="11271"/>
                  </a:cubicBezTo>
                  <a:cubicBezTo>
                    <a:pt x="1596675" y="27212"/>
                    <a:pt x="1630735" y="60266"/>
                    <a:pt x="1640038" y="99330"/>
                  </a:cubicBezTo>
                  <a:lnTo>
                    <a:pt x="1640530" y="99487"/>
                  </a:lnTo>
                  <a:lnTo>
                    <a:pt x="1678758" y="111812"/>
                  </a:lnTo>
                  <a:lnTo>
                    <a:pt x="1689930" y="119091"/>
                  </a:lnTo>
                  <a:lnTo>
                    <a:pt x="1719945" y="122893"/>
                  </a:lnTo>
                  <a:cubicBezTo>
                    <a:pt x="1732763" y="126120"/>
                    <a:pt x="1745593" y="130957"/>
                    <a:pt x="1758208" y="137409"/>
                  </a:cubicBezTo>
                  <a:cubicBezTo>
                    <a:pt x="1837910" y="178186"/>
                    <a:pt x="1891806" y="273848"/>
                    <a:pt x="1887718" y="367218"/>
                  </a:cubicBezTo>
                  <a:lnTo>
                    <a:pt x="1887790" y="367253"/>
                  </a:lnTo>
                  <a:lnTo>
                    <a:pt x="1951225" y="398171"/>
                  </a:lnTo>
                  <a:cubicBezTo>
                    <a:pt x="2007619" y="443550"/>
                    <a:pt x="2039572" y="526743"/>
                    <a:pt x="2019158" y="598579"/>
                  </a:cubicBezTo>
                  <a:lnTo>
                    <a:pt x="2020337" y="599126"/>
                  </a:lnTo>
                  <a:lnTo>
                    <a:pt x="2072144" y="623122"/>
                  </a:lnTo>
                  <a:cubicBezTo>
                    <a:pt x="2088334" y="635703"/>
                    <a:pt x="2102573" y="652312"/>
                    <a:pt x="2113423" y="671843"/>
                  </a:cubicBezTo>
                  <a:cubicBezTo>
                    <a:pt x="2125368" y="693336"/>
                    <a:pt x="2132340" y="716764"/>
                    <a:pt x="2134139" y="739688"/>
                  </a:cubicBezTo>
                  <a:lnTo>
                    <a:pt x="2124132" y="802607"/>
                  </a:lnTo>
                  <a:lnTo>
                    <a:pt x="2123835" y="804486"/>
                  </a:lnTo>
                  <a:cubicBezTo>
                    <a:pt x="2164396" y="823274"/>
                    <a:pt x="2196901" y="862246"/>
                    <a:pt x="2212340" y="907593"/>
                  </a:cubicBezTo>
                  <a:cubicBezTo>
                    <a:pt x="2217487" y="922708"/>
                    <a:pt x="2220737" y="938533"/>
                    <a:pt x="2221760" y="954553"/>
                  </a:cubicBezTo>
                  <a:cubicBezTo>
                    <a:pt x="2222538" y="966761"/>
                    <a:pt x="2221986" y="978604"/>
                    <a:pt x="2220198" y="989860"/>
                  </a:cubicBezTo>
                  <a:lnTo>
                    <a:pt x="2218726" y="995068"/>
                  </a:lnTo>
                  <a:lnTo>
                    <a:pt x="2247684" y="1021533"/>
                  </a:lnTo>
                  <a:cubicBezTo>
                    <a:pt x="2306246" y="1088473"/>
                    <a:pt x="2319770" y="1196599"/>
                    <a:pt x="2280204" y="1281294"/>
                  </a:cubicBezTo>
                  <a:lnTo>
                    <a:pt x="2280258" y="1281353"/>
                  </a:lnTo>
                  <a:lnTo>
                    <a:pt x="2327456" y="1333213"/>
                  </a:lnTo>
                  <a:cubicBezTo>
                    <a:pt x="2362563" y="1395835"/>
                    <a:pt x="2360440" y="1484383"/>
                    <a:pt x="2313925" y="1543199"/>
                  </a:cubicBezTo>
                  <a:lnTo>
                    <a:pt x="2314814" y="1544136"/>
                  </a:lnTo>
                  <a:lnTo>
                    <a:pt x="2353841" y="1585332"/>
                  </a:lnTo>
                  <a:cubicBezTo>
                    <a:pt x="2364091" y="1602897"/>
                    <a:pt x="2370981" y="1623465"/>
                    <a:pt x="2373600" y="1645482"/>
                  </a:cubicBezTo>
                  <a:cubicBezTo>
                    <a:pt x="2376487" y="1669716"/>
                    <a:pt x="2374001" y="1693907"/>
                    <a:pt x="2366897" y="1715731"/>
                  </a:cubicBezTo>
                  <a:lnTo>
                    <a:pt x="2333486" y="1770140"/>
                  </a:lnTo>
                  <a:lnTo>
                    <a:pt x="2332488" y="1771765"/>
                  </a:lnTo>
                  <a:cubicBezTo>
                    <a:pt x="2363044" y="1804018"/>
                    <a:pt x="2378370" y="1851944"/>
                    <a:pt x="2375371" y="1899484"/>
                  </a:cubicBezTo>
                  <a:cubicBezTo>
                    <a:pt x="2374372" y="1915330"/>
                    <a:pt x="2371337" y="1931134"/>
                    <a:pt x="2366153" y="1946300"/>
                  </a:cubicBezTo>
                  <a:cubicBezTo>
                    <a:pt x="2350352" y="1992523"/>
                    <a:pt x="2316950" y="2025558"/>
                    <a:pt x="2277167" y="2034281"/>
                  </a:cubicBezTo>
                  <a:lnTo>
                    <a:pt x="2277009" y="2034762"/>
                  </a:lnTo>
                  <a:lnTo>
                    <a:pt x="2264810" y="2072091"/>
                  </a:lnTo>
                  <a:cubicBezTo>
                    <a:pt x="2248876" y="2107388"/>
                    <a:pt x="2222726" y="2134482"/>
                    <a:pt x="2190942" y="2147333"/>
                  </a:cubicBezTo>
                  <a:cubicBezTo>
                    <a:pt x="2160182" y="2159785"/>
                    <a:pt x="2126695" y="2157823"/>
                    <a:pt x="2096797" y="2141787"/>
                  </a:cubicBezTo>
                  <a:lnTo>
                    <a:pt x="2075733" y="2157503"/>
                  </a:lnTo>
                  <a:lnTo>
                    <a:pt x="2069893" y="2174102"/>
                  </a:lnTo>
                  <a:cubicBezTo>
                    <a:pt x="1944471" y="2468779"/>
                    <a:pt x="1568341" y="2682736"/>
                    <a:pt x="1123828" y="2682736"/>
                  </a:cubicBezTo>
                  <a:cubicBezTo>
                    <a:pt x="576735" y="2682736"/>
                    <a:pt x="133228" y="2358635"/>
                    <a:pt x="133228" y="1958836"/>
                  </a:cubicBezTo>
                  <a:lnTo>
                    <a:pt x="134690" y="1937678"/>
                  </a:lnTo>
                  <a:lnTo>
                    <a:pt x="110369" y="1932854"/>
                  </a:lnTo>
                  <a:cubicBezTo>
                    <a:pt x="75386" y="1920759"/>
                    <a:pt x="45400" y="1894463"/>
                    <a:pt x="25517" y="1857457"/>
                  </a:cubicBezTo>
                  <a:cubicBezTo>
                    <a:pt x="-16350" y="1779501"/>
                    <a:pt x="-4794" y="1671402"/>
                    <a:pt x="53251" y="1597754"/>
                  </a:cubicBezTo>
                  <a:lnTo>
                    <a:pt x="53213" y="1597685"/>
                  </a:lnTo>
                  <a:lnTo>
                    <a:pt x="18991" y="1536889"/>
                  </a:lnTo>
                  <a:cubicBezTo>
                    <a:pt x="-956" y="1468287"/>
                    <a:pt x="21400" y="1382662"/>
                    <a:pt x="80305" y="1335703"/>
                  </a:cubicBezTo>
                  <a:lnTo>
                    <a:pt x="79651" y="1334597"/>
                  </a:lnTo>
                  <a:lnTo>
                    <a:pt x="50967" y="1285965"/>
                  </a:lnTo>
                  <a:cubicBezTo>
                    <a:pt x="44979" y="1266634"/>
                    <a:pt x="42961" y="1245123"/>
                    <a:pt x="45446" y="1223139"/>
                  </a:cubicBezTo>
                  <a:cubicBezTo>
                    <a:pt x="48178" y="1198943"/>
                    <a:pt x="56146" y="1175969"/>
                    <a:pt x="68084" y="1156313"/>
                  </a:cubicBezTo>
                  <a:lnTo>
                    <a:pt x="113181" y="1110757"/>
                  </a:lnTo>
                  <a:lnTo>
                    <a:pt x="114527" y="1109397"/>
                  </a:lnTo>
                  <a:lnTo>
                    <a:pt x="99742" y="1061896"/>
                  </a:lnTo>
                  <a:lnTo>
                    <a:pt x="85542" y="1060447"/>
                  </a:lnTo>
                  <a:cubicBezTo>
                    <a:pt x="64251" y="1054888"/>
                    <a:pt x="46010" y="1042938"/>
                    <a:pt x="33546" y="1025315"/>
                  </a:cubicBezTo>
                  <a:cubicBezTo>
                    <a:pt x="4373" y="984034"/>
                    <a:pt x="13926" y="921809"/>
                    <a:pt x="56564" y="875455"/>
                  </a:cubicBezTo>
                  <a:cubicBezTo>
                    <a:pt x="56257" y="874598"/>
                    <a:pt x="55987" y="873732"/>
                    <a:pt x="55681" y="872877"/>
                  </a:cubicBezTo>
                  <a:cubicBezTo>
                    <a:pt x="15242" y="843025"/>
                    <a:pt x="-4805" y="793797"/>
                    <a:pt x="978" y="738614"/>
                  </a:cubicBezTo>
                  <a:cubicBezTo>
                    <a:pt x="10129" y="651440"/>
                    <a:pt x="81092" y="568437"/>
                    <a:pt x="171443" y="539186"/>
                  </a:cubicBezTo>
                  <a:lnTo>
                    <a:pt x="171450" y="539108"/>
                  </a:lnTo>
                  <a:lnTo>
                    <a:pt x="177271" y="470268"/>
                  </a:lnTo>
                  <a:cubicBezTo>
                    <a:pt x="199471" y="402749"/>
                    <a:pt x="266733" y="344186"/>
                    <a:pt x="342669" y="337446"/>
                  </a:cubicBezTo>
                  <a:lnTo>
                    <a:pt x="342751" y="336178"/>
                  </a:lnTo>
                  <a:lnTo>
                    <a:pt x="346311" y="280400"/>
                  </a:lnTo>
                  <a:cubicBezTo>
                    <a:pt x="352259" y="261174"/>
                    <a:pt x="362767" y="242306"/>
                    <a:pt x="377311" y="225502"/>
                  </a:cubicBezTo>
                  <a:cubicBezTo>
                    <a:pt x="393317" y="207002"/>
                    <a:pt x="413013" y="192360"/>
                    <a:pt x="434151" y="182620"/>
                  </a:cubicBezTo>
                  <a:lnTo>
                    <a:pt x="497733" y="169528"/>
                  </a:lnTo>
                  <a:lnTo>
                    <a:pt x="499632" y="169136"/>
                  </a:lnTo>
                  <a:cubicBezTo>
                    <a:pt x="502419" y="125466"/>
                    <a:pt x="527408" y="82022"/>
                    <a:pt x="564807" y="51906"/>
                  </a:cubicBezTo>
                  <a:cubicBezTo>
                    <a:pt x="577273" y="41866"/>
                    <a:pt x="591119" y="33309"/>
                    <a:pt x="605981" y="26717"/>
                  </a:cubicBezTo>
                  <a:cubicBezTo>
                    <a:pt x="651276" y="6622"/>
                    <a:pt x="698970" y="8024"/>
                    <a:pt x="733022" y="30475"/>
                  </a:cubicBezTo>
                  <a:lnTo>
                    <a:pt x="733488" y="30261"/>
                  </a:lnTo>
                  <a:lnTo>
                    <a:pt x="769679" y="13633"/>
                  </a:lnTo>
                  <a:cubicBezTo>
                    <a:pt x="806947" y="1046"/>
                    <a:pt x="845202" y="1311"/>
                    <a:pt x="876777" y="15255"/>
                  </a:cubicBezTo>
                  <a:cubicBezTo>
                    <a:pt x="892062" y="21997"/>
                    <a:pt x="905142" y="31670"/>
                    <a:pt x="915501" y="43684"/>
                  </a:cubicBezTo>
                  <a:lnTo>
                    <a:pt x="917902" y="48231"/>
                  </a:lnTo>
                  <a:lnTo>
                    <a:pt x="923853" y="43045"/>
                  </a:lnTo>
                  <a:cubicBezTo>
                    <a:pt x="987429" y="9278"/>
                    <a:pt x="1077843" y="12243"/>
                    <a:pt x="1138352" y="58401"/>
                  </a:cubicBezTo>
                  <a:lnTo>
                    <a:pt x="1139298" y="57540"/>
                  </a:lnTo>
                  <a:lnTo>
                    <a:pt x="1180962" y="19719"/>
                  </a:lnTo>
                  <a:cubicBezTo>
                    <a:pt x="1198791" y="9853"/>
                    <a:pt x="1219718" y="3309"/>
                    <a:pt x="1242170" y="964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6D12558-918B-D115-A2BF-E8C291794DFE}"/>
                </a:ext>
              </a:extLst>
            </p:cNvPr>
            <p:cNvSpPr/>
            <p:nvPr/>
          </p:nvSpPr>
          <p:spPr>
            <a:xfrm rot="2696349" flipH="1">
              <a:off x="6080868" y="5966855"/>
              <a:ext cx="381000" cy="762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910F2F2-3128-0696-E108-FC4B2447CB5D}"/>
                </a:ext>
              </a:extLst>
            </p:cNvPr>
            <p:cNvSpPr/>
            <p:nvPr/>
          </p:nvSpPr>
          <p:spPr>
            <a:xfrm rot="19347940" flipH="1">
              <a:off x="6898284" y="6030510"/>
              <a:ext cx="381000" cy="762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1FA478C-C451-C523-7F23-3F8DDEF58D5B}"/>
                </a:ext>
              </a:extLst>
            </p:cNvPr>
            <p:cNvSpPr/>
            <p:nvPr/>
          </p:nvSpPr>
          <p:spPr>
            <a:xfrm rot="2696349" flipH="1">
              <a:off x="5623669" y="4366655"/>
              <a:ext cx="381000" cy="762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320EC35E-015B-714F-8B81-BFB308AF06CB}"/>
                </a:ext>
              </a:extLst>
            </p:cNvPr>
            <p:cNvSpPr/>
            <p:nvPr/>
          </p:nvSpPr>
          <p:spPr>
            <a:xfrm rot="19347940" flipH="1">
              <a:off x="7431683" y="4304389"/>
              <a:ext cx="381000" cy="7620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rapezoid 237">
              <a:extLst>
                <a:ext uri="{FF2B5EF4-FFF2-40B4-BE49-F238E27FC236}">
                  <a16:creationId xmlns:a16="http://schemas.microsoft.com/office/drawing/2014/main" id="{76FE71D8-E224-9367-85F5-311D722090E0}"/>
                </a:ext>
              </a:extLst>
            </p:cNvPr>
            <p:cNvSpPr/>
            <p:nvPr/>
          </p:nvSpPr>
          <p:spPr>
            <a:xfrm rot="2317337" flipH="1">
              <a:off x="5493143" y="4278166"/>
              <a:ext cx="981226" cy="609600"/>
            </a:xfrm>
            <a:custGeom>
              <a:avLst/>
              <a:gdLst>
                <a:gd name="connsiteX0" fmla="*/ 0 w 928451"/>
                <a:gd name="connsiteY0" fmla="*/ 609600 h 609600"/>
                <a:gd name="connsiteX1" fmla="*/ 230020 w 928451"/>
                <a:gd name="connsiteY1" fmla="*/ 0 h 609600"/>
                <a:gd name="connsiteX2" fmla="*/ 698431 w 928451"/>
                <a:gd name="connsiteY2" fmla="*/ 0 h 609600"/>
                <a:gd name="connsiteX3" fmla="*/ 928451 w 928451"/>
                <a:gd name="connsiteY3" fmla="*/ 609600 h 609600"/>
                <a:gd name="connsiteX4" fmla="*/ 0 w 928451"/>
                <a:gd name="connsiteY4" fmla="*/ 609600 h 609600"/>
                <a:gd name="connsiteX0" fmla="*/ 0 w 981226"/>
                <a:gd name="connsiteY0" fmla="*/ 609600 h 609600"/>
                <a:gd name="connsiteX1" fmla="*/ 230020 w 981226"/>
                <a:gd name="connsiteY1" fmla="*/ 0 h 609600"/>
                <a:gd name="connsiteX2" fmla="*/ 698431 w 981226"/>
                <a:gd name="connsiteY2" fmla="*/ 0 h 609600"/>
                <a:gd name="connsiteX3" fmla="*/ 928451 w 981226"/>
                <a:gd name="connsiteY3" fmla="*/ 609600 h 609600"/>
                <a:gd name="connsiteX4" fmla="*/ 0 w 981226"/>
                <a:gd name="connsiteY4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1226" h="609600">
                  <a:moveTo>
                    <a:pt x="0" y="609600"/>
                  </a:moveTo>
                  <a:lnTo>
                    <a:pt x="230020" y="0"/>
                  </a:lnTo>
                  <a:lnTo>
                    <a:pt x="698431" y="0"/>
                  </a:lnTo>
                  <a:cubicBezTo>
                    <a:pt x="775104" y="203200"/>
                    <a:pt x="1108845" y="433433"/>
                    <a:pt x="928451" y="609600"/>
                  </a:cubicBezTo>
                  <a:lnTo>
                    <a:pt x="0" y="609600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apezoid 238">
              <a:extLst>
                <a:ext uri="{FF2B5EF4-FFF2-40B4-BE49-F238E27FC236}">
                  <a16:creationId xmlns:a16="http://schemas.microsoft.com/office/drawing/2014/main" id="{A92993E6-73F9-58A5-53B3-14CA4ABDEAB7}"/>
                </a:ext>
              </a:extLst>
            </p:cNvPr>
            <p:cNvSpPr/>
            <p:nvPr/>
          </p:nvSpPr>
          <p:spPr>
            <a:xfrm rot="19450925" flipH="1">
              <a:off x="7022390" y="4183819"/>
              <a:ext cx="953715" cy="609600"/>
            </a:xfrm>
            <a:custGeom>
              <a:avLst/>
              <a:gdLst>
                <a:gd name="connsiteX0" fmla="*/ 0 w 928451"/>
                <a:gd name="connsiteY0" fmla="*/ 609600 h 609600"/>
                <a:gd name="connsiteX1" fmla="*/ 230020 w 928451"/>
                <a:gd name="connsiteY1" fmla="*/ 0 h 609600"/>
                <a:gd name="connsiteX2" fmla="*/ 698431 w 928451"/>
                <a:gd name="connsiteY2" fmla="*/ 0 h 609600"/>
                <a:gd name="connsiteX3" fmla="*/ 928451 w 928451"/>
                <a:gd name="connsiteY3" fmla="*/ 609600 h 609600"/>
                <a:gd name="connsiteX4" fmla="*/ 0 w 928451"/>
                <a:gd name="connsiteY4" fmla="*/ 609600 h 609600"/>
                <a:gd name="connsiteX0" fmla="*/ 25264 w 953715"/>
                <a:gd name="connsiteY0" fmla="*/ 609600 h 609600"/>
                <a:gd name="connsiteX1" fmla="*/ 255284 w 953715"/>
                <a:gd name="connsiteY1" fmla="*/ 0 h 609600"/>
                <a:gd name="connsiteX2" fmla="*/ 723695 w 953715"/>
                <a:gd name="connsiteY2" fmla="*/ 0 h 609600"/>
                <a:gd name="connsiteX3" fmla="*/ 953715 w 953715"/>
                <a:gd name="connsiteY3" fmla="*/ 609600 h 609600"/>
                <a:gd name="connsiteX4" fmla="*/ 25264 w 953715"/>
                <a:gd name="connsiteY4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3715" h="609600">
                  <a:moveTo>
                    <a:pt x="25264" y="609600"/>
                  </a:moveTo>
                  <a:cubicBezTo>
                    <a:pt x="-81232" y="420456"/>
                    <a:pt x="178611" y="203200"/>
                    <a:pt x="255284" y="0"/>
                  </a:cubicBezTo>
                  <a:lnTo>
                    <a:pt x="723695" y="0"/>
                  </a:lnTo>
                  <a:lnTo>
                    <a:pt x="953715" y="609600"/>
                  </a:lnTo>
                  <a:lnTo>
                    <a:pt x="25264" y="609600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E2994A36-49F7-E613-16BF-9DC0849BA5F8}"/>
                </a:ext>
              </a:extLst>
            </p:cNvPr>
            <p:cNvSpPr/>
            <p:nvPr/>
          </p:nvSpPr>
          <p:spPr>
            <a:xfrm rot="2057037" flipH="1">
              <a:off x="5778815" y="3393913"/>
              <a:ext cx="814223" cy="1289371"/>
            </a:xfrm>
            <a:prstGeom prst="trapezoid">
              <a:avLst>
                <a:gd name="adj" fmla="val 2632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CD64C226-B6A7-FE48-830E-F12646F167E2}"/>
                </a:ext>
              </a:extLst>
            </p:cNvPr>
            <p:cNvSpPr/>
            <p:nvPr/>
          </p:nvSpPr>
          <p:spPr>
            <a:xfrm rot="19624953" flipH="1">
              <a:off x="6838181" y="3318136"/>
              <a:ext cx="814223" cy="1289371"/>
            </a:xfrm>
            <a:prstGeom prst="trapezoid">
              <a:avLst>
                <a:gd name="adj" fmla="val 2632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F5DD8AA5-96F7-15A9-768D-54B9EC342F36}"/>
                </a:ext>
              </a:extLst>
            </p:cNvPr>
            <p:cNvSpPr/>
            <p:nvPr/>
          </p:nvSpPr>
          <p:spPr>
            <a:xfrm flipH="1">
              <a:off x="5791200" y="3581400"/>
              <a:ext cx="1905000" cy="2819400"/>
            </a:xfrm>
            <a:prstGeom prst="trapezoid">
              <a:avLst>
                <a:gd name="adj" fmla="val 3972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2063DD38-1381-EE3D-570A-22B8119FC2CC}"/>
                </a:ext>
              </a:extLst>
            </p:cNvPr>
            <p:cNvSpPr/>
            <p:nvPr/>
          </p:nvSpPr>
          <p:spPr>
            <a:xfrm flipH="1">
              <a:off x="5791200" y="3429000"/>
              <a:ext cx="1905000" cy="2590800"/>
            </a:xfrm>
            <a:prstGeom prst="trapezoid">
              <a:avLst>
                <a:gd name="adj" fmla="val 3773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4A6C8F4A-C74D-297E-77FD-D68147DD4D47}"/>
                </a:ext>
              </a:extLst>
            </p:cNvPr>
            <p:cNvSpPr/>
            <p:nvPr/>
          </p:nvSpPr>
          <p:spPr>
            <a:xfrm rot="10800000" flipH="1">
              <a:off x="6520543" y="3346268"/>
              <a:ext cx="381000" cy="457200"/>
            </a:xfrm>
            <a:prstGeom prst="triangle">
              <a:avLst>
                <a:gd name="adj" fmla="val 5454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D967974C-479A-DD18-3132-18C13E5A5360}"/>
                </a:ext>
              </a:extLst>
            </p:cNvPr>
            <p:cNvSpPr/>
            <p:nvPr/>
          </p:nvSpPr>
          <p:spPr>
            <a:xfrm flipH="1">
              <a:off x="6096000" y="1752600"/>
              <a:ext cx="1295400" cy="18288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0CB3803-813E-6851-6F43-704B19A30FB2}"/>
                </a:ext>
              </a:extLst>
            </p:cNvPr>
            <p:cNvGrpSpPr/>
            <p:nvPr/>
          </p:nvGrpSpPr>
          <p:grpSpPr>
            <a:xfrm rot="5400000">
              <a:off x="6535499" y="3970472"/>
              <a:ext cx="838200" cy="228600"/>
              <a:chOff x="4876800" y="152400"/>
              <a:chExt cx="2438400" cy="762000"/>
            </a:xfrm>
            <a:grpFill/>
          </p:grpSpPr>
          <p:sp>
            <p:nvSpPr>
              <p:cNvPr id="80" name="Freeform 273">
                <a:extLst>
                  <a:ext uri="{FF2B5EF4-FFF2-40B4-BE49-F238E27FC236}">
                    <a16:creationId xmlns:a16="http://schemas.microsoft.com/office/drawing/2014/main" id="{38485DBB-3FA3-EB14-D7D2-4E2B56A197ED}"/>
                  </a:ext>
                </a:extLst>
              </p:cNvPr>
              <p:cNvSpPr/>
              <p:nvPr/>
            </p:nvSpPr>
            <p:spPr>
              <a:xfrm flipH="1">
                <a:off x="48768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1" name="Freeform 274">
                <a:extLst>
                  <a:ext uri="{FF2B5EF4-FFF2-40B4-BE49-F238E27FC236}">
                    <a16:creationId xmlns:a16="http://schemas.microsoft.com/office/drawing/2014/main" id="{137A0DE0-F303-D33A-C73E-7D51EF83FDDB}"/>
                  </a:ext>
                </a:extLst>
              </p:cNvPr>
              <p:cNvSpPr/>
              <p:nvPr/>
            </p:nvSpPr>
            <p:spPr>
              <a:xfrm flipH="1">
                <a:off x="55626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2" name="Freeform 275">
                <a:extLst>
                  <a:ext uri="{FF2B5EF4-FFF2-40B4-BE49-F238E27FC236}">
                    <a16:creationId xmlns:a16="http://schemas.microsoft.com/office/drawing/2014/main" id="{B0A6081D-7B19-6869-4CDC-E439437E8525}"/>
                  </a:ext>
                </a:extLst>
              </p:cNvPr>
              <p:cNvSpPr/>
              <p:nvPr/>
            </p:nvSpPr>
            <p:spPr>
              <a:xfrm flipH="1">
                <a:off x="62484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E0C1F17-2D2F-1EF0-4CC7-2DF52A9B4DBC}"/>
                </a:ext>
              </a:extLst>
            </p:cNvPr>
            <p:cNvGrpSpPr/>
            <p:nvPr/>
          </p:nvGrpSpPr>
          <p:grpSpPr>
            <a:xfrm rot="16200000" flipH="1">
              <a:off x="6096000" y="3962400"/>
              <a:ext cx="838200" cy="228600"/>
              <a:chOff x="4876800" y="152400"/>
              <a:chExt cx="2438400" cy="762000"/>
            </a:xfrm>
            <a:grpFill/>
          </p:grpSpPr>
          <p:sp>
            <p:nvSpPr>
              <p:cNvPr id="77" name="Freeform 270">
                <a:extLst>
                  <a:ext uri="{FF2B5EF4-FFF2-40B4-BE49-F238E27FC236}">
                    <a16:creationId xmlns:a16="http://schemas.microsoft.com/office/drawing/2014/main" id="{33C2FFCA-38D6-B4BA-325F-56967CDCC071}"/>
                  </a:ext>
                </a:extLst>
              </p:cNvPr>
              <p:cNvSpPr/>
              <p:nvPr/>
            </p:nvSpPr>
            <p:spPr>
              <a:xfrm flipH="1">
                <a:off x="48768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271">
                <a:extLst>
                  <a:ext uri="{FF2B5EF4-FFF2-40B4-BE49-F238E27FC236}">
                    <a16:creationId xmlns:a16="http://schemas.microsoft.com/office/drawing/2014/main" id="{DD27419A-3552-EB63-E59E-4DE0502C11DC}"/>
                  </a:ext>
                </a:extLst>
              </p:cNvPr>
              <p:cNvSpPr/>
              <p:nvPr/>
            </p:nvSpPr>
            <p:spPr>
              <a:xfrm flipH="1">
                <a:off x="55626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272">
                <a:extLst>
                  <a:ext uri="{FF2B5EF4-FFF2-40B4-BE49-F238E27FC236}">
                    <a16:creationId xmlns:a16="http://schemas.microsoft.com/office/drawing/2014/main" id="{BB008F3C-82D6-507B-02A8-CD1B1BAFF5C8}"/>
                  </a:ext>
                </a:extLst>
              </p:cNvPr>
              <p:cNvSpPr/>
              <p:nvPr/>
            </p:nvSpPr>
            <p:spPr>
              <a:xfrm flipH="1">
                <a:off x="6248400" y="152400"/>
                <a:ext cx="1066800" cy="762000"/>
              </a:xfrm>
              <a:custGeom>
                <a:avLst/>
                <a:gdLst>
                  <a:gd name="connsiteX0" fmla="*/ 230020 w 1066800"/>
                  <a:gd name="connsiteY0" fmla="*/ 0 h 762000"/>
                  <a:gd name="connsiteX1" fmla="*/ 0 w 1066800"/>
                  <a:gd name="connsiteY1" fmla="*/ 609600 h 762000"/>
                  <a:gd name="connsiteX2" fmla="*/ 438505 w 1066800"/>
                  <a:gd name="connsiteY2" fmla="*/ 609600 h 762000"/>
                  <a:gd name="connsiteX3" fmla="*/ 381000 w 1066800"/>
                  <a:gd name="connsiteY3" fmla="*/ 762000 h 762000"/>
                  <a:gd name="connsiteX4" fmla="*/ 1066800 w 1066800"/>
                  <a:gd name="connsiteY4" fmla="*/ 762000 h 762000"/>
                  <a:gd name="connsiteX5" fmla="*/ 601649 w 1066800"/>
                  <a:gd name="connsiteY5" fmla="*/ 570412 h 762000"/>
                  <a:gd name="connsiteX6" fmla="*/ 611020 w 1066800"/>
                  <a:gd name="connsiteY6" fmla="*/ 152400 h 762000"/>
                  <a:gd name="connsiteX7" fmla="*/ 471769 w 1066800"/>
                  <a:gd name="connsiteY7" fmla="*/ 521444 h 762000"/>
                  <a:gd name="connsiteX8" fmla="*/ 220649 w 1066800"/>
                  <a:gd name="connsiteY8" fmla="*/ 41801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66800" h="762000">
                    <a:moveTo>
                      <a:pt x="230020" y="0"/>
                    </a:moveTo>
                    <a:lnTo>
                      <a:pt x="0" y="609600"/>
                    </a:lnTo>
                    <a:lnTo>
                      <a:pt x="438505" y="609600"/>
                    </a:lnTo>
                    <a:lnTo>
                      <a:pt x="381000" y="762000"/>
                    </a:lnTo>
                    <a:lnTo>
                      <a:pt x="1066800" y="762000"/>
                    </a:lnTo>
                    <a:lnTo>
                      <a:pt x="601649" y="570412"/>
                    </a:lnTo>
                    <a:lnTo>
                      <a:pt x="611020" y="152400"/>
                    </a:lnTo>
                    <a:lnTo>
                      <a:pt x="471769" y="521444"/>
                    </a:lnTo>
                    <a:lnTo>
                      <a:pt x="220649" y="418012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218C170-C527-C208-ECF8-B6B075AE8F60}"/>
                </a:ext>
              </a:extLst>
            </p:cNvPr>
            <p:cNvCxnSpPr>
              <a:stCxn id="43" idx="0"/>
              <a:endCxn id="42" idx="2"/>
            </p:cNvCxnSpPr>
            <p:nvPr/>
          </p:nvCxnSpPr>
          <p:spPr>
            <a:xfrm>
              <a:off x="6728340" y="3803468"/>
              <a:ext cx="15360" cy="221633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Cloud 47">
              <a:extLst>
                <a:ext uri="{FF2B5EF4-FFF2-40B4-BE49-F238E27FC236}">
                  <a16:creationId xmlns:a16="http://schemas.microsoft.com/office/drawing/2014/main" id="{559D350C-74CD-1CE4-D4EF-E78E60E770E0}"/>
                </a:ext>
              </a:extLst>
            </p:cNvPr>
            <p:cNvSpPr/>
            <p:nvPr/>
          </p:nvSpPr>
          <p:spPr>
            <a:xfrm>
              <a:off x="6324600" y="1676400"/>
              <a:ext cx="762000" cy="606386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266">
              <a:extLst>
                <a:ext uri="{FF2B5EF4-FFF2-40B4-BE49-F238E27FC236}">
                  <a16:creationId xmlns:a16="http://schemas.microsoft.com/office/drawing/2014/main" id="{17F0794A-7EC8-0596-5A58-703DD37642C3}"/>
                </a:ext>
              </a:extLst>
            </p:cNvPr>
            <p:cNvSpPr/>
            <p:nvPr/>
          </p:nvSpPr>
          <p:spPr>
            <a:xfrm>
              <a:off x="5715000" y="1752600"/>
              <a:ext cx="1905000" cy="228600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Moon 257">
              <a:extLst>
                <a:ext uri="{FF2B5EF4-FFF2-40B4-BE49-F238E27FC236}">
                  <a16:creationId xmlns:a16="http://schemas.microsoft.com/office/drawing/2014/main" id="{E8407120-FAC8-B860-E366-D09B5548893F}"/>
                </a:ext>
              </a:extLst>
            </p:cNvPr>
            <p:cNvSpPr/>
            <p:nvPr/>
          </p:nvSpPr>
          <p:spPr>
            <a:xfrm rot="5374577">
              <a:off x="6367212" y="632359"/>
              <a:ext cx="679294" cy="1674158"/>
            </a:xfrm>
            <a:custGeom>
              <a:avLst/>
              <a:gdLst>
                <a:gd name="connsiteX0" fmla="*/ 638734 w 638734"/>
                <a:gd name="connsiteY0" fmla="*/ 1674158 h 1674158"/>
                <a:gd name="connsiteX1" fmla="*/ 0 w 638734"/>
                <a:gd name="connsiteY1" fmla="*/ 837079 h 1674158"/>
                <a:gd name="connsiteX2" fmla="*/ 638734 w 638734"/>
                <a:gd name="connsiteY2" fmla="*/ 0 h 1674158"/>
                <a:gd name="connsiteX3" fmla="*/ 638734 w 638734"/>
                <a:gd name="connsiteY3" fmla="*/ 1674158 h 1674158"/>
                <a:gd name="connsiteX0" fmla="*/ 638734 w 664572"/>
                <a:gd name="connsiteY0" fmla="*/ 1674158 h 1674158"/>
                <a:gd name="connsiteX1" fmla="*/ 0 w 664572"/>
                <a:gd name="connsiteY1" fmla="*/ 837079 h 1674158"/>
                <a:gd name="connsiteX2" fmla="*/ 638734 w 664572"/>
                <a:gd name="connsiteY2" fmla="*/ 0 h 1674158"/>
                <a:gd name="connsiteX3" fmla="*/ 638734 w 664572"/>
                <a:gd name="connsiteY3" fmla="*/ 1674158 h 1674158"/>
                <a:gd name="connsiteX0" fmla="*/ 651991 w 677829"/>
                <a:gd name="connsiteY0" fmla="*/ 1674158 h 1674158"/>
                <a:gd name="connsiteX1" fmla="*/ 13257 w 677829"/>
                <a:gd name="connsiteY1" fmla="*/ 837079 h 1674158"/>
                <a:gd name="connsiteX2" fmla="*/ 651991 w 677829"/>
                <a:gd name="connsiteY2" fmla="*/ 0 h 1674158"/>
                <a:gd name="connsiteX3" fmla="*/ 651991 w 677829"/>
                <a:gd name="connsiteY3" fmla="*/ 1674158 h 1674158"/>
                <a:gd name="connsiteX0" fmla="*/ 653456 w 679294"/>
                <a:gd name="connsiteY0" fmla="*/ 1674158 h 1674158"/>
                <a:gd name="connsiteX1" fmla="*/ 14722 w 679294"/>
                <a:gd name="connsiteY1" fmla="*/ 837079 h 1674158"/>
                <a:gd name="connsiteX2" fmla="*/ 653456 w 679294"/>
                <a:gd name="connsiteY2" fmla="*/ 0 h 1674158"/>
                <a:gd name="connsiteX3" fmla="*/ 653456 w 679294"/>
                <a:gd name="connsiteY3" fmla="*/ 1674158 h 167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9294" h="1674158">
                  <a:moveTo>
                    <a:pt x="653456" y="1674158"/>
                  </a:moveTo>
                  <a:cubicBezTo>
                    <a:pt x="300693" y="1674158"/>
                    <a:pt x="-74229" y="1551282"/>
                    <a:pt x="14722" y="837079"/>
                  </a:cubicBezTo>
                  <a:cubicBezTo>
                    <a:pt x="-80104" y="243439"/>
                    <a:pt x="300693" y="0"/>
                    <a:pt x="653456" y="0"/>
                  </a:cubicBezTo>
                  <a:cubicBezTo>
                    <a:pt x="547000" y="549333"/>
                    <a:pt x="747356" y="1117599"/>
                    <a:pt x="653456" y="1674158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Cloud 71">
              <a:extLst>
                <a:ext uri="{FF2B5EF4-FFF2-40B4-BE49-F238E27FC236}">
                  <a16:creationId xmlns:a16="http://schemas.microsoft.com/office/drawing/2014/main" id="{6885534A-48C3-9BB2-569B-19DAA65EC413}"/>
                </a:ext>
              </a:extLst>
            </p:cNvPr>
            <p:cNvSpPr/>
            <p:nvPr/>
          </p:nvSpPr>
          <p:spPr>
            <a:xfrm>
              <a:off x="6172200" y="2971800"/>
              <a:ext cx="1066800" cy="606386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26A2B76F-75DE-1A3A-BB94-2F6B3F366B3F}"/>
                </a:ext>
              </a:extLst>
            </p:cNvPr>
            <p:cNvSpPr/>
            <p:nvPr/>
          </p:nvSpPr>
          <p:spPr>
            <a:xfrm flipH="1">
              <a:off x="6553200" y="3048000"/>
              <a:ext cx="304800" cy="15240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AB0AEBEE-93F7-B3C7-458C-6603299CAF4A}"/>
              </a:ext>
            </a:extLst>
          </p:cNvPr>
          <p:cNvSpPr txBox="1"/>
          <p:nvPr/>
        </p:nvSpPr>
        <p:spPr>
          <a:xfrm>
            <a:off x="7438767" y="6097661"/>
            <a:ext cx="26804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Apollos</a:t>
            </a:r>
          </a:p>
          <a:p>
            <a:r>
              <a:rPr lang="en-US" sz="1000" dirty="0"/>
              <a:t>Acts 18:24</a:t>
            </a:r>
          </a:p>
          <a:p>
            <a:r>
              <a:rPr lang="en-US" sz="1000" dirty="0"/>
              <a:t>D&amp;C 76:99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DF83537-9DC8-EA9A-3DFC-0C04F538CAA4}"/>
              </a:ext>
            </a:extLst>
          </p:cNvPr>
          <p:cNvGrpSpPr/>
          <p:nvPr/>
        </p:nvGrpSpPr>
        <p:grpSpPr>
          <a:xfrm>
            <a:off x="3184075" y="129334"/>
            <a:ext cx="885524" cy="1107996"/>
            <a:chOff x="770021" y="1838425"/>
            <a:chExt cx="885524" cy="1107996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F497032A-5619-E17B-124D-20CF6FC83F0C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07586507-0165-5CFF-414F-25B3C73B591E}"/>
                </a:ext>
              </a:extLst>
            </p:cNvPr>
            <p:cNvSpPr txBox="1"/>
            <p:nvPr/>
          </p:nvSpPr>
          <p:spPr>
            <a:xfrm>
              <a:off x="843815" y="1838425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249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5D9B5CC-4F71-4B02-AD6C-D52BD16A2688}"/>
              </a:ext>
            </a:extLst>
          </p:cNvPr>
          <p:cNvGrpSpPr/>
          <p:nvPr/>
        </p:nvGrpSpPr>
        <p:grpSpPr>
          <a:xfrm>
            <a:off x="3184075" y="129334"/>
            <a:ext cx="885524" cy="1107996"/>
            <a:chOff x="770021" y="1838425"/>
            <a:chExt cx="885524" cy="110799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36580BD-9518-44FC-8A4C-F39CCBFCD84E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0D3C30A-9ECB-41FD-9374-5654379BF1C0}"/>
                </a:ext>
              </a:extLst>
            </p:cNvPr>
            <p:cNvSpPr txBox="1"/>
            <p:nvPr/>
          </p:nvSpPr>
          <p:spPr>
            <a:xfrm>
              <a:off x="843815" y="1838425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A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F8D9283-C78A-4337-BCE2-DADC5436AF3E}"/>
              </a:ext>
            </a:extLst>
          </p:cNvPr>
          <p:cNvSpPr txBox="1"/>
          <p:nvPr/>
        </p:nvSpPr>
        <p:spPr>
          <a:xfrm>
            <a:off x="4799158" y="570310"/>
            <a:ext cx="1918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/>
              <a:t>Angels</a:t>
            </a:r>
            <a:endParaRPr lang="en-US" sz="1000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215B34C5-3B30-233D-A14F-ECB86C0E5493}"/>
              </a:ext>
            </a:extLst>
          </p:cNvPr>
          <p:cNvGrpSpPr/>
          <p:nvPr/>
        </p:nvGrpSpPr>
        <p:grpSpPr>
          <a:xfrm>
            <a:off x="680317" y="1188113"/>
            <a:ext cx="2534759" cy="4959593"/>
            <a:chOff x="1176025" y="1554481"/>
            <a:chExt cx="2093251" cy="4095724"/>
          </a:xfrm>
          <a:solidFill>
            <a:schemeClr val="bg1"/>
          </a:solidFill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0BFA58A-B664-3682-065D-603025B8B6C7}"/>
                </a:ext>
              </a:extLst>
            </p:cNvPr>
            <p:cNvSpPr/>
            <p:nvPr/>
          </p:nvSpPr>
          <p:spPr>
            <a:xfrm rot="3492832">
              <a:off x="2844154" y="4047546"/>
              <a:ext cx="522736" cy="3275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318C182-9A51-B097-D585-5D05A8351A0F}"/>
                </a:ext>
              </a:extLst>
            </p:cNvPr>
            <p:cNvSpPr/>
            <p:nvPr/>
          </p:nvSpPr>
          <p:spPr>
            <a:xfrm rot="7204752">
              <a:off x="1057054" y="4119582"/>
              <a:ext cx="584819" cy="3468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C06C1E4A-9B78-3C30-BA04-CD08B2B58289}"/>
                </a:ext>
              </a:extLst>
            </p:cNvPr>
            <p:cNvSpPr/>
            <p:nvPr/>
          </p:nvSpPr>
          <p:spPr>
            <a:xfrm rot="1673599">
              <a:off x="1332756" y="3071174"/>
              <a:ext cx="735756" cy="1333809"/>
            </a:xfrm>
            <a:prstGeom prst="trapezoid">
              <a:avLst>
                <a:gd name="adj" fmla="val 3996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CA915509-EA1F-83E2-90D2-088CE4ED2A9F}"/>
                </a:ext>
              </a:extLst>
            </p:cNvPr>
            <p:cNvSpPr/>
            <p:nvPr/>
          </p:nvSpPr>
          <p:spPr>
            <a:xfrm rot="19808278">
              <a:off x="2306081" y="3035580"/>
              <a:ext cx="790280" cy="1307596"/>
            </a:xfrm>
            <a:prstGeom prst="trapezoid">
              <a:avLst>
                <a:gd name="adj" fmla="val 2886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232F79A-0859-EE36-2AB0-D5C2797F15A1}"/>
                </a:ext>
              </a:extLst>
            </p:cNvPr>
            <p:cNvSpPr/>
            <p:nvPr/>
          </p:nvSpPr>
          <p:spPr>
            <a:xfrm rot="2387893">
              <a:off x="2159923" y="5136007"/>
              <a:ext cx="592115" cy="4106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5C07F4F-E98A-7018-4D39-182E84FEF700}"/>
                </a:ext>
              </a:extLst>
            </p:cNvPr>
            <p:cNvSpPr/>
            <p:nvPr/>
          </p:nvSpPr>
          <p:spPr>
            <a:xfrm rot="18159777">
              <a:off x="1683730" y="5148800"/>
              <a:ext cx="592115" cy="4106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44A75EEC-F1AD-4D23-2928-62450D02A01A}"/>
                </a:ext>
              </a:extLst>
            </p:cNvPr>
            <p:cNvSpPr/>
            <p:nvPr/>
          </p:nvSpPr>
          <p:spPr>
            <a:xfrm>
              <a:off x="1545058" y="3081776"/>
              <a:ext cx="1392729" cy="2234717"/>
            </a:xfrm>
            <a:prstGeom prst="trapezoid">
              <a:avLst>
                <a:gd name="adj" fmla="val 3107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C20D37E-489F-D8CC-97DB-81D542FFCF13}"/>
                </a:ext>
              </a:extLst>
            </p:cNvPr>
            <p:cNvSpPr/>
            <p:nvPr/>
          </p:nvSpPr>
          <p:spPr>
            <a:xfrm>
              <a:off x="2020623" y="2687566"/>
              <a:ext cx="441597" cy="65792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Moon 57">
              <a:extLst>
                <a:ext uri="{FF2B5EF4-FFF2-40B4-BE49-F238E27FC236}">
                  <a16:creationId xmlns:a16="http://schemas.microsoft.com/office/drawing/2014/main" id="{BB98B35C-65BD-7F76-2DF1-A003B08BBF24}"/>
                </a:ext>
              </a:extLst>
            </p:cNvPr>
            <p:cNvSpPr/>
            <p:nvPr/>
          </p:nvSpPr>
          <p:spPr>
            <a:xfrm>
              <a:off x="1495750" y="3068987"/>
              <a:ext cx="589023" cy="2006077"/>
            </a:xfrm>
            <a:prstGeom prst="moon">
              <a:avLst>
                <a:gd name="adj" fmla="val 6566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Moon 58">
              <a:extLst>
                <a:ext uri="{FF2B5EF4-FFF2-40B4-BE49-F238E27FC236}">
                  <a16:creationId xmlns:a16="http://schemas.microsoft.com/office/drawing/2014/main" id="{B6C53A91-2CCC-7624-A82F-90349770C8BC}"/>
                </a:ext>
              </a:extLst>
            </p:cNvPr>
            <p:cNvSpPr/>
            <p:nvPr/>
          </p:nvSpPr>
          <p:spPr>
            <a:xfrm rot="20699399">
              <a:off x="1766422" y="3108938"/>
              <a:ext cx="589023" cy="2129219"/>
            </a:xfrm>
            <a:prstGeom prst="moon">
              <a:avLst>
                <a:gd name="adj" fmla="val 6566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5B19ED6-6EE2-BCA8-2EEC-C700DE8B1DFB}"/>
                </a:ext>
              </a:extLst>
            </p:cNvPr>
            <p:cNvSpPr/>
            <p:nvPr/>
          </p:nvSpPr>
          <p:spPr>
            <a:xfrm>
              <a:off x="1797569" y="1917132"/>
              <a:ext cx="865305" cy="131584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112">
              <a:extLst>
                <a:ext uri="{FF2B5EF4-FFF2-40B4-BE49-F238E27FC236}">
                  <a16:creationId xmlns:a16="http://schemas.microsoft.com/office/drawing/2014/main" id="{00498E13-858A-4326-1E39-C773A0FA4D97}"/>
                </a:ext>
              </a:extLst>
            </p:cNvPr>
            <p:cNvSpPr/>
            <p:nvPr/>
          </p:nvSpPr>
          <p:spPr>
            <a:xfrm>
              <a:off x="1735083" y="1554481"/>
              <a:ext cx="1153826" cy="954030"/>
            </a:xfrm>
            <a:custGeom>
              <a:avLst/>
              <a:gdLst>
                <a:gd name="connsiteX0" fmla="*/ 449612 w 820677"/>
                <a:gd name="connsiteY0" fmla="*/ 468 h 678569"/>
                <a:gd name="connsiteX1" fmla="*/ 469629 w 820677"/>
                <a:gd name="connsiteY1" fmla="*/ 7930 h 678569"/>
                <a:gd name="connsiteX2" fmla="*/ 507398 w 820677"/>
                <a:gd name="connsiteY2" fmla="*/ 78499 h 678569"/>
                <a:gd name="connsiteX3" fmla="*/ 507606 w 820677"/>
                <a:gd name="connsiteY3" fmla="*/ 78674 h 678569"/>
                <a:gd name="connsiteX4" fmla="*/ 537428 w 820677"/>
                <a:gd name="connsiteY4" fmla="*/ 103655 h 678569"/>
                <a:gd name="connsiteX5" fmla="*/ 555870 w 820677"/>
                <a:gd name="connsiteY5" fmla="*/ 146989 h 678569"/>
                <a:gd name="connsiteX6" fmla="*/ 557183 w 820677"/>
                <a:gd name="connsiteY6" fmla="*/ 161113 h 678569"/>
                <a:gd name="connsiteX7" fmla="*/ 566703 w 820677"/>
                <a:gd name="connsiteY7" fmla="*/ 167957 h 678569"/>
                <a:gd name="connsiteX8" fmla="*/ 595543 w 820677"/>
                <a:gd name="connsiteY8" fmla="*/ 225991 h 678569"/>
                <a:gd name="connsiteX9" fmla="*/ 595582 w 820677"/>
                <a:gd name="connsiteY9" fmla="*/ 225995 h 678569"/>
                <a:gd name="connsiteX10" fmla="*/ 630907 w 820677"/>
                <a:gd name="connsiteY10" fmla="*/ 229569 h 678569"/>
                <a:gd name="connsiteX11" fmla="*/ 683260 w 820677"/>
                <a:gd name="connsiteY11" fmla="*/ 312758 h 678569"/>
                <a:gd name="connsiteX12" fmla="*/ 683914 w 820677"/>
                <a:gd name="connsiteY12" fmla="*/ 312811 h 678569"/>
                <a:gd name="connsiteX13" fmla="*/ 712655 w 820677"/>
                <a:gd name="connsiteY13" fmla="*/ 315134 h 678569"/>
                <a:gd name="connsiteX14" fmla="*/ 738124 w 820677"/>
                <a:gd name="connsiteY14" fmla="*/ 331027 h 678569"/>
                <a:gd name="connsiteX15" fmla="*/ 754674 w 820677"/>
                <a:gd name="connsiteY15" fmla="*/ 359588 h 678569"/>
                <a:gd name="connsiteX16" fmla="*/ 754988 w 820677"/>
                <a:gd name="connsiteY16" fmla="*/ 391185 h 678569"/>
                <a:gd name="connsiteX17" fmla="*/ 754997 w 820677"/>
                <a:gd name="connsiteY17" fmla="*/ 392129 h 678569"/>
                <a:gd name="connsiteX18" fmla="*/ 818412 w 820677"/>
                <a:gd name="connsiteY18" fmla="*/ 446192 h 678569"/>
                <a:gd name="connsiteX19" fmla="*/ 803429 w 820677"/>
                <a:gd name="connsiteY19" fmla="*/ 509026 h 678569"/>
                <a:gd name="connsiteX20" fmla="*/ 803467 w 820677"/>
                <a:gd name="connsiteY20" fmla="*/ 509281 h 678569"/>
                <a:gd name="connsiteX21" fmla="*/ 808952 w 820677"/>
                <a:gd name="connsiteY21" fmla="*/ 545885 h 678569"/>
                <a:gd name="connsiteX22" fmla="*/ 796636 w 820677"/>
                <a:gd name="connsiteY22" fmla="*/ 580321 h 678569"/>
                <a:gd name="connsiteX23" fmla="*/ 753378 w 820677"/>
                <a:gd name="connsiteY23" fmla="*/ 609858 h 678569"/>
                <a:gd name="connsiteX24" fmla="*/ 699807 w 820677"/>
                <a:gd name="connsiteY24" fmla="*/ 671749 h 678569"/>
                <a:gd name="connsiteX25" fmla="*/ 595128 w 820677"/>
                <a:gd name="connsiteY25" fmla="*/ 649012 h 678569"/>
                <a:gd name="connsiteX26" fmla="*/ 529722 w 820677"/>
                <a:gd name="connsiteY26" fmla="*/ 661860 h 678569"/>
                <a:gd name="connsiteX27" fmla="*/ 464572 w 820677"/>
                <a:gd name="connsiteY27" fmla="*/ 587241 h 678569"/>
                <a:gd name="connsiteX28" fmla="*/ 370983 w 820677"/>
                <a:gd name="connsiteY28" fmla="*/ 569252 h 678569"/>
                <a:gd name="connsiteX29" fmla="*/ 365375 w 820677"/>
                <a:gd name="connsiteY29" fmla="*/ 560655 h 678569"/>
                <a:gd name="connsiteX30" fmla="*/ 354031 w 820677"/>
                <a:gd name="connsiteY30" fmla="*/ 587956 h 678569"/>
                <a:gd name="connsiteX31" fmla="*/ 313578 w 820677"/>
                <a:gd name="connsiteY31" fmla="*/ 620551 h 678569"/>
                <a:gd name="connsiteX32" fmla="*/ 218500 w 820677"/>
                <a:gd name="connsiteY32" fmla="*/ 565089 h 678569"/>
                <a:gd name="connsiteX33" fmla="*/ 77265 w 820677"/>
                <a:gd name="connsiteY33" fmla="*/ 510291 h 678569"/>
                <a:gd name="connsiteX34" fmla="*/ 15168 w 820677"/>
                <a:gd name="connsiteY34" fmla="*/ 449313 h 678569"/>
                <a:gd name="connsiteX35" fmla="*/ 28436 w 820677"/>
                <a:gd name="connsiteY35" fmla="*/ 367001 h 678569"/>
                <a:gd name="connsiteX36" fmla="*/ 417 w 820677"/>
                <a:gd name="connsiteY36" fmla="*/ 282552 h 678569"/>
                <a:gd name="connsiteX37" fmla="*/ 51588 w 820677"/>
                <a:gd name="connsiteY37" fmla="*/ 207491 h 678569"/>
                <a:gd name="connsiteX38" fmla="*/ 52077 w 820677"/>
                <a:gd name="connsiteY38" fmla="*/ 205512 h 678569"/>
                <a:gd name="connsiteX39" fmla="*/ 74871 w 820677"/>
                <a:gd name="connsiteY39" fmla="*/ 97723 h 678569"/>
                <a:gd name="connsiteX40" fmla="*/ 185758 w 820677"/>
                <a:gd name="connsiteY40" fmla="*/ 73097 h 678569"/>
                <a:gd name="connsiteX41" fmla="*/ 185782 w 820677"/>
                <a:gd name="connsiteY41" fmla="*/ 73056 h 678569"/>
                <a:gd name="connsiteX42" fmla="*/ 207835 w 820677"/>
                <a:gd name="connsiteY42" fmla="*/ 36019 h 678569"/>
                <a:gd name="connsiteX43" fmla="*/ 297557 w 820677"/>
                <a:gd name="connsiteY43" fmla="*/ 47533 h 678569"/>
                <a:gd name="connsiteX44" fmla="*/ 297956 w 820677"/>
                <a:gd name="connsiteY44" fmla="*/ 46836 h 678569"/>
                <a:gd name="connsiteX45" fmla="*/ 315470 w 820677"/>
                <a:gd name="connsiteY45" fmla="*/ 16204 h 678569"/>
                <a:gd name="connsiteX46" fmla="*/ 341121 w 820677"/>
                <a:gd name="connsiteY46" fmla="*/ 853 h 678569"/>
                <a:gd name="connsiteX47" fmla="*/ 371141 w 820677"/>
                <a:gd name="connsiteY47" fmla="*/ 6422 h 678569"/>
                <a:gd name="connsiteX48" fmla="*/ 394453 w 820677"/>
                <a:gd name="connsiteY48" fmla="*/ 33004 h 678569"/>
                <a:gd name="connsiteX49" fmla="*/ 395149 w 820677"/>
                <a:gd name="connsiteY49" fmla="*/ 33798 h 678569"/>
                <a:gd name="connsiteX50" fmla="*/ 449612 w 820677"/>
                <a:gd name="connsiteY50" fmla="*/ 468 h 678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20677" h="678569">
                  <a:moveTo>
                    <a:pt x="449612" y="468"/>
                  </a:moveTo>
                  <a:cubicBezTo>
                    <a:pt x="456383" y="1319"/>
                    <a:pt x="463140" y="3777"/>
                    <a:pt x="469629" y="7930"/>
                  </a:cubicBezTo>
                  <a:cubicBezTo>
                    <a:pt x="489407" y="20582"/>
                    <a:pt x="503588" y="47071"/>
                    <a:pt x="507398" y="78499"/>
                  </a:cubicBezTo>
                  <a:lnTo>
                    <a:pt x="507606" y="78674"/>
                  </a:lnTo>
                  <a:lnTo>
                    <a:pt x="537428" y="103655"/>
                  </a:lnTo>
                  <a:cubicBezTo>
                    <a:pt x="545763" y="115430"/>
                    <a:pt x="552166" y="130234"/>
                    <a:pt x="555870" y="146989"/>
                  </a:cubicBezTo>
                  <a:lnTo>
                    <a:pt x="557183" y="161113"/>
                  </a:lnTo>
                  <a:lnTo>
                    <a:pt x="566703" y="167957"/>
                  </a:lnTo>
                  <a:cubicBezTo>
                    <a:pt x="582031" y="183247"/>
                    <a:pt x="592541" y="203488"/>
                    <a:pt x="595543" y="225991"/>
                  </a:cubicBezTo>
                  <a:lnTo>
                    <a:pt x="595582" y="225995"/>
                  </a:lnTo>
                  <a:lnTo>
                    <a:pt x="630907" y="229569"/>
                  </a:lnTo>
                  <a:cubicBezTo>
                    <a:pt x="663864" y="241234"/>
                    <a:pt x="687528" y="275110"/>
                    <a:pt x="683260" y="312758"/>
                  </a:cubicBezTo>
                  <a:lnTo>
                    <a:pt x="683914" y="312811"/>
                  </a:lnTo>
                  <a:lnTo>
                    <a:pt x="712655" y="315134"/>
                  </a:lnTo>
                  <a:cubicBezTo>
                    <a:pt x="722077" y="318271"/>
                    <a:pt x="730846" y="323660"/>
                    <a:pt x="738124" y="331027"/>
                  </a:cubicBezTo>
                  <a:cubicBezTo>
                    <a:pt x="746137" y="339134"/>
                    <a:pt x="751758" y="349029"/>
                    <a:pt x="754674" y="359588"/>
                  </a:cubicBezTo>
                  <a:lnTo>
                    <a:pt x="754988" y="391185"/>
                  </a:lnTo>
                  <a:lnTo>
                    <a:pt x="754997" y="392129"/>
                  </a:lnTo>
                  <a:cubicBezTo>
                    <a:pt x="785000" y="394554"/>
                    <a:pt x="810747" y="416507"/>
                    <a:pt x="818412" y="446192"/>
                  </a:cubicBezTo>
                  <a:cubicBezTo>
                    <a:pt x="824255" y="468810"/>
                    <a:pt x="818634" y="492399"/>
                    <a:pt x="803429" y="509026"/>
                  </a:cubicBezTo>
                  <a:lnTo>
                    <a:pt x="803467" y="509281"/>
                  </a:lnTo>
                  <a:lnTo>
                    <a:pt x="808952" y="545885"/>
                  </a:lnTo>
                  <a:cubicBezTo>
                    <a:pt x="807784" y="558143"/>
                    <a:pt x="803644" y="569997"/>
                    <a:pt x="796636" y="580321"/>
                  </a:cubicBezTo>
                  <a:cubicBezTo>
                    <a:pt x="786466" y="595314"/>
                    <a:pt x="771082" y="605824"/>
                    <a:pt x="753378" y="609858"/>
                  </a:cubicBezTo>
                  <a:cubicBezTo>
                    <a:pt x="746142" y="638074"/>
                    <a:pt x="726407" y="660869"/>
                    <a:pt x="699807" y="671749"/>
                  </a:cubicBezTo>
                  <a:cubicBezTo>
                    <a:pt x="664445" y="686213"/>
                    <a:pt x="623072" y="677227"/>
                    <a:pt x="595128" y="649012"/>
                  </a:cubicBezTo>
                  <a:cubicBezTo>
                    <a:pt x="576571" y="662719"/>
                    <a:pt x="552720" y="667397"/>
                    <a:pt x="529722" y="661860"/>
                  </a:cubicBezTo>
                  <a:cubicBezTo>
                    <a:pt x="494776" y="653448"/>
                    <a:pt x="468376" y="623205"/>
                    <a:pt x="464572" y="587241"/>
                  </a:cubicBezTo>
                  <a:cubicBezTo>
                    <a:pt x="433052" y="598366"/>
                    <a:pt x="397422" y="591516"/>
                    <a:pt x="370983" y="569252"/>
                  </a:cubicBezTo>
                  <a:lnTo>
                    <a:pt x="365375" y="560655"/>
                  </a:lnTo>
                  <a:lnTo>
                    <a:pt x="354031" y="587956"/>
                  </a:lnTo>
                  <a:cubicBezTo>
                    <a:pt x="342870" y="603638"/>
                    <a:pt x="329003" y="615040"/>
                    <a:pt x="313578" y="620551"/>
                  </a:cubicBezTo>
                  <a:cubicBezTo>
                    <a:pt x="277224" y="633535"/>
                    <a:pt x="239283" y="611408"/>
                    <a:pt x="218500" y="565089"/>
                  </a:cubicBezTo>
                  <a:cubicBezTo>
                    <a:pt x="169446" y="609054"/>
                    <a:pt x="105735" y="584342"/>
                    <a:pt x="77265" y="510291"/>
                  </a:cubicBezTo>
                  <a:cubicBezTo>
                    <a:pt x="49299" y="515159"/>
                    <a:pt x="23039" y="489378"/>
                    <a:pt x="15168" y="449313"/>
                  </a:cubicBezTo>
                  <a:cubicBezTo>
                    <a:pt x="9466" y="420325"/>
                    <a:pt x="14506" y="389041"/>
                    <a:pt x="28436" y="367001"/>
                  </a:cubicBezTo>
                  <a:cubicBezTo>
                    <a:pt x="8672" y="349713"/>
                    <a:pt x="-2335" y="316537"/>
                    <a:pt x="417" y="282552"/>
                  </a:cubicBezTo>
                  <a:cubicBezTo>
                    <a:pt x="3645" y="242761"/>
                    <a:pt x="24891" y="211593"/>
                    <a:pt x="51588" y="207491"/>
                  </a:cubicBezTo>
                  <a:cubicBezTo>
                    <a:pt x="51746" y="206827"/>
                    <a:pt x="51918" y="206177"/>
                    <a:pt x="52077" y="205512"/>
                  </a:cubicBezTo>
                  <a:cubicBezTo>
                    <a:pt x="48492" y="166328"/>
                    <a:pt x="56853" y="126811"/>
                    <a:pt x="74871" y="97723"/>
                  </a:cubicBezTo>
                  <a:cubicBezTo>
                    <a:pt x="103340" y="51779"/>
                    <a:pt x="149497" y="41539"/>
                    <a:pt x="185758" y="73097"/>
                  </a:cubicBezTo>
                  <a:lnTo>
                    <a:pt x="185782" y="73056"/>
                  </a:lnTo>
                  <a:lnTo>
                    <a:pt x="207835" y="36019"/>
                  </a:lnTo>
                  <a:cubicBezTo>
                    <a:pt x="234509" y="8566"/>
                    <a:pt x="272336" y="10595"/>
                    <a:pt x="297557" y="47533"/>
                  </a:cubicBezTo>
                  <a:lnTo>
                    <a:pt x="297956" y="46836"/>
                  </a:lnTo>
                  <a:lnTo>
                    <a:pt x="315470" y="16204"/>
                  </a:lnTo>
                  <a:cubicBezTo>
                    <a:pt x="322951" y="8186"/>
                    <a:pt x="331722" y="2831"/>
                    <a:pt x="341121" y="853"/>
                  </a:cubicBezTo>
                  <a:cubicBezTo>
                    <a:pt x="351466" y="-1328"/>
                    <a:pt x="361805" y="730"/>
                    <a:pt x="371141" y="6422"/>
                  </a:cubicBezTo>
                  <a:lnTo>
                    <a:pt x="394453" y="33004"/>
                  </a:lnTo>
                  <a:lnTo>
                    <a:pt x="395149" y="33798"/>
                  </a:lnTo>
                  <a:cubicBezTo>
                    <a:pt x="408861" y="9815"/>
                    <a:pt x="429300" y="-2088"/>
                    <a:pt x="449612" y="46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FB0CD97-1324-DB65-7115-FC5F99134162}"/>
              </a:ext>
            </a:extLst>
          </p:cNvPr>
          <p:cNvGrpSpPr/>
          <p:nvPr/>
        </p:nvGrpSpPr>
        <p:grpSpPr>
          <a:xfrm>
            <a:off x="4874473" y="1430338"/>
            <a:ext cx="2597905" cy="4811228"/>
            <a:chOff x="5207719" y="2089746"/>
            <a:chExt cx="2093251" cy="3876627"/>
          </a:xfrm>
          <a:solidFill>
            <a:schemeClr val="bg1"/>
          </a:solidFill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580767E-E4A9-C7C4-32C1-EC237C5E2251}"/>
                </a:ext>
              </a:extLst>
            </p:cNvPr>
            <p:cNvSpPr/>
            <p:nvPr/>
          </p:nvSpPr>
          <p:spPr>
            <a:xfrm rot="3492832">
              <a:off x="6875848" y="4363714"/>
              <a:ext cx="522736" cy="3275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C55ECEB-7F8C-3C2A-EEE2-35A10E5848B6}"/>
                </a:ext>
              </a:extLst>
            </p:cNvPr>
            <p:cNvSpPr/>
            <p:nvPr/>
          </p:nvSpPr>
          <p:spPr>
            <a:xfrm rot="7204752">
              <a:off x="5088748" y="4435750"/>
              <a:ext cx="584819" cy="3468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861C0A1E-4F88-5AE2-6DD2-448588B22BF3}"/>
                </a:ext>
              </a:extLst>
            </p:cNvPr>
            <p:cNvSpPr/>
            <p:nvPr/>
          </p:nvSpPr>
          <p:spPr>
            <a:xfrm rot="1673599">
              <a:off x="5364450" y="3387342"/>
              <a:ext cx="735756" cy="1333809"/>
            </a:xfrm>
            <a:prstGeom prst="trapezoid">
              <a:avLst>
                <a:gd name="adj" fmla="val 3996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C2C98DE2-5FD0-DF9B-3BAE-9177794FA173}"/>
                </a:ext>
              </a:extLst>
            </p:cNvPr>
            <p:cNvSpPr/>
            <p:nvPr/>
          </p:nvSpPr>
          <p:spPr>
            <a:xfrm rot="19808278">
              <a:off x="6337775" y="3351748"/>
              <a:ext cx="790280" cy="1307596"/>
            </a:xfrm>
            <a:prstGeom prst="trapezoid">
              <a:avLst>
                <a:gd name="adj" fmla="val 2886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A881007-1C69-404B-8183-577E41FC0A32}"/>
                </a:ext>
              </a:extLst>
            </p:cNvPr>
            <p:cNvSpPr/>
            <p:nvPr/>
          </p:nvSpPr>
          <p:spPr>
            <a:xfrm rot="2387893">
              <a:off x="6191617" y="5452175"/>
              <a:ext cx="592115" cy="4106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6B182FD-F65C-98A1-A3B0-53889D12112A}"/>
                </a:ext>
              </a:extLst>
            </p:cNvPr>
            <p:cNvSpPr/>
            <p:nvPr/>
          </p:nvSpPr>
          <p:spPr>
            <a:xfrm rot="18159777">
              <a:off x="5715424" y="5464968"/>
              <a:ext cx="592115" cy="4106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rapezoid 65">
              <a:extLst>
                <a:ext uri="{FF2B5EF4-FFF2-40B4-BE49-F238E27FC236}">
                  <a16:creationId xmlns:a16="http://schemas.microsoft.com/office/drawing/2014/main" id="{015ACDDD-1B0B-95EF-B9CD-F869794E8A6D}"/>
                </a:ext>
              </a:extLst>
            </p:cNvPr>
            <p:cNvSpPr/>
            <p:nvPr/>
          </p:nvSpPr>
          <p:spPr>
            <a:xfrm>
              <a:off x="5576752" y="3397944"/>
              <a:ext cx="1392729" cy="2234717"/>
            </a:xfrm>
            <a:prstGeom prst="trapezoid">
              <a:avLst>
                <a:gd name="adj" fmla="val 3107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6AE2D70A-7CCB-E94C-6E53-C3CDD73BD516}"/>
                </a:ext>
              </a:extLst>
            </p:cNvPr>
            <p:cNvSpPr/>
            <p:nvPr/>
          </p:nvSpPr>
          <p:spPr>
            <a:xfrm>
              <a:off x="6052317" y="3003734"/>
              <a:ext cx="441597" cy="65792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Parallelogram 74">
              <a:extLst>
                <a:ext uri="{FF2B5EF4-FFF2-40B4-BE49-F238E27FC236}">
                  <a16:creationId xmlns:a16="http://schemas.microsoft.com/office/drawing/2014/main" id="{B28EA28D-28FE-0546-0FF1-5625EF21148E}"/>
                </a:ext>
              </a:extLst>
            </p:cNvPr>
            <p:cNvSpPr/>
            <p:nvPr/>
          </p:nvSpPr>
          <p:spPr>
            <a:xfrm rot="330893">
              <a:off x="5790831" y="3531580"/>
              <a:ext cx="342426" cy="1840975"/>
            </a:xfrm>
            <a:custGeom>
              <a:avLst/>
              <a:gdLst>
                <a:gd name="connsiteX0" fmla="*/ 0 w 795495"/>
                <a:gd name="connsiteY0" fmla="*/ 1587441 h 1587441"/>
                <a:gd name="connsiteX1" fmla="*/ 198874 w 795495"/>
                <a:gd name="connsiteY1" fmla="*/ 0 h 1587441"/>
                <a:gd name="connsiteX2" fmla="*/ 795495 w 795495"/>
                <a:gd name="connsiteY2" fmla="*/ 0 h 1587441"/>
                <a:gd name="connsiteX3" fmla="*/ 596621 w 795495"/>
                <a:gd name="connsiteY3" fmla="*/ 1587441 h 1587441"/>
                <a:gd name="connsiteX4" fmla="*/ 0 w 795495"/>
                <a:gd name="connsiteY4" fmla="*/ 1587441 h 1587441"/>
                <a:gd name="connsiteX0" fmla="*/ 13832 w 809327"/>
                <a:gd name="connsiteY0" fmla="*/ 1587441 h 1840975"/>
                <a:gd name="connsiteX1" fmla="*/ 212706 w 809327"/>
                <a:gd name="connsiteY1" fmla="*/ 0 h 1840975"/>
                <a:gd name="connsiteX2" fmla="*/ 809327 w 809327"/>
                <a:gd name="connsiteY2" fmla="*/ 0 h 1840975"/>
                <a:gd name="connsiteX3" fmla="*/ 610453 w 809327"/>
                <a:gd name="connsiteY3" fmla="*/ 1587441 h 1840975"/>
                <a:gd name="connsiteX4" fmla="*/ 13832 w 809327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736" h="1840975">
                  <a:moveTo>
                    <a:pt x="14241" y="1587441"/>
                  </a:moveTo>
                  <a:lnTo>
                    <a:pt x="213115" y="0"/>
                  </a:lnTo>
                  <a:lnTo>
                    <a:pt x="809736" y="0"/>
                  </a:lnTo>
                  <a:cubicBezTo>
                    <a:pt x="737852" y="529147"/>
                    <a:pt x="791803" y="1142184"/>
                    <a:pt x="594084" y="1587441"/>
                  </a:cubicBezTo>
                  <a:cubicBezTo>
                    <a:pt x="395210" y="1587441"/>
                    <a:pt x="-88888" y="2157893"/>
                    <a:pt x="14241" y="158744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Moon 67">
              <a:extLst>
                <a:ext uri="{FF2B5EF4-FFF2-40B4-BE49-F238E27FC236}">
                  <a16:creationId xmlns:a16="http://schemas.microsoft.com/office/drawing/2014/main" id="{48D49CAB-F2E5-F115-A6F0-2A4AF769378B}"/>
                </a:ext>
              </a:extLst>
            </p:cNvPr>
            <p:cNvSpPr/>
            <p:nvPr/>
          </p:nvSpPr>
          <p:spPr>
            <a:xfrm rot="16200000">
              <a:off x="5853764" y="3527699"/>
              <a:ext cx="828544" cy="599013"/>
            </a:xfrm>
            <a:prstGeom prst="moon">
              <a:avLst>
                <a:gd name="adj" fmla="val 6566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Moon 68">
              <a:extLst>
                <a:ext uri="{FF2B5EF4-FFF2-40B4-BE49-F238E27FC236}">
                  <a16:creationId xmlns:a16="http://schemas.microsoft.com/office/drawing/2014/main" id="{91D9E461-BCB5-7C22-4A9A-7C493549A1D8}"/>
                </a:ext>
              </a:extLst>
            </p:cNvPr>
            <p:cNvSpPr/>
            <p:nvPr/>
          </p:nvSpPr>
          <p:spPr>
            <a:xfrm rot="16200000">
              <a:off x="5983770" y="3368742"/>
              <a:ext cx="589023" cy="553743"/>
            </a:xfrm>
            <a:prstGeom prst="moon">
              <a:avLst>
                <a:gd name="adj" fmla="val 6566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5D8692D-601F-C64C-40CB-EB414B040628}"/>
                </a:ext>
              </a:extLst>
            </p:cNvPr>
            <p:cNvSpPr/>
            <p:nvPr/>
          </p:nvSpPr>
          <p:spPr>
            <a:xfrm rot="17642893">
              <a:off x="5557866" y="2108474"/>
              <a:ext cx="1532089" cy="1494633"/>
            </a:xfrm>
            <a:custGeom>
              <a:avLst/>
              <a:gdLst>
                <a:gd name="connsiteX0" fmla="*/ 1408947 w 1417030"/>
                <a:gd name="connsiteY0" fmla="*/ 463325 h 1382387"/>
                <a:gd name="connsiteX1" fmla="*/ 1356398 w 1417030"/>
                <a:gd name="connsiteY1" fmla="*/ 646226 h 1382387"/>
                <a:gd name="connsiteX2" fmla="*/ 1370912 w 1417030"/>
                <a:gd name="connsiteY2" fmla="*/ 747461 h 1382387"/>
                <a:gd name="connsiteX3" fmla="*/ 1232379 w 1417030"/>
                <a:gd name="connsiteY3" fmla="*/ 890460 h 1382387"/>
                <a:gd name="connsiteX4" fmla="*/ 1189491 w 1417030"/>
                <a:gd name="connsiteY4" fmla="*/ 1052857 h 1382387"/>
                <a:gd name="connsiteX5" fmla="*/ 999376 w 1417030"/>
                <a:gd name="connsiteY5" fmla="*/ 1155302 h 1382387"/>
                <a:gd name="connsiteX6" fmla="*/ 735509 w 1417030"/>
                <a:gd name="connsiteY6" fmla="*/ 1327375 h 1382387"/>
                <a:gd name="connsiteX7" fmla="*/ 594704 w 1417030"/>
                <a:gd name="connsiteY7" fmla="*/ 1376432 h 1382387"/>
                <a:gd name="connsiteX8" fmla="*/ 560718 w 1417030"/>
                <a:gd name="connsiteY8" fmla="*/ 1297197 h 1382387"/>
                <a:gd name="connsiteX9" fmla="*/ 458922 w 1417030"/>
                <a:gd name="connsiteY9" fmla="*/ 1278276 h 1382387"/>
                <a:gd name="connsiteX10" fmla="*/ 490737 w 1417030"/>
                <a:gd name="connsiteY10" fmla="*/ 1147488 h 1382387"/>
                <a:gd name="connsiteX11" fmla="*/ 490195 w 1417030"/>
                <a:gd name="connsiteY11" fmla="*/ 1145328 h 1382387"/>
                <a:gd name="connsiteX12" fmla="*/ 454398 w 1417030"/>
                <a:gd name="connsiteY12" fmla="*/ 1033451 h 1382387"/>
                <a:gd name="connsiteX13" fmla="*/ 616105 w 1417030"/>
                <a:gd name="connsiteY13" fmla="*/ 849570 h 1382387"/>
                <a:gd name="connsiteX14" fmla="*/ 616117 w 1417030"/>
                <a:gd name="connsiteY14" fmla="*/ 849503 h 1382387"/>
                <a:gd name="connsiteX15" fmla="*/ 626677 w 1417030"/>
                <a:gd name="connsiteY15" fmla="*/ 789758 h 1382387"/>
                <a:gd name="connsiteX16" fmla="*/ 778648 w 1417030"/>
                <a:gd name="connsiteY16" fmla="*/ 663644 h 1382387"/>
                <a:gd name="connsiteX17" fmla="*/ 778820 w 1417030"/>
                <a:gd name="connsiteY17" fmla="*/ 662545 h 1382387"/>
                <a:gd name="connsiteX18" fmla="*/ 786389 w 1417030"/>
                <a:gd name="connsiteY18" fmla="*/ 614217 h 1382387"/>
                <a:gd name="connsiteX19" fmla="*/ 817308 w 1417030"/>
                <a:gd name="connsiteY19" fmla="*/ 564718 h 1382387"/>
                <a:gd name="connsiteX20" fmla="*/ 860841 w 1417030"/>
                <a:gd name="connsiteY20" fmla="*/ 530430 h 1382387"/>
                <a:gd name="connsiteX21" fmla="*/ 831154 w 1417030"/>
                <a:gd name="connsiteY21" fmla="*/ 522125 h 1382387"/>
                <a:gd name="connsiteX22" fmla="*/ 689060 w 1417030"/>
                <a:gd name="connsiteY22" fmla="*/ 611690 h 1382387"/>
                <a:gd name="connsiteX23" fmla="*/ 480135 w 1417030"/>
                <a:gd name="connsiteY23" fmla="*/ 557020 h 1382387"/>
                <a:gd name="connsiteX24" fmla="*/ 169785 w 1417030"/>
                <a:gd name="connsiteY24" fmla="*/ 503005 h 1382387"/>
                <a:gd name="connsiteX25" fmla="*/ 33331 w 1417030"/>
                <a:gd name="connsiteY25" fmla="*/ 442897 h 1382387"/>
                <a:gd name="connsiteX26" fmla="*/ 62488 w 1417030"/>
                <a:gd name="connsiteY26" fmla="*/ 361760 h 1382387"/>
                <a:gd name="connsiteX27" fmla="*/ 918 w 1417030"/>
                <a:gd name="connsiteY27" fmla="*/ 278517 h 1382387"/>
                <a:gd name="connsiteX28" fmla="*/ 113360 w 1417030"/>
                <a:gd name="connsiteY28" fmla="*/ 204528 h 1382387"/>
                <a:gd name="connsiteX29" fmla="*/ 114436 w 1417030"/>
                <a:gd name="connsiteY29" fmla="*/ 202578 h 1382387"/>
                <a:gd name="connsiteX30" fmla="*/ 164523 w 1417030"/>
                <a:gd name="connsiteY30" fmla="*/ 96328 h 1382387"/>
                <a:gd name="connsiteX31" fmla="*/ 408187 w 1417030"/>
                <a:gd name="connsiteY31" fmla="*/ 72053 h 1382387"/>
                <a:gd name="connsiteX32" fmla="*/ 408241 w 1417030"/>
                <a:gd name="connsiteY32" fmla="*/ 72013 h 1382387"/>
                <a:gd name="connsiteX33" fmla="*/ 456698 w 1417030"/>
                <a:gd name="connsiteY33" fmla="*/ 35504 h 1382387"/>
                <a:gd name="connsiteX34" fmla="*/ 653856 w 1417030"/>
                <a:gd name="connsiteY34" fmla="*/ 46854 h 1382387"/>
                <a:gd name="connsiteX35" fmla="*/ 654732 w 1417030"/>
                <a:gd name="connsiteY35" fmla="*/ 46167 h 1382387"/>
                <a:gd name="connsiteX36" fmla="*/ 693217 w 1417030"/>
                <a:gd name="connsiteY36" fmla="*/ 15972 h 1382387"/>
                <a:gd name="connsiteX37" fmla="*/ 749583 w 1417030"/>
                <a:gd name="connsiteY37" fmla="*/ 840 h 1382387"/>
                <a:gd name="connsiteX38" fmla="*/ 815550 w 1417030"/>
                <a:gd name="connsiteY38" fmla="*/ 6331 h 1382387"/>
                <a:gd name="connsiteX39" fmla="*/ 866775 w 1417030"/>
                <a:gd name="connsiteY39" fmla="*/ 32532 h 1382387"/>
                <a:gd name="connsiteX40" fmla="*/ 868305 w 1417030"/>
                <a:gd name="connsiteY40" fmla="*/ 33315 h 1382387"/>
                <a:gd name="connsiteX41" fmla="*/ 987984 w 1417030"/>
                <a:gd name="connsiteY41" fmla="*/ 461 h 1382387"/>
                <a:gd name="connsiteX42" fmla="*/ 1031968 w 1417030"/>
                <a:gd name="connsiteY42" fmla="*/ 7817 h 1382387"/>
                <a:gd name="connsiteX43" fmla="*/ 1114963 w 1417030"/>
                <a:gd name="connsiteY43" fmla="*/ 77378 h 1382387"/>
                <a:gd name="connsiteX44" fmla="*/ 1115420 w 1417030"/>
                <a:gd name="connsiteY44" fmla="*/ 77550 h 1382387"/>
                <a:gd name="connsiteX45" fmla="*/ 1180952 w 1417030"/>
                <a:gd name="connsiteY45" fmla="*/ 102175 h 1382387"/>
                <a:gd name="connsiteX46" fmla="*/ 1221475 w 1417030"/>
                <a:gd name="connsiteY46" fmla="*/ 144890 h 1382387"/>
                <a:gd name="connsiteX47" fmla="*/ 1216707 w 1417030"/>
                <a:gd name="connsiteY47" fmla="*/ 218096 h 1382387"/>
                <a:gd name="connsiteX48" fmla="*/ 1251533 w 1417030"/>
                <a:gd name="connsiteY48" fmla="*/ 330027 h 1382387"/>
                <a:gd name="connsiteX49" fmla="*/ 1240815 w 1417030"/>
                <a:gd name="connsiteY49" fmla="*/ 347150 h 1382387"/>
                <a:gd name="connsiteX50" fmla="*/ 1260736 w 1417030"/>
                <a:gd name="connsiteY50" fmla="*/ 348378 h 1382387"/>
                <a:gd name="connsiteX51" fmla="*/ 1307158 w 1417030"/>
                <a:gd name="connsiteY51" fmla="*/ 405183 h 1382387"/>
                <a:gd name="connsiteX52" fmla="*/ 1408947 w 1417030"/>
                <a:gd name="connsiteY52" fmla="*/ 463325 h 138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417030" h="1382387">
                  <a:moveTo>
                    <a:pt x="1408947" y="463325"/>
                  </a:moveTo>
                  <a:cubicBezTo>
                    <a:pt x="1429952" y="514432"/>
                    <a:pt x="1409184" y="586719"/>
                    <a:pt x="1356398" y="646226"/>
                  </a:cubicBezTo>
                  <a:cubicBezTo>
                    <a:pt x="1378126" y="670096"/>
                    <a:pt x="1383406" y="707015"/>
                    <a:pt x="1370912" y="747461"/>
                  </a:cubicBezTo>
                  <a:cubicBezTo>
                    <a:pt x="1351931" y="808918"/>
                    <a:pt x="1295785" y="866866"/>
                    <a:pt x="1232379" y="890460"/>
                  </a:cubicBezTo>
                  <a:cubicBezTo>
                    <a:pt x="1248009" y="936865"/>
                    <a:pt x="1231678" y="998693"/>
                    <a:pt x="1189491" y="1052857"/>
                  </a:cubicBezTo>
                  <a:cubicBezTo>
                    <a:pt x="1139776" y="1116684"/>
                    <a:pt x="1063914" y="1157568"/>
                    <a:pt x="999376" y="1155302"/>
                  </a:cubicBezTo>
                  <a:cubicBezTo>
                    <a:pt x="950066" y="1260495"/>
                    <a:pt x="831039" y="1338123"/>
                    <a:pt x="735509" y="1327375"/>
                  </a:cubicBezTo>
                  <a:cubicBezTo>
                    <a:pt x="693822" y="1372782"/>
                    <a:pt x="634283" y="1393532"/>
                    <a:pt x="594704" y="1376432"/>
                  </a:cubicBezTo>
                  <a:cubicBezTo>
                    <a:pt x="566057" y="1364071"/>
                    <a:pt x="553136" y="1333960"/>
                    <a:pt x="560718" y="1297197"/>
                  </a:cubicBezTo>
                  <a:cubicBezTo>
                    <a:pt x="517327" y="1314340"/>
                    <a:pt x="477338" y="1306905"/>
                    <a:pt x="458922" y="1278276"/>
                  </a:cubicBezTo>
                  <a:cubicBezTo>
                    <a:pt x="437371" y="1244746"/>
                    <a:pt x="450578" y="1190441"/>
                    <a:pt x="490737" y="1147488"/>
                  </a:cubicBezTo>
                  <a:cubicBezTo>
                    <a:pt x="490546" y="1146771"/>
                    <a:pt x="490386" y="1146045"/>
                    <a:pt x="490195" y="1145328"/>
                  </a:cubicBezTo>
                  <a:cubicBezTo>
                    <a:pt x="458098" y="1122442"/>
                    <a:pt x="444982" y="1081420"/>
                    <a:pt x="454398" y="1033451"/>
                  </a:cubicBezTo>
                  <a:cubicBezTo>
                    <a:pt x="469288" y="957669"/>
                    <a:pt x="536605" y="881136"/>
                    <a:pt x="616105" y="849570"/>
                  </a:cubicBezTo>
                  <a:lnTo>
                    <a:pt x="616117" y="849503"/>
                  </a:lnTo>
                  <a:lnTo>
                    <a:pt x="626677" y="789758"/>
                  </a:lnTo>
                  <a:cubicBezTo>
                    <a:pt x="651108" y="730000"/>
                    <a:pt x="713280" y="674792"/>
                    <a:pt x="778648" y="663644"/>
                  </a:cubicBezTo>
                  <a:lnTo>
                    <a:pt x="778820" y="662545"/>
                  </a:lnTo>
                  <a:lnTo>
                    <a:pt x="786389" y="614217"/>
                  </a:lnTo>
                  <a:cubicBezTo>
                    <a:pt x="793027" y="597228"/>
                    <a:pt x="803528" y="580226"/>
                    <a:pt x="817308" y="564718"/>
                  </a:cubicBezTo>
                  <a:lnTo>
                    <a:pt x="860841" y="530430"/>
                  </a:lnTo>
                  <a:lnTo>
                    <a:pt x="831154" y="522125"/>
                  </a:lnTo>
                  <a:cubicBezTo>
                    <a:pt x="810950" y="566730"/>
                    <a:pt x="756851" y="600827"/>
                    <a:pt x="689060" y="611690"/>
                  </a:cubicBezTo>
                  <a:cubicBezTo>
                    <a:pt x="609176" y="624489"/>
                    <a:pt x="525803" y="602678"/>
                    <a:pt x="480135" y="557020"/>
                  </a:cubicBezTo>
                  <a:cubicBezTo>
                    <a:pt x="372344" y="600357"/>
                    <a:pt x="232343" y="575998"/>
                    <a:pt x="169785" y="503005"/>
                  </a:cubicBezTo>
                  <a:cubicBezTo>
                    <a:pt x="108331" y="507803"/>
                    <a:pt x="50627" y="482390"/>
                    <a:pt x="33331" y="442897"/>
                  </a:cubicBezTo>
                  <a:cubicBezTo>
                    <a:pt x="20801" y="414323"/>
                    <a:pt x="31877" y="383486"/>
                    <a:pt x="62488" y="361760"/>
                  </a:cubicBezTo>
                  <a:cubicBezTo>
                    <a:pt x="19057" y="344719"/>
                    <a:pt x="-5129" y="312017"/>
                    <a:pt x="918" y="278517"/>
                  </a:cubicBezTo>
                  <a:cubicBezTo>
                    <a:pt x="8011" y="239294"/>
                    <a:pt x="54697" y="208571"/>
                    <a:pt x="113360" y="204528"/>
                  </a:cubicBezTo>
                  <a:cubicBezTo>
                    <a:pt x="113709" y="203873"/>
                    <a:pt x="114087" y="203232"/>
                    <a:pt x="114436" y="202578"/>
                  </a:cubicBezTo>
                  <a:cubicBezTo>
                    <a:pt x="106558" y="163953"/>
                    <a:pt x="124930" y="125001"/>
                    <a:pt x="164523" y="96328"/>
                  </a:cubicBezTo>
                  <a:cubicBezTo>
                    <a:pt x="227081" y="51040"/>
                    <a:pt x="328506" y="40946"/>
                    <a:pt x="408187" y="72053"/>
                  </a:cubicBezTo>
                  <a:lnTo>
                    <a:pt x="408241" y="72013"/>
                  </a:lnTo>
                  <a:lnTo>
                    <a:pt x="456698" y="35504"/>
                  </a:lnTo>
                  <a:cubicBezTo>
                    <a:pt x="515313" y="8444"/>
                    <a:pt x="598435" y="10443"/>
                    <a:pt x="653856" y="46854"/>
                  </a:cubicBezTo>
                  <a:lnTo>
                    <a:pt x="654732" y="46167"/>
                  </a:lnTo>
                  <a:lnTo>
                    <a:pt x="693217" y="15972"/>
                  </a:lnTo>
                  <a:cubicBezTo>
                    <a:pt x="709656" y="8069"/>
                    <a:pt x="728929" y="2791"/>
                    <a:pt x="749583" y="840"/>
                  </a:cubicBezTo>
                  <a:cubicBezTo>
                    <a:pt x="772316" y="-1309"/>
                    <a:pt x="795034" y="719"/>
                    <a:pt x="815550" y="6331"/>
                  </a:cubicBezTo>
                  <a:lnTo>
                    <a:pt x="866775" y="32532"/>
                  </a:lnTo>
                  <a:lnTo>
                    <a:pt x="868305" y="33315"/>
                  </a:lnTo>
                  <a:cubicBezTo>
                    <a:pt x="898436" y="9675"/>
                    <a:pt x="943349" y="-2058"/>
                    <a:pt x="987984" y="461"/>
                  </a:cubicBezTo>
                  <a:cubicBezTo>
                    <a:pt x="1002862" y="1300"/>
                    <a:pt x="1017710" y="3723"/>
                    <a:pt x="1031968" y="7817"/>
                  </a:cubicBezTo>
                  <a:cubicBezTo>
                    <a:pt x="1075428" y="20288"/>
                    <a:pt x="1106591" y="46398"/>
                    <a:pt x="1114963" y="77378"/>
                  </a:cubicBezTo>
                  <a:lnTo>
                    <a:pt x="1115420" y="77550"/>
                  </a:lnTo>
                  <a:lnTo>
                    <a:pt x="1180952" y="102175"/>
                  </a:lnTo>
                  <a:cubicBezTo>
                    <a:pt x="1199266" y="113782"/>
                    <a:pt x="1213335" y="128375"/>
                    <a:pt x="1221475" y="144890"/>
                  </a:cubicBezTo>
                  <a:cubicBezTo>
                    <a:pt x="1233306" y="168865"/>
                    <a:pt x="1231620" y="194904"/>
                    <a:pt x="1216707" y="218096"/>
                  </a:cubicBezTo>
                  <a:cubicBezTo>
                    <a:pt x="1253365" y="249901"/>
                    <a:pt x="1266184" y="291131"/>
                    <a:pt x="1251533" y="330027"/>
                  </a:cubicBezTo>
                  <a:lnTo>
                    <a:pt x="1240815" y="347150"/>
                  </a:lnTo>
                  <a:lnTo>
                    <a:pt x="1260736" y="348378"/>
                  </a:lnTo>
                  <a:cubicBezTo>
                    <a:pt x="1285737" y="357850"/>
                    <a:pt x="1302256" y="378049"/>
                    <a:pt x="1307158" y="405183"/>
                  </a:cubicBezTo>
                  <a:cubicBezTo>
                    <a:pt x="1355659" y="403459"/>
                    <a:pt x="1393147" y="424881"/>
                    <a:pt x="1408947" y="463325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890B222-4945-6D2E-DE6B-547F95B2024A}"/>
                </a:ext>
              </a:extLst>
            </p:cNvPr>
            <p:cNvSpPr/>
            <p:nvPr/>
          </p:nvSpPr>
          <p:spPr>
            <a:xfrm>
              <a:off x="5830167" y="2424922"/>
              <a:ext cx="865305" cy="120370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AA0D83B-97CB-1CFD-2128-AFF9CC39B014}"/>
              </a:ext>
            </a:extLst>
          </p:cNvPr>
          <p:cNvGrpSpPr/>
          <p:nvPr/>
        </p:nvGrpSpPr>
        <p:grpSpPr>
          <a:xfrm>
            <a:off x="8798473" y="1400200"/>
            <a:ext cx="2597904" cy="4920804"/>
            <a:chOff x="8755846" y="1811816"/>
            <a:chExt cx="2597904" cy="4641121"/>
          </a:xfrm>
          <a:solidFill>
            <a:schemeClr val="bg1"/>
          </a:solidFill>
        </p:grpSpPr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B920A08F-F294-9684-092D-46498C02D440}"/>
                </a:ext>
              </a:extLst>
            </p:cNvPr>
            <p:cNvSpPr/>
            <p:nvPr/>
          </p:nvSpPr>
          <p:spPr>
            <a:xfrm>
              <a:off x="9466515" y="1947588"/>
              <a:ext cx="1241395" cy="13786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E6F8682-4E71-38CA-5EE7-C85AC77CA059}"/>
                </a:ext>
              </a:extLst>
            </p:cNvPr>
            <p:cNvSpPr/>
            <p:nvPr/>
          </p:nvSpPr>
          <p:spPr>
            <a:xfrm rot="3492832">
              <a:off x="10826137" y="4463899"/>
              <a:ext cx="648760" cy="40646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FCFF5540-35D5-02CE-36B3-FE439BC4B58A}"/>
                </a:ext>
              </a:extLst>
            </p:cNvPr>
            <p:cNvSpPr/>
            <p:nvPr/>
          </p:nvSpPr>
          <p:spPr>
            <a:xfrm rot="7204752">
              <a:off x="8608192" y="4553302"/>
              <a:ext cx="725811" cy="4305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A96D9802-B5F8-081C-FEB8-24313BD9E6A3}"/>
                </a:ext>
              </a:extLst>
            </p:cNvPr>
            <p:cNvSpPr/>
            <p:nvPr/>
          </p:nvSpPr>
          <p:spPr>
            <a:xfrm rot="1673599">
              <a:off x="8950362" y="3252137"/>
              <a:ext cx="913137" cy="1655372"/>
            </a:xfrm>
            <a:prstGeom prst="trapezoid">
              <a:avLst>
                <a:gd name="adj" fmla="val 3996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rapezoid 80">
              <a:extLst>
                <a:ext uri="{FF2B5EF4-FFF2-40B4-BE49-F238E27FC236}">
                  <a16:creationId xmlns:a16="http://schemas.microsoft.com/office/drawing/2014/main" id="{72A38DE9-749E-1538-98DB-0314FDC9940C}"/>
                </a:ext>
              </a:extLst>
            </p:cNvPr>
            <p:cNvSpPr/>
            <p:nvPr/>
          </p:nvSpPr>
          <p:spPr>
            <a:xfrm rot="19808278">
              <a:off x="10158342" y="3207962"/>
              <a:ext cx="980806" cy="1622839"/>
            </a:xfrm>
            <a:prstGeom prst="trapezoid">
              <a:avLst>
                <a:gd name="adj" fmla="val 2886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DCA55CBE-2931-E23B-71A0-AF9FFBB930C2}"/>
                </a:ext>
              </a:extLst>
            </p:cNvPr>
            <p:cNvSpPr/>
            <p:nvPr/>
          </p:nvSpPr>
          <p:spPr>
            <a:xfrm rot="2387893">
              <a:off x="9976947" y="5814773"/>
              <a:ext cx="734866" cy="5097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AD61887-4680-D368-FCE0-40A516B191D1}"/>
                </a:ext>
              </a:extLst>
            </p:cNvPr>
            <p:cNvSpPr/>
            <p:nvPr/>
          </p:nvSpPr>
          <p:spPr>
            <a:xfrm rot="18159777">
              <a:off x="9385951" y="5830650"/>
              <a:ext cx="734866" cy="5097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65167673-6C2F-06E5-B9AB-92935CBEBAD4}"/>
                </a:ext>
              </a:extLst>
            </p:cNvPr>
            <p:cNvSpPr/>
            <p:nvPr/>
          </p:nvSpPr>
          <p:spPr>
            <a:xfrm>
              <a:off x="9213847" y="3265295"/>
              <a:ext cx="1728497" cy="2773476"/>
            </a:xfrm>
            <a:prstGeom prst="trapezoid">
              <a:avLst>
                <a:gd name="adj" fmla="val 3107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E0911E1D-A68C-0A8A-CC8B-A8553B412422}"/>
                </a:ext>
              </a:extLst>
            </p:cNvPr>
            <p:cNvSpPr/>
            <p:nvPr/>
          </p:nvSpPr>
          <p:spPr>
            <a:xfrm>
              <a:off x="9804064" y="2776047"/>
              <a:ext cx="548060" cy="81653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Parallelogram 74">
              <a:extLst>
                <a:ext uri="{FF2B5EF4-FFF2-40B4-BE49-F238E27FC236}">
                  <a16:creationId xmlns:a16="http://schemas.microsoft.com/office/drawing/2014/main" id="{B482DD70-126C-E7D5-4127-5AA07F534C2C}"/>
                </a:ext>
              </a:extLst>
            </p:cNvPr>
            <p:cNvSpPr/>
            <p:nvPr/>
          </p:nvSpPr>
          <p:spPr>
            <a:xfrm rot="330893">
              <a:off x="10319769" y="4799880"/>
              <a:ext cx="231714" cy="1068188"/>
            </a:xfrm>
            <a:custGeom>
              <a:avLst/>
              <a:gdLst>
                <a:gd name="connsiteX0" fmla="*/ 0 w 795495"/>
                <a:gd name="connsiteY0" fmla="*/ 1587441 h 1587441"/>
                <a:gd name="connsiteX1" fmla="*/ 198874 w 795495"/>
                <a:gd name="connsiteY1" fmla="*/ 0 h 1587441"/>
                <a:gd name="connsiteX2" fmla="*/ 795495 w 795495"/>
                <a:gd name="connsiteY2" fmla="*/ 0 h 1587441"/>
                <a:gd name="connsiteX3" fmla="*/ 596621 w 795495"/>
                <a:gd name="connsiteY3" fmla="*/ 1587441 h 1587441"/>
                <a:gd name="connsiteX4" fmla="*/ 0 w 795495"/>
                <a:gd name="connsiteY4" fmla="*/ 1587441 h 1587441"/>
                <a:gd name="connsiteX0" fmla="*/ 13832 w 809327"/>
                <a:gd name="connsiteY0" fmla="*/ 1587441 h 1840975"/>
                <a:gd name="connsiteX1" fmla="*/ 212706 w 809327"/>
                <a:gd name="connsiteY1" fmla="*/ 0 h 1840975"/>
                <a:gd name="connsiteX2" fmla="*/ 809327 w 809327"/>
                <a:gd name="connsiteY2" fmla="*/ 0 h 1840975"/>
                <a:gd name="connsiteX3" fmla="*/ 610453 w 809327"/>
                <a:gd name="connsiteY3" fmla="*/ 1587441 h 1840975"/>
                <a:gd name="connsiteX4" fmla="*/ 13832 w 809327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736" h="1840975">
                  <a:moveTo>
                    <a:pt x="14241" y="1587441"/>
                  </a:moveTo>
                  <a:lnTo>
                    <a:pt x="213115" y="0"/>
                  </a:lnTo>
                  <a:lnTo>
                    <a:pt x="809736" y="0"/>
                  </a:lnTo>
                  <a:cubicBezTo>
                    <a:pt x="737852" y="529147"/>
                    <a:pt x="791803" y="1142184"/>
                    <a:pt x="594084" y="1587441"/>
                  </a:cubicBezTo>
                  <a:cubicBezTo>
                    <a:pt x="395210" y="1587441"/>
                    <a:pt x="-88888" y="2157893"/>
                    <a:pt x="14241" y="158744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Moon 87">
              <a:extLst>
                <a:ext uri="{FF2B5EF4-FFF2-40B4-BE49-F238E27FC236}">
                  <a16:creationId xmlns:a16="http://schemas.microsoft.com/office/drawing/2014/main" id="{75F6DC44-7776-D55E-591E-F24A8164AF08}"/>
                </a:ext>
              </a:extLst>
            </p:cNvPr>
            <p:cNvSpPr/>
            <p:nvPr/>
          </p:nvSpPr>
          <p:spPr>
            <a:xfrm rot="16200000">
              <a:off x="9834539" y="3126151"/>
              <a:ext cx="487110" cy="548062"/>
            </a:xfrm>
            <a:prstGeom prst="moon">
              <a:avLst>
                <a:gd name="adj" fmla="val 6566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220F1416-207E-E03A-9D4B-B8A142A099CA}"/>
                </a:ext>
              </a:extLst>
            </p:cNvPr>
            <p:cNvSpPr/>
            <p:nvPr/>
          </p:nvSpPr>
          <p:spPr>
            <a:xfrm>
              <a:off x="9598093" y="1947041"/>
              <a:ext cx="942913" cy="16208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Parallelogram 74">
              <a:extLst>
                <a:ext uri="{FF2B5EF4-FFF2-40B4-BE49-F238E27FC236}">
                  <a16:creationId xmlns:a16="http://schemas.microsoft.com/office/drawing/2014/main" id="{23A104DD-E327-B30A-53A3-8702B59D35F4}"/>
                </a:ext>
              </a:extLst>
            </p:cNvPr>
            <p:cNvSpPr/>
            <p:nvPr/>
          </p:nvSpPr>
          <p:spPr>
            <a:xfrm rot="21099766">
              <a:off x="10470607" y="4782683"/>
              <a:ext cx="231714" cy="1068188"/>
            </a:xfrm>
            <a:custGeom>
              <a:avLst/>
              <a:gdLst>
                <a:gd name="connsiteX0" fmla="*/ 0 w 795495"/>
                <a:gd name="connsiteY0" fmla="*/ 1587441 h 1587441"/>
                <a:gd name="connsiteX1" fmla="*/ 198874 w 795495"/>
                <a:gd name="connsiteY1" fmla="*/ 0 h 1587441"/>
                <a:gd name="connsiteX2" fmla="*/ 795495 w 795495"/>
                <a:gd name="connsiteY2" fmla="*/ 0 h 1587441"/>
                <a:gd name="connsiteX3" fmla="*/ 596621 w 795495"/>
                <a:gd name="connsiteY3" fmla="*/ 1587441 h 1587441"/>
                <a:gd name="connsiteX4" fmla="*/ 0 w 795495"/>
                <a:gd name="connsiteY4" fmla="*/ 1587441 h 1587441"/>
                <a:gd name="connsiteX0" fmla="*/ 13832 w 809327"/>
                <a:gd name="connsiteY0" fmla="*/ 1587441 h 1840975"/>
                <a:gd name="connsiteX1" fmla="*/ 212706 w 809327"/>
                <a:gd name="connsiteY1" fmla="*/ 0 h 1840975"/>
                <a:gd name="connsiteX2" fmla="*/ 809327 w 809327"/>
                <a:gd name="connsiteY2" fmla="*/ 0 h 1840975"/>
                <a:gd name="connsiteX3" fmla="*/ 610453 w 809327"/>
                <a:gd name="connsiteY3" fmla="*/ 1587441 h 1840975"/>
                <a:gd name="connsiteX4" fmla="*/ 13832 w 809327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736" h="1840975">
                  <a:moveTo>
                    <a:pt x="14241" y="1587441"/>
                  </a:moveTo>
                  <a:lnTo>
                    <a:pt x="213115" y="0"/>
                  </a:lnTo>
                  <a:lnTo>
                    <a:pt x="809736" y="0"/>
                  </a:lnTo>
                  <a:cubicBezTo>
                    <a:pt x="737852" y="529147"/>
                    <a:pt x="791803" y="1142184"/>
                    <a:pt x="594084" y="1587441"/>
                  </a:cubicBezTo>
                  <a:cubicBezTo>
                    <a:pt x="395210" y="1587441"/>
                    <a:pt x="-88888" y="2157893"/>
                    <a:pt x="14241" y="158744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Moon 86">
              <a:extLst>
                <a:ext uri="{FF2B5EF4-FFF2-40B4-BE49-F238E27FC236}">
                  <a16:creationId xmlns:a16="http://schemas.microsoft.com/office/drawing/2014/main" id="{04BECFF3-C2B0-CCCE-ABD3-90693B5A8CEA}"/>
                </a:ext>
              </a:extLst>
            </p:cNvPr>
            <p:cNvSpPr/>
            <p:nvPr/>
          </p:nvSpPr>
          <p:spPr>
            <a:xfrm rot="16200000">
              <a:off x="9932634" y="4222440"/>
              <a:ext cx="290920" cy="1230444"/>
            </a:xfrm>
            <a:prstGeom prst="moon">
              <a:avLst>
                <a:gd name="adj" fmla="val 6566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Moon 90">
              <a:extLst>
                <a:ext uri="{FF2B5EF4-FFF2-40B4-BE49-F238E27FC236}">
                  <a16:creationId xmlns:a16="http://schemas.microsoft.com/office/drawing/2014/main" id="{71A29D41-A7DA-BB31-B222-05C87814F5AB}"/>
                </a:ext>
              </a:extLst>
            </p:cNvPr>
            <p:cNvSpPr/>
            <p:nvPr/>
          </p:nvSpPr>
          <p:spPr>
            <a:xfrm rot="16200000">
              <a:off x="9848357" y="4354055"/>
              <a:ext cx="442387" cy="1230444"/>
            </a:xfrm>
            <a:prstGeom prst="moon">
              <a:avLst>
                <a:gd name="adj" fmla="val 6566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1EF4D577-3691-E165-43FA-DAF86C7D806B}"/>
                </a:ext>
              </a:extLst>
            </p:cNvPr>
            <p:cNvSpPr/>
            <p:nvPr/>
          </p:nvSpPr>
          <p:spPr>
            <a:xfrm rot="5142639">
              <a:off x="9811442" y="1584618"/>
              <a:ext cx="516215" cy="970612"/>
            </a:xfrm>
            <a:custGeom>
              <a:avLst/>
              <a:gdLst>
                <a:gd name="connsiteX0" fmla="*/ 27601 w 516215"/>
                <a:gd name="connsiteY0" fmla="*/ 244307 h 970612"/>
                <a:gd name="connsiteX1" fmla="*/ 271908 w 516215"/>
                <a:gd name="connsiteY1" fmla="*/ 0 h 970612"/>
                <a:gd name="connsiteX2" fmla="*/ 516215 w 516215"/>
                <a:gd name="connsiteY2" fmla="*/ 0 h 970612"/>
                <a:gd name="connsiteX3" fmla="*/ 516215 w 516215"/>
                <a:gd name="connsiteY3" fmla="*/ 264160 h 970612"/>
                <a:gd name="connsiteX4" fmla="*/ 444659 w 516215"/>
                <a:gd name="connsiteY4" fmla="*/ 436911 h 970612"/>
                <a:gd name="connsiteX5" fmla="*/ 367406 w 516215"/>
                <a:gd name="connsiteY5" fmla="*/ 488997 h 970612"/>
                <a:gd name="connsiteX6" fmla="*/ 375781 w 516215"/>
                <a:gd name="connsiteY6" fmla="*/ 491352 h 970612"/>
                <a:gd name="connsiteX7" fmla="*/ 507738 w 516215"/>
                <a:gd name="connsiteY7" fmla="*/ 726989 h 970612"/>
                <a:gd name="connsiteX8" fmla="*/ 489466 w 516215"/>
                <a:gd name="connsiteY8" fmla="*/ 970612 h 970612"/>
                <a:gd name="connsiteX9" fmla="*/ 226045 w 516215"/>
                <a:gd name="connsiteY9" fmla="*/ 950854 h 970612"/>
                <a:gd name="connsiteX10" fmla="*/ 695 w 516215"/>
                <a:gd name="connsiteY10" fmla="*/ 688959 h 970612"/>
                <a:gd name="connsiteX11" fmla="*/ 18968 w 516215"/>
                <a:gd name="connsiteY11" fmla="*/ 445337 h 970612"/>
                <a:gd name="connsiteX12" fmla="*/ 27601 w 516215"/>
                <a:gd name="connsiteY12" fmla="*/ 445984 h 970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6215" h="970612">
                  <a:moveTo>
                    <a:pt x="27601" y="244307"/>
                  </a:moveTo>
                  <a:cubicBezTo>
                    <a:pt x="27601" y="109380"/>
                    <a:pt x="136981" y="0"/>
                    <a:pt x="271908" y="0"/>
                  </a:cubicBezTo>
                  <a:lnTo>
                    <a:pt x="516215" y="0"/>
                  </a:lnTo>
                  <a:lnTo>
                    <a:pt x="516215" y="264160"/>
                  </a:lnTo>
                  <a:cubicBezTo>
                    <a:pt x="516215" y="331624"/>
                    <a:pt x="488870" y="392700"/>
                    <a:pt x="444659" y="436911"/>
                  </a:cubicBezTo>
                  <a:lnTo>
                    <a:pt x="367406" y="488997"/>
                  </a:lnTo>
                  <a:lnTo>
                    <a:pt x="375781" y="491352"/>
                  </a:lnTo>
                  <a:cubicBezTo>
                    <a:pt x="460447" y="534894"/>
                    <a:pt x="515307" y="626078"/>
                    <a:pt x="507738" y="726989"/>
                  </a:cubicBezTo>
                  <a:lnTo>
                    <a:pt x="489466" y="970612"/>
                  </a:lnTo>
                  <a:lnTo>
                    <a:pt x="226045" y="950854"/>
                  </a:lnTo>
                  <a:cubicBezTo>
                    <a:pt x="91496" y="940763"/>
                    <a:pt x="-9396" y="823508"/>
                    <a:pt x="695" y="688959"/>
                  </a:cubicBezTo>
                  <a:lnTo>
                    <a:pt x="18968" y="445337"/>
                  </a:lnTo>
                  <a:lnTo>
                    <a:pt x="27601" y="445984"/>
                  </a:lnTo>
                  <a:close/>
                </a:path>
              </a:pathLst>
            </a:cu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49624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E64491-8EF2-F7DA-91AE-6920D3CAE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FCA1C4BA-4E03-E270-87F4-BFF368BC26EA}"/>
              </a:ext>
            </a:extLst>
          </p:cNvPr>
          <p:cNvSpPr txBox="1"/>
          <p:nvPr/>
        </p:nvSpPr>
        <p:spPr>
          <a:xfrm>
            <a:off x="3057490" y="6016601"/>
            <a:ext cx="21965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Charles Allen</a:t>
            </a:r>
          </a:p>
          <a:p>
            <a:r>
              <a:rPr lang="en-US" sz="1100" dirty="0"/>
              <a:t>Church history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78F4F6F-2556-3754-9801-5E36AD4E8AC2}"/>
              </a:ext>
            </a:extLst>
          </p:cNvPr>
          <p:cNvGrpSpPr/>
          <p:nvPr/>
        </p:nvGrpSpPr>
        <p:grpSpPr>
          <a:xfrm>
            <a:off x="663801" y="523638"/>
            <a:ext cx="2545486" cy="5574595"/>
            <a:chOff x="663801" y="523638"/>
            <a:chExt cx="2545486" cy="5574595"/>
          </a:xfrm>
          <a:solidFill>
            <a:schemeClr val="bg1"/>
          </a:solidFill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28D66CC-F39D-BEB0-EA48-C039F2F86100}"/>
                </a:ext>
              </a:extLst>
            </p:cNvPr>
            <p:cNvSpPr/>
            <p:nvPr/>
          </p:nvSpPr>
          <p:spPr>
            <a:xfrm rot="2196743">
              <a:off x="1416046" y="5251497"/>
              <a:ext cx="522053" cy="821181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B57563A-27E6-CE64-45D3-AA3502658435}"/>
                </a:ext>
              </a:extLst>
            </p:cNvPr>
            <p:cNvSpPr/>
            <p:nvPr/>
          </p:nvSpPr>
          <p:spPr>
            <a:xfrm rot="19576606">
              <a:off x="2034950" y="5277052"/>
              <a:ext cx="522053" cy="821181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9EF33DC-48CD-1D32-9738-F145844DFEA8}"/>
                </a:ext>
              </a:extLst>
            </p:cNvPr>
            <p:cNvSpPr/>
            <p:nvPr/>
          </p:nvSpPr>
          <p:spPr>
            <a:xfrm rot="20842426">
              <a:off x="2839040" y="3477400"/>
              <a:ext cx="370247" cy="582393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BDE8C87-BA1E-CD32-AC8E-9A00EC5BFD8D}"/>
                </a:ext>
              </a:extLst>
            </p:cNvPr>
            <p:cNvSpPr/>
            <p:nvPr/>
          </p:nvSpPr>
          <p:spPr>
            <a:xfrm rot="962602">
              <a:off x="990325" y="3535636"/>
              <a:ext cx="370247" cy="582393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AECA6B70-7594-09F6-EA05-32B673FE5401}"/>
                </a:ext>
              </a:extLst>
            </p:cNvPr>
            <p:cNvSpPr/>
            <p:nvPr/>
          </p:nvSpPr>
          <p:spPr>
            <a:xfrm>
              <a:off x="1307755" y="3881046"/>
              <a:ext cx="1348195" cy="1841485"/>
            </a:xfrm>
            <a:prstGeom prst="trapezoid">
              <a:avLst>
                <a:gd name="adj" fmla="val 1535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AC4B9D0-67F8-8F9F-6CBF-035F307FE125}"/>
                </a:ext>
              </a:extLst>
            </p:cNvPr>
            <p:cNvGrpSpPr/>
            <p:nvPr/>
          </p:nvGrpSpPr>
          <p:grpSpPr>
            <a:xfrm rot="809577">
              <a:off x="2185727" y="2173285"/>
              <a:ext cx="784868" cy="1719482"/>
              <a:chOff x="3273164" y="2713579"/>
              <a:chExt cx="703022" cy="1540175"/>
            </a:xfrm>
            <a:grpFill/>
          </p:grpSpPr>
          <p:sp>
            <p:nvSpPr>
              <p:cNvPr id="30" name="Trapezoid 29">
                <a:extLst>
                  <a:ext uri="{FF2B5EF4-FFF2-40B4-BE49-F238E27FC236}">
                    <a16:creationId xmlns:a16="http://schemas.microsoft.com/office/drawing/2014/main" id="{13E31B44-20B3-29B9-45D3-478365B64DC8}"/>
                  </a:ext>
                </a:extLst>
              </p:cNvPr>
              <p:cNvSpPr/>
              <p:nvPr/>
            </p:nvSpPr>
            <p:spPr>
              <a:xfrm rot="19443528">
                <a:off x="3288897" y="2747471"/>
                <a:ext cx="687289" cy="1506283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rapezoid 30">
                <a:extLst>
                  <a:ext uri="{FF2B5EF4-FFF2-40B4-BE49-F238E27FC236}">
                    <a16:creationId xmlns:a16="http://schemas.microsoft.com/office/drawing/2014/main" id="{9E7A576B-C828-D96B-781C-EF7A94A9BEBC}"/>
                  </a:ext>
                </a:extLst>
              </p:cNvPr>
              <p:cNvSpPr/>
              <p:nvPr/>
            </p:nvSpPr>
            <p:spPr>
              <a:xfrm rot="19351042">
                <a:off x="3273164" y="2713579"/>
                <a:ext cx="687289" cy="1406968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A11A598-7E76-3608-F5FE-D8483E41D6EE}"/>
                </a:ext>
              </a:extLst>
            </p:cNvPr>
            <p:cNvGrpSpPr/>
            <p:nvPr/>
          </p:nvGrpSpPr>
          <p:grpSpPr>
            <a:xfrm rot="3001400">
              <a:off x="1087160" y="2167424"/>
              <a:ext cx="856840" cy="1703557"/>
              <a:chOff x="3208697" y="2727845"/>
              <a:chExt cx="767489" cy="1525909"/>
            </a:xfrm>
            <a:grpFill/>
          </p:grpSpPr>
          <p:sp>
            <p:nvSpPr>
              <p:cNvPr id="28" name="Trapezoid 27">
                <a:extLst>
                  <a:ext uri="{FF2B5EF4-FFF2-40B4-BE49-F238E27FC236}">
                    <a16:creationId xmlns:a16="http://schemas.microsoft.com/office/drawing/2014/main" id="{7692C64A-28B3-2040-4F1A-CE5C6E3F7B68}"/>
                  </a:ext>
                </a:extLst>
              </p:cNvPr>
              <p:cNvSpPr/>
              <p:nvPr/>
            </p:nvSpPr>
            <p:spPr>
              <a:xfrm rot="19616909">
                <a:off x="3288897" y="2747471"/>
                <a:ext cx="687289" cy="1506283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rapezoid 28">
                <a:extLst>
                  <a:ext uri="{FF2B5EF4-FFF2-40B4-BE49-F238E27FC236}">
                    <a16:creationId xmlns:a16="http://schemas.microsoft.com/office/drawing/2014/main" id="{8E8D3DB6-C64E-1BFD-2917-26A6DD7AC2DC}"/>
                  </a:ext>
                </a:extLst>
              </p:cNvPr>
              <p:cNvSpPr/>
              <p:nvPr/>
            </p:nvSpPr>
            <p:spPr>
              <a:xfrm rot="19616909">
                <a:off x="3208697" y="2727845"/>
                <a:ext cx="687289" cy="1382251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8891AE8A-DD0E-90F4-61FD-9DD31339F60E}"/>
                </a:ext>
              </a:extLst>
            </p:cNvPr>
            <p:cNvSpPr/>
            <p:nvPr/>
          </p:nvSpPr>
          <p:spPr>
            <a:xfrm>
              <a:off x="1299718" y="2083403"/>
              <a:ext cx="1453609" cy="255283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E4BDD613-0F34-18C9-0406-654C094346B2}"/>
                </a:ext>
              </a:extLst>
            </p:cNvPr>
            <p:cNvSpPr/>
            <p:nvPr/>
          </p:nvSpPr>
          <p:spPr>
            <a:xfrm rot="10800000">
              <a:off x="1824390" y="2137018"/>
              <a:ext cx="420341" cy="665775"/>
            </a:xfrm>
            <a:prstGeom prst="triangl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854E384-FA1D-75D4-065B-C07B4545BF22}"/>
                </a:ext>
              </a:extLst>
            </p:cNvPr>
            <p:cNvCxnSpPr/>
            <p:nvPr/>
          </p:nvCxnSpPr>
          <p:spPr>
            <a:xfrm>
              <a:off x="2034559" y="4703510"/>
              <a:ext cx="0" cy="101902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8D6CD9C-D9DB-BFCD-EE0C-4E2582D52E1E}"/>
                </a:ext>
              </a:extLst>
            </p:cNvPr>
            <p:cNvSpPr/>
            <p:nvPr/>
          </p:nvSpPr>
          <p:spPr>
            <a:xfrm rot="599932">
              <a:off x="1194041" y="762411"/>
              <a:ext cx="667047" cy="985285"/>
            </a:xfrm>
            <a:custGeom>
              <a:avLst/>
              <a:gdLst>
                <a:gd name="connsiteX0" fmla="*/ 1055615 w 1343542"/>
                <a:gd name="connsiteY0" fmla="*/ 468 h 939527"/>
                <a:gd name="connsiteX1" fmla="*/ 1102611 w 1343542"/>
                <a:gd name="connsiteY1" fmla="*/ 7957 h 939527"/>
                <a:gd name="connsiteX2" fmla="*/ 1191286 w 1343542"/>
                <a:gd name="connsiteY2" fmla="*/ 78778 h 939527"/>
                <a:gd name="connsiteX3" fmla="*/ 1191775 w 1343542"/>
                <a:gd name="connsiteY3" fmla="*/ 78953 h 939527"/>
                <a:gd name="connsiteX4" fmla="*/ 1261792 w 1343542"/>
                <a:gd name="connsiteY4" fmla="*/ 104023 h 939527"/>
                <a:gd name="connsiteX5" fmla="*/ 1305089 w 1343542"/>
                <a:gd name="connsiteY5" fmla="*/ 147511 h 939527"/>
                <a:gd name="connsiteX6" fmla="*/ 1299996 w 1343542"/>
                <a:gd name="connsiteY6" fmla="*/ 222042 h 939527"/>
                <a:gd name="connsiteX7" fmla="*/ 1337205 w 1343542"/>
                <a:gd name="connsiteY7" fmla="*/ 335998 h 939527"/>
                <a:gd name="connsiteX8" fmla="*/ 1273975 w 1343542"/>
                <a:gd name="connsiteY8" fmla="*/ 402735 h 939527"/>
                <a:gd name="connsiteX9" fmla="*/ 1249983 w 1343542"/>
                <a:gd name="connsiteY9" fmla="*/ 412877 h 939527"/>
                <a:gd name="connsiteX10" fmla="*/ 1261791 w 1343542"/>
                <a:gd name="connsiteY10" fmla="*/ 417106 h 939527"/>
                <a:gd name="connsiteX11" fmla="*/ 1305088 w 1343542"/>
                <a:gd name="connsiteY11" fmla="*/ 460593 h 939527"/>
                <a:gd name="connsiteX12" fmla="*/ 1299995 w 1343542"/>
                <a:gd name="connsiteY12" fmla="*/ 535124 h 939527"/>
                <a:gd name="connsiteX13" fmla="*/ 1337204 w 1343542"/>
                <a:gd name="connsiteY13" fmla="*/ 649080 h 939527"/>
                <a:gd name="connsiteX14" fmla="*/ 1162897 w 1343542"/>
                <a:gd name="connsiteY14" fmla="*/ 748832 h 939527"/>
                <a:gd name="connsiteX15" fmla="*/ 1100498 w 1343542"/>
                <a:gd name="connsiteY15" fmla="*/ 834306 h 939527"/>
                <a:gd name="connsiteX16" fmla="*/ 888049 w 1343542"/>
                <a:gd name="connsiteY16" fmla="*/ 844655 h 939527"/>
                <a:gd name="connsiteX17" fmla="*/ 736228 w 1343542"/>
                <a:gd name="connsiteY17" fmla="*/ 935841 h 939527"/>
                <a:gd name="connsiteX18" fmla="*/ 513002 w 1343542"/>
                <a:gd name="connsiteY18" fmla="*/ 880182 h 939527"/>
                <a:gd name="connsiteX19" fmla="*/ 181407 w 1343542"/>
                <a:gd name="connsiteY19" fmla="*/ 825189 h 939527"/>
                <a:gd name="connsiteX20" fmla="*/ 35613 w 1343542"/>
                <a:gd name="connsiteY20" fmla="*/ 763993 h 939527"/>
                <a:gd name="connsiteX21" fmla="*/ 66765 w 1343542"/>
                <a:gd name="connsiteY21" fmla="*/ 681389 h 939527"/>
                <a:gd name="connsiteX22" fmla="*/ 981 w 1343542"/>
                <a:gd name="connsiteY22" fmla="*/ 596639 h 939527"/>
                <a:gd name="connsiteX23" fmla="*/ 121120 w 1343542"/>
                <a:gd name="connsiteY23" fmla="*/ 521311 h 939527"/>
                <a:gd name="connsiteX24" fmla="*/ 122269 w 1343542"/>
                <a:gd name="connsiteY24" fmla="*/ 519325 h 939527"/>
                <a:gd name="connsiteX25" fmla="*/ 123840 w 1343542"/>
                <a:gd name="connsiteY25" fmla="*/ 507575 h 939527"/>
                <a:gd name="connsiteX26" fmla="*/ 90819 w 1343542"/>
                <a:gd name="connsiteY26" fmla="*/ 498419 h 939527"/>
                <a:gd name="connsiteX27" fmla="*/ 35614 w 1343542"/>
                <a:gd name="connsiteY27" fmla="*/ 450911 h 939527"/>
                <a:gd name="connsiteX28" fmla="*/ 66766 w 1343542"/>
                <a:gd name="connsiteY28" fmla="*/ 368307 h 939527"/>
                <a:gd name="connsiteX29" fmla="*/ 982 w 1343542"/>
                <a:gd name="connsiteY29" fmla="*/ 283557 h 939527"/>
                <a:gd name="connsiteX30" fmla="*/ 121121 w 1343542"/>
                <a:gd name="connsiteY30" fmla="*/ 208228 h 939527"/>
                <a:gd name="connsiteX31" fmla="*/ 122270 w 1343542"/>
                <a:gd name="connsiteY31" fmla="*/ 206243 h 939527"/>
                <a:gd name="connsiteX32" fmla="*/ 175786 w 1343542"/>
                <a:gd name="connsiteY32" fmla="*/ 98070 h 939527"/>
                <a:gd name="connsiteX33" fmla="*/ 436130 w 1343542"/>
                <a:gd name="connsiteY33" fmla="*/ 73357 h 939527"/>
                <a:gd name="connsiteX34" fmla="*/ 436188 w 1343542"/>
                <a:gd name="connsiteY34" fmla="*/ 73315 h 939527"/>
                <a:gd name="connsiteX35" fmla="*/ 487962 w 1343542"/>
                <a:gd name="connsiteY35" fmla="*/ 36146 h 939527"/>
                <a:gd name="connsiteX36" fmla="*/ 698616 w 1343542"/>
                <a:gd name="connsiteY36" fmla="*/ 47701 h 939527"/>
                <a:gd name="connsiteX37" fmla="*/ 699551 w 1343542"/>
                <a:gd name="connsiteY37" fmla="*/ 47002 h 939527"/>
                <a:gd name="connsiteX38" fmla="*/ 740671 w 1343542"/>
                <a:gd name="connsiteY38" fmla="*/ 16261 h 939527"/>
                <a:gd name="connsiteX39" fmla="*/ 800896 w 1343542"/>
                <a:gd name="connsiteY39" fmla="*/ 855 h 939527"/>
                <a:gd name="connsiteX40" fmla="*/ 871378 w 1343542"/>
                <a:gd name="connsiteY40" fmla="*/ 6444 h 939527"/>
                <a:gd name="connsiteX41" fmla="*/ 926110 w 1343542"/>
                <a:gd name="connsiteY41" fmla="*/ 33120 h 939527"/>
                <a:gd name="connsiteX42" fmla="*/ 927744 w 1343542"/>
                <a:gd name="connsiteY42" fmla="*/ 33917 h 939527"/>
                <a:gd name="connsiteX43" fmla="*/ 1055615 w 1343542"/>
                <a:gd name="connsiteY43" fmla="*/ 468 h 93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43542" h="939527">
                  <a:moveTo>
                    <a:pt x="1055615" y="468"/>
                  </a:moveTo>
                  <a:cubicBezTo>
                    <a:pt x="1071512" y="1323"/>
                    <a:pt x="1087376" y="3790"/>
                    <a:pt x="1102611" y="7957"/>
                  </a:cubicBezTo>
                  <a:cubicBezTo>
                    <a:pt x="1149045" y="20654"/>
                    <a:pt x="1182341" y="47237"/>
                    <a:pt x="1191286" y="78778"/>
                  </a:cubicBezTo>
                  <a:lnTo>
                    <a:pt x="1191775" y="78953"/>
                  </a:lnTo>
                  <a:lnTo>
                    <a:pt x="1261792" y="104023"/>
                  </a:lnTo>
                  <a:cubicBezTo>
                    <a:pt x="1281360" y="115840"/>
                    <a:pt x="1296393" y="130697"/>
                    <a:pt x="1305089" y="147511"/>
                  </a:cubicBezTo>
                  <a:cubicBezTo>
                    <a:pt x="1317731" y="171920"/>
                    <a:pt x="1315929" y="198430"/>
                    <a:pt x="1299996" y="222042"/>
                  </a:cubicBezTo>
                  <a:cubicBezTo>
                    <a:pt x="1339162" y="254423"/>
                    <a:pt x="1352859" y="296399"/>
                    <a:pt x="1337205" y="335998"/>
                  </a:cubicBezTo>
                  <a:cubicBezTo>
                    <a:pt x="1326800" y="362320"/>
                    <a:pt x="1304375" y="385338"/>
                    <a:pt x="1273975" y="402735"/>
                  </a:cubicBezTo>
                  <a:lnTo>
                    <a:pt x="1249983" y="412877"/>
                  </a:lnTo>
                  <a:lnTo>
                    <a:pt x="1261791" y="417106"/>
                  </a:lnTo>
                  <a:cubicBezTo>
                    <a:pt x="1281359" y="428922"/>
                    <a:pt x="1296392" y="443779"/>
                    <a:pt x="1305088" y="460593"/>
                  </a:cubicBezTo>
                  <a:cubicBezTo>
                    <a:pt x="1317730" y="485002"/>
                    <a:pt x="1315928" y="511512"/>
                    <a:pt x="1299995" y="535124"/>
                  </a:cubicBezTo>
                  <a:cubicBezTo>
                    <a:pt x="1339161" y="567505"/>
                    <a:pt x="1352858" y="609481"/>
                    <a:pt x="1337204" y="649080"/>
                  </a:cubicBezTo>
                  <a:cubicBezTo>
                    <a:pt x="1316394" y="701725"/>
                    <a:pt x="1247504" y="741150"/>
                    <a:pt x="1162897" y="748832"/>
                  </a:cubicBezTo>
                  <a:cubicBezTo>
                    <a:pt x="1162493" y="781691"/>
                    <a:pt x="1139726" y="812854"/>
                    <a:pt x="1100498" y="834306"/>
                  </a:cubicBezTo>
                  <a:cubicBezTo>
                    <a:pt x="1040894" y="866905"/>
                    <a:pt x="954796" y="871093"/>
                    <a:pt x="888049" y="844655"/>
                  </a:cubicBezTo>
                  <a:cubicBezTo>
                    <a:pt x="866462" y="890067"/>
                    <a:pt x="808660" y="924781"/>
                    <a:pt x="736228" y="935841"/>
                  </a:cubicBezTo>
                  <a:cubicBezTo>
                    <a:pt x="650876" y="948871"/>
                    <a:pt x="561797" y="926666"/>
                    <a:pt x="513002" y="880182"/>
                  </a:cubicBezTo>
                  <a:cubicBezTo>
                    <a:pt x="397832" y="924303"/>
                    <a:pt x="248248" y="899503"/>
                    <a:pt x="181407" y="825189"/>
                  </a:cubicBezTo>
                  <a:cubicBezTo>
                    <a:pt x="115747" y="830074"/>
                    <a:pt x="54093" y="804201"/>
                    <a:pt x="35613" y="763993"/>
                  </a:cubicBezTo>
                  <a:cubicBezTo>
                    <a:pt x="22226" y="734903"/>
                    <a:pt x="34060" y="703507"/>
                    <a:pt x="66765" y="681389"/>
                  </a:cubicBezTo>
                  <a:cubicBezTo>
                    <a:pt x="20362" y="664039"/>
                    <a:pt x="-5480" y="630745"/>
                    <a:pt x="981" y="596639"/>
                  </a:cubicBezTo>
                  <a:cubicBezTo>
                    <a:pt x="8559" y="556706"/>
                    <a:pt x="58441" y="525427"/>
                    <a:pt x="121120" y="521311"/>
                  </a:cubicBezTo>
                  <a:cubicBezTo>
                    <a:pt x="121493" y="520644"/>
                    <a:pt x="121897" y="519992"/>
                    <a:pt x="122269" y="519325"/>
                  </a:cubicBezTo>
                  <a:lnTo>
                    <a:pt x="123840" y="507575"/>
                  </a:lnTo>
                  <a:lnTo>
                    <a:pt x="90819" y="498419"/>
                  </a:lnTo>
                  <a:cubicBezTo>
                    <a:pt x="64887" y="487535"/>
                    <a:pt x="44854" y="471015"/>
                    <a:pt x="35614" y="450911"/>
                  </a:cubicBezTo>
                  <a:cubicBezTo>
                    <a:pt x="22227" y="421821"/>
                    <a:pt x="34061" y="390425"/>
                    <a:pt x="66766" y="368307"/>
                  </a:cubicBezTo>
                  <a:cubicBezTo>
                    <a:pt x="20363" y="350957"/>
                    <a:pt x="-5479" y="317663"/>
                    <a:pt x="982" y="283557"/>
                  </a:cubicBezTo>
                  <a:cubicBezTo>
                    <a:pt x="8560" y="243624"/>
                    <a:pt x="58442" y="212345"/>
                    <a:pt x="121121" y="208228"/>
                  </a:cubicBezTo>
                  <a:cubicBezTo>
                    <a:pt x="121494" y="207562"/>
                    <a:pt x="121898" y="206909"/>
                    <a:pt x="122270" y="206243"/>
                  </a:cubicBezTo>
                  <a:cubicBezTo>
                    <a:pt x="113853" y="166919"/>
                    <a:pt x="133483" y="127262"/>
                    <a:pt x="175786" y="98070"/>
                  </a:cubicBezTo>
                  <a:cubicBezTo>
                    <a:pt x="242627" y="51963"/>
                    <a:pt x="350995" y="41686"/>
                    <a:pt x="436130" y="73357"/>
                  </a:cubicBezTo>
                  <a:lnTo>
                    <a:pt x="436188" y="73315"/>
                  </a:lnTo>
                  <a:lnTo>
                    <a:pt x="487962" y="36146"/>
                  </a:lnTo>
                  <a:cubicBezTo>
                    <a:pt x="550589" y="8596"/>
                    <a:pt x="639400" y="10631"/>
                    <a:pt x="698616" y="47701"/>
                  </a:cubicBezTo>
                  <a:lnTo>
                    <a:pt x="699551" y="47002"/>
                  </a:lnTo>
                  <a:lnTo>
                    <a:pt x="740671" y="16261"/>
                  </a:lnTo>
                  <a:cubicBezTo>
                    <a:pt x="758235" y="8214"/>
                    <a:pt x="778828" y="2841"/>
                    <a:pt x="800896" y="855"/>
                  </a:cubicBezTo>
                  <a:cubicBezTo>
                    <a:pt x="825185" y="-1334"/>
                    <a:pt x="849458" y="732"/>
                    <a:pt x="871378" y="6444"/>
                  </a:cubicBezTo>
                  <a:lnTo>
                    <a:pt x="926110" y="33120"/>
                  </a:lnTo>
                  <a:lnTo>
                    <a:pt x="927744" y="33917"/>
                  </a:lnTo>
                  <a:cubicBezTo>
                    <a:pt x="959937" y="9849"/>
                    <a:pt x="1007925" y="-2096"/>
                    <a:pt x="1055615" y="468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8D6334D-1746-1B3D-6F14-F3B874DA9BA0}"/>
                </a:ext>
              </a:extLst>
            </p:cNvPr>
            <p:cNvSpPr/>
            <p:nvPr/>
          </p:nvSpPr>
          <p:spPr>
            <a:xfrm rot="10436526">
              <a:off x="2191421" y="762411"/>
              <a:ext cx="667047" cy="985285"/>
            </a:xfrm>
            <a:custGeom>
              <a:avLst/>
              <a:gdLst>
                <a:gd name="connsiteX0" fmla="*/ 1055615 w 1343542"/>
                <a:gd name="connsiteY0" fmla="*/ 468 h 939527"/>
                <a:gd name="connsiteX1" fmla="*/ 1102611 w 1343542"/>
                <a:gd name="connsiteY1" fmla="*/ 7957 h 939527"/>
                <a:gd name="connsiteX2" fmla="*/ 1191286 w 1343542"/>
                <a:gd name="connsiteY2" fmla="*/ 78778 h 939527"/>
                <a:gd name="connsiteX3" fmla="*/ 1191775 w 1343542"/>
                <a:gd name="connsiteY3" fmla="*/ 78953 h 939527"/>
                <a:gd name="connsiteX4" fmla="*/ 1261792 w 1343542"/>
                <a:gd name="connsiteY4" fmla="*/ 104023 h 939527"/>
                <a:gd name="connsiteX5" fmla="*/ 1305089 w 1343542"/>
                <a:gd name="connsiteY5" fmla="*/ 147511 h 939527"/>
                <a:gd name="connsiteX6" fmla="*/ 1299996 w 1343542"/>
                <a:gd name="connsiteY6" fmla="*/ 222042 h 939527"/>
                <a:gd name="connsiteX7" fmla="*/ 1337205 w 1343542"/>
                <a:gd name="connsiteY7" fmla="*/ 335998 h 939527"/>
                <a:gd name="connsiteX8" fmla="*/ 1273975 w 1343542"/>
                <a:gd name="connsiteY8" fmla="*/ 402735 h 939527"/>
                <a:gd name="connsiteX9" fmla="*/ 1249983 w 1343542"/>
                <a:gd name="connsiteY9" fmla="*/ 412877 h 939527"/>
                <a:gd name="connsiteX10" fmla="*/ 1261791 w 1343542"/>
                <a:gd name="connsiteY10" fmla="*/ 417106 h 939527"/>
                <a:gd name="connsiteX11" fmla="*/ 1305088 w 1343542"/>
                <a:gd name="connsiteY11" fmla="*/ 460593 h 939527"/>
                <a:gd name="connsiteX12" fmla="*/ 1299995 w 1343542"/>
                <a:gd name="connsiteY12" fmla="*/ 535124 h 939527"/>
                <a:gd name="connsiteX13" fmla="*/ 1337204 w 1343542"/>
                <a:gd name="connsiteY13" fmla="*/ 649080 h 939527"/>
                <a:gd name="connsiteX14" fmla="*/ 1162897 w 1343542"/>
                <a:gd name="connsiteY14" fmla="*/ 748832 h 939527"/>
                <a:gd name="connsiteX15" fmla="*/ 1100498 w 1343542"/>
                <a:gd name="connsiteY15" fmla="*/ 834306 h 939527"/>
                <a:gd name="connsiteX16" fmla="*/ 888049 w 1343542"/>
                <a:gd name="connsiteY16" fmla="*/ 844655 h 939527"/>
                <a:gd name="connsiteX17" fmla="*/ 736228 w 1343542"/>
                <a:gd name="connsiteY17" fmla="*/ 935841 h 939527"/>
                <a:gd name="connsiteX18" fmla="*/ 513002 w 1343542"/>
                <a:gd name="connsiteY18" fmla="*/ 880182 h 939527"/>
                <a:gd name="connsiteX19" fmla="*/ 181407 w 1343542"/>
                <a:gd name="connsiteY19" fmla="*/ 825189 h 939527"/>
                <a:gd name="connsiteX20" fmla="*/ 35613 w 1343542"/>
                <a:gd name="connsiteY20" fmla="*/ 763993 h 939527"/>
                <a:gd name="connsiteX21" fmla="*/ 66765 w 1343542"/>
                <a:gd name="connsiteY21" fmla="*/ 681389 h 939527"/>
                <a:gd name="connsiteX22" fmla="*/ 981 w 1343542"/>
                <a:gd name="connsiteY22" fmla="*/ 596639 h 939527"/>
                <a:gd name="connsiteX23" fmla="*/ 121120 w 1343542"/>
                <a:gd name="connsiteY23" fmla="*/ 521311 h 939527"/>
                <a:gd name="connsiteX24" fmla="*/ 122269 w 1343542"/>
                <a:gd name="connsiteY24" fmla="*/ 519325 h 939527"/>
                <a:gd name="connsiteX25" fmla="*/ 123840 w 1343542"/>
                <a:gd name="connsiteY25" fmla="*/ 507575 h 939527"/>
                <a:gd name="connsiteX26" fmla="*/ 90819 w 1343542"/>
                <a:gd name="connsiteY26" fmla="*/ 498419 h 939527"/>
                <a:gd name="connsiteX27" fmla="*/ 35614 w 1343542"/>
                <a:gd name="connsiteY27" fmla="*/ 450911 h 939527"/>
                <a:gd name="connsiteX28" fmla="*/ 66766 w 1343542"/>
                <a:gd name="connsiteY28" fmla="*/ 368307 h 939527"/>
                <a:gd name="connsiteX29" fmla="*/ 982 w 1343542"/>
                <a:gd name="connsiteY29" fmla="*/ 283557 h 939527"/>
                <a:gd name="connsiteX30" fmla="*/ 121121 w 1343542"/>
                <a:gd name="connsiteY30" fmla="*/ 208228 h 939527"/>
                <a:gd name="connsiteX31" fmla="*/ 122270 w 1343542"/>
                <a:gd name="connsiteY31" fmla="*/ 206243 h 939527"/>
                <a:gd name="connsiteX32" fmla="*/ 175786 w 1343542"/>
                <a:gd name="connsiteY32" fmla="*/ 98070 h 939527"/>
                <a:gd name="connsiteX33" fmla="*/ 436130 w 1343542"/>
                <a:gd name="connsiteY33" fmla="*/ 73357 h 939527"/>
                <a:gd name="connsiteX34" fmla="*/ 436188 w 1343542"/>
                <a:gd name="connsiteY34" fmla="*/ 73315 h 939527"/>
                <a:gd name="connsiteX35" fmla="*/ 487962 w 1343542"/>
                <a:gd name="connsiteY35" fmla="*/ 36146 h 939527"/>
                <a:gd name="connsiteX36" fmla="*/ 698616 w 1343542"/>
                <a:gd name="connsiteY36" fmla="*/ 47701 h 939527"/>
                <a:gd name="connsiteX37" fmla="*/ 699551 w 1343542"/>
                <a:gd name="connsiteY37" fmla="*/ 47002 h 939527"/>
                <a:gd name="connsiteX38" fmla="*/ 740671 w 1343542"/>
                <a:gd name="connsiteY38" fmla="*/ 16261 h 939527"/>
                <a:gd name="connsiteX39" fmla="*/ 800896 w 1343542"/>
                <a:gd name="connsiteY39" fmla="*/ 855 h 939527"/>
                <a:gd name="connsiteX40" fmla="*/ 871378 w 1343542"/>
                <a:gd name="connsiteY40" fmla="*/ 6444 h 939527"/>
                <a:gd name="connsiteX41" fmla="*/ 926110 w 1343542"/>
                <a:gd name="connsiteY41" fmla="*/ 33120 h 939527"/>
                <a:gd name="connsiteX42" fmla="*/ 927744 w 1343542"/>
                <a:gd name="connsiteY42" fmla="*/ 33917 h 939527"/>
                <a:gd name="connsiteX43" fmla="*/ 1055615 w 1343542"/>
                <a:gd name="connsiteY43" fmla="*/ 468 h 93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43542" h="939527">
                  <a:moveTo>
                    <a:pt x="1055615" y="468"/>
                  </a:moveTo>
                  <a:cubicBezTo>
                    <a:pt x="1071512" y="1323"/>
                    <a:pt x="1087376" y="3790"/>
                    <a:pt x="1102611" y="7957"/>
                  </a:cubicBezTo>
                  <a:cubicBezTo>
                    <a:pt x="1149045" y="20654"/>
                    <a:pt x="1182341" y="47237"/>
                    <a:pt x="1191286" y="78778"/>
                  </a:cubicBezTo>
                  <a:lnTo>
                    <a:pt x="1191775" y="78953"/>
                  </a:lnTo>
                  <a:lnTo>
                    <a:pt x="1261792" y="104023"/>
                  </a:lnTo>
                  <a:cubicBezTo>
                    <a:pt x="1281360" y="115840"/>
                    <a:pt x="1296393" y="130697"/>
                    <a:pt x="1305089" y="147511"/>
                  </a:cubicBezTo>
                  <a:cubicBezTo>
                    <a:pt x="1317731" y="171920"/>
                    <a:pt x="1315929" y="198430"/>
                    <a:pt x="1299996" y="222042"/>
                  </a:cubicBezTo>
                  <a:cubicBezTo>
                    <a:pt x="1339162" y="254423"/>
                    <a:pt x="1352859" y="296399"/>
                    <a:pt x="1337205" y="335998"/>
                  </a:cubicBezTo>
                  <a:cubicBezTo>
                    <a:pt x="1326800" y="362320"/>
                    <a:pt x="1304375" y="385338"/>
                    <a:pt x="1273975" y="402735"/>
                  </a:cubicBezTo>
                  <a:lnTo>
                    <a:pt x="1249983" y="412877"/>
                  </a:lnTo>
                  <a:lnTo>
                    <a:pt x="1261791" y="417106"/>
                  </a:lnTo>
                  <a:cubicBezTo>
                    <a:pt x="1281359" y="428922"/>
                    <a:pt x="1296392" y="443779"/>
                    <a:pt x="1305088" y="460593"/>
                  </a:cubicBezTo>
                  <a:cubicBezTo>
                    <a:pt x="1317730" y="485002"/>
                    <a:pt x="1315928" y="511512"/>
                    <a:pt x="1299995" y="535124"/>
                  </a:cubicBezTo>
                  <a:cubicBezTo>
                    <a:pt x="1339161" y="567505"/>
                    <a:pt x="1352858" y="609481"/>
                    <a:pt x="1337204" y="649080"/>
                  </a:cubicBezTo>
                  <a:cubicBezTo>
                    <a:pt x="1316394" y="701725"/>
                    <a:pt x="1247504" y="741150"/>
                    <a:pt x="1162897" y="748832"/>
                  </a:cubicBezTo>
                  <a:cubicBezTo>
                    <a:pt x="1162493" y="781691"/>
                    <a:pt x="1139726" y="812854"/>
                    <a:pt x="1100498" y="834306"/>
                  </a:cubicBezTo>
                  <a:cubicBezTo>
                    <a:pt x="1040894" y="866905"/>
                    <a:pt x="954796" y="871093"/>
                    <a:pt x="888049" y="844655"/>
                  </a:cubicBezTo>
                  <a:cubicBezTo>
                    <a:pt x="866462" y="890067"/>
                    <a:pt x="808660" y="924781"/>
                    <a:pt x="736228" y="935841"/>
                  </a:cubicBezTo>
                  <a:cubicBezTo>
                    <a:pt x="650876" y="948871"/>
                    <a:pt x="561797" y="926666"/>
                    <a:pt x="513002" y="880182"/>
                  </a:cubicBezTo>
                  <a:cubicBezTo>
                    <a:pt x="397832" y="924303"/>
                    <a:pt x="248248" y="899503"/>
                    <a:pt x="181407" y="825189"/>
                  </a:cubicBezTo>
                  <a:cubicBezTo>
                    <a:pt x="115747" y="830074"/>
                    <a:pt x="54093" y="804201"/>
                    <a:pt x="35613" y="763993"/>
                  </a:cubicBezTo>
                  <a:cubicBezTo>
                    <a:pt x="22226" y="734903"/>
                    <a:pt x="34060" y="703507"/>
                    <a:pt x="66765" y="681389"/>
                  </a:cubicBezTo>
                  <a:cubicBezTo>
                    <a:pt x="20362" y="664039"/>
                    <a:pt x="-5480" y="630745"/>
                    <a:pt x="981" y="596639"/>
                  </a:cubicBezTo>
                  <a:cubicBezTo>
                    <a:pt x="8559" y="556706"/>
                    <a:pt x="58441" y="525427"/>
                    <a:pt x="121120" y="521311"/>
                  </a:cubicBezTo>
                  <a:cubicBezTo>
                    <a:pt x="121493" y="520644"/>
                    <a:pt x="121897" y="519992"/>
                    <a:pt x="122269" y="519325"/>
                  </a:cubicBezTo>
                  <a:lnTo>
                    <a:pt x="123840" y="507575"/>
                  </a:lnTo>
                  <a:lnTo>
                    <a:pt x="90819" y="498419"/>
                  </a:lnTo>
                  <a:cubicBezTo>
                    <a:pt x="64887" y="487535"/>
                    <a:pt x="44854" y="471015"/>
                    <a:pt x="35614" y="450911"/>
                  </a:cubicBezTo>
                  <a:cubicBezTo>
                    <a:pt x="22227" y="421821"/>
                    <a:pt x="34061" y="390425"/>
                    <a:pt x="66766" y="368307"/>
                  </a:cubicBezTo>
                  <a:cubicBezTo>
                    <a:pt x="20363" y="350957"/>
                    <a:pt x="-5479" y="317663"/>
                    <a:pt x="982" y="283557"/>
                  </a:cubicBezTo>
                  <a:cubicBezTo>
                    <a:pt x="8560" y="243624"/>
                    <a:pt x="58442" y="212345"/>
                    <a:pt x="121121" y="208228"/>
                  </a:cubicBezTo>
                  <a:cubicBezTo>
                    <a:pt x="121494" y="207562"/>
                    <a:pt x="121898" y="206909"/>
                    <a:pt x="122270" y="206243"/>
                  </a:cubicBezTo>
                  <a:cubicBezTo>
                    <a:pt x="113853" y="166919"/>
                    <a:pt x="133483" y="127262"/>
                    <a:pt x="175786" y="98070"/>
                  </a:cubicBezTo>
                  <a:cubicBezTo>
                    <a:pt x="242627" y="51963"/>
                    <a:pt x="350995" y="41686"/>
                    <a:pt x="436130" y="73357"/>
                  </a:cubicBezTo>
                  <a:lnTo>
                    <a:pt x="436188" y="73315"/>
                  </a:lnTo>
                  <a:lnTo>
                    <a:pt x="487962" y="36146"/>
                  </a:lnTo>
                  <a:cubicBezTo>
                    <a:pt x="550589" y="8596"/>
                    <a:pt x="639400" y="10631"/>
                    <a:pt x="698616" y="47701"/>
                  </a:cubicBezTo>
                  <a:lnTo>
                    <a:pt x="699551" y="47002"/>
                  </a:lnTo>
                  <a:lnTo>
                    <a:pt x="740671" y="16261"/>
                  </a:lnTo>
                  <a:cubicBezTo>
                    <a:pt x="758235" y="8214"/>
                    <a:pt x="778828" y="2841"/>
                    <a:pt x="800896" y="855"/>
                  </a:cubicBezTo>
                  <a:cubicBezTo>
                    <a:pt x="825185" y="-1334"/>
                    <a:pt x="849458" y="732"/>
                    <a:pt x="871378" y="6444"/>
                  </a:cubicBezTo>
                  <a:lnTo>
                    <a:pt x="926110" y="33120"/>
                  </a:lnTo>
                  <a:lnTo>
                    <a:pt x="927744" y="33917"/>
                  </a:lnTo>
                  <a:cubicBezTo>
                    <a:pt x="959937" y="9849"/>
                    <a:pt x="1007925" y="-2096"/>
                    <a:pt x="1055615" y="468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7F5039D-91D5-0459-1B18-3494BD8A41C4}"/>
                </a:ext>
              </a:extLst>
            </p:cNvPr>
            <p:cNvSpPr/>
            <p:nvPr/>
          </p:nvSpPr>
          <p:spPr>
            <a:xfrm>
              <a:off x="1413171" y="620089"/>
              <a:ext cx="1242779" cy="1764304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FD856EC-D806-FE19-8F70-79B47A94E63B}"/>
                </a:ext>
              </a:extLst>
            </p:cNvPr>
            <p:cNvSpPr/>
            <p:nvPr/>
          </p:nvSpPr>
          <p:spPr>
            <a:xfrm rot="2196743">
              <a:off x="1949356" y="2888434"/>
              <a:ext cx="154334" cy="159074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81F7438-CEE7-A19F-F0DE-12484922A0CE}"/>
                </a:ext>
              </a:extLst>
            </p:cNvPr>
            <p:cNvSpPr/>
            <p:nvPr/>
          </p:nvSpPr>
          <p:spPr>
            <a:xfrm rot="2196743">
              <a:off x="1944928" y="3171591"/>
              <a:ext cx="154334" cy="159074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0E6C886-4F13-8203-6C0A-1F7025DD7A7A}"/>
                </a:ext>
              </a:extLst>
            </p:cNvPr>
            <p:cNvGrpSpPr/>
            <p:nvPr/>
          </p:nvGrpSpPr>
          <p:grpSpPr>
            <a:xfrm>
              <a:off x="1740038" y="2605950"/>
              <a:ext cx="516781" cy="298650"/>
              <a:chOff x="1759242" y="3794568"/>
              <a:chExt cx="471054" cy="463396"/>
            </a:xfrm>
            <a:grpFill/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F9D9E46-D1CC-77B5-B1E1-3EFBF328EEFD}"/>
                  </a:ext>
                </a:extLst>
              </p:cNvPr>
              <p:cNvSpPr/>
              <p:nvPr/>
            </p:nvSpPr>
            <p:spPr>
              <a:xfrm>
                <a:off x="1759242" y="3794568"/>
                <a:ext cx="471054" cy="314036"/>
              </a:xfrm>
              <a:custGeom>
                <a:avLst/>
                <a:gdLst>
                  <a:gd name="connsiteX0" fmla="*/ 267854 w 471054"/>
                  <a:gd name="connsiteY0" fmla="*/ 193964 h 314036"/>
                  <a:gd name="connsiteX1" fmla="*/ 240145 w 471054"/>
                  <a:gd name="connsiteY1" fmla="*/ 36946 h 314036"/>
                  <a:gd name="connsiteX2" fmla="*/ 193963 w 471054"/>
                  <a:gd name="connsiteY2" fmla="*/ 9236 h 314036"/>
                  <a:gd name="connsiteX3" fmla="*/ 157018 w 471054"/>
                  <a:gd name="connsiteY3" fmla="*/ 0 h 314036"/>
                  <a:gd name="connsiteX4" fmla="*/ 110836 w 471054"/>
                  <a:gd name="connsiteY4" fmla="*/ 18473 h 314036"/>
                  <a:gd name="connsiteX5" fmla="*/ 83127 w 471054"/>
                  <a:gd name="connsiteY5" fmla="*/ 55418 h 314036"/>
                  <a:gd name="connsiteX6" fmla="*/ 120073 w 471054"/>
                  <a:gd name="connsiteY6" fmla="*/ 147782 h 314036"/>
                  <a:gd name="connsiteX7" fmla="*/ 147782 w 471054"/>
                  <a:gd name="connsiteY7" fmla="*/ 166255 h 314036"/>
                  <a:gd name="connsiteX8" fmla="*/ 184727 w 471054"/>
                  <a:gd name="connsiteY8" fmla="*/ 175491 h 314036"/>
                  <a:gd name="connsiteX9" fmla="*/ 258618 w 471054"/>
                  <a:gd name="connsiteY9" fmla="*/ 193964 h 314036"/>
                  <a:gd name="connsiteX10" fmla="*/ 277091 w 471054"/>
                  <a:gd name="connsiteY10" fmla="*/ 147782 h 314036"/>
                  <a:gd name="connsiteX11" fmla="*/ 304800 w 471054"/>
                  <a:gd name="connsiteY11" fmla="*/ 64655 h 314036"/>
                  <a:gd name="connsiteX12" fmla="*/ 387927 w 471054"/>
                  <a:gd name="connsiteY12" fmla="*/ 36946 h 314036"/>
                  <a:gd name="connsiteX13" fmla="*/ 424873 w 471054"/>
                  <a:gd name="connsiteY13" fmla="*/ 46182 h 314036"/>
                  <a:gd name="connsiteX14" fmla="*/ 471054 w 471054"/>
                  <a:gd name="connsiteY14" fmla="*/ 110836 h 314036"/>
                  <a:gd name="connsiteX15" fmla="*/ 461818 w 471054"/>
                  <a:gd name="connsiteY15" fmla="*/ 184727 h 314036"/>
                  <a:gd name="connsiteX16" fmla="*/ 369454 w 471054"/>
                  <a:gd name="connsiteY16" fmla="*/ 230909 h 314036"/>
                  <a:gd name="connsiteX17" fmla="*/ 323273 w 471054"/>
                  <a:gd name="connsiteY17" fmla="*/ 240146 h 314036"/>
                  <a:gd name="connsiteX18" fmla="*/ 267854 w 471054"/>
                  <a:gd name="connsiteY18" fmla="*/ 230909 h 314036"/>
                  <a:gd name="connsiteX19" fmla="*/ 240145 w 471054"/>
                  <a:gd name="connsiteY19" fmla="*/ 221673 h 314036"/>
                  <a:gd name="connsiteX20" fmla="*/ 221673 w 471054"/>
                  <a:gd name="connsiteY20" fmla="*/ 249382 h 314036"/>
                  <a:gd name="connsiteX21" fmla="*/ 193963 w 471054"/>
                  <a:gd name="connsiteY21" fmla="*/ 277091 h 314036"/>
                  <a:gd name="connsiteX22" fmla="*/ 120073 w 471054"/>
                  <a:gd name="connsiteY22" fmla="*/ 286327 h 314036"/>
                  <a:gd name="connsiteX23" fmla="*/ 64654 w 471054"/>
                  <a:gd name="connsiteY23" fmla="*/ 304800 h 314036"/>
                  <a:gd name="connsiteX24" fmla="*/ 0 w 471054"/>
                  <a:gd name="connsiteY24" fmla="*/ 314036 h 3140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71054" h="314036">
                    <a:moveTo>
                      <a:pt x="267854" y="193964"/>
                    </a:moveTo>
                    <a:cubicBezTo>
                      <a:pt x="265908" y="166718"/>
                      <a:pt x="280513" y="71547"/>
                      <a:pt x="240145" y="36946"/>
                    </a:cubicBezTo>
                    <a:cubicBezTo>
                      <a:pt x="226515" y="25263"/>
                      <a:pt x="210368" y="16527"/>
                      <a:pt x="193963" y="9236"/>
                    </a:cubicBezTo>
                    <a:cubicBezTo>
                      <a:pt x="182363" y="4080"/>
                      <a:pt x="169333" y="3079"/>
                      <a:pt x="157018" y="0"/>
                    </a:cubicBezTo>
                    <a:cubicBezTo>
                      <a:pt x="141624" y="6158"/>
                      <a:pt x="124100" y="8525"/>
                      <a:pt x="110836" y="18473"/>
                    </a:cubicBezTo>
                    <a:cubicBezTo>
                      <a:pt x="98521" y="27709"/>
                      <a:pt x="85881" y="40273"/>
                      <a:pt x="83127" y="55418"/>
                    </a:cubicBezTo>
                    <a:cubicBezTo>
                      <a:pt x="74225" y="104379"/>
                      <a:pt x="88960" y="121855"/>
                      <a:pt x="120073" y="147782"/>
                    </a:cubicBezTo>
                    <a:cubicBezTo>
                      <a:pt x="128601" y="154888"/>
                      <a:pt x="137579" y="161882"/>
                      <a:pt x="147782" y="166255"/>
                    </a:cubicBezTo>
                    <a:cubicBezTo>
                      <a:pt x="159450" y="171255"/>
                      <a:pt x="172521" y="172004"/>
                      <a:pt x="184727" y="175491"/>
                    </a:cubicBezTo>
                    <a:cubicBezTo>
                      <a:pt x="251002" y="194426"/>
                      <a:pt x="164718" y="175183"/>
                      <a:pt x="258618" y="193964"/>
                    </a:cubicBezTo>
                    <a:cubicBezTo>
                      <a:pt x="264776" y="178570"/>
                      <a:pt x="272729" y="163778"/>
                      <a:pt x="277091" y="147782"/>
                    </a:cubicBezTo>
                    <a:cubicBezTo>
                      <a:pt x="283937" y="122680"/>
                      <a:pt x="278437" y="83486"/>
                      <a:pt x="304800" y="64655"/>
                    </a:cubicBezTo>
                    <a:cubicBezTo>
                      <a:pt x="323529" y="51277"/>
                      <a:pt x="364939" y="42693"/>
                      <a:pt x="387927" y="36946"/>
                    </a:cubicBezTo>
                    <a:cubicBezTo>
                      <a:pt x="400242" y="40025"/>
                      <a:pt x="414543" y="38804"/>
                      <a:pt x="424873" y="46182"/>
                    </a:cubicBezTo>
                    <a:cubicBezTo>
                      <a:pt x="432166" y="51391"/>
                      <a:pt x="463568" y="99607"/>
                      <a:pt x="471054" y="110836"/>
                    </a:cubicBezTo>
                    <a:cubicBezTo>
                      <a:pt x="467975" y="135466"/>
                      <a:pt x="471365" y="161814"/>
                      <a:pt x="461818" y="184727"/>
                    </a:cubicBezTo>
                    <a:cubicBezTo>
                      <a:pt x="442845" y="230264"/>
                      <a:pt x="408488" y="223812"/>
                      <a:pt x="369454" y="230909"/>
                    </a:cubicBezTo>
                    <a:cubicBezTo>
                      <a:pt x="354009" y="233717"/>
                      <a:pt x="338667" y="237067"/>
                      <a:pt x="323273" y="240146"/>
                    </a:cubicBezTo>
                    <a:cubicBezTo>
                      <a:pt x="304800" y="237067"/>
                      <a:pt x="286136" y="234972"/>
                      <a:pt x="267854" y="230909"/>
                    </a:cubicBezTo>
                    <a:cubicBezTo>
                      <a:pt x="258350" y="228797"/>
                      <a:pt x="249185" y="218057"/>
                      <a:pt x="240145" y="221673"/>
                    </a:cubicBezTo>
                    <a:cubicBezTo>
                      <a:pt x="229838" y="225796"/>
                      <a:pt x="228779" y="240854"/>
                      <a:pt x="221673" y="249382"/>
                    </a:cubicBezTo>
                    <a:cubicBezTo>
                      <a:pt x="213311" y="259417"/>
                      <a:pt x="206239" y="272627"/>
                      <a:pt x="193963" y="277091"/>
                    </a:cubicBezTo>
                    <a:cubicBezTo>
                      <a:pt x="170636" y="285574"/>
                      <a:pt x="144703" y="283248"/>
                      <a:pt x="120073" y="286327"/>
                    </a:cubicBezTo>
                    <a:cubicBezTo>
                      <a:pt x="101600" y="292485"/>
                      <a:pt x="83628" y="300422"/>
                      <a:pt x="64654" y="304800"/>
                    </a:cubicBezTo>
                    <a:cubicBezTo>
                      <a:pt x="43441" y="309695"/>
                      <a:pt x="0" y="314036"/>
                      <a:pt x="0" y="314036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6BD5406A-A951-9346-AF9E-37678F9D7747}"/>
                  </a:ext>
                </a:extLst>
              </p:cNvPr>
              <p:cNvSpPr/>
              <p:nvPr/>
            </p:nvSpPr>
            <p:spPr>
              <a:xfrm>
                <a:off x="2022764" y="4036291"/>
                <a:ext cx="175491" cy="221673"/>
              </a:xfrm>
              <a:custGeom>
                <a:avLst/>
                <a:gdLst>
                  <a:gd name="connsiteX0" fmla="*/ 0 w 175491"/>
                  <a:gd name="connsiteY0" fmla="*/ 0 h 221673"/>
                  <a:gd name="connsiteX1" fmla="*/ 27709 w 175491"/>
                  <a:gd name="connsiteY1" fmla="*/ 46182 h 221673"/>
                  <a:gd name="connsiteX2" fmla="*/ 36945 w 175491"/>
                  <a:gd name="connsiteY2" fmla="*/ 73891 h 221673"/>
                  <a:gd name="connsiteX3" fmla="*/ 64654 w 175491"/>
                  <a:gd name="connsiteY3" fmla="*/ 101600 h 221673"/>
                  <a:gd name="connsiteX4" fmla="*/ 83127 w 175491"/>
                  <a:gd name="connsiteY4" fmla="*/ 129309 h 221673"/>
                  <a:gd name="connsiteX5" fmla="*/ 110836 w 175491"/>
                  <a:gd name="connsiteY5" fmla="*/ 157018 h 221673"/>
                  <a:gd name="connsiteX6" fmla="*/ 129309 w 175491"/>
                  <a:gd name="connsiteY6" fmla="*/ 184727 h 221673"/>
                  <a:gd name="connsiteX7" fmla="*/ 175491 w 175491"/>
                  <a:gd name="connsiteY7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491" h="221673">
                    <a:moveTo>
                      <a:pt x="0" y="0"/>
                    </a:moveTo>
                    <a:cubicBezTo>
                      <a:pt x="9236" y="15394"/>
                      <a:pt x="19681" y="30125"/>
                      <a:pt x="27709" y="46182"/>
                    </a:cubicBezTo>
                    <a:cubicBezTo>
                      <a:pt x="32063" y="54890"/>
                      <a:pt x="31545" y="65790"/>
                      <a:pt x="36945" y="73891"/>
                    </a:cubicBezTo>
                    <a:cubicBezTo>
                      <a:pt x="44191" y="84759"/>
                      <a:pt x="56292" y="91565"/>
                      <a:pt x="64654" y="101600"/>
                    </a:cubicBezTo>
                    <a:cubicBezTo>
                      <a:pt x="71761" y="110128"/>
                      <a:pt x="76020" y="120781"/>
                      <a:pt x="83127" y="129309"/>
                    </a:cubicBezTo>
                    <a:cubicBezTo>
                      <a:pt x="91489" y="139344"/>
                      <a:pt x="102474" y="146983"/>
                      <a:pt x="110836" y="157018"/>
                    </a:cubicBezTo>
                    <a:cubicBezTo>
                      <a:pt x="117943" y="165546"/>
                      <a:pt x="120641" y="177792"/>
                      <a:pt x="129309" y="184727"/>
                    </a:cubicBezTo>
                    <a:cubicBezTo>
                      <a:pt x="193043" y="235715"/>
                      <a:pt x="122550" y="142263"/>
                      <a:pt x="175491" y="221673"/>
                    </a:cubicBezTo>
                  </a:path>
                </a:pathLst>
              </a:cu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A41A738-EB00-01F7-7C10-BFAC3602E86B}"/>
                </a:ext>
              </a:extLst>
            </p:cNvPr>
            <p:cNvSpPr/>
            <p:nvPr/>
          </p:nvSpPr>
          <p:spPr>
            <a:xfrm rot="4812244">
              <a:off x="1721489" y="364519"/>
              <a:ext cx="667047" cy="985285"/>
            </a:xfrm>
            <a:custGeom>
              <a:avLst/>
              <a:gdLst>
                <a:gd name="connsiteX0" fmla="*/ 1055615 w 1343542"/>
                <a:gd name="connsiteY0" fmla="*/ 468 h 939527"/>
                <a:gd name="connsiteX1" fmla="*/ 1102611 w 1343542"/>
                <a:gd name="connsiteY1" fmla="*/ 7957 h 939527"/>
                <a:gd name="connsiteX2" fmla="*/ 1191286 w 1343542"/>
                <a:gd name="connsiteY2" fmla="*/ 78778 h 939527"/>
                <a:gd name="connsiteX3" fmla="*/ 1191775 w 1343542"/>
                <a:gd name="connsiteY3" fmla="*/ 78953 h 939527"/>
                <a:gd name="connsiteX4" fmla="*/ 1261792 w 1343542"/>
                <a:gd name="connsiteY4" fmla="*/ 104023 h 939527"/>
                <a:gd name="connsiteX5" fmla="*/ 1305089 w 1343542"/>
                <a:gd name="connsiteY5" fmla="*/ 147511 h 939527"/>
                <a:gd name="connsiteX6" fmla="*/ 1299996 w 1343542"/>
                <a:gd name="connsiteY6" fmla="*/ 222042 h 939527"/>
                <a:gd name="connsiteX7" fmla="*/ 1337205 w 1343542"/>
                <a:gd name="connsiteY7" fmla="*/ 335998 h 939527"/>
                <a:gd name="connsiteX8" fmla="*/ 1273975 w 1343542"/>
                <a:gd name="connsiteY8" fmla="*/ 402735 h 939527"/>
                <a:gd name="connsiteX9" fmla="*/ 1249983 w 1343542"/>
                <a:gd name="connsiteY9" fmla="*/ 412877 h 939527"/>
                <a:gd name="connsiteX10" fmla="*/ 1261791 w 1343542"/>
                <a:gd name="connsiteY10" fmla="*/ 417106 h 939527"/>
                <a:gd name="connsiteX11" fmla="*/ 1305088 w 1343542"/>
                <a:gd name="connsiteY11" fmla="*/ 460593 h 939527"/>
                <a:gd name="connsiteX12" fmla="*/ 1299995 w 1343542"/>
                <a:gd name="connsiteY12" fmla="*/ 535124 h 939527"/>
                <a:gd name="connsiteX13" fmla="*/ 1337204 w 1343542"/>
                <a:gd name="connsiteY13" fmla="*/ 649080 h 939527"/>
                <a:gd name="connsiteX14" fmla="*/ 1162897 w 1343542"/>
                <a:gd name="connsiteY14" fmla="*/ 748832 h 939527"/>
                <a:gd name="connsiteX15" fmla="*/ 1100498 w 1343542"/>
                <a:gd name="connsiteY15" fmla="*/ 834306 h 939527"/>
                <a:gd name="connsiteX16" fmla="*/ 888049 w 1343542"/>
                <a:gd name="connsiteY16" fmla="*/ 844655 h 939527"/>
                <a:gd name="connsiteX17" fmla="*/ 736228 w 1343542"/>
                <a:gd name="connsiteY17" fmla="*/ 935841 h 939527"/>
                <a:gd name="connsiteX18" fmla="*/ 513002 w 1343542"/>
                <a:gd name="connsiteY18" fmla="*/ 880182 h 939527"/>
                <a:gd name="connsiteX19" fmla="*/ 181407 w 1343542"/>
                <a:gd name="connsiteY19" fmla="*/ 825189 h 939527"/>
                <a:gd name="connsiteX20" fmla="*/ 35613 w 1343542"/>
                <a:gd name="connsiteY20" fmla="*/ 763993 h 939527"/>
                <a:gd name="connsiteX21" fmla="*/ 66765 w 1343542"/>
                <a:gd name="connsiteY21" fmla="*/ 681389 h 939527"/>
                <a:gd name="connsiteX22" fmla="*/ 981 w 1343542"/>
                <a:gd name="connsiteY22" fmla="*/ 596639 h 939527"/>
                <a:gd name="connsiteX23" fmla="*/ 121120 w 1343542"/>
                <a:gd name="connsiteY23" fmla="*/ 521311 h 939527"/>
                <a:gd name="connsiteX24" fmla="*/ 122269 w 1343542"/>
                <a:gd name="connsiteY24" fmla="*/ 519325 h 939527"/>
                <a:gd name="connsiteX25" fmla="*/ 123840 w 1343542"/>
                <a:gd name="connsiteY25" fmla="*/ 507575 h 939527"/>
                <a:gd name="connsiteX26" fmla="*/ 90819 w 1343542"/>
                <a:gd name="connsiteY26" fmla="*/ 498419 h 939527"/>
                <a:gd name="connsiteX27" fmla="*/ 35614 w 1343542"/>
                <a:gd name="connsiteY27" fmla="*/ 450911 h 939527"/>
                <a:gd name="connsiteX28" fmla="*/ 66766 w 1343542"/>
                <a:gd name="connsiteY28" fmla="*/ 368307 h 939527"/>
                <a:gd name="connsiteX29" fmla="*/ 982 w 1343542"/>
                <a:gd name="connsiteY29" fmla="*/ 283557 h 939527"/>
                <a:gd name="connsiteX30" fmla="*/ 121121 w 1343542"/>
                <a:gd name="connsiteY30" fmla="*/ 208228 h 939527"/>
                <a:gd name="connsiteX31" fmla="*/ 122270 w 1343542"/>
                <a:gd name="connsiteY31" fmla="*/ 206243 h 939527"/>
                <a:gd name="connsiteX32" fmla="*/ 175786 w 1343542"/>
                <a:gd name="connsiteY32" fmla="*/ 98070 h 939527"/>
                <a:gd name="connsiteX33" fmla="*/ 436130 w 1343542"/>
                <a:gd name="connsiteY33" fmla="*/ 73357 h 939527"/>
                <a:gd name="connsiteX34" fmla="*/ 436188 w 1343542"/>
                <a:gd name="connsiteY34" fmla="*/ 73315 h 939527"/>
                <a:gd name="connsiteX35" fmla="*/ 487962 w 1343542"/>
                <a:gd name="connsiteY35" fmla="*/ 36146 h 939527"/>
                <a:gd name="connsiteX36" fmla="*/ 698616 w 1343542"/>
                <a:gd name="connsiteY36" fmla="*/ 47701 h 939527"/>
                <a:gd name="connsiteX37" fmla="*/ 699551 w 1343542"/>
                <a:gd name="connsiteY37" fmla="*/ 47002 h 939527"/>
                <a:gd name="connsiteX38" fmla="*/ 740671 w 1343542"/>
                <a:gd name="connsiteY38" fmla="*/ 16261 h 939527"/>
                <a:gd name="connsiteX39" fmla="*/ 800896 w 1343542"/>
                <a:gd name="connsiteY39" fmla="*/ 855 h 939527"/>
                <a:gd name="connsiteX40" fmla="*/ 871378 w 1343542"/>
                <a:gd name="connsiteY40" fmla="*/ 6444 h 939527"/>
                <a:gd name="connsiteX41" fmla="*/ 926110 w 1343542"/>
                <a:gd name="connsiteY41" fmla="*/ 33120 h 939527"/>
                <a:gd name="connsiteX42" fmla="*/ 927744 w 1343542"/>
                <a:gd name="connsiteY42" fmla="*/ 33917 h 939527"/>
                <a:gd name="connsiteX43" fmla="*/ 1055615 w 1343542"/>
                <a:gd name="connsiteY43" fmla="*/ 468 h 93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43542" h="939527">
                  <a:moveTo>
                    <a:pt x="1055615" y="468"/>
                  </a:moveTo>
                  <a:cubicBezTo>
                    <a:pt x="1071512" y="1323"/>
                    <a:pt x="1087376" y="3790"/>
                    <a:pt x="1102611" y="7957"/>
                  </a:cubicBezTo>
                  <a:cubicBezTo>
                    <a:pt x="1149045" y="20654"/>
                    <a:pt x="1182341" y="47237"/>
                    <a:pt x="1191286" y="78778"/>
                  </a:cubicBezTo>
                  <a:lnTo>
                    <a:pt x="1191775" y="78953"/>
                  </a:lnTo>
                  <a:lnTo>
                    <a:pt x="1261792" y="104023"/>
                  </a:lnTo>
                  <a:cubicBezTo>
                    <a:pt x="1281360" y="115840"/>
                    <a:pt x="1296393" y="130697"/>
                    <a:pt x="1305089" y="147511"/>
                  </a:cubicBezTo>
                  <a:cubicBezTo>
                    <a:pt x="1317731" y="171920"/>
                    <a:pt x="1315929" y="198430"/>
                    <a:pt x="1299996" y="222042"/>
                  </a:cubicBezTo>
                  <a:cubicBezTo>
                    <a:pt x="1339162" y="254423"/>
                    <a:pt x="1352859" y="296399"/>
                    <a:pt x="1337205" y="335998"/>
                  </a:cubicBezTo>
                  <a:cubicBezTo>
                    <a:pt x="1326800" y="362320"/>
                    <a:pt x="1304375" y="385338"/>
                    <a:pt x="1273975" y="402735"/>
                  </a:cubicBezTo>
                  <a:lnTo>
                    <a:pt x="1249983" y="412877"/>
                  </a:lnTo>
                  <a:lnTo>
                    <a:pt x="1261791" y="417106"/>
                  </a:lnTo>
                  <a:cubicBezTo>
                    <a:pt x="1281359" y="428922"/>
                    <a:pt x="1296392" y="443779"/>
                    <a:pt x="1305088" y="460593"/>
                  </a:cubicBezTo>
                  <a:cubicBezTo>
                    <a:pt x="1317730" y="485002"/>
                    <a:pt x="1315928" y="511512"/>
                    <a:pt x="1299995" y="535124"/>
                  </a:cubicBezTo>
                  <a:cubicBezTo>
                    <a:pt x="1339161" y="567505"/>
                    <a:pt x="1352858" y="609481"/>
                    <a:pt x="1337204" y="649080"/>
                  </a:cubicBezTo>
                  <a:cubicBezTo>
                    <a:pt x="1316394" y="701725"/>
                    <a:pt x="1247504" y="741150"/>
                    <a:pt x="1162897" y="748832"/>
                  </a:cubicBezTo>
                  <a:cubicBezTo>
                    <a:pt x="1162493" y="781691"/>
                    <a:pt x="1139726" y="812854"/>
                    <a:pt x="1100498" y="834306"/>
                  </a:cubicBezTo>
                  <a:cubicBezTo>
                    <a:pt x="1040894" y="866905"/>
                    <a:pt x="954796" y="871093"/>
                    <a:pt x="888049" y="844655"/>
                  </a:cubicBezTo>
                  <a:cubicBezTo>
                    <a:pt x="866462" y="890067"/>
                    <a:pt x="808660" y="924781"/>
                    <a:pt x="736228" y="935841"/>
                  </a:cubicBezTo>
                  <a:cubicBezTo>
                    <a:pt x="650876" y="948871"/>
                    <a:pt x="561797" y="926666"/>
                    <a:pt x="513002" y="880182"/>
                  </a:cubicBezTo>
                  <a:cubicBezTo>
                    <a:pt x="397832" y="924303"/>
                    <a:pt x="248248" y="899503"/>
                    <a:pt x="181407" y="825189"/>
                  </a:cubicBezTo>
                  <a:cubicBezTo>
                    <a:pt x="115747" y="830074"/>
                    <a:pt x="54093" y="804201"/>
                    <a:pt x="35613" y="763993"/>
                  </a:cubicBezTo>
                  <a:cubicBezTo>
                    <a:pt x="22226" y="734903"/>
                    <a:pt x="34060" y="703507"/>
                    <a:pt x="66765" y="681389"/>
                  </a:cubicBezTo>
                  <a:cubicBezTo>
                    <a:pt x="20362" y="664039"/>
                    <a:pt x="-5480" y="630745"/>
                    <a:pt x="981" y="596639"/>
                  </a:cubicBezTo>
                  <a:cubicBezTo>
                    <a:pt x="8559" y="556706"/>
                    <a:pt x="58441" y="525427"/>
                    <a:pt x="121120" y="521311"/>
                  </a:cubicBezTo>
                  <a:cubicBezTo>
                    <a:pt x="121493" y="520644"/>
                    <a:pt x="121897" y="519992"/>
                    <a:pt x="122269" y="519325"/>
                  </a:cubicBezTo>
                  <a:lnTo>
                    <a:pt x="123840" y="507575"/>
                  </a:lnTo>
                  <a:lnTo>
                    <a:pt x="90819" y="498419"/>
                  </a:lnTo>
                  <a:cubicBezTo>
                    <a:pt x="64887" y="487535"/>
                    <a:pt x="44854" y="471015"/>
                    <a:pt x="35614" y="450911"/>
                  </a:cubicBezTo>
                  <a:cubicBezTo>
                    <a:pt x="22227" y="421821"/>
                    <a:pt x="34061" y="390425"/>
                    <a:pt x="66766" y="368307"/>
                  </a:cubicBezTo>
                  <a:cubicBezTo>
                    <a:pt x="20363" y="350957"/>
                    <a:pt x="-5479" y="317663"/>
                    <a:pt x="982" y="283557"/>
                  </a:cubicBezTo>
                  <a:cubicBezTo>
                    <a:pt x="8560" y="243624"/>
                    <a:pt x="58442" y="212345"/>
                    <a:pt x="121121" y="208228"/>
                  </a:cubicBezTo>
                  <a:cubicBezTo>
                    <a:pt x="121494" y="207562"/>
                    <a:pt x="121898" y="206909"/>
                    <a:pt x="122270" y="206243"/>
                  </a:cubicBezTo>
                  <a:cubicBezTo>
                    <a:pt x="113853" y="166919"/>
                    <a:pt x="133483" y="127262"/>
                    <a:pt x="175786" y="98070"/>
                  </a:cubicBezTo>
                  <a:cubicBezTo>
                    <a:pt x="242627" y="51963"/>
                    <a:pt x="350995" y="41686"/>
                    <a:pt x="436130" y="73357"/>
                  </a:cubicBezTo>
                  <a:lnTo>
                    <a:pt x="436188" y="73315"/>
                  </a:lnTo>
                  <a:lnTo>
                    <a:pt x="487962" y="36146"/>
                  </a:lnTo>
                  <a:cubicBezTo>
                    <a:pt x="550589" y="8596"/>
                    <a:pt x="639400" y="10631"/>
                    <a:pt x="698616" y="47701"/>
                  </a:cubicBezTo>
                  <a:lnTo>
                    <a:pt x="699551" y="47002"/>
                  </a:lnTo>
                  <a:lnTo>
                    <a:pt x="740671" y="16261"/>
                  </a:lnTo>
                  <a:cubicBezTo>
                    <a:pt x="758235" y="8214"/>
                    <a:pt x="778828" y="2841"/>
                    <a:pt x="800896" y="855"/>
                  </a:cubicBezTo>
                  <a:cubicBezTo>
                    <a:pt x="825185" y="-1334"/>
                    <a:pt x="849458" y="732"/>
                    <a:pt x="871378" y="6444"/>
                  </a:cubicBezTo>
                  <a:lnTo>
                    <a:pt x="926110" y="33120"/>
                  </a:lnTo>
                  <a:lnTo>
                    <a:pt x="927744" y="33917"/>
                  </a:lnTo>
                  <a:cubicBezTo>
                    <a:pt x="959937" y="9849"/>
                    <a:pt x="1007925" y="-2096"/>
                    <a:pt x="1055615" y="468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1DE1025-CBFF-5223-15C4-D6426DC8C9CF}"/>
                </a:ext>
              </a:extLst>
            </p:cNvPr>
            <p:cNvSpPr/>
            <p:nvPr/>
          </p:nvSpPr>
          <p:spPr>
            <a:xfrm rot="4812244">
              <a:off x="1815333" y="1875060"/>
              <a:ext cx="442998" cy="763755"/>
            </a:xfrm>
            <a:custGeom>
              <a:avLst/>
              <a:gdLst>
                <a:gd name="connsiteX0" fmla="*/ 1055615 w 1343542"/>
                <a:gd name="connsiteY0" fmla="*/ 468 h 939527"/>
                <a:gd name="connsiteX1" fmla="*/ 1102611 w 1343542"/>
                <a:gd name="connsiteY1" fmla="*/ 7957 h 939527"/>
                <a:gd name="connsiteX2" fmla="*/ 1191286 w 1343542"/>
                <a:gd name="connsiteY2" fmla="*/ 78778 h 939527"/>
                <a:gd name="connsiteX3" fmla="*/ 1191775 w 1343542"/>
                <a:gd name="connsiteY3" fmla="*/ 78953 h 939527"/>
                <a:gd name="connsiteX4" fmla="*/ 1261792 w 1343542"/>
                <a:gd name="connsiteY4" fmla="*/ 104023 h 939527"/>
                <a:gd name="connsiteX5" fmla="*/ 1305089 w 1343542"/>
                <a:gd name="connsiteY5" fmla="*/ 147511 h 939527"/>
                <a:gd name="connsiteX6" fmla="*/ 1299996 w 1343542"/>
                <a:gd name="connsiteY6" fmla="*/ 222042 h 939527"/>
                <a:gd name="connsiteX7" fmla="*/ 1337205 w 1343542"/>
                <a:gd name="connsiteY7" fmla="*/ 335998 h 939527"/>
                <a:gd name="connsiteX8" fmla="*/ 1273975 w 1343542"/>
                <a:gd name="connsiteY8" fmla="*/ 402735 h 939527"/>
                <a:gd name="connsiteX9" fmla="*/ 1249983 w 1343542"/>
                <a:gd name="connsiteY9" fmla="*/ 412877 h 939527"/>
                <a:gd name="connsiteX10" fmla="*/ 1261791 w 1343542"/>
                <a:gd name="connsiteY10" fmla="*/ 417106 h 939527"/>
                <a:gd name="connsiteX11" fmla="*/ 1305088 w 1343542"/>
                <a:gd name="connsiteY11" fmla="*/ 460593 h 939527"/>
                <a:gd name="connsiteX12" fmla="*/ 1299995 w 1343542"/>
                <a:gd name="connsiteY12" fmla="*/ 535124 h 939527"/>
                <a:gd name="connsiteX13" fmla="*/ 1337204 w 1343542"/>
                <a:gd name="connsiteY13" fmla="*/ 649080 h 939527"/>
                <a:gd name="connsiteX14" fmla="*/ 1162897 w 1343542"/>
                <a:gd name="connsiteY14" fmla="*/ 748832 h 939527"/>
                <a:gd name="connsiteX15" fmla="*/ 1100498 w 1343542"/>
                <a:gd name="connsiteY15" fmla="*/ 834306 h 939527"/>
                <a:gd name="connsiteX16" fmla="*/ 888049 w 1343542"/>
                <a:gd name="connsiteY16" fmla="*/ 844655 h 939527"/>
                <a:gd name="connsiteX17" fmla="*/ 736228 w 1343542"/>
                <a:gd name="connsiteY17" fmla="*/ 935841 h 939527"/>
                <a:gd name="connsiteX18" fmla="*/ 513002 w 1343542"/>
                <a:gd name="connsiteY18" fmla="*/ 880182 h 939527"/>
                <a:gd name="connsiteX19" fmla="*/ 181407 w 1343542"/>
                <a:gd name="connsiteY19" fmla="*/ 825189 h 939527"/>
                <a:gd name="connsiteX20" fmla="*/ 35613 w 1343542"/>
                <a:gd name="connsiteY20" fmla="*/ 763993 h 939527"/>
                <a:gd name="connsiteX21" fmla="*/ 66765 w 1343542"/>
                <a:gd name="connsiteY21" fmla="*/ 681389 h 939527"/>
                <a:gd name="connsiteX22" fmla="*/ 981 w 1343542"/>
                <a:gd name="connsiteY22" fmla="*/ 596639 h 939527"/>
                <a:gd name="connsiteX23" fmla="*/ 121120 w 1343542"/>
                <a:gd name="connsiteY23" fmla="*/ 521311 h 939527"/>
                <a:gd name="connsiteX24" fmla="*/ 122269 w 1343542"/>
                <a:gd name="connsiteY24" fmla="*/ 519325 h 939527"/>
                <a:gd name="connsiteX25" fmla="*/ 123840 w 1343542"/>
                <a:gd name="connsiteY25" fmla="*/ 507575 h 939527"/>
                <a:gd name="connsiteX26" fmla="*/ 90819 w 1343542"/>
                <a:gd name="connsiteY26" fmla="*/ 498419 h 939527"/>
                <a:gd name="connsiteX27" fmla="*/ 35614 w 1343542"/>
                <a:gd name="connsiteY27" fmla="*/ 450911 h 939527"/>
                <a:gd name="connsiteX28" fmla="*/ 66766 w 1343542"/>
                <a:gd name="connsiteY28" fmla="*/ 368307 h 939527"/>
                <a:gd name="connsiteX29" fmla="*/ 982 w 1343542"/>
                <a:gd name="connsiteY29" fmla="*/ 283557 h 939527"/>
                <a:gd name="connsiteX30" fmla="*/ 121121 w 1343542"/>
                <a:gd name="connsiteY30" fmla="*/ 208228 h 939527"/>
                <a:gd name="connsiteX31" fmla="*/ 122270 w 1343542"/>
                <a:gd name="connsiteY31" fmla="*/ 206243 h 939527"/>
                <a:gd name="connsiteX32" fmla="*/ 175786 w 1343542"/>
                <a:gd name="connsiteY32" fmla="*/ 98070 h 939527"/>
                <a:gd name="connsiteX33" fmla="*/ 436130 w 1343542"/>
                <a:gd name="connsiteY33" fmla="*/ 73357 h 939527"/>
                <a:gd name="connsiteX34" fmla="*/ 436188 w 1343542"/>
                <a:gd name="connsiteY34" fmla="*/ 73315 h 939527"/>
                <a:gd name="connsiteX35" fmla="*/ 487962 w 1343542"/>
                <a:gd name="connsiteY35" fmla="*/ 36146 h 939527"/>
                <a:gd name="connsiteX36" fmla="*/ 698616 w 1343542"/>
                <a:gd name="connsiteY36" fmla="*/ 47701 h 939527"/>
                <a:gd name="connsiteX37" fmla="*/ 699551 w 1343542"/>
                <a:gd name="connsiteY37" fmla="*/ 47002 h 939527"/>
                <a:gd name="connsiteX38" fmla="*/ 740671 w 1343542"/>
                <a:gd name="connsiteY38" fmla="*/ 16261 h 939527"/>
                <a:gd name="connsiteX39" fmla="*/ 800896 w 1343542"/>
                <a:gd name="connsiteY39" fmla="*/ 855 h 939527"/>
                <a:gd name="connsiteX40" fmla="*/ 871378 w 1343542"/>
                <a:gd name="connsiteY40" fmla="*/ 6444 h 939527"/>
                <a:gd name="connsiteX41" fmla="*/ 926110 w 1343542"/>
                <a:gd name="connsiteY41" fmla="*/ 33120 h 939527"/>
                <a:gd name="connsiteX42" fmla="*/ 927744 w 1343542"/>
                <a:gd name="connsiteY42" fmla="*/ 33917 h 939527"/>
                <a:gd name="connsiteX43" fmla="*/ 1055615 w 1343542"/>
                <a:gd name="connsiteY43" fmla="*/ 468 h 93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43542" h="939527">
                  <a:moveTo>
                    <a:pt x="1055615" y="468"/>
                  </a:moveTo>
                  <a:cubicBezTo>
                    <a:pt x="1071512" y="1323"/>
                    <a:pt x="1087376" y="3790"/>
                    <a:pt x="1102611" y="7957"/>
                  </a:cubicBezTo>
                  <a:cubicBezTo>
                    <a:pt x="1149045" y="20654"/>
                    <a:pt x="1182341" y="47237"/>
                    <a:pt x="1191286" y="78778"/>
                  </a:cubicBezTo>
                  <a:lnTo>
                    <a:pt x="1191775" y="78953"/>
                  </a:lnTo>
                  <a:lnTo>
                    <a:pt x="1261792" y="104023"/>
                  </a:lnTo>
                  <a:cubicBezTo>
                    <a:pt x="1281360" y="115840"/>
                    <a:pt x="1296393" y="130697"/>
                    <a:pt x="1305089" y="147511"/>
                  </a:cubicBezTo>
                  <a:cubicBezTo>
                    <a:pt x="1317731" y="171920"/>
                    <a:pt x="1315929" y="198430"/>
                    <a:pt x="1299996" y="222042"/>
                  </a:cubicBezTo>
                  <a:cubicBezTo>
                    <a:pt x="1339162" y="254423"/>
                    <a:pt x="1352859" y="296399"/>
                    <a:pt x="1337205" y="335998"/>
                  </a:cubicBezTo>
                  <a:cubicBezTo>
                    <a:pt x="1326800" y="362320"/>
                    <a:pt x="1304375" y="385338"/>
                    <a:pt x="1273975" y="402735"/>
                  </a:cubicBezTo>
                  <a:lnTo>
                    <a:pt x="1249983" y="412877"/>
                  </a:lnTo>
                  <a:lnTo>
                    <a:pt x="1261791" y="417106"/>
                  </a:lnTo>
                  <a:cubicBezTo>
                    <a:pt x="1281359" y="428922"/>
                    <a:pt x="1296392" y="443779"/>
                    <a:pt x="1305088" y="460593"/>
                  </a:cubicBezTo>
                  <a:cubicBezTo>
                    <a:pt x="1317730" y="485002"/>
                    <a:pt x="1315928" y="511512"/>
                    <a:pt x="1299995" y="535124"/>
                  </a:cubicBezTo>
                  <a:cubicBezTo>
                    <a:pt x="1339161" y="567505"/>
                    <a:pt x="1352858" y="609481"/>
                    <a:pt x="1337204" y="649080"/>
                  </a:cubicBezTo>
                  <a:cubicBezTo>
                    <a:pt x="1316394" y="701725"/>
                    <a:pt x="1247504" y="741150"/>
                    <a:pt x="1162897" y="748832"/>
                  </a:cubicBezTo>
                  <a:cubicBezTo>
                    <a:pt x="1162493" y="781691"/>
                    <a:pt x="1139726" y="812854"/>
                    <a:pt x="1100498" y="834306"/>
                  </a:cubicBezTo>
                  <a:cubicBezTo>
                    <a:pt x="1040894" y="866905"/>
                    <a:pt x="954796" y="871093"/>
                    <a:pt x="888049" y="844655"/>
                  </a:cubicBezTo>
                  <a:cubicBezTo>
                    <a:pt x="866462" y="890067"/>
                    <a:pt x="808660" y="924781"/>
                    <a:pt x="736228" y="935841"/>
                  </a:cubicBezTo>
                  <a:cubicBezTo>
                    <a:pt x="650876" y="948871"/>
                    <a:pt x="561797" y="926666"/>
                    <a:pt x="513002" y="880182"/>
                  </a:cubicBezTo>
                  <a:cubicBezTo>
                    <a:pt x="397832" y="924303"/>
                    <a:pt x="248248" y="899503"/>
                    <a:pt x="181407" y="825189"/>
                  </a:cubicBezTo>
                  <a:cubicBezTo>
                    <a:pt x="115747" y="830074"/>
                    <a:pt x="54093" y="804201"/>
                    <a:pt x="35613" y="763993"/>
                  </a:cubicBezTo>
                  <a:cubicBezTo>
                    <a:pt x="22226" y="734903"/>
                    <a:pt x="34060" y="703507"/>
                    <a:pt x="66765" y="681389"/>
                  </a:cubicBezTo>
                  <a:cubicBezTo>
                    <a:pt x="20362" y="664039"/>
                    <a:pt x="-5480" y="630745"/>
                    <a:pt x="981" y="596639"/>
                  </a:cubicBezTo>
                  <a:cubicBezTo>
                    <a:pt x="8559" y="556706"/>
                    <a:pt x="58441" y="525427"/>
                    <a:pt x="121120" y="521311"/>
                  </a:cubicBezTo>
                  <a:cubicBezTo>
                    <a:pt x="121493" y="520644"/>
                    <a:pt x="121897" y="519992"/>
                    <a:pt x="122269" y="519325"/>
                  </a:cubicBezTo>
                  <a:lnTo>
                    <a:pt x="123840" y="507575"/>
                  </a:lnTo>
                  <a:lnTo>
                    <a:pt x="90819" y="498419"/>
                  </a:lnTo>
                  <a:cubicBezTo>
                    <a:pt x="64887" y="487535"/>
                    <a:pt x="44854" y="471015"/>
                    <a:pt x="35614" y="450911"/>
                  </a:cubicBezTo>
                  <a:cubicBezTo>
                    <a:pt x="22227" y="421821"/>
                    <a:pt x="34061" y="390425"/>
                    <a:pt x="66766" y="368307"/>
                  </a:cubicBezTo>
                  <a:cubicBezTo>
                    <a:pt x="20363" y="350957"/>
                    <a:pt x="-5479" y="317663"/>
                    <a:pt x="982" y="283557"/>
                  </a:cubicBezTo>
                  <a:cubicBezTo>
                    <a:pt x="8560" y="243624"/>
                    <a:pt x="58442" y="212345"/>
                    <a:pt x="121121" y="208228"/>
                  </a:cubicBezTo>
                  <a:cubicBezTo>
                    <a:pt x="121494" y="207562"/>
                    <a:pt x="121898" y="206909"/>
                    <a:pt x="122270" y="206243"/>
                  </a:cubicBezTo>
                  <a:cubicBezTo>
                    <a:pt x="113853" y="166919"/>
                    <a:pt x="133483" y="127262"/>
                    <a:pt x="175786" y="98070"/>
                  </a:cubicBezTo>
                  <a:cubicBezTo>
                    <a:pt x="242627" y="51963"/>
                    <a:pt x="350995" y="41686"/>
                    <a:pt x="436130" y="73357"/>
                  </a:cubicBezTo>
                  <a:lnTo>
                    <a:pt x="436188" y="73315"/>
                  </a:lnTo>
                  <a:lnTo>
                    <a:pt x="487962" y="36146"/>
                  </a:lnTo>
                  <a:cubicBezTo>
                    <a:pt x="550589" y="8596"/>
                    <a:pt x="639400" y="10631"/>
                    <a:pt x="698616" y="47701"/>
                  </a:cubicBezTo>
                  <a:lnTo>
                    <a:pt x="699551" y="47002"/>
                  </a:lnTo>
                  <a:lnTo>
                    <a:pt x="740671" y="16261"/>
                  </a:lnTo>
                  <a:cubicBezTo>
                    <a:pt x="758235" y="8214"/>
                    <a:pt x="778828" y="2841"/>
                    <a:pt x="800896" y="855"/>
                  </a:cubicBezTo>
                  <a:cubicBezTo>
                    <a:pt x="825185" y="-1334"/>
                    <a:pt x="849458" y="732"/>
                    <a:pt x="871378" y="6444"/>
                  </a:cubicBezTo>
                  <a:lnTo>
                    <a:pt x="926110" y="33120"/>
                  </a:lnTo>
                  <a:lnTo>
                    <a:pt x="927744" y="33917"/>
                  </a:lnTo>
                  <a:cubicBezTo>
                    <a:pt x="959937" y="9849"/>
                    <a:pt x="1007925" y="-2096"/>
                    <a:pt x="1055615" y="468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549EDA6-9D29-8293-18E0-0B6DB4E14171}"/>
                </a:ext>
              </a:extLst>
            </p:cNvPr>
            <p:cNvSpPr/>
            <p:nvPr/>
          </p:nvSpPr>
          <p:spPr>
            <a:xfrm>
              <a:off x="1931266" y="2107397"/>
              <a:ext cx="211132" cy="152400"/>
            </a:xfrm>
            <a:prstGeom prst="ellipse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4370672-2569-7996-16B5-8BF5595997AC}"/>
              </a:ext>
            </a:extLst>
          </p:cNvPr>
          <p:cNvGrpSpPr/>
          <p:nvPr/>
        </p:nvGrpSpPr>
        <p:grpSpPr>
          <a:xfrm>
            <a:off x="3184075" y="129334"/>
            <a:ext cx="885524" cy="1107996"/>
            <a:chOff x="770021" y="1838425"/>
            <a:chExt cx="885524" cy="110799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23CEB18-1DF9-5F1E-5363-F6AD5D848C74}"/>
                </a:ext>
              </a:extLst>
            </p:cNvPr>
            <p:cNvSpPr/>
            <p:nvPr/>
          </p:nvSpPr>
          <p:spPr>
            <a:xfrm>
              <a:off x="770021" y="2030931"/>
              <a:ext cx="866273" cy="866273"/>
            </a:xfrm>
            <a:prstGeom prst="rect">
              <a:avLst/>
            </a:prstGeom>
            <a:solidFill>
              <a:srgbClr val="FAD998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6BE5E85-3B34-9688-839D-4F31B2999FD6}"/>
                </a:ext>
              </a:extLst>
            </p:cNvPr>
            <p:cNvSpPr txBox="1"/>
            <p:nvPr/>
          </p:nvSpPr>
          <p:spPr>
            <a:xfrm>
              <a:off x="843815" y="1838425"/>
              <a:ext cx="8117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876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156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8</cp:revision>
  <dcterms:created xsi:type="dcterms:W3CDTF">2023-11-02T15:32:00Z</dcterms:created>
  <dcterms:modified xsi:type="dcterms:W3CDTF">2024-12-28T15:36:43Z</dcterms:modified>
</cp:coreProperties>
</file>