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0" r:id="rId5"/>
    <p:sldId id="259" r:id="rId6"/>
    <p:sldId id="262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CEC2-01E9-10A5-7B79-6D3BF56F7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5E58D-2272-5D1E-8E24-86CC28916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8FEB7-8E7E-DD7C-0EE8-CB65CB09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0BE4-2A6B-2F98-A264-480C5AC3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822C4-E263-E289-A0EA-D5B88736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9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1051-87DC-D5B4-F129-6411CE007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59A5C-76F6-043D-5300-6F6214232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784AE-B0B0-1580-4262-DCF5A377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A1D37-B669-25E2-FDF4-C98DFD3A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264FE-586D-285D-2E83-014CD9E7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6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26DF6-BAA9-11E1-B735-AF5D501AF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D8DC7-5DE6-016F-37D5-E361F69B0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E2D6-F07A-80FA-A88C-B4C1FFFF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5938F-242E-319E-4474-18D2A5FC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EA30E-DDDE-B64C-3AEC-0429A86B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2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A5DD-7115-99D1-95F8-EDC4AB0AD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0AB6C-06A8-40E6-DDBA-778182BC9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E9A2F-759E-25BC-4428-3D3F7823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1A054-0F26-8E5E-8141-3D137D3D5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C32C1-2A9C-B2F2-D830-C247B397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E0A2-C836-25E5-1EC8-FC1F35D00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F3244-D60E-431F-CD9F-89816CAD5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89E2-1070-59A9-FB51-4437A2E5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A76A1-74DD-4FCB-23E7-076F5D2C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2CAD8-75CA-6975-3ADB-FEE517A4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5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EDD7-FBFF-D8C8-BB04-4A7FFCBCA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73A15-6A8E-FCB1-59B7-67A36800A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C9BCE-B2AE-3EC3-4CD5-5F1DD8C2C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F1043-65F9-B4BC-4C96-2600D762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95AAF-4A77-3C2E-35AA-36DFB9EB4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57817-FADE-6DD3-F517-1BF3BD0E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9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78795-9814-AC24-5B5D-9B3D74D8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58EDD-EE7A-A669-6EB7-09B88729D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130AA-3E6D-CA4B-EBAC-8949D44E4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B39E8-1B25-7A12-89B1-AAC616CCD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F9EF42-D050-7D7D-C2C0-7833117D0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FCBEC-48B6-8A18-7011-02D58AE0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EB74C-999B-2ABC-D835-E13A8BC6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1747B0-ECE7-4A7C-34F8-DABC3D95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6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C0BD6-ECEB-593D-D66B-62BFB46C1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78D21-6431-7EFD-3B8B-00531E80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EAE16-CD4F-0F88-355A-A1B3467B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D56439-C6BA-34A2-2467-F93A8561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7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EBF80-30DD-D2FB-60F7-E0C91753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8D0853-0628-7AE9-7434-C460A526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D80BD-BDAB-694F-9E7A-B4E9449A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8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3F6E9-EE8F-FA36-EF2A-0709081A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FB35-B4E7-E95A-8B28-5FD8E47C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4D169-6E78-49A0-63F3-CEBE15453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E161F-CBA9-A260-96E0-AF3935AC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EF50F-A1C9-B859-BD93-2E8EC87F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46D36-3BFA-9115-208E-B55E568B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FBAA-17B0-0127-5B5C-EAA0691C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9F5C4-6011-E9C9-6333-18AE1D998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023EC-EA39-411C-854A-BCACDB81D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B309D-8687-89C3-D381-5968723C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7F2E3-C11F-08F3-D118-2954546F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79577-0560-DB87-C0CF-710A1D1A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3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39000-560C-1B97-CEA3-8D2DFBF0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60A8A-0648-CB91-E60E-510C6A653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B29F-707B-17EE-B5F5-3097C7A06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F870-76F0-477E-ADBF-F8D91B45602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9DF1F-E118-AFF4-55F4-E56A20B02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FDA3D-3EEE-94D2-DAF7-962666B8E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CEC2E-D552-4004-933E-A300A1419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6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D468439-7959-4974-86EB-DB3FBBF81EBF}"/>
              </a:ext>
            </a:extLst>
          </p:cNvPr>
          <p:cNvSpPr/>
          <p:nvPr/>
        </p:nvSpPr>
        <p:spPr>
          <a:xfrm>
            <a:off x="2510052" y="3728251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B List</a:t>
            </a:r>
          </a:p>
          <a:p>
            <a:pPr algn="ctr"/>
            <a:endParaRPr lang="en-US" sz="36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58F14A2-7452-4E25-B52A-34896DA1C1EC}"/>
              </a:ext>
            </a:extLst>
          </p:cNvPr>
          <p:cNvSpPr/>
          <p:nvPr/>
        </p:nvSpPr>
        <p:spPr>
          <a:xfrm>
            <a:off x="5753387" y="3595495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3372F38-D4B5-4907-B71A-55F8DFE788FF}"/>
              </a:ext>
            </a:extLst>
          </p:cNvPr>
          <p:cNvSpPr/>
          <p:nvPr/>
        </p:nvSpPr>
        <p:spPr>
          <a:xfrm>
            <a:off x="8464279" y="3575615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EAE3FD5-8DA3-5C49-0195-2E8E7C36607B}"/>
              </a:ext>
            </a:extLst>
          </p:cNvPr>
          <p:cNvGrpSpPr/>
          <p:nvPr/>
        </p:nvGrpSpPr>
        <p:grpSpPr>
          <a:xfrm>
            <a:off x="8080538" y="2032999"/>
            <a:ext cx="1066359" cy="2908323"/>
            <a:chOff x="8927024" y="543029"/>
            <a:chExt cx="2016575" cy="5499884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33C2F75-FB98-1EE7-9000-B1FD67BF38A9}"/>
                </a:ext>
              </a:extLst>
            </p:cNvPr>
            <p:cNvSpPr/>
            <p:nvPr/>
          </p:nvSpPr>
          <p:spPr>
            <a:xfrm rot="2888988">
              <a:off x="9417616" y="5517211"/>
              <a:ext cx="476652" cy="574752"/>
            </a:xfrm>
            <a:prstGeom prst="ellipse">
              <a:avLst/>
            </a:prstGeom>
            <a:solidFill>
              <a:srgbClr val="6C2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C79BED1-83BF-80A3-2A7F-1A49D25154A2}"/>
                </a:ext>
              </a:extLst>
            </p:cNvPr>
            <p:cNvSpPr/>
            <p:nvPr/>
          </p:nvSpPr>
          <p:spPr>
            <a:xfrm rot="18350097">
              <a:off x="10154018" y="5510794"/>
              <a:ext cx="476652" cy="574752"/>
            </a:xfrm>
            <a:prstGeom prst="ellipse">
              <a:avLst/>
            </a:prstGeom>
            <a:solidFill>
              <a:srgbClr val="6C2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125">
              <a:extLst>
                <a:ext uri="{FF2B5EF4-FFF2-40B4-BE49-F238E27FC236}">
                  <a16:creationId xmlns:a16="http://schemas.microsoft.com/office/drawing/2014/main" id="{3CD819A3-65AC-C395-CDCC-CD2899AE591A}"/>
                </a:ext>
              </a:extLst>
            </p:cNvPr>
            <p:cNvSpPr/>
            <p:nvPr/>
          </p:nvSpPr>
          <p:spPr>
            <a:xfrm rot="5400000">
              <a:off x="9219779" y="1105166"/>
              <a:ext cx="509511" cy="200884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126">
              <a:extLst>
                <a:ext uri="{FF2B5EF4-FFF2-40B4-BE49-F238E27FC236}">
                  <a16:creationId xmlns:a16="http://schemas.microsoft.com/office/drawing/2014/main" id="{AC2FB10C-045F-BDB8-B2B3-EBE2B0BC4B35}"/>
                </a:ext>
              </a:extLst>
            </p:cNvPr>
            <p:cNvSpPr/>
            <p:nvPr/>
          </p:nvSpPr>
          <p:spPr>
            <a:xfrm rot="5400000">
              <a:off x="10216772" y="1085184"/>
              <a:ext cx="509510" cy="200884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Trapezoid 237">
              <a:extLst>
                <a:ext uri="{FF2B5EF4-FFF2-40B4-BE49-F238E27FC236}">
                  <a16:creationId xmlns:a16="http://schemas.microsoft.com/office/drawing/2014/main" id="{900E4ED8-2360-3C1E-8D71-578682557339}"/>
                </a:ext>
              </a:extLst>
            </p:cNvPr>
            <p:cNvSpPr/>
            <p:nvPr/>
          </p:nvSpPr>
          <p:spPr>
            <a:xfrm>
              <a:off x="9456083" y="2287091"/>
              <a:ext cx="1063188" cy="1463739"/>
            </a:xfrm>
            <a:prstGeom prst="trapezoid">
              <a:avLst>
                <a:gd name="adj" fmla="val 3735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D3672E06-E827-2333-1D84-F4299F11BDFA}"/>
                </a:ext>
              </a:extLst>
            </p:cNvPr>
            <p:cNvSpPr/>
            <p:nvPr/>
          </p:nvSpPr>
          <p:spPr>
            <a:xfrm>
              <a:off x="8927024" y="1973790"/>
              <a:ext cx="2016575" cy="17265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03B00868-488E-5949-1668-3483B9BABD59}"/>
                </a:ext>
              </a:extLst>
            </p:cNvPr>
            <p:cNvSpPr/>
            <p:nvPr/>
          </p:nvSpPr>
          <p:spPr>
            <a:xfrm>
              <a:off x="9457014" y="543029"/>
              <a:ext cx="1019031" cy="16215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1" name="Rounded Rectangle 124">
              <a:extLst>
                <a:ext uri="{FF2B5EF4-FFF2-40B4-BE49-F238E27FC236}">
                  <a16:creationId xmlns:a16="http://schemas.microsoft.com/office/drawing/2014/main" id="{7BAE2EDE-1B03-43FE-FDF2-51E2EF3F851D}"/>
                </a:ext>
              </a:extLst>
            </p:cNvPr>
            <p:cNvSpPr/>
            <p:nvPr/>
          </p:nvSpPr>
          <p:spPr>
            <a:xfrm>
              <a:off x="9367543" y="546651"/>
              <a:ext cx="1229932" cy="483231"/>
            </a:xfrm>
            <a:prstGeom prst="roundRect">
              <a:avLst>
                <a:gd name="adj" fmla="val 26951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4CD38248-2DC0-12EA-D098-394586858D4C}"/>
                </a:ext>
              </a:extLst>
            </p:cNvPr>
            <p:cNvGrpSpPr/>
            <p:nvPr/>
          </p:nvGrpSpPr>
          <p:grpSpPr>
            <a:xfrm>
              <a:off x="9638597" y="2602536"/>
              <a:ext cx="680187" cy="804054"/>
              <a:chOff x="5126435" y="-596326"/>
              <a:chExt cx="1256468" cy="1520269"/>
            </a:xfrm>
          </p:grpSpPr>
          <p:grpSp>
            <p:nvGrpSpPr>
              <p:cNvPr id="387" name="Group 386">
                <a:extLst>
                  <a:ext uri="{FF2B5EF4-FFF2-40B4-BE49-F238E27FC236}">
                    <a16:creationId xmlns:a16="http://schemas.microsoft.com/office/drawing/2014/main" id="{56C0804D-A951-70D4-C071-14563D7AC598}"/>
                  </a:ext>
                </a:extLst>
              </p:cNvPr>
              <p:cNvGrpSpPr/>
              <p:nvPr/>
            </p:nvGrpSpPr>
            <p:grpSpPr>
              <a:xfrm>
                <a:off x="5126435" y="-596326"/>
                <a:ext cx="1213796" cy="329044"/>
                <a:chOff x="5892908" y="576400"/>
                <a:chExt cx="1213796" cy="329044"/>
              </a:xfrm>
            </p:grpSpPr>
            <p:sp>
              <p:nvSpPr>
                <p:cNvPr id="412" name="Rounded Rectangle 72">
                  <a:extLst>
                    <a:ext uri="{FF2B5EF4-FFF2-40B4-BE49-F238E27FC236}">
                      <a16:creationId xmlns:a16="http://schemas.microsoft.com/office/drawing/2014/main" id="{5CB5BE6A-C48E-3603-A6F3-3162D0708E8D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13" name="Group 412">
                  <a:extLst>
                    <a:ext uri="{FF2B5EF4-FFF2-40B4-BE49-F238E27FC236}">
                      <a16:creationId xmlns:a16="http://schemas.microsoft.com/office/drawing/2014/main" id="{11F19816-D4EF-5F07-F4B9-B061F751867B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17" name="Oval 416">
                    <a:extLst>
                      <a:ext uri="{FF2B5EF4-FFF2-40B4-BE49-F238E27FC236}">
                        <a16:creationId xmlns:a16="http://schemas.microsoft.com/office/drawing/2014/main" id="{CFD93F70-31A7-ACB8-F6CF-BE903243FC1B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8" name="Hexagon 417">
                    <a:extLst>
                      <a:ext uri="{FF2B5EF4-FFF2-40B4-BE49-F238E27FC236}">
                        <a16:creationId xmlns:a16="http://schemas.microsoft.com/office/drawing/2014/main" id="{ECA14F7F-BDE8-5D63-D3C8-A96D69DF7115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414" name="Group 413">
                  <a:extLst>
                    <a:ext uri="{FF2B5EF4-FFF2-40B4-BE49-F238E27FC236}">
                      <a16:creationId xmlns:a16="http://schemas.microsoft.com/office/drawing/2014/main" id="{BE1A8E93-8488-08E2-4352-2079B64F23DF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15" name="Oval 414">
                    <a:extLst>
                      <a:ext uri="{FF2B5EF4-FFF2-40B4-BE49-F238E27FC236}">
                        <a16:creationId xmlns:a16="http://schemas.microsoft.com/office/drawing/2014/main" id="{E1C746CB-F8A2-E039-125B-802595318B88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6" name="Hexagon 415">
                    <a:extLst>
                      <a:ext uri="{FF2B5EF4-FFF2-40B4-BE49-F238E27FC236}">
                        <a16:creationId xmlns:a16="http://schemas.microsoft.com/office/drawing/2014/main" id="{42FAFA6D-3CD0-154F-CAEF-0114F897E781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388" name="Group 387">
                <a:extLst>
                  <a:ext uri="{FF2B5EF4-FFF2-40B4-BE49-F238E27FC236}">
                    <a16:creationId xmlns:a16="http://schemas.microsoft.com/office/drawing/2014/main" id="{C56F5666-70A8-A3D1-4232-CED9C286BF6E}"/>
                  </a:ext>
                </a:extLst>
              </p:cNvPr>
              <p:cNvGrpSpPr/>
              <p:nvPr/>
            </p:nvGrpSpPr>
            <p:grpSpPr>
              <a:xfrm>
                <a:off x="5140659" y="-199251"/>
                <a:ext cx="1213796" cy="329044"/>
                <a:chOff x="5892908" y="576400"/>
                <a:chExt cx="1213796" cy="329044"/>
              </a:xfrm>
            </p:grpSpPr>
            <p:sp>
              <p:nvSpPr>
                <p:cNvPr id="405" name="Rounded Rectangle 177">
                  <a:extLst>
                    <a:ext uri="{FF2B5EF4-FFF2-40B4-BE49-F238E27FC236}">
                      <a16:creationId xmlns:a16="http://schemas.microsoft.com/office/drawing/2014/main" id="{925C6D48-597C-DE3A-E72D-EEA5CD6E9C87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06" name="Group 405">
                  <a:extLst>
                    <a:ext uri="{FF2B5EF4-FFF2-40B4-BE49-F238E27FC236}">
                      <a16:creationId xmlns:a16="http://schemas.microsoft.com/office/drawing/2014/main" id="{36F769D5-F838-81BB-D34D-409C0FA69693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10" name="Oval 409">
                    <a:extLst>
                      <a:ext uri="{FF2B5EF4-FFF2-40B4-BE49-F238E27FC236}">
                        <a16:creationId xmlns:a16="http://schemas.microsoft.com/office/drawing/2014/main" id="{B37C03F7-3B15-E7EC-C4D5-3FA70CF360E9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1" name="Hexagon 410">
                    <a:extLst>
                      <a:ext uri="{FF2B5EF4-FFF2-40B4-BE49-F238E27FC236}">
                        <a16:creationId xmlns:a16="http://schemas.microsoft.com/office/drawing/2014/main" id="{85DE3BA7-AC62-C5F8-BE6E-CE57D7AA0195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407" name="Group 406">
                  <a:extLst>
                    <a:ext uri="{FF2B5EF4-FFF2-40B4-BE49-F238E27FC236}">
                      <a16:creationId xmlns:a16="http://schemas.microsoft.com/office/drawing/2014/main" id="{DE194872-E44A-E0C4-1AFB-43F70C3F2A2F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08" name="Oval 407">
                    <a:extLst>
                      <a:ext uri="{FF2B5EF4-FFF2-40B4-BE49-F238E27FC236}">
                        <a16:creationId xmlns:a16="http://schemas.microsoft.com/office/drawing/2014/main" id="{CED3DBA3-2C5E-98EE-12D2-EE9AD731C59E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9" name="Hexagon 408">
                    <a:extLst>
                      <a:ext uri="{FF2B5EF4-FFF2-40B4-BE49-F238E27FC236}">
                        <a16:creationId xmlns:a16="http://schemas.microsoft.com/office/drawing/2014/main" id="{EF9AD188-E85C-D7CE-D13D-E80B8093F152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389" name="Group 388">
                <a:extLst>
                  <a:ext uri="{FF2B5EF4-FFF2-40B4-BE49-F238E27FC236}">
                    <a16:creationId xmlns:a16="http://schemas.microsoft.com/office/drawing/2014/main" id="{28EA208F-B43C-9887-9E82-E7592675E21C}"/>
                  </a:ext>
                </a:extLst>
              </p:cNvPr>
              <p:cNvGrpSpPr/>
              <p:nvPr/>
            </p:nvGrpSpPr>
            <p:grpSpPr>
              <a:xfrm>
                <a:off x="5154883" y="197824"/>
                <a:ext cx="1213796" cy="329044"/>
                <a:chOff x="5892908" y="576400"/>
                <a:chExt cx="1213796" cy="329044"/>
              </a:xfrm>
            </p:grpSpPr>
            <p:sp>
              <p:nvSpPr>
                <p:cNvPr id="398" name="Rounded Rectangle 185">
                  <a:extLst>
                    <a:ext uri="{FF2B5EF4-FFF2-40B4-BE49-F238E27FC236}">
                      <a16:creationId xmlns:a16="http://schemas.microsoft.com/office/drawing/2014/main" id="{2D357940-AA4C-42AC-002B-4B0A7DE1FFBE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99" name="Group 398">
                  <a:extLst>
                    <a:ext uri="{FF2B5EF4-FFF2-40B4-BE49-F238E27FC236}">
                      <a16:creationId xmlns:a16="http://schemas.microsoft.com/office/drawing/2014/main" id="{5219E162-732C-A6AB-CA72-3D5C25AC6958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03" name="Oval 402">
                    <a:extLst>
                      <a:ext uri="{FF2B5EF4-FFF2-40B4-BE49-F238E27FC236}">
                        <a16:creationId xmlns:a16="http://schemas.microsoft.com/office/drawing/2014/main" id="{BD031660-DF2B-4D79-07C4-6C310FEA43A6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4" name="Hexagon 403">
                    <a:extLst>
                      <a:ext uri="{FF2B5EF4-FFF2-40B4-BE49-F238E27FC236}">
                        <a16:creationId xmlns:a16="http://schemas.microsoft.com/office/drawing/2014/main" id="{5EC5B0FA-0CB1-9BC7-13DB-D102A0302FD1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400" name="Group 399">
                  <a:extLst>
                    <a:ext uri="{FF2B5EF4-FFF2-40B4-BE49-F238E27FC236}">
                      <a16:creationId xmlns:a16="http://schemas.microsoft.com/office/drawing/2014/main" id="{907F10F5-EEAB-6012-EF5F-2AFD37848D31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401" name="Oval 400">
                    <a:extLst>
                      <a:ext uri="{FF2B5EF4-FFF2-40B4-BE49-F238E27FC236}">
                        <a16:creationId xmlns:a16="http://schemas.microsoft.com/office/drawing/2014/main" id="{3DD7645D-B4A8-3653-E087-D2912C727C54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2" name="Hexagon 401">
                    <a:extLst>
                      <a:ext uri="{FF2B5EF4-FFF2-40B4-BE49-F238E27FC236}">
                        <a16:creationId xmlns:a16="http://schemas.microsoft.com/office/drawing/2014/main" id="{A629E37A-1F81-6B3D-6D81-72618C1CF071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390" name="Group 389">
                <a:extLst>
                  <a:ext uri="{FF2B5EF4-FFF2-40B4-BE49-F238E27FC236}">
                    <a16:creationId xmlns:a16="http://schemas.microsoft.com/office/drawing/2014/main" id="{875631DA-83E7-3D44-C24A-303F5CDD88C3}"/>
                  </a:ext>
                </a:extLst>
              </p:cNvPr>
              <p:cNvGrpSpPr/>
              <p:nvPr/>
            </p:nvGrpSpPr>
            <p:grpSpPr>
              <a:xfrm>
                <a:off x="5169107" y="594899"/>
                <a:ext cx="1213796" cy="329044"/>
                <a:chOff x="5892908" y="576400"/>
                <a:chExt cx="1213796" cy="329044"/>
              </a:xfrm>
            </p:grpSpPr>
            <p:sp>
              <p:nvSpPr>
                <p:cNvPr id="391" name="Rounded Rectangle 193">
                  <a:extLst>
                    <a:ext uri="{FF2B5EF4-FFF2-40B4-BE49-F238E27FC236}">
                      <a16:creationId xmlns:a16="http://schemas.microsoft.com/office/drawing/2014/main" id="{8B0B258A-C7D9-64C7-B4D9-13F9C1F2C125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92" name="Group 391">
                  <a:extLst>
                    <a:ext uri="{FF2B5EF4-FFF2-40B4-BE49-F238E27FC236}">
                      <a16:creationId xmlns:a16="http://schemas.microsoft.com/office/drawing/2014/main" id="{C07F37DF-1ED2-305D-8CF8-543F8ED44A28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396" name="Oval 395">
                    <a:extLst>
                      <a:ext uri="{FF2B5EF4-FFF2-40B4-BE49-F238E27FC236}">
                        <a16:creationId xmlns:a16="http://schemas.microsoft.com/office/drawing/2014/main" id="{0294FDDA-99D4-F081-8DD1-29A4091CA41B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7" name="Hexagon 396">
                    <a:extLst>
                      <a:ext uri="{FF2B5EF4-FFF2-40B4-BE49-F238E27FC236}">
                        <a16:creationId xmlns:a16="http://schemas.microsoft.com/office/drawing/2014/main" id="{534BEE50-28FB-0119-3F65-83925D416829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393" name="Group 392">
                  <a:extLst>
                    <a:ext uri="{FF2B5EF4-FFF2-40B4-BE49-F238E27FC236}">
                      <a16:creationId xmlns:a16="http://schemas.microsoft.com/office/drawing/2014/main" id="{1653137B-C3CD-415F-7B4B-27AC47E1BD81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394" name="Oval 393">
                    <a:extLst>
                      <a:ext uri="{FF2B5EF4-FFF2-40B4-BE49-F238E27FC236}">
                        <a16:creationId xmlns:a16="http://schemas.microsoft.com/office/drawing/2014/main" id="{2FA2D286-D007-F577-B7E7-ACE95580A830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5" name="Hexagon 394">
                    <a:extLst>
                      <a:ext uri="{FF2B5EF4-FFF2-40B4-BE49-F238E27FC236}">
                        <a16:creationId xmlns:a16="http://schemas.microsoft.com/office/drawing/2014/main" id="{285A3F17-29A0-32C4-3A31-A5794C195F3B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</p:grp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7C87B1FC-64B9-94D3-7D0E-776D51DE0249}"/>
                </a:ext>
              </a:extLst>
            </p:cNvPr>
            <p:cNvGrpSpPr/>
            <p:nvPr/>
          </p:nvGrpSpPr>
          <p:grpSpPr>
            <a:xfrm rot="20994269">
              <a:off x="9065428" y="2120573"/>
              <a:ext cx="588006" cy="482480"/>
              <a:chOff x="6884218" y="68586"/>
              <a:chExt cx="867785" cy="712049"/>
            </a:xfrm>
          </p:grpSpPr>
          <p:grpSp>
            <p:nvGrpSpPr>
              <p:cNvPr id="353" name="Group 352">
                <a:extLst>
                  <a:ext uri="{FF2B5EF4-FFF2-40B4-BE49-F238E27FC236}">
                    <a16:creationId xmlns:a16="http://schemas.microsoft.com/office/drawing/2014/main" id="{04057A51-ABE3-B6EC-9FE1-AE415D727C96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</p:grpSpPr>
            <p:sp>
              <p:nvSpPr>
                <p:cNvPr id="383" name="Oval 382">
                  <a:extLst>
                    <a:ext uri="{FF2B5EF4-FFF2-40B4-BE49-F238E27FC236}">
                      <a16:creationId xmlns:a16="http://schemas.microsoft.com/office/drawing/2014/main" id="{938DA4CB-C73C-73C9-CB7D-A4088C52658E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4" name="Oval 383">
                  <a:extLst>
                    <a:ext uri="{FF2B5EF4-FFF2-40B4-BE49-F238E27FC236}">
                      <a16:creationId xmlns:a16="http://schemas.microsoft.com/office/drawing/2014/main" id="{0E1F3795-F7D9-6320-F508-5307E20EA482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5" name="Oval 384">
                  <a:extLst>
                    <a:ext uri="{FF2B5EF4-FFF2-40B4-BE49-F238E27FC236}">
                      <a16:creationId xmlns:a16="http://schemas.microsoft.com/office/drawing/2014/main" id="{521C51F5-5B41-9DBD-486F-4BE63D1F990E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6" name="Oval 385">
                  <a:extLst>
                    <a:ext uri="{FF2B5EF4-FFF2-40B4-BE49-F238E27FC236}">
                      <a16:creationId xmlns:a16="http://schemas.microsoft.com/office/drawing/2014/main" id="{E7F98B25-6941-54A7-2F63-F26370F97897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4" name="Group 353">
                <a:extLst>
                  <a:ext uri="{FF2B5EF4-FFF2-40B4-BE49-F238E27FC236}">
                    <a16:creationId xmlns:a16="http://schemas.microsoft.com/office/drawing/2014/main" id="{65A30799-9B23-B95A-DF1E-E7510A0AF06C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</p:grpSpPr>
            <p:sp>
              <p:nvSpPr>
                <p:cNvPr id="379" name="Oval 378">
                  <a:extLst>
                    <a:ext uri="{FF2B5EF4-FFF2-40B4-BE49-F238E27FC236}">
                      <a16:creationId xmlns:a16="http://schemas.microsoft.com/office/drawing/2014/main" id="{E4B40CE9-C72B-2623-60AD-93823717B7A9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" name="Oval 379">
                  <a:extLst>
                    <a:ext uri="{FF2B5EF4-FFF2-40B4-BE49-F238E27FC236}">
                      <a16:creationId xmlns:a16="http://schemas.microsoft.com/office/drawing/2014/main" id="{76B5F67A-1B96-772B-5AF2-29200BA3522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1" name="Oval 380">
                  <a:extLst>
                    <a:ext uri="{FF2B5EF4-FFF2-40B4-BE49-F238E27FC236}">
                      <a16:creationId xmlns:a16="http://schemas.microsoft.com/office/drawing/2014/main" id="{D13B4F33-5353-7E7F-C5E0-A8AD2C2FAA7E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2" name="Oval 381">
                  <a:extLst>
                    <a:ext uri="{FF2B5EF4-FFF2-40B4-BE49-F238E27FC236}">
                      <a16:creationId xmlns:a16="http://schemas.microsoft.com/office/drawing/2014/main" id="{362794AE-43A7-8272-AE62-9C019005E734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5" name="Group 354">
                <a:extLst>
                  <a:ext uri="{FF2B5EF4-FFF2-40B4-BE49-F238E27FC236}">
                    <a16:creationId xmlns:a16="http://schemas.microsoft.com/office/drawing/2014/main" id="{C6043439-DEDD-2ABB-9AAA-EEFBE1C299E6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</p:grpSpPr>
            <p:sp>
              <p:nvSpPr>
                <p:cNvPr id="375" name="Oval 374">
                  <a:extLst>
                    <a:ext uri="{FF2B5EF4-FFF2-40B4-BE49-F238E27FC236}">
                      <a16:creationId xmlns:a16="http://schemas.microsoft.com/office/drawing/2014/main" id="{DE289DBC-6A3E-6BC1-C261-D02429572EA2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Oval 375">
                  <a:extLst>
                    <a:ext uri="{FF2B5EF4-FFF2-40B4-BE49-F238E27FC236}">
                      <a16:creationId xmlns:a16="http://schemas.microsoft.com/office/drawing/2014/main" id="{72B0B574-6318-463F-F74C-AA1A860795BC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Oval 376">
                  <a:extLst>
                    <a:ext uri="{FF2B5EF4-FFF2-40B4-BE49-F238E27FC236}">
                      <a16:creationId xmlns:a16="http://schemas.microsoft.com/office/drawing/2014/main" id="{CCE0DB1C-3C61-4568-22BE-8E772036AD03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Oval 377">
                  <a:extLst>
                    <a:ext uri="{FF2B5EF4-FFF2-40B4-BE49-F238E27FC236}">
                      <a16:creationId xmlns:a16="http://schemas.microsoft.com/office/drawing/2014/main" id="{E171893E-72AD-ECBB-4C03-9C9E43040771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6" name="Group 355">
                <a:extLst>
                  <a:ext uri="{FF2B5EF4-FFF2-40B4-BE49-F238E27FC236}">
                    <a16:creationId xmlns:a16="http://schemas.microsoft.com/office/drawing/2014/main" id="{3B974A4E-9162-80FF-0D85-7C1B0886A91A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</p:grpSpPr>
            <p:sp>
              <p:nvSpPr>
                <p:cNvPr id="371" name="Oval 370">
                  <a:extLst>
                    <a:ext uri="{FF2B5EF4-FFF2-40B4-BE49-F238E27FC236}">
                      <a16:creationId xmlns:a16="http://schemas.microsoft.com/office/drawing/2014/main" id="{AB9452C8-DC6A-585C-4243-3311752ECAEE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Oval 371">
                  <a:extLst>
                    <a:ext uri="{FF2B5EF4-FFF2-40B4-BE49-F238E27FC236}">
                      <a16:creationId xmlns:a16="http://schemas.microsoft.com/office/drawing/2014/main" id="{7BC913A8-0A80-AD82-8E0C-D4D877E0FBD1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Oval 372">
                  <a:extLst>
                    <a:ext uri="{FF2B5EF4-FFF2-40B4-BE49-F238E27FC236}">
                      <a16:creationId xmlns:a16="http://schemas.microsoft.com/office/drawing/2014/main" id="{87372644-79AF-C5ED-D3E7-DD0B6049079D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Oval 373">
                  <a:extLst>
                    <a:ext uri="{FF2B5EF4-FFF2-40B4-BE49-F238E27FC236}">
                      <a16:creationId xmlns:a16="http://schemas.microsoft.com/office/drawing/2014/main" id="{99C3C474-4446-DABC-F056-FE4AEDE29199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7" name="Group 356">
                <a:extLst>
                  <a:ext uri="{FF2B5EF4-FFF2-40B4-BE49-F238E27FC236}">
                    <a16:creationId xmlns:a16="http://schemas.microsoft.com/office/drawing/2014/main" id="{8A4535BF-A82B-1989-445A-9BFB12331F63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</p:grpSpPr>
            <p:sp>
              <p:nvSpPr>
                <p:cNvPr id="367" name="Oval 366">
                  <a:extLst>
                    <a:ext uri="{FF2B5EF4-FFF2-40B4-BE49-F238E27FC236}">
                      <a16:creationId xmlns:a16="http://schemas.microsoft.com/office/drawing/2014/main" id="{2CC9F4A3-A89F-6898-9451-3808D617B4B8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" name="Oval 367">
                  <a:extLst>
                    <a:ext uri="{FF2B5EF4-FFF2-40B4-BE49-F238E27FC236}">
                      <a16:creationId xmlns:a16="http://schemas.microsoft.com/office/drawing/2014/main" id="{169E3CFF-95BB-CE89-D3CF-87D3DC79845D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Oval 368">
                  <a:extLst>
                    <a:ext uri="{FF2B5EF4-FFF2-40B4-BE49-F238E27FC236}">
                      <a16:creationId xmlns:a16="http://schemas.microsoft.com/office/drawing/2014/main" id="{30D58F63-6243-FD61-8B6D-0078D74E7919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0" name="Oval 369">
                  <a:extLst>
                    <a:ext uri="{FF2B5EF4-FFF2-40B4-BE49-F238E27FC236}">
                      <a16:creationId xmlns:a16="http://schemas.microsoft.com/office/drawing/2014/main" id="{11417BDA-327B-4692-B779-B32C4D84A187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8" name="Group 357">
                <a:extLst>
                  <a:ext uri="{FF2B5EF4-FFF2-40B4-BE49-F238E27FC236}">
                    <a16:creationId xmlns:a16="http://schemas.microsoft.com/office/drawing/2014/main" id="{1B1E6F02-C236-A188-37B0-5E6550D71CE0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</p:grpSpPr>
            <p:sp>
              <p:nvSpPr>
                <p:cNvPr id="363" name="Oval 362">
                  <a:extLst>
                    <a:ext uri="{FF2B5EF4-FFF2-40B4-BE49-F238E27FC236}">
                      <a16:creationId xmlns:a16="http://schemas.microsoft.com/office/drawing/2014/main" id="{34D7312F-7237-7121-587D-6E6F0BE5C7B0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" name="Oval 363">
                  <a:extLst>
                    <a:ext uri="{FF2B5EF4-FFF2-40B4-BE49-F238E27FC236}">
                      <a16:creationId xmlns:a16="http://schemas.microsoft.com/office/drawing/2014/main" id="{0C1AA69D-7BD0-3DD9-6089-67E5B1CA5AFB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Oval 364">
                  <a:extLst>
                    <a:ext uri="{FF2B5EF4-FFF2-40B4-BE49-F238E27FC236}">
                      <a16:creationId xmlns:a16="http://schemas.microsoft.com/office/drawing/2014/main" id="{4BED424C-B664-47A2-B1DB-41C59CB09EC9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" name="Oval 365">
                  <a:extLst>
                    <a:ext uri="{FF2B5EF4-FFF2-40B4-BE49-F238E27FC236}">
                      <a16:creationId xmlns:a16="http://schemas.microsoft.com/office/drawing/2014/main" id="{0E310A8B-4A37-9DA0-07E9-F2AC6A4D6839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9" name="Oval 358">
                <a:extLst>
                  <a:ext uri="{FF2B5EF4-FFF2-40B4-BE49-F238E27FC236}">
                    <a16:creationId xmlns:a16="http://schemas.microsoft.com/office/drawing/2014/main" id="{DE7F7832-1CBB-2A99-DF6B-E90926E56A5D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Oval 359">
                <a:extLst>
                  <a:ext uri="{FF2B5EF4-FFF2-40B4-BE49-F238E27FC236}">
                    <a16:creationId xmlns:a16="http://schemas.microsoft.com/office/drawing/2014/main" id="{DC43916E-77D5-38C2-AFD0-A83BE522A26E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Oval 360">
                <a:extLst>
                  <a:ext uri="{FF2B5EF4-FFF2-40B4-BE49-F238E27FC236}">
                    <a16:creationId xmlns:a16="http://schemas.microsoft.com/office/drawing/2014/main" id="{0528D985-CE57-6874-077D-25C845DDD8F8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Hexagon 361">
                <a:extLst>
                  <a:ext uri="{FF2B5EF4-FFF2-40B4-BE49-F238E27FC236}">
                    <a16:creationId xmlns:a16="http://schemas.microsoft.com/office/drawing/2014/main" id="{32453860-AED7-601D-BA33-4FBCAE80C598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76FB8A70-7E48-5E4F-8600-15109A0A1121}"/>
                </a:ext>
              </a:extLst>
            </p:cNvPr>
            <p:cNvGrpSpPr/>
            <p:nvPr/>
          </p:nvGrpSpPr>
          <p:grpSpPr>
            <a:xfrm rot="605731" flipH="1">
              <a:off x="10258576" y="2115036"/>
              <a:ext cx="588006" cy="482480"/>
              <a:chOff x="6884218" y="68586"/>
              <a:chExt cx="867785" cy="712049"/>
            </a:xfrm>
          </p:grpSpPr>
          <p:grpSp>
            <p:nvGrpSpPr>
              <p:cNvPr id="319" name="Group 318">
                <a:extLst>
                  <a:ext uri="{FF2B5EF4-FFF2-40B4-BE49-F238E27FC236}">
                    <a16:creationId xmlns:a16="http://schemas.microsoft.com/office/drawing/2014/main" id="{1D4EC290-FCF0-5DDE-5B93-68972375946C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</p:grpSpPr>
            <p:sp>
              <p:nvSpPr>
                <p:cNvPr id="349" name="Oval 348">
                  <a:extLst>
                    <a:ext uri="{FF2B5EF4-FFF2-40B4-BE49-F238E27FC236}">
                      <a16:creationId xmlns:a16="http://schemas.microsoft.com/office/drawing/2014/main" id="{6B9E88C2-2847-3146-C531-8C12D651794B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0" name="Oval 349">
                  <a:extLst>
                    <a:ext uri="{FF2B5EF4-FFF2-40B4-BE49-F238E27FC236}">
                      <a16:creationId xmlns:a16="http://schemas.microsoft.com/office/drawing/2014/main" id="{7DF2DD84-EA07-331D-7AC3-A93D1FF24543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Oval 350">
                  <a:extLst>
                    <a:ext uri="{FF2B5EF4-FFF2-40B4-BE49-F238E27FC236}">
                      <a16:creationId xmlns:a16="http://schemas.microsoft.com/office/drawing/2014/main" id="{97A52465-340A-6BC7-133C-C9D66B619C76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" name="Oval 351">
                  <a:extLst>
                    <a:ext uri="{FF2B5EF4-FFF2-40B4-BE49-F238E27FC236}">
                      <a16:creationId xmlns:a16="http://schemas.microsoft.com/office/drawing/2014/main" id="{A2C8BF89-02B4-2BB4-E8FB-285711433BF6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88F64687-84AE-85A3-73B7-4812E68AEF2D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</p:grpSpPr>
            <p:sp>
              <p:nvSpPr>
                <p:cNvPr id="345" name="Oval 344">
                  <a:extLst>
                    <a:ext uri="{FF2B5EF4-FFF2-40B4-BE49-F238E27FC236}">
                      <a16:creationId xmlns:a16="http://schemas.microsoft.com/office/drawing/2014/main" id="{9EF207C1-B3AB-8DEB-2E51-FBD8263C3854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6" name="Oval 345">
                  <a:extLst>
                    <a:ext uri="{FF2B5EF4-FFF2-40B4-BE49-F238E27FC236}">
                      <a16:creationId xmlns:a16="http://schemas.microsoft.com/office/drawing/2014/main" id="{4F1AF5C1-A3D0-02FC-5ECB-9FB7782CB11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" name="Oval 346">
                  <a:extLst>
                    <a:ext uri="{FF2B5EF4-FFF2-40B4-BE49-F238E27FC236}">
                      <a16:creationId xmlns:a16="http://schemas.microsoft.com/office/drawing/2014/main" id="{AAE6114A-E495-D8EA-6051-DC006F034BBA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8" name="Oval 347">
                  <a:extLst>
                    <a:ext uri="{FF2B5EF4-FFF2-40B4-BE49-F238E27FC236}">
                      <a16:creationId xmlns:a16="http://schemas.microsoft.com/office/drawing/2014/main" id="{289DDCB9-9606-B2CD-9A92-2FEFF414C321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1" name="Group 320">
                <a:extLst>
                  <a:ext uri="{FF2B5EF4-FFF2-40B4-BE49-F238E27FC236}">
                    <a16:creationId xmlns:a16="http://schemas.microsoft.com/office/drawing/2014/main" id="{5D54A84B-EE9E-ECE1-DCC0-FB9DB409CC72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</p:grpSpPr>
            <p:sp>
              <p:nvSpPr>
                <p:cNvPr id="341" name="Oval 340">
                  <a:extLst>
                    <a:ext uri="{FF2B5EF4-FFF2-40B4-BE49-F238E27FC236}">
                      <a16:creationId xmlns:a16="http://schemas.microsoft.com/office/drawing/2014/main" id="{EAF63938-2C44-2C39-D0B8-2F24CE15C6A6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Oval 341">
                  <a:extLst>
                    <a:ext uri="{FF2B5EF4-FFF2-40B4-BE49-F238E27FC236}">
                      <a16:creationId xmlns:a16="http://schemas.microsoft.com/office/drawing/2014/main" id="{5EF1B6D2-6125-2CAF-23A5-584483B883D2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Oval 342">
                  <a:extLst>
                    <a:ext uri="{FF2B5EF4-FFF2-40B4-BE49-F238E27FC236}">
                      <a16:creationId xmlns:a16="http://schemas.microsoft.com/office/drawing/2014/main" id="{904ABA6F-EE65-116C-F3C3-A743BB7EB0C2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Oval 343">
                  <a:extLst>
                    <a:ext uri="{FF2B5EF4-FFF2-40B4-BE49-F238E27FC236}">
                      <a16:creationId xmlns:a16="http://schemas.microsoft.com/office/drawing/2014/main" id="{DB625C3E-4E6B-6FCB-6384-253BBE026496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2" name="Group 321">
                <a:extLst>
                  <a:ext uri="{FF2B5EF4-FFF2-40B4-BE49-F238E27FC236}">
                    <a16:creationId xmlns:a16="http://schemas.microsoft.com/office/drawing/2014/main" id="{1ACA90BC-EBF4-C06B-69E1-8EEF2156907D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</p:grpSpPr>
            <p:sp>
              <p:nvSpPr>
                <p:cNvPr id="337" name="Oval 336">
                  <a:extLst>
                    <a:ext uri="{FF2B5EF4-FFF2-40B4-BE49-F238E27FC236}">
                      <a16:creationId xmlns:a16="http://schemas.microsoft.com/office/drawing/2014/main" id="{C55D361A-9E39-3FC7-570F-F6A46775B99C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Oval 337">
                  <a:extLst>
                    <a:ext uri="{FF2B5EF4-FFF2-40B4-BE49-F238E27FC236}">
                      <a16:creationId xmlns:a16="http://schemas.microsoft.com/office/drawing/2014/main" id="{B6FFE884-8999-7526-63C0-177CD992D13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Oval 338">
                  <a:extLst>
                    <a:ext uri="{FF2B5EF4-FFF2-40B4-BE49-F238E27FC236}">
                      <a16:creationId xmlns:a16="http://schemas.microsoft.com/office/drawing/2014/main" id="{C13FD66A-C370-E416-A56C-420574D48F3A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Oval 339">
                  <a:extLst>
                    <a:ext uri="{FF2B5EF4-FFF2-40B4-BE49-F238E27FC236}">
                      <a16:creationId xmlns:a16="http://schemas.microsoft.com/office/drawing/2014/main" id="{9C2770C4-DEF1-E660-A012-E39935103F3D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3" name="Group 322">
                <a:extLst>
                  <a:ext uri="{FF2B5EF4-FFF2-40B4-BE49-F238E27FC236}">
                    <a16:creationId xmlns:a16="http://schemas.microsoft.com/office/drawing/2014/main" id="{75A80331-7D13-3287-8DB1-56D2D5174B80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</p:grpSpPr>
            <p:sp>
              <p:nvSpPr>
                <p:cNvPr id="333" name="Oval 332">
                  <a:extLst>
                    <a:ext uri="{FF2B5EF4-FFF2-40B4-BE49-F238E27FC236}">
                      <a16:creationId xmlns:a16="http://schemas.microsoft.com/office/drawing/2014/main" id="{D9777894-D938-33AC-EDC7-92BFD9861F0F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Oval 333">
                  <a:extLst>
                    <a:ext uri="{FF2B5EF4-FFF2-40B4-BE49-F238E27FC236}">
                      <a16:creationId xmlns:a16="http://schemas.microsoft.com/office/drawing/2014/main" id="{B2D11FD8-DB55-AEA5-6CDE-A80A5C485CC5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Oval 334">
                  <a:extLst>
                    <a:ext uri="{FF2B5EF4-FFF2-40B4-BE49-F238E27FC236}">
                      <a16:creationId xmlns:a16="http://schemas.microsoft.com/office/drawing/2014/main" id="{EE0FC7C4-14C2-B346-9187-4487DE7E0FBF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6" name="Oval 335">
                  <a:extLst>
                    <a:ext uri="{FF2B5EF4-FFF2-40B4-BE49-F238E27FC236}">
                      <a16:creationId xmlns:a16="http://schemas.microsoft.com/office/drawing/2014/main" id="{7AF98B55-6077-2F30-9152-E6F52F16682B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4" name="Group 323">
                <a:extLst>
                  <a:ext uri="{FF2B5EF4-FFF2-40B4-BE49-F238E27FC236}">
                    <a16:creationId xmlns:a16="http://schemas.microsoft.com/office/drawing/2014/main" id="{953C76FD-003D-7CF8-C7D6-92573F36E1BB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</p:grpSpPr>
            <p:sp>
              <p:nvSpPr>
                <p:cNvPr id="329" name="Oval 328">
                  <a:extLst>
                    <a:ext uri="{FF2B5EF4-FFF2-40B4-BE49-F238E27FC236}">
                      <a16:creationId xmlns:a16="http://schemas.microsoft.com/office/drawing/2014/main" id="{648C2B20-6F78-75DF-56CC-2DE02ABC654B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Oval 329">
                  <a:extLst>
                    <a:ext uri="{FF2B5EF4-FFF2-40B4-BE49-F238E27FC236}">
                      <a16:creationId xmlns:a16="http://schemas.microsoft.com/office/drawing/2014/main" id="{234E04EA-807D-F619-BDF1-015835061EEF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Oval 330">
                  <a:extLst>
                    <a:ext uri="{FF2B5EF4-FFF2-40B4-BE49-F238E27FC236}">
                      <a16:creationId xmlns:a16="http://schemas.microsoft.com/office/drawing/2014/main" id="{85931810-9F87-C458-E9EA-7FD364374386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Oval 331">
                  <a:extLst>
                    <a:ext uri="{FF2B5EF4-FFF2-40B4-BE49-F238E27FC236}">
                      <a16:creationId xmlns:a16="http://schemas.microsoft.com/office/drawing/2014/main" id="{7BF58638-5AE6-0667-DA69-3615ACA28B47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5" name="Oval 324">
                <a:extLst>
                  <a:ext uri="{FF2B5EF4-FFF2-40B4-BE49-F238E27FC236}">
                    <a16:creationId xmlns:a16="http://schemas.microsoft.com/office/drawing/2014/main" id="{4C97204D-D5B2-D03C-BDDB-9FC608D60FFB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3476778E-866F-003E-6D86-4E962E97BC90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3737D099-51B7-B909-43A0-A90B19CE3DCB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Hexagon 327">
                <a:extLst>
                  <a:ext uri="{FF2B5EF4-FFF2-40B4-BE49-F238E27FC236}">
                    <a16:creationId xmlns:a16="http://schemas.microsoft.com/office/drawing/2014/main" id="{D76650C6-4C5D-6781-EB81-5FDEDBC21E9F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5E8187E7-1066-9D5C-707D-C0C1C5F247C7}"/>
                </a:ext>
              </a:extLst>
            </p:cNvPr>
            <p:cNvGrpSpPr/>
            <p:nvPr/>
          </p:nvGrpSpPr>
          <p:grpSpPr>
            <a:xfrm>
              <a:off x="9297758" y="3601023"/>
              <a:ext cx="1353147" cy="2106757"/>
              <a:chOff x="6845955" y="3190792"/>
              <a:chExt cx="1354081" cy="1236081"/>
            </a:xfrm>
          </p:grpSpPr>
          <p:sp>
            <p:nvSpPr>
              <p:cNvPr id="317" name="Trapezoid 316">
                <a:extLst>
                  <a:ext uri="{FF2B5EF4-FFF2-40B4-BE49-F238E27FC236}">
                    <a16:creationId xmlns:a16="http://schemas.microsoft.com/office/drawing/2014/main" id="{0747CBD8-3790-AACE-15FE-9901D1C01A2A}"/>
                  </a:ext>
                </a:extLst>
              </p:cNvPr>
              <p:cNvSpPr/>
              <p:nvPr/>
            </p:nvSpPr>
            <p:spPr>
              <a:xfrm>
                <a:off x="6845955" y="3190792"/>
                <a:ext cx="1354081" cy="1236081"/>
              </a:xfrm>
              <a:prstGeom prst="trapezoid">
                <a:avLst>
                  <a:gd name="adj" fmla="val 1009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318" name="Straight Connector 317">
                <a:extLst>
                  <a:ext uri="{FF2B5EF4-FFF2-40B4-BE49-F238E27FC236}">
                    <a16:creationId xmlns:a16="http://schemas.microsoft.com/office/drawing/2014/main" id="{DB306B20-59BB-A7F4-9671-5DF61A07C4BD}"/>
                  </a:ext>
                </a:extLst>
              </p:cNvPr>
              <p:cNvCxnSpPr>
                <a:endCxn id="317" idx="2"/>
              </p:cNvCxnSpPr>
              <p:nvPr/>
            </p:nvCxnSpPr>
            <p:spPr>
              <a:xfrm flipH="1">
                <a:off x="7522996" y="3638785"/>
                <a:ext cx="5216" cy="7880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BA0A0611-08B4-BC50-8A19-FB6141409469}"/>
                </a:ext>
              </a:extLst>
            </p:cNvPr>
            <p:cNvGrpSpPr/>
            <p:nvPr/>
          </p:nvGrpSpPr>
          <p:grpSpPr>
            <a:xfrm>
              <a:off x="9348483" y="3478732"/>
              <a:ext cx="1315246" cy="291929"/>
              <a:chOff x="4386893" y="185265"/>
              <a:chExt cx="1870869" cy="395410"/>
            </a:xfrm>
          </p:grpSpPr>
          <p:sp>
            <p:nvSpPr>
              <p:cNvPr id="301" name="Rounded Rectangle 1023">
                <a:extLst>
                  <a:ext uri="{FF2B5EF4-FFF2-40B4-BE49-F238E27FC236}">
                    <a16:creationId xmlns:a16="http://schemas.microsoft.com/office/drawing/2014/main" id="{F38CABDE-0E91-780F-4335-5865E40AD2AC}"/>
                  </a:ext>
                </a:extLst>
              </p:cNvPr>
              <p:cNvSpPr/>
              <p:nvPr/>
            </p:nvSpPr>
            <p:spPr>
              <a:xfrm>
                <a:off x="4386893" y="228600"/>
                <a:ext cx="1870869" cy="30480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2" name="Group 301">
                <a:extLst>
                  <a:ext uri="{FF2B5EF4-FFF2-40B4-BE49-F238E27FC236}">
                    <a16:creationId xmlns:a16="http://schemas.microsoft.com/office/drawing/2014/main" id="{56442E11-D013-6139-102F-622D899217C0}"/>
                  </a:ext>
                </a:extLst>
              </p:cNvPr>
              <p:cNvGrpSpPr/>
              <p:nvPr/>
            </p:nvGrpSpPr>
            <p:grpSpPr>
              <a:xfrm rot="18607043">
                <a:off x="4743735" y="171784"/>
                <a:ext cx="364790" cy="452992"/>
                <a:chOff x="4111665" y="-33852"/>
                <a:chExt cx="564869" cy="768466"/>
              </a:xfrm>
            </p:grpSpPr>
            <p:sp>
              <p:nvSpPr>
                <p:cNvPr id="311" name="Round Diagonal Corner Rectangle 292">
                  <a:extLst>
                    <a:ext uri="{FF2B5EF4-FFF2-40B4-BE49-F238E27FC236}">
                      <a16:creationId xmlns:a16="http://schemas.microsoft.com/office/drawing/2014/main" id="{B974F0E7-966D-79BD-C1BD-2524206A3CAE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2" name="Round Diagonal Corner Rectangle 293">
                  <a:extLst>
                    <a:ext uri="{FF2B5EF4-FFF2-40B4-BE49-F238E27FC236}">
                      <a16:creationId xmlns:a16="http://schemas.microsoft.com/office/drawing/2014/main" id="{CD5E6F79-41F3-1B12-376D-5FE8D2D143C6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3" name="Round Diagonal Corner Rectangle 294">
                  <a:extLst>
                    <a:ext uri="{FF2B5EF4-FFF2-40B4-BE49-F238E27FC236}">
                      <a16:creationId xmlns:a16="http://schemas.microsoft.com/office/drawing/2014/main" id="{2DBFB3AE-4BD9-EE7C-F2A5-760D54FAD18E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4" name="Round Diagonal Corner Rectangle 295">
                  <a:extLst>
                    <a:ext uri="{FF2B5EF4-FFF2-40B4-BE49-F238E27FC236}">
                      <a16:creationId xmlns:a16="http://schemas.microsoft.com/office/drawing/2014/main" id="{A0467AA2-B04D-1F48-EE22-09525406F92A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5" name="Round Diagonal Corner Rectangle 296">
                  <a:extLst>
                    <a:ext uri="{FF2B5EF4-FFF2-40B4-BE49-F238E27FC236}">
                      <a16:creationId xmlns:a16="http://schemas.microsoft.com/office/drawing/2014/main" id="{DDF32108-B8BD-5F2A-6F41-A8B9E0A121FB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6" name="Round Diagonal Corner Rectangle 297">
                  <a:extLst>
                    <a:ext uri="{FF2B5EF4-FFF2-40B4-BE49-F238E27FC236}">
                      <a16:creationId xmlns:a16="http://schemas.microsoft.com/office/drawing/2014/main" id="{EADAABBC-B7DD-B976-8C11-61A5E909D11E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3" name="Group 302">
                <a:extLst>
                  <a:ext uri="{FF2B5EF4-FFF2-40B4-BE49-F238E27FC236}">
                    <a16:creationId xmlns:a16="http://schemas.microsoft.com/office/drawing/2014/main" id="{92E00C16-792E-9ECD-F4E6-4D1F78B1F284}"/>
                  </a:ext>
                </a:extLst>
              </p:cNvPr>
              <p:cNvGrpSpPr/>
              <p:nvPr/>
            </p:nvGrpSpPr>
            <p:grpSpPr>
              <a:xfrm rot="6665371">
                <a:off x="5610668" y="141164"/>
                <a:ext cx="364790" cy="452992"/>
                <a:chOff x="4111665" y="-33852"/>
                <a:chExt cx="564869" cy="768466"/>
              </a:xfrm>
            </p:grpSpPr>
            <p:sp>
              <p:nvSpPr>
                <p:cNvPr id="305" name="Round Diagonal Corner Rectangle 299">
                  <a:extLst>
                    <a:ext uri="{FF2B5EF4-FFF2-40B4-BE49-F238E27FC236}">
                      <a16:creationId xmlns:a16="http://schemas.microsoft.com/office/drawing/2014/main" id="{EB774A4D-8F3E-C30B-3F81-4844FDEB2182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6" name="Round Diagonal Corner Rectangle 300">
                  <a:extLst>
                    <a:ext uri="{FF2B5EF4-FFF2-40B4-BE49-F238E27FC236}">
                      <a16:creationId xmlns:a16="http://schemas.microsoft.com/office/drawing/2014/main" id="{75C2F75C-6ECD-E296-8C03-0334F4FC9358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7" name="Round Diagonal Corner Rectangle 301">
                  <a:extLst>
                    <a:ext uri="{FF2B5EF4-FFF2-40B4-BE49-F238E27FC236}">
                      <a16:creationId xmlns:a16="http://schemas.microsoft.com/office/drawing/2014/main" id="{DC13B981-7938-7AB5-DA31-C54ADA4C4F6D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8" name="Round Diagonal Corner Rectangle 302">
                  <a:extLst>
                    <a:ext uri="{FF2B5EF4-FFF2-40B4-BE49-F238E27FC236}">
                      <a16:creationId xmlns:a16="http://schemas.microsoft.com/office/drawing/2014/main" id="{2B6D0496-FA04-E339-F5F0-C19E6A9DBF6B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9" name="Round Diagonal Corner Rectangle 303">
                  <a:extLst>
                    <a:ext uri="{FF2B5EF4-FFF2-40B4-BE49-F238E27FC236}">
                      <a16:creationId xmlns:a16="http://schemas.microsoft.com/office/drawing/2014/main" id="{34EF8C09-376F-5A64-91A7-E1EACF17FBE3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0" name="Round Diagonal Corner Rectangle 304">
                  <a:extLst>
                    <a:ext uri="{FF2B5EF4-FFF2-40B4-BE49-F238E27FC236}">
                      <a16:creationId xmlns:a16="http://schemas.microsoft.com/office/drawing/2014/main" id="{73BF7D93-FD85-1739-1334-298D102E6705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4" name="Oval 303">
                <a:extLst>
                  <a:ext uri="{FF2B5EF4-FFF2-40B4-BE49-F238E27FC236}">
                    <a16:creationId xmlns:a16="http://schemas.microsoft.com/office/drawing/2014/main" id="{910DC800-A1AB-ED6F-7EB1-2B570DA4F452}"/>
                  </a:ext>
                </a:extLst>
              </p:cNvPr>
              <p:cNvSpPr/>
              <p:nvPr/>
            </p:nvSpPr>
            <p:spPr>
              <a:xfrm>
                <a:off x="5242927" y="262864"/>
                <a:ext cx="241226" cy="232262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2DFCBDF3-20CD-2B76-6B14-941D5D3EB52B}"/>
                </a:ext>
              </a:extLst>
            </p:cNvPr>
            <p:cNvGrpSpPr/>
            <p:nvPr/>
          </p:nvGrpSpPr>
          <p:grpSpPr>
            <a:xfrm rot="1970905">
              <a:off x="9434842" y="2045209"/>
              <a:ext cx="587256" cy="245386"/>
              <a:chOff x="5688415" y="499782"/>
              <a:chExt cx="841631" cy="351678"/>
            </a:xfrm>
          </p:grpSpPr>
          <p:sp>
            <p:nvSpPr>
              <p:cNvPr id="293" name="Parallelogram 292">
                <a:extLst>
                  <a:ext uri="{FF2B5EF4-FFF2-40B4-BE49-F238E27FC236}">
                    <a16:creationId xmlns:a16="http://schemas.microsoft.com/office/drawing/2014/main" id="{052C25B0-A04D-AF78-A2BC-F8148D7CD8EB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solidFill>
                <a:schemeClr val="tx1"/>
              </a:solidFill>
              <a:ln w="31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4" name="Group 293">
                <a:extLst>
                  <a:ext uri="{FF2B5EF4-FFF2-40B4-BE49-F238E27FC236}">
                    <a16:creationId xmlns:a16="http://schemas.microsoft.com/office/drawing/2014/main" id="{78D60E08-0609-0963-1A48-1AF21F7FE0B4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</p:grpSpPr>
            <p:sp>
              <p:nvSpPr>
                <p:cNvPr id="295" name="Round Diagonal Corner Rectangle 200">
                  <a:extLst>
                    <a:ext uri="{FF2B5EF4-FFF2-40B4-BE49-F238E27FC236}">
                      <a16:creationId xmlns:a16="http://schemas.microsoft.com/office/drawing/2014/main" id="{A7853C24-55FD-CAA0-D7A6-A5B778E0BEFD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" name="Round Diagonal Corner Rectangle 201">
                  <a:extLst>
                    <a:ext uri="{FF2B5EF4-FFF2-40B4-BE49-F238E27FC236}">
                      <a16:creationId xmlns:a16="http://schemas.microsoft.com/office/drawing/2014/main" id="{1A34A194-4379-C6D5-A262-BE2F1C696CA9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7" name="Round Diagonal Corner Rectangle 202">
                  <a:extLst>
                    <a:ext uri="{FF2B5EF4-FFF2-40B4-BE49-F238E27FC236}">
                      <a16:creationId xmlns:a16="http://schemas.microsoft.com/office/drawing/2014/main" id="{6986DB39-B8BF-BEA3-6F9C-658B9A9F6F75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8" name="Round Diagonal Corner Rectangle 203">
                  <a:extLst>
                    <a:ext uri="{FF2B5EF4-FFF2-40B4-BE49-F238E27FC236}">
                      <a16:creationId xmlns:a16="http://schemas.microsoft.com/office/drawing/2014/main" id="{699E3F87-78D1-0AC0-83DA-AD269F491144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9" name="Round Diagonal Corner Rectangle 204">
                  <a:extLst>
                    <a:ext uri="{FF2B5EF4-FFF2-40B4-BE49-F238E27FC236}">
                      <a16:creationId xmlns:a16="http://schemas.microsoft.com/office/drawing/2014/main" id="{EE1C3371-BA8E-502F-ED63-B71105ED87B5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0" name="Round Diagonal Corner Rectangle 205">
                  <a:extLst>
                    <a:ext uri="{FF2B5EF4-FFF2-40B4-BE49-F238E27FC236}">
                      <a16:creationId xmlns:a16="http://schemas.microsoft.com/office/drawing/2014/main" id="{52B490D1-5437-C947-5296-8767642E6AA7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791967A8-DC5B-AAB3-01F2-2737BC9AC51B}"/>
                </a:ext>
              </a:extLst>
            </p:cNvPr>
            <p:cNvGrpSpPr/>
            <p:nvPr/>
          </p:nvGrpSpPr>
          <p:grpSpPr>
            <a:xfrm rot="19018168" flipH="1">
              <a:off x="9980327" y="2044812"/>
              <a:ext cx="524052" cy="261886"/>
              <a:chOff x="5688415" y="499782"/>
              <a:chExt cx="841631" cy="351678"/>
            </a:xfrm>
          </p:grpSpPr>
          <p:sp>
            <p:nvSpPr>
              <p:cNvPr id="285" name="Parallelogram 284">
                <a:extLst>
                  <a:ext uri="{FF2B5EF4-FFF2-40B4-BE49-F238E27FC236}">
                    <a16:creationId xmlns:a16="http://schemas.microsoft.com/office/drawing/2014/main" id="{4DF978D8-0167-3C43-0B72-91FEA2E3F884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solidFill>
                <a:schemeClr val="tx1"/>
              </a:solidFill>
              <a:ln w="31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D47FC442-88C9-F6F4-E3F8-97B72CF1EBAA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</p:grpSpPr>
            <p:sp>
              <p:nvSpPr>
                <p:cNvPr id="287" name="Round Diagonal Corner Rectangle 209">
                  <a:extLst>
                    <a:ext uri="{FF2B5EF4-FFF2-40B4-BE49-F238E27FC236}">
                      <a16:creationId xmlns:a16="http://schemas.microsoft.com/office/drawing/2014/main" id="{1E9EE2AD-77A1-0EB7-4645-E5518E66DDA2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8" name="Round Diagonal Corner Rectangle 210">
                  <a:extLst>
                    <a:ext uri="{FF2B5EF4-FFF2-40B4-BE49-F238E27FC236}">
                      <a16:creationId xmlns:a16="http://schemas.microsoft.com/office/drawing/2014/main" id="{AC76BB45-76FF-3076-420E-44B876A7ABB3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9" name="Round Diagonal Corner Rectangle 211">
                  <a:extLst>
                    <a:ext uri="{FF2B5EF4-FFF2-40B4-BE49-F238E27FC236}">
                      <a16:creationId xmlns:a16="http://schemas.microsoft.com/office/drawing/2014/main" id="{985B7D24-7C41-DC77-96F6-F24F0DDB8255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0" name="Round Diagonal Corner Rectangle 212">
                  <a:extLst>
                    <a:ext uri="{FF2B5EF4-FFF2-40B4-BE49-F238E27FC236}">
                      <a16:creationId xmlns:a16="http://schemas.microsoft.com/office/drawing/2014/main" id="{9C2B26CB-E244-6EF1-BA05-3B9FDA72406C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Round Diagonal Corner Rectangle 213">
                  <a:extLst>
                    <a:ext uri="{FF2B5EF4-FFF2-40B4-BE49-F238E27FC236}">
                      <a16:creationId xmlns:a16="http://schemas.microsoft.com/office/drawing/2014/main" id="{79232A38-913E-F06C-91B7-86C6C8496549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Round Diagonal Corner Rectangle 214">
                  <a:extLst>
                    <a:ext uri="{FF2B5EF4-FFF2-40B4-BE49-F238E27FC236}">
                      <a16:creationId xmlns:a16="http://schemas.microsoft.com/office/drawing/2014/main" id="{E627B343-FE72-28CA-49BB-C1A9A1FF1F8F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82CD67F3-BB37-76C0-8E55-9E7F4190042A}"/>
                </a:ext>
              </a:extLst>
            </p:cNvPr>
            <p:cNvSpPr/>
            <p:nvPr/>
          </p:nvSpPr>
          <p:spPr>
            <a:xfrm>
              <a:off x="9419568" y="838227"/>
              <a:ext cx="107122" cy="320762"/>
            </a:xfrm>
            <a:prstGeom prst="ellipse">
              <a:avLst/>
            </a:prstGeom>
            <a:solidFill>
              <a:srgbClr val="6C2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CC2A1AAA-D43D-F447-F1C5-1BA54ED15944}"/>
                </a:ext>
              </a:extLst>
            </p:cNvPr>
            <p:cNvSpPr/>
            <p:nvPr/>
          </p:nvSpPr>
          <p:spPr>
            <a:xfrm>
              <a:off x="10445770" y="914910"/>
              <a:ext cx="107122" cy="320762"/>
            </a:xfrm>
            <a:prstGeom prst="ellipse">
              <a:avLst/>
            </a:prstGeom>
            <a:solidFill>
              <a:srgbClr val="6C2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5D343341-01FB-6E6A-F76C-C36F62CB8835}"/>
                </a:ext>
              </a:extLst>
            </p:cNvPr>
            <p:cNvGrpSpPr/>
            <p:nvPr/>
          </p:nvGrpSpPr>
          <p:grpSpPr>
            <a:xfrm rot="210693">
              <a:off x="10578454" y="2916550"/>
              <a:ext cx="307878" cy="2548942"/>
              <a:chOff x="6137330" y="-535982"/>
              <a:chExt cx="622565" cy="3147796"/>
            </a:xfrm>
          </p:grpSpPr>
          <p:sp>
            <p:nvSpPr>
              <p:cNvPr id="267" name="Moon 266">
                <a:extLst>
                  <a:ext uri="{FF2B5EF4-FFF2-40B4-BE49-F238E27FC236}">
                    <a16:creationId xmlns:a16="http://schemas.microsoft.com/office/drawing/2014/main" id="{120DE2B7-1063-7793-5208-52B90E062619}"/>
                  </a:ext>
                </a:extLst>
              </p:cNvPr>
              <p:cNvSpPr/>
              <p:nvPr/>
            </p:nvSpPr>
            <p:spPr>
              <a:xfrm flipH="1">
                <a:off x="6276523" y="-452274"/>
                <a:ext cx="483372" cy="852314"/>
              </a:xfrm>
              <a:prstGeom prst="moon">
                <a:avLst>
                  <a:gd name="adj" fmla="val 38053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Pentagon 1028">
                <a:extLst>
                  <a:ext uri="{FF2B5EF4-FFF2-40B4-BE49-F238E27FC236}">
                    <a16:creationId xmlns:a16="http://schemas.microsoft.com/office/drawing/2014/main" id="{BE7DF620-EEC0-07E7-4ABB-B6CC70E7C6AD}"/>
                  </a:ext>
                </a:extLst>
              </p:cNvPr>
              <p:cNvSpPr/>
              <p:nvPr/>
            </p:nvSpPr>
            <p:spPr>
              <a:xfrm rot="5400000">
                <a:off x="5155044" y="1463357"/>
                <a:ext cx="2187439" cy="109476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Oval 268">
                <a:extLst>
                  <a:ext uri="{FF2B5EF4-FFF2-40B4-BE49-F238E27FC236}">
                    <a16:creationId xmlns:a16="http://schemas.microsoft.com/office/drawing/2014/main" id="{74B5A8A6-E273-53A4-900A-FC905C42F6BC}"/>
                  </a:ext>
                </a:extLst>
              </p:cNvPr>
              <p:cNvSpPr/>
              <p:nvPr/>
            </p:nvSpPr>
            <p:spPr>
              <a:xfrm>
                <a:off x="6145659" y="-485360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>
                <a:extLst>
                  <a:ext uri="{FF2B5EF4-FFF2-40B4-BE49-F238E27FC236}">
                    <a16:creationId xmlns:a16="http://schemas.microsoft.com/office/drawing/2014/main" id="{6933C18F-53FD-C285-6033-677DD1B97118}"/>
                  </a:ext>
                </a:extLst>
              </p:cNvPr>
              <p:cNvSpPr/>
              <p:nvPr/>
            </p:nvSpPr>
            <p:spPr>
              <a:xfrm>
                <a:off x="6149516" y="-392134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>
                <a:extLst>
                  <a:ext uri="{FF2B5EF4-FFF2-40B4-BE49-F238E27FC236}">
                    <a16:creationId xmlns:a16="http://schemas.microsoft.com/office/drawing/2014/main" id="{A7C65A21-7F35-ED18-EA3E-63CB07E21E0D}"/>
                  </a:ext>
                </a:extLst>
              </p:cNvPr>
              <p:cNvSpPr/>
              <p:nvPr/>
            </p:nvSpPr>
            <p:spPr>
              <a:xfrm>
                <a:off x="6150013" y="-280708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>
                <a:extLst>
                  <a:ext uri="{FF2B5EF4-FFF2-40B4-BE49-F238E27FC236}">
                    <a16:creationId xmlns:a16="http://schemas.microsoft.com/office/drawing/2014/main" id="{98A711B6-2375-8D61-A66A-75CB5B6E3559}"/>
                  </a:ext>
                </a:extLst>
              </p:cNvPr>
              <p:cNvSpPr/>
              <p:nvPr/>
            </p:nvSpPr>
            <p:spPr>
              <a:xfrm>
                <a:off x="6137330" y="-161773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Oval 272">
                <a:extLst>
                  <a:ext uri="{FF2B5EF4-FFF2-40B4-BE49-F238E27FC236}">
                    <a16:creationId xmlns:a16="http://schemas.microsoft.com/office/drawing/2014/main" id="{5498A94A-2834-9A6F-B920-9CDC19649F6A}"/>
                  </a:ext>
                </a:extLst>
              </p:cNvPr>
              <p:cNvSpPr/>
              <p:nvPr/>
            </p:nvSpPr>
            <p:spPr>
              <a:xfrm>
                <a:off x="6141306" y="-54286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ounded Rectangle 1027">
                <a:extLst>
                  <a:ext uri="{FF2B5EF4-FFF2-40B4-BE49-F238E27FC236}">
                    <a16:creationId xmlns:a16="http://schemas.microsoft.com/office/drawing/2014/main" id="{9D8B7B98-9CF2-7432-C576-920AC1500632}"/>
                  </a:ext>
                </a:extLst>
              </p:cNvPr>
              <p:cNvSpPr/>
              <p:nvPr/>
            </p:nvSpPr>
            <p:spPr>
              <a:xfrm>
                <a:off x="6140311" y="351610"/>
                <a:ext cx="273055" cy="101577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8359911D-EEAA-972D-F7DA-FDE7A7D09487}"/>
                  </a:ext>
                </a:extLst>
              </p:cNvPr>
              <p:cNvGrpSpPr/>
              <p:nvPr/>
            </p:nvGrpSpPr>
            <p:grpSpPr>
              <a:xfrm>
                <a:off x="6398199" y="165983"/>
                <a:ext cx="196745" cy="571591"/>
                <a:chOff x="3584851" y="-54286"/>
                <a:chExt cx="257300" cy="613497"/>
              </a:xfrm>
            </p:grpSpPr>
            <p:sp>
              <p:nvSpPr>
                <p:cNvPr id="278" name="Moon 277">
                  <a:extLst>
                    <a:ext uri="{FF2B5EF4-FFF2-40B4-BE49-F238E27FC236}">
                      <a16:creationId xmlns:a16="http://schemas.microsoft.com/office/drawing/2014/main" id="{1B7D6C46-9D8C-9D5B-0D4F-7E563E956B2D}"/>
                    </a:ext>
                  </a:extLst>
                </p:cNvPr>
                <p:cNvSpPr/>
                <p:nvPr/>
              </p:nvSpPr>
              <p:spPr>
                <a:xfrm>
                  <a:off x="3584851" y="141611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Moon 278">
                  <a:extLst>
                    <a:ext uri="{FF2B5EF4-FFF2-40B4-BE49-F238E27FC236}">
                      <a16:creationId xmlns:a16="http://schemas.microsoft.com/office/drawing/2014/main" id="{9D0FD032-51EC-69CC-A1AC-35D81FFC3726}"/>
                    </a:ext>
                  </a:extLst>
                </p:cNvPr>
                <p:cNvSpPr/>
                <p:nvPr/>
              </p:nvSpPr>
              <p:spPr>
                <a:xfrm>
                  <a:off x="3704496" y="145643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0" name="Moon 279">
                  <a:extLst>
                    <a:ext uri="{FF2B5EF4-FFF2-40B4-BE49-F238E27FC236}">
                      <a16:creationId xmlns:a16="http://schemas.microsoft.com/office/drawing/2014/main" id="{22C9E39F-DF94-718B-36C4-1CE864EF2676}"/>
                    </a:ext>
                  </a:extLst>
                </p:cNvPr>
                <p:cNvSpPr/>
                <p:nvPr/>
              </p:nvSpPr>
              <p:spPr>
                <a:xfrm flipH="1">
                  <a:off x="3753327" y="136056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Moon 280">
                  <a:extLst>
                    <a:ext uri="{FF2B5EF4-FFF2-40B4-BE49-F238E27FC236}">
                      <a16:creationId xmlns:a16="http://schemas.microsoft.com/office/drawing/2014/main" id="{98960DE2-C878-4A4F-A10E-F3D74445D410}"/>
                    </a:ext>
                  </a:extLst>
                </p:cNvPr>
                <p:cNvSpPr/>
                <p:nvPr/>
              </p:nvSpPr>
              <p:spPr>
                <a:xfrm flipH="1">
                  <a:off x="3618103" y="139572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2" name="Moon 281">
                  <a:extLst>
                    <a:ext uri="{FF2B5EF4-FFF2-40B4-BE49-F238E27FC236}">
                      <a16:creationId xmlns:a16="http://schemas.microsoft.com/office/drawing/2014/main" id="{013A18D3-08BA-43FE-0138-ED75059365C6}"/>
                    </a:ext>
                  </a:extLst>
                </p:cNvPr>
                <p:cNvSpPr/>
                <p:nvPr/>
              </p:nvSpPr>
              <p:spPr>
                <a:xfrm flipH="1">
                  <a:off x="3722506" y="140835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Moon 282">
                  <a:extLst>
                    <a:ext uri="{FF2B5EF4-FFF2-40B4-BE49-F238E27FC236}">
                      <a16:creationId xmlns:a16="http://schemas.microsoft.com/office/drawing/2014/main" id="{2C0A5335-B11D-1ECE-3A69-3AAA28CC163D}"/>
                    </a:ext>
                  </a:extLst>
                </p:cNvPr>
                <p:cNvSpPr/>
                <p:nvPr/>
              </p:nvSpPr>
              <p:spPr>
                <a:xfrm>
                  <a:off x="3627108" y="122615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4" name="Oval 283">
                  <a:extLst>
                    <a:ext uri="{FF2B5EF4-FFF2-40B4-BE49-F238E27FC236}">
                      <a16:creationId xmlns:a16="http://schemas.microsoft.com/office/drawing/2014/main" id="{70BCA4AB-FC5A-CFEA-1EB9-16909C107917}"/>
                    </a:ext>
                  </a:extLst>
                </p:cNvPr>
                <p:cNvSpPr/>
                <p:nvPr/>
              </p:nvSpPr>
              <p:spPr>
                <a:xfrm>
                  <a:off x="3604866" y="-54286"/>
                  <a:ext cx="237285" cy="266447"/>
                </a:xfrm>
                <a:prstGeom prst="ellipse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6" name="Rounded Rectangle 324">
                <a:extLst>
                  <a:ext uri="{FF2B5EF4-FFF2-40B4-BE49-F238E27FC236}">
                    <a16:creationId xmlns:a16="http://schemas.microsoft.com/office/drawing/2014/main" id="{D680CF69-3921-D080-F3CE-B7AD142C4C69}"/>
                  </a:ext>
                </a:extLst>
              </p:cNvPr>
              <p:cNvSpPr/>
              <p:nvPr/>
            </p:nvSpPr>
            <p:spPr>
              <a:xfrm>
                <a:off x="6145162" y="-472435"/>
                <a:ext cx="273055" cy="88173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ounded Rectangle 325">
                <a:extLst>
                  <a:ext uri="{FF2B5EF4-FFF2-40B4-BE49-F238E27FC236}">
                    <a16:creationId xmlns:a16="http://schemas.microsoft.com/office/drawing/2014/main" id="{FD5BEBD0-C1B7-78DB-4112-101B8EB917D9}"/>
                  </a:ext>
                </a:extLst>
              </p:cNvPr>
              <p:cNvSpPr/>
              <p:nvPr/>
            </p:nvSpPr>
            <p:spPr>
              <a:xfrm>
                <a:off x="6208595" y="-535982"/>
                <a:ext cx="141034" cy="119512"/>
              </a:xfrm>
              <a:prstGeom prst="roundRect">
                <a:avLst>
                  <a:gd name="adj" fmla="val 37526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656EFE16-8B51-B76A-A735-02D83D1ADEEE}"/>
                </a:ext>
              </a:extLst>
            </p:cNvPr>
            <p:cNvSpPr/>
            <p:nvPr/>
          </p:nvSpPr>
          <p:spPr>
            <a:xfrm rot="2977201">
              <a:off x="10458710" y="3608212"/>
              <a:ext cx="324455" cy="75352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41BFBD96-651F-E9B0-E746-42CAFC8CEC45}"/>
                </a:ext>
              </a:extLst>
            </p:cNvPr>
            <p:cNvGrpSpPr/>
            <p:nvPr/>
          </p:nvGrpSpPr>
          <p:grpSpPr>
            <a:xfrm rot="13844453">
              <a:off x="9535537" y="3823620"/>
              <a:ext cx="252323" cy="218090"/>
              <a:chOff x="4111665" y="-33852"/>
              <a:chExt cx="564869" cy="768466"/>
            </a:xfrm>
          </p:grpSpPr>
          <p:sp>
            <p:nvSpPr>
              <p:cNvPr id="261" name="Round Diagonal Corner Rectangle 330">
                <a:extLst>
                  <a:ext uri="{FF2B5EF4-FFF2-40B4-BE49-F238E27FC236}">
                    <a16:creationId xmlns:a16="http://schemas.microsoft.com/office/drawing/2014/main" id="{2172CC58-C251-F2E6-FF19-02375F796875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Round Diagonal Corner Rectangle 331">
                <a:extLst>
                  <a:ext uri="{FF2B5EF4-FFF2-40B4-BE49-F238E27FC236}">
                    <a16:creationId xmlns:a16="http://schemas.microsoft.com/office/drawing/2014/main" id="{25F965C1-DC8D-2B14-744E-50C68BB460B8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ound Diagonal Corner Rectangle 332">
                <a:extLst>
                  <a:ext uri="{FF2B5EF4-FFF2-40B4-BE49-F238E27FC236}">
                    <a16:creationId xmlns:a16="http://schemas.microsoft.com/office/drawing/2014/main" id="{08542E31-718E-91B3-E64F-34B57C663BD1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ound Diagonal Corner Rectangle 333">
                <a:extLst>
                  <a:ext uri="{FF2B5EF4-FFF2-40B4-BE49-F238E27FC236}">
                    <a16:creationId xmlns:a16="http://schemas.microsoft.com/office/drawing/2014/main" id="{FC1D2D2B-5A40-8298-D9DC-CE3B6ADB2313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ound Diagonal Corner Rectangle 334">
                <a:extLst>
                  <a:ext uri="{FF2B5EF4-FFF2-40B4-BE49-F238E27FC236}">
                    <a16:creationId xmlns:a16="http://schemas.microsoft.com/office/drawing/2014/main" id="{9ED7F626-B0A6-BFFA-69E4-8089C9465A5D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ound Diagonal Corner Rectangle 335">
                <a:extLst>
                  <a:ext uri="{FF2B5EF4-FFF2-40B4-BE49-F238E27FC236}">
                    <a16:creationId xmlns:a16="http://schemas.microsoft.com/office/drawing/2014/main" id="{FB6AF33A-3CB0-3A35-9EE3-6539D5A0DB1B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0FA644D5-9CC8-2527-9D96-E0AECFAE4899}"/>
                </a:ext>
              </a:extLst>
            </p:cNvPr>
            <p:cNvGrpSpPr/>
            <p:nvPr/>
          </p:nvGrpSpPr>
          <p:grpSpPr>
            <a:xfrm rot="13844453">
              <a:off x="10244932" y="3828483"/>
              <a:ext cx="252323" cy="218090"/>
              <a:chOff x="4111665" y="-33852"/>
              <a:chExt cx="564869" cy="768466"/>
            </a:xfrm>
          </p:grpSpPr>
          <p:sp>
            <p:nvSpPr>
              <p:cNvPr id="255" name="Round Diagonal Corner Rectangle 337">
                <a:extLst>
                  <a:ext uri="{FF2B5EF4-FFF2-40B4-BE49-F238E27FC236}">
                    <a16:creationId xmlns:a16="http://schemas.microsoft.com/office/drawing/2014/main" id="{E9082C00-C35C-2239-21F4-4FF7985EAA29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ound Diagonal Corner Rectangle 338">
                <a:extLst>
                  <a:ext uri="{FF2B5EF4-FFF2-40B4-BE49-F238E27FC236}">
                    <a16:creationId xmlns:a16="http://schemas.microsoft.com/office/drawing/2014/main" id="{7D1BCA90-55A9-8C44-B543-F24C645A6FF6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ound Diagonal Corner Rectangle 339">
                <a:extLst>
                  <a:ext uri="{FF2B5EF4-FFF2-40B4-BE49-F238E27FC236}">
                    <a16:creationId xmlns:a16="http://schemas.microsoft.com/office/drawing/2014/main" id="{3B0A6EC5-F898-47CD-3B5D-4775554B463D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ound Diagonal Corner Rectangle 340">
                <a:extLst>
                  <a:ext uri="{FF2B5EF4-FFF2-40B4-BE49-F238E27FC236}">
                    <a16:creationId xmlns:a16="http://schemas.microsoft.com/office/drawing/2014/main" id="{A94CF9A1-F59C-612E-FB3A-E3FFFE8BBD87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ound Diagonal Corner Rectangle 341">
                <a:extLst>
                  <a:ext uri="{FF2B5EF4-FFF2-40B4-BE49-F238E27FC236}">
                    <a16:creationId xmlns:a16="http://schemas.microsoft.com/office/drawing/2014/main" id="{F08BB962-994B-5B57-E4CD-4900EFF2487A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ound Diagonal Corner Rectangle 342">
                <a:extLst>
                  <a:ext uri="{FF2B5EF4-FFF2-40B4-BE49-F238E27FC236}">
                    <a16:creationId xmlns:a16="http://schemas.microsoft.com/office/drawing/2014/main" id="{30D24E40-2EF9-D790-A0B5-645596510E60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9" name="Group 418">
            <a:extLst>
              <a:ext uri="{FF2B5EF4-FFF2-40B4-BE49-F238E27FC236}">
                <a16:creationId xmlns:a16="http://schemas.microsoft.com/office/drawing/2014/main" id="{ECFE2CCB-2E3B-B89E-78C0-C90EEC97B863}"/>
              </a:ext>
            </a:extLst>
          </p:cNvPr>
          <p:cNvGrpSpPr/>
          <p:nvPr/>
        </p:nvGrpSpPr>
        <p:grpSpPr>
          <a:xfrm>
            <a:off x="5367525" y="2106546"/>
            <a:ext cx="1088657" cy="2792299"/>
            <a:chOff x="4562876" y="549413"/>
            <a:chExt cx="2126620" cy="5454575"/>
          </a:xfrm>
        </p:grpSpPr>
        <p:sp>
          <p:nvSpPr>
            <p:cNvPr id="420" name="Oval 419">
              <a:extLst>
                <a:ext uri="{FF2B5EF4-FFF2-40B4-BE49-F238E27FC236}">
                  <a16:creationId xmlns:a16="http://schemas.microsoft.com/office/drawing/2014/main" id="{1E65ED01-BF23-B3C0-AB9A-0B239757F3E3}"/>
                </a:ext>
              </a:extLst>
            </p:cNvPr>
            <p:cNvSpPr/>
            <p:nvPr/>
          </p:nvSpPr>
          <p:spPr>
            <a:xfrm rot="4050661">
              <a:off x="5795587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id="{AF8D0EE0-2CF8-E01D-1517-AB6E95EE0FAE}"/>
                </a:ext>
              </a:extLst>
            </p:cNvPr>
            <p:cNvSpPr/>
            <p:nvPr/>
          </p:nvSpPr>
          <p:spPr>
            <a:xfrm rot="4050661">
              <a:off x="5053911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>
              <a:extLst>
                <a:ext uri="{FF2B5EF4-FFF2-40B4-BE49-F238E27FC236}">
                  <a16:creationId xmlns:a16="http://schemas.microsoft.com/office/drawing/2014/main" id="{DABB3763-D6D2-2595-228B-2AEAEA0B061C}"/>
                </a:ext>
              </a:extLst>
            </p:cNvPr>
            <p:cNvSpPr/>
            <p:nvPr/>
          </p:nvSpPr>
          <p:spPr>
            <a:xfrm rot="20320050">
              <a:off x="6279886" y="3302131"/>
              <a:ext cx="349744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>
              <a:extLst>
                <a:ext uri="{FF2B5EF4-FFF2-40B4-BE49-F238E27FC236}">
                  <a16:creationId xmlns:a16="http://schemas.microsoft.com/office/drawing/2014/main" id="{12AEF302-1B84-C0AA-80D7-C399C2084AEF}"/>
                </a:ext>
              </a:extLst>
            </p:cNvPr>
            <p:cNvSpPr/>
            <p:nvPr/>
          </p:nvSpPr>
          <p:spPr>
            <a:xfrm rot="1538128">
              <a:off x="4597180" y="3318195"/>
              <a:ext cx="436360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Trapezoid 423">
              <a:extLst>
                <a:ext uri="{FF2B5EF4-FFF2-40B4-BE49-F238E27FC236}">
                  <a16:creationId xmlns:a16="http://schemas.microsoft.com/office/drawing/2014/main" id="{10909218-9980-3AE3-3ABD-DDB1A3C774B0}"/>
                </a:ext>
              </a:extLst>
            </p:cNvPr>
            <p:cNvSpPr/>
            <p:nvPr/>
          </p:nvSpPr>
          <p:spPr>
            <a:xfrm rot="20029742">
              <a:off x="5787305" y="2424143"/>
              <a:ext cx="714472" cy="1486091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Trapezoid 424">
              <a:extLst>
                <a:ext uri="{FF2B5EF4-FFF2-40B4-BE49-F238E27FC236}">
                  <a16:creationId xmlns:a16="http://schemas.microsoft.com/office/drawing/2014/main" id="{B73FDD6A-8EFF-BB31-15EC-6CFFAAB507FD}"/>
                </a:ext>
              </a:extLst>
            </p:cNvPr>
            <p:cNvSpPr/>
            <p:nvPr/>
          </p:nvSpPr>
          <p:spPr>
            <a:xfrm rot="1905609">
              <a:off x="4723958" y="2459068"/>
              <a:ext cx="714472" cy="1530333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Trapezoid 425">
              <a:extLst>
                <a:ext uri="{FF2B5EF4-FFF2-40B4-BE49-F238E27FC236}">
                  <a16:creationId xmlns:a16="http://schemas.microsoft.com/office/drawing/2014/main" id="{69A93592-D6F8-CB59-2F30-BA39FC81B33E}"/>
                </a:ext>
              </a:extLst>
            </p:cNvPr>
            <p:cNvSpPr/>
            <p:nvPr/>
          </p:nvSpPr>
          <p:spPr>
            <a:xfrm>
              <a:off x="5050762" y="2390650"/>
              <a:ext cx="1186682" cy="1752558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Isosceles Triangle 426">
              <a:extLst>
                <a:ext uri="{FF2B5EF4-FFF2-40B4-BE49-F238E27FC236}">
                  <a16:creationId xmlns:a16="http://schemas.microsoft.com/office/drawing/2014/main" id="{8D06CCD8-7232-C524-FBD5-79C95B81FDC7}"/>
                </a:ext>
              </a:extLst>
            </p:cNvPr>
            <p:cNvSpPr/>
            <p:nvPr/>
          </p:nvSpPr>
          <p:spPr>
            <a:xfrm rot="10800000">
              <a:off x="5296149" y="2328622"/>
              <a:ext cx="635941" cy="70102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Trapezoid 427">
              <a:extLst>
                <a:ext uri="{FF2B5EF4-FFF2-40B4-BE49-F238E27FC236}">
                  <a16:creationId xmlns:a16="http://schemas.microsoft.com/office/drawing/2014/main" id="{6885CAB7-1FF4-06C0-B3EF-2A07ABCA9F44}"/>
                </a:ext>
              </a:extLst>
            </p:cNvPr>
            <p:cNvSpPr/>
            <p:nvPr/>
          </p:nvSpPr>
          <p:spPr>
            <a:xfrm>
              <a:off x="4902426" y="3967953"/>
              <a:ext cx="1560744" cy="1752558"/>
            </a:xfrm>
            <a:prstGeom prst="trapezoid">
              <a:avLst>
                <a:gd name="adj" fmla="val 14055"/>
              </a:avLst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A6A53886-9868-28F6-EA4C-C71443102D24}"/>
                </a:ext>
              </a:extLst>
            </p:cNvPr>
            <p:cNvSpPr/>
            <p:nvPr/>
          </p:nvSpPr>
          <p:spPr>
            <a:xfrm>
              <a:off x="5050762" y="3875964"/>
              <a:ext cx="1186682" cy="26724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8FCDD4CB-782E-682F-EC87-6BD03A285F47}"/>
                </a:ext>
              </a:extLst>
            </p:cNvPr>
            <p:cNvSpPr/>
            <p:nvPr/>
          </p:nvSpPr>
          <p:spPr>
            <a:xfrm>
              <a:off x="5502217" y="3838414"/>
              <a:ext cx="290221" cy="342892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78016C9F-7D44-1B21-4CE9-44B98BCAB362}"/>
                </a:ext>
              </a:extLst>
            </p:cNvPr>
            <p:cNvCxnSpPr/>
            <p:nvPr/>
          </p:nvCxnSpPr>
          <p:spPr>
            <a:xfrm flipH="1">
              <a:off x="5617946" y="4525136"/>
              <a:ext cx="16481" cy="11705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2" name="Rectangle: Diagonal Corners Snipped 431">
              <a:extLst>
                <a:ext uri="{FF2B5EF4-FFF2-40B4-BE49-F238E27FC236}">
                  <a16:creationId xmlns:a16="http://schemas.microsoft.com/office/drawing/2014/main" id="{A698B8B2-C61C-A003-3C58-720A9BB01964}"/>
                </a:ext>
              </a:extLst>
            </p:cNvPr>
            <p:cNvSpPr/>
            <p:nvPr/>
          </p:nvSpPr>
          <p:spPr>
            <a:xfrm rot="19982265">
              <a:off x="5328064" y="2453846"/>
              <a:ext cx="175086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ectangle: Diagonal Corners Snipped 432">
              <a:extLst>
                <a:ext uri="{FF2B5EF4-FFF2-40B4-BE49-F238E27FC236}">
                  <a16:creationId xmlns:a16="http://schemas.microsoft.com/office/drawing/2014/main" id="{79AEC952-9708-7975-4BDB-4EFFA30EC8FE}"/>
                </a:ext>
              </a:extLst>
            </p:cNvPr>
            <p:cNvSpPr/>
            <p:nvPr/>
          </p:nvSpPr>
          <p:spPr>
            <a:xfrm rot="1432984" flipH="1">
              <a:off x="5742733" y="2432892"/>
              <a:ext cx="200993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E2A09A69-391F-6EC8-A54B-E0B2542CA292}"/>
                </a:ext>
              </a:extLst>
            </p:cNvPr>
            <p:cNvSpPr/>
            <p:nvPr/>
          </p:nvSpPr>
          <p:spPr>
            <a:xfrm rot="19503045">
              <a:off x="4795514" y="1657924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5" name="Freeform: Shape 434">
              <a:extLst>
                <a:ext uri="{FF2B5EF4-FFF2-40B4-BE49-F238E27FC236}">
                  <a16:creationId xmlns:a16="http://schemas.microsoft.com/office/drawing/2014/main" id="{4DB72A4F-50AF-D0DA-9EFD-4C20A40DA6D6}"/>
                </a:ext>
              </a:extLst>
            </p:cNvPr>
            <p:cNvSpPr/>
            <p:nvPr/>
          </p:nvSpPr>
          <p:spPr>
            <a:xfrm rot="2096955" flipH="1">
              <a:off x="6008301" y="1704618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6" name="Freeform: Shape 435">
              <a:extLst>
                <a:ext uri="{FF2B5EF4-FFF2-40B4-BE49-F238E27FC236}">
                  <a16:creationId xmlns:a16="http://schemas.microsoft.com/office/drawing/2014/main" id="{1756F9B9-0B1A-7919-78BB-93DD51264738}"/>
                </a:ext>
              </a:extLst>
            </p:cNvPr>
            <p:cNvSpPr/>
            <p:nvPr/>
          </p:nvSpPr>
          <p:spPr>
            <a:xfrm rot="15421596">
              <a:off x="5420818" y="2105523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4037B853-D421-DEE4-B43B-8CF75A7B807F}"/>
                </a:ext>
              </a:extLst>
            </p:cNvPr>
            <p:cNvSpPr/>
            <p:nvPr/>
          </p:nvSpPr>
          <p:spPr>
            <a:xfrm>
              <a:off x="4881701" y="646330"/>
              <a:ext cx="1483351" cy="19550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Freeform: Shape 437">
              <a:extLst>
                <a:ext uri="{FF2B5EF4-FFF2-40B4-BE49-F238E27FC236}">
                  <a16:creationId xmlns:a16="http://schemas.microsoft.com/office/drawing/2014/main" id="{68BA7915-AC39-B5E4-7E11-B0714BDC4DE0}"/>
                </a:ext>
              </a:extLst>
            </p:cNvPr>
            <p:cNvSpPr/>
            <p:nvPr/>
          </p:nvSpPr>
          <p:spPr>
            <a:xfrm rot="21351986">
              <a:off x="4562876" y="549413"/>
              <a:ext cx="2126620" cy="1385646"/>
            </a:xfrm>
            <a:custGeom>
              <a:avLst/>
              <a:gdLst>
                <a:gd name="connsiteX0" fmla="*/ 925905 w 1809269"/>
                <a:gd name="connsiteY0" fmla="*/ 2 h 1178869"/>
                <a:gd name="connsiteX1" fmla="*/ 1141379 w 1809269"/>
                <a:gd name="connsiteY1" fmla="*/ 141517 h 1178869"/>
                <a:gd name="connsiteX2" fmla="*/ 1145935 w 1809269"/>
                <a:gd name="connsiteY2" fmla="*/ 152163 h 1178869"/>
                <a:gd name="connsiteX3" fmla="*/ 1436475 w 1809269"/>
                <a:gd name="connsiteY3" fmla="*/ 296983 h 1178869"/>
                <a:gd name="connsiteX4" fmla="*/ 1553583 w 1809269"/>
                <a:gd name="connsiteY4" fmla="*/ 431673 h 1178869"/>
                <a:gd name="connsiteX5" fmla="*/ 1557981 w 1809269"/>
                <a:gd name="connsiteY5" fmla="*/ 465100 h 1178869"/>
                <a:gd name="connsiteX6" fmla="*/ 1755002 w 1809269"/>
                <a:gd name="connsiteY6" fmla="*/ 700848 h 1178869"/>
                <a:gd name="connsiteX7" fmla="*/ 1725608 w 1809269"/>
                <a:gd name="connsiteY7" fmla="*/ 1029327 h 1178869"/>
                <a:gd name="connsiteX8" fmla="*/ 1546673 w 1809269"/>
                <a:gd name="connsiteY8" fmla="*/ 1178869 h 1178869"/>
                <a:gd name="connsiteX9" fmla="*/ 1322822 w 1809269"/>
                <a:gd name="connsiteY9" fmla="*/ 911018 h 1178869"/>
                <a:gd name="connsiteX10" fmla="*/ 1269488 w 1809269"/>
                <a:gd name="connsiteY10" fmla="*/ 740691 h 1178869"/>
                <a:gd name="connsiteX11" fmla="*/ 1270959 w 1809269"/>
                <a:gd name="connsiteY11" fmla="*/ 735605 h 1178869"/>
                <a:gd name="connsiteX12" fmla="*/ 1124706 w 1809269"/>
                <a:gd name="connsiteY12" fmla="*/ 662704 h 1178869"/>
                <a:gd name="connsiteX13" fmla="*/ 1007597 w 1809269"/>
                <a:gd name="connsiteY13" fmla="*/ 528015 h 1178869"/>
                <a:gd name="connsiteX14" fmla="*/ 998181 w 1809269"/>
                <a:gd name="connsiteY14" fmla="*/ 456443 h 1178869"/>
                <a:gd name="connsiteX15" fmla="*/ 912192 w 1809269"/>
                <a:gd name="connsiteY15" fmla="*/ 493238 h 1178869"/>
                <a:gd name="connsiteX16" fmla="*/ 693966 w 1809269"/>
                <a:gd name="connsiteY16" fmla="*/ 474787 h 1178869"/>
                <a:gd name="connsiteX17" fmla="*/ 693435 w 1809269"/>
                <a:gd name="connsiteY17" fmla="*/ 474368 h 1178869"/>
                <a:gd name="connsiteX18" fmla="*/ 640222 w 1809269"/>
                <a:gd name="connsiteY18" fmla="*/ 551624 h 1178869"/>
                <a:gd name="connsiteX19" fmla="*/ 490434 w 1809269"/>
                <a:gd name="connsiteY19" fmla="*/ 648678 h 1178869"/>
                <a:gd name="connsiteX20" fmla="*/ 466395 w 1809269"/>
                <a:gd name="connsiteY20" fmla="*/ 650767 h 1178869"/>
                <a:gd name="connsiteX21" fmla="*/ 466395 w 1809269"/>
                <a:gd name="connsiteY21" fmla="*/ 764547 h 1178869"/>
                <a:gd name="connsiteX22" fmla="*/ 233197 w 1809269"/>
                <a:gd name="connsiteY22" fmla="*/ 997745 h 1178869"/>
                <a:gd name="connsiteX23" fmla="*/ 0 w 1809269"/>
                <a:gd name="connsiteY23" fmla="*/ 997744 h 1178869"/>
                <a:gd name="connsiteX24" fmla="*/ 0 w 1809269"/>
                <a:gd name="connsiteY24" fmla="*/ 648670 h 1178869"/>
                <a:gd name="connsiteX25" fmla="*/ 142427 w 1809269"/>
                <a:gd name="connsiteY25" fmla="*/ 433798 h 1178869"/>
                <a:gd name="connsiteX26" fmla="*/ 158486 w 1809269"/>
                <a:gd name="connsiteY26" fmla="*/ 428813 h 1178869"/>
                <a:gd name="connsiteX27" fmla="*/ 321856 w 1809269"/>
                <a:gd name="connsiteY27" fmla="*/ 191630 h 1178869"/>
                <a:gd name="connsiteX28" fmla="*/ 516219 w 1809269"/>
                <a:gd name="connsiteY28" fmla="*/ 90702 h 1178869"/>
                <a:gd name="connsiteX29" fmla="*/ 583131 w 1809269"/>
                <a:gd name="connsiteY29" fmla="*/ 101161 h 1178869"/>
                <a:gd name="connsiteX30" fmla="*/ 611098 w 1809269"/>
                <a:gd name="connsiteY30" fmla="*/ 114778 h 1178869"/>
                <a:gd name="connsiteX31" fmla="*/ 835244 w 1809269"/>
                <a:gd name="connsiteY31" fmla="*/ 18864 h 1178869"/>
                <a:gd name="connsiteX32" fmla="*/ 925905 w 1809269"/>
                <a:gd name="connsiteY32" fmla="*/ 2 h 117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09269" h="1178869">
                  <a:moveTo>
                    <a:pt x="925905" y="2"/>
                  </a:moveTo>
                  <a:cubicBezTo>
                    <a:pt x="1016782" y="-378"/>
                    <a:pt x="1103379" y="52712"/>
                    <a:pt x="1141379" y="141517"/>
                  </a:cubicBezTo>
                  <a:lnTo>
                    <a:pt x="1145935" y="152163"/>
                  </a:lnTo>
                  <a:lnTo>
                    <a:pt x="1436475" y="296983"/>
                  </a:lnTo>
                  <a:cubicBezTo>
                    <a:pt x="1494108" y="325711"/>
                    <a:pt x="1534641" y="375079"/>
                    <a:pt x="1553583" y="431673"/>
                  </a:cubicBezTo>
                  <a:lnTo>
                    <a:pt x="1557981" y="465100"/>
                  </a:lnTo>
                  <a:lnTo>
                    <a:pt x="1755002" y="700848"/>
                  </a:lnTo>
                  <a:cubicBezTo>
                    <a:pt x="1837593" y="799672"/>
                    <a:pt x="1824433" y="946737"/>
                    <a:pt x="1725608" y="1029327"/>
                  </a:cubicBezTo>
                  <a:lnTo>
                    <a:pt x="1546673" y="1178869"/>
                  </a:lnTo>
                  <a:lnTo>
                    <a:pt x="1322822" y="911018"/>
                  </a:lnTo>
                  <a:cubicBezTo>
                    <a:pt x="1281526" y="861606"/>
                    <a:pt x="1264169" y="800134"/>
                    <a:pt x="1269488" y="740691"/>
                  </a:cubicBezTo>
                  <a:lnTo>
                    <a:pt x="1270959" y="735605"/>
                  </a:lnTo>
                  <a:lnTo>
                    <a:pt x="1124706" y="662704"/>
                  </a:lnTo>
                  <a:cubicBezTo>
                    <a:pt x="1067073" y="633977"/>
                    <a:pt x="1026540" y="584609"/>
                    <a:pt x="1007597" y="528015"/>
                  </a:cubicBezTo>
                  <a:lnTo>
                    <a:pt x="998181" y="456443"/>
                  </a:lnTo>
                  <a:lnTo>
                    <a:pt x="912192" y="493238"/>
                  </a:lnTo>
                  <a:cubicBezTo>
                    <a:pt x="838188" y="524905"/>
                    <a:pt x="756897" y="515330"/>
                    <a:pt x="693966" y="474787"/>
                  </a:cubicBezTo>
                  <a:lnTo>
                    <a:pt x="693435" y="474368"/>
                  </a:lnTo>
                  <a:lnTo>
                    <a:pt x="640222" y="551624"/>
                  </a:lnTo>
                  <a:cubicBezTo>
                    <a:pt x="603693" y="604657"/>
                    <a:pt x="549127" y="637863"/>
                    <a:pt x="490434" y="648678"/>
                  </a:cubicBezTo>
                  <a:lnTo>
                    <a:pt x="466395" y="650767"/>
                  </a:lnTo>
                  <a:lnTo>
                    <a:pt x="466395" y="764547"/>
                  </a:lnTo>
                  <a:cubicBezTo>
                    <a:pt x="466395" y="893339"/>
                    <a:pt x="361989" y="997745"/>
                    <a:pt x="233197" y="997745"/>
                  </a:cubicBezTo>
                  <a:lnTo>
                    <a:pt x="0" y="997744"/>
                  </a:lnTo>
                  <a:lnTo>
                    <a:pt x="0" y="648670"/>
                  </a:lnTo>
                  <a:cubicBezTo>
                    <a:pt x="0" y="552076"/>
                    <a:pt x="58729" y="469199"/>
                    <a:pt x="142427" y="433798"/>
                  </a:cubicBezTo>
                  <a:lnTo>
                    <a:pt x="158486" y="428813"/>
                  </a:lnTo>
                  <a:lnTo>
                    <a:pt x="321856" y="191630"/>
                  </a:lnTo>
                  <a:cubicBezTo>
                    <a:pt x="367517" y="125339"/>
                    <a:pt x="441362" y="90027"/>
                    <a:pt x="516219" y="90702"/>
                  </a:cubicBezTo>
                  <a:cubicBezTo>
                    <a:pt x="538677" y="90904"/>
                    <a:pt x="561225" y="94346"/>
                    <a:pt x="583131" y="101161"/>
                  </a:cubicBezTo>
                  <a:lnTo>
                    <a:pt x="611098" y="114778"/>
                  </a:lnTo>
                  <a:lnTo>
                    <a:pt x="835244" y="18864"/>
                  </a:lnTo>
                  <a:cubicBezTo>
                    <a:pt x="864845" y="6197"/>
                    <a:pt x="895613" y="129"/>
                    <a:pt x="925905" y="2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39" name="Group 438">
            <a:extLst>
              <a:ext uri="{FF2B5EF4-FFF2-40B4-BE49-F238E27FC236}">
                <a16:creationId xmlns:a16="http://schemas.microsoft.com/office/drawing/2014/main" id="{54CE0683-89B8-5F49-78E5-3EF06AE2BBC1}"/>
              </a:ext>
            </a:extLst>
          </p:cNvPr>
          <p:cNvGrpSpPr/>
          <p:nvPr/>
        </p:nvGrpSpPr>
        <p:grpSpPr>
          <a:xfrm>
            <a:off x="2035001" y="2062598"/>
            <a:ext cx="1175983" cy="3079419"/>
            <a:chOff x="4393961" y="332178"/>
            <a:chExt cx="2217309" cy="5806225"/>
          </a:xfrm>
        </p:grpSpPr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E984510A-FEE9-F5E8-0A55-9E5BE7ED225E}"/>
                </a:ext>
              </a:extLst>
            </p:cNvPr>
            <p:cNvSpPr/>
            <p:nvPr/>
          </p:nvSpPr>
          <p:spPr>
            <a:xfrm rot="18783087">
              <a:off x="4851900" y="5547321"/>
              <a:ext cx="688131" cy="494033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751C1707-0D51-FF32-1F22-F42867168506}"/>
                </a:ext>
              </a:extLst>
            </p:cNvPr>
            <p:cNvSpPr/>
            <p:nvPr/>
          </p:nvSpPr>
          <p:spPr>
            <a:xfrm rot="18783087">
              <a:off x="5463572" y="5547321"/>
              <a:ext cx="688131" cy="494033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Double Wave 441">
              <a:extLst>
                <a:ext uri="{FF2B5EF4-FFF2-40B4-BE49-F238E27FC236}">
                  <a16:creationId xmlns:a16="http://schemas.microsoft.com/office/drawing/2014/main" id="{A734C44D-1C43-88F0-5CB2-1BC605D1540B}"/>
                </a:ext>
              </a:extLst>
            </p:cNvPr>
            <p:cNvSpPr/>
            <p:nvPr/>
          </p:nvSpPr>
          <p:spPr>
            <a:xfrm rot="6538139">
              <a:off x="4214563" y="993338"/>
              <a:ext cx="1553929" cy="873968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Double Wave 442">
              <a:extLst>
                <a:ext uri="{FF2B5EF4-FFF2-40B4-BE49-F238E27FC236}">
                  <a16:creationId xmlns:a16="http://schemas.microsoft.com/office/drawing/2014/main" id="{733125E6-5E18-8834-4674-C4E498732E73}"/>
                </a:ext>
              </a:extLst>
            </p:cNvPr>
            <p:cNvSpPr/>
            <p:nvPr/>
          </p:nvSpPr>
          <p:spPr>
            <a:xfrm rot="15426456" flipH="1">
              <a:off x="5057803" y="1161199"/>
              <a:ext cx="1780883" cy="624232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>
              <a:extLst>
                <a:ext uri="{FF2B5EF4-FFF2-40B4-BE49-F238E27FC236}">
                  <a16:creationId xmlns:a16="http://schemas.microsoft.com/office/drawing/2014/main" id="{5EB0F6C3-06D0-DB6E-5E65-47469ADCCA96}"/>
                </a:ext>
              </a:extLst>
            </p:cNvPr>
            <p:cNvSpPr/>
            <p:nvPr/>
          </p:nvSpPr>
          <p:spPr>
            <a:xfrm rot="4570620">
              <a:off x="6114286" y="3480476"/>
              <a:ext cx="535213" cy="4587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C159CB4D-652C-081E-5547-27C7C487893B}"/>
                </a:ext>
              </a:extLst>
            </p:cNvPr>
            <p:cNvSpPr/>
            <p:nvPr/>
          </p:nvSpPr>
          <p:spPr>
            <a:xfrm rot="4570620">
              <a:off x="4355731" y="3556935"/>
              <a:ext cx="535213" cy="4587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Trapezoid 445">
              <a:extLst>
                <a:ext uri="{FF2B5EF4-FFF2-40B4-BE49-F238E27FC236}">
                  <a16:creationId xmlns:a16="http://schemas.microsoft.com/office/drawing/2014/main" id="{CF4EEE01-E9D4-7F0D-543D-3CE3438527E1}"/>
                </a:ext>
              </a:extLst>
            </p:cNvPr>
            <p:cNvSpPr/>
            <p:nvPr/>
          </p:nvSpPr>
          <p:spPr>
            <a:xfrm rot="1375821">
              <a:off x="4560700" y="1780675"/>
              <a:ext cx="771091" cy="209141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Trapezoid 446">
              <a:extLst>
                <a:ext uri="{FF2B5EF4-FFF2-40B4-BE49-F238E27FC236}">
                  <a16:creationId xmlns:a16="http://schemas.microsoft.com/office/drawing/2014/main" id="{9D68639B-21B0-5638-5668-F19569187F6B}"/>
                </a:ext>
              </a:extLst>
            </p:cNvPr>
            <p:cNvSpPr/>
            <p:nvPr/>
          </p:nvSpPr>
          <p:spPr>
            <a:xfrm rot="20135346">
              <a:off x="5625220" y="1861176"/>
              <a:ext cx="771091" cy="1962418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Trapezoid 447">
              <a:extLst>
                <a:ext uri="{FF2B5EF4-FFF2-40B4-BE49-F238E27FC236}">
                  <a16:creationId xmlns:a16="http://schemas.microsoft.com/office/drawing/2014/main" id="{81A3B8D5-69B1-4155-4438-BBEBD655E38D}"/>
                </a:ext>
              </a:extLst>
            </p:cNvPr>
            <p:cNvSpPr/>
            <p:nvPr/>
          </p:nvSpPr>
          <p:spPr>
            <a:xfrm>
              <a:off x="4888058" y="1866013"/>
              <a:ext cx="1120808" cy="2446686"/>
            </a:xfrm>
            <a:prstGeom prst="trapezoid">
              <a:avLst>
                <a:gd name="adj" fmla="val 185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Trapezoid 448">
              <a:extLst>
                <a:ext uri="{FF2B5EF4-FFF2-40B4-BE49-F238E27FC236}">
                  <a16:creationId xmlns:a16="http://schemas.microsoft.com/office/drawing/2014/main" id="{1E6525F0-9957-F267-6246-650C1A52A769}"/>
                </a:ext>
              </a:extLst>
            </p:cNvPr>
            <p:cNvSpPr/>
            <p:nvPr/>
          </p:nvSpPr>
          <p:spPr>
            <a:xfrm>
              <a:off x="4912010" y="4094509"/>
              <a:ext cx="653545" cy="1663051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Trapezoid 449">
              <a:extLst>
                <a:ext uri="{FF2B5EF4-FFF2-40B4-BE49-F238E27FC236}">
                  <a16:creationId xmlns:a16="http://schemas.microsoft.com/office/drawing/2014/main" id="{183EAEDC-3B71-63AA-9285-66E3DED46359}"/>
                </a:ext>
              </a:extLst>
            </p:cNvPr>
            <p:cNvSpPr/>
            <p:nvPr/>
          </p:nvSpPr>
          <p:spPr>
            <a:xfrm rot="21345976">
              <a:off x="5532030" y="4019777"/>
              <a:ext cx="653545" cy="1739508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Trapezoid 450">
              <a:extLst>
                <a:ext uri="{FF2B5EF4-FFF2-40B4-BE49-F238E27FC236}">
                  <a16:creationId xmlns:a16="http://schemas.microsoft.com/office/drawing/2014/main" id="{7ECC4C0D-9FBB-73D0-1189-B0C6E0BDB02C}"/>
                </a:ext>
              </a:extLst>
            </p:cNvPr>
            <p:cNvSpPr/>
            <p:nvPr/>
          </p:nvSpPr>
          <p:spPr>
            <a:xfrm rot="15545603">
              <a:off x="5339913" y="1798104"/>
              <a:ext cx="337278" cy="764590"/>
            </a:xfrm>
            <a:prstGeom prst="trapezoid">
              <a:avLst>
                <a:gd name="adj" fmla="val 2451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Trapezoid 451">
              <a:extLst>
                <a:ext uri="{FF2B5EF4-FFF2-40B4-BE49-F238E27FC236}">
                  <a16:creationId xmlns:a16="http://schemas.microsoft.com/office/drawing/2014/main" id="{0348F2FE-9529-2100-31FC-52FB1D6ED236}"/>
                </a:ext>
              </a:extLst>
            </p:cNvPr>
            <p:cNvSpPr/>
            <p:nvPr/>
          </p:nvSpPr>
          <p:spPr>
            <a:xfrm>
              <a:off x="4875524" y="1936976"/>
              <a:ext cx="653545" cy="2304758"/>
            </a:xfrm>
            <a:prstGeom prst="trapezoid">
              <a:avLst>
                <a:gd name="adj" fmla="val 316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Trapezoid 452">
              <a:extLst>
                <a:ext uri="{FF2B5EF4-FFF2-40B4-BE49-F238E27FC236}">
                  <a16:creationId xmlns:a16="http://schemas.microsoft.com/office/drawing/2014/main" id="{714F21EF-1ED4-F78B-1C58-96CE67CFE5D4}"/>
                </a:ext>
              </a:extLst>
            </p:cNvPr>
            <p:cNvSpPr/>
            <p:nvPr/>
          </p:nvSpPr>
          <p:spPr>
            <a:xfrm rot="21364874">
              <a:off x="5362582" y="1808222"/>
              <a:ext cx="738121" cy="2427316"/>
            </a:xfrm>
            <a:prstGeom prst="trapezoid">
              <a:avLst>
                <a:gd name="adj" fmla="val 3683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>
              <a:extLst>
                <a:ext uri="{FF2B5EF4-FFF2-40B4-BE49-F238E27FC236}">
                  <a16:creationId xmlns:a16="http://schemas.microsoft.com/office/drawing/2014/main" id="{CA2B3657-7FFC-5ADC-C834-F3025F6B070E}"/>
                </a:ext>
              </a:extLst>
            </p:cNvPr>
            <p:cNvSpPr/>
            <p:nvPr/>
          </p:nvSpPr>
          <p:spPr>
            <a:xfrm>
              <a:off x="4795420" y="413293"/>
              <a:ext cx="1299802" cy="16820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Freeform: Shape 454">
              <a:extLst>
                <a:ext uri="{FF2B5EF4-FFF2-40B4-BE49-F238E27FC236}">
                  <a16:creationId xmlns:a16="http://schemas.microsoft.com/office/drawing/2014/main" id="{53621E17-E7DE-1077-136A-48E32C97B3EA}"/>
                </a:ext>
              </a:extLst>
            </p:cNvPr>
            <p:cNvSpPr/>
            <p:nvPr/>
          </p:nvSpPr>
          <p:spPr>
            <a:xfrm>
              <a:off x="4836207" y="332178"/>
              <a:ext cx="1335358" cy="465236"/>
            </a:xfrm>
            <a:custGeom>
              <a:avLst/>
              <a:gdLst>
                <a:gd name="connsiteX0" fmla="*/ 703085 w 1147272"/>
                <a:gd name="connsiteY0" fmla="*/ 416 h 399707"/>
                <a:gd name="connsiteX1" fmla="*/ 925179 w 1147272"/>
                <a:gd name="connsiteY1" fmla="*/ 140832 h 399707"/>
                <a:gd name="connsiteX2" fmla="*/ 1147272 w 1147272"/>
                <a:gd name="connsiteY2" fmla="*/ 281248 h 399707"/>
                <a:gd name="connsiteX3" fmla="*/ 917207 w 1147272"/>
                <a:gd name="connsiteY3" fmla="*/ 399291 h 399707"/>
                <a:gd name="connsiteX4" fmla="*/ 695113 w 1147272"/>
                <a:gd name="connsiteY4" fmla="*/ 258875 h 399707"/>
                <a:gd name="connsiteX5" fmla="*/ 658575 w 1147272"/>
                <a:gd name="connsiteY5" fmla="*/ 255204 h 399707"/>
                <a:gd name="connsiteX6" fmla="*/ 637358 w 1147272"/>
                <a:gd name="connsiteY6" fmla="*/ 243819 h 399707"/>
                <a:gd name="connsiteX7" fmla="*/ 607303 w 1147272"/>
                <a:gd name="connsiteY7" fmla="*/ 259017 h 399707"/>
                <a:gd name="connsiteX8" fmla="*/ 556164 w 1147272"/>
                <a:gd name="connsiteY8" fmla="*/ 266760 h 399707"/>
                <a:gd name="connsiteX9" fmla="*/ 512030 w 1147272"/>
                <a:gd name="connsiteY9" fmla="*/ 260077 h 399707"/>
                <a:gd name="connsiteX10" fmla="*/ 511017 w 1147272"/>
                <a:gd name="connsiteY10" fmla="*/ 263380 h 399707"/>
                <a:gd name="connsiteX11" fmla="*/ 255509 w 1147272"/>
                <a:gd name="connsiteY11" fmla="*/ 324681 h 399707"/>
                <a:gd name="connsiteX12" fmla="*/ 0 w 1147272"/>
                <a:gd name="connsiteY12" fmla="*/ 385983 h 399707"/>
                <a:gd name="connsiteX13" fmla="*/ 75794 w 1147272"/>
                <a:gd name="connsiteY13" fmla="*/ 138759 h 399707"/>
                <a:gd name="connsiteX14" fmla="*/ 331302 w 1147272"/>
                <a:gd name="connsiteY14" fmla="*/ 77458 h 399707"/>
                <a:gd name="connsiteX15" fmla="*/ 586811 w 1147272"/>
                <a:gd name="connsiteY15" fmla="*/ 16156 h 399707"/>
                <a:gd name="connsiteX16" fmla="*/ 570833 w 1147272"/>
                <a:gd name="connsiteY16" fmla="*/ 68272 h 39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7272" h="399707">
                  <a:moveTo>
                    <a:pt x="703085" y="416"/>
                  </a:moveTo>
                  <a:cubicBezTo>
                    <a:pt x="812778" y="-9183"/>
                    <a:pt x="815487" y="150431"/>
                    <a:pt x="925179" y="140832"/>
                  </a:cubicBezTo>
                  <a:cubicBezTo>
                    <a:pt x="1034870" y="131233"/>
                    <a:pt x="1037580" y="290848"/>
                    <a:pt x="1147272" y="281248"/>
                  </a:cubicBezTo>
                  <a:lnTo>
                    <a:pt x="917207" y="399291"/>
                  </a:lnTo>
                  <a:cubicBezTo>
                    <a:pt x="807514" y="408890"/>
                    <a:pt x="804805" y="249276"/>
                    <a:pt x="695113" y="258875"/>
                  </a:cubicBezTo>
                  <a:cubicBezTo>
                    <a:pt x="681401" y="260075"/>
                    <a:pt x="669361" y="258631"/>
                    <a:pt x="658575" y="255204"/>
                  </a:cubicBezTo>
                  <a:lnTo>
                    <a:pt x="637358" y="243819"/>
                  </a:lnTo>
                  <a:lnTo>
                    <a:pt x="607303" y="259017"/>
                  </a:lnTo>
                  <a:cubicBezTo>
                    <a:pt x="591585" y="264003"/>
                    <a:pt x="574304" y="266760"/>
                    <a:pt x="556164" y="266760"/>
                  </a:cubicBezTo>
                  <a:lnTo>
                    <a:pt x="512030" y="260077"/>
                  </a:lnTo>
                  <a:lnTo>
                    <a:pt x="511017" y="263380"/>
                  </a:lnTo>
                  <a:cubicBezTo>
                    <a:pt x="441416" y="348704"/>
                    <a:pt x="325109" y="239357"/>
                    <a:pt x="255509" y="324681"/>
                  </a:cubicBezTo>
                  <a:cubicBezTo>
                    <a:pt x="185908" y="410006"/>
                    <a:pt x="69601" y="300659"/>
                    <a:pt x="0" y="385983"/>
                  </a:cubicBezTo>
                  <a:lnTo>
                    <a:pt x="75794" y="138759"/>
                  </a:lnTo>
                  <a:cubicBezTo>
                    <a:pt x="145395" y="53435"/>
                    <a:pt x="261701" y="162782"/>
                    <a:pt x="331302" y="77458"/>
                  </a:cubicBezTo>
                  <a:cubicBezTo>
                    <a:pt x="400902" y="-7867"/>
                    <a:pt x="517210" y="101480"/>
                    <a:pt x="586811" y="16156"/>
                  </a:cubicBezTo>
                  <a:lnTo>
                    <a:pt x="570833" y="68272"/>
                  </a:lnTo>
                  <a:close/>
                </a:path>
              </a:pathLst>
            </a:cu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6" name="Flowchart: Manual Input 455">
              <a:extLst>
                <a:ext uri="{FF2B5EF4-FFF2-40B4-BE49-F238E27FC236}">
                  <a16:creationId xmlns:a16="http://schemas.microsoft.com/office/drawing/2014/main" id="{EBCC6AB5-E9BD-E790-2996-73FDE2784B06}"/>
                </a:ext>
              </a:extLst>
            </p:cNvPr>
            <p:cNvSpPr/>
            <p:nvPr/>
          </p:nvSpPr>
          <p:spPr>
            <a:xfrm rot="7269359" flipV="1">
              <a:off x="5431247" y="2204763"/>
              <a:ext cx="474156" cy="179854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Flowchart: Manual Input 456">
              <a:extLst>
                <a:ext uri="{FF2B5EF4-FFF2-40B4-BE49-F238E27FC236}">
                  <a16:creationId xmlns:a16="http://schemas.microsoft.com/office/drawing/2014/main" id="{851D7783-313E-1B1C-4899-0410F6145B06}"/>
                </a:ext>
              </a:extLst>
            </p:cNvPr>
            <p:cNvSpPr/>
            <p:nvPr/>
          </p:nvSpPr>
          <p:spPr>
            <a:xfrm rot="14330641" flipH="1" flipV="1">
              <a:off x="5082461" y="2213207"/>
              <a:ext cx="474156" cy="179854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Cloud 457">
              <a:extLst>
                <a:ext uri="{FF2B5EF4-FFF2-40B4-BE49-F238E27FC236}">
                  <a16:creationId xmlns:a16="http://schemas.microsoft.com/office/drawing/2014/main" id="{558ADFC4-D860-0D91-DC45-55C63C5E9082}"/>
                </a:ext>
              </a:extLst>
            </p:cNvPr>
            <p:cNvSpPr/>
            <p:nvPr/>
          </p:nvSpPr>
          <p:spPr>
            <a:xfrm rot="15545224">
              <a:off x="5052275" y="1414798"/>
              <a:ext cx="820400" cy="1144258"/>
            </a:xfrm>
            <a:prstGeom prst="cloud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3EFF01FA-58DA-3621-498E-C0AEB095E42F}"/>
                </a:ext>
              </a:extLst>
            </p:cNvPr>
            <p:cNvSpPr/>
            <p:nvPr/>
          </p:nvSpPr>
          <p:spPr>
            <a:xfrm rot="5198695">
              <a:off x="5356581" y="1596365"/>
              <a:ext cx="193154" cy="3243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0CA85F1-081A-1C61-0F59-B54DC11F24A3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818EDE8-EF1E-B2A0-F09B-DBBB7F75F93A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EB5E32D-A713-C7E9-A67B-FFF875A9C528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C2F26-3CF6-3452-ACEE-B433464AB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141">
            <a:extLst>
              <a:ext uri="{FF2B5EF4-FFF2-40B4-BE49-F238E27FC236}">
                <a16:creationId xmlns:a16="http://schemas.microsoft.com/office/drawing/2014/main" id="{ECEEB942-1453-A2C2-278D-D711954A4E09}"/>
              </a:ext>
            </a:extLst>
          </p:cNvPr>
          <p:cNvSpPr txBox="1"/>
          <p:nvPr/>
        </p:nvSpPr>
        <p:spPr>
          <a:xfrm>
            <a:off x="2872242" y="607983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Bent</a:t>
            </a:r>
          </a:p>
          <a:p>
            <a:r>
              <a:rPr lang="en-US" sz="1100" dirty="0"/>
              <a:t>D&amp;C 124:131-132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01EE2B8-1B94-2BCC-E63E-56B73B37B8FB}"/>
              </a:ext>
            </a:extLst>
          </p:cNvPr>
          <p:cNvGrpSpPr/>
          <p:nvPr/>
        </p:nvGrpSpPr>
        <p:grpSpPr>
          <a:xfrm>
            <a:off x="433254" y="927895"/>
            <a:ext cx="2326723" cy="5581687"/>
            <a:chOff x="433254" y="927895"/>
            <a:chExt cx="2326723" cy="5581687"/>
          </a:xfrm>
          <a:solidFill>
            <a:schemeClr val="bg1"/>
          </a:solidFill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3C85DF9C-01A8-1E44-2A83-480827BB8610}"/>
                </a:ext>
              </a:extLst>
            </p:cNvPr>
            <p:cNvSpPr/>
            <p:nvPr/>
          </p:nvSpPr>
          <p:spPr>
            <a:xfrm rot="17836567">
              <a:off x="1833425" y="5768117"/>
              <a:ext cx="479322" cy="10036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213872D3-8742-5CC0-E383-8E2798D29316}"/>
                </a:ext>
              </a:extLst>
            </p:cNvPr>
            <p:cNvSpPr/>
            <p:nvPr/>
          </p:nvSpPr>
          <p:spPr>
            <a:xfrm rot="4050661">
              <a:off x="924075" y="5750533"/>
              <a:ext cx="461546" cy="10036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915C9904-B92F-85FC-1892-1FEEA42050A4}"/>
                </a:ext>
              </a:extLst>
            </p:cNvPr>
            <p:cNvSpPr/>
            <p:nvPr/>
          </p:nvSpPr>
          <p:spPr>
            <a:xfrm rot="20117656">
              <a:off x="2354360" y="3837213"/>
              <a:ext cx="405617" cy="7835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0569A952-7C1A-0C63-4D43-82A36934F9A2}"/>
                </a:ext>
              </a:extLst>
            </p:cNvPr>
            <p:cNvSpPr/>
            <p:nvPr/>
          </p:nvSpPr>
          <p:spPr>
            <a:xfrm rot="1100987">
              <a:off x="433254" y="3837214"/>
              <a:ext cx="430781" cy="78354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3D979F46-9602-587C-175E-59C40002A703}"/>
                </a:ext>
              </a:extLst>
            </p:cNvPr>
            <p:cNvSpPr/>
            <p:nvPr/>
          </p:nvSpPr>
          <p:spPr>
            <a:xfrm rot="20029742">
              <a:off x="1738336" y="2783196"/>
              <a:ext cx="823612" cy="156270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rapezoid 114">
              <a:extLst>
                <a:ext uri="{FF2B5EF4-FFF2-40B4-BE49-F238E27FC236}">
                  <a16:creationId xmlns:a16="http://schemas.microsoft.com/office/drawing/2014/main" id="{0F5F7F36-C544-4370-1BD8-A2E173803A1E}"/>
                </a:ext>
              </a:extLst>
            </p:cNvPr>
            <p:cNvSpPr/>
            <p:nvPr/>
          </p:nvSpPr>
          <p:spPr>
            <a:xfrm rot="1905609">
              <a:off x="666487" y="2893440"/>
              <a:ext cx="880258" cy="1419783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rapezoid 115">
              <a:extLst>
                <a:ext uri="{FF2B5EF4-FFF2-40B4-BE49-F238E27FC236}">
                  <a16:creationId xmlns:a16="http://schemas.microsoft.com/office/drawing/2014/main" id="{30C0AB62-C87B-A55F-A683-ECC7C4C45507}"/>
                </a:ext>
              </a:extLst>
            </p:cNvPr>
            <p:cNvSpPr/>
            <p:nvPr/>
          </p:nvSpPr>
          <p:spPr>
            <a:xfrm>
              <a:off x="975344" y="2872208"/>
              <a:ext cx="1301861" cy="1701057"/>
            </a:xfrm>
            <a:prstGeom prst="trapezoid">
              <a:avLst>
                <a:gd name="adj" fmla="val 256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92465D25-0E95-6B80-60C0-56017E4DA991}"/>
                </a:ext>
              </a:extLst>
            </p:cNvPr>
            <p:cNvSpPr/>
            <p:nvPr/>
          </p:nvSpPr>
          <p:spPr>
            <a:xfrm>
              <a:off x="707983" y="4395072"/>
              <a:ext cx="1829431" cy="1892430"/>
            </a:xfrm>
            <a:prstGeom prst="trapezoid">
              <a:avLst>
                <a:gd name="adj" fmla="val 16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19D74896-FA0C-E07A-98BE-2CE3BF532736}"/>
                </a:ext>
              </a:extLst>
            </p:cNvPr>
            <p:cNvSpPr/>
            <p:nvPr/>
          </p:nvSpPr>
          <p:spPr>
            <a:xfrm>
              <a:off x="1144531" y="2892450"/>
              <a:ext cx="243232" cy="149338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835BC50-3942-F072-BA4E-89CF4333F2A0}"/>
                </a:ext>
              </a:extLst>
            </p:cNvPr>
            <p:cNvSpPr/>
            <p:nvPr/>
          </p:nvSpPr>
          <p:spPr>
            <a:xfrm>
              <a:off x="1816107" y="2863371"/>
              <a:ext cx="232655" cy="150588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3EE2B91D-8A4E-8E7D-8CBD-49606C03C7D4}"/>
                </a:ext>
              </a:extLst>
            </p:cNvPr>
            <p:cNvSpPr/>
            <p:nvPr/>
          </p:nvSpPr>
          <p:spPr>
            <a:xfrm rot="5400000">
              <a:off x="1516409" y="3810888"/>
              <a:ext cx="216069" cy="130552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17282FB5-B4D1-313A-CBA6-5A9FF2A7AB8F}"/>
                </a:ext>
              </a:extLst>
            </p:cNvPr>
            <p:cNvCxnSpPr/>
            <p:nvPr/>
          </p:nvCxnSpPr>
          <p:spPr>
            <a:xfrm flipH="1">
              <a:off x="1536490" y="5068608"/>
              <a:ext cx="16522" cy="118372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43ED916C-D43B-163D-51C3-241D90297368}"/>
                </a:ext>
              </a:extLst>
            </p:cNvPr>
            <p:cNvSpPr/>
            <p:nvPr/>
          </p:nvSpPr>
          <p:spPr>
            <a:xfrm rot="11429939">
              <a:off x="954482" y="2683837"/>
              <a:ext cx="561589" cy="808087"/>
            </a:xfrm>
            <a:custGeom>
              <a:avLst/>
              <a:gdLst>
                <a:gd name="connsiteX0" fmla="*/ 301524 w 476617"/>
                <a:gd name="connsiteY0" fmla="*/ 679831 h 679831"/>
                <a:gd name="connsiteX1" fmla="*/ 98751 w 476617"/>
                <a:gd name="connsiteY1" fmla="*/ 517017 h 679831"/>
                <a:gd name="connsiteX2" fmla="*/ 0 w 476617"/>
                <a:gd name="connsiteY2" fmla="*/ 517017 h 679831"/>
                <a:gd name="connsiteX3" fmla="*/ 165792 w 476617"/>
                <a:gd name="connsiteY3" fmla="*/ 0 h 679831"/>
                <a:gd name="connsiteX4" fmla="*/ 273321 w 476617"/>
                <a:gd name="connsiteY4" fmla="*/ 291711 h 679831"/>
                <a:gd name="connsiteX5" fmla="*/ 476617 w 476617"/>
                <a:gd name="connsiteY5" fmla="*/ 157365 h 679831"/>
                <a:gd name="connsiteX6" fmla="*/ 356224 w 476617"/>
                <a:gd name="connsiteY6" fmla="*/ 516611 h 679831"/>
                <a:gd name="connsiteX7" fmla="*/ 356373 w 476617"/>
                <a:gd name="connsiteY7" fmla="*/ 517017 h 679831"/>
                <a:gd name="connsiteX8" fmla="*/ 356087 w 476617"/>
                <a:gd name="connsiteY8" fmla="*/ 517017 h 679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6617" h="679831">
                  <a:moveTo>
                    <a:pt x="301524" y="679831"/>
                  </a:moveTo>
                  <a:lnTo>
                    <a:pt x="98751" y="517017"/>
                  </a:lnTo>
                  <a:lnTo>
                    <a:pt x="0" y="517017"/>
                  </a:lnTo>
                  <a:lnTo>
                    <a:pt x="165792" y="0"/>
                  </a:lnTo>
                  <a:lnTo>
                    <a:pt x="273321" y="291711"/>
                  </a:lnTo>
                  <a:lnTo>
                    <a:pt x="476617" y="157365"/>
                  </a:lnTo>
                  <a:lnTo>
                    <a:pt x="356224" y="516611"/>
                  </a:lnTo>
                  <a:lnTo>
                    <a:pt x="356373" y="517017"/>
                  </a:lnTo>
                  <a:lnTo>
                    <a:pt x="356087" y="51701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" name="Moon 3">
              <a:extLst>
                <a:ext uri="{FF2B5EF4-FFF2-40B4-BE49-F238E27FC236}">
                  <a16:creationId xmlns:a16="http://schemas.microsoft.com/office/drawing/2014/main" id="{D99AC4AB-1E55-F5ED-2FC1-266E184EAD53}"/>
                </a:ext>
              </a:extLst>
            </p:cNvPr>
            <p:cNvSpPr/>
            <p:nvPr/>
          </p:nvSpPr>
          <p:spPr>
            <a:xfrm rot="16200000">
              <a:off x="1436833" y="2570229"/>
              <a:ext cx="343948" cy="849269"/>
            </a:xfrm>
            <a:prstGeom prst="mo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5DCFEA64-3CD1-97CF-A67C-9A0DABDC46B7}"/>
                </a:ext>
              </a:extLst>
            </p:cNvPr>
            <p:cNvSpPr/>
            <p:nvPr/>
          </p:nvSpPr>
          <p:spPr>
            <a:xfrm>
              <a:off x="707983" y="938664"/>
              <a:ext cx="1826243" cy="1551449"/>
            </a:xfrm>
            <a:prstGeom prst="roundRect">
              <a:avLst>
                <a:gd name="adj" fmla="val 1937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5E55D58D-A711-9EB9-AE48-27E6EFCA90E9}"/>
                </a:ext>
              </a:extLst>
            </p:cNvPr>
            <p:cNvSpPr/>
            <p:nvPr/>
          </p:nvSpPr>
          <p:spPr>
            <a:xfrm>
              <a:off x="915937" y="945906"/>
              <a:ext cx="1404975" cy="21059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B8D8C020-87A4-97EE-9E17-4DDDBB3AE725}"/>
                </a:ext>
              </a:extLst>
            </p:cNvPr>
            <p:cNvSpPr/>
            <p:nvPr/>
          </p:nvSpPr>
          <p:spPr>
            <a:xfrm>
              <a:off x="1144530" y="927895"/>
              <a:ext cx="928553" cy="478595"/>
            </a:xfrm>
            <a:prstGeom prst="roundRect">
              <a:avLst>
                <a:gd name="adj" fmla="val 1937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EEF506CD-9D83-7700-2DBC-394D3CA5B22A}"/>
                </a:ext>
              </a:extLst>
            </p:cNvPr>
            <p:cNvSpPr/>
            <p:nvPr/>
          </p:nvSpPr>
          <p:spPr>
            <a:xfrm>
              <a:off x="1002676" y="939567"/>
              <a:ext cx="278249" cy="3663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222B5BF6-13B7-9032-E793-6EADD204DBF4}"/>
                </a:ext>
              </a:extLst>
            </p:cNvPr>
            <p:cNvSpPr/>
            <p:nvPr/>
          </p:nvSpPr>
          <p:spPr>
            <a:xfrm>
              <a:off x="1982275" y="939567"/>
              <a:ext cx="278249" cy="3663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B6F8E55-FD1D-3C50-EEE1-EFDB44BA77AE}"/>
              </a:ext>
            </a:extLst>
          </p:cNvPr>
          <p:cNvSpPr txBox="1"/>
          <p:nvPr/>
        </p:nvSpPr>
        <p:spPr>
          <a:xfrm>
            <a:off x="5988025" y="6288172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Titus Billings</a:t>
            </a:r>
          </a:p>
          <a:p>
            <a:r>
              <a:rPr lang="en-US" sz="1100" dirty="0"/>
              <a:t>D&amp;C 63:39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26904D-EC4F-429A-0E05-1922E8C480A7}"/>
              </a:ext>
            </a:extLst>
          </p:cNvPr>
          <p:cNvGrpSpPr/>
          <p:nvPr/>
        </p:nvGrpSpPr>
        <p:grpSpPr>
          <a:xfrm>
            <a:off x="4143137" y="951925"/>
            <a:ext cx="2955762" cy="5404920"/>
            <a:chOff x="1447800" y="1166061"/>
            <a:chExt cx="1806916" cy="3304135"/>
          </a:xfrm>
          <a:solidFill>
            <a:schemeClr val="bg1"/>
          </a:solidFill>
        </p:grpSpPr>
        <p:sp>
          <p:nvSpPr>
            <p:cNvPr id="16" name="Rounded Rectangle 36">
              <a:extLst>
                <a:ext uri="{FF2B5EF4-FFF2-40B4-BE49-F238E27FC236}">
                  <a16:creationId xmlns:a16="http://schemas.microsoft.com/office/drawing/2014/main" id="{8476DD0A-9631-C79B-68DC-20070F211AD0}"/>
                </a:ext>
              </a:extLst>
            </p:cNvPr>
            <p:cNvSpPr/>
            <p:nvPr/>
          </p:nvSpPr>
          <p:spPr>
            <a:xfrm>
              <a:off x="1804066" y="1166061"/>
              <a:ext cx="862457" cy="931432"/>
            </a:xfrm>
            <a:prstGeom prst="roundRect">
              <a:avLst>
                <a:gd name="adj" fmla="val 3190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F491C7C-8D76-5F02-B4B7-65DBE95276A6}"/>
                </a:ext>
              </a:extLst>
            </p:cNvPr>
            <p:cNvSpPr/>
            <p:nvPr/>
          </p:nvSpPr>
          <p:spPr>
            <a:xfrm rot="19338880">
              <a:off x="2780233" y="2966644"/>
              <a:ext cx="277889" cy="3742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A98750F-7492-E635-058B-66F08FEDCD27}"/>
                </a:ext>
              </a:extLst>
            </p:cNvPr>
            <p:cNvSpPr/>
            <p:nvPr/>
          </p:nvSpPr>
          <p:spPr>
            <a:xfrm rot="1933618">
              <a:off x="1447800" y="2967784"/>
              <a:ext cx="277889" cy="3742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D9833FF-F203-B483-7FD7-1305828E545C}"/>
                </a:ext>
              </a:extLst>
            </p:cNvPr>
            <p:cNvSpPr/>
            <p:nvPr/>
          </p:nvSpPr>
          <p:spPr>
            <a:xfrm rot="3417779">
              <a:off x="2252359" y="4075342"/>
              <a:ext cx="253983" cy="5210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001E333-DA8C-1AAD-20B9-D6EA46838FFB}"/>
                </a:ext>
              </a:extLst>
            </p:cNvPr>
            <p:cNvSpPr/>
            <p:nvPr/>
          </p:nvSpPr>
          <p:spPr>
            <a:xfrm rot="3713177">
              <a:off x="1801508" y="4031699"/>
              <a:ext cx="253983" cy="62301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294340E4-15BC-D787-B73C-36199C9852D0}"/>
                </a:ext>
              </a:extLst>
            </p:cNvPr>
            <p:cNvSpPr/>
            <p:nvPr/>
          </p:nvSpPr>
          <p:spPr>
            <a:xfrm>
              <a:off x="2118972" y="3262271"/>
              <a:ext cx="547551" cy="1061599"/>
            </a:xfrm>
            <a:prstGeom prst="trapezoid">
              <a:avLst>
                <a:gd name="adj" fmla="val 7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F429029A-CD1A-4D63-177A-A1B50FE319EB}"/>
                </a:ext>
              </a:extLst>
            </p:cNvPr>
            <p:cNvSpPr/>
            <p:nvPr/>
          </p:nvSpPr>
          <p:spPr>
            <a:xfrm rot="263894">
              <a:off x="1762764" y="3216548"/>
              <a:ext cx="491931" cy="1126446"/>
            </a:xfrm>
            <a:prstGeom prst="trapezoid">
              <a:avLst>
                <a:gd name="adj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6A17B7B5-A968-0EB4-3E8B-8D0110264918}"/>
                </a:ext>
              </a:extLst>
            </p:cNvPr>
            <p:cNvSpPr/>
            <p:nvPr/>
          </p:nvSpPr>
          <p:spPr>
            <a:xfrm rot="1375821">
              <a:off x="1562636" y="2197209"/>
              <a:ext cx="419392" cy="99989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CD809A36-1DFE-AA53-CBBC-45C9AE008D80}"/>
                </a:ext>
              </a:extLst>
            </p:cNvPr>
            <p:cNvSpPr/>
            <p:nvPr/>
          </p:nvSpPr>
          <p:spPr>
            <a:xfrm rot="20337671">
              <a:off x="2464623" y="2217441"/>
              <a:ext cx="419392" cy="93889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E29E04AA-2FB2-B1B4-B89B-5F3EA9668AF0}"/>
                </a:ext>
              </a:extLst>
            </p:cNvPr>
            <p:cNvSpPr/>
            <p:nvPr/>
          </p:nvSpPr>
          <p:spPr>
            <a:xfrm>
              <a:off x="1786268" y="2208433"/>
              <a:ext cx="895024" cy="114095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F163BC3-8A02-6DE1-46F2-55A518CD6776}"/>
                </a:ext>
              </a:extLst>
            </p:cNvPr>
            <p:cNvSpPr/>
            <p:nvPr/>
          </p:nvSpPr>
          <p:spPr>
            <a:xfrm>
              <a:off x="1943736" y="1570113"/>
              <a:ext cx="509476" cy="8636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78D83B1-4AC3-C897-A9D2-AC25A0BAC1A5}"/>
                </a:ext>
              </a:extLst>
            </p:cNvPr>
            <p:cNvCxnSpPr>
              <a:endCxn id="43" idx="2"/>
            </p:cNvCxnSpPr>
            <p:nvPr/>
          </p:nvCxnSpPr>
          <p:spPr>
            <a:xfrm flipH="1">
              <a:off x="2233780" y="2461257"/>
              <a:ext cx="9486" cy="888129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9EB4791-9CA6-7158-BF6F-F366785B62F6}"/>
                </a:ext>
              </a:extLst>
            </p:cNvPr>
            <p:cNvSpPr/>
            <p:nvPr/>
          </p:nvSpPr>
          <p:spPr>
            <a:xfrm rot="15873315">
              <a:off x="2071871" y="3230860"/>
              <a:ext cx="243623" cy="6710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0F1B6259-FF20-077B-D2BB-FA7E372B4A35}"/>
                </a:ext>
              </a:extLst>
            </p:cNvPr>
            <p:cNvSpPr/>
            <p:nvPr/>
          </p:nvSpPr>
          <p:spPr>
            <a:xfrm>
              <a:off x="1720295" y="2579510"/>
              <a:ext cx="1035371" cy="1171530"/>
            </a:xfrm>
            <a:prstGeom prst="trapezoid">
              <a:avLst>
                <a:gd name="adj" fmla="val 175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DE21357-0A6B-70D2-A9FC-A8A72A0AFE55}"/>
                </a:ext>
              </a:extLst>
            </p:cNvPr>
            <p:cNvSpPr/>
            <p:nvPr/>
          </p:nvSpPr>
          <p:spPr>
            <a:xfrm>
              <a:off x="1898710" y="2208433"/>
              <a:ext cx="173630" cy="37107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D7EE9CE-6695-B73A-DFD4-609464FACD98}"/>
                </a:ext>
              </a:extLst>
            </p:cNvPr>
            <p:cNvSpPr/>
            <p:nvPr/>
          </p:nvSpPr>
          <p:spPr>
            <a:xfrm>
              <a:off x="2376502" y="2213533"/>
              <a:ext cx="173630" cy="37107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Input 49">
              <a:extLst>
                <a:ext uri="{FF2B5EF4-FFF2-40B4-BE49-F238E27FC236}">
                  <a16:creationId xmlns:a16="http://schemas.microsoft.com/office/drawing/2014/main" id="{F28DB9CB-0B8E-7886-0023-F7C1BAF45CA4}"/>
                </a:ext>
              </a:extLst>
            </p:cNvPr>
            <p:cNvSpPr/>
            <p:nvPr/>
          </p:nvSpPr>
          <p:spPr>
            <a:xfrm rot="7269359" flipV="1">
              <a:off x="2208515" y="2225042"/>
              <a:ext cx="407371" cy="15452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Manual Input 50">
              <a:extLst>
                <a:ext uri="{FF2B5EF4-FFF2-40B4-BE49-F238E27FC236}">
                  <a16:creationId xmlns:a16="http://schemas.microsoft.com/office/drawing/2014/main" id="{357B1D99-4DB9-74C2-CD30-7E4483528551}"/>
                </a:ext>
              </a:extLst>
            </p:cNvPr>
            <p:cNvSpPr/>
            <p:nvPr/>
          </p:nvSpPr>
          <p:spPr>
            <a:xfrm rot="14330641" flipH="1" flipV="1">
              <a:off x="1835722" y="2225042"/>
              <a:ext cx="407371" cy="15452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A1043B98-BA8F-CCC3-D406-27168A3E5BF1}"/>
                </a:ext>
              </a:extLst>
            </p:cNvPr>
            <p:cNvSpPr/>
            <p:nvPr/>
          </p:nvSpPr>
          <p:spPr>
            <a:xfrm>
              <a:off x="1848300" y="1193596"/>
              <a:ext cx="732174" cy="111565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47D41ED0-4BBF-27CE-5888-2B53D5AEBC26}"/>
                </a:ext>
              </a:extLst>
            </p:cNvPr>
            <p:cNvGrpSpPr/>
            <p:nvPr/>
          </p:nvGrpSpPr>
          <p:grpSpPr>
            <a:xfrm>
              <a:off x="2754829" y="2807447"/>
              <a:ext cx="499887" cy="541939"/>
              <a:chOff x="3319287" y="1328913"/>
              <a:chExt cx="762000" cy="826102"/>
            </a:xfrm>
            <a:grpFill/>
          </p:grpSpPr>
          <p:sp>
            <p:nvSpPr>
              <p:cNvPr id="55" name="Rounded Rectangle 33">
                <a:extLst>
                  <a:ext uri="{FF2B5EF4-FFF2-40B4-BE49-F238E27FC236}">
                    <a16:creationId xmlns:a16="http://schemas.microsoft.com/office/drawing/2014/main" id="{3471C09F-68B3-93C4-5D5F-57EE888E829D}"/>
                  </a:ext>
                </a:extLst>
              </p:cNvPr>
              <p:cNvSpPr/>
              <p:nvPr/>
            </p:nvSpPr>
            <p:spPr>
              <a:xfrm>
                <a:off x="3624087" y="1475405"/>
                <a:ext cx="109714" cy="67961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Moon 55">
                <a:extLst>
                  <a:ext uri="{FF2B5EF4-FFF2-40B4-BE49-F238E27FC236}">
                    <a16:creationId xmlns:a16="http://schemas.microsoft.com/office/drawing/2014/main" id="{16121B94-60EE-ED43-3C87-7F047BC93D32}"/>
                  </a:ext>
                </a:extLst>
              </p:cNvPr>
              <p:cNvSpPr/>
              <p:nvPr/>
            </p:nvSpPr>
            <p:spPr>
              <a:xfrm rot="5400000">
                <a:off x="3581400" y="1066800"/>
                <a:ext cx="237774" cy="762000"/>
              </a:xfrm>
              <a:prstGeom prst="moon">
                <a:avLst>
                  <a:gd name="adj" fmla="val 632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0FFA78A-A723-EA53-8FF6-20C9BF99A48F}"/>
                </a:ext>
              </a:extLst>
            </p:cNvPr>
            <p:cNvSpPr/>
            <p:nvPr/>
          </p:nvSpPr>
          <p:spPr>
            <a:xfrm rot="19338880">
              <a:off x="2970273" y="3149260"/>
              <a:ext cx="142663" cy="1747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B39B1BC-EA45-57C1-18F7-F1FE54D9ACF7}"/>
              </a:ext>
            </a:extLst>
          </p:cNvPr>
          <p:cNvGrpSpPr/>
          <p:nvPr/>
        </p:nvGrpSpPr>
        <p:grpSpPr>
          <a:xfrm>
            <a:off x="8727537" y="984781"/>
            <a:ext cx="1971494" cy="5540641"/>
            <a:chOff x="8727537" y="984781"/>
            <a:chExt cx="1971494" cy="5540641"/>
          </a:xfrm>
          <a:solidFill>
            <a:schemeClr val="bg1"/>
          </a:solidFill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D6600D7F-84C2-7082-B33A-CA4019717562}"/>
                </a:ext>
              </a:extLst>
            </p:cNvPr>
            <p:cNvSpPr/>
            <p:nvPr/>
          </p:nvSpPr>
          <p:spPr>
            <a:xfrm rot="2418065">
              <a:off x="9052674" y="5756313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5E5C795-4409-8866-24BD-1FA483E6FF89}"/>
                </a:ext>
              </a:extLst>
            </p:cNvPr>
            <p:cNvSpPr/>
            <p:nvPr/>
          </p:nvSpPr>
          <p:spPr>
            <a:xfrm rot="18917980">
              <a:off x="9884472" y="5789169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511FA41-0BFC-3A3E-D1D4-08AFF15C26D0}"/>
                </a:ext>
              </a:extLst>
            </p:cNvPr>
            <p:cNvSpPr/>
            <p:nvPr/>
          </p:nvSpPr>
          <p:spPr>
            <a:xfrm rot="1145043">
              <a:off x="8727537" y="3860858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2ED9420-CB21-157A-7FD1-FCCAA503D41E}"/>
                </a:ext>
              </a:extLst>
            </p:cNvPr>
            <p:cNvSpPr/>
            <p:nvPr/>
          </p:nvSpPr>
          <p:spPr>
            <a:xfrm rot="20223871">
              <a:off x="10357447" y="3888280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99E12FB-2F52-B9CF-4509-7DFB1D043CAB}"/>
                </a:ext>
              </a:extLst>
            </p:cNvPr>
            <p:cNvSpPr/>
            <p:nvPr/>
          </p:nvSpPr>
          <p:spPr>
            <a:xfrm>
              <a:off x="9398907" y="2657477"/>
              <a:ext cx="543106" cy="1816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F3E034B5-4FBC-9B3A-BD3B-28FEA9604C9D}"/>
                </a:ext>
              </a:extLst>
            </p:cNvPr>
            <p:cNvSpPr/>
            <p:nvPr/>
          </p:nvSpPr>
          <p:spPr>
            <a:xfrm>
              <a:off x="8966360" y="4173745"/>
              <a:ext cx="1441642" cy="1954614"/>
            </a:xfrm>
            <a:prstGeom prst="trapezoid">
              <a:avLst>
                <a:gd name="adj" fmla="val 102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A989948E-4AE8-C008-914E-5CD090309D71}"/>
                </a:ext>
              </a:extLst>
            </p:cNvPr>
            <p:cNvSpPr/>
            <p:nvPr/>
          </p:nvSpPr>
          <p:spPr>
            <a:xfrm rot="20129723">
              <a:off x="9935666" y="2603191"/>
              <a:ext cx="538696" cy="177866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D6A73008-445D-6F14-F0EB-328C3B6F2B8A}"/>
                </a:ext>
              </a:extLst>
            </p:cNvPr>
            <p:cNvSpPr/>
            <p:nvPr/>
          </p:nvSpPr>
          <p:spPr>
            <a:xfrm rot="21425549">
              <a:off x="9630447" y="2592928"/>
              <a:ext cx="655322" cy="208231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33FD3E7E-7193-794E-DF6C-134CAB252F23}"/>
                </a:ext>
              </a:extLst>
            </p:cNvPr>
            <p:cNvSpPr/>
            <p:nvPr/>
          </p:nvSpPr>
          <p:spPr>
            <a:xfrm rot="1022222">
              <a:off x="8836114" y="2637613"/>
              <a:ext cx="732347" cy="179261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7EEB5EFF-5961-3BD6-A53B-E1BBFDFCF59F}"/>
                </a:ext>
              </a:extLst>
            </p:cNvPr>
            <p:cNvSpPr/>
            <p:nvPr/>
          </p:nvSpPr>
          <p:spPr>
            <a:xfrm rot="208288">
              <a:off x="9066259" y="2675463"/>
              <a:ext cx="655322" cy="20211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CAF9FEB-DAD3-66BE-3C9B-378D0E487DF0}"/>
                </a:ext>
              </a:extLst>
            </p:cNvPr>
            <p:cNvCxnSpPr>
              <a:cxnSpLocks/>
              <a:endCxn id="63" idx="2"/>
            </p:cNvCxnSpPr>
            <p:nvPr/>
          </p:nvCxnSpPr>
          <p:spPr>
            <a:xfrm>
              <a:off x="9674483" y="5069202"/>
              <a:ext cx="12698" cy="105915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AFB8254E-FDC3-5B1C-A66A-836713636C69}"/>
                </a:ext>
              </a:extLst>
            </p:cNvPr>
            <p:cNvSpPr/>
            <p:nvPr/>
          </p:nvSpPr>
          <p:spPr>
            <a:xfrm>
              <a:off x="9229974" y="2479273"/>
              <a:ext cx="914414" cy="241100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Moon 77">
              <a:extLst>
                <a:ext uri="{FF2B5EF4-FFF2-40B4-BE49-F238E27FC236}">
                  <a16:creationId xmlns:a16="http://schemas.microsoft.com/office/drawing/2014/main" id="{06245D56-CC82-FBF5-2F6C-8546CC736EC7}"/>
                </a:ext>
              </a:extLst>
            </p:cNvPr>
            <p:cNvSpPr/>
            <p:nvPr/>
          </p:nvSpPr>
          <p:spPr>
            <a:xfrm rot="16200000">
              <a:off x="9595040" y="2190765"/>
              <a:ext cx="170744" cy="826318"/>
            </a:xfrm>
            <a:prstGeom prst="moon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DA9EFB9-B68C-3D2D-AD52-5FA06B351776}"/>
                </a:ext>
              </a:extLst>
            </p:cNvPr>
            <p:cNvSpPr/>
            <p:nvPr/>
          </p:nvSpPr>
          <p:spPr>
            <a:xfrm>
              <a:off x="9568829" y="2532211"/>
              <a:ext cx="261099" cy="210779"/>
            </a:xfrm>
            <a:custGeom>
              <a:avLst/>
              <a:gdLst>
                <a:gd name="connsiteX0" fmla="*/ 192042 w 438879"/>
                <a:gd name="connsiteY0" fmla="*/ 0 h 304681"/>
                <a:gd name="connsiteX1" fmla="*/ 269405 w 438879"/>
                <a:gd name="connsiteY1" fmla="*/ 37367 h 304681"/>
                <a:gd name="connsiteX2" fmla="*/ 283684 w 438879"/>
                <a:gd name="connsiteY2" fmla="*/ 62065 h 304681"/>
                <a:gd name="connsiteX3" fmla="*/ 286886 w 438879"/>
                <a:gd name="connsiteY3" fmla="*/ 59547 h 304681"/>
                <a:gd name="connsiteX4" fmla="*/ 329472 w 438879"/>
                <a:gd name="connsiteY4" fmla="*/ 49521 h 304681"/>
                <a:gd name="connsiteX5" fmla="*/ 438879 w 438879"/>
                <a:gd name="connsiteY5" fmla="*/ 177101 h 304681"/>
                <a:gd name="connsiteX6" fmla="*/ 329472 w 438879"/>
                <a:gd name="connsiteY6" fmla="*/ 304681 h 304681"/>
                <a:gd name="connsiteX7" fmla="*/ 252110 w 438879"/>
                <a:gd name="connsiteY7" fmla="*/ 267314 h 304681"/>
                <a:gd name="connsiteX8" fmla="*/ 237934 w 438879"/>
                <a:gd name="connsiteY8" fmla="*/ 242795 h 304681"/>
                <a:gd name="connsiteX9" fmla="*/ 234628 w 438879"/>
                <a:gd name="connsiteY9" fmla="*/ 245134 h 304681"/>
                <a:gd name="connsiteX10" fmla="*/ 194073 w 438879"/>
                <a:gd name="connsiteY10" fmla="*/ 254682 h 304681"/>
                <a:gd name="connsiteX11" fmla="*/ 186770 w 438879"/>
                <a:gd name="connsiteY11" fmla="*/ 267314 h 304681"/>
                <a:gd name="connsiteX12" fmla="*/ 109407 w 438879"/>
                <a:gd name="connsiteY12" fmla="*/ 304681 h 304681"/>
                <a:gd name="connsiteX13" fmla="*/ 0 w 438879"/>
                <a:gd name="connsiteY13" fmla="*/ 177101 h 304681"/>
                <a:gd name="connsiteX14" fmla="*/ 66821 w 438879"/>
                <a:gd name="connsiteY14" fmla="*/ 59547 h 304681"/>
                <a:gd name="connsiteX15" fmla="*/ 107376 w 438879"/>
                <a:gd name="connsiteY15" fmla="*/ 49999 h 304681"/>
                <a:gd name="connsiteX16" fmla="*/ 114680 w 438879"/>
                <a:gd name="connsiteY16" fmla="*/ 37367 h 304681"/>
                <a:gd name="connsiteX17" fmla="*/ 192042 w 438879"/>
                <a:gd name="connsiteY17" fmla="*/ 0 h 304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38879" h="304681">
                  <a:moveTo>
                    <a:pt x="192042" y="0"/>
                  </a:moveTo>
                  <a:cubicBezTo>
                    <a:pt x="222254" y="0"/>
                    <a:pt x="249606" y="14280"/>
                    <a:pt x="269405" y="37367"/>
                  </a:cubicBezTo>
                  <a:lnTo>
                    <a:pt x="283684" y="62065"/>
                  </a:lnTo>
                  <a:lnTo>
                    <a:pt x="286886" y="59547"/>
                  </a:lnTo>
                  <a:cubicBezTo>
                    <a:pt x="299975" y="53091"/>
                    <a:pt x="314366" y="49521"/>
                    <a:pt x="329472" y="49521"/>
                  </a:cubicBezTo>
                  <a:cubicBezTo>
                    <a:pt x="389896" y="49521"/>
                    <a:pt x="438879" y="106641"/>
                    <a:pt x="438879" y="177101"/>
                  </a:cubicBezTo>
                  <a:cubicBezTo>
                    <a:pt x="438879" y="247561"/>
                    <a:pt x="389896" y="304681"/>
                    <a:pt x="329472" y="304681"/>
                  </a:cubicBezTo>
                  <a:cubicBezTo>
                    <a:pt x="299260" y="304681"/>
                    <a:pt x="271908" y="290401"/>
                    <a:pt x="252110" y="267314"/>
                  </a:cubicBezTo>
                  <a:lnTo>
                    <a:pt x="237934" y="242795"/>
                  </a:lnTo>
                  <a:lnTo>
                    <a:pt x="234628" y="245134"/>
                  </a:lnTo>
                  <a:lnTo>
                    <a:pt x="194073" y="254682"/>
                  </a:lnTo>
                  <a:lnTo>
                    <a:pt x="186770" y="267314"/>
                  </a:lnTo>
                  <a:cubicBezTo>
                    <a:pt x="166971" y="290401"/>
                    <a:pt x="139619" y="304681"/>
                    <a:pt x="109407" y="304681"/>
                  </a:cubicBezTo>
                  <a:cubicBezTo>
                    <a:pt x="48983" y="304681"/>
                    <a:pt x="0" y="247561"/>
                    <a:pt x="0" y="177101"/>
                  </a:cubicBezTo>
                  <a:cubicBezTo>
                    <a:pt x="0" y="124256"/>
                    <a:pt x="27553" y="78915"/>
                    <a:pt x="66821" y="59547"/>
                  </a:cubicBezTo>
                  <a:lnTo>
                    <a:pt x="107376" y="49999"/>
                  </a:lnTo>
                  <a:lnTo>
                    <a:pt x="114680" y="37367"/>
                  </a:lnTo>
                  <a:cubicBezTo>
                    <a:pt x="134479" y="14280"/>
                    <a:pt x="161830" y="0"/>
                    <a:pt x="192042" y="0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B614B825-BB98-C99D-899C-62B91DCDE12A}"/>
                </a:ext>
              </a:extLst>
            </p:cNvPr>
            <p:cNvSpPr/>
            <p:nvPr/>
          </p:nvSpPr>
          <p:spPr>
            <a:xfrm>
              <a:off x="9136555" y="1025902"/>
              <a:ext cx="1073169" cy="15739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C3B57BCF-74A0-EEFD-6B47-56EB0B806EC5}"/>
                </a:ext>
              </a:extLst>
            </p:cNvPr>
            <p:cNvSpPr/>
            <p:nvPr/>
          </p:nvSpPr>
          <p:spPr>
            <a:xfrm rot="16200000">
              <a:off x="9130739" y="886632"/>
              <a:ext cx="1050709" cy="1247008"/>
            </a:xfrm>
            <a:custGeom>
              <a:avLst/>
              <a:gdLst>
                <a:gd name="connsiteX0" fmla="*/ 1284584 w 1284584"/>
                <a:gd name="connsiteY0" fmla="*/ 1178738 h 1351698"/>
                <a:gd name="connsiteX1" fmla="*/ 1284584 w 1284584"/>
                <a:gd name="connsiteY1" fmla="*/ 1279562 h 1351698"/>
                <a:gd name="connsiteX2" fmla="*/ 1278915 w 1284584"/>
                <a:gd name="connsiteY2" fmla="*/ 1307641 h 1351698"/>
                <a:gd name="connsiteX3" fmla="*/ 1275017 w 1284584"/>
                <a:gd name="connsiteY3" fmla="*/ 1313423 h 1351698"/>
                <a:gd name="connsiteX4" fmla="*/ 1275017 w 1284584"/>
                <a:gd name="connsiteY4" fmla="*/ 1349921 h 1351698"/>
                <a:gd name="connsiteX5" fmla="*/ 1221250 w 1284584"/>
                <a:gd name="connsiteY5" fmla="*/ 1349921 h 1351698"/>
                <a:gd name="connsiteX6" fmla="*/ 1212448 w 1284584"/>
                <a:gd name="connsiteY6" fmla="*/ 1351698 h 1351698"/>
                <a:gd name="connsiteX7" fmla="*/ 0 w 1284584"/>
                <a:gd name="connsiteY7" fmla="*/ 1351698 h 1351698"/>
                <a:gd name="connsiteX8" fmla="*/ 0 w 1284584"/>
                <a:gd name="connsiteY8" fmla="*/ 1250874 h 1351698"/>
                <a:gd name="connsiteX9" fmla="*/ 72136 w 1284584"/>
                <a:gd name="connsiteY9" fmla="*/ 1178738 h 1351698"/>
                <a:gd name="connsiteX10" fmla="*/ 656524 w 1284584"/>
                <a:gd name="connsiteY10" fmla="*/ 1178738 h 1351698"/>
                <a:gd name="connsiteX11" fmla="*/ 643859 w 1284584"/>
                <a:gd name="connsiteY11" fmla="*/ 1137939 h 1351698"/>
                <a:gd name="connsiteX12" fmla="*/ 638465 w 1284584"/>
                <a:gd name="connsiteY12" fmla="*/ 1084434 h 1351698"/>
                <a:gd name="connsiteX13" fmla="*/ 638465 w 1284584"/>
                <a:gd name="connsiteY13" fmla="*/ 219605 h 1351698"/>
                <a:gd name="connsiteX14" fmla="*/ 67343 w 1284584"/>
                <a:gd name="connsiteY14" fmla="*/ 177768 h 1351698"/>
                <a:gd name="connsiteX15" fmla="*/ 670 w 1284584"/>
                <a:gd name="connsiteY15" fmla="*/ 100555 h 1351698"/>
                <a:gd name="connsiteX16" fmla="*/ 8035 w 1284584"/>
                <a:gd name="connsiteY16" fmla="*/ 0 h 1351698"/>
                <a:gd name="connsiteX17" fmla="*/ 899976 w 1284584"/>
                <a:gd name="connsiteY17" fmla="*/ 65337 h 1351698"/>
                <a:gd name="connsiteX18" fmla="*/ 1009530 w 1284584"/>
                <a:gd name="connsiteY18" fmla="*/ 65337 h 1351698"/>
                <a:gd name="connsiteX19" fmla="*/ 1063035 w 1284584"/>
                <a:gd name="connsiteY19" fmla="*/ 70731 h 1351698"/>
                <a:gd name="connsiteX20" fmla="*/ 1090655 w 1284584"/>
                <a:gd name="connsiteY20" fmla="*/ 79305 h 1351698"/>
                <a:gd name="connsiteX21" fmla="*/ 1217243 w 1284584"/>
                <a:gd name="connsiteY21" fmla="*/ 88578 h 1351698"/>
                <a:gd name="connsiteX22" fmla="*/ 1283917 w 1284584"/>
                <a:gd name="connsiteY22" fmla="*/ 165791 h 1351698"/>
                <a:gd name="connsiteX23" fmla="*/ 1276551 w 1284584"/>
                <a:gd name="connsiteY23" fmla="*/ 266346 h 1351698"/>
                <a:gd name="connsiteX24" fmla="*/ 1265976 w 1284584"/>
                <a:gd name="connsiteY24" fmla="*/ 265571 h 1351698"/>
                <a:gd name="connsiteX25" fmla="*/ 1269623 w 1284584"/>
                <a:gd name="connsiteY25" fmla="*/ 277320 h 1351698"/>
                <a:gd name="connsiteX26" fmla="*/ 1275017 w 1284584"/>
                <a:gd name="connsiteY26" fmla="*/ 330824 h 1351698"/>
                <a:gd name="connsiteX27" fmla="*/ 1275017 w 1284584"/>
                <a:gd name="connsiteY27" fmla="*/ 1178738 h 1351698"/>
                <a:gd name="connsiteX0" fmla="*/ 1284584 w 1284584"/>
                <a:gd name="connsiteY0" fmla="*/ 1178738 h 1351698"/>
                <a:gd name="connsiteX1" fmla="*/ 1284584 w 1284584"/>
                <a:gd name="connsiteY1" fmla="*/ 1279562 h 1351698"/>
                <a:gd name="connsiteX2" fmla="*/ 1278915 w 1284584"/>
                <a:gd name="connsiteY2" fmla="*/ 1307641 h 1351698"/>
                <a:gd name="connsiteX3" fmla="*/ 1275017 w 1284584"/>
                <a:gd name="connsiteY3" fmla="*/ 1313423 h 1351698"/>
                <a:gd name="connsiteX4" fmla="*/ 1275017 w 1284584"/>
                <a:gd name="connsiteY4" fmla="*/ 1349921 h 1351698"/>
                <a:gd name="connsiteX5" fmla="*/ 1221250 w 1284584"/>
                <a:gd name="connsiteY5" fmla="*/ 1349921 h 1351698"/>
                <a:gd name="connsiteX6" fmla="*/ 1212448 w 1284584"/>
                <a:gd name="connsiteY6" fmla="*/ 1351698 h 1351698"/>
                <a:gd name="connsiteX7" fmla="*/ 0 w 1284584"/>
                <a:gd name="connsiteY7" fmla="*/ 1351698 h 1351698"/>
                <a:gd name="connsiteX8" fmla="*/ 0 w 1284584"/>
                <a:gd name="connsiteY8" fmla="*/ 1250874 h 1351698"/>
                <a:gd name="connsiteX9" fmla="*/ 72136 w 1284584"/>
                <a:gd name="connsiteY9" fmla="*/ 1178738 h 1351698"/>
                <a:gd name="connsiteX10" fmla="*/ 656524 w 1284584"/>
                <a:gd name="connsiteY10" fmla="*/ 1178738 h 1351698"/>
                <a:gd name="connsiteX11" fmla="*/ 643859 w 1284584"/>
                <a:gd name="connsiteY11" fmla="*/ 1137939 h 1351698"/>
                <a:gd name="connsiteX12" fmla="*/ 638465 w 1284584"/>
                <a:gd name="connsiteY12" fmla="*/ 1084434 h 1351698"/>
                <a:gd name="connsiteX13" fmla="*/ 638465 w 1284584"/>
                <a:gd name="connsiteY13" fmla="*/ 219605 h 1351698"/>
                <a:gd name="connsiteX14" fmla="*/ 67343 w 1284584"/>
                <a:gd name="connsiteY14" fmla="*/ 177768 h 1351698"/>
                <a:gd name="connsiteX15" fmla="*/ 670 w 1284584"/>
                <a:gd name="connsiteY15" fmla="*/ 100555 h 1351698"/>
                <a:gd name="connsiteX16" fmla="*/ 8035 w 1284584"/>
                <a:gd name="connsiteY16" fmla="*/ 0 h 1351698"/>
                <a:gd name="connsiteX17" fmla="*/ 899976 w 1284584"/>
                <a:gd name="connsiteY17" fmla="*/ 65337 h 1351698"/>
                <a:gd name="connsiteX18" fmla="*/ 1009530 w 1284584"/>
                <a:gd name="connsiteY18" fmla="*/ 65337 h 1351698"/>
                <a:gd name="connsiteX19" fmla="*/ 1063035 w 1284584"/>
                <a:gd name="connsiteY19" fmla="*/ 70731 h 1351698"/>
                <a:gd name="connsiteX20" fmla="*/ 1090655 w 1284584"/>
                <a:gd name="connsiteY20" fmla="*/ 79305 h 1351698"/>
                <a:gd name="connsiteX21" fmla="*/ 1217243 w 1284584"/>
                <a:gd name="connsiteY21" fmla="*/ 88578 h 1351698"/>
                <a:gd name="connsiteX22" fmla="*/ 1283917 w 1284584"/>
                <a:gd name="connsiteY22" fmla="*/ 165791 h 1351698"/>
                <a:gd name="connsiteX23" fmla="*/ 1276551 w 1284584"/>
                <a:gd name="connsiteY23" fmla="*/ 266346 h 1351698"/>
                <a:gd name="connsiteX24" fmla="*/ 1265976 w 1284584"/>
                <a:gd name="connsiteY24" fmla="*/ 265571 h 1351698"/>
                <a:gd name="connsiteX25" fmla="*/ 1269623 w 1284584"/>
                <a:gd name="connsiteY25" fmla="*/ 277320 h 1351698"/>
                <a:gd name="connsiteX26" fmla="*/ 1275017 w 1284584"/>
                <a:gd name="connsiteY26" fmla="*/ 330824 h 1351698"/>
                <a:gd name="connsiteX27" fmla="*/ 1275017 w 1284584"/>
                <a:gd name="connsiteY27" fmla="*/ 1178738 h 1351698"/>
                <a:gd name="connsiteX28" fmla="*/ 1284584 w 1284584"/>
                <a:gd name="connsiteY28" fmla="*/ 1178738 h 135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284584" h="1351698">
                  <a:moveTo>
                    <a:pt x="1284584" y="1178738"/>
                  </a:moveTo>
                  <a:lnTo>
                    <a:pt x="1284584" y="1279562"/>
                  </a:lnTo>
                  <a:cubicBezTo>
                    <a:pt x="1284584" y="1289522"/>
                    <a:pt x="1282566" y="1299011"/>
                    <a:pt x="1278915" y="1307641"/>
                  </a:cubicBezTo>
                  <a:lnTo>
                    <a:pt x="1275017" y="1313423"/>
                  </a:lnTo>
                  <a:lnTo>
                    <a:pt x="1275017" y="1349921"/>
                  </a:lnTo>
                  <a:lnTo>
                    <a:pt x="1221250" y="1349921"/>
                  </a:lnTo>
                  <a:lnTo>
                    <a:pt x="1212448" y="1351698"/>
                  </a:lnTo>
                  <a:lnTo>
                    <a:pt x="0" y="1351698"/>
                  </a:lnTo>
                  <a:lnTo>
                    <a:pt x="0" y="1250874"/>
                  </a:lnTo>
                  <a:cubicBezTo>
                    <a:pt x="0" y="1211034"/>
                    <a:pt x="32296" y="1178738"/>
                    <a:pt x="72136" y="1178738"/>
                  </a:cubicBezTo>
                  <a:lnTo>
                    <a:pt x="656524" y="1178738"/>
                  </a:lnTo>
                  <a:lnTo>
                    <a:pt x="643859" y="1137939"/>
                  </a:lnTo>
                  <a:cubicBezTo>
                    <a:pt x="640322" y="1120656"/>
                    <a:pt x="638465" y="1102762"/>
                    <a:pt x="638465" y="1084434"/>
                  </a:cubicBezTo>
                  <a:cubicBezTo>
                    <a:pt x="638465" y="796158"/>
                    <a:pt x="976922" y="671563"/>
                    <a:pt x="638465" y="219605"/>
                  </a:cubicBezTo>
                  <a:lnTo>
                    <a:pt x="67343" y="177768"/>
                  </a:lnTo>
                  <a:cubicBezTo>
                    <a:pt x="27609" y="174858"/>
                    <a:pt x="-2241" y="140288"/>
                    <a:pt x="670" y="100555"/>
                  </a:cubicBezTo>
                  <a:lnTo>
                    <a:pt x="8035" y="0"/>
                  </a:lnTo>
                  <a:lnTo>
                    <a:pt x="899976" y="65337"/>
                  </a:lnTo>
                  <a:lnTo>
                    <a:pt x="1009530" y="65337"/>
                  </a:lnTo>
                  <a:cubicBezTo>
                    <a:pt x="1027858" y="65337"/>
                    <a:pt x="1045752" y="67194"/>
                    <a:pt x="1063035" y="70731"/>
                  </a:cubicBezTo>
                  <a:lnTo>
                    <a:pt x="1090655" y="79305"/>
                  </a:lnTo>
                  <a:lnTo>
                    <a:pt x="1217243" y="88578"/>
                  </a:lnTo>
                  <a:cubicBezTo>
                    <a:pt x="1256977" y="91488"/>
                    <a:pt x="1286827" y="126058"/>
                    <a:pt x="1283917" y="165791"/>
                  </a:cubicBezTo>
                  <a:lnTo>
                    <a:pt x="1276551" y="266346"/>
                  </a:lnTo>
                  <a:lnTo>
                    <a:pt x="1265976" y="265571"/>
                  </a:lnTo>
                  <a:lnTo>
                    <a:pt x="1269623" y="277320"/>
                  </a:lnTo>
                  <a:cubicBezTo>
                    <a:pt x="1273160" y="294602"/>
                    <a:pt x="1275017" y="312496"/>
                    <a:pt x="1275017" y="330824"/>
                  </a:cubicBezTo>
                  <a:lnTo>
                    <a:pt x="1275017" y="1178738"/>
                  </a:lnTo>
                  <a:lnTo>
                    <a:pt x="1284584" y="1178738"/>
                  </a:ln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A79B3C13-09EE-3AF1-7CFD-EE2FF2D59FA3}"/>
              </a:ext>
            </a:extLst>
          </p:cNvPr>
          <p:cNvSpPr txBox="1"/>
          <p:nvPr/>
        </p:nvSpPr>
        <p:spPr>
          <a:xfrm>
            <a:off x="7880403" y="26146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Lilburn W. Boggs</a:t>
            </a:r>
          </a:p>
          <a:p>
            <a:r>
              <a:rPr lang="en-US" sz="1100" dirty="0"/>
              <a:t>Governor of Missouri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209C4B-6B80-CB0A-47E1-501B5252C230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EA43812-00BB-2B21-F544-DBF4EAD80409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3953676-C89B-4728-53EF-906683CEBC7E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8647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153D8-C45B-64E9-8946-05CD7CBF9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51C1210B-8AE9-7ACA-ACFE-C753D86010B4}"/>
              </a:ext>
            </a:extLst>
          </p:cNvPr>
          <p:cNvGrpSpPr/>
          <p:nvPr/>
        </p:nvGrpSpPr>
        <p:grpSpPr>
          <a:xfrm>
            <a:off x="418924" y="802610"/>
            <a:ext cx="2217309" cy="5837847"/>
            <a:chOff x="4393961" y="332178"/>
            <a:chExt cx="2217309" cy="5837847"/>
          </a:xfrm>
          <a:solidFill>
            <a:schemeClr val="bg1"/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9E8618F-B28B-E109-1D7E-19EDB7829178}"/>
                </a:ext>
              </a:extLst>
            </p:cNvPr>
            <p:cNvSpPr/>
            <p:nvPr/>
          </p:nvSpPr>
          <p:spPr>
            <a:xfrm rot="18783087">
              <a:off x="4885750" y="5625267"/>
              <a:ext cx="688131" cy="4013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63561AA-CC07-FF36-B225-B7E1DD1EE7E4}"/>
                </a:ext>
              </a:extLst>
            </p:cNvPr>
            <p:cNvSpPr/>
            <p:nvPr/>
          </p:nvSpPr>
          <p:spPr>
            <a:xfrm rot="18783087">
              <a:off x="5497422" y="5625267"/>
              <a:ext cx="688131" cy="4013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Double Wave 30">
              <a:extLst>
                <a:ext uri="{FF2B5EF4-FFF2-40B4-BE49-F238E27FC236}">
                  <a16:creationId xmlns:a16="http://schemas.microsoft.com/office/drawing/2014/main" id="{5A9CC006-3BFB-55DB-CB0B-73A536614090}"/>
                </a:ext>
              </a:extLst>
            </p:cNvPr>
            <p:cNvSpPr/>
            <p:nvPr/>
          </p:nvSpPr>
          <p:spPr>
            <a:xfrm rot="6538139">
              <a:off x="4214563" y="993338"/>
              <a:ext cx="1553929" cy="873968"/>
            </a:xfrm>
            <a:prstGeom prst="doubleWave">
              <a:avLst>
                <a:gd name="adj1" fmla="val 7619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Double Wave 31">
              <a:extLst>
                <a:ext uri="{FF2B5EF4-FFF2-40B4-BE49-F238E27FC236}">
                  <a16:creationId xmlns:a16="http://schemas.microsoft.com/office/drawing/2014/main" id="{A4E665B4-D582-15F0-286E-F9138FF544F3}"/>
                </a:ext>
              </a:extLst>
            </p:cNvPr>
            <p:cNvSpPr/>
            <p:nvPr/>
          </p:nvSpPr>
          <p:spPr>
            <a:xfrm rot="15426456" flipH="1">
              <a:off x="5057803" y="1161199"/>
              <a:ext cx="1780883" cy="624232"/>
            </a:xfrm>
            <a:prstGeom prst="doubleWave">
              <a:avLst>
                <a:gd name="adj1" fmla="val 7619"/>
                <a:gd name="adj2" fmla="val -1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485D123-A705-8B6C-06BE-63469DD9DF80}"/>
                </a:ext>
              </a:extLst>
            </p:cNvPr>
            <p:cNvSpPr/>
            <p:nvPr/>
          </p:nvSpPr>
          <p:spPr>
            <a:xfrm rot="4570620">
              <a:off x="6114286" y="3480476"/>
              <a:ext cx="535213" cy="4587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71E6D9F-C959-8E41-198C-4E7CAE470299}"/>
                </a:ext>
              </a:extLst>
            </p:cNvPr>
            <p:cNvSpPr/>
            <p:nvPr/>
          </p:nvSpPr>
          <p:spPr>
            <a:xfrm rot="4570620">
              <a:off x="4355731" y="3556935"/>
              <a:ext cx="535213" cy="4587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9C638E2D-F9A9-5902-AF1D-C9D129D92B26}"/>
                </a:ext>
              </a:extLst>
            </p:cNvPr>
            <p:cNvSpPr/>
            <p:nvPr/>
          </p:nvSpPr>
          <p:spPr>
            <a:xfrm rot="1375821">
              <a:off x="4560700" y="1780675"/>
              <a:ext cx="771091" cy="20914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6C918F0C-185D-EF67-DD4F-B9F317EB6D2A}"/>
                </a:ext>
              </a:extLst>
            </p:cNvPr>
            <p:cNvSpPr/>
            <p:nvPr/>
          </p:nvSpPr>
          <p:spPr>
            <a:xfrm rot="20135346">
              <a:off x="5625220" y="1861176"/>
              <a:ext cx="771091" cy="196241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52411F08-186C-A064-BA41-72D62290E746}"/>
                </a:ext>
              </a:extLst>
            </p:cNvPr>
            <p:cNvSpPr/>
            <p:nvPr/>
          </p:nvSpPr>
          <p:spPr>
            <a:xfrm>
              <a:off x="4888058" y="1866013"/>
              <a:ext cx="1120808" cy="2446686"/>
            </a:xfrm>
            <a:prstGeom prst="trapezoid">
              <a:avLst>
                <a:gd name="adj" fmla="val 1850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8A2B3B9-DEDA-7692-C1E5-37279023FAEC}"/>
                </a:ext>
              </a:extLst>
            </p:cNvPr>
            <p:cNvSpPr/>
            <p:nvPr/>
          </p:nvSpPr>
          <p:spPr>
            <a:xfrm>
              <a:off x="4912010" y="4094509"/>
              <a:ext cx="653545" cy="1663051"/>
            </a:xfrm>
            <a:prstGeom prst="trapezoid">
              <a:avLst>
                <a:gd name="adj" fmla="val 6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8D4C8CB2-0827-52DC-2F94-3646C30C1D82}"/>
                </a:ext>
              </a:extLst>
            </p:cNvPr>
            <p:cNvSpPr/>
            <p:nvPr/>
          </p:nvSpPr>
          <p:spPr>
            <a:xfrm rot="21345976">
              <a:off x="5532030" y="4019777"/>
              <a:ext cx="653545" cy="1739508"/>
            </a:xfrm>
            <a:prstGeom prst="trapezoid">
              <a:avLst>
                <a:gd name="adj" fmla="val 6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68E796A6-2236-B0D4-8D56-8CE4EDE2E315}"/>
                </a:ext>
              </a:extLst>
            </p:cNvPr>
            <p:cNvSpPr/>
            <p:nvPr/>
          </p:nvSpPr>
          <p:spPr>
            <a:xfrm rot="15545603">
              <a:off x="5339913" y="1798104"/>
              <a:ext cx="337278" cy="764590"/>
            </a:xfrm>
            <a:prstGeom prst="trapezoid">
              <a:avLst>
                <a:gd name="adj" fmla="val 2451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C5AA16AE-217D-87FF-85BF-188A19DF259B}"/>
                </a:ext>
              </a:extLst>
            </p:cNvPr>
            <p:cNvSpPr/>
            <p:nvPr/>
          </p:nvSpPr>
          <p:spPr>
            <a:xfrm>
              <a:off x="4875524" y="1936976"/>
              <a:ext cx="653545" cy="2304758"/>
            </a:xfrm>
            <a:prstGeom prst="trapezoid">
              <a:avLst>
                <a:gd name="adj" fmla="val 3168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8A984B99-2412-3821-16EA-4DEEB215B53E}"/>
                </a:ext>
              </a:extLst>
            </p:cNvPr>
            <p:cNvSpPr/>
            <p:nvPr/>
          </p:nvSpPr>
          <p:spPr>
            <a:xfrm rot="21364874">
              <a:off x="5362582" y="1808222"/>
              <a:ext cx="738121" cy="2427316"/>
            </a:xfrm>
            <a:prstGeom prst="trapezoid">
              <a:avLst>
                <a:gd name="adj" fmla="val 36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28B7AC8-3A44-B086-B4B9-FF8616C83BE1}"/>
                </a:ext>
              </a:extLst>
            </p:cNvPr>
            <p:cNvSpPr/>
            <p:nvPr/>
          </p:nvSpPr>
          <p:spPr>
            <a:xfrm>
              <a:off x="4795420" y="413293"/>
              <a:ext cx="1299802" cy="168209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5A761AD-EF35-8299-FDB0-EEF9A7845100}"/>
                </a:ext>
              </a:extLst>
            </p:cNvPr>
            <p:cNvSpPr/>
            <p:nvPr/>
          </p:nvSpPr>
          <p:spPr>
            <a:xfrm>
              <a:off x="4836207" y="332178"/>
              <a:ext cx="1335358" cy="465236"/>
            </a:xfrm>
            <a:custGeom>
              <a:avLst/>
              <a:gdLst>
                <a:gd name="connsiteX0" fmla="*/ 703085 w 1147272"/>
                <a:gd name="connsiteY0" fmla="*/ 416 h 399707"/>
                <a:gd name="connsiteX1" fmla="*/ 925179 w 1147272"/>
                <a:gd name="connsiteY1" fmla="*/ 140832 h 399707"/>
                <a:gd name="connsiteX2" fmla="*/ 1147272 w 1147272"/>
                <a:gd name="connsiteY2" fmla="*/ 281248 h 399707"/>
                <a:gd name="connsiteX3" fmla="*/ 917207 w 1147272"/>
                <a:gd name="connsiteY3" fmla="*/ 399291 h 399707"/>
                <a:gd name="connsiteX4" fmla="*/ 695113 w 1147272"/>
                <a:gd name="connsiteY4" fmla="*/ 258875 h 399707"/>
                <a:gd name="connsiteX5" fmla="*/ 658575 w 1147272"/>
                <a:gd name="connsiteY5" fmla="*/ 255204 h 399707"/>
                <a:gd name="connsiteX6" fmla="*/ 637358 w 1147272"/>
                <a:gd name="connsiteY6" fmla="*/ 243819 h 399707"/>
                <a:gd name="connsiteX7" fmla="*/ 607303 w 1147272"/>
                <a:gd name="connsiteY7" fmla="*/ 259017 h 399707"/>
                <a:gd name="connsiteX8" fmla="*/ 556164 w 1147272"/>
                <a:gd name="connsiteY8" fmla="*/ 266760 h 399707"/>
                <a:gd name="connsiteX9" fmla="*/ 512030 w 1147272"/>
                <a:gd name="connsiteY9" fmla="*/ 260077 h 399707"/>
                <a:gd name="connsiteX10" fmla="*/ 511017 w 1147272"/>
                <a:gd name="connsiteY10" fmla="*/ 263380 h 399707"/>
                <a:gd name="connsiteX11" fmla="*/ 255509 w 1147272"/>
                <a:gd name="connsiteY11" fmla="*/ 324681 h 399707"/>
                <a:gd name="connsiteX12" fmla="*/ 0 w 1147272"/>
                <a:gd name="connsiteY12" fmla="*/ 385983 h 399707"/>
                <a:gd name="connsiteX13" fmla="*/ 75794 w 1147272"/>
                <a:gd name="connsiteY13" fmla="*/ 138759 h 399707"/>
                <a:gd name="connsiteX14" fmla="*/ 331302 w 1147272"/>
                <a:gd name="connsiteY14" fmla="*/ 77458 h 399707"/>
                <a:gd name="connsiteX15" fmla="*/ 586811 w 1147272"/>
                <a:gd name="connsiteY15" fmla="*/ 16156 h 399707"/>
                <a:gd name="connsiteX16" fmla="*/ 570833 w 1147272"/>
                <a:gd name="connsiteY16" fmla="*/ 68272 h 39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7272" h="399707">
                  <a:moveTo>
                    <a:pt x="703085" y="416"/>
                  </a:moveTo>
                  <a:cubicBezTo>
                    <a:pt x="812778" y="-9183"/>
                    <a:pt x="815487" y="150431"/>
                    <a:pt x="925179" y="140832"/>
                  </a:cubicBezTo>
                  <a:cubicBezTo>
                    <a:pt x="1034870" y="131233"/>
                    <a:pt x="1037580" y="290848"/>
                    <a:pt x="1147272" y="281248"/>
                  </a:cubicBezTo>
                  <a:lnTo>
                    <a:pt x="917207" y="399291"/>
                  </a:lnTo>
                  <a:cubicBezTo>
                    <a:pt x="807514" y="408890"/>
                    <a:pt x="804805" y="249276"/>
                    <a:pt x="695113" y="258875"/>
                  </a:cubicBezTo>
                  <a:cubicBezTo>
                    <a:pt x="681401" y="260075"/>
                    <a:pt x="669361" y="258631"/>
                    <a:pt x="658575" y="255204"/>
                  </a:cubicBezTo>
                  <a:lnTo>
                    <a:pt x="637358" y="243819"/>
                  </a:lnTo>
                  <a:lnTo>
                    <a:pt x="607303" y="259017"/>
                  </a:lnTo>
                  <a:cubicBezTo>
                    <a:pt x="591585" y="264003"/>
                    <a:pt x="574304" y="266760"/>
                    <a:pt x="556164" y="266760"/>
                  </a:cubicBezTo>
                  <a:lnTo>
                    <a:pt x="512030" y="260077"/>
                  </a:lnTo>
                  <a:lnTo>
                    <a:pt x="511017" y="263380"/>
                  </a:lnTo>
                  <a:cubicBezTo>
                    <a:pt x="441416" y="348704"/>
                    <a:pt x="325109" y="239357"/>
                    <a:pt x="255509" y="324681"/>
                  </a:cubicBezTo>
                  <a:cubicBezTo>
                    <a:pt x="185908" y="410006"/>
                    <a:pt x="69601" y="300659"/>
                    <a:pt x="0" y="385983"/>
                  </a:cubicBezTo>
                  <a:lnTo>
                    <a:pt x="75794" y="138759"/>
                  </a:lnTo>
                  <a:cubicBezTo>
                    <a:pt x="145395" y="53435"/>
                    <a:pt x="261701" y="162782"/>
                    <a:pt x="331302" y="77458"/>
                  </a:cubicBezTo>
                  <a:cubicBezTo>
                    <a:pt x="400902" y="-7867"/>
                    <a:pt x="517210" y="101480"/>
                    <a:pt x="586811" y="16156"/>
                  </a:cubicBezTo>
                  <a:lnTo>
                    <a:pt x="570833" y="6827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lowchart: Manual Input 46">
              <a:extLst>
                <a:ext uri="{FF2B5EF4-FFF2-40B4-BE49-F238E27FC236}">
                  <a16:creationId xmlns:a16="http://schemas.microsoft.com/office/drawing/2014/main" id="{65380A29-AEFF-8254-2E37-97E90C3725DE}"/>
                </a:ext>
              </a:extLst>
            </p:cNvPr>
            <p:cNvSpPr/>
            <p:nvPr/>
          </p:nvSpPr>
          <p:spPr>
            <a:xfrm rot="7269359" flipV="1">
              <a:off x="5431247" y="2204763"/>
              <a:ext cx="474156" cy="179854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nual Input 47">
              <a:extLst>
                <a:ext uri="{FF2B5EF4-FFF2-40B4-BE49-F238E27FC236}">
                  <a16:creationId xmlns:a16="http://schemas.microsoft.com/office/drawing/2014/main" id="{23DFF6CF-4D32-5A09-B400-821140C7BC5C}"/>
                </a:ext>
              </a:extLst>
            </p:cNvPr>
            <p:cNvSpPr/>
            <p:nvPr/>
          </p:nvSpPr>
          <p:spPr>
            <a:xfrm rot="14330641" flipH="1" flipV="1">
              <a:off x="5082461" y="2213207"/>
              <a:ext cx="474156" cy="179854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loud 48">
              <a:extLst>
                <a:ext uri="{FF2B5EF4-FFF2-40B4-BE49-F238E27FC236}">
                  <a16:creationId xmlns:a16="http://schemas.microsoft.com/office/drawing/2014/main" id="{D7E69A99-C47B-4658-28DE-E8BDCD2619E6}"/>
                </a:ext>
              </a:extLst>
            </p:cNvPr>
            <p:cNvSpPr/>
            <p:nvPr/>
          </p:nvSpPr>
          <p:spPr>
            <a:xfrm rot="15545224">
              <a:off x="5052275" y="1414798"/>
              <a:ext cx="820400" cy="114425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1996FEB-575F-E95C-36E3-D96B3BA444A3}"/>
                </a:ext>
              </a:extLst>
            </p:cNvPr>
            <p:cNvSpPr/>
            <p:nvPr/>
          </p:nvSpPr>
          <p:spPr>
            <a:xfrm rot="5198695">
              <a:off x="5348047" y="1605531"/>
              <a:ext cx="162662" cy="27313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5B049269-E5D1-E7E4-F4B8-BDB61EC8A43D}"/>
              </a:ext>
            </a:extLst>
          </p:cNvPr>
          <p:cNvSpPr txBox="1"/>
          <p:nvPr/>
        </p:nvSpPr>
        <p:spPr>
          <a:xfrm>
            <a:off x="2561129" y="623886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Booth</a:t>
            </a:r>
          </a:p>
          <a:p>
            <a:r>
              <a:rPr lang="en-US" sz="1100" dirty="0"/>
              <a:t>D&amp;C 52:23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DB4609-AFB7-0F77-C1CA-228A617CA3CD}"/>
              </a:ext>
            </a:extLst>
          </p:cNvPr>
          <p:cNvSpPr txBox="1"/>
          <p:nvPr/>
        </p:nvSpPr>
        <p:spPr>
          <a:xfrm>
            <a:off x="6383368" y="5836254"/>
            <a:ext cx="17887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F. Boynton</a:t>
            </a:r>
          </a:p>
          <a:p>
            <a:r>
              <a:rPr lang="en-US" sz="1100" dirty="0"/>
              <a:t>Listed in the twelve testimonies of the truth of the D&amp;C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2C43FC-EA9D-E91F-9A00-023CC5F10FAC}"/>
              </a:ext>
            </a:extLst>
          </p:cNvPr>
          <p:cNvGrpSpPr/>
          <p:nvPr/>
        </p:nvGrpSpPr>
        <p:grpSpPr>
          <a:xfrm>
            <a:off x="4509512" y="802610"/>
            <a:ext cx="2160438" cy="5777020"/>
            <a:chOff x="910493" y="179864"/>
            <a:chExt cx="2160438" cy="5777020"/>
          </a:xfrm>
          <a:solidFill>
            <a:schemeClr val="bg1"/>
          </a:solidFill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C5C612F-1FBA-67A8-1E76-C3CE17412173}"/>
                </a:ext>
              </a:extLst>
            </p:cNvPr>
            <p:cNvSpPr/>
            <p:nvPr/>
          </p:nvSpPr>
          <p:spPr>
            <a:xfrm rot="1145043">
              <a:off x="1324912" y="5187775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ADBEFD6-1485-2484-8945-2E1B15066C5D}"/>
                </a:ext>
              </a:extLst>
            </p:cNvPr>
            <p:cNvSpPr/>
            <p:nvPr/>
          </p:nvSpPr>
          <p:spPr>
            <a:xfrm rot="20064495">
              <a:off x="2156710" y="5220631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BEDBDCE-EF9D-0839-A539-8CC279478C67}"/>
                </a:ext>
              </a:extLst>
            </p:cNvPr>
            <p:cNvSpPr/>
            <p:nvPr/>
          </p:nvSpPr>
          <p:spPr>
            <a:xfrm rot="1145043">
              <a:off x="910493" y="3276870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834312D-5C07-28C4-BEFF-BE42736C3A0D}"/>
                </a:ext>
              </a:extLst>
            </p:cNvPr>
            <p:cNvSpPr/>
            <p:nvPr/>
          </p:nvSpPr>
          <p:spPr>
            <a:xfrm rot="20223871">
              <a:off x="2729347" y="3275026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68624D3-4211-D417-BB53-601D54F48F4A}"/>
                </a:ext>
              </a:extLst>
            </p:cNvPr>
            <p:cNvSpPr/>
            <p:nvPr/>
          </p:nvSpPr>
          <p:spPr>
            <a:xfrm>
              <a:off x="1671145" y="2088939"/>
              <a:ext cx="543106" cy="1816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45712F86-84EB-6BD3-00E0-9BAA66DB6B2B}"/>
                </a:ext>
              </a:extLst>
            </p:cNvPr>
            <p:cNvSpPr/>
            <p:nvPr/>
          </p:nvSpPr>
          <p:spPr>
            <a:xfrm>
              <a:off x="1238598" y="3605207"/>
              <a:ext cx="1441642" cy="1954614"/>
            </a:xfrm>
            <a:prstGeom prst="trapezoid">
              <a:avLst>
                <a:gd name="adj" fmla="val 102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75520821-037C-14CD-F28D-B44F9D1B30A5}"/>
                </a:ext>
              </a:extLst>
            </p:cNvPr>
            <p:cNvSpPr/>
            <p:nvPr/>
          </p:nvSpPr>
          <p:spPr>
            <a:xfrm rot="20129723">
              <a:off x="2162693" y="1826467"/>
              <a:ext cx="732347" cy="19546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ED0CDB39-8554-1FC2-D870-C4B2CF20FFB9}"/>
                </a:ext>
              </a:extLst>
            </p:cNvPr>
            <p:cNvSpPr/>
            <p:nvPr/>
          </p:nvSpPr>
          <p:spPr>
            <a:xfrm rot="21425549">
              <a:off x="1902685" y="2024390"/>
              <a:ext cx="655322" cy="208231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50B354A8-832E-6C88-FC7C-E2DDD49CA0CB}"/>
                </a:ext>
              </a:extLst>
            </p:cNvPr>
            <p:cNvSpPr/>
            <p:nvPr/>
          </p:nvSpPr>
          <p:spPr>
            <a:xfrm rot="1022222">
              <a:off x="1090448" y="1861140"/>
              <a:ext cx="732347" cy="19546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86">
              <a:extLst>
                <a:ext uri="{FF2B5EF4-FFF2-40B4-BE49-F238E27FC236}">
                  <a16:creationId xmlns:a16="http://schemas.microsoft.com/office/drawing/2014/main" id="{A97396BA-844E-9856-37D9-C85EED047A27}"/>
                </a:ext>
              </a:extLst>
            </p:cNvPr>
            <p:cNvSpPr/>
            <p:nvPr/>
          </p:nvSpPr>
          <p:spPr>
            <a:xfrm rot="208288">
              <a:off x="1338497" y="2106925"/>
              <a:ext cx="655322" cy="20211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0C822C73-7C4E-9AB8-2FAC-94CC26CA4D6B}"/>
                </a:ext>
              </a:extLst>
            </p:cNvPr>
            <p:cNvSpPr/>
            <p:nvPr/>
          </p:nvSpPr>
          <p:spPr>
            <a:xfrm rot="10800000">
              <a:off x="1437746" y="1906498"/>
              <a:ext cx="655321" cy="64113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BA2310D-16B8-5143-6AAB-E64B8D61F4A9}"/>
                </a:ext>
              </a:extLst>
            </p:cNvPr>
            <p:cNvSpPr/>
            <p:nvPr/>
          </p:nvSpPr>
          <p:spPr>
            <a:xfrm rot="10800000">
              <a:off x="1862639" y="1943948"/>
              <a:ext cx="655321" cy="64113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77F3B0CA-608E-91D2-01B7-3CCA1A311B42}"/>
                </a:ext>
              </a:extLst>
            </p:cNvPr>
            <p:cNvSpPr/>
            <p:nvPr/>
          </p:nvSpPr>
          <p:spPr>
            <a:xfrm rot="16200000">
              <a:off x="1145804" y="164108"/>
              <a:ext cx="1738579" cy="1770093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AEB8486-E760-A013-CF0C-71193DCD2CD4}"/>
                </a:ext>
              </a:extLst>
            </p:cNvPr>
            <p:cNvSpPr/>
            <p:nvPr/>
          </p:nvSpPr>
          <p:spPr>
            <a:xfrm>
              <a:off x="1418898" y="503824"/>
              <a:ext cx="1192393" cy="177166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EAE0CD7-92DC-3738-97F7-28E05FA16017}"/>
                </a:ext>
              </a:extLst>
            </p:cNvPr>
            <p:cNvSpPr/>
            <p:nvPr/>
          </p:nvSpPr>
          <p:spPr>
            <a:xfrm rot="16200000">
              <a:off x="1674594" y="-75831"/>
              <a:ext cx="681001" cy="1192392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6E66B1C-8CA3-F092-E0B9-0280766539DD}"/>
                </a:ext>
              </a:extLst>
            </p:cNvPr>
            <p:cNvCxnSpPr>
              <a:cxnSpLocks/>
              <a:endCxn id="83" idx="2"/>
            </p:cNvCxnSpPr>
            <p:nvPr/>
          </p:nvCxnSpPr>
          <p:spPr>
            <a:xfrm>
              <a:off x="1946721" y="4500664"/>
              <a:ext cx="12698" cy="105915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95552FF-7EA3-C69B-FCBC-35A2184652ED}"/>
              </a:ext>
            </a:extLst>
          </p:cNvPr>
          <p:cNvGrpSpPr/>
          <p:nvPr/>
        </p:nvGrpSpPr>
        <p:grpSpPr>
          <a:xfrm>
            <a:off x="8623223" y="1023938"/>
            <a:ext cx="2897186" cy="5512764"/>
            <a:chOff x="3796672" y="1143000"/>
            <a:chExt cx="1842128" cy="3505200"/>
          </a:xfrm>
          <a:solidFill>
            <a:schemeClr val="bg1"/>
          </a:solidFill>
        </p:grpSpPr>
        <p:sp>
          <p:nvSpPr>
            <p:cNvPr id="102" name="Donut 2">
              <a:extLst>
                <a:ext uri="{FF2B5EF4-FFF2-40B4-BE49-F238E27FC236}">
                  <a16:creationId xmlns:a16="http://schemas.microsoft.com/office/drawing/2014/main" id="{4106D8C5-603E-0F48-DAD6-0EF599EB1FA1}"/>
                </a:ext>
              </a:extLst>
            </p:cNvPr>
            <p:cNvSpPr/>
            <p:nvPr/>
          </p:nvSpPr>
          <p:spPr>
            <a:xfrm>
              <a:off x="5105400" y="3276600"/>
              <a:ext cx="457200" cy="838200"/>
            </a:xfrm>
            <a:prstGeom prst="don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CD86C35-28B0-C786-4C64-CD21FA13E6F6}"/>
                </a:ext>
              </a:extLst>
            </p:cNvPr>
            <p:cNvSpPr/>
            <p:nvPr/>
          </p:nvSpPr>
          <p:spPr>
            <a:xfrm rot="2749164" flipH="1">
              <a:off x="4910963" y="3115503"/>
              <a:ext cx="536928" cy="3221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42A80C5-FF7F-40DE-9343-F5D85673BF91}"/>
                </a:ext>
              </a:extLst>
            </p:cNvPr>
            <p:cNvSpPr/>
            <p:nvPr/>
          </p:nvSpPr>
          <p:spPr>
            <a:xfrm rot="18850836">
              <a:off x="3689305" y="3115503"/>
              <a:ext cx="536928" cy="3221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Cloud 104">
              <a:extLst>
                <a:ext uri="{FF2B5EF4-FFF2-40B4-BE49-F238E27FC236}">
                  <a16:creationId xmlns:a16="http://schemas.microsoft.com/office/drawing/2014/main" id="{AF70C582-1EA6-CF3B-FE11-2C82EBCC763E}"/>
                </a:ext>
              </a:extLst>
            </p:cNvPr>
            <p:cNvSpPr/>
            <p:nvPr/>
          </p:nvSpPr>
          <p:spPr>
            <a:xfrm rot="5016333">
              <a:off x="4562978" y="1605394"/>
              <a:ext cx="898205" cy="47830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22EA1650-D08F-B472-C30C-48C414821BB7}"/>
                </a:ext>
              </a:extLst>
            </p:cNvPr>
            <p:cNvSpPr/>
            <p:nvPr/>
          </p:nvSpPr>
          <p:spPr>
            <a:xfrm rot="6017849">
              <a:off x="3630837" y="1689334"/>
              <a:ext cx="983422" cy="40440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99DC33A6-963B-8BE6-1FA1-9365E5A6DE9F}"/>
                </a:ext>
              </a:extLst>
            </p:cNvPr>
            <p:cNvSpPr/>
            <p:nvPr/>
          </p:nvSpPr>
          <p:spPr>
            <a:xfrm>
              <a:off x="4038600" y="2209800"/>
              <a:ext cx="1066800" cy="2133600"/>
            </a:xfrm>
            <a:prstGeom prst="trapezoid">
              <a:avLst>
                <a:gd name="adj" fmla="val 401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48CE3840-4FD4-57E6-5B53-FA3855A7C659}"/>
                </a:ext>
              </a:extLst>
            </p:cNvPr>
            <p:cNvSpPr/>
            <p:nvPr/>
          </p:nvSpPr>
          <p:spPr>
            <a:xfrm rot="10800000">
              <a:off x="4344838" y="2297502"/>
              <a:ext cx="457200" cy="457200"/>
            </a:xfrm>
            <a:prstGeom prst="trapezoid">
              <a:avLst>
                <a:gd name="adj" fmla="val 401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3D83D880-4560-A363-7677-31FF4F296C73}"/>
                </a:ext>
              </a:extLst>
            </p:cNvPr>
            <p:cNvSpPr/>
            <p:nvPr/>
          </p:nvSpPr>
          <p:spPr>
            <a:xfrm rot="1569358">
              <a:off x="3930530" y="2329692"/>
              <a:ext cx="443574" cy="105613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7A5BEEEB-B07D-E197-50C7-D1EBD55B3529}"/>
                </a:ext>
              </a:extLst>
            </p:cNvPr>
            <p:cNvSpPr/>
            <p:nvPr/>
          </p:nvSpPr>
          <p:spPr>
            <a:xfrm rot="20030642" flipH="1">
              <a:off x="4772358" y="2332976"/>
              <a:ext cx="458474" cy="105613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A6766DE-BB1C-1477-82B5-BD1FC08D014D}"/>
                </a:ext>
              </a:extLst>
            </p:cNvPr>
            <p:cNvSpPr/>
            <p:nvPr/>
          </p:nvSpPr>
          <p:spPr>
            <a:xfrm>
              <a:off x="4114800" y="1219200"/>
              <a:ext cx="914400" cy="1371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Cloud 111">
              <a:extLst>
                <a:ext uri="{FF2B5EF4-FFF2-40B4-BE49-F238E27FC236}">
                  <a16:creationId xmlns:a16="http://schemas.microsoft.com/office/drawing/2014/main" id="{50894B75-EC38-D599-532F-6E7182542290}"/>
                </a:ext>
              </a:extLst>
            </p:cNvPr>
            <p:cNvSpPr/>
            <p:nvPr/>
          </p:nvSpPr>
          <p:spPr>
            <a:xfrm>
              <a:off x="4038600" y="1143000"/>
              <a:ext cx="1066800" cy="76200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3">
              <a:extLst>
                <a:ext uri="{FF2B5EF4-FFF2-40B4-BE49-F238E27FC236}">
                  <a16:creationId xmlns:a16="http://schemas.microsoft.com/office/drawing/2014/main" id="{5295A910-2E65-1959-01FB-BE4230E696F2}"/>
                </a:ext>
              </a:extLst>
            </p:cNvPr>
            <p:cNvSpPr/>
            <p:nvPr/>
          </p:nvSpPr>
          <p:spPr>
            <a:xfrm>
              <a:off x="3962400" y="1600200"/>
              <a:ext cx="1219200" cy="1524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B0F9B3EC-117E-1506-C781-2E64D34552A7}"/>
                </a:ext>
              </a:extLst>
            </p:cNvPr>
            <p:cNvSpPr/>
            <p:nvPr/>
          </p:nvSpPr>
          <p:spPr>
            <a:xfrm>
              <a:off x="4038600" y="3276600"/>
              <a:ext cx="1066800" cy="685800"/>
            </a:xfrm>
            <a:prstGeom prst="trapezoid">
              <a:avLst>
                <a:gd name="adj" fmla="val 330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A8174BD9-216B-409C-3156-36C752C2425B}"/>
                </a:ext>
              </a:extLst>
            </p:cNvPr>
            <p:cNvSpPr/>
            <p:nvPr/>
          </p:nvSpPr>
          <p:spPr>
            <a:xfrm>
              <a:off x="4114800" y="3962400"/>
              <a:ext cx="457200" cy="381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Isosceles Triangle 115">
              <a:extLst>
                <a:ext uri="{FF2B5EF4-FFF2-40B4-BE49-F238E27FC236}">
                  <a16:creationId xmlns:a16="http://schemas.microsoft.com/office/drawing/2014/main" id="{4331D01F-D503-150D-6B68-A894A28C1A4F}"/>
                </a:ext>
              </a:extLst>
            </p:cNvPr>
            <p:cNvSpPr/>
            <p:nvPr/>
          </p:nvSpPr>
          <p:spPr>
            <a:xfrm>
              <a:off x="4572000" y="3962400"/>
              <a:ext cx="457200" cy="38100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5852B91F-4402-6F2F-44B9-6C75857C2324}"/>
                </a:ext>
              </a:extLst>
            </p:cNvPr>
            <p:cNvSpPr/>
            <p:nvPr/>
          </p:nvSpPr>
          <p:spPr>
            <a:xfrm>
              <a:off x="4038600" y="4267200"/>
              <a:ext cx="533400" cy="381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4083B456-C594-83FE-6CA3-FAE8367F681A}"/>
                </a:ext>
              </a:extLst>
            </p:cNvPr>
            <p:cNvSpPr/>
            <p:nvPr/>
          </p:nvSpPr>
          <p:spPr>
            <a:xfrm>
              <a:off x="4572000" y="4267200"/>
              <a:ext cx="533400" cy="381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9">
              <a:extLst>
                <a:ext uri="{FF2B5EF4-FFF2-40B4-BE49-F238E27FC236}">
                  <a16:creationId xmlns:a16="http://schemas.microsoft.com/office/drawing/2014/main" id="{86FAE1C1-70E2-1535-BB5F-BDD8E74E2FEF}"/>
                </a:ext>
              </a:extLst>
            </p:cNvPr>
            <p:cNvSpPr/>
            <p:nvPr/>
          </p:nvSpPr>
          <p:spPr>
            <a:xfrm>
              <a:off x="5029200" y="3810000"/>
              <a:ext cx="609600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42CE2DFD-CDD4-DDC4-5077-EAC179F2708F}"/>
              </a:ext>
            </a:extLst>
          </p:cNvPr>
          <p:cNvSpPr txBox="1"/>
          <p:nvPr/>
        </p:nvSpPr>
        <p:spPr>
          <a:xfrm>
            <a:off x="7394803" y="312035"/>
            <a:ext cx="1905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Brother of Jared</a:t>
            </a:r>
          </a:p>
          <a:p>
            <a:r>
              <a:rPr lang="en-US" sz="1100" dirty="0"/>
              <a:t>D&amp;C 17:1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13036D-BD78-6C6D-3442-199A073BA8D5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148BD16-A79A-0FF9-1965-B99010A86755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9C6EA07-32CA-9DFA-ABA1-3A372454C155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9814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51ECE-A639-F4AE-2BD1-3AE1D5DBA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9844A04-E4D9-E097-C779-C5998737C2EA}"/>
              </a:ext>
            </a:extLst>
          </p:cNvPr>
          <p:cNvGrpSpPr/>
          <p:nvPr/>
        </p:nvGrpSpPr>
        <p:grpSpPr>
          <a:xfrm>
            <a:off x="4259467" y="799445"/>
            <a:ext cx="2624358" cy="5658157"/>
            <a:chOff x="6544202" y="683141"/>
            <a:chExt cx="2395534" cy="5164809"/>
          </a:xfrm>
          <a:solidFill>
            <a:schemeClr val="bg1"/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5025953-116C-523A-29CF-ECE79B08CFF6}"/>
                </a:ext>
              </a:extLst>
            </p:cNvPr>
            <p:cNvGrpSpPr/>
            <p:nvPr/>
          </p:nvGrpSpPr>
          <p:grpSpPr>
            <a:xfrm rot="17775228">
              <a:off x="6515041" y="1053632"/>
              <a:ext cx="1225451" cy="660393"/>
              <a:chOff x="5959344" y="1169413"/>
              <a:chExt cx="707700" cy="453081"/>
            </a:xfrm>
            <a:grpFill/>
          </p:grpSpPr>
          <p:sp>
            <p:nvSpPr>
              <p:cNvPr id="50" name="Round Diagonal Corner Rectangle 95">
                <a:extLst>
                  <a:ext uri="{FF2B5EF4-FFF2-40B4-BE49-F238E27FC236}">
                    <a16:creationId xmlns:a16="http://schemas.microsoft.com/office/drawing/2014/main" id="{1EE32325-EF21-9B57-9259-B5639C026BF5}"/>
                  </a:ext>
                </a:extLst>
              </p:cNvPr>
              <p:cNvSpPr/>
              <p:nvPr/>
            </p:nvSpPr>
            <p:spPr>
              <a:xfrm rot="4044659">
                <a:off x="6266327" y="1221777"/>
                <a:ext cx="453081" cy="34835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 Diagonal Corner Rectangle 96">
                <a:extLst>
                  <a:ext uri="{FF2B5EF4-FFF2-40B4-BE49-F238E27FC236}">
                    <a16:creationId xmlns:a16="http://schemas.microsoft.com/office/drawing/2014/main" id="{2046C30A-72B7-2DCD-3176-370D729CC807}"/>
                  </a:ext>
                </a:extLst>
              </p:cNvPr>
              <p:cNvSpPr/>
              <p:nvPr/>
            </p:nvSpPr>
            <p:spPr>
              <a:xfrm rot="21002302">
                <a:off x="5959344" y="1259791"/>
                <a:ext cx="453081" cy="34835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FA59CDF3-6D00-7262-F206-88005B1F4CA3}"/>
                  </a:ext>
                </a:extLst>
              </p:cNvPr>
              <p:cNvSpPr/>
              <p:nvPr/>
            </p:nvSpPr>
            <p:spPr>
              <a:xfrm>
                <a:off x="6316742" y="1242536"/>
                <a:ext cx="176125" cy="30683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22375F4-7F47-40CE-B117-516E8AA2591F}"/>
                </a:ext>
              </a:extLst>
            </p:cNvPr>
            <p:cNvSpPr/>
            <p:nvPr/>
          </p:nvSpPr>
          <p:spPr>
            <a:xfrm rot="2843460">
              <a:off x="7061833" y="5262450"/>
              <a:ext cx="408593" cy="64223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227C283-1F2E-B8E7-068B-FD5E5C221D80}"/>
                </a:ext>
              </a:extLst>
            </p:cNvPr>
            <p:cNvSpPr/>
            <p:nvPr/>
          </p:nvSpPr>
          <p:spPr>
            <a:xfrm rot="19900530">
              <a:off x="7796785" y="5277347"/>
              <a:ext cx="459885" cy="5706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6D66A9E-8A7F-C5F3-4EAA-269E3904567A}"/>
                </a:ext>
              </a:extLst>
            </p:cNvPr>
            <p:cNvSpPr/>
            <p:nvPr/>
          </p:nvSpPr>
          <p:spPr>
            <a:xfrm>
              <a:off x="6672935" y="3586268"/>
              <a:ext cx="348788" cy="44212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0E39AC2-80C7-EA3B-7DA5-C0C18556B387}"/>
                </a:ext>
              </a:extLst>
            </p:cNvPr>
            <p:cNvSpPr/>
            <p:nvPr/>
          </p:nvSpPr>
          <p:spPr>
            <a:xfrm rot="20689303">
              <a:off x="8334254" y="3595173"/>
              <a:ext cx="348788" cy="44212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115ADAD0-58B0-E267-D788-B8875B05ADF7}"/>
                </a:ext>
              </a:extLst>
            </p:cNvPr>
            <p:cNvSpPr/>
            <p:nvPr/>
          </p:nvSpPr>
          <p:spPr>
            <a:xfrm rot="20203792">
              <a:off x="7722272" y="2098726"/>
              <a:ext cx="826761" cy="1787564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D1083EF6-026E-CD67-6C3B-DC2002E010F6}"/>
                </a:ext>
              </a:extLst>
            </p:cNvPr>
            <p:cNvSpPr/>
            <p:nvPr/>
          </p:nvSpPr>
          <p:spPr>
            <a:xfrm rot="1050082">
              <a:off x="6817268" y="2064542"/>
              <a:ext cx="826761" cy="1787564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3FE2E9C0-58C8-D97A-7BB4-C74ADA021372}"/>
                </a:ext>
              </a:extLst>
            </p:cNvPr>
            <p:cNvSpPr/>
            <p:nvPr/>
          </p:nvSpPr>
          <p:spPr>
            <a:xfrm>
              <a:off x="7063487" y="2108058"/>
              <a:ext cx="1216938" cy="188708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CC80E56-41BE-0D5B-0767-D63DE0B8093D}"/>
                </a:ext>
              </a:extLst>
            </p:cNvPr>
            <p:cNvSpPr/>
            <p:nvPr/>
          </p:nvSpPr>
          <p:spPr>
            <a:xfrm>
              <a:off x="7547895" y="2935778"/>
              <a:ext cx="128828" cy="9773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B61C5D5-52CA-1E10-619B-712E53878D58}"/>
                </a:ext>
              </a:extLst>
            </p:cNvPr>
            <p:cNvSpPr/>
            <p:nvPr/>
          </p:nvSpPr>
          <p:spPr>
            <a:xfrm>
              <a:off x="7558519" y="3195859"/>
              <a:ext cx="128828" cy="9773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EADE0BC-5FCF-674B-5001-732480714752}"/>
                </a:ext>
              </a:extLst>
            </p:cNvPr>
            <p:cNvSpPr/>
            <p:nvPr/>
          </p:nvSpPr>
          <p:spPr>
            <a:xfrm>
              <a:off x="7574976" y="3473180"/>
              <a:ext cx="128828" cy="9773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D42F0C8-F484-4228-FDEF-152671D7A537}"/>
                </a:ext>
              </a:extLst>
            </p:cNvPr>
            <p:cNvSpPr/>
            <p:nvPr/>
          </p:nvSpPr>
          <p:spPr>
            <a:xfrm>
              <a:off x="7579476" y="3718498"/>
              <a:ext cx="128828" cy="9773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C22CACD4-1A08-4035-F7A9-1178D0D0BBAA}"/>
                </a:ext>
              </a:extLst>
            </p:cNvPr>
            <p:cNvSpPr/>
            <p:nvPr/>
          </p:nvSpPr>
          <p:spPr>
            <a:xfrm>
              <a:off x="7000425" y="3871570"/>
              <a:ext cx="826761" cy="1641054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90E581B0-F31D-4F0C-A522-F6075BC41CF6}"/>
                </a:ext>
              </a:extLst>
            </p:cNvPr>
            <p:cNvSpPr/>
            <p:nvPr/>
          </p:nvSpPr>
          <p:spPr>
            <a:xfrm rot="21416046">
              <a:off x="7582422" y="3871571"/>
              <a:ext cx="826761" cy="1641053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6706BEA-AFB5-2773-2649-94CF08F419CB}"/>
                </a:ext>
              </a:extLst>
            </p:cNvPr>
            <p:cNvSpPr/>
            <p:nvPr/>
          </p:nvSpPr>
          <p:spPr>
            <a:xfrm>
              <a:off x="7298094" y="3906665"/>
              <a:ext cx="765694" cy="5708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73">
              <a:extLst>
                <a:ext uri="{FF2B5EF4-FFF2-40B4-BE49-F238E27FC236}">
                  <a16:creationId xmlns:a16="http://schemas.microsoft.com/office/drawing/2014/main" id="{03331ACF-F7F3-C13B-4496-7B5BABD90653}"/>
                </a:ext>
              </a:extLst>
            </p:cNvPr>
            <p:cNvSpPr/>
            <p:nvPr/>
          </p:nvSpPr>
          <p:spPr>
            <a:xfrm>
              <a:off x="7063487" y="3816233"/>
              <a:ext cx="1216938" cy="17891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ame 33">
              <a:extLst>
                <a:ext uri="{FF2B5EF4-FFF2-40B4-BE49-F238E27FC236}">
                  <a16:creationId xmlns:a16="http://schemas.microsoft.com/office/drawing/2014/main" id="{F57A838F-89DB-1199-D141-8A80759B2F63}"/>
                </a:ext>
              </a:extLst>
            </p:cNvPr>
            <p:cNvSpPr/>
            <p:nvPr/>
          </p:nvSpPr>
          <p:spPr>
            <a:xfrm>
              <a:off x="7443732" y="3767365"/>
              <a:ext cx="418002" cy="227780"/>
            </a:xfrm>
            <a:prstGeom prst="frame">
              <a:avLst/>
            </a:prstGeom>
            <a:grpFill/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6FC10F7A-2540-FD0D-3C12-3C42157DC81E}"/>
                </a:ext>
              </a:extLst>
            </p:cNvPr>
            <p:cNvSpPr/>
            <p:nvPr/>
          </p:nvSpPr>
          <p:spPr>
            <a:xfrm rot="319863">
              <a:off x="7128960" y="2097187"/>
              <a:ext cx="505830" cy="1635244"/>
            </a:xfrm>
            <a:prstGeom prst="trapezoid">
              <a:avLst>
                <a:gd name="adj" fmla="val 1164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E4E1E069-5B6C-E01E-01A4-D2D90659BE26}"/>
                </a:ext>
              </a:extLst>
            </p:cNvPr>
            <p:cNvSpPr/>
            <p:nvPr/>
          </p:nvSpPr>
          <p:spPr>
            <a:xfrm rot="21367018">
              <a:off x="7653456" y="2126635"/>
              <a:ext cx="505830" cy="1589861"/>
            </a:xfrm>
            <a:prstGeom prst="trapezoid">
              <a:avLst>
                <a:gd name="adj" fmla="val 1164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8C4EFE8D-D6D2-13F2-61ED-62A801EDB7C3}"/>
                </a:ext>
              </a:extLst>
            </p:cNvPr>
            <p:cNvSpPr/>
            <p:nvPr/>
          </p:nvSpPr>
          <p:spPr>
            <a:xfrm rot="10800000">
              <a:off x="7169085" y="1963302"/>
              <a:ext cx="936559" cy="62826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12D6CF4D-914A-D930-F1C3-BD483A58D215}"/>
                </a:ext>
              </a:extLst>
            </p:cNvPr>
            <p:cNvSpPr/>
            <p:nvPr/>
          </p:nvSpPr>
          <p:spPr>
            <a:xfrm rot="952729">
              <a:off x="6544202" y="3666419"/>
              <a:ext cx="575777" cy="121907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2A98D94F-FB41-12F6-3AF4-B2FB693B97ED}"/>
                </a:ext>
              </a:extLst>
            </p:cNvPr>
            <p:cNvSpPr/>
            <p:nvPr/>
          </p:nvSpPr>
          <p:spPr>
            <a:xfrm rot="20288606" flipH="1">
              <a:off x="8251667" y="3677242"/>
              <a:ext cx="688069" cy="118927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Chord 42">
              <a:extLst>
                <a:ext uri="{FF2B5EF4-FFF2-40B4-BE49-F238E27FC236}">
                  <a16:creationId xmlns:a16="http://schemas.microsoft.com/office/drawing/2014/main" id="{559862B4-A8E8-4850-56E5-6A091D840975}"/>
                </a:ext>
              </a:extLst>
            </p:cNvPr>
            <p:cNvSpPr/>
            <p:nvPr/>
          </p:nvSpPr>
          <p:spPr>
            <a:xfrm rot="20214723">
              <a:off x="7229288" y="2120860"/>
              <a:ext cx="336201" cy="613190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>
              <a:extLst>
                <a:ext uri="{FF2B5EF4-FFF2-40B4-BE49-F238E27FC236}">
                  <a16:creationId xmlns:a16="http://schemas.microsoft.com/office/drawing/2014/main" id="{1B232917-17A2-9194-9E43-9F08BFC0DC6C}"/>
                </a:ext>
              </a:extLst>
            </p:cNvPr>
            <p:cNvSpPr/>
            <p:nvPr/>
          </p:nvSpPr>
          <p:spPr>
            <a:xfrm rot="1385277" flipH="1">
              <a:off x="7700860" y="2126233"/>
              <a:ext cx="336201" cy="613190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E5E7501-DFD1-0776-67D8-964482B7E8DF}"/>
                </a:ext>
              </a:extLst>
            </p:cNvPr>
            <p:cNvSpPr/>
            <p:nvPr/>
          </p:nvSpPr>
          <p:spPr>
            <a:xfrm>
              <a:off x="7269097" y="1417293"/>
              <a:ext cx="718699" cy="8778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06EE362-DBC7-8E92-09DA-A3670276F204}"/>
                </a:ext>
              </a:extLst>
            </p:cNvPr>
            <p:cNvSpPr/>
            <p:nvPr/>
          </p:nvSpPr>
          <p:spPr>
            <a:xfrm>
              <a:off x="6932522" y="851647"/>
              <a:ext cx="1380820" cy="1376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27AA670-E01A-DC5B-E03A-0E8ADB98440E}"/>
                </a:ext>
              </a:extLst>
            </p:cNvPr>
            <p:cNvCxnSpPr>
              <a:stCxn id="45" idx="4"/>
              <a:endCxn id="24" idx="0"/>
            </p:cNvCxnSpPr>
            <p:nvPr/>
          </p:nvCxnSpPr>
          <p:spPr>
            <a:xfrm>
              <a:off x="7628447" y="2295097"/>
              <a:ext cx="15443" cy="1423401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391C7FA-824D-EA69-5B8A-42068B476250}"/>
                </a:ext>
              </a:extLst>
            </p:cNvPr>
            <p:cNvSpPr/>
            <p:nvPr/>
          </p:nvSpPr>
          <p:spPr>
            <a:xfrm>
              <a:off x="7574976" y="2333726"/>
              <a:ext cx="100821" cy="1080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00FD08E-C9C4-C587-56F8-0753C103D459}"/>
                </a:ext>
              </a:extLst>
            </p:cNvPr>
            <p:cNvSpPr/>
            <p:nvPr/>
          </p:nvSpPr>
          <p:spPr>
            <a:xfrm rot="21380113" flipH="1">
              <a:off x="6926365" y="683141"/>
              <a:ext cx="1521963" cy="1379141"/>
            </a:xfrm>
            <a:custGeom>
              <a:avLst/>
              <a:gdLst>
                <a:gd name="connsiteX0" fmla="*/ 1247266 w 1521963"/>
                <a:gd name="connsiteY0" fmla="*/ 1441 h 1379141"/>
                <a:gd name="connsiteX1" fmla="*/ 593926 w 1521963"/>
                <a:gd name="connsiteY1" fmla="*/ 75131 h 1379141"/>
                <a:gd name="connsiteX2" fmla="*/ 595600 w 1521963"/>
                <a:gd name="connsiteY2" fmla="*/ 89978 h 1379141"/>
                <a:gd name="connsiteX3" fmla="*/ 455898 w 1521963"/>
                <a:gd name="connsiteY3" fmla="*/ 74821 h 1379141"/>
                <a:gd name="connsiteX4" fmla="*/ 144899 w 1521963"/>
                <a:gd name="connsiteY4" fmla="*/ 276698 h 1379141"/>
                <a:gd name="connsiteX5" fmla="*/ 141930 w 1521963"/>
                <a:gd name="connsiteY5" fmla="*/ 290727 h 1379141"/>
                <a:gd name="connsiteX6" fmla="*/ 130719 w 1521963"/>
                <a:gd name="connsiteY6" fmla="*/ 311382 h 1379141"/>
                <a:gd name="connsiteX7" fmla="*/ 107017 w 1521963"/>
                <a:gd name="connsiteY7" fmla="*/ 428780 h 1379141"/>
                <a:gd name="connsiteX8" fmla="*/ 107017 w 1521963"/>
                <a:gd name="connsiteY8" fmla="*/ 570371 h 1379141"/>
                <a:gd name="connsiteX9" fmla="*/ 6195 w 1521963"/>
                <a:gd name="connsiteY9" fmla="*/ 1020411 h 1379141"/>
                <a:gd name="connsiteX10" fmla="*/ 198428 w 1521963"/>
                <a:gd name="connsiteY10" fmla="*/ 1323642 h 1379141"/>
                <a:gd name="connsiteX11" fmla="*/ 446161 w 1521963"/>
                <a:gd name="connsiteY11" fmla="*/ 1379141 h 1379141"/>
                <a:gd name="connsiteX12" fmla="*/ 562174 w 1521963"/>
                <a:gd name="connsiteY12" fmla="*/ 861296 h 1379141"/>
                <a:gd name="connsiteX13" fmla="*/ 564309 w 1521963"/>
                <a:gd name="connsiteY13" fmla="*/ 760506 h 1379141"/>
                <a:gd name="connsiteX14" fmla="*/ 551783 w 1521963"/>
                <a:gd name="connsiteY14" fmla="*/ 716436 h 1379141"/>
                <a:gd name="connsiteX15" fmla="*/ 583204 w 1521963"/>
                <a:gd name="connsiteY15" fmla="*/ 706682 h 1379141"/>
                <a:gd name="connsiteX16" fmla="*/ 715901 w 1521963"/>
                <a:gd name="connsiteY16" fmla="*/ 597409 h 1379141"/>
                <a:gd name="connsiteX17" fmla="*/ 721848 w 1521963"/>
                <a:gd name="connsiteY17" fmla="*/ 585040 h 1379141"/>
                <a:gd name="connsiteX18" fmla="*/ 772328 w 1521963"/>
                <a:gd name="connsiteY18" fmla="*/ 519104 h 1379141"/>
                <a:gd name="connsiteX19" fmla="*/ 781335 w 1521963"/>
                <a:gd name="connsiteY19" fmla="*/ 490721 h 1379141"/>
                <a:gd name="connsiteX20" fmla="*/ 822937 w 1521963"/>
                <a:gd name="connsiteY20" fmla="*/ 498665 h 1379141"/>
                <a:gd name="connsiteX21" fmla="*/ 868622 w 1521963"/>
                <a:gd name="connsiteY21" fmla="*/ 498124 h 1379141"/>
                <a:gd name="connsiteX22" fmla="*/ 1521963 w 1521963"/>
                <a:gd name="connsiteY22" fmla="*/ 424433 h 1379141"/>
                <a:gd name="connsiteX23" fmla="*/ 1496683 w 1521963"/>
                <a:gd name="connsiteY23" fmla="*/ 200297 h 1379141"/>
                <a:gd name="connsiteX24" fmla="*/ 1247266 w 1521963"/>
                <a:gd name="connsiteY24" fmla="*/ 1441 h 1379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521963" h="1379141">
                  <a:moveTo>
                    <a:pt x="1247266" y="1441"/>
                  </a:moveTo>
                  <a:lnTo>
                    <a:pt x="593926" y="75131"/>
                  </a:lnTo>
                  <a:lnTo>
                    <a:pt x="595600" y="89978"/>
                  </a:lnTo>
                  <a:lnTo>
                    <a:pt x="455898" y="74821"/>
                  </a:lnTo>
                  <a:cubicBezTo>
                    <a:pt x="314955" y="59529"/>
                    <a:pt x="186514" y="146745"/>
                    <a:pt x="144899" y="276698"/>
                  </a:cubicBezTo>
                  <a:lnTo>
                    <a:pt x="141930" y="290727"/>
                  </a:lnTo>
                  <a:lnTo>
                    <a:pt x="130719" y="311382"/>
                  </a:lnTo>
                  <a:cubicBezTo>
                    <a:pt x="115457" y="347466"/>
                    <a:pt x="107017" y="387137"/>
                    <a:pt x="107017" y="428780"/>
                  </a:cubicBezTo>
                  <a:lnTo>
                    <a:pt x="107017" y="570371"/>
                  </a:lnTo>
                  <a:lnTo>
                    <a:pt x="6195" y="1020411"/>
                  </a:lnTo>
                  <a:cubicBezTo>
                    <a:pt x="-24456" y="1157230"/>
                    <a:pt x="61610" y="1292991"/>
                    <a:pt x="198428" y="1323642"/>
                  </a:cubicBezTo>
                  <a:lnTo>
                    <a:pt x="446161" y="1379141"/>
                  </a:lnTo>
                  <a:lnTo>
                    <a:pt x="562174" y="861296"/>
                  </a:lnTo>
                  <a:cubicBezTo>
                    <a:pt x="569836" y="827092"/>
                    <a:pt x="570205" y="792953"/>
                    <a:pt x="564309" y="760506"/>
                  </a:cubicBezTo>
                  <a:lnTo>
                    <a:pt x="551783" y="716436"/>
                  </a:lnTo>
                  <a:lnTo>
                    <a:pt x="583204" y="706682"/>
                  </a:lnTo>
                  <a:cubicBezTo>
                    <a:pt x="637330" y="683789"/>
                    <a:pt x="683381" y="645545"/>
                    <a:pt x="715901" y="597409"/>
                  </a:cubicBezTo>
                  <a:lnTo>
                    <a:pt x="721848" y="585040"/>
                  </a:lnTo>
                  <a:lnTo>
                    <a:pt x="772328" y="519104"/>
                  </a:lnTo>
                  <a:lnTo>
                    <a:pt x="781335" y="490721"/>
                  </a:lnTo>
                  <a:lnTo>
                    <a:pt x="822937" y="498665"/>
                  </a:lnTo>
                  <a:cubicBezTo>
                    <a:pt x="837865" y="500005"/>
                    <a:pt x="853149" y="499869"/>
                    <a:pt x="868622" y="498124"/>
                  </a:cubicBezTo>
                  <a:lnTo>
                    <a:pt x="1521963" y="424433"/>
                  </a:lnTo>
                  <a:lnTo>
                    <a:pt x="1496683" y="200297"/>
                  </a:lnTo>
                  <a:cubicBezTo>
                    <a:pt x="1482720" y="76510"/>
                    <a:pt x="1371053" y="-12521"/>
                    <a:pt x="1247266" y="144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7D5F5A79-DD9E-E229-BAED-5EB3A2E5E151}"/>
              </a:ext>
            </a:extLst>
          </p:cNvPr>
          <p:cNvSpPr txBox="1"/>
          <p:nvPr/>
        </p:nvSpPr>
        <p:spPr>
          <a:xfrm>
            <a:off x="6411559" y="5983298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Stephen Burnett</a:t>
            </a:r>
          </a:p>
          <a:p>
            <a:r>
              <a:rPr lang="en-US" sz="1100" dirty="0"/>
              <a:t>D&amp;C 80:11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6965BCA-36EF-25E2-99B6-63DD3B42948D}"/>
              </a:ext>
            </a:extLst>
          </p:cNvPr>
          <p:cNvGrpSpPr/>
          <p:nvPr/>
        </p:nvGrpSpPr>
        <p:grpSpPr>
          <a:xfrm>
            <a:off x="548655" y="908522"/>
            <a:ext cx="2160438" cy="5611341"/>
            <a:chOff x="548655" y="1066803"/>
            <a:chExt cx="2160438" cy="5453060"/>
          </a:xfrm>
          <a:solidFill>
            <a:schemeClr val="bg1"/>
          </a:solidFill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43D5EEA1-0B7F-5E13-2FF7-7EDA46591D30}"/>
                </a:ext>
              </a:extLst>
            </p:cNvPr>
            <p:cNvSpPr/>
            <p:nvPr/>
          </p:nvSpPr>
          <p:spPr>
            <a:xfrm>
              <a:off x="939093" y="1196389"/>
              <a:ext cx="1402335" cy="1252454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4F6ECAA-3D40-390B-941D-E8D5B72FDC0A}"/>
                </a:ext>
              </a:extLst>
            </p:cNvPr>
            <p:cNvSpPr/>
            <p:nvPr/>
          </p:nvSpPr>
          <p:spPr>
            <a:xfrm rot="1145043">
              <a:off x="963074" y="5750754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38314762-9303-984B-4711-56D2DEBAB95F}"/>
                </a:ext>
              </a:extLst>
            </p:cNvPr>
            <p:cNvSpPr/>
            <p:nvPr/>
          </p:nvSpPr>
          <p:spPr>
            <a:xfrm rot="20064495">
              <a:off x="1794872" y="5783610"/>
              <a:ext cx="429159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148B5FC-CF10-EC6D-82D4-0A99BFD25517}"/>
                </a:ext>
              </a:extLst>
            </p:cNvPr>
            <p:cNvSpPr/>
            <p:nvPr/>
          </p:nvSpPr>
          <p:spPr>
            <a:xfrm rot="1145043">
              <a:off x="548655" y="3839849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2AC376E-A46A-F812-4B82-B2728739688D}"/>
                </a:ext>
              </a:extLst>
            </p:cNvPr>
            <p:cNvSpPr/>
            <p:nvPr/>
          </p:nvSpPr>
          <p:spPr>
            <a:xfrm rot="20223871">
              <a:off x="2367509" y="3838005"/>
              <a:ext cx="341584" cy="7362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54F7474-82C0-36C2-A4A8-C8197CB70F6F}"/>
                </a:ext>
              </a:extLst>
            </p:cNvPr>
            <p:cNvSpPr/>
            <p:nvPr/>
          </p:nvSpPr>
          <p:spPr>
            <a:xfrm>
              <a:off x="1309307" y="2651918"/>
              <a:ext cx="543106" cy="181671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ECB07F0B-9F1B-9EBC-FC4E-801ABC2E9EEF}"/>
                </a:ext>
              </a:extLst>
            </p:cNvPr>
            <p:cNvSpPr/>
            <p:nvPr/>
          </p:nvSpPr>
          <p:spPr>
            <a:xfrm>
              <a:off x="876760" y="4168186"/>
              <a:ext cx="1441642" cy="1954614"/>
            </a:xfrm>
            <a:prstGeom prst="trapezoid">
              <a:avLst>
                <a:gd name="adj" fmla="val 102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B3B9A9F9-537F-E647-DCE5-489EF996A31F}"/>
                </a:ext>
              </a:extLst>
            </p:cNvPr>
            <p:cNvSpPr/>
            <p:nvPr/>
          </p:nvSpPr>
          <p:spPr>
            <a:xfrm rot="20129723">
              <a:off x="1800855" y="2389446"/>
              <a:ext cx="732347" cy="19546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0A691ABE-ACE9-3891-5797-0ACEF7DFA15B}"/>
                </a:ext>
              </a:extLst>
            </p:cNvPr>
            <p:cNvSpPr/>
            <p:nvPr/>
          </p:nvSpPr>
          <p:spPr>
            <a:xfrm rot="21425549">
              <a:off x="1540847" y="2587369"/>
              <a:ext cx="655322" cy="208231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1DBCCE78-EFEF-96EA-F511-87F4AB29F80B}"/>
                </a:ext>
              </a:extLst>
            </p:cNvPr>
            <p:cNvSpPr/>
            <p:nvPr/>
          </p:nvSpPr>
          <p:spPr>
            <a:xfrm rot="1022222">
              <a:off x="728610" y="2424119"/>
              <a:ext cx="732347" cy="19546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108E4321-6DB6-7671-30D6-C0D172C95180}"/>
                </a:ext>
              </a:extLst>
            </p:cNvPr>
            <p:cNvSpPr/>
            <p:nvPr/>
          </p:nvSpPr>
          <p:spPr>
            <a:xfrm rot="208288">
              <a:off x="976659" y="2669904"/>
              <a:ext cx="655322" cy="202118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2F2C53DE-ACBA-BF96-4E6B-E1823DBFEEAB}"/>
                </a:ext>
              </a:extLst>
            </p:cNvPr>
            <p:cNvSpPr/>
            <p:nvPr/>
          </p:nvSpPr>
          <p:spPr>
            <a:xfrm rot="10800000">
              <a:off x="1075908" y="2469477"/>
              <a:ext cx="655321" cy="64113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AAF1AD64-1E3F-C92E-3078-A53CB0987E71}"/>
                </a:ext>
              </a:extLst>
            </p:cNvPr>
            <p:cNvSpPr/>
            <p:nvPr/>
          </p:nvSpPr>
          <p:spPr>
            <a:xfrm rot="10800000">
              <a:off x="1500801" y="2506927"/>
              <a:ext cx="655321" cy="64113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B21CC6B-902B-C7A5-BE4E-DA301035253B}"/>
                </a:ext>
              </a:extLst>
            </p:cNvPr>
            <p:cNvSpPr/>
            <p:nvPr/>
          </p:nvSpPr>
          <p:spPr>
            <a:xfrm>
              <a:off x="1057060" y="1066803"/>
              <a:ext cx="1192393" cy="177166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84E3199-A0AF-93C6-0255-32F8474FEB91}"/>
                </a:ext>
              </a:extLst>
            </p:cNvPr>
            <p:cNvCxnSpPr>
              <a:cxnSpLocks/>
              <a:endCxn id="60" idx="2"/>
            </p:cNvCxnSpPr>
            <p:nvPr/>
          </p:nvCxnSpPr>
          <p:spPr>
            <a:xfrm>
              <a:off x="1584883" y="5063643"/>
              <a:ext cx="12698" cy="1059157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ABE8E1A-DE3B-249B-7B2E-50C292569471}"/>
                </a:ext>
              </a:extLst>
            </p:cNvPr>
            <p:cNvSpPr/>
            <p:nvPr/>
          </p:nvSpPr>
          <p:spPr>
            <a:xfrm rot="16200000">
              <a:off x="1482672" y="1972399"/>
              <a:ext cx="241758" cy="544206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9EE2614D-40C6-4A8D-A5D7-E2EA46819ABD}"/>
              </a:ext>
            </a:extLst>
          </p:cNvPr>
          <p:cNvSpPr txBox="1"/>
          <p:nvPr/>
        </p:nvSpPr>
        <p:spPr>
          <a:xfrm>
            <a:off x="2417788" y="6086666"/>
            <a:ext cx="239017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Seymore Brunson</a:t>
            </a:r>
          </a:p>
          <a:p>
            <a:r>
              <a:rPr lang="en-US" sz="1100" dirty="0"/>
              <a:t>D&amp;C 75:33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7DEF391-6A5C-3A51-FF56-3A31FB65ED35}"/>
              </a:ext>
            </a:extLst>
          </p:cNvPr>
          <p:cNvGrpSpPr/>
          <p:nvPr/>
        </p:nvGrpSpPr>
        <p:grpSpPr>
          <a:xfrm>
            <a:off x="8590256" y="822580"/>
            <a:ext cx="2160438" cy="5747170"/>
            <a:chOff x="8590256" y="822580"/>
            <a:chExt cx="2160438" cy="5747170"/>
          </a:xfrm>
          <a:solidFill>
            <a:schemeClr val="bg1"/>
          </a:solidFill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00197EFB-623F-3EA5-CE96-90EC6F74FBCF}"/>
                </a:ext>
              </a:extLst>
            </p:cNvPr>
            <p:cNvSpPr/>
            <p:nvPr/>
          </p:nvSpPr>
          <p:spPr>
            <a:xfrm rot="16200000">
              <a:off x="9196040" y="577089"/>
              <a:ext cx="1009644" cy="1500625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7567590-4B7E-3F26-A1CD-AA1631DA758F}"/>
                </a:ext>
              </a:extLst>
            </p:cNvPr>
            <p:cNvSpPr/>
            <p:nvPr/>
          </p:nvSpPr>
          <p:spPr>
            <a:xfrm rot="1145043">
              <a:off x="8590256" y="3707118"/>
              <a:ext cx="341584" cy="7576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0A8656F-C7FC-F6D7-8A4E-1B5D6B0771D2}"/>
                </a:ext>
              </a:extLst>
            </p:cNvPr>
            <p:cNvSpPr/>
            <p:nvPr/>
          </p:nvSpPr>
          <p:spPr>
            <a:xfrm rot="20223871">
              <a:off x="10409110" y="3705220"/>
              <a:ext cx="341584" cy="7576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6ABE4D7F-2968-3BA7-9A75-729400BC2052}"/>
                </a:ext>
              </a:extLst>
            </p:cNvPr>
            <p:cNvSpPr/>
            <p:nvPr/>
          </p:nvSpPr>
          <p:spPr>
            <a:xfrm rot="20129723">
              <a:off x="9842456" y="2214615"/>
              <a:ext cx="732347" cy="201134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318525E7-BE10-D89A-7AB0-5031536EC20D}"/>
                </a:ext>
              </a:extLst>
            </p:cNvPr>
            <p:cNvSpPr/>
            <p:nvPr/>
          </p:nvSpPr>
          <p:spPr>
            <a:xfrm rot="1022222">
              <a:off x="8770211" y="2250295"/>
              <a:ext cx="732347" cy="201134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566A61DB-A39F-F727-7D74-1079401AB7C5}"/>
                </a:ext>
              </a:extLst>
            </p:cNvPr>
            <p:cNvSpPr/>
            <p:nvPr/>
          </p:nvSpPr>
          <p:spPr>
            <a:xfrm>
              <a:off x="9080427" y="2309558"/>
              <a:ext cx="1160644" cy="2011349"/>
            </a:xfrm>
            <a:prstGeom prst="trapezoid">
              <a:avLst>
                <a:gd name="adj" fmla="val 1560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A43DCFB-30E3-842E-FC13-C6F187C88E61}"/>
                </a:ext>
              </a:extLst>
            </p:cNvPr>
            <p:cNvSpPr/>
            <p:nvPr/>
          </p:nvSpPr>
          <p:spPr>
            <a:xfrm rot="2259817">
              <a:off x="9107118" y="5799731"/>
              <a:ext cx="429159" cy="7576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CE63FBE-8C0E-2C52-ACF9-08807E93E42E}"/>
                </a:ext>
              </a:extLst>
            </p:cNvPr>
            <p:cNvSpPr/>
            <p:nvPr/>
          </p:nvSpPr>
          <p:spPr>
            <a:xfrm rot="19322102">
              <a:off x="9819984" y="5812126"/>
              <a:ext cx="429159" cy="7576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rapezoid 81">
              <a:extLst>
                <a:ext uri="{FF2B5EF4-FFF2-40B4-BE49-F238E27FC236}">
                  <a16:creationId xmlns:a16="http://schemas.microsoft.com/office/drawing/2014/main" id="{46F12C5E-F810-285D-92D2-52FBC47D3955}"/>
                </a:ext>
              </a:extLst>
            </p:cNvPr>
            <p:cNvSpPr/>
            <p:nvPr/>
          </p:nvSpPr>
          <p:spPr>
            <a:xfrm>
              <a:off x="8941387" y="4175739"/>
              <a:ext cx="1441642" cy="2011349"/>
            </a:xfrm>
            <a:prstGeom prst="trapezoid">
              <a:avLst>
                <a:gd name="adj" fmla="val 102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401DD363-ADC9-33E2-5F7B-1933108B09CE}"/>
                </a:ext>
              </a:extLst>
            </p:cNvPr>
            <p:cNvSpPr/>
            <p:nvPr/>
          </p:nvSpPr>
          <p:spPr>
            <a:xfrm rot="10800000">
              <a:off x="9198700" y="2306147"/>
              <a:ext cx="655321" cy="65974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0204913F-6406-2E93-289F-9D4007B41B55}"/>
                </a:ext>
              </a:extLst>
            </p:cNvPr>
            <p:cNvSpPr/>
            <p:nvPr/>
          </p:nvSpPr>
          <p:spPr>
            <a:xfrm rot="10800000">
              <a:off x="9485477" y="2342805"/>
              <a:ext cx="655321" cy="65974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41AFB4-7B70-FC88-A230-F71711401BFD}"/>
                </a:ext>
              </a:extLst>
            </p:cNvPr>
            <p:cNvSpPr/>
            <p:nvPr/>
          </p:nvSpPr>
          <p:spPr>
            <a:xfrm>
              <a:off x="9098661" y="853581"/>
              <a:ext cx="1192393" cy="182308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B79CD65-6555-7299-8B43-553F26529C19}"/>
                </a:ext>
              </a:extLst>
            </p:cNvPr>
            <p:cNvCxnSpPr>
              <a:cxnSpLocks/>
              <a:endCxn id="82" idx="2"/>
            </p:cNvCxnSpPr>
            <p:nvPr/>
          </p:nvCxnSpPr>
          <p:spPr>
            <a:xfrm>
              <a:off x="9649510" y="5097188"/>
              <a:ext cx="12698" cy="108990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ounded Rectangle 73">
              <a:extLst>
                <a:ext uri="{FF2B5EF4-FFF2-40B4-BE49-F238E27FC236}">
                  <a16:creationId xmlns:a16="http://schemas.microsoft.com/office/drawing/2014/main" id="{D1757206-DB99-1771-8233-777F62A03645}"/>
                </a:ext>
              </a:extLst>
            </p:cNvPr>
            <p:cNvSpPr/>
            <p:nvPr/>
          </p:nvSpPr>
          <p:spPr>
            <a:xfrm>
              <a:off x="9087828" y="4124744"/>
              <a:ext cx="1160644" cy="16024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2546D5F-ECD8-9509-1F3D-048CCCA7ED31}"/>
                </a:ext>
              </a:extLst>
            </p:cNvPr>
            <p:cNvCxnSpPr>
              <a:cxnSpLocks/>
              <a:endCxn id="95" idx="0"/>
            </p:cNvCxnSpPr>
            <p:nvPr/>
          </p:nvCxnSpPr>
          <p:spPr>
            <a:xfrm>
              <a:off x="9651232" y="2676432"/>
              <a:ext cx="36050" cy="141531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Frame 94">
              <a:extLst>
                <a:ext uri="{FF2B5EF4-FFF2-40B4-BE49-F238E27FC236}">
                  <a16:creationId xmlns:a16="http://schemas.microsoft.com/office/drawing/2014/main" id="{117F27B1-CFF4-53B9-72FA-9561F054C6E2}"/>
                </a:ext>
              </a:extLst>
            </p:cNvPr>
            <p:cNvSpPr/>
            <p:nvPr/>
          </p:nvSpPr>
          <p:spPr>
            <a:xfrm>
              <a:off x="9458317" y="4091747"/>
              <a:ext cx="457930" cy="249538"/>
            </a:xfrm>
            <a:prstGeom prst="frame">
              <a:avLst>
                <a:gd name="adj1" fmla="val 29309"/>
              </a:avLst>
            </a:prstGeom>
            <a:grpFill/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94DACC14-B2DA-32B2-3E0B-73C5F9ACEF42}"/>
              </a:ext>
            </a:extLst>
          </p:cNvPr>
          <p:cNvSpPr txBox="1"/>
          <p:nvPr/>
        </p:nvSpPr>
        <p:spPr>
          <a:xfrm>
            <a:off x="7537025" y="271905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Phillip Burroughs</a:t>
            </a:r>
          </a:p>
          <a:p>
            <a:r>
              <a:rPr lang="en-US" sz="1100" dirty="0"/>
              <a:t>D&amp;C 30:9-10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B988BD9-5012-7CAF-5E94-70F76CA2A099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C08F6A-7081-AC6B-F341-C49B9300AACB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CA3C133-DF9F-17A4-AE91-FDEE1DB077B7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3124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4CC8E-1197-54CE-09A3-39CCEACCD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E7CCC3-8EDF-7FAD-A2A7-E68F2BF84C67}"/>
              </a:ext>
            </a:extLst>
          </p:cNvPr>
          <p:cNvSpPr txBox="1"/>
          <p:nvPr/>
        </p:nvSpPr>
        <p:spPr>
          <a:xfrm>
            <a:off x="2584218" y="6115342"/>
            <a:ext cx="22919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Josiah Butterfield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EC5AA84-1A43-9136-9CF5-EA990403CFC4}"/>
              </a:ext>
            </a:extLst>
          </p:cNvPr>
          <p:cNvGrpSpPr/>
          <p:nvPr/>
        </p:nvGrpSpPr>
        <p:grpSpPr>
          <a:xfrm>
            <a:off x="489672" y="1031395"/>
            <a:ext cx="2387752" cy="5512555"/>
            <a:chOff x="732953" y="1121402"/>
            <a:chExt cx="2290627" cy="5288324"/>
          </a:xfrm>
          <a:solidFill>
            <a:schemeClr val="bg1"/>
          </a:solidFill>
        </p:grpSpPr>
        <p:sp>
          <p:nvSpPr>
            <p:cNvPr id="39" name="Rectangle: Diagonal Corners Rounded 38">
              <a:extLst>
                <a:ext uri="{FF2B5EF4-FFF2-40B4-BE49-F238E27FC236}">
                  <a16:creationId xmlns:a16="http://schemas.microsoft.com/office/drawing/2014/main" id="{6C01B471-9070-CCA4-90B3-C04C1282673D}"/>
                </a:ext>
              </a:extLst>
            </p:cNvPr>
            <p:cNvSpPr/>
            <p:nvPr/>
          </p:nvSpPr>
          <p:spPr>
            <a:xfrm rot="11694470" flipH="1">
              <a:off x="1245673" y="1436647"/>
              <a:ext cx="481330" cy="899158"/>
            </a:xfrm>
            <a:prstGeom prst="round2DiagRect">
              <a:avLst>
                <a:gd name="adj1" fmla="val 2252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: Diagonal Corners Rounded 36">
              <a:extLst>
                <a:ext uri="{FF2B5EF4-FFF2-40B4-BE49-F238E27FC236}">
                  <a16:creationId xmlns:a16="http://schemas.microsoft.com/office/drawing/2014/main" id="{570F5E5C-45C1-BB2A-7E7C-9AE50606F5C5}"/>
                </a:ext>
              </a:extLst>
            </p:cNvPr>
            <p:cNvSpPr/>
            <p:nvPr/>
          </p:nvSpPr>
          <p:spPr>
            <a:xfrm rot="9905530">
              <a:off x="2161397" y="1403538"/>
              <a:ext cx="481330" cy="899158"/>
            </a:xfrm>
            <a:prstGeom prst="round2DiagRect">
              <a:avLst>
                <a:gd name="adj1" fmla="val 2252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BD9B002-07F3-D1E1-81A9-EC0EBF98CABE}"/>
                </a:ext>
              </a:extLst>
            </p:cNvPr>
            <p:cNvSpPr/>
            <p:nvPr/>
          </p:nvSpPr>
          <p:spPr>
            <a:xfrm rot="3417779">
              <a:off x="1942141" y="5871261"/>
              <a:ext cx="391806" cy="6851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D07447-9210-1E23-C347-17208D4FE6B4}"/>
                </a:ext>
              </a:extLst>
            </p:cNvPr>
            <p:cNvSpPr/>
            <p:nvPr/>
          </p:nvSpPr>
          <p:spPr>
            <a:xfrm rot="3713177">
              <a:off x="1289561" y="5722384"/>
              <a:ext cx="391805" cy="81914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4D68BC7-6129-505A-B6D0-63EBFA6BC0D7}"/>
                </a:ext>
              </a:extLst>
            </p:cNvPr>
            <p:cNvGrpSpPr/>
            <p:nvPr/>
          </p:nvGrpSpPr>
          <p:grpSpPr>
            <a:xfrm>
              <a:off x="1168763" y="4450846"/>
              <a:ext cx="1441642" cy="1664496"/>
              <a:chOff x="1168763" y="4450846"/>
              <a:chExt cx="1441642" cy="1664496"/>
            </a:xfrm>
            <a:grpFill/>
          </p:grpSpPr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232EE8EA-676F-1203-2C8A-1C8480B757A0}"/>
                  </a:ext>
                </a:extLst>
              </p:cNvPr>
              <p:cNvSpPr/>
              <p:nvPr/>
            </p:nvSpPr>
            <p:spPr>
              <a:xfrm>
                <a:off x="1168763" y="4450846"/>
                <a:ext cx="1441642" cy="1664496"/>
              </a:xfrm>
              <a:prstGeom prst="trapezoid">
                <a:avLst>
                  <a:gd name="adj" fmla="val 1025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DBCA4782-CAB2-0036-6AFA-A04719CA55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96260" y="4840448"/>
                <a:ext cx="54564" cy="1274894"/>
              </a:xfrm>
              <a:prstGeom prst="line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E014FF5-AEDD-7C0E-BA80-690882848804}"/>
                </a:ext>
              </a:extLst>
            </p:cNvPr>
            <p:cNvSpPr/>
            <p:nvPr/>
          </p:nvSpPr>
          <p:spPr>
            <a:xfrm rot="19338880">
              <a:off x="2654796" y="3848005"/>
              <a:ext cx="368784" cy="6121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8B131C3-E37B-ED23-D738-49FF066B12A4}"/>
                </a:ext>
              </a:extLst>
            </p:cNvPr>
            <p:cNvSpPr/>
            <p:nvPr/>
          </p:nvSpPr>
          <p:spPr>
            <a:xfrm rot="1933618">
              <a:off x="732953" y="3925460"/>
              <a:ext cx="349458" cy="61215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CDF9AB2F-5E5E-799B-85C7-08840EB05593}"/>
                </a:ext>
              </a:extLst>
            </p:cNvPr>
            <p:cNvSpPr/>
            <p:nvPr/>
          </p:nvSpPr>
          <p:spPr>
            <a:xfrm rot="1375821">
              <a:off x="899900" y="2647713"/>
              <a:ext cx="686043" cy="163563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0D564EC6-C811-DCA6-4ADC-350364B08567}"/>
                </a:ext>
              </a:extLst>
            </p:cNvPr>
            <p:cNvSpPr/>
            <p:nvPr/>
          </p:nvSpPr>
          <p:spPr>
            <a:xfrm rot="20337671">
              <a:off x="2199213" y="2674137"/>
              <a:ext cx="686043" cy="153584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5BA84E45-B06F-81EF-42EA-502DB93DBFFD}"/>
                </a:ext>
              </a:extLst>
            </p:cNvPr>
            <p:cNvSpPr/>
            <p:nvPr/>
          </p:nvSpPr>
          <p:spPr>
            <a:xfrm>
              <a:off x="1182519" y="2660195"/>
              <a:ext cx="1464084" cy="186637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6493B89-9E16-4A9A-1124-EDD110411CCC}"/>
                </a:ext>
              </a:extLst>
            </p:cNvPr>
            <p:cNvSpPr/>
            <p:nvPr/>
          </p:nvSpPr>
          <p:spPr>
            <a:xfrm>
              <a:off x="1464571" y="2324576"/>
              <a:ext cx="833403" cy="73525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11FFEC9-9EE6-848E-4226-0D496CF04A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79134" y="3059827"/>
              <a:ext cx="22474" cy="1478617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Manual Input 19">
              <a:extLst>
                <a:ext uri="{FF2B5EF4-FFF2-40B4-BE49-F238E27FC236}">
                  <a16:creationId xmlns:a16="http://schemas.microsoft.com/office/drawing/2014/main" id="{352D7AC5-7CE0-AC37-5AF6-C84B25BBB379}"/>
                </a:ext>
              </a:extLst>
            </p:cNvPr>
            <p:cNvSpPr/>
            <p:nvPr/>
          </p:nvSpPr>
          <p:spPr>
            <a:xfrm rot="7269359" flipV="1">
              <a:off x="1897698" y="2718468"/>
              <a:ext cx="666379" cy="252766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Manual Input 20">
              <a:extLst>
                <a:ext uri="{FF2B5EF4-FFF2-40B4-BE49-F238E27FC236}">
                  <a16:creationId xmlns:a16="http://schemas.microsoft.com/office/drawing/2014/main" id="{551B9665-6830-8345-6E27-A19BA4D8DC12}"/>
                </a:ext>
              </a:extLst>
            </p:cNvPr>
            <p:cNvSpPr/>
            <p:nvPr/>
          </p:nvSpPr>
          <p:spPr>
            <a:xfrm rot="14330641" flipH="1" flipV="1">
              <a:off x="1287882" y="2718468"/>
              <a:ext cx="666379" cy="252766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5207963-2D2B-8AA2-E140-E9A415AFD983}"/>
                </a:ext>
              </a:extLst>
            </p:cNvPr>
            <p:cNvSpPr/>
            <p:nvPr/>
          </p:nvSpPr>
          <p:spPr>
            <a:xfrm>
              <a:off x="1308457" y="1280410"/>
              <a:ext cx="1197694" cy="15758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39FBD6A-6409-741F-192D-9B4A5703AF93}"/>
                </a:ext>
              </a:extLst>
            </p:cNvPr>
            <p:cNvSpPr/>
            <p:nvPr/>
          </p:nvSpPr>
          <p:spPr>
            <a:xfrm rot="3696942">
              <a:off x="1662080" y="864348"/>
              <a:ext cx="553894" cy="1068001"/>
            </a:xfrm>
            <a:custGeom>
              <a:avLst/>
              <a:gdLst>
                <a:gd name="connsiteX0" fmla="*/ 18459 w 750096"/>
                <a:gd name="connsiteY0" fmla="*/ 556172 h 1008329"/>
                <a:gd name="connsiteX1" fmla="*/ 234892 w 750096"/>
                <a:gd name="connsiteY1" fmla="*/ 412710 h 1008329"/>
                <a:gd name="connsiteX2" fmla="*/ 280312 w 750096"/>
                <a:gd name="connsiteY2" fmla="*/ 412710 h 1008329"/>
                <a:gd name="connsiteX3" fmla="*/ 280312 w 750096"/>
                <a:gd name="connsiteY3" fmla="*/ 234892 h 1008329"/>
                <a:gd name="connsiteX4" fmla="*/ 515204 w 750096"/>
                <a:gd name="connsiteY4" fmla="*/ 0 h 1008329"/>
                <a:gd name="connsiteX5" fmla="*/ 750096 w 750096"/>
                <a:gd name="connsiteY5" fmla="*/ 0 h 1008329"/>
                <a:gd name="connsiteX6" fmla="*/ 750096 w 750096"/>
                <a:gd name="connsiteY6" fmla="*/ 360727 h 1008329"/>
                <a:gd name="connsiteX7" fmla="*/ 515204 w 750096"/>
                <a:gd name="connsiteY7" fmla="*/ 595619 h 1008329"/>
                <a:gd name="connsiteX8" fmla="*/ 469784 w 750096"/>
                <a:gd name="connsiteY8" fmla="*/ 595619 h 1008329"/>
                <a:gd name="connsiteX9" fmla="*/ 469784 w 750096"/>
                <a:gd name="connsiteY9" fmla="*/ 773437 h 1008329"/>
                <a:gd name="connsiteX10" fmla="*/ 234892 w 750096"/>
                <a:gd name="connsiteY10" fmla="*/ 1008329 h 1008329"/>
                <a:gd name="connsiteX11" fmla="*/ 0 w 750096"/>
                <a:gd name="connsiteY11" fmla="*/ 1008329 h 1008329"/>
                <a:gd name="connsiteX12" fmla="*/ 0 w 750096"/>
                <a:gd name="connsiteY12" fmla="*/ 647602 h 1008329"/>
                <a:gd name="connsiteX13" fmla="*/ 18459 w 750096"/>
                <a:gd name="connsiteY13" fmla="*/ 556172 h 100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50096" h="1008329">
                  <a:moveTo>
                    <a:pt x="18459" y="556172"/>
                  </a:moveTo>
                  <a:cubicBezTo>
                    <a:pt x="54118" y="471865"/>
                    <a:pt x="137597" y="412710"/>
                    <a:pt x="234892" y="412710"/>
                  </a:cubicBezTo>
                  <a:lnTo>
                    <a:pt x="280312" y="412710"/>
                  </a:lnTo>
                  <a:lnTo>
                    <a:pt x="280312" y="234892"/>
                  </a:lnTo>
                  <a:cubicBezTo>
                    <a:pt x="280312" y="105165"/>
                    <a:pt x="385477" y="0"/>
                    <a:pt x="515204" y="0"/>
                  </a:cubicBezTo>
                  <a:lnTo>
                    <a:pt x="750096" y="0"/>
                  </a:lnTo>
                  <a:lnTo>
                    <a:pt x="750096" y="360727"/>
                  </a:lnTo>
                  <a:cubicBezTo>
                    <a:pt x="750096" y="490454"/>
                    <a:pt x="644931" y="595619"/>
                    <a:pt x="515204" y="595619"/>
                  </a:cubicBezTo>
                  <a:lnTo>
                    <a:pt x="469784" y="595619"/>
                  </a:lnTo>
                  <a:lnTo>
                    <a:pt x="469784" y="773437"/>
                  </a:lnTo>
                  <a:cubicBezTo>
                    <a:pt x="469784" y="903164"/>
                    <a:pt x="364619" y="1008329"/>
                    <a:pt x="234892" y="1008329"/>
                  </a:cubicBezTo>
                  <a:lnTo>
                    <a:pt x="0" y="1008329"/>
                  </a:lnTo>
                  <a:lnTo>
                    <a:pt x="0" y="647602"/>
                  </a:lnTo>
                  <a:cubicBezTo>
                    <a:pt x="0" y="615170"/>
                    <a:pt x="6573" y="584274"/>
                    <a:pt x="18459" y="55617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Pentagon 39">
              <a:extLst>
                <a:ext uri="{FF2B5EF4-FFF2-40B4-BE49-F238E27FC236}">
                  <a16:creationId xmlns:a16="http://schemas.microsoft.com/office/drawing/2014/main" id="{E6F8B9CE-E01B-058F-CC2E-F069FACC771E}"/>
                </a:ext>
              </a:extLst>
            </p:cNvPr>
            <p:cNvSpPr/>
            <p:nvPr/>
          </p:nvSpPr>
          <p:spPr>
            <a:xfrm rot="10800000">
              <a:off x="1998810" y="3303220"/>
              <a:ext cx="361858" cy="315536"/>
            </a:xfrm>
            <a:prstGeom prst="pentagon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F22A396-5987-E91D-79FF-610F00F3089F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65BD0D0-7A36-289D-F93E-D21F4E87C22D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B107807-8B32-C1B9-891A-C7393B8D4679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21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B89967-2FC0-4D04-B8D2-EAED56A28C7D}"/>
              </a:ext>
            </a:extLst>
          </p:cNvPr>
          <p:cNvGrpSpPr/>
          <p:nvPr/>
        </p:nvGrpSpPr>
        <p:grpSpPr>
          <a:xfrm>
            <a:off x="4438427" y="679614"/>
            <a:ext cx="2449829" cy="5444050"/>
            <a:chOff x="4701602" y="990600"/>
            <a:chExt cx="1525007" cy="338889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2B3C49D-EDBC-460C-8BD9-C14C5EC763EC}"/>
                </a:ext>
              </a:extLst>
            </p:cNvPr>
            <p:cNvGrpSpPr/>
            <p:nvPr/>
          </p:nvGrpSpPr>
          <p:grpSpPr>
            <a:xfrm>
              <a:off x="4701602" y="990600"/>
              <a:ext cx="1525007" cy="3388895"/>
              <a:chOff x="5383740" y="1273322"/>
              <a:chExt cx="1525007" cy="3388895"/>
            </a:xfrm>
          </p:grpSpPr>
          <p:sp>
            <p:nvSpPr>
              <p:cNvPr id="5" name="Cloud 4">
                <a:extLst>
                  <a:ext uri="{FF2B5EF4-FFF2-40B4-BE49-F238E27FC236}">
                    <a16:creationId xmlns:a16="http://schemas.microsoft.com/office/drawing/2014/main" id="{AD949C6B-4B78-4727-BB3C-ACE742987AB9}"/>
                  </a:ext>
                </a:extLst>
              </p:cNvPr>
              <p:cNvSpPr/>
              <p:nvPr/>
            </p:nvSpPr>
            <p:spPr>
              <a:xfrm>
                <a:off x="5582603" y="1400118"/>
                <a:ext cx="1109003" cy="957776"/>
              </a:xfrm>
              <a:prstGeom prst="cloud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CBC6FA56-FAE4-4B4F-8A50-F751070E9293}"/>
                  </a:ext>
                </a:extLst>
              </p:cNvPr>
              <p:cNvSpPr/>
              <p:nvPr/>
            </p:nvSpPr>
            <p:spPr>
              <a:xfrm rot="19338880">
                <a:off x="6630858" y="3111081"/>
                <a:ext cx="277889" cy="3742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2CF626B1-F2AE-4C3E-AF7E-1203F50445F4}"/>
                  </a:ext>
                </a:extLst>
              </p:cNvPr>
              <p:cNvSpPr/>
              <p:nvPr/>
            </p:nvSpPr>
            <p:spPr>
              <a:xfrm rot="1933618">
                <a:off x="5383740" y="3174306"/>
                <a:ext cx="277889" cy="3742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2E27426-1DE4-4E7E-82C6-F48DA840C1E6}"/>
                  </a:ext>
                </a:extLst>
              </p:cNvPr>
              <p:cNvSpPr/>
              <p:nvPr/>
            </p:nvSpPr>
            <p:spPr>
              <a:xfrm rot="3417779">
                <a:off x="6242434" y="4320716"/>
                <a:ext cx="216582" cy="466420"/>
              </a:xfrm>
              <a:prstGeom prst="ellips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A924191-1176-4B38-AA9A-9444B29AE285}"/>
                  </a:ext>
                </a:extLst>
              </p:cNvPr>
              <p:cNvSpPr/>
              <p:nvPr/>
            </p:nvSpPr>
            <p:spPr>
              <a:xfrm rot="3713177">
                <a:off x="5830528" y="4279771"/>
                <a:ext cx="216582" cy="531269"/>
              </a:xfrm>
              <a:prstGeom prst="ellipse">
                <a:avLst/>
              </a:prstGeom>
              <a:solidFill>
                <a:srgbClr val="66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C768D274-6F35-4BD1-8C89-DD314A59E66C}"/>
                  </a:ext>
                </a:extLst>
              </p:cNvPr>
              <p:cNvSpPr/>
              <p:nvPr/>
            </p:nvSpPr>
            <p:spPr>
              <a:xfrm>
                <a:off x="5707440" y="3468793"/>
                <a:ext cx="895023" cy="1061599"/>
              </a:xfrm>
              <a:prstGeom prst="trapezoid">
                <a:avLst>
                  <a:gd name="adj" fmla="val 7663"/>
                </a:avLst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>
                <a:extLst>
                  <a:ext uri="{FF2B5EF4-FFF2-40B4-BE49-F238E27FC236}">
                    <a16:creationId xmlns:a16="http://schemas.microsoft.com/office/drawing/2014/main" id="{0F0D383B-9891-44B9-84E1-BDF49AD2B8B6}"/>
                  </a:ext>
                </a:extLst>
              </p:cNvPr>
              <p:cNvSpPr/>
              <p:nvPr/>
            </p:nvSpPr>
            <p:spPr>
              <a:xfrm rot="1375821">
                <a:off x="5498576" y="2403731"/>
                <a:ext cx="419392" cy="999893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8A419901-D337-4B33-8226-AFD46ECAFD18}"/>
                  </a:ext>
                </a:extLst>
              </p:cNvPr>
              <p:cNvSpPr/>
              <p:nvPr/>
            </p:nvSpPr>
            <p:spPr>
              <a:xfrm rot="20337671">
                <a:off x="6400563" y="2423963"/>
                <a:ext cx="419392" cy="93889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4EC24C42-5760-4E06-B36E-C72065B90017}"/>
                  </a:ext>
                </a:extLst>
              </p:cNvPr>
              <p:cNvSpPr/>
              <p:nvPr/>
            </p:nvSpPr>
            <p:spPr>
              <a:xfrm>
                <a:off x="5722208" y="2414955"/>
                <a:ext cx="895024" cy="1140953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F0B5AC94-0D8D-4E74-8082-623D8B946280}"/>
                  </a:ext>
                </a:extLst>
              </p:cNvPr>
              <p:cNvCxnSpPr>
                <a:cxnSpLocks/>
                <a:endCxn id="14" idx="2"/>
              </p:cNvCxnSpPr>
              <p:nvPr/>
            </p:nvCxnSpPr>
            <p:spPr>
              <a:xfrm flipH="1">
                <a:off x="6169720" y="2667779"/>
                <a:ext cx="9486" cy="88812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511D950-FE4F-4074-8036-F0B254138090}"/>
                  </a:ext>
                </a:extLst>
              </p:cNvPr>
              <p:cNvSpPr/>
              <p:nvPr/>
            </p:nvSpPr>
            <p:spPr>
              <a:xfrm>
                <a:off x="5834650" y="2414955"/>
                <a:ext cx="139224" cy="1140953"/>
              </a:xfrm>
              <a:prstGeom prst="rect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CEB371E-109C-41BC-A2AD-A6D63D8481F8}"/>
                  </a:ext>
                </a:extLst>
              </p:cNvPr>
              <p:cNvSpPr/>
              <p:nvPr/>
            </p:nvSpPr>
            <p:spPr>
              <a:xfrm>
                <a:off x="6312443" y="2420055"/>
                <a:ext cx="136242" cy="1147138"/>
              </a:xfrm>
              <a:prstGeom prst="rect">
                <a:avLst/>
              </a:prstGeom>
              <a:solidFill>
                <a:srgbClr val="E6CB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lowchart: Manual Input 19">
                <a:extLst>
                  <a:ext uri="{FF2B5EF4-FFF2-40B4-BE49-F238E27FC236}">
                    <a16:creationId xmlns:a16="http://schemas.microsoft.com/office/drawing/2014/main" id="{F97807CE-897E-4AED-9AFA-415E5C980D98}"/>
                  </a:ext>
                </a:extLst>
              </p:cNvPr>
              <p:cNvSpPr/>
              <p:nvPr/>
            </p:nvSpPr>
            <p:spPr>
              <a:xfrm rot="7269359" flipV="1">
                <a:off x="6144455" y="2431564"/>
                <a:ext cx="407371" cy="154521"/>
              </a:xfrm>
              <a:prstGeom prst="flowChartManualInput">
                <a:avLst/>
              </a:prstGeom>
              <a:solidFill>
                <a:srgbClr val="DDCEA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lowchart: Manual Input 20">
                <a:extLst>
                  <a:ext uri="{FF2B5EF4-FFF2-40B4-BE49-F238E27FC236}">
                    <a16:creationId xmlns:a16="http://schemas.microsoft.com/office/drawing/2014/main" id="{32701B36-788D-485B-B5DA-FA6269FC3436}"/>
                  </a:ext>
                </a:extLst>
              </p:cNvPr>
              <p:cNvSpPr/>
              <p:nvPr/>
            </p:nvSpPr>
            <p:spPr>
              <a:xfrm rot="14330641" flipH="1" flipV="1">
                <a:off x="5771662" y="2431564"/>
                <a:ext cx="407371" cy="154521"/>
              </a:xfrm>
              <a:prstGeom prst="flowChartManualInput">
                <a:avLst/>
              </a:prstGeom>
              <a:solidFill>
                <a:srgbClr val="DDCEA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D9FECF9E-0102-4A49-8ABC-BFF581ECD1DF}"/>
                  </a:ext>
                </a:extLst>
              </p:cNvPr>
              <p:cNvSpPr/>
              <p:nvPr/>
            </p:nvSpPr>
            <p:spPr>
              <a:xfrm>
                <a:off x="5848651" y="1436512"/>
                <a:ext cx="625634" cy="111565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Cloud 22">
                <a:extLst>
                  <a:ext uri="{FF2B5EF4-FFF2-40B4-BE49-F238E27FC236}">
                    <a16:creationId xmlns:a16="http://schemas.microsoft.com/office/drawing/2014/main" id="{7D41D23E-1598-40F4-9D7F-0A330C3A182C}"/>
                  </a:ext>
                </a:extLst>
              </p:cNvPr>
              <p:cNvSpPr/>
              <p:nvPr/>
            </p:nvSpPr>
            <p:spPr>
              <a:xfrm>
                <a:off x="5881595" y="2164314"/>
                <a:ext cx="532413" cy="631397"/>
              </a:xfrm>
              <a:prstGeom prst="cloud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loud 23">
                <a:extLst>
                  <a:ext uri="{FF2B5EF4-FFF2-40B4-BE49-F238E27FC236}">
                    <a16:creationId xmlns:a16="http://schemas.microsoft.com/office/drawing/2014/main" id="{6F408DE2-32DD-416C-B06B-0DA92BB98281}"/>
                  </a:ext>
                </a:extLst>
              </p:cNvPr>
              <p:cNvSpPr/>
              <p:nvPr/>
            </p:nvSpPr>
            <p:spPr>
              <a:xfrm rot="14940543">
                <a:off x="5925115" y="1247793"/>
                <a:ext cx="489208" cy="540266"/>
              </a:xfrm>
              <a:prstGeom prst="cloud">
                <a:avLst/>
              </a:prstGeom>
              <a:solidFill>
                <a:srgbClr val="99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1395947-01CD-47A1-8DB7-CDC6DB5D4E01}"/>
                </a:ext>
              </a:extLst>
            </p:cNvPr>
            <p:cNvSpPr/>
            <p:nvPr/>
          </p:nvSpPr>
          <p:spPr>
            <a:xfrm>
              <a:off x="5388361" y="1965578"/>
              <a:ext cx="193326" cy="979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7F2364C8-CCAB-44B2-8E1D-11A14C0A1F4E}"/>
              </a:ext>
            </a:extLst>
          </p:cNvPr>
          <p:cNvSpPr txBox="1"/>
          <p:nvPr/>
        </p:nvSpPr>
        <p:spPr>
          <a:xfrm>
            <a:off x="4688551" y="6316701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Jesse Baker</a:t>
            </a:r>
          </a:p>
          <a:p>
            <a:r>
              <a:rPr lang="en-US" sz="1100" dirty="0"/>
              <a:t>D&amp;C 124:137</a:t>
            </a: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464D02D5-2B59-4181-A2AE-EC7DB1212584}"/>
              </a:ext>
            </a:extLst>
          </p:cNvPr>
          <p:cNvGrpSpPr/>
          <p:nvPr/>
        </p:nvGrpSpPr>
        <p:grpSpPr>
          <a:xfrm>
            <a:off x="402879" y="623235"/>
            <a:ext cx="2592366" cy="5557885"/>
            <a:chOff x="838200" y="857527"/>
            <a:chExt cx="1934050" cy="4455880"/>
          </a:xfrm>
        </p:grpSpPr>
        <p:sp>
          <p:nvSpPr>
            <p:cNvPr id="215" name="Cloud 214">
              <a:extLst>
                <a:ext uri="{FF2B5EF4-FFF2-40B4-BE49-F238E27FC236}">
                  <a16:creationId xmlns:a16="http://schemas.microsoft.com/office/drawing/2014/main" id="{17AAFF97-DEA7-4CE9-944F-9A9C445C8432}"/>
                </a:ext>
              </a:extLst>
            </p:cNvPr>
            <p:cNvSpPr/>
            <p:nvPr/>
          </p:nvSpPr>
          <p:spPr>
            <a:xfrm>
              <a:off x="1089444" y="922194"/>
              <a:ext cx="1401117" cy="1210056"/>
            </a:xfrm>
            <a:prstGeom prst="clou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1DD4B767-BE4E-40D9-9CF2-FAA869BDC752}"/>
                </a:ext>
              </a:extLst>
            </p:cNvPr>
            <p:cNvSpPr/>
            <p:nvPr/>
          </p:nvSpPr>
          <p:spPr>
            <a:xfrm rot="19338880">
              <a:off x="2421164" y="3163707"/>
              <a:ext cx="351086" cy="472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1800C057-184B-4F01-87ED-AF2C38EEA7E0}"/>
                </a:ext>
              </a:extLst>
            </p:cNvPr>
            <p:cNvSpPr/>
            <p:nvPr/>
          </p:nvSpPr>
          <p:spPr>
            <a:xfrm rot="1933618">
              <a:off x="838200" y="3163707"/>
              <a:ext cx="351086" cy="472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9DCEC665-7011-4222-8D6C-85C38FF5BBB4}"/>
                </a:ext>
              </a:extLst>
            </p:cNvPr>
            <p:cNvSpPr/>
            <p:nvPr/>
          </p:nvSpPr>
          <p:spPr>
            <a:xfrm rot="3417779">
              <a:off x="1870275" y="4729090"/>
              <a:ext cx="381519" cy="787115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0C7636AB-8D38-4671-85F7-493FE2DAF373}"/>
                </a:ext>
              </a:extLst>
            </p:cNvPr>
            <p:cNvSpPr/>
            <p:nvPr/>
          </p:nvSpPr>
          <p:spPr>
            <a:xfrm rot="3713177">
              <a:off x="1297637" y="4701016"/>
              <a:ext cx="407693" cy="787115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B74BBD74-7709-4707-98C5-74B49BF3F69D}"/>
                </a:ext>
              </a:extLst>
            </p:cNvPr>
            <p:cNvSpPr/>
            <p:nvPr/>
          </p:nvSpPr>
          <p:spPr>
            <a:xfrm>
              <a:off x="1164674" y="3518235"/>
              <a:ext cx="1273898" cy="1587166"/>
            </a:xfrm>
            <a:prstGeom prst="trapezoid">
              <a:avLst>
                <a:gd name="adj" fmla="val 11216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64E3A2F6-C643-439A-9577-DC9874065A40}"/>
                </a:ext>
              </a:extLst>
            </p:cNvPr>
            <p:cNvSpPr/>
            <p:nvPr/>
          </p:nvSpPr>
          <p:spPr>
            <a:xfrm rot="1375821">
              <a:off x="983284" y="2190161"/>
              <a:ext cx="529861" cy="1263267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1503ACD4-FF79-420D-B9F5-09506A79C641}"/>
                </a:ext>
              </a:extLst>
            </p:cNvPr>
            <p:cNvSpPr/>
            <p:nvPr/>
          </p:nvSpPr>
          <p:spPr>
            <a:xfrm rot="20337671">
              <a:off x="2122856" y="2215722"/>
              <a:ext cx="529861" cy="1186198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22A590B7-B571-4736-9779-A3885A42699B}"/>
                </a:ext>
              </a:extLst>
            </p:cNvPr>
            <p:cNvSpPr/>
            <p:nvPr/>
          </p:nvSpPr>
          <p:spPr>
            <a:xfrm>
              <a:off x="1265821" y="2204341"/>
              <a:ext cx="1130775" cy="1441482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1B83AFF0-5DCA-4065-87A9-3262C2A8E7C0}"/>
                </a:ext>
              </a:extLst>
            </p:cNvPr>
            <p:cNvSpPr/>
            <p:nvPr/>
          </p:nvSpPr>
          <p:spPr>
            <a:xfrm>
              <a:off x="1469007" y="1397887"/>
              <a:ext cx="639433" cy="10910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lowchart: Manual Input 224">
              <a:extLst>
                <a:ext uri="{FF2B5EF4-FFF2-40B4-BE49-F238E27FC236}">
                  <a16:creationId xmlns:a16="http://schemas.microsoft.com/office/drawing/2014/main" id="{A2DFC1DC-6BB6-4DCE-9277-CB9442739DE2}"/>
                </a:ext>
              </a:extLst>
            </p:cNvPr>
            <p:cNvSpPr/>
            <p:nvPr/>
          </p:nvSpPr>
          <p:spPr>
            <a:xfrm rot="7269359" flipV="1">
              <a:off x="1799289" y="2225325"/>
              <a:ext cx="514673" cy="195222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lowchart: Manual Input 225">
              <a:extLst>
                <a:ext uri="{FF2B5EF4-FFF2-40B4-BE49-F238E27FC236}">
                  <a16:creationId xmlns:a16="http://schemas.microsoft.com/office/drawing/2014/main" id="{38C0C310-DBE6-4660-BFA2-3AD99E12E467}"/>
                </a:ext>
              </a:extLst>
            </p:cNvPr>
            <p:cNvSpPr/>
            <p:nvPr/>
          </p:nvSpPr>
          <p:spPr>
            <a:xfrm rot="14330641" flipH="1" flipV="1">
              <a:off x="1328301" y="2225325"/>
              <a:ext cx="514673" cy="195222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9A03DBDD-25E3-48D3-ABB5-1019CB61E8A9}"/>
                </a:ext>
              </a:extLst>
            </p:cNvPr>
            <p:cNvSpPr/>
            <p:nvPr/>
          </p:nvSpPr>
          <p:spPr>
            <a:xfrm>
              <a:off x="1344192" y="922194"/>
              <a:ext cx="925030" cy="14095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ound Diagonal Corner Rectangle 21">
              <a:extLst>
                <a:ext uri="{FF2B5EF4-FFF2-40B4-BE49-F238E27FC236}">
                  <a16:creationId xmlns:a16="http://schemas.microsoft.com/office/drawing/2014/main" id="{29EAC9D0-7305-4891-89E1-78EA88CC65CF}"/>
                </a:ext>
              </a:extLst>
            </p:cNvPr>
            <p:cNvSpPr/>
            <p:nvPr/>
          </p:nvSpPr>
          <p:spPr>
            <a:xfrm>
              <a:off x="1288307" y="857527"/>
              <a:ext cx="980915" cy="605028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F3D78466-A63E-492A-AA6A-9FBD738EFE02}"/>
                </a:ext>
              </a:extLst>
            </p:cNvPr>
            <p:cNvCxnSpPr/>
            <p:nvPr/>
          </p:nvCxnSpPr>
          <p:spPr>
            <a:xfrm flipH="1">
              <a:off x="1817668" y="4164992"/>
              <a:ext cx="13540" cy="9519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Isosceles Triangle 229">
              <a:extLst>
                <a:ext uri="{FF2B5EF4-FFF2-40B4-BE49-F238E27FC236}">
                  <a16:creationId xmlns:a16="http://schemas.microsoft.com/office/drawing/2014/main" id="{1905EE61-A07E-431D-8CA2-63213C6AF183}"/>
                </a:ext>
              </a:extLst>
            </p:cNvPr>
            <p:cNvSpPr/>
            <p:nvPr/>
          </p:nvSpPr>
          <p:spPr>
            <a:xfrm rot="10800000">
              <a:off x="1604552" y="2451400"/>
              <a:ext cx="457200" cy="77148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1" name="Group 290">
              <a:extLst>
                <a:ext uri="{FF2B5EF4-FFF2-40B4-BE49-F238E27FC236}">
                  <a16:creationId xmlns:a16="http://schemas.microsoft.com/office/drawing/2014/main" id="{BCB3C10C-5F49-4C47-9361-03CC1B18E0EE}"/>
                </a:ext>
              </a:extLst>
            </p:cNvPr>
            <p:cNvGrpSpPr/>
            <p:nvPr/>
          </p:nvGrpSpPr>
          <p:grpSpPr>
            <a:xfrm>
              <a:off x="1368967" y="2199552"/>
              <a:ext cx="848344" cy="705031"/>
              <a:chOff x="3864471" y="1752599"/>
              <a:chExt cx="848344" cy="705031"/>
            </a:xfrm>
          </p:grpSpPr>
          <p:sp>
            <p:nvSpPr>
              <p:cNvPr id="232" name="Isosceles Triangle 231">
                <a:extLst>
                  <a:ext uri="{FF2B5EF4-FFF2-40B4-BE49-F238E27FC236}">
                    <a16:creationId xmlns:a16="http://schemas.microsoft.com/office/drawing/2014/main" id="{9DAAE920-5D13-435D-A790-4DFA45196FB0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Isosceles Triangle 232">
                <a:extLst>
                  <a:ext uri="{FF2B5EF4-FFF2-40B4-BE49-F238E27FC236}">
                    <a16:creationId xmlns:a16="http://schemas.microsoft.com/office/drawing/2014/main" id="{7C8F897E-F48A-4D57-ABEB-8EA1B363BD5D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Trapezoid 233">
                <a:extLst>
                  <a:ext uri="{FF2B5EF4-FFF2-40B4-BE49-F238E27FC236}">
                    <a16:creationId xmlns:a16="http://schemas.microsoft.com/office/drawing/2014/main" id="{E88A9556-8AE8-4913-B9DD-35D1E6E01447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Trapezoid 234">
                <a:extLst>
                  <a:ext uri="{FF2B5EF4-FFF2-40B4-BE49-F238E27FC236}">
                    <a16:creationId xmlns:a16="http://schemas.microsoft.com/office/drawing/2014/main" id="{C53BB010-32CB-4EA4-8966-6FDE34B43966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Trapezoid 235">
                <a:extLst>
                  <a:ext uri="{FF2B5EF4-FFF2-40B4-BE49-F238E27FC236}">
                    <a16:creationId xmlns:a16="http://schemas.microsoft.com/office/drawing/2014/main" id="{0F8B36D6-3D13-4783-A095-109A79FB7FDF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Trapezoid 236">
                <a:extLst>
                  <a:ext uri="{FF2B5EF4-FFF2-40B4-BE49-F238E27FC236}">
                    <a16:creationId xmlns:a16="http://schemas.microsoft.com/office/drawing/2014/main" id="{3490DD2A-04C8-4CE4-86F3-9CBA4466E267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8" name="TextBox 237">
            <a:extLst>
              <a:ext uri="{FF2B5EF4-FFF2-40B4-BE49-F238E27FC236}">
                <a16:creationId xmlns:a16="http://schemas.microsoft.com/office/drawing/2014/main" id="{ECE6098D-6E35-44DD-BBA2-55C924B6945D}"/>
              </a:ext>
            </a:extLst>
          </p:cNvPr>
          <p:cNvSpPr txBox="1"/>
          <p:nvPr/>
        </p:nvSpPr>
        <p:spPr>
          <a:xfrm>
            <a:off x="678443" y="6315053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Almon Babbitt</a:t>
            </a:r>
          </a:p>
          <a:p>
            <a:r>
              <a:rPr lang="en-US" sz="1100" dirty="0"/>
              <a:t>D&amp;C 124:84</a:t>
            </a:r>
          </a:p>
        </p:txBody>
      </p: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87290CA6-F924-F327-0961-3D06EC23EFAB}"/>
              </a:ext>
            </a:extLst>
          </p:cNvPr>
          <p:cNvCxnSpPr>
            <a:cxnSpLocks/>
          </p:cNvCxnSpPr>
          <p:nvPr/>
        </p:nvCxnSpPr>
        <p:spPr>
          <a:xfrm flipH="1">
            <a:off x="5645373" y="4665727"/>
            <a:ext cx="3287" cy="12421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A88E3312-545D-EDCD-CACC-0B20D21F96CB}"/>
              </a:ext>
            </a:extLst>
          </p:cNvPr>
          <p:cNvGrpSpPr/>
          <p:nvPr/>
        </p:nvGrpSpPr>
        <p:grpSpPr>
          <a:xfrm>
            <a:off x="9089241" y="883304"/>
            <a:ext cx="1988403" cy="5459399"/>
            <a:chOff x="684308" y="1228314"/>
            <a:chExt cx="1965884" cy="4875095"/>
          </a:xfrm>
        </p:grpSpPr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91E7D58-8307-60EF-E8DB-2CA219EE2F2C}"/>
                </a:ext>
              </a:extLst>
            </p:cNvPr>
            <p:cNvSpPr/>
            <p:nvPr/>
          </p:nvSpPr>
          <p:spPr>
            <a:xfrm rot="15426738">
              <a:off x="926140" y="1082071"/>
              <a:ext cx="1422302" cy="1714788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B2109199-5659-A942-8466-70781049415B}"/>
                </a:ext>
              </a:extLst>
            </p:cNvPr>
            <p:cNvSpPr/>
            <p:nvPr/>
          </p:nvSpPr>
          <p:spPr>
            <a:xfrm rot="4050661">
              <a:off x="1809116" y="5611484"/>
              <a:ext cx="316122" cy="66772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6EAD438C-FD66-2A23-3C8E-37ACF1EC5846}"/>
                </a:ext>
              </a:extLst>
            </p:cNvPr>
            <p:cNvSpPr/>
            <p:nvPr/>
          </p:nvSpPr>
          <p:spPr>
            <a:xfrm rot="4050661">
              <a:off x="1114302" y="5570421"/>
              <a:ext cx="304398" cy="66772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E44A6C3C-1FA9-5A51-7339-AD92B8631164}"/>
                </a:ext>
              </a:extLst>
            </p:cNvPr>
            <p:cNvSpPr/>
            <p:nvPr/>
          </p:nvSpPr>
          <p:spPr>
            <a:xfrm rot="20117656">
              <a:off x="2305948" y="3814879"/>
              <a:ext cx="344244" cy="6591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230A3BFA-16D1-557C-5AD7-CE998B4741F4}"/>
                </a:ext>
              </a:extLst>
            </p:cNvPr>
            <p:cNvSpPr/>
            <p:nvPr/>
          </p:nvSpPr>
          <p:spPr>
            <a:xfrm rot="1100987">
              <a:off x="684308" y="3939994"/>
              <a:ext cx="365601" cy="65918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85488238-5C33-99C1-BB3F-640C562B6F88}"/>
                </a:ext>
              </a:extLst>
            </p:cNvPr>
            <p:cNvSpPr/>
            <p:nvPr/>
          </p:nvSpPr>
          <p:spPr>
            <a:xfrm rot="20029742">
              <a:off x="1783132" y="2928151"/>
              <a:ext cx="698994" cy="1314681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Trapezoid 247">
              <a:extLst>
                <a:ext uri="{FF2B5EF4-FFF2-40B4-BE49-F238E27FC236}">
                  <a16:creationId xmlns:a16="http://schemas.microsoft.com/office/drawing/2014/main" id="{55EB9077-F08F-B3D7-FB3E-0291B68920AB}"/>
                </a:ext>
              </a:extLst>
            </p:cNvPr>
            <p:cNvSpPr/>
            <p:nvPr/>
          </p:nvSpPr>
          <p:spPr>
            <a:xfrm rot="1393824">
              <a:off x="828398" y="3008079"/>
              <a:ext cx="747069" cy="1365666"/>
            </a:xfrm>
            <a:prstGeom prst="trapezoid">
              <a:avLst>
                <a:gd name="adj" fmla="val 13115"/>
              </a:avLst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rapezoid 248">
              <a:extLst>
                <a:ext uri="{FF2B5EF4-FFF2-40B4-BE49-F238E27FC236}">
                  <a16:creationId xmlns:a16="http://schemas.microsoft.com/office/drawing/2014/main" id="{C142D351-99CC-F570-014C-F10E14672B64}"/>
                </a:ext>
              </a:extLst>
            </p:cNvPr>
            <p:cNvSpPr/>
            <p:nvPr/>
          </p:nvSpPr>
          <p:spPr>
            <a:xfrm>
              <a:off x="1135586" y="3003036"/>
              <a:ext cx="1104881" cy="1431072"/>
            </a:xfrm>
            <a:prstGeom prst="trapezoid">
              <a:avLst/>
            </a:prstGeom>
            <a:solidFill>
              <a:srgbClr val="F8F7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Isosceles Triangle 249">
              <a:extLst>
                <a:ext uri="{FF2B5EF4-FFF2-40B4-BE49-F238E27FC236}">
                  <a16:creationId xmlns:a16="http://schemas.microsoft.com/office/drawing/2014/main" id="{28B7032E-9AA3-4878-CF4E-16C496CAF68F}"/>
                </a:ext>
              </a:extLst>
            </p:cNvPr>
            <p:cNvSpPr/>
            <p:nvPr/>
          </p:nvSpPr>
          <p:spPr>
            <a:xfrm rot="10800000">
              <a:off x="1432832" y="2978280"/>
              <a:ext cx="435364" cy="56940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6694DBAA-997D-A920-328C-F55AA8C800C3}"/>
                </a:ext>
              </a:extLst>
            </p:cNvPr>
            <p:cNvSpPr/>
            <p:nvPr/>
          </p:nvSpPr>
          <p:spPr>
            <a:xfrm>
              <a:off x="908679" y="4284197"/>
              <a:ext cx="1552626" cy="1592071"/>
            </a:xfrm>
            <a:prstGeom prst="trapezoid">
              <a:avLst>
                <a:gd name="adj" fmla="val 16480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DFBB5260-BF08-2C52-0C26-47D89A0E0929}"/>
                </a:ext>
              </a:extLst>
            </p:cNvPr>
            <p:cNvSpPr/>
            <p:nvPr/>
          </p:nvSpPr>
          <p:spPr>
            <a:xfrm>
              <a:off x="1279174" y="3020065"/>
              <a:ext cx="206429" cy="1256364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0F8F916F-3B59-94E9-9768-0C935189D039}"/>
                </a:ext>
              </a:extLst>
            </p:cNvPr>
            <p:cNvSpPr/>
            <p:nvPr/>
          </p:nvSpPr>
          <p:spPr>
            <a:xfrm>
              <a:off x="1849136" y="3020066"/>
              <a:ext cx="197453" cy="1242416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24A13B17-186B-D10B-E688-00356AE1E390}"/>
                </a:ext>
              </a:extLst>
            </p:cNvPr>
            <p:cNvSpPr/>
            <p:nvPr/>
          </p:nvSpPr>
          <p:spPr>
            <a:xfrm rot="5400000">
              <a:off x="1543105" y="3740982"/>
              <a:ext cx="276519" cy="1192392"/>
            </a:xfrm>
            <a:prstGeom prst="rect">
              <a:avLst/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ECA175C0-6607-6BC0-C458-81C885909840}"/>
                </a:ext>
              </a:extLst>
            </p:cNvPr>
            <p:cNvSpPr/>
            <p:nvPr/>
          </p:nvSpPr>
          <p:spPr>
            <a:xfrm>
              <a:off x="906973" y="1489120"/>
              <a:ext cx="1478615" cy="16562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Cloud 255">
              <a:extLst>
                <a:ext uri="{FF2B5EF4-FFF2-40B4-BE49-F238E27FC236}">
                  <a16:creationId xmlns:a16="http://schemas.microsoft.com/office/drawing/2014/main" id="{013479ED-C413-7021-F706-48E41D869774}"/>
                </a:ext>
              </a:extLst>
            </p:cNvPr>
            <p:cNvSpPr/>
            <p:nvPr/>
          </p:nvSpPr>
          <p:spPr>
            <a:xfrm>
              <a:off x="1111614" y="2445960"/>
              <a:ext cx="1028472" cy="1057866"/>
            </a:xfrm>
            <a:prstGeom prst="cloud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45126594-1A14-97D9-5B70-DA53E9244C9B}"/>
                </a:ext>
              </a:extLst>
            </p:cNvPr>
            <p:cNvSpPr/>
            <p:nvPr/>
          </p:nvSpPr>
          <p:spPr>
            <a:xfrm>
              <a:off x="1432832" y="2650793"/>
              <a:ext cx="363577" cy="1365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5B169DE0-9E10-F6E3-412F-ABE1B00E0594}"/>
                </a:ext>
              </a:extLst>
            </p:cNvPr>
            <p:cNvCxnSpPr/>
            <p:nvPr/>
          </p:nvCxnSpPr>
          <p:spPr>
            <a:xfrm flipH="1">
              <a:off x="1611827" y="4850832"/>
              <a:ext cx="14022" cy="9958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TextBox 258">
            <a:extLst>
              <a:ext uri="{FF2B5EF4-FFF2-40B4-BE49-F238E27FC236}">
                <a16:creationId xmlns:a16="http://schemas.microsoft.com/office/drawing/2014/main" id="{1EA644E0-23DA-F9A9-7E1A-64DD9CA867B1}"/>
              </a:ext>
            </a:extLst>
          </p:cNvPr>
          <p:cNvSpPr txBox="1"/>
          <p:nvPr/>
        </p:nvSpPr>
        <p:spPr>
          <a:xfrm>
            <a:off x="7766678" y="236148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Wheeler Baldwin</a:t>
            </a:r>
          </a:p>
          <a:p>
            <a:r>
              <a:rPr lang="en-US" sz="1100" dirty="0"/>
              <a:t>D&amp;C 52:31</a:t>
            </a:r>
          </a:p>
        </p:txBody>
      </p: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E0929539-5B0A-8783-83F9-D09FB05121F8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E4B75507-CA86-E595-D49C-422753F6C420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6CD95696-4549-10FE-F812-30CE08FEFE68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154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8D6E206-73E3-9669-B5DC-8980E662270D}"/>
              </a:ext>
            </a:extLst>
          </p:cNvPr>
          <p:cNvSpPr txBox="1"/>
          <p:nvPr/>
        </p:nvSpPr>
        <p:spPr>
          <a:xfrm>
            <a:off x="2304793" y="6218074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Heman Basset</a:t>
            </a:r>
          </a:p>
          <a:p>
            <a:r>
              <a:rPr lang="en-US" sz="1100" dirty="0"/>
              <a:t>D&amp;C 52:37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6069001-7901-EB90-2648-EE6CFEBA5770}"/>
              </a:ext>
            </a:extLst>
          </p:cNvPr>
          <p:cNvGrpSpPr/>
          <p:nvPr/>
        </p:nvGrpSpPr>
        <p:grpSpPr>
          <a:xfrm>
            <a:off x="3896894" y="598545"/>
            <a:ext cx="2199106" cy="5910300"/>
            <a:chOff x="8927024" y="543029"/>
            <a:chExt cx="2016575" cy="549988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65CC3F8-28BE-7586-E35E-E75C64901648}"/>
                </a:ext>
              </a:extLst>
            </p:cNvPr>
            <p:cNvSpPr/>
            <p:nvPr/>
          </p:nvSpPr>
          <p:spPr>
            <a:xfrm rot="2888988">
              <a:off x="9417616" y="5517211"/>
              <a:ext cx="476652" cy="574752"/>
            </a:xfrm>
            <a:prstGeom prst="ellipse">
              <a:avLst/>
            </a:prstGeom>
            <a:solidFill>
              <a:srgbClr val="6C2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D396EAA-56FC-8FC4-51B4-C7327FA9B85D}"/>
                </a:ext>
              </a:extLst>
            </p:cNvPr>
            <p:cNvSpPr/>
            <p:nvPr/>
          </p:nvSpPr>
          <p:spPr>
            <a:xfrm rot="18350097">
              <a:off x="10154018" y="5510794"/>
              <a:ext cx="476652" cy="574752"/>
            </a:xfrm>
            <a:prstGeom prst="ellipse">
              <a:avLst/>
            </a:prstGeom>
            <a:solidFill>
              <a:srgbClr val="6C24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125">
              <a:extLst>
                <a:ext uri="{FF2B5EF4-FFF2-40B4-BE49-F238E27FC236}">
                  <a16:creationId xmlns:a16="http://schemas.microsoft.com/office/drawing/2014/main" id="{92DE561A-4B6C-0873-5454-515CEFF2EB54}"/>
                </a:ext>
              </a:extLst>
            </p:cNvPr>
            <p:cNvSpPr/>
            <p:nvPr/>
          </p:nvSpPr>
          <p:spPr>
            <a:xfrm rot="5400000">
              <a:off x="9219779" y="1105166"/>
              <a:ext cx="509511" cy="200884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126">
              <a:extLst>
                <a:ext uri="{FF2B5EF4-FFF2-40B4-BE49-F238E27FC236}">
                  <a16:creationId xmlns:a16="http://schemas.microsoft.com/office/drawing/2014/main" id="{E10AD625-3B55-5BD4-7ADC-89A5F7AA0202}"/>
                </a:ext>
              </a:extLst>
            </p:cNvPr>
            <p:cNvSpPr/>
            <p:nvPr/>
          </p:nvSpPr>
          <p:spPr>
            <a:xfrm rot="5400000">
              <a:off x="10216772" y="1085184"/>
              <a:ext cx="509510" cy="200884"/>
            </a:xfrm>
            <a:prstGeom prst="roundRect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D5F34A25-50BF-C647-4ED3-609400FB1C73}"/>
                </a:ext>
              </a:extLst>
            </p:cNvPr>
            <p:cNvSpPr/>
            <p:nvPr/>
          </p:nvSpPr>
          <p:spPr>
            <a:xfrm>
              <a:off x="9456083" y="2287091"/>
              <a:ext cx="1063188" cy="1463739"/>
            </a:xfrm>
            <a:prstGeom prst="trapezoid">
              <a:avLst>
                <a:gd name="adj" fmla="val 3735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44AA96A-59B8-F710-A43B-182B2D6E1562}"/>
                </a:ext>
              </a:extLst>
            </p:cNvPr>
            <p:cNvSpPr/>
            <p:nvPr/>
          </p:nvSpPr>
          <p:spPr>
            <a:xfrm>
              <a:off x="8927024" y="1973790"/>
              <a:ext cx="2016575" cy="17265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6532044-F24B-17F5-E278-1DF62639CD2E}"/>
                </a:ext>
              </a:extLst>
            </p:cNvPr>
            <p:cNvSpPr/>
            <p:nvPr/>
          </p:nvSpPr>
          <p:spPr>
            <a:xfrm>
              <a:off x="9457014" y="543029"/>
              <a:ext cx="1019031" cy="16215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9" name="Rounded Rectangle 124">
              <a:extLst>
                <a:ext uri="{FF2B5EF4-FFF2-40B4-BE49-F238E27FC236}">
                  <a16:creationId xmlns:a16="http://schemas.microsoft.com/office/drawing/2014/main" id="{56DFF847-7391-CDF7-32B4-E5EE9D6EF0E6}"/>
                </a:ext>
              </a:extLst>
            </p:cNvPr>
            <p:cNvSpPr/>
            <p:nvPr/>
          </p:nvSpPr>
          <p:spPr>
            <a:xfrm>
              <a:off x="9367543" y="546651"/>
              <a:ext cx="1229932" cy="483231"/>
            </a:xfrm>
            <a:prstGeom prst="roundRect">
              <a:avLst>
                <a:gd name="adj" fmla="val 26951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565827B-5625-6299-E0D7-844D03332E6C}"/>
                </a:ext>
              </a:extLst>
            </p:cNvPr>
            <p:cNvGrpSpPr/>
            <p:nvPr/>
          </p:nvGrpSpPr>
          <p:grpSpPr>
            <a:xfrm>
              <a:off x="9638597" y="2602536"/>
              <a:ext cx="680187" cy="804054"/>
              <a:chOff x="5126435" y="-596326"/>
              <a:chExt cx="1256468" cy="1520269"/>
            </a:xfrm>
          </p:grpSpPr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594948A4-2728-1E12-91DB-A55A19FED082}"/>
                  </a:ext>
                </a:extLst>
              </p:cNvPr>
              <p:cNvGrpSpPr/>
              <p:nvPr/>
            </p:nvGrpSpPr>
            <p:grpSpPr>
              <a:xfrm>
                <a:off x="5126435" y="-596326"/>
                <a:ext cx="1213796" cy="329044"/>
                <a:chOff x="5892908" y="576400"/>
                <a:chExt cx="1213796" cy="329044"/>
              </a:xfrm>
            </p:grpSpPr>
            <p:sp>
              <p:nvSpPr>
                <p:cNvPr id="200" name="Rounded Rectangle 72">
                  <a:extLst>
                    <a:ext uri="{FF2B5EF4-FFF2-40B4-BE49-F238E27FC236}">
                      <a16:creationId xmlns:a16="http://schemas.microsoft.com/office/drawing/2014/main" id="{07299073-BE5E-D0BE-88BE-D3FD2EEBB81C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1" name="Group 200">
                  <a:extLst>
                    <a:ext uri="{FF2B5EF4-FFF2-40B4-BE49-F238E27FC236}">
                      <a16:creationId xmlns:a16="http://schemas.microsoft.com/office/drawing/2014/main" id="{89EA85B9-EB4B-574C-18A4-62DC84D2C91C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205" name="Oval 204">
                    <a:extLst>
                      <a:ext uri="{FF2B5EF4-FFF2-40B4-BE49-F238E27FC236}">
                        <a16:creationId xmlns:a16="http://schemas.microsoft.com/office/drawing/2014/main" id="{05DFE9CD-221B-146A-FBE1-C6B4286FCAFF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Hexagon 205">
                    <a:extLst>
                      <a:ext uri="{FF2B5EF4-FFF2-40B4-BE49-F238E27FC236}">
                        <a16:creationId xmlns:a16="http://schemas.microsoft.com/office/drawing/2014/main" id="{709101D2-ED94-055F-7F34-F8E9E1333282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202" name="Group 201">
                  <a:extLst>
                    <a:ext uri="{FF2B5EF4-FFF2-40B4-BE49-F238E27FC236}">
                      <a16:creationId xmlns:a16="http://schemas.microsoft.com/office/drawing/2014/main" id="{E1C817AA-190A-8BE6-F3CC-8B7B801DB584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203" name="Oval 202">
                    <a:extLst>
                      <a:ext uri="{FF2B5EF4-FFF2-40B4-BE49-F238E27FC236}">
                        <a16:creationId xmlns:a16="http://schemas.microsoft.com/office/drawing/2014/main" id="{B9C09DA0-9D15-B926-3C70-524F6D66EA80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4" name="Hexagon 203">
                    <a:extLst>
                      <a:ext uri="{FF2B5EF4-FFF2-40B4-BE49-F238E27FC236}">
                        <a16:creationId xmlns:a16="http://schemas.microsoft.com/office/drawing/2014/main" id="{EA6F5091-DBFA-2FFF-E54A-DF0E82CCFA6F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6" name="Group 175">
                <a:extLst>
                  <a:ext uri="{FF2B5EF4-FFF2-40B4-BE49-F238E27FC236}">
                    <a16:creationId xmlns:a16="http://schemas.microsoft.com/office/drawing/2014/main" id="{837B241F-EF3C-7A5E-C053-2EE43A05D8EF}"/>
                  </a:ext>
                </a:extLst>
              </p:cNvPr>
              <p:cNvGrpSpPr/>
              <p:nvPr/>
            </p:nvGrpSpPr>
            <p:grpSpPr>
              <a:xfrm>
                <a:off x="5140659" y="-199251"/>
                <a:ext cx="1213796" cy="329044"/>
                <a:chOff x="5892908" y="576400"/>
                <a:chExt cx="1213796" cy="329044"/>
              </a:xfrm>
            </p:grpSpPr>
            <p:sp>
              <p:nvSpPr>
                <p:cNvPr id="193" name="Rounded Rectangle 177">
                  <a:extLst>
                    <a:ext uri="{FF2B5EF4-FFF2-40B4-BE49-F238E27FC236}">
                      <a16:creationId xmlns:a16="http://schemas.microsoft.com/office/drawing/2014/main" id="{DFD1930A-E544-375F-4341-935C74083E73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4" name="Group 193">
                  <a:extLst>
                    <a:ext uri="{FF2B5EF4-FFF2-40B4-BE49-F238E27FC236}">
                      <a16:creationId xmlns:a16="http://schemas.microsoft.com/office/drawing/2014/main" id="{148ED738-68B3-8F51-7537-6AB1DB63D17B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F4B4BEB9-C0C0-439C-C443-BADBF70FE8D2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Hexagon 198">
                    <a:extLst>
                      <a:ext uri="{FF2B5EF4-FFF2-40B4-BE49-F238E27FC236}">
                        <a16:creationId xmlns:a16="http://schemas.microsoft.com/office/drawing/2014/main" id="{86DD1A37-E171-FF13-4E02-B7CF162B59CA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95" name="Group 194">
                  <a:extLst>
                    <a:ext uri="{FF2B5EF4-FFF2-40B4-BE49-F238E27FC236}">
                      <a16:creationId xmlns:a16="http://schemas.microsoft.com/office/drawing/2014/main" id="{1F484971-DD04-5365-27AB-E48005309E96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96" name="Oval 195">
                    <a:extLst>
                      <a:ext uri="{FF2B5EF4-FFF2-40B4-BE49-F238E27FC236}">
                        <a16:creationId xmlns:a16="http://schemas.microsoft.com/office/drawing/2014/main" id="{AB996154-7F6B-FADB-762B-BC60F07D88E1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Hexagon 196">
                    <a:extLst>
                      <a:ext uri="{FF2B5EF4-FFF2-40B4-BE49-F238E27FC236}">
                        <a16:creationId xmlns:a16="http://schemas.microsoft.com/office/drawing/2014/main" id="{4C2ED39E-FF26-2CCA-CFF1-846D68CC517B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09C5E937-461C-300B-E1D4-AB38335127C2}"/>
                  </a:ext>
                </a:extLst>
              </p:cNvPr>
              <p:cNvGrpSpPr/>
              <p:nvPr/>
            </p:nvGrpSpPr>
            <p:grpSpPr>
              <a:xfrm>
                <a:off x="5154883" y="197824"/>
                <a:ext cx="1213796" cy="329044"/>
                <a:chOff x="5892908" y="576400"/>
                <a:chExt cx="1213796" cy="329044"/>
              </a:xfrm>
            </p:grpSpPr>
            <p:sp>
              <p:nvSpPr>
                <p:cNvPr id="186" name="Rounded Rectangle 185">
                  <a:extLst>
                    <a:ext uri="{FF2B5EF4-FFF2-40B4-BE49-F238E27FC236}">
                      <a16:creationId xmlns:a16="http://schemas.microsoft.com/office/drawing/2014/main" id="{E9FCC90B-0CF6-E8D5-AD47-DDFAD5A8776D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87367EA2-3CAE-E222-B50A-B404710FBA5B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91" name="Oval 190">
                    <a:extLst>
                      <a:ext uri="{FF2B5EF4-FFF2-40B4-BE49-F238E27FC236}">
                        <a16:creationId xmlns:a16="http://schemas.microsoft.com/office/drawing/2014/main" id="{9B7B735A-A5A5-54EE-E351-A7BFCDF79206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Hexagon 191">
                    <a:extLst>
                      <a:ext uri="{FF2B5EF4-FFF2-40B4-BE49-F238E27FC236}">
                        <a16:creationId xmlns:a16="http://schemas.microsoft.com/office/drawing/2014/main" id="{38FB7450-0E91-E44C-2ED7-124A51F28594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CBC14E8C-0EAD-FF3A-C063-916F1B94DC02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89" name="Oval 188">
                    <a:extLst>
                      <a:ext uri="{FF2B5EF4-FFF2-40B4-BE49-F238E27FC236}">
                        <a16:creationId xmlns:a16="http://schemas.microsoft.com/office/drawing/2014/main" id="{A8AD41DA-06C0-03C7-4828-5996270BEC89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Hexagon 189">
                    <a:extLst>
                      <a:ext uri="{FF2B5EF4-FFF2-40B4-BE49-F238E27FC236}">
                        <a16:creationId xmlns:a16="http://schemas.microsoft.com/office/drawing/2014/main" id="{721CAF4A-F590-2250-4138-8CE93FC960AD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1B8F3AA7-B067-7F0D-C214-45F4D2E954DC}"/>
                  </a:ext>
                </a:extLst>
              </p:cNvPr>
              <p:cNvGrpSpPr/>
              <p:nvPr/>
            </p:nvGrpSpPr>
            <p:grpSpPr>
              <a:xfrm>
                <a:off x="5169107" y="594899"/>
                <a:ext cx="1213796" cy="329044"/>
                <a:chOff x="5892908" y="576400"/>
                <a:chExt cx="1213796" cy="329044"/>
              </a:xfrm>
            </p:grpSpPr>
            <p:sp>
              <p:nvSpPr>
                <p:cNvPr id="179" name="Rounded Rectangle 193">
                  <a:extLst>
                    <a:ext uri="{FF2B5EF4-FFF2-40B4-BE49-F238E27FC236}">
                      <a16:creationId xmlns:a16="http://schemas.microsoft.com/office/drawing/2014/main" id="{BFCB84F4-669F-9E7C-F4B7-0C2CF4B03DEA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36AC883E-1677-77FA-F20E-1F30B225FD41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84" name="Oval 183">
                    <a:extLst>
                      <a:ext uri="{FF2B5EF4-FFF2-40B4-BE49-F238E27FC236}">
                        <a16:creationId xmlns:a16="http://schemas.microsoft.com/office/drawing/2014/main" id="{8880490F-E617-A71C-20B6-7FB0F6AD7472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Hexagon 184">
                    <a:extLst>
                      <a:ext uri="{FF2B5EF4-FFF2-40B4-BE49-F238E27FC236}">
                        <a16:creationId xmlns:a16="http://schemas.microsoft.com/office/drawing/2014/main" id="{9BC7A948-A175-E4FE-6A58-9D0561CECD62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24131A03-DDE5-624F-D254-6D8EFE06D8BA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</p:grpSpPr>
              <p:sp>
                <p:nvSpPr>
                  <p:cNvPr id="182" name="Oval 181">
                    <a:extLst>
                      <a:ext uri="{FF2B5EF4-FFF2-40B4-BE49-F238E27FC236}">
                        <a16:creationId xmlns:a16="http://schemas.microsoft.com/office/drawing/2014/main" id="{20B0FC7F-1DDB-0E9D-200B-720605757022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Hexagon 182">
                    <a:extLst>
                      <a:ext uri="{FF2B5EF4-FFF2-40B4-BE49-F238E27FC236}">
                        <a16:creationId xmlns:a16="http://schemas.microsoft.com/office/drawing/2014/main" id="{5DD4E76F-6367-500A-9543-EC7939EDB79F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solidFill>
                    <a:srgbClr val="FFC000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687B86A-D3F8-BFD6-93CD-812A7FDB4CB2}"/>
                </a:ext>
              </a:extLst>
            </p:cNvPr>
            <p:cNvGrpSpPr/>
            <p:nvPr/>
          </p:nvGrpSpPr>
          <p:grpSpPr>
            <a:xfrm rot="20994269">
              <a:off x="9065428" y="2120573"/>
              <a:ext cx="588006" cy="482480"/>
              <a:chOff x="6884218" y="68586"/>
              <a:chExt cx="867785" cy="712049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7E213AF7-A449-2ED8-8F39-4CBEB2035989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</p:grpSpPr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FE24B84A-342A-FFF5-82F6-E1708C6229E8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E3DC13A4-465D-3321-9223-9B2DF3EE84DF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Oval 172">
                  <a:extLst>
                    <a:ext uri="{FF2B5EF4-FFF2-40B4-BE49-F238E27FC236}">
                      <a16:creationId xmlns:a16="http://schemas.microsoft.com/office/drawing/2014/main" id="{7547D765-4E12-5EC4-D878-CA24A72DB36D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8E1A49DD-5205-A988-D29E-E93EB9316D64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9B4CB40E-0A1E-F98F-ECA2-9F8E560D9D4F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</p:grpSpPr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31C85617-AB3B-F659-8D0C-DD88BBA50C60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>
                  <a:extLst>
                    <a:ext uri="{FF2B5EF4-FFF2-40B4-BE49-F238E27FC236}">
                      <a16:creationId xmlns:a16="http://schemas.microsoft.com/office/drawing/2014/main" id="{0EEB0171-7AEE-3B8F-A839-E3C543F909A2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DBFC54CF-B953-6EFA-76E6-AFBE871CFC37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238B1107-B18E-3AFD-06A1-EC6C56B32B65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BB76084B-E2D5-7FAD-7852-D54E819460DD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</p:grpSpPr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A34204FF-19BC-9628-17B2-5EF64176D27F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B0620F75-2760-EE91-2A13-54402819C087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>
                  <a:extLst>
                    <a:ext uri="{FF2B5EF4-FFF2-40B4-BE49-F238E27FC236}">
                      <a16:creationId xmlns:a16="http://schemas.microsoft.com/office/drawing/2014/main" id="{D96985EA-1ACC-4A95-A27A-8E0CF861D78E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585F7D30-F080-9AF0-6A48-B410BE81F120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F7DB3D2F-8E3C-B08B-F9B9-B1D8858A5E3C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</p:grpSpPr>
            <p:sp>
              <p:nvSpPr>
                <p:cNvPr id="159" name="Oval 158">
                  <a:extLst>
                    <a:ext uri="{FF2B5EF4-FFF2-40B4-BE49-F238E27FC236}">
                      <a16:creationId xmlns:a16="http://schemas.microsoft.com/office/drawing/2014/main" id="{F60A0C4D-CD31-77A3-9905-2BD0156238C7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>
                  <a:extLst>
                    <a:ext uri="{FF2B5EF4-FFF2-40B4-BE49-F238E27FC236}">
                      <a16:creationId xmlns:a16="http://schemas.microsoft.com/office/drawing/2014/main" id="{BECFA88F-2F7B-08C2-5380-7C877B1047FB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>
                  <a:extLst>
                    <a:ext uri="{FF2B5EF4-FFF2-40B4-BE49-F238E27FC236}">
                      <a16:creationId xmlns:a16="http://schemas.microsoft.com/office/drawing/2014/main" id="{ECE79E36-8E28-4943-2A0A-E910DB00AEB4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>
                  <a:extLst>
                    <a:ext uri="{FF2B5EF4-FFF2-40B4-BE49-F238E27FC236}">
                      <a16:creationId xmlns:a16="http://schemas.microsoft.com/office/drawing/2014/main" id="{9540B5A8-8484-66D4-6CEB-E803AD5D88AF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FE6D64D3-2A50-1506-B685-9474CD26AAB4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</p:grpSpPr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F676A0E0-E0C9-DDA7-9937-F0F6B53FA2E3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>
                  <a:extLst>
                    <a:ext uri="{FF2B5EF4-FFF2-40B4-BE49-F238E27FC236}">
                      <a16:creationId xmlns:a16="http://schemas.microsoft.com/office/drawing/2014/main" id="{ACC80E76-C77A-9641-839F-5596FDBF9730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>
                  <a:extLst>
                    <a:ext uri="{FF2B5EF4-FFF2-40B4-BE49-F238E27FC236}">
                      <a16:creationId xmlns:a16="http://schemas.microsoft.com/office/drawing/2014/main" id="{FA23C48B-777B-9B36-404D-3809377736D3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>
                  <a:extLst>
                    <a:ext uri="{FF2B5EF4-FFF2-40B4-BE49-F238E27FC236}">
                      <a16:creationId xmlns:a16="http://schemas.microsoft.com/office/drawing/2014/main" id="{C03A3332-C49A-0132-BCFB-11906F02DCF1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322F893F-6F2D-2C48-5046-C8DC24DC4494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</p:grpSpPr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6E1198BA-88E3-8764-3BBD-C743616956E5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7F67B093-A3F9-3ED5-C218-E2363D943964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>
                  <a:extLst>
                    <a:ext uri="{FF2B5EF4-FFF2-40B4-BE49-F238E27FC236}">
                      <a16:creationId xmlns:a16="http://schemas.microsoft.com/office/drawing/2014/main" id="{2D8EA4E8-1CC2-7327-02EB-4CF821815955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>
                  <a:extLst>
                    <a:ext uri="{FF2B5EF4-FFF2-40B4-BE49-F238E27FC236}">
                      <a16:creationId xmlns:a16="http://schemas.microsoft.com/office/drawing/2014/main" id="{4385E970-C090-46BB-8B0E-622370A40E6C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2A925F8F-7B72-4B05-B2D0-62AE82959CA2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946B3246-2E09-749A-7D07-F0B53602C021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CE2FBFCF-3EEC-A27C-07EF-16ADD156C84C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Hexagon 149">
                <a:extLst>
                  <a:ext uri="{FF2B5EF4-FFF2-40B4-BE49-F238E27FC236}">
                    <a16:creationId xmlns:a16="http://schemas.microsoft.com/office/drawing/2014/main" id="{FFD559E7-52C3-C813-C9D5-9ED289BEDDD9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5152A2D-72D6-E5AB-9C4F-05C312F7A2A9}"/>
                </a:ext>
              </a:extLst>
            </p:cNvPr>
            <p:cNvGrpSpPr/>
            <p:nvPr/>
          </p:nvGrpSpPr>
          <p:grpSpPr>
            <a:xfrm rot="605731" flipH="1">
              <a:off x="10258576" y="2115036"/>
              <a:ext cx="588006" cy="482480"/>
              <a:chOff x="6884218" y="68586"/>
              <a:chExt cx="867785" cy="712049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D29E48A1-668B-C551-5203-2172409F70AF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</p:grpSpPr>
            <p:sp>
              <p:nvSpPr>
                <p:cNvPr id="137" name="Oval 136">
                  <a:extLst>
                    <a:ext uri="{FF2B5EF4-FFF2-40B4-BE49-F238E27FC236}">
                      <a16:creationId xmlns:a16="http://schemas.microsoft.com/office/drawing/2014/main" id="{126BDB47-F067-D155-5F89-351B792A9D49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493328E7-D429-0750-E89A-0014275218E1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>
                  <a:extLst>
                    <a:ext uri="{FF2B5EF4-FFF2-40B4-BE49-F238E27FC236}">
                      <a16:creationId xmlns:a16="http://schemas.microsoft.com/office/drawing/2014/main" id="{0F5C17A0-4288-4DAA-3B8A-831C4C34C934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786B9587-B76B-D31D-4341-43B8372DF75B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1CB67A1A-CCAD-03D1-9423-D79968921599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</p:grpSpPr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5478AA32-34A3-D337-F2F1-692F239BDB2F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C45D0365-F8A9-D72E-B70E-B9CBD5E64E9E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F9FC99AA-1E20-7BDC-26FE-8AB2D1A771E9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38B00941-26C2-07F8-59C3-78C14285E0C5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A08AC899-AE9C-F6E5-71F6-7A89AE7203A8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</p:grpSpPr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2F557F0A-2818-3658-41EF-E7054415EB0E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64EE13AB-6C09-B2C4-056C-91F123DF4C88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8CB41E58-DC69-575D-3533-0E3269BE7A35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00329141-E8D6-910F-6287-F0CC70473416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106B3097-93FD-8972-13E9-38D038A0B4FF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</p:grpSpPr>
            <p:sp>
              <p:nvSpPr>
                <p:cNvPr id="125" name="Oval 124">
                  <a:extLst>
                    <a:ext uri="{FF2B5EF4-FFF2-40B4-BE49-F238E27FC236}">
                      <a16:creationId xmlns:a16="http://schemas.microsoft.com/office/drawing/2014/main" id="{CFE3F8A7-9E6A-3A1E-3D28-FC107E8CC4C4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>
                  <a:extLst>
                    <a:ext uri="{FF2B5EF4-FFF2-40B4-BE49-F238E27FC236}">
                      <a16:creationId xmlns:a16="http://schemas.microsoft.com/office/drawing/2014/main" id="{71D5BCC0-C55C-A473-8B7E-251A9032BE7F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0F1CBCF2-E7C6-9E99-65A8-60A1334B2884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F29D442A-DEB7-27CD-C37C-5B81D275D689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19CA7592-B2A2-01D8-6679-F85EC27CC61E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</p:grpSpPr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BD603AC5-4234-717A-BD5F-2C948FE93197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FA667594-C180-822D-19FB-4ED5D1EBFE0B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27F15217-BF0D-6D52-3A5F-A9D1DDF16595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F0C7D583-7852-98FE-7A95-7FE154A4BBA9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7FCFB389-C9CF-266F-3D27-D671B4D04844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</p:grpSpPr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D5749AEB-1084-C06C-D777-5E32C7A650F4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7EF538BE-09DD-F7AD-7A19-076FA1669FC9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>
                  <a:extLst>
                    <a:ext uri="{FF2B5EF4-FFF2-40B4-BE49-F238E27FC236}">
                      <a16:creationId xmlns:a16="http://schemas.microsoft.com/office/drawing/2014/main" id="{2D668289-A7BA-2E09-3809-E265DED52D8D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>
                  <a:extLst>
                    <a:ext uri="{FF2B5EF4-FFF2-40B4-BE49-F238E27FC236}">
                      <a16:creationId xmlns:a16="http://schemas.microsoft.com/office/drawing/2014/main" id="{CD7D2CBD-E2AC-5867-3E2D-99AD5C2E665F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1E81E942-3350-2FF2-94D4-05C9B7AA611B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E614F163-E98C-B621-2A97-DEB0F9AE09E9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46BB91D2-CCD5-3914-F4DE-94FB7C35C392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Hexagon 115">
                <a:extLst>
                  <a:ext uri="{FF2B5EF4-FFF2-40B4-BE49-F238E27FC236}">
                    <a16:creationId xmlns:a16="http://schemas.microsoft.com/office/drawing/2014/main" id="{1C8B6896-C748-04B8-A85E-2CDDB80D5E20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506C7E9-69FE-A9A4-CD8D-310B4172A3B3}"/>
                </a:ext>
              </a:extLst>
            </p:cNvPr>
            <p:cNvGrpSpPr/>
            <p:nvPr/>
          </p:nvGrpSpPr>
          <p:grpSpPr>
            <a:xfrm>
              <a:off x="9297758" y="3601023"/>
              <a:ext cx="1353147" cy="2106757"/>
              <a:chOff x="6845955" y="3190792"/>
              <a:chExt cx="1354081" cy="1236081"/>
            </a:xfrm>
          </p:grpSpPr>
          <p:sp>
            <p:nvSpPr>
              <p:cNvPr id="105" name="Trapezoid 104">
                <a:extLst>
                  <a:ext uri="{FF2B5EF4-FFF2-40B4-BE49-F238E27FC236}">
                    <a16:creationId xmlns:a16="http://schemas.microsoft.com/office/drawing/2014/main" id="{2E764A78-0860-B7E9-1F89-D5739A89B9F3}"/>
                  </a:ext>
                </a:extLst>
              </p:cNvPr>
              <p:cNvSpPr/>
              <p:nvPr/>
            </p:nvSpPr>
            <p:spPr>
              <a:xfrm>
                <a:off x="6845955" y="3190792"/>
                <a:ext cx="1354081" cy="1236081"/>
              </a:xfrm>
              <a:prstGeom prst="trapezoid">
                <a:avLst>
                  <a:gd name="adj" fmla="val 1009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A86A58E3-617D-0C7F-AFC9-545494F11C8C}"/>
                  </a:ext>
                </a:extLst>
              </p:cNvPr>
              <p:cNvCxnSpPr>
                <a:endCxn id="105" idx="2"/>
              </p:cNvCxnSpPr>
              <p:nvPr/>
            </p:nvCxnSpPr>
            <p:spPr>
              <a:xfrm flipH="1">
                <a:off x="7522996" y="3638785"/>
                <a:ext cx="5216" cy="7880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810218AE-7E3E-45F4-756E-BF91ECE75447}"/>
                </a:ext>
              </a:extLst>
            </p:cNvPr>
            <p:cNvGrpSpPr/>
            <p:nvPr/>
          </p:nvGrpSpPr>
          <p:grpSpPr>
            <a:xfrm>
              <a:off x="9348483" y="3478732"/>
              <a:ext cx="1315246" cy="291929"/>
              <a:chOff x="4386893" y="185265"/>
              <a:chExt cx="1870869" cy="395410"/>
            </a:xfrm>
          </p:grpSpPr>
          <p:sp>
            <p:nvSpPr>
              <p:cNvPr id="89" name="Rounded Rectangle 1023">
                <a:extLst>
                  <a:ext uri="{FF2B5EF4-FFF2-40B4-BE49-F238E27FC236}">
                    <a16:creationId xmlns:a16="http://schemas.microsoft.com/office/drawing/2014/main" id="{B7F8FB41-612C-95E1-782F-C61459295989}"/>
                  </a:ext>
                </a:extLst>
              </p:cNvPr>
              <p:cNvSpPr/>
              <p:nvPr/>
            </p:nvSpPr>
            <p:spPr>
              <a:xfrm>
                <a:off x="4386893" y="228600"/>
                <a:ext cx="1870869" cy="30480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51752469-8435-E57E-1292-C3B8CA4104A3}"/>
                  </a:ext>
                </a:extLst>
              </p:cNvPr>
              <p:cNvGrpSpPr/>
              <p:nvPr/>
            </p:nvGrpSpPr>
            <p:grpSpPr>
              <a:xfrm rot="18607043">
                <a:off x="4743735" y="171784"/>
                <a:ext cx="364790" cy="452992"/>
                <a:chOff x="4111665" y="-33852"/>
                <a:chExt cx="564869" cy="768466"/>
              </a:xfrm>
            </p:grpSpPr>
            <p:sp>
              <p:nvSpPr>
                <p:cNvPr id="99" name="Round Diagonal Corner Rectangle 292">
                  <a:extLst>
                    <a:ext uri="{FF2B5EF4-FFF2-40B4-BE49-F238E27FC236}">
                      <a16:creationId xmlns:a16="http://schemas.microsoft.com/office/drawing/2014/main" id="{EF85D880-9A65-FEB4-7461-243E854532FF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ound Diagonal Corner Rectangle 293">
                  <a:extLst>
                    <a:ext uri="{FF2B5EF4-FFF2-40B4-BE49-F238E27FC236}">
                      <a16:creationId xmlns:a16="http://schemas.microsoft.com/office/drawing/2014/main" id="{7E4C6412-B65D-CE0F-2DF4-6133CDBAB641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 Diagonal Corner Rectangle 294">
                  <a:extLst>
                    <a:ext uri="{FF2B5EF4-FFF2-40B4-BE49-F238E27FC236}">
                      <a16:creationId xmlns:a16="http://schemas.microsoft.com/office/drawing/2014/main" id="{C3F20D4E-6D3B-E45C-EA60-F65A84588F86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ound Diagonal Corner Rectangle 295">
                  <a:extLst>
                    <a:ext uri="{FF2B5EF4-FFF2-40B4-BE49-F238E27FC236}">
                      <a16:creationId xmlns:a16="http://schemas.microsoft.com/office/drawing/2014/main" id="{101BCA01-8F15-54A7-0080-39D837C069F3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ound Diagonal Corner Rectangle 296">
                  <a:extLst>
                    <a:ext uri="{FF2B5EF4-FFF2-40B4-BE49-F238E27FC236}">
                      <a16:creationId xmlns:a16="http://schemas.microsoft.com/office/drawing/2014/main" id="{C244ADD8-06DB-B647-68CC-A57D45A267C1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ound Diagonal Corner Rectangle 297">
                  <a:extLst>
                    <a:ext uri="{FF2B5EF4-FFF2-40B4-BE49-F238E27FC236}">
                      <a16:creationId xmlns:a16="http://schemas.microsoft.com/office/drawing/2014/main" id="{DFE2BBF4-260F-0789-28AB-09D87546771E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F22C681F-80AA-5EAF-7BDA-4A4BBBDF8227}"/>
                  </a:ext>
                </a:extLst>
              </p:cNvPr>
              <p:cNvGrpSpPr/>
              <p:nvPr/>
            </p:nvGrpSpPr>
            <p:grpSpPr>
              <a:xfrm rot="6665371">
                <a:off x="5610668" y="141164"/>
                <a:ext cx="364790" cy="452992"/>
                <a:chOff x="4111665" y="-33852"/>
                <a:chExt cx="564869" cy="768466"/>
              </a:xfrm>
            </p:grpSpPr>
            <p:sp>
              <p:nvSpPr>
                <p:cNvPr id="93" name="Round Diagonal Corner Rectangle 299">
                  <a:extLst>
                    <a:ext uri="{FF2B5EF4-FFF2-40B4-BE49-F238E27FC236}">
                      <a16:creationId xmlns:a16="http://schemas.microsoft.com/office/drawing/2014/main" id="{D42B3AE2-6351-BB31-4E0B-923CE300A5ED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Round Diagonal Corner Rectangle 300">
                  <a:extLst>
                    <a:ext uri="{FF2B5EF4-FFF2-40B4-BE49-F238E27FC236}">
                      <a16:creationId xmlns:a16="http://schemas.microsoft.com/office/drawing/2014/main" id="{B468076B-404D-2A10-FC46-9424F01F5DA9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ound Diagonal Corner Rectangle 301">
                  <a:extLst>
                    <a:ext uri="{FF2B5EF4-FFF2-40B4-BE49-F238E27FC236}">
                      <a16:creationId xmlns:a16="http://schemas.microsoft.com/office/drawing/2014/main" id="{01F6532A-A03A-C4E1-ECE7-5F698C558C47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ound Diagonal Corner Rectangle 302">
                  <a:extLst>
                    <a:ext uri="{FF2B5EF4-FFF2-40B4-BE49-F238E27FC236}">
                      <a16:creationId xmlns:a16="http://schemas.microsoft.com/office/drawing/2014/main" id="{858748D0-1E3E-EA1D-E0B9-C49F6034CEE3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ound Diagonal Corner Rectangle 303">
                  <a:extLst>
                    <a:ext uri="{FF2B5EF4-FFF2-40B4-BE49-F238E27FC236}">
                      <a16:creationId xmlns:a16="http://schemas.microsoft.com/office/drawing/2014/main" id="{7DD826CD-5792-2C77-6FD8-60A27D47965E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 Diagonal Corner Rectangle 304">
                  <a:extLst>
                    <a:ext uri="{FF2B5EF4-FFF2-40B4-BE49-F238E27FC236}">
                      <a16:creationId xmlns:a16="http://schemas.microsoft.com/office/drawing/2014/main" id="{A869F01E-CC51-6970-3ABB-CBDB1A307AA2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D2576A72-ABA3-6A90-4331-EA6022BFAD41}"/>
                  </a:ext>
                </a:extLst>
              </p:cNvPr>
              <p:cNvSpPr/>
              <p:nvPr/>
            </p:nvSpPr>
            <p:spPr>
              <a:xfrm>
                <a:off x="5242927" y="262864"/>
                <a:ext cx="241226" cy="232262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7A43C0A-CC41-E2B0-CCEB-F0F0B6F7F4BD}"/>
                </a:ext>
              </a:extLst>
            </p:cNvPr>
            <p:cNvGrpSpPr/>
            <p:nvPr/>
          </p:nvGrpSpPr>
          <p:grpSpPr>
            <a:xfrm rot="1970905">
              <a:off x="9434842" y="2045209"/>
              <a:ext cx="587256" cy="245386"/>
              <a:chOff x="5688415" y="499782"/>
              <a:chExt cx="841631" cy="351678"/>
            </a:xfrm>
          </p:grpSpPr>
          <p:sp>
            <p:nvSpPr>
              <p:cNvPr id="81" name="Parallelogram 80">
                <a:extLst>
                  <a:ext uri="{FF2B5EF4-FFF2-40B4-BE49-F238E27FC236}">
                    <a16:creationId xmlns:a16="http://schemas.microsoft.com/office/drawing/2014/main" id="{FEB4FB46-6692-D91D-9826-F602DA06085C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solidFill>
                <a:schemeClr val="tx1"/>
              </a:solidFill>
              <a:ln w="31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00CA2441-736D-E305-BCA9-4E879EAFDA2E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</p:grpSpPr>
            <p:sp>
              <p:nvSpPr>
                <p:cNvPr id="83" name="Round Diagonal Corner Rectangle 200">
                  <a:extLst>
                    <a:ext uri="{FF2B5EF4-FFF2-40B4-BE49-F238E27FC236}">
                      <a16:creationId xmlns:a16="http://schemas.microsoft.com/office/drawing/2014/main" id="{A4DEA52A-4F44-E550-E02C-0AA841FA8FE3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ound Diagonal Corner Rectangle 201">
                  <a:extLst>
                    <a:ext uri="{FF2B5EF4-FFF2-40B4-BE49-F238E27FC236}">
                      <a16:creationId xmlns:a16="http://schemas.microsoft.com/office/drawing/2014/main" id="{7C7271E7-9139-830F-7C59-CD0CBA6B8C0A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ound Diagonal Corner Rectangle 202">
                  <a:extLst>
                    <a:ext uri="{FF2B5EF4-FFF2-40B4-BE49-F238E27FC236}">
                      <a16:creationId xmlns:a16="http://schemas.microsoft.com/office/drawing/2014/main" id="{65F1DAAF-1C52-7FB1-6982-66F01F482D53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 Diagonal Corner Rectangle 203">
                  <a:extLst>
                    <a:ext uri="{FF2B5EF4-FFF2-40B4-BE49-F238E27FC236}">
                      <a16:creationId xmlns:a16="http://schemas.microsoft.com/office/drawing/2014/main" id="{1CD75B82-8567-FDAC-1E9A-5A2CF093256B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ound Diagonal Corner Rectangle 204">
                  <a:extLst>
                    <a:ext uri="{FF2B5EF4-FFF2-40B4-BE49-F238E27FC236}">
                      <a16:creationId xmlns:a16="http://schemas.microsoft.com/office/drawing/2014/main" id="{144D5862-23E6-9F28-ECA4-34BBDA519AE8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ound Diagonal Corner Rectangle 205">
                  <a:extLst>
                    <a:ext uri="{FF2B5EF4-FFF2-40B4-BE49-F238E27FC236}">
                      <a16:creationId xmlns:a16="http://schemas.microsoft.com/office/drawing/2014/main" id="{1D0E47F2-7336-A7E3-B5AC-923140327D1F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F649DFD-C0E9-B7DD-2FF6-B2D917763385}"/>
                </a:ext>
              </a:extLst>
            </p:cNvPr>
            <p:cNvGrpSpPr/>
            <p:nvPr/>
          </p:nvGrpSpPr>
          <p:grpSpPr>
            <a:xfrm rot="19018168" flipH="1">
              <a:off x="9980327" y="2044812"/>
              <a:ext cx="524052" cy="261886"/>
              <a:chOff x="5688415" y="499782"/>
              <a:chExt cx="841631" cy="351678"/>
            </a:xfrm>
          </p:grpSpPr>
          <p:sp>
            <p:nvSpPr>
              <p:cNvPr id="73" name="Parallelogram 72">
                <a:extLst>
                  <a:ext uri="{FF2B5EF4-FFF2-40B4-BE49-F238E27FC236}">
                    <a16:creationId xmlns:a16="http://schemas.microsoft.com/office/drawing/2014/main" id="{9D091595-FC1A-E874-9A09-8B58245B5DB4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solidFill>
                <a:schemeClr val="tx1"/>
              </a:solidFill>
              <a:ln w="31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ABBB879D-6C82-B737-AD28-7AE0E7879D0E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</p:grpSpPr>
            <p:sp>
              <p:nvSpPr>
                <p:cNvPr id="75" name="Round Diagonal Corner Rectangle 209">
                  <a:extLst>
                    <a:ext uri="{FF2B5EF4-FFF2-40B4-BE49-F238E27FC236}">
                      <a16:creationId xmlns:a16="http://schemas.microsoft.com/office/drawing/2014/main" id="{73E0BDB9-992F-0CB4-0BFD-456B3DE080A1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ound Diagonal Corner Rectangle 210">
                  <a:extLst>
                    <a:ext uri="{FF2B5EF4-FFF2-40B4-BE49-F238E27FC236}">
                      <a16:creationId xmlns:a16="http://schemas.microsoft.com/office/drawing/2014/main" id="{B8F7B556-C6F8-483B-C5B0-E433DB7C614B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ound Diagonal Corner Rectangle 211">
                  <a:extLst>
                    <a:ext uri="{FF2B5EF4-FFF2-40B4-BE49-F238E27FC236}">
                      <a16:creationId xmlns:a16="http://schemas.microsoft.com/office/drawing/2014/main" id="{736280D3-1A07-A0AE-3F29-0B0A479AE4E2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ound Diagonal Corner Rectangle 212">
                  <a:extLst>
                    <a:ext uri="{FF2B5EF4-FFF2-40B4-BE49-F238E27FC236}">
                      <a16:creationId xmlns:a16="http://schemas.microsoft.com/office/drawing/2014/main" id="{EC779FD1-C215-6CEB-4A81-B2482DEBED88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ound Diagonal Corner Rectangle 213">
                  <a:extLst>
                    <a:ext uri="{FF2B5EF4-FFF2-40B4-BE49-F238E27FC236}">
                      <a16:creationId xmlns:a16="http://schemas.microsoft.com/office/drawing/2014/main" id="{D8973D9A-8164-89E5-D76B-6A3E64419075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ound Diagonal Corner Rectangle 214">
                  <a:extLst>
                    <a:ext uri="{FF2B5EF4-FFF2-40B4-BE49-F238E27FC236}">
                      <a16:creationId xmlns:a16="http://schemas.microsoft.com/office/drawing/2014/main" id="{903A5721-89D9-4018-075D-4E729039D78B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solidFill>
                  <a:srgbClr val="FFC000"/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49E9F21-5FD2-0ADB-10E5-0B074E0C45A0}"/>
                </a:ext>
              </a:extLst>
            </p:cNvPr>
            <p:cNvSpPr/>
            <p:nvPr/>
          </p:nvSpPr>
          <p:spPr>
            <a:xfrm>
              <a:off x="9419568" y="838227"/>
              <a:ext cx="107122" cy="320762"/>
            </a:xfrm>
            <a:prstGeom prst="ellipse">
              <a:avLst/>
            </a:prstGeom>
            <a:solidFill>
              <a:srgbClr val="6C2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97A1E33-550F-A52E-61BC-0ED2C4883CF8}"/>
                </a:ext>
              </a:extLst>
            </p:cNvPr>
            <p:cNvSpPr/>
            <p:nvPr/>
          </p:nvSpPr>
          <p:spPr>
            <a:xfrm>
              <a:off x="10445770" y="914910"/>
              <a:ext cx="107122" cy="320762"/>
            </a:xfrm>
            <a:prstGeom prst="ellipse">
              <a:avLst/>
            </a:prstGeom>
            <a:solidFill>
              <a:srgbClr val="6C2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B09A9B6-E20C-2219-F043-338D636CB379}"/>
                </a:ext>
              </a:extLst>
            </p:cNvPr>
            <p:cNvGrpSpPr/>
            <p:nvPr/>
          </p:nvGrpSpPr>
          <p:grpSpPr>
            <a:xfrm rot="210693">
              <a:off x="10578454" y="2916550"/>
              <a:ext cx="307878" cy="2548942"/>
              <a:chOff x="6137330" y="-535982"/>
              <a:chExt cx="622565" cy="3147796"/>
            </a:xfrm>
          </p:grpSpPr>
          <p:sp>
            <p:nvSpPr>
              <p:cNvPr id="55" name="Moon 54">
                <a:extLst>
                  <a:ext uri="{FF2B5EF4-FFF2-40B4-BE49-F238E27FC236}">
                    <a16:creationId xmlns:a16="http://schemas.microsoft.com/office/drawing/2014/main" id="{518297BD-83C9-F021-5EEB-961D38777D74}"/>
                  </a:ext>
                </a:extLst>
              </p:cNvPr>
              <p:cNvSpPr/>
              <p:nvPr/>
            </p:nvSpPr>
            <p:spPr>
              <a:xfrm flipH="1">
                <a:off x="6276523" y="-452274"/>
                <a:ext cx="483372" cy="852314"/>
              </a:xfrm>
              <a:prstGeom prst="moon">
                <a:avLst>
                  <a:gd name="adj" fmla="val 38053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entagon 1028">
                <a:extLst>
                  <a:ext uri="{FF2B5EF4-FFF2-40B4-BE49-F238E27FC236}">
                    <a16:creationId xmlns:a16="http://schemas.microsoft.com/office/drawing/2014/main" id="{852638AA-2E9D-C56B-87CB-6B159196B3FF}"/>
                  </a:ext>
                </a:extLst>
              </p:cNvPr>
              <p:cNvSpPr/>
              <p:nvPr/>
            </p:nvSpPr>
            <p:spPr>
              <a:xfrm rot="5400000">
                <a:off x="5155044" y="1463357"/>
                <a:ext cx="2187439" cy="109476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8DF67C01-E37F-3E38-38E3-60CB4E60F365}"/>
                  </a:ext>
                </a:extLst>
              </p:cNvPr>
              <p:cNvSpPr/>
              <p:nvPr/>
            </p:nvSpPr>
            <p:spPr>
              <a:xfrm>
                <a:off x="6145659" y="-485360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69383D6E-C152-A4DB-B737-44C9E35D3ACE}"/>
                  </a:ext>
                </a:extLst>
              </p:cNvPr>
              <p:cNvSpPr/>
              <p:nvPr/>
            </p:nvSpPr>
            <p:spPr>
              <a:xfrm>
                <a:off x="6149516" y="-392134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748F5CB-F8BE-09B4-3788-592E005E3D9F}"/>
                  </a:ext>
                </a:extLst>
              </p:cNvPr>
              <p:cNvSpPr/>
              <p:nvPr/>
            </p:nvSpPr>
            <p:spPr>
              <a:xfrm>
                <a:off x="6150013" y="-280708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CD8A4FD-D3CD-3AAE-ADC0-27BE075B3F04}"/>
                  </a:ext>
                </a:extLst>
              </p:cNvPr>
              <p:cNvSpPr/>
              <p:nvPr/>
            </p:nvSpPr>
            <p:spPr>
              <a:xfrm>
                <a:off x="6137330" y="-161773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2126C84A-D48F-8953-94BE-A8C0F887656B}"/>
                  </a:ext>
                </a:extLst>
              </p:cNvPr>
              <p:cNvSpPr/>
              <p:nvPr/>
            </p:nvSpPr>
            <p:spPr>
              <a:xfrm>
                <a:off x="6141306" y="-54286"/>
                <a:ext cx="260372" cy="485360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1027">
                <a:extLst>
                  <a:ext uri="{FF2B5EF4-FFF2-40B4-BE49-F238E27FC236}">
                    <a16:creationId xmlns:a16="http://schemas.microsoft.com/office/drawing/2014/main" id="{C0076CED-3D3F-5AF8-BC3A-9A7526E5E2F7}"/>
                  </a:ext>
                </a:extLst>
              </p:cNvPr>
              <p:cNvSpPr/>
              <p:nvPr/>
            </p:nvSpPr>
            <p:spPr>
              <a:xfrm>
                <a:off x="6140311" y="351610"/>
                <a:ext cx="273055" cy="101577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3E2CF83-2C49-3610-B573-87FED5744BE1}"/>
                  </a:ext>
                </a:extLst>
              </p:cNvPr>
              <p:cNvGrpSpPr/>
              <p:nvPr/>
            </p:nvGrpSpPr>
            <p:grpSpPr>
              <a:xfrm>
                <a:off x="6398199" y="165983"/>
                <a:ext cx="196745" cy="571591"/>
                <a:chOff x="3584851" y="-54286"/>
                <a:chExt cx="257300" cy="613497"/>
              </a:xfrm>
            </p:grpSpPr>
            <p:sp>
              <p:nvSpPr>
                <p:cNvPr id="66" name="Moon 65">
                  <a:extLst>
                    <a:ext uri="{FF2B5EF4-FFF2-40B4-BE49-F238E27FC236}">
                      <a16:creationId xmlns:a16="http://schemas.microsoft.com/office/drawing/2014/main" id="{743A9884-CBFA-6F85-91E8-0E29063813C6}"/>
                    </a:ext>
                  </a:extLst>
                </p:cNvPr>
                <p:cNvSpPr/>
                <p:nvPr/>
              </p:nvSpPr>
              <p:spPr>
                <a:xfrm>
                  <a:off x="3584851" y="141611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Moon 66">
                  <a:extLst>
                    <a:ext uri="{FF2B5EF4-FFF2-40B4-BE49-F238E27FC236}">
                      <a16:creationId xmlns:a16="http://schemas.microsoft.com/office/drawing/2014/main" id="{930D341C-4692-0D43-7155-63D8159A3CE1}"/>
                    </a:ext>
                  </a:extLst>
                </p:cNvPr>
                <p:cNvSpPr/>
                <p:nvPr/>
              </p:nvSpPr>
              <p:spPr>
                <a:xfrm>
                  <a:off x="3704496" y="145643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Moon 67">
                  <a:extLst>
                    <a:ext uri="{FF2B5EF4-FFF2-40B4-BE49-F238E27FC236}">
                      <a16:creationId xmlns:a16="http://schemas.microsoft.com/office/drawing/2014/main" id="{8950073A-2381-5634-5E5B-418C9110BA83}"/>
                    </a:ext>
                  </a:extLst>
                </p:cNvPr>
                <p:cNvSpPr/>
                <p:nvPr/>
              </p:nvSpPr>
              <p:spPr>
                <a:xfrm flipH="1">
                  <a:off x="3753327" y="136056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Moon 68">
                  <a:extLst>
                    <a:ext uri="{FF2B5EF4-FFF2-40B4-BE49-F238E27FC236}">
                      <a16:creationId xmlns:a16="http://schemas.microsoft.com/office/drawing/2014/main" id="{0084E02E-4DB1-8D31-55BB-620B3BFE059D}"/>
                    </a:ext>
                  </a:extLst>
                </p:cNvPr>
                <p:cNvSpPr/>
                <p:nvPr/>
              </p:nvSpPr>
              <p:spPr>
                <a:xfrm flipH="1">
                  <a:off x="3618103" y="139572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Moon 69">
                  <a:extLst>
                    <a:ext uri="{FF2B5EF4-FFF2-40B4-BE49-F238E27FC236}">
                      <a16:creationId xmlns:a16="http://schemas.microsoft.com/office/drawing/2014/main" id="{7AC9ABCA-D48A-C47E-B34A-0037FF51AD62}"/>
                    </a:ext>
                  </a:extLst>
                </p:cNvPr>
                <p:cNvSpPr/>
                <p:nvPr/>
              </p:nvSpPr>
              <p:spPr>
                <a:xfrm flipH="1">
                  <a:off x="3722506" y="140835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Moon 70">
                  <a:extLst>
                    <a:ext uri="{FF2B5EF4-FFF2-40B4-BE49-F238E27FC236}">
                      <a16:creationId xmlns:a16="http://schemas.microsoft.com/office/drawing/2014/main" id="{134726A4-C66C-8D8C-73B3-F0A7FC3E850A}"/>
                    </a:ext>
                  </a:extLst>
                </p:cNvPr>
                <p:cNvSpPr/>
                <p:nvPr/>
              </p:nvSpPr>
              <p:spPr>
                <a:xfrm>
                  <a:off x="3627108" y="122615"/>
                  <a:ext cx="88824" cy="413568"/>
                </a:xfrm>
                <a:prstGeom prst="moon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A4413BF4-B75D-02FA-C53C-4447F9849DA5}"/>
                    </a:ext>
                  </a:extLst>
                </p:cNvPr>
                <p:cNvSpPr/>
                <p:nvPr/>
              </p:nvSpPr>
              <p:spPr>
                <a:xfrm>
                  <a:off x="3604866" y="-54286"/>
                  <a:ext cx="237285" cy="266447"/>
                </a:xfrm>
                <a:prstGeom prst="ellipse">
                  <a:avLst/>
                </a:prstGeom>
                <a:solidFill>
                  <a:srgbClr val="C0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4" name="Rounded Rectangle 324">
                <a:extLst>
                  <a:ext uri="{FF2B5EF4-FFF2-40B4-BE49-F238E27FC236}">
                    <a16:creationId xmlns:a16="http://schemas.microsoft.com/office/drawing/2014/main" id="{0BBCB2C6-4772-F780-26AE-0703CAC044E9}"/>
                  </a:ext>
                </a:extLst>
              </p:cNvPr>
              <p:cNvSpPr/>
              <p:nvPr/>
            </p:nvSpPr>
            <p:spPr>
              <a:xfrm>
                <a:off x="6145162" y="-472435"/>
                <a:ext cx="273055" cy="88173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325">
                <a:extLst>
                  <a:ext uri="{FF2B5EF4-FFF2-40B4-BE49-F238E27FC236}">
                    <a16:creationId xmlns:a16="http://schemas.microsoft.com/office/drawing/2014/main" id="{8DFD8CCC-FD69-D7E6-5CE2-72FE445B6D6E}"/>
                  </a:ext>
                </a:extLst>
              </p:cNvPr>
              <p:cNvSpPr/>
              <p:nvPr/>
            </p:nvSpPr>
            <p:spPr>
              <a:xfrm>
                <a:off x="6208595" y="-535982"/>
                <a:ext cx="141034" cy="119512"/>
              </a:xfrm>
              <a:prstGeom prst="roundRect">
                <a:avLst>
                  <a:gd name="adj" fmla="val 37526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5A2479F-92EA-8CDA-6F32-B8EB02A3E67B}"/>
                </a:ext>
              </a:extLst>
            </p:cNvPr>
            <p:cNvSpPr/>
            <p:nvPr/>
          </p:nvSpPr>
          <p:spPr>
            <a:xfrm rot="2977201">
              <a:off x="10458710" y="3608212"/>
              <a:ext cx="324455" cy="75352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EF4112C-25A9-92DA-67BD-A245050902B6}"/>
                </a:ext>
              </a:extLst>
            </p:cNvPr>
            <p:cNvGrpSpPr/>
            <p:nvPr/>
          </p:nvGrpSpPr>
          <p:grpSpPr>
            <a:xfrm rot="13844453">
              <a:off x="9535537" y="3823620"/>
              <a:ext cx="252323" cy="218090"/>
              <a:chOff x="4111665" y="-33852"/>
              <a:chExt cx="564869" cy="768466"/>
            </a:xfrm>
          </p:grpSpPr>
          <p:sp>
            <p:nvSpPr>
              <p:cNvPr id="49" name="Round Diagonal Corner Rectangle 330">
                <a:extLst>
                  <a:ext uri="{FF2B5EF4-FFF2-40B4-BE49-F238E27FC236}">
                    <a16:creationId xmlns:a16="http://schemas.microsoft.com/office/drawing/2014/main" id="{011C92AE-728F-85E7-7113-A298A03AEBB5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 Diagonal Corner Rectangle 331">
                <a:extLst>
                  <a:ext uri="{FF2B5EF4-FFF2-40B4-BE49-F238E27FC236}">
                    <a16:creationId xmlns:a16="http://schemas.microsoft.com/office/drawing/2014/main" id="{00268BA5-CC74-8D9E-CE93-811C38FB301B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 Diagonal Corner Rectangle 332">
                <a:extLst>
                  <a:ext uri="{FF2B5EF4-FFF2-40B4-BE49-F238E27FC236}">
                    <a16:creationId xmlns:a16="http://schemas.microsoft.com/office/drawing/2014/main" id="{73A05545-94B7-B70A-CF42-BB6559C27C68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 Diagonal Corner Rectangle 333">
                <a:extLst>
                  <a:ext uri="{FF2B5EF4-FFF2-40B4-BE49-F238E27FC236}">
                    <a16:creationId xmlns:a16="http://schemas.microsoft.com/office/drawing/2014/main" id="{FBA553C4-7845-DA86-A472-912C0B0644C9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 Diagonal Corner Rectangle 334">
                <a:extLst>
                  <a:ext uri="{FF2B5EF4-FFF2-40B4-BE49-F238E27FC236}">
                    <a16:creationId xmlns:a16="http://schemas.microsoft.com/office/drawing/2014/main" id="{D1BD4A59-DA3C-02A9-0A4F-AEBE159F690D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 Diagonal Corner Rectangle 335">
                <a:extLst>
                  <a:ext uri="{FF2B5EF4-FFF2-40B4-BE49-F238E27FC236}">
                    <a16:creationId xmlns:a16="http://schemas.microsoft.com/office/drawing/2014/main" id="{0A22D6BC-5490-15FB-A707-4791F879BA0C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CFF9650-F008-D891-950E-5453D04D0298}"/>
                </a:ext>
              </a:extLst>
            </p:cNvPr>
            <p:cNvGrpSpPr/>
            <p:nvPr/>
          </p:nvGrpSpPr>
          <p:grpSpPr>
            <a:xfrm rot="13844453">
              <a:off x="10244932" y="3828483"/>
              <a:ext cx="252323" cy="218090"/>
              <a:chOff x="4111665" y="-33852"/>
              <a:chExt cx="564869" cy="768466"/>
            </a:xfrm>
          </p:grpSpPr>
          <p:sp>
            <p:nvSpPr>
              <p:cNvPr id="43" name="Round Diagonal Corner Rectangle 337">
                <a:extLst>
                  <a:ext uri="{FF2B5EF4-FFF2-40B4-BE49-F238E27FC236}">
                    <a16:creationId xmlns:a16="http://schemas.microsoft.com/office/drawing/2014/main" id="{50A0260A-9495-E7EC-E7BD-8407C08E4423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 Diagonal Corner Rectangle 338">
                <a:extLst>
                  <a:ext uri="{FF2B5EF4-FFF2-40B4-BE49-F238E27FC236}">
                    <a16:creationId xmlns:a16="http://schemas.microsoft.com/office/drawing/2014/main" id="{DD6BC4FE-D983-13BB-8BED-5BC184230FD1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 Diagonal Corner Rectangle 339">
                <a:extLst>
                  <a:ext uri="{FF2B5EF4-FFF2-40B4-BE49-F238E27FC236}">
                    <a16:creationId xmlns:a16="http://schemas.microsoft.com/office/drawing/2014/main" id="{EC2BAB54-1398-07E5-5EB4-CA7F4E5E0005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 Diagonal Corner Rectangle 340">
                <a:extLst>
                  <a:ext uri="{FF2B5EF4-FFF2-40B4-BE49-F238E27FC236}">
                    <a16:creationId xmlns:a16="http://schemas.microsoft.com/office/drawing/2014/main" id="{FBB69ACD-3DFE-D82A-4941-60E908BEE05B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 Diagonal Corner Rectangle 341">
                <a:extLst>
                  <a:ext uri="{FF2B5EF4-FFF2-40B4-BE49-F238E27FC236}">
                    <a16:creationId xmlns:a16="http://schemas.microsoft.com/office/drawing/2014/main" id="{E7DE9D22-4887-0EB8-09BF-17D4318CF101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 Diagonal Corner Rectangle 342">
                <a:extLst>
                  <a:ext uri="{FF2B5EF4-FFF2-40B4-BE49-F238E27FC236}">
                    <a16:creationId xmlns:a16="http://schemas.microsoft.com/office/drawing/2014/main" id="{7A801BE4-DD75-253E-B342-E9A88911FA65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7" name="TextBox 206">
            <a:extLst>
              <a:ext uri="{FF2B5EF4-FFF2-40B4-BE49-F238E27FC236}">
                <a16:creationId xmlns:a16="http://schemas.microsoft.com/office/drawing/2014/main" id="{F940129A-704F-F8A5-248F-D755A5271A9A}"/>
              </a:ext>
            </a:extLst>
          </p:cNvPr>
          <p:cNvSpPr txBox="1"/>
          <p:nvPr/>
        </p:nvSpPr>
        <p:spPr>
          <a:xfrm>
            <a:off x="5958191" y="6112770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C. Bennett</a:t>
            </a:r>
          </a:p>
          <a:p>
            <a:r>
              <a:rPr lang="en-US" sz="1100" dirty="0"/>
              <a:t>D&amp;C 124:16-17</a:t>
            </a: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581DCD77-9500-2C65-F9FA-439B20632573}"/>
              </a:ext>
            </a:extLst>
          </p:cNvPr>
          <p:cNvGrpSpPr/>
          <p:nvPr/>
        </p:nvGrpSpPr>
        <p:grpSpPr>
          <a:xfrm>
            <a:off x="497220" y="877701"/>
            <a:ext cx="2257593" cy="5572233"/>
            <a:chOff x="684307" y="905563"/>
            <a:chExt cx="2184573" cy="519784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8B61A2C-97D5-BB14-A398-85CE4D545253}"/>
                </a:ext>
              </a:extLst>
            </p:cNvPr>
            <p:cNvSpPr/>
            <p:nvPr/>
          </p:nvSpPr>
          <p:spPr>
            <a:xfrm rot="4050661">
              <a:off x="1943929" y="5552524"/>
              <a:ext cx="354011" cy="747759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C1FC81D-326F-81ED-AD87-FBD273A036D2}"/>
                </a:ext>
              </a:extLst>
            </p:cNvPr>
            <p:cNvSpPr/>
            <p:nvPr/>
          </p:nvSpPr>
          <p:spPr>
            <a:xfrm rot="4050661">
              <a:off x="1165838" y="5506540"/>
              <a:ext cx="340882" cy="74775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0D38E93A-0229-D4C9-0ED7-D1989FCD650C}"/>
                </a:ext>
              </a:extLst>
            </p:cNvPr>
            <p:cNvSpPr/>
            <p:nvPr/>
          </p:nvSpPr>
          <p:spPr>
            <a:xfrm>
              <a:off x="968396" y="4048477"/>
              <a:ext cx="1652361" cy="1782889"/>
            </a:xfrm>
            <a:prstGeom prst="trapezoid">
              <a:avLst>
                <a:gd name="adj" fmla="val 16480"/>
              </a:avLst>
            </a:prstGeom>
            <a:solidFill>
              <a:srgbClr val="97710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7CAE1BD-6A4D-2929-B049-A3922F4470DC}"/>
                </a:ext>
              </a:extLst>
            </p:cNvPr>
            <p:cNvCxnSpPr/>
            <p:nvPr/>
          </p:nvCxnSpPr>
          <p:spPr>
            <a:xfrm flipH="1">
              <a:off x="1722994" y="4700705"/>
              <a:ext cx="15703" cy="111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998203A-C29C-2371-81C1-788043554441}"/>
                </a:ext>
              </a:extLst>
            </p:cNvPr>
            <p:cNvSpPr/>
            <p:nvPr/>
          </p:nvSpPr>
          <p:spPr>
            <a:xfrm rot="20117656">
              <a:off x="2483377" y="3516398"/>
              <a:ext cx="385503" cy="7381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45A76E9-0DEB-4B57-9F0D-1A56BF050003}"/>
                </a:ext>
              </a:extLst>
            </p:cNvPr>
            <p:cNvSpPr/>
            <p:nvPr/>
          </p:nvSpPr>
          <p:spPr>
            <a:xfrm rot="1100987">
              <a:off x="684307" y="3680698"/>
              <a:ext cx="409420" cy="7381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4A71BB18-0B1C-58C5-C01A-B0F370E95A16}"/>
                </a:ext>
              </a:extLst>
            </p:cNvPr>
            <p:cNvSpPr/>
            <p:nvPr/>
          </p:nvSpPr>
          <p:spPr>
            <a:xfrm rot="20029742">
              <a:off x="1926508" y="2544866"/>
              <a:ext cx="782772" cy="1525205"/>
            </a:xfrm>
            <a:prstGeom prst="trapezoid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2AE4A536-B5BE-B5EA-1ADE-C32924B4D67D}"/>
                </a:ext>
              </a:extLst>
            </p:cNvPr>
            <p:cNvSpPr/>
            <p:nvPr/>
          </p:nvSpPr>
          <p:spPr>
            <a:xfrm rot="1393824">
              <a:off x="845667" y="2637089"/>
              <a:ext cx="836609" cy="1529348"/>
            </a:xfrm>
            <a:prstGeom prst="trapezoid">
              <a:avLst>
                <a:gd name="adj" fmla="val 13115"/>
              </a:avLst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9D7A3842-C298-E2B6-8B6D-15171A5D103D}"/>
                </a:ext>
              </a:extLst>
            </p:cNvPr>
            <p:cNvSpPr/>
            <p:nvPr/>
          </p:nvSpPr>
          <p:spPr>
            <a:xfrm>
              <a:off x="1189673" y="2631441"/>
              <a:ext cx="1237306" cy="1602593"/>
            </a:xfrm>
            <a:prstGeom prst="trapezoid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A530F119-A1A4-90BD-3735-3E661D978DBF}"/>
                </a:ext>
              </a:extLst>
            </p:cNvPr>
            <p:cNvSpPr/>
            <p:nvPr/>
          </p:nvSpPr>
          <p:spPr>
            <a:xfrm rot="10800000">
              <a:off x="1522545" y="2603718"/>
              <a:ext cx="487545" cy="637650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4DC14855-0CCD-1833-9F64-CCDA0434A7AE}"/>
                </a:ext>
              </a:extLst>
            </p:cNvPr>
            <p:cNvSpPr/>
            <p:nvPr/>
          </p:nvSpPr>
          <p:spPr>
            <a:xfrm rot="4132187">
              <a:off x="1206409" y="1627274"/>
              <a:ext cx="1100943" cy="1603166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86DF7C4-3DDD-2E64-1484-667AC8E644E8}"/>
                </a:ext>
              </a:extLst>
            </p:cNvPr>
            <p:cNvSpPr/>
            <p:nvPr/>
          </p:nvSpPr>
          <p:spPr>
            <a:xfrm rot="15041309">
              <a:off x="903374" y="741792"/>
              <a:ext cx="1592772" cy="1920314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BABF3BC-2492-37E4-1BBF-7BC27A72F4E8}"/>
                </a:ext>
              </a:extLst>
            </p:cNvPr>
            <p:cNvSpPr/>
            <p:nvPr/>
          </p:nvSpPr>
          <p:spPr>
            <a:xfrm>
              <a:off x="1143729" y="1051879"/>
              <a:ext cx="1170855" cy="18547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: Rounded Corners 208">
              <a:extLst>
                <a:ext uri="{FF2B5EF4-FFF2-40B4-BE49-F238E27FC236}">
                  <a16:creationId xmlns:a16="http://schemas.microsoft.com/office/drawing/2014/main" id="{0BEE1248-628E-1A70-54CF-7BBD6A326029}"/>
                </a:ext>
              </a:extLst>
            </p:cNvPr>
            <p:cNvSpPr/>
            <p:nvPr/>
          </p:nvSpPr>
          <p:spPr>
            <a:xfrm>
              <a:off x="1143729" y="4095401"/>
              <a:ext cx="1283250" cy="213563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ame 209">
              <a:extLst>
                <a:ext uri="{FF2B5EF4-FFF2-40B4-BE49-F238E27FC236}">
                  <a16:creationId xmlns:a16="http://schemas.microsoft.com/office/drawing/2014/main" id="{08A94016-2962-3BD8-755A-2A16EBE3C4DA}"/>
                </a:ext>
              </a:extLst>
            </p:cNvPr>
            <p:cNvSpPr/>
            <p:nvPr/>
          </p:nvSpPr>
          <p:spPr>
            <a:xfrm>
              <a:off x="1622927" y="4055269"/>
              <a:ext cx="280252" cy="280252"/>
            </a:xfrm>
            <a:prstGeom prst="frame">
              <a:avLst>
                <a:gd name="adj1" fmla="val 2148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2" name="TextBox 211">
            <a:extLst>
              <a:ext uri="{FF2B5EF4-FFF2-40B4-BE49-F238E27FC236}">
                <a16:creationId xmlns:a16="http://schemas.microsoft.com/office/drawing/2014/main" id="{7F31B857-4466-ED15-2ED7-03423E01BA53}"/>
              </a:ext>
            </a:extLst>
          </p:cNvPr>
          <p:cNvSpPr txBox="1"/>
          <p:nvPr/>
        </p:nvSpPr>
        <p:spPr>
          <a:xfrm>
            <a:off x="7596712" y="295843"/>
            <a:ext cx="17887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T Benson</a:t>
            </a:r>
          </a:p>
          <a:p>
            <a:r>
              <a:rPr lang="en-US" sz="1100" dirty="0"/>
              <a:t>D&amp;C 136:12</a:t>
            </a:r>
          </a:p>
          <a:p>
            <a:r>
              <a:rPr lang="en-US" sz="1100" dirty="0"/>
              <a:t>Grandfather of Pres. Ezra Taft Benson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58B2B1B6-8E68-B1F1-9C2A-08BE7AA1EABA}"/>
              </a:ext>
            </a:extLst>
          </p:cNvPr>
          <p:cNvGrpSpPr/>
          <p:nvPr/>
        </p:nvGrpSpPr>
        <p:grpSpPr>
          <a:xfrm>
            <a:off x="8998933" y="799153"/>
            <a:ext cx="2217715" cy="5688225"/>
            <a:chOff x="4562876" y="549413"/>
            <a:chExt cx="2126620" cy="5454575"/>
          </a:xfrm>
        </p:grpSpPr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6719190-14C3-DA1B-385A-1482A11D5551}"/>
                </a:ext>
              </a:extLst>
            </p:cNvPr>
            <p:cNvSpPr/>
            <p:nvPr/>
          </p:nvSpPr>
          <p:spPr>
            <a:xfrm rot="4050661">
              <a:off x="5795587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2772DAA-92FA-741A-C48B-1C182C1E1FF8}"/>
                </a:ext>
              </a:extLst>
            </p:cNvPr>
            <p:cNvSpPr/>
            <p:nvPr/>
          </p:nvSpPr>
          <p:spPr>
            <a:xfrm rot="4050661">
              <a:off x="5053911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2FE00CCD-2C2A-5641-B3EE-990DC1BECF06}"/>
                </a:ext>
              </a:extLst>
            </p:cNvPr>
            <p:cNvSpPr/>
            <p:nvPr/>
          </p:nvSpPr>
          <p:spPr>
            <a:xfrm rot="20320050">
              <a:off x="6262629" y="3238063"/>
              <a:ext cx="349744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77A9A5F5-3E84-BAFA-69BC-D88D1EBA6AAF}"/>
                </a:ext>
              </a:extLst>
            </p:cNvPr>
            <p:cNvSpPr/>
            <p:nvPr/>
          </p:nvSpPr>
          <p:spPr>
            <a:xfrm rot="1538128">
              <a:off x="4601545" y="3299009"/>
              <a:ext cx="347673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0E0E2666-89E7-6DC5-168D-05E90831F68D}"/>
                </a:ext>
              </a:extLst>
            </p:cNvPr>
            <p:cNvSpPr/>
            <p:nvPr/>
          </p:nvSpPr>
          <p:spPr>
            <a:xfrm rot="20029742">
              <a:off x="5787305" y="2424143"/>
              <a:ext cx="714472" cy="1486091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1512FDD5-4E0E-AADF-9D01-F01A3B865173}"/>
                </a:ext>
              </a:extLst>
            </p:cNvPr>
            <p:cNvSpPr/>
            <p:nvPr/>
          </p:nvSpPr>
          <p:spPr>
            <a:xfrm rot="1905609">
              <a:off x="4723958" y="2459068"/>
              <a:ext cx="714472" cy="1530333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4595791C-4A77-A1AD-465B-9D9641B0B930}"/>
                </a:ext>
              </a:extLst>
            </p:cNvPr>
            <p:cNvSpPr/>
            <p:nvPr/>
          </p:nvSpPr>
          <p:spPr>
            <a:xfrm>
              <a:off x="5050762" y="2390650"/>
              <a:ext cx="1186682" cy="1752558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Isosceles Triangle 220">
              <a:extLst>
                <a:ext uri="{FF2B5EF4-FFF2-40B4-BE49-F238E27FC236}">
                  <a16:creationId xmlns:a16="http://schemas.microsoft.com/office/drawing/2014/main" id="{1E29524A-54D9-0F1A-589B-23DEE76CB391}"/>
                </a:ext>
              </a:extLst>
            </p:cNvPr>
            <p:cNvSpPr/>
            <p:nvPr/>
          </p:nvSpPr>
          <p:spPr>
            <a:xfrm rot="10800000">
              <a:off x="5296149" y="2328622"/>
              <a:ext cx="635941" cy="70102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9E954B96-E04C-6429-6694-A306C763C397}"/>
                </a:ext>
              </a:extLst>
            </p:cNvPr>
            <p:cNvSpPr/>
            <p:nvPr/>
          </p:nvSpPr>
          <p:spPr>
            <a:xfrm>
              <a:off x="4902426" y="3967953"/>
              <a:ext cx="1560744" cy="1752558"/>
            </a:xfrm>
            <a:prstGeom prst="trapezoid">
              <a:avLst>
                <a:gd name="adj" fmla="val 14055"/>
              </a:avLst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783DC4F5-93DC-FF87-854E-E13EB4B3B6F6}"/>
                </a:ext>
              </a:extLst>
            </p:cNvPr>
            <p:cNvSpPr/>
            <p:nvPr/>
          </p:nvSpPr>
          <p:spPr>
            <a:xfrm>
              <a:off x="5050762" y="3875964"/>
              <a:ext cx="1186682" cy="26724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BDBA6F06-FC47-C9AC-7E12-FCE23D8BBC70}"/>
                </a:ext>
              </a:extLst>
            </p:cNvPr>
            <p:cNvSpPr/>
            <p:nvPr/>
          </p:nvSpPr>
          <p:spPr>
            <a:xfrm>
              <a:off x="5502217" y="3838414"/>
              <a:ext cx="290221" cy="342892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CC850E4C-401C-EDDE-943F-DCB47F7B8959}"/>
                </a:ext>
              </a:extLst>
            </p:cNvPr>
            <p:cNvCxnSpPr/>
            <p:nvPr/>
          </p:nvCxnSpPr>
          <p:spPr>
            <a:xfrm flipH="1">
              <a:off x="5617946" y="4525136"/>
              <a:ext cx="16481" cy="11705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Rectangle: Diagonal Corners Snipped 225">
              <a:extLst>
                <a:ext uri="{FF2B5EF4-FFF2-40B4-BE49-F238E27FC236}">
                  <a16:creationId xmlns:a16="http://schemas.microsoft.com/office/drawing/2014/main" id="{5EDEBBDF-C590-BE3C-4B7E-233866603AA9}"/>
                </a:ext>
              </a:extLst>
            </p:cNvPr>
            <p:cNvSpPr/>
            <p:nvPr/>
          </p:nvSpPr>
          <p:spPr>
            <a:xfrm rot="19982265">
              <a:off x="5328064" y="2453846"/>
              <a:ext cx="175086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ectangle: Diagonal Corners Snipped 226">
              <a:extLst>
                <a:ext uri="{FF2B5EF4-FFF2-40B4-BE49-F238E27FC236}">
                  <a16:creationId xmlns:a16="http://schemas.microsoft.com/office/drawing/2014/main" id="{4CEE3ACA-5C7F-3CD2-EC4A-50931EB532AD}"/>
                </a:ext>
              </a:extLst>
            </p:cNvPr>
            <p:cNvSpPr/>
            <p:nvPr/>
          </p:nvSpPr>
          <p:spPr>
            <a:xfrm rot="1432984" flipH="1">
              <a:off x="5742733" y="2432892"/>
              <a:ext cx="200993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9FDFC630-D69E-A0C7-FE57-FAA8907EF696}"/>
                </a:ext>
              </a:extLst>
            </p:cNvPr>
            <p:cNvSpPr/>
            <p:nvPr/>
          </p:nvSpPr>
          <p:spPr>
            <a:xfrm rot="19503045">
              <a:off x="4795514" y="1657924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16282BE8-A95A-2CCC-8565-70F2A6888996}"/>
                </a:ext>
              </a:extLst>
            </p:cNvPr>
            <p:cNvSpPr/>
            <p:nvPr/>
          </p:nvSpPr>
          <p:spPr>
            <a:xfrm rot="2096955" flipH="1">
              <a:off x="6008301" y="1704618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6837DE2A-D4D6-F6DC-0998-A49D931D0895}"/>
                </a:ext>
              </a:extLst>
            </p:cNvPr>
            <p:cNvSpPr/>
            <p:nvPr/>
          </p:nvSpPr>
          <p:spPr>
            <a:xfrm rot="15421596">
              <a:off x="5420818" y="2105523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4F7925C1-B924-742D-1687-A677F84EA761}"/>
                </a:ext>
              </a:extLst>
            </p:cNvPr>
            <p:cNvSpPr/>
            <p:nvPr/>
          </p:nvSpPr>
          <p:spPr>
            <a:xfrm>
              <a:off x="4881701" y="646330"/>
              <a:ext cx="1483351" cy="19550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D2190667-04CF-60E7-DB62-DF93AC12196F}"/>
                </a:ext>
              </a:extLst>
            </p:cNvPr>
            <p:cNvSpPr/>
            <p:nvPr/>
          </p:nvSpPr>
          <p:spPr>
            <a:xfrm rot="21351986">
              <a:off x="4562876" y="549413"/>
              <a:ext cx="2126620" cy="1385646"/>
            </a:xfrm>
            <a:custGeom>
              <a:avLst/>
              <a:gdLst>
                <a:gd name="connsiteX0" fmla="*/ 925905 w 1809269"/>
                <a:gd name="connsiteY0" fmla="*/ 2 h 1178869"/>
                <a:gd name="connsiteX1" fmla="*/ 1141379 w 1809269"/>
                <a:gd name="connsiteY1" fmla="*/ 141517 h 1178869"/>
                <a:gd name="connsiteX2" fmla="*/ 1145935 w 1809269"/>
                <a:gd name="connsiteY2" fmla="*/ 152163 h 1178869"/>
                <a:gd name="connsiteX3" fmla="*/ 1436475 w 1809269"/>
                <a:gd name="connsiteY3" fmla="*/ 296983 h 1178869"/>
                <a:gd name="connsiteX4" fmla="*/ 1553583 w 1809269"/>
                <a:gd name="connsiteY4" fmla="*/ 431673 h 1178869"/>
                <a:gd name="connsiteX5" fmla="*/ 1557981 w 1809269"/>
                <a:gd name="connsiteY5" fmla="*/ 465100 h 1178869"/>
                <a:gd name="connsiteX6" fmla="*/ 1755002 w 1809269"/>
                <a:gd name="connsiteY6" fmla="*/ 700848 h 1178869"/>
                <a:gd name="connsiteX7" fmla="*/ 1725608 w 1809269"/>
                <a:gd name="connsiteY7" fmla="*/ 1029327 h 1178869"/>
                <a:gd name="connsiteX8" fmla="*/ 1546673 w 1809269"/>
                <a:gd name="connsiteY8" fmla="*/ 1178869 h 1178869"/>
                <a:gd name="connsiteX9" fmla="*/ 1322822 w 1809269"/>
                <a:gd name="connsiteY9" fmla="*/ 911018 h 1178869"/>
                <a:gd name="connsiteX10" fmla="*/ 1269488 w 1809269"/>
                <a:gd name="connsiteY10" fmla="*/ 740691 h 1178869"/>
                <a:gd name="connsiteX11" fmla="*/ 1270959 w 1809269"/>
                <a:gd name="connsiteY11" fmla="*/ 735605 h 1178869"/>
                <a:gd name="connsiteX12" fmla="*/ 1124706 w 1809269"/>
                <a:gd name="connsiteY12" fmla="*/ 662704 h 1178869"/>
                <a:gd name="connsiteX13" fmla="*/ 1007597 w 1809269"/>
                <a:gd name="connsiteY13" fmla="*/ 528015 h 1178869"/>
                <a:gd name="connsiteX14" fmla="*/ 998181 w 1809269"/>
                <a:gd name="connsiteY14" fmla="*/ 456443 h 1178869"/>
                <a:gd name="connsiteX15" fmla="*/ 912192 w 1809269"/>
                <a:gd name="connsiteY15" fmla="*/ 493238 h 1178869"/>
                <a:gd name="connsiteX16" fmla="*/ 693966 w 1809269"/>
                <a:gd name="connsiteY16" fmla="*/ 474787 h 1178869"/>
                <a:gd name="connsiteX17" fmla="*/ 693435 w 1809269"/>
                <a:gd name="connsiteY17" fmla="*/ 474368 h 1178869"/>
                <a:gd name="connsiteX18" fmla="*/ 640222 w 1809269"/>
                <a:gd name="connsiteY18" fmla="*/ 551624 h 1178869"/>
                <a:gd name="connsiteX19" fmla="*/ 490434 w 1809269"/>
                <a:gd name="connsiteY19" fmla="*/ 648678 h 1178869"/>
                <a:gd name="connsiteX20" fmla="*/ 466395 w 1809269"/>
                <a:gd name="connsiteY20" fmla="*/ 650767 h 1178869"/>
                <a:gd name="connsiteX21" fmla="*/ 466395 w 1809269"/>
                <a:gd name="connsiteY21" fmla="*/ 764547 h 1178869"/>
                <a:gd name="connsiteX22" fmla="*/ 233197 w 1809269"/>
                <a:gd name="connsiteY22" fmla="*/ 997745 h 1178869"/>
                <a:gd name="connsiteX23" fmla="*/ 0 w 1809269"/>
                <a:gd name="connsiteY23" fmla="*/ 997744 h 1178869"/>
                <a:gd name="connsiteX24" fmla="*/ 0 w 1809269"/>
                <a:gd name="connsiteY24" fmla="*/ 648670 h 1178869"/>
                <a:gd name="connsiteX25" fmla="*/ 142427 w 1809269"/>
                <a:gd name="connsiteY25" fmla="*/ 433798 h 1178869"/>
                <a:gd name="connsiteX26" fmla="*/ 158486 w 1809269"/>
                <a:gd name="connsiteY26" fmla="*/ 428813 h 1178869"/>
                <a:gd name="connsiteX27" fmla="*/ 321856 w 1809269"/>
                <a:gd name="connsiteY27" fmla="*/ 191630 h 1178869"/>
                <a:gd name="connsiteX28" fmla="*/ 516219 w 1809269"/>
                <a:gd name="connsiteY28" fmla="*/ 90702 h 1178869"/>
                <a:gd name="connsiteX29" fmla="*/ 583131 w 1809269"/>
                <a:gd name="connsiteY29" fmla="*/ 101161 h 1178869"/>
                <a:gd name="connsiteX30" fmla="*/ 611098 w 1809269"/>
                <a:gd name="connsiteY30" fmla="*/ 114778 h 1178869"/>
                <a:gd name="connsiteX31" fmla="*/ 835244 w 1809269"/>
                <a:gd name="connsiteY31" fmla="*/ 18864 h 1178869"/>
                <a:gd name="connsiteX32" fmla="*/ 925905 w 1809269"/>
                <a:gd name="connsiteY32" fmla="*/ 2 h 117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09269" h="1178869">
                  <a:moveTo>
                    <a:pt x="925905" y="2"/>
                  </a:moveTo>
                  <a:cubicBezTo>
                    <a:pt x="1016782" y="-378"/>
                    <a:pt x="1103379" y="52712"/>
                    <a:pt x="1141379" y="141517"/>
                  </a:cubicBezTo>
                  <a:lnTo>
                    <a:pt x="1145935" y="152163"/>
                  </a:lnTo>
                  <a:lnTo>
                    <a:pt x="1436475" y="296983"/>
                  </a:lnTo>
                  <a:cubicBezTo>
                    <a:pt x="1494108" y="325711"/>
                    <a:pt x="1534641" y="375079"/>
                    <a:pt x="1553583" y="431673"/>
                  </a:cubicBezTo>
                  <a:lnTo>
                    <a:pt x="1557981" y="465100"/>
                  </a:lnTo>
                  <a:lnTo>
                    <a:pt x="1755002" y="700848"/>
                  </a:lnTo>
                  <a:cubicBezTo>
                    <a:pt x="1837593" y="799672"/>
                    <a:pt x="1824433" y="946737"/>
                    <a:pt x="1725608" y="1029327"/>
                  </a:cubicBezTo>
                  <a:lnTo>
                    <a:pt x="1546673" y="1178869"/>
                  </a:lnTo>
                  <a:lnTo>
                    <a:pt x="1322822" y="911018"/>
                  </a:lnTo>
                  <a:cubicBezTo>
                    <a:pt x="1281526" y="861606"/>
                    <a:pt x="1264169" y="800134"/>
                    <a:pt x="1269488" y="740691"/>
                  </a:cubicBezTo>
                  <a:lnTo>
                    <a:pt x="1270959" y="735605"/>
                  </a:lnTo>
                  <a:lnTo>
                    <a:pt x="1124706" y="662704"/>
                  </a:lnTo>
                  <a:cubicBezTo>
                    <a:pt x="1067073" y="633977"/>
                    <a:pt x="1026540" y="584609"/>
                    <a:pt x="1007597" y="528015"/>
                  </a:cubicBezTo>
                  <a:lnTo>
                    <a:pt x="998181" y="456443"/>
                  </a:lnTo>
                  <a:lnTo>
                    <a:pt x="912192" y="493238"/>
                  </a:lnTo>
                  <a:cubicBezTo>
                    <a:pt x="838188" y="524905"/>
                    <a:pt x="756897" y="515330"/>
                    <a:pt x="693966" y="474787"/>
                  </a:cubicBezTo>
                  <a:lnTo>
                    <a:pt x="693435" y="474368"/>
                  </a:lnTo>
                  <a:lnTo>
                    <a:pt x="640222" y="551624"/>
                  </a:lnTo>
                  <a:cubicBezTo>
                    <a:pt x="603693" y="604657"/>
                    <a:pt x="549127" y="637863"/>
                    <a:pt x="490434" y="648678"/>
                  </a:cubicBezTo>
                  <a:lnTo>
                    <a:pt x="466395" y="650767"/>
                  </a:lnTo>
                  <a:lnTo>
                    <a:pt x="466395" y="764547"/>
                  </a:lnTo>
                  <a:cubicBezTo>
                    <a:pt x="466395" y="893339"/>
                    <a:pt x="361989" y="997745"/>
                    <a:pt x="233197" y="997745"/>
                  </a:cubicBezTo>
                  <a:lnTo>
                    <a:pt x="0" y="997744"/>
                  </a:lnTo>
                  <a:lnTo>
                    <a:pt x="0" y="648670"/>
                  </a:lnTo>
                  <a:cubicBezTo>
                    <a:pt x="0" y="552076"/>
                    <a:pt x="58729" y="469199"/>
                    <a:pt x="142427" y="433798"/>
                  </a:cubicBezTo>
                  <a:lnTo>
                    <a:pt x="158486" y="428813"/>
                  </a:lnTo>
                  <a:lnTo>
                    <a:pt x="321856" y="191630"/>
                  </a:lnTo>
                  <a:cubicBezTo>
                    <a:pt x="367517" y="125339"/>
                    <a:pt x="441362" y="90027"/>
                    <a:pt x="516219" y="90702"/>
                  </a:cubicBezTo>
                  <a:cubicBezTo>
                    <a:pt x="538677" y="90904"/>
                    <a:pt x="561225" y="94346"/>
                    <a:pt x="583131" y="101161"/>
                  </a:cubicBezTo>
                  <a:lnTo>
                    <a:pt x="611098" y="114778"/>
                  </a:lnTo>
                  <a:lnTo>
                    <a:pt x="835244" y="18864"/>
                  </a:lnTo>
                  <a:cubicBezTo>
                    <a:pt x="864845" y="6197"/>
                    <a:pt x="895613" y="129"/>
                    <a:pt x="925905" y="2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96B5148F-9A35-5EDE-8536-BBADE0AC231D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88EB535C-64D9-7E37-FBCD-EDE991734F76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9EAA9683-2887-E933-F7E0-C104719B33A9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67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val 109">
            <a:extLst>
              <a:ext uri="{FF2B5EF4-FFF2-40B4-BE49-F238E27FC236}">
                <a16:creationId xmlns:a16="http://schemas.microsoft.com/office/drawing/2014/main" id="{26F9C5A7-153D-403C-B1A9-BB84F3E7DFC0}"/>
              </a:ext>
            </a:extLst>
          </p:cNvPr>
          <p:cNvSpPr/>
          <p:nvPr/>
        </p:nvSpPr>
        <p:spPr>
          <a:xfrm rot="17836567">
            <a:off x="1833425" y="5768117"/>
            <a:ext cx="479322" cy="1003608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07F3F5F-EC58-4E55-BADA-784DB6AA3853}"/>
              </a:ext>
            </a:extLst>
          </p:cNvPr>
          <p:cNvSpPr/>
          <p:nvPr/>
        </p:nvSpPr>
        <p:spPr>
          <a:xfrm rot="4050661">
            <a:off x="924075" y="5750533"/>
            <a:ext cx="461546" cy="1003608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CFA9A51E-C5A9-4290-8CB3-3A4EF2F1B49B}"/>
              </a:ext>
            </a:extLst>
          </p:cNvPr>
          <p:cNvSpPr/>
          <p:nvPr/>
        </p:nvSpPr>
        <p:spPr>
          <a:xfrm rot="20117656">
            <a:off x="2354360" y="3837213"/>
            <a:ext cx="405617" cy="7835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E547A774-F2D1-442A-B583-EED1732791BD}"/>
              </a:ext>
            </a:extLst>
          </p:cNvPr>
          <p:cNvSpPr/>
          <p:nvPr/>
        </p:nvSpPr>
        <p:spPr>
          <a:xfrm rot="1100987">
            <a:off x="433254" y="3837214"/>
            <a:ext cx="430781" cy="7835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rapezoid 113">
            <a:extLst>
              <a:ext uri="{FF2B5EF4-FFF2-40B4-BE49-F238E27FC236}">
                <a16:creationId xmlns:a16="http://schemas.microsoft.com/office/drawing/2014/main" id="{3394B22D-D56A-4364-94ED-063BCE538EDE}"/>
              </a:ext>
            </a:extLst>
          </p:cNvPr>
          <p:cNvSpPr/>
          <p:nvPr/>
        </p:nvSpPr>
        <p:spPr>
          <a:xfrm rot="20029742">
            <a:off x="1738336" y="2783196"/>
            <a:ext cx="823612" cy="1562708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rapezoid 114">
            <a:extLst>
              <a:ext uri="{FF2B5EF4-FFF2-40B4-BE49-F238E27FC236}">
                <a16:creationId xmlns:a16="http://schemas.microsoft.com/office/drawing/2014/main" id="{CF01A15C-996F-4433-A009-D5F166BC55AD}"/>
              </a:ext>
            </a:extLst>
          </p:cNvPr>
          <p:cNvSpPr/>
          <p:nvPr/>
        </p:nvSpPr>
        <p:spPr>
          <a:xfrm rot="1905609">
            <a:off x="666487" y="2893440"/>
            <a:ext cx="880258" cy="1419783"/>
          </a:xfrm>
          <a:prstGeom prst="trapezoid">
            <a:avLst>
              <a:gd name="adj" fmla="val 1311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rapezoid 115">
            <a:extLst>
              <a:ext uri="{FF2B5EF4-FFF2-40B4-BE49-F238E27FC236}">
                <a16:creationId xmlns:a16="http://schemas.microsoft.com/office/drawing/2014/main" id="{81236B82-39FC-4CF0-8B20-1E6A9838508B}"/>
              </a:ext>
            </a:extLst>
          </p:cNvPr>
          <p:cNvSpPr/>
          <p:nvPr/>
        </p:nvSpPr>
        <p:spPr>
          <a:xfrm>
            <a:off x="975344" y="2872208"/>
            <a:ext cx="1301861" cy="1701057"/>
          </a:xfrm>
          <a:prstGeom prst="trapezoid">
            <a:avLst>
              <a:gd name="adj" fmla="val 2564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rapezoid 117">
            <a:extLst>
              <a:ext uri="{FF2B5EF4-FFF2-40B4-BE49-F238E27FC236}">
                <a16:creationId xmlns:a16="http://schemas.microsoft.com/office/drawing/2014/main" id="{82D0BC47-1639-4964-9AB8-651C38BA0F2E}"/>
              </a:ext>
            </a:extLst>
          </p:cNvPr>
          <p:cNvSpPr/>
          <p:nvPr/>
        </p:nvSpPr>
        <p:spPr>
          <a:xfrm>
            <a:off x="707983" y="4395072"/>
            <a:ext cx="1829431" cy="1892430"/>
          </a:xfrm>
          <a:prstGeom prst="trapezoid">
            <a:avLst>
              <a:gd name="adj" fmla="val 1648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0AB9F9F-4D06-4F90-8FE0-D83F94937192}"/>
              </a:ext>
            </a:extLst>
          </p:cNvPr>
          <p:cNvSpPr/>
          <p:nvPr/>
        </p:nvSpPr>
        <p:spPr>
          <a:xfrm>
            <a:off x="1144531" y="2892450"/>
            <a:ext cx="243232" cy="149338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BA5778D-ADE5-4F5B-9B2D-A99A0FF5C472}"/>
              </a:ext>
            </a:extLst>
          </p:cNvPr>
          <p:cNvSpPr/>
          <p:nvPr/>
        </p:nvSpPr>
        <p:spPr>
          <a:xfrm>
            <a:off x="1816107" y="2863371"/>
            <a:ext cx="232655" cy="150588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07C9347-1F0C-4D45-826E-7338B3284179}"/>
              </a:ext>
            </a:extLst>
          </p:cNvPr>
          <p:cNvSpPr/>
          <p:nvPr/>
        </p:nvSpPr>
        <p:spPr>
          <a:xfrm rot="5400000">
            <a:off x="1516409" y="3810888"/>
            <a:ext cx="216069" cy="1305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8C6F8B5-48C9-4713-BC97-529C38B2A9F9}"/>
              </a:ext>
            </a:extLst>
          </p:cNvPr>
          <p:cNvCxnSpPr/>
          <p:nvPr/>
        </p:nvCxnSpPr>
        <p:spPr>
          <a:xfrm flipH="1">
            <a:off x="1536490" y="5068608"/>
            <a:ext cx="16522" cy="11837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D928437-19C1-48D7-9770-FDE0E8D760A7}"/>
              </a:ext>
            </a:extLst>
          </p:cNvPr>
          <p:cNvSpPr/>
          <p:nvPr/>
        </p:nvSpPr>
        <p:spPr>
          <a:xfrm rot="11429939">
            <a:off x="954482" y="2683837"/>
            <a:ext cx="561589" cy="808087"/>
          </a:xfrm>
          <a:custGeom>
            <a:avLst/>
            <a:gdLst>
              <a:gd name="connsiteX0" fmla="*/ 301524 w 476617"/>
              <a:gd name="connsiteY0" fmla="*/ 679831 h 679831"/>
              <a:gd name="connsiteX1" fmla="*/ 98751 w 476617"/>
              <a:gd name="connsiteY1" fmla="*/ 517017 h 679831"/>
              <a:gd name="connsiteX2" fmla="*/ 0 w 476617"/>
              <a:gd name="connsiteY2" fmla="*/ 517017 h 679831"/>
              <a:gd name="connsiteX3" fmla="*/ 165792 w 476617"/>
              <a:gd name="connsiteY3" fmla="*/ 0 h 679831"/>
              <a:gd name="connsiteX4" fmla="*/ 273321 w 476617"/>
              <a:gd name="connsiteY4" fmla="*/ 291711 h 679831"/>
              <a:gd name="connsiteX5" fmla="*/ 476617 w 476617"/>
              <a:gd name="connsiteY5" fmla="*/ 157365 h 679831"/>
              <a:gd name="connsiteX6" fmla="*/ 356224 w 476617"/>
              <a:gd name="connsiteY6" fmla="*/ 516611 h 679831"/>
              <a:gd name="connsiteX7" fmla="*/ 356373 w 476617"/>
              <a:gd name="connsiteY7" fmla="*/ 517017 h 679831"/>
              <a:gd name="connsiteX8" fmla="*/ 356087 w 476617"/>
              <a:gd name="connsiteY8" fmla="*/ 517017 h 679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617" h="679831">
                <a:moveTo>
                  <a:pt x="301524" y="679831"/>
                </a:moveTo>
                <a:lnTo>
                  <a:pt x="98751" y="517017"/>
                </a:lnTo>
                <a:lnTo>
                  <a:pt x="0" y="517017"/>
                </a:lnTo>
                <a:lnTo>
                  <a:pt x="165792" y="0"/>
                </a:lnTo>
                <a:lnTo>
                  <a:pt x="273321" y="291711"/>
                </a:lnTo>
                <a:lnTo>
                  <a:pt x="476617" y="157365"/>
                </a:lnTo>
                <a:lnTo>
                  <a:pt x="356224" y="516611"/>
                </a:lnTo>
                <a:lnTo>
                  <a:pt x="356373" y="517017"/>
                </a:lnTo>
                <a:lnTo>
                  <a:pt x="356087" y="5170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B1D4447-F496-4D81-84AC-7EA9F372C988}"/>
              </a:ext>
            </a:extLst>
          </p:cNvPr>
          <p:cNvSpPr txBox="1"/>
          <p:nvPr/>
        </p:nvSpPr>
        <p:spPr>
          <a:xfrm>
            <a:off x="2872242" y="607983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Bent</a:t>
            </a:r>
          </a:p>
          <a:p>
            <a:r>
              <a:rPr lang="en-US" sz="1100" dirty="0"/>
              <a:t>D&amp;C 124:131-132</a:t>
            </a:r>
          </a:p>
        </p:txBody>
      </p:sp>
      <p:sp>
        <p:nvSpPr>
          <p:cNvPr id="4" name="Moon 3">
            <a:extLst>
              <a:ext uri="{FF2B5EF4-FFF2-40B4-BE49-F238E27FC236}">
                <a16:creationId xmlns:a16="http://schemas.microsoft.com/office/drawing/2014/main" id="{CDCE9A3D-B5BC-051B-82AD-06052D2F9143}"/>
              </a:ext>
            </a:extLst>
          </p:cNvPr>
          <p:cNvSpPr/>
          <p:nvPr/>
        </p:nvSpPr>
        <p:spPr>
          <a:xfrm rot="16200000">
            <a:off x="1436833" y="2570229"/>
            <a:ext cx="343948" cy="849269"/>
          </a:xfrm>
          <a:prstGeom prst="moo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658B8883-307E-4A84-AC43-BD0C2FA9181F}"/>
              </a:ext>
            </a:extLst>
          </p:cNvPr>
          <p:cNvSpPr/>
          <p:nvPr/>
        </p:nvSpPr>
        <p:spPr>
          <a:xfrm>
            <a:off x="707983" y="938664"/>
            <a:ext cx="1826243" cy="1551449"/>
          </a:xfrm>
          <a:prstGeom prst="roundRect">
            <a:avLst>
              <a:gd name="adj" fmla="val 19379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2295EA6A-72DB-45FB-B436-9C03F6C14FB5}"/>
              </a:ext>
            </a:extLst>
          </p:cNvPr>
          <p:cNvSpPr/>
          <p:nvPr/>
        </p:nvSpPr>
        <p:spPr>
          <a:xfrm>
            <a:off x="915937" y="945906"/>
            <a:ext cx="1404975" cy="21059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B0D10F34-1262-42AA-B7CF-6AE0F5F9DF73}"/>
              </a:ext>
            </a:extLst>
          </p:cNvPr>
          <p:cNvSpPr/>
          <p:nvPr/>
        </p:nvSpPr>
        <p:spPr>
          <a:xfrm>
            <a:off x="1144530" y="927895"/>
            <a:ext cx="928553" cy="478595"/>
          </a:xfrm>
          <a:prstGeom prst="roundRect">
            <a:avLst>
              <a:gd name="adj" fmla="val 19379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AA0D640-1C82-47F0-B9FF-8EE1798DDB21}"/>
              </a:ext>
            </a:extLst>
          </p:cNvPr>
          <p:cNvSpPr/>
          <p:nvPr/>
        </p:nvSpPr>
        <p:spPr>
          <a:xfrm>
            <a:off x="1002676" y="939567"/>
            <a:ext cx="278249" cy="3663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E8980021-6012-4B38-97F5-D61980B2EB00}"/>
              </a:ext>
            </a:extLst>
          </p:cNvPr>
          <p:cNvSpPr/>
          <p:nvPr/>
        </p:nvSpPr>
        <p:spPr>
          <a:xfrm>
            <a:off x="1982275" y="939567"/>
            <a:ext cx="278249" cy="36637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51E53C-ED46-24FE-A3C0-B49D00AB3D1A}"/>
              </a:ext>
            </a:extLst>
          </p:cNvPr>
          <p:cNvSpPr txBox="1"/>
          <p:nvPr/>
        </p:nvSpPr>
        <p:spPr>
          <a:xfrm>
            <a:off x="5988025" y="6288172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Titus Billings</a:t>
            </a:r>
          </a:p>
          <a:p>
            <a:r>
              <a:rPr lang="en-US" sz="1100" dirty="0"/>
              <a:t>D&amp;C 63:39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9B6F858-52F6-A561-8BB2-ED8AC2788EAF}"/>
              </a:ext>
            </a:extLst>
          </p:cNvPr>
          <p:cNvGrpSpPr/>
          <p:nvPr/>
        </p:nvGrpSpPr>
        <p:grpSpPr>
          <a:xfrm>
            <a:off x="4143137" y="951925"/>
            <a:ext cx="2955762" cy="5404920"/>
            <a:chOff x="1447800" y="1166061"/>
            <a:chExt cx="1806916" cy="3304135"/>
          </a:xfrm>
        </p:grpSpPr>
        <p:sp>
          <p:nvSpPr>
            <p:cNvPr id="16" name="Rounded Rectangle 36">
              <a:extLst>
                <a:ext uri="{FF2B5EF4-FFF2-40B4-BE49-F238E27FC236}">
                  <a16:creationId xmlns:a16="http://schemas.microsoft.com/office/drawing/2014/main" id="{B40E2C3F-C495-C503-4AC4-F6D59664B7FB}"/>
                </a:ext>
              </a:extLst>
            </p:cNvPr>
            <p:cNvSpPr/>
            <p:nvPr/>
          </p:nvSpPr>
          <p:spPr>
            <a:xfrm>
              <a:off x="1804066" y="1166061"/>
              <a:ext cx="862457" cy="931432"/>
            </a:xfrm>
            <a:prstGeom prst="roundRect">
              <a:avLst>
                <a:gd name="adj" fmla="val 3190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5C39F58-1831-ECC3-AF2D-D53F704E9212}"/>
                </a:ext>
              </a:extLst>
            </p:cNvPr>
            <p:cNvSpPr/>
            <p:nvPr/>
          </p:nvSpPr>
          <p:spPr>
            <a:xfrm rot="19338880">
              <a:off x="2780233" y="2966644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A34BA09-A52B-BA5C-2A14-51C4832DF1CB}"/>
                </a:ext>
              </a:extLst>
            </p:cNvPr>
            <p:cNvSpPr/>
            <p:nvPr/>
          </p:nvSpPr>
          <p:spPr>
            <a:xfrm rot="1933618">
              <a:off x="1447800" y="2967784"/>
              <a:ext cx="277889" cy="3742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DD4971A-29A3-3287-AAC4-22EA464CDD0D}"/>
                </a:ext>
              </a:extLst>
            </p:cNvPr>
            <p:cNvSpPr/>
            <p:nvPr/>
          </p:nvSpPr>
          <p:spPr>
            <a:xfrm rot="3417779">
              <a:off x="2252359" y="4075342"/>
              <a:ext cx="253983" cy="52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2AECAF7-7B71-2048-19B5-44BE5ED026BF}"/>
                </a:ext>
              </a:extLst>
            </p:cNvPr>
            <p:cNvSpPr/>
            <p:nvPr/>
          </p:nvSpPr>
          <p:spPr>
            <a:xfrm rot="3713177">
              <a:off x="1801508" y="4031699"/>
              <a:ext cx="253983" cy="62301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A4F132F4-E8A1-8045-00B9-EE3B95B44274}"/>
                </a:ext>
              </a:extLst>
            </p:cNvPr>
            <p:cNvSpPr/>
            <p:nvPr/>
          </p:nvSpPr>
          <p:spPr>
            <a:xfrm>
              <a:off x="2118972" y="3262271"/>
              <a:ext cx="547551" cy="1061599"/>
            </a:xfrm>
            <a:prstGeom prst="trapezoid">
              <a:avLst>
                <a:gd name="adj" fmla="val 78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AAB3BD51-205C-6D85-8D60-517121ADAFB3}"/>
                </a:ext>
              </a:extLst>
            </p:cNvPr>
            <p:cNvSpPr/>
            <p:nvPr/>
          </p:nvSpPr>
          <p:spPr>
            <a:xfrm rot="263894">
              <a:off x="1762764" y="3216548"/>
              <a:ext cx="491931" cy="1126446"/>
            </a:xfrm>
            <a:prstGeom prst="trapezoid">
              <a:avLst>
                <a:gd name="adj" fmla="val 0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C6EBAA76-509E-DFA0-1728-FE48F1A2F144}"/>
                </a:ext>
              </a:extLst>
            </p:cNvPr>
            <p:cNvSpPr/>
            <p:nvPr/>
          </p:nvSpPr>
          <p:spPr>
            <a:xfrm rot="1375821">
              <a:off x="1562636" y="2197209"/>
              <a:ext cx="419392" cy="999893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36594A6-8E40-F749-32F2-2DB0E927D7B5}"/>
                </a:ext>
              </a:extLst>
            </p:cNvPr>
            <p:cNvSpPr/>
            <p:nvPr/>
          </p:nvSpPr>
          <p:spPr>
            <a:xfrm rot="20337671">
              <a:off x="2464623" y="2217441"/>
              <a:ext cx="419392" cy="938892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63590414-1F46-95A3-6EC9-144D868B283A}"/>
                </a:ext>
              </a:extLst>
            </p:cNvPr>
            <p:cNvSpPr/>
            <p:nvPr/>
          </p:nvSpPr>
          <p:spPr>
            <a:xfrm>
              <a:off x="1786268" y="2208433"/>
              <a:ext cx="895024" cy="1140953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BCB5993-465B-A724-4A42-4AD79346A01E}"/>
                </a:ext>
              </a:extLst>
            </p:cNvPr>
            <p:cNvSpPr/>
            <p:nvPr/>
          </p:nvSpPr>
          <p:spPr>
            <a:xfrm>
              <a:off x="1943736" y="1570113"/>
              <a:ext cx="509476" cy="8636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9ED1B23-8F06-758E-4597-7EBEC371A090}"/>
                </a:ext>
              </a:extLst>
            </p:cNvPr>
            <p:cNvCxnSpPr>
              <a:endCxn id="43" idx="2"/>
            </p:cNvCxnSpPr>
            <p:nvPr/>
          </p:nvCxnSpPr>
          <p:spPr>
            <a:xfrm flipH="1">
              <a:off x="2233780" y="2461257"/>
              <a:ext cx="9486" cy="8881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553A2D2-A539-FD94-369E-3D81FF68443B}"/>
                </a:ext>
              </a:extLst>
            </p:cNvPr>
            <p:cNvSpPr/>
            <p:nvPr/>
          </p:nvSpPr>
          <p:spPr>
            <a:xfrm rot="15873315">
              <a:off x="2071871" y="3230860"/>
              <a:ext cx="243623" cy="671069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7F9822B2-6C73-DFEC-5333-F6E4C65705F8}"/>
                </a:ext>
              </a:extLst>
            </p:cNvPr>
            <p:cNvSpPr/>
            <p:nvPr/>
          </p:nvSpPr>
          <p:spPr>
            <a:xfrm>
              <a:off x="1720295" y="2579510"/>
              <a:ext cx="1035371" cy="1171530"/>
            </a:xfrm>
            <a:prstGeom prst="trapezoid">
              <a:avLst>
                <a:gd name="adj" fmla="val 17575"/>
              </a:avLst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A4674D0-BEFA-599A-FB04-CF83B742A3C1}"/>
                </a:ext>
              </a:extLst>
            </p:cNvPr>
            <p:cNvSpPr/>
            <p:nvPr/>
          </p:nvSpPr>
          <p:spPr>
            <a:xfrm>
              <a:off x="1898710" y="2208433"/>
              <a:ext cx="173630" cy="371077"/>
            </a:xfrm>
            <a:prstGeom prst="rect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2A6CC32-0383-388F-13F2-93F005B822D6}"/>
                </a:ext>
              </a:extLst>
            </p:cNvPr>
            <p:cNvSpPr/>
            <p:nvPr/>
          </p:nvSpPr>
          <p:spPr>
            <a:xfrm>
              <a:off x="2376502" y="2213533"/>
              <a:ext cx="173630" cy="371077"/>
            </a:xfrm>
            <a:prstGeom prst="rect">
              <a:avLst/>
            </a:prstGeom>
            <a:solidFill>
              <a:srgbClr val="E6CB8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Input 49">
              <a:extLst>
                <a:ext uri="{FF2B5EF4-FFF2-40B4-BE49-F238E27FC236}">
                  <a16:creationId xmlns:a16="http://schemas.microsoft.com/office/drawing/2014/main" id="{1E14D1F7-C103-4359-9E3D-F943BFF6B9E2}"/>
                </a:ext>
              </a:extLst>
            </p:cNvPr>
            <p:cNvSpPr/>
            <p:nvPr/>
          </p:nvSpPr>
          <p:spPr>
            <a:xfrm rot="7269359" flipV="1">
              <a:off x="2208515" y="2225042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Manual Input 50">
              <a:extLst>
                <a:ext uri="{FF2B5EF4-FFF2-40B4-BE49-F238E27FC236}">
                  <a16:creationId xmlns:a16="http://schemas.microsoft.com/office/drawing/2014/main" id="{468103F5-07CF-BFAF-FD73-DEA17D0B8C27}"/>
                </a:ext>
              </a:extLst>
            </p:cNvPr>
            <p:cNvSpPr/>
            <p:nvPr/>
          </p:nvSpPr>
          <p:spPr>
            <a:xfrm rot="14330641" flipH="1" flipV="1">
              <a:off x="1835722" y="2225042"/>
              <a:ext cx="407371" cy="154521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28C52F4F-4907-DE3D-5573-FB2D6EE342C4}"/>
                </a:ext>
              </a:extLst>
            </p:cNvPr>
            <p:cNvSpPr/>
            <p:nvPr/>
          </p:nvSpPr>
          <p:spPr>
            <a:xfrm>
              <a:off x="1848300" y="1193596"/>
              <a:ext cx="732174" cy="1115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C929BF9-4036-8E5A-F812-AA895748A2D5}"/>
                </a:ext>
              </a:extLst>
            </p:cNvPr>
            <p:cNvGrpSpPr/>
            <p:nvPr/>
          </p:nvGrpSpPr>
          <p:grpSpPr>
            <a:xfrm>
              <a:off x="2754829" y="2807447"/>
              <a:ext cx="499887" cy="541939"/>
              <a:chOff x="3319287" y="1328913"/>
              <a:chExt cx="762000" cy="826102"/>
            </a:xfrm>
          </p:grpSpPr>
          <p:sp>
            <p:nvSpPr>
              <p:cNvPr id="55" name="Rounded Rectangle 33">
                <a:extLst>
                  <a:ext uri="{FF2B5EF4-FFF2-40B4-BE49-F238E27FC236}">
                    <a16:creationId xmlns:a16="http://schemas.microsoft.com/office/drawing/2014/main" id="{1EE4DABA-D82B-C654-C881-4A116CDD82EF}"/>
                  </a:ext>
                </a:extLst>
              </p:cNvPr>
              <p:cNvSpPr/>
              <p:nvPr/>
            </p:nvSpPr>
            <p:spPr>
              <a:xfrm>
                <a:off x="3624087" y="1475405"/>
                <a:ext cx="109714" cy="679610"/>
              </a:xfrm>
              <a:prstGeom prst="roundRect">
                <a:avLst/>
              </a:prstGeom>
              <a:solidFill>
                <a:srgbClr val="BC8D08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Moon 55">
                <a:extLst>
                  <a:ext uri="{FF2B5EF4-FFF2-40B4-BE49-F238E27FC236}">
                    <a16:creationId xmlns:a16="http://schemas.microsoft.com/office/drawing/2014/main" id="{12CBD1BB-4977-35B9-3084-4FDE66631685}"/>
                  </a:ext>
                </a:extLst>
              </p:cNvPr>
              <p:cNvSpPr/>
              <p:nvPr/>
            </p:nvSpPr>
            <p:spPr>
              <a:xfrm rot="5400000">
                <a:off x="3581400" y="1066800"/>
                <a:ext cx="237774" cy="762000"/>
              </a:xfrm>
              <a:prstGeom prst="moon">
                <a:avLst>
                  <a:gd name="adj" fmla="val 63235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D984FE7-5008-ADAB-A1AD-E2F3928DF836}"/>
                </a:ext>
              </a:extLst>
            </p:cNvPr>
            <p:cNvSpPr/>
            <p:nvPr/>
          </p:nvSpPr>
          <p:spPr>
            <a:xfrm rot="19338880">
              <a:off x="2970273" y="3149260"/>
              <a:ext cx="142663" cy="1747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E3375F1-4A73-31B7-D376-1582D7B7D10B}"/>
              </a:ext>
            </a:extLst>
          </p:cNvPr>
          <p:cNvGrpSpPr/>
          <p:nvPr/>
        </p:nvGrpSpPr>
        <p:grpSpPr>
          <a:xfrm>
            <a:off x="8727537" y="984781"/>
            <a:ext cx="1971494" cy="5540641"/>
            <a:chOff x="8727537" y="984781"/>
            <a:chExt cx="1971494" cy="5540641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7DAC6D1F-84E1-17F1-7807-C0C7579F5EFB}"/>
                </a:ext>
              </a:extLst>
            </p:cNvPr>
            <p:cNvSpPr/>
            <p:nvPr/>
          </p:nvSpPr>
          <p:spPr>
            <a:xfrm rot="2418065">
              <a:off x="9052674" y="5756313"/>
              <a:ext cx="429159" cy="736253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5693B39-EC82-3484-A346-617B6512B4B0}"/>
                </a:ext>
              </a:extLst>
            </p:cNvPr>
            <p:cNvSpPr/>
            <p:nvPr/>
          </p:nvSpPr>
          <p:spPr>
            <a:xfrm rot="18917980">
              <a:off x="9884472" y="5789169"/>
              <a:ext cx="429159" cy="736253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5922905-1393-CE88-A8F7-AFC2618CF6F5}"/>
                </a:ext>
              </a:extLst>
            </p:cNvPr>
            <p:cNvSpPr/>
            <p:nvPr/>
          </p:nvSpPr>
          <p:spPr>
            <a:xfrm rot="1145043">
              <a:off x="8727537" y="3860858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6FF08BA-56E9-F298-84CA-CD833A7E9774}"/>
                </a:ext>
              </a:extLst>
            </p:cNvPr>
            <p:cNvSpPr/>
            <p:nvPr/>
          </p:nvSpPr>
          <p:spPr>
            <a:xfrm rot="20223871">
              <a:off x="10357447" y="3888280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6F888EA-3AAB-2917-F9B7-B03C048291B1}"/>
                </a:ext>
              </a:extLst>
            </p:cNvPr>
            <p:cNvSpPr/>
            <p:nvPr/>
          </p:nvSpPr>
          <p:spPr>
            <a:xfrm>
              <a:off x="9398907" y="2657477"/>
              <a:ext cx="543106" cy="18167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4F8BB849-F4FB-95D8-8ABD-D215E41B19D7}"/>
                </a:ext>
              </a:extLst>
            </p:cNvPr>
            <p:cNvSpPr/>
            <p:nvPr/>
          </p:nvSpPr>
          <p:spPr>
            <a:xfrm>
              <a:off x="8966360" y="4173745"/>
              <a:ext cx="1441642" cy="1954614"/>
            </a:xfrm>
            <a:prstGeom prst="trapezoid">
              <a:avLst>
                <a:gd name="adj" fmla="val 10259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6EAEBD09-57BD-8E42-492F-75B6B9E3368C}"/>
                </a:ext>
              </a:extLst>
            </p:cNvPr>
            <p:cNvSpPr/>
            <p:nvPr/>
          </p:nvSpPr>
          <p:spPr>
            <a:xfrm rot="20129723">
              <a:off x="9935666" y="2603191"/>
              <a:ext cx="538696" cy="1778663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4610D3C3-D58F-4B05-B1E8-23598A9AB18F}"/>
                </a:ext>
              </a:extLst>
            </p:cNvPr>
            <p:cNvSpPr/>
            <p:nvPr/>
          </p:nvSpPr>
          <p:spPr>
            <a:xfrm rot="21425549">
              <a:off x="9630447" y="2592928"/>
              <a:ext cx="655322" cy="2082311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BA4C4D51-E3DF-AB03-BF95-C902A45183A0}"/>
                </a:ext>
              </a:extLst>
            </p:cNvPr>
            <p:cNvSpPr/>
            <p:nvPr/>
          </p:nvSpPr>
          <p:spPr>
            <a:xfrm rot="1022222">
              <a:off x="8836114" y="2637613"/>
              <a:ext cx="732347" cy="1792616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3D4B953A-A900-D236-F7BF-60D7A827D2FF}"/>
                </a:ext>
              </a:extLst>
            </p:cNvPr>
            <p:cNvSpPr/>
            <p:nvPr/>
          </p:nvSpPr>
          <p:spPr>
            <a:xfrm rot="208288">
              <a:off x="9066259" y="2675463"/>
              <a:ext cx="655322" cy="202118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0867B3E-0E45-1143-943E-A4DDBC51CB44}"/>
                </a:ext>
              </a:extLst>
            </p:cNvPr>
            <p:cNvCxnSpPr>
              <a:cxnSpLocks/>
              <a:endCxn id="63" idx="2"/>
            </p:cNvCxnSpPr>
            <p:nvPr/>
          </p:nvCxnSpPr>
          <p:spPr>
            <a:xfrm>
              <a:off x="9674483" y="5069202"/>
              <a:ext cx="12698" cy="10591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D5756425-C584-A211-86D5-0F9D3F1715A9}"/>
                </a:ext>
              </a:extLst>
            </p:cNvPr>
            <p:cNvSpPr/>
            <p:nvPr/>
          </p:nvSpPr>
          <p:spPr>
            <a:xfrm>
              <a:off x="9229974" y="2479273"/>
              <a:ext cx="914414" cy="2411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Moon 77">
              <a:extLst>
                <a:ext uri="{FF2B5EF4-FFF2-40B4-BE49-F238E27FC236}">
                  <a16:creationId xmlns:a16="http://schemas.microsoft.com/office/drawing/2014/main" id="{D453C573-255D-840B-1F50-48441B3D4AE9}"/>
                </a:ext>
              </a:extLst>
            </p:cNvPr>
            <p:cNvSpPr/>
            <p:nvPr/>
          </p:nvSpPr>
          <p:spPr>
            <a:xfrm rot="16200000">
              <a:off x="9595040" y="2190765"/>
              <a:ext cx="170744" cy="826318"/>
            </a:xfrm>
            <a:prstGeom prst="moon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E80D49F-066B-B7BE-2E43-12EE900A9AE3}"/>
                </a:ext>
              </a:extLst>
            </p:cNvPr>
            <p:cNvSpPr/>
            <p:nvPr/>
          </p:nvSpPr>
          <p:spPr>
            <a:xfrm>
              <a:off x="9568829" y="2532211"/>
              <a:ext cx="261099" cy="210779"/>
            </a:xfrm>
            <a:custGeom>
              <a:avLst/>
              <a:gdLst>
                <a:gd name="connsiteX0" fmla="*/ 192042 w 438879"/>
                <a:gd name="connsiteY0" fmla="*/ 0 h 304681"/>
                <a:gd name="connsiteX1" fmla="*/ 269405 w 438879"/>
                <a:gd name="connsiteY1" fmla="*/ 37367 h 304681"/>
                <a:gd name="connsiteX2" fmla="*/ 283684 w 438879"/>
                <a:gd name="connsiteY2" fmla="*/ 62065 h 304681"/>
                <a:gd name="connsiteX3" fmla="*/ 286886 w 438879"/>
                <a:gd name="connsiteY3" fmla="*/ 59547 h 304681"/>
                <a:gd name="connsiteX4" fmla="*/ 329472 w 438879"/>
                <a:gd name="connsiteY4" fmla="*/ 49521 h 304681"/>
                <a:gd name="connsiteX5" fmla="*/ 438879 w 438879"/>
                <a:gd name="connsiteY5" fmla="*/ 177101 h 304681"/>
                <a:gd name="connsiteX6" fmla="*/ 329472 w 438879"/>
                <a:gd name="connsiteY6" fmla="*/ 304681 h 304681"/>
                <a:gd name="connsiteX7" fmla="*/ 252110 w 438879"/>
                <a:gd name="connsiteY7" fmla="*/ 267314 h 304681"/>
                <a:gd name="connsiteX8" fmla="*/ 237934 w 438879"/>
                <a:gd name="connsiteY8" fmla="*/ 242795 h 304681"/>
                <a:gd name="connsiteX9" fmla="*/ 234628 w 438879"/>
                <a:gd name="connsiteY9" fmla="*/ 245134 h 304681"/>
                <a:gd name="connsiteX10" fmla="*/ 194073 w 438879"/>
                <a:gd name="connsiteY10" fmla="*/ 254682 h 304681"/>
                <a:gd name="connsiteX11" fmla="*/ 186770 w 438879"/>
                <a:gd name="connsiteY11" fmla="*/ 267314 h 304681"/>
                <a:gd name="connsiteX12" fmla="*/ 109407 w 438879"/>
                <a:gd name="connsiteY12" fmla="*/ 304681 h 304681"/>
                <a:gd name="connsiteX13" fmla="*/ 0 w 438879"/>
                <a:gd name="connsiteY13" fmla="*/ 177101 h 304681"/>
                <a:gd name="connsiteX14" fmla="*/ 66821 w 438879"/>
                <a:gd name="connsiteY14" fmla="*/ 59547 h 304681"/>
                <a:gd name="connsiteX15" fmla="*/ 107376 w 438879"/>
                <a:gd name="connsiteY15" fmla="*/ 49999 h 304681"/>
                <a:gd name="connsiteX16" fmla="*/ 114680 w 438879"/>
                <a:gd name="connsiteY16" fmla="*/ 37367 h 304681"/>
                <a:gd name="connsiteX17" fmla="*/ 192042 w 438879"/>
                <a:gd name="connsiteY17" fmla="*/ 0 h 304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38879" h="304681">
                  <a:moveTo>
                    <a:pt x="192042" y="0"/>
                  </a:moveTo>
                  <a:cubicBezTo>
                    <a:pt x="222254" y="0"/>
                    <a:pt x="249606" y="14280"/>
                    <a:pt x="269405" y="37367"/>
                  </a:cubicBezTo>
                  <a:lnTo>
                    <a:pt x="283684" y="62065"/>
                  </a:lnTo>
                  <a:lnTo>
                    <a:pt x="286886" y="59547"/>
                  </a:lnTo>
                  <a:cubicBezTo>
                    <a:pt x="299975" y="53091"/>
                    <a:pt x="314366" y="49521"/>
                    <a:pt x="329472" y="49521"/>
                  </a:cubicBezTo>
                  <a:cubicBezTo>
                    <a:pt x="389896" y="49521"/>
                    <a:pt x="438879" y="106641"/>
                    <a:pt x="438879" y="177101"/>
                  </a:cubicBezTo>
                  <a:cubicBezTo>
                    <a:pt x="438879" y="247561"/>
                    <a:pt x="389896" y="304681"/>
                    <a:pt x="329472" y="304681"/>
                  </a:cubicBezTo>
                  <a:cubicBezTo>
                    <a:pt x="299260" y="304681"/>
                    <a:pt x="271908" y="290401"/>
                    <a:pt x="252110" y="267314"/>
                  </a:cubicBezTo>
                  <a:lnTo>
                    <a:pt x="237934" y="242795"/>
                  </a:lnTo>
                  <a:lnTo>
                    <a:pt x="234628" y="245134"/>
                  </a:lnTo>
                  <a:lnTo>
                    <a:pt x="194073" y="254682"/>
                  </a:lnTo>
                  <a:lnTo>
                    <a:pt x="186770" y="267314"/>
                  </a:lnTo>
                  <a:cubicBezTo>
                    <a:pt x="166971" y="290401"/>
                    <a:pt x="139619" y="304681"/>
                    <a:pt x="109407" y="304681"/>
                  </a:cubicBezTo>
                  <a:cubicBezTo>
                    <a:pt x="48983" y="304681"/>
                    <a:pt x="0" y="247561"/>
                    <a:pt x="0" y="177101"/>
                  </a:cubicBezTo>
                  <a:cubicBezTo>
                    <a:pt x="0" y="124256"/>
                    <a:pt x="27553" y="78915"/>
                    <a:pt x="66821" y="59547"/>
                  </a:cubicBezTo>
                  <a:lnTo>
                    <a:pt x="107376" y="49999"/>
                  </a:lnTo>
                  <a:lnTo>
                    <a:pt x="114680" y="37367"/>
                  </a:lnTo>
                  <a:cubicBezTo>
                    <a:pt x="134479" y="14280"/>
                    <a:pt x="161830" y="0"/>
                    <a:pt x="192042" y="0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7394C5E-47F5-472B-2C37-EEA36D507CC4}"/>
                </a:ext>
              </a:extLst>
            </p:cNvPr>
            <p:cNvSpPr/>
            <p:nvPr/>
          </p:nvSpPr>
          <p:spPr>
            <a:xfrm>
              <a:off x="9136555" y="1025902"/>
              <a:ext cx="1073169" cy="15739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34544CCB-CD8B-F9BF-FC8B-91986AA4D382}"/>
                </a:ext>
              </a:extLst>
            </p:cNvPr>
            <p:cNvSpPr/>
            <p:nvPr/>
          </p:nvSpPr>
          <p:spPr>
            <a:xfrm rot="16200000">
              <a:off x="9130739" y="886632"/>
              <a:ext cx="1050709" cy="1247008"/>
            </a:xfrm>
            <a:custGeom>
              <a:avLst/>
              <a:gdLst>
                <a:gd name="connsiteX0" fmla="*/ 1284584 w 1284584"/>
                <a:gd name="connsiteY0" fmla="*/ 1178738 h 1351698"/>
                <a:gd name="connsiteX1" fmla="*/ 1284584 w 1284584"/>
                <a:gd name="connsiteY1" fmla="*/ 1279562 h 1351698"/>
                <a:gd name="connsiteX2" fmla="*/ 1278915 w 1284584"/>
                <a:gd name="connsiteY2" fmla="*/ 1307641 h 1351698"/>
                <a:gd name="connsiteX3" fmla="*/ 1275017 w 1284584"/>
                <a:gd name="connsiteY3" fmla="*/ 1313423 h 1351698"/>
                <a:gd name="connsiteX4" fmla="*/ 1275017 w 1284584"/>
                <a:gd name="connsiteY4" fmla="*/ 1349921 h 1351698"/>
                <a:gd name="connsiteX5" fmla="*/ 1221250 w 1284584"/>
                <a:gd name="connsiteY5" fmla="*/ 1349921 h 1351698"/>
                <a:gd name="connsiteX6" fmla="*/ 1212448 w 1284584"/>
                <a:gd name="connsiteY6" fmla="*/ 1351698 h 1351698"/>
                <a:gd name="connsiteX7" fmla="*/ 0 w 1284584"/>
                <a:gd name="connsiteY7" fmla="*/ 1351698 h 1351698"/>
                <a:gd name="connsiteX8" fmla="*/ 0 w 1284584"/>
                <a:gd name="connsiteY8" fmla="*/ 1250874 h 1351698"/>
                <a:gd name="connsiteX9" fmla="*/ 72136 w 1284584"/>
                <a:gd name="connsiteY9" fmla="*/ 1178738 h 1351698"/>
                <a:gd name="connsiteX10" fmla="*/ 656524 w 1284584"/>
                <a:gd name="connsiteY10" fmla="*/ 1178738 h 1351698"/>
                <a:gd name="connsiteX11" fmla="*/ 643859 w 1284584"/>
                <a:gd name="connsiteY11" fmla="*/ 1137939 h 1351698"/>
                <a:gd name="connsiteX12" fmla="*/ 638465 w 1284584"/>
                <a:gd name="connsiteY12" fmla="*/ 1084434 h 1351698"/>
                <a:gd name="connsiteX13" fmla="*/ 638465 w 1284584"/>
                <a:gd name="connsiteY13" fmla="*/ 219605 h 1351698"/>
                <a:gd name="connsiteX14" fmla="*/ 67343 w 1284584"/>
                <a:gd name="connsiteY14" fmla="*/ 177768 h 1351698"/>
                <a:gd name="connsiteX15" fmla="*/ 670 w 1284584"/>
                <a:gd name="connsiteY15" fmla="*/ 100555 h 1351698"/>
                <a:gd name="connsiteX16" fmla="*/ 8035 w 1284584"/>
                <a:gd name="connsiteY16" fmla="*/ 0 h 1351698"/>
                <a:gd name="connsiteX17" fmla="*/ 899976 w 1284584"/>
                <a:gd name="connsiteY17" fmla="*/ 65337 h 1351698"/>
                <a:gd name="connsiteX18" fmla="*/ 1009530 w 1284584"/>
                <a:gd name="connsiteY18" fmla="*/ 65337 h 1351698"/>
                <a:gd name="connsiteX19" fmla="*/ 1063035 w 1284584"/>
                <a:gd name="connsiteY19" fmla="*/ 70731 h 1351698"/>
                <a:gd name="connsiteX20" fmla="*/ 1090655 w 1284584"/>
                <a:gd name="connsiteY20" fmla="*/ 79305 h 1351698"/>
                <a:gd name="connsiteX21" fmla="*/ 1217243 w 1284584"/>
                <a:gd name="connsiteY21" fmla="*/ 88578 h 1351698"/>
                <a:gd name="connsiteX22" fmla="*/ 1283917 w 1284584"/>
                <a:gd name="connsiteY22" fmla="*/ 165791 h 1351698"/>
                <a:gd name="connsiteX23" fmla="*/ 1276551 w 1284584"/>
                <a:gd name="connsiteY23" fmla="*/ 266346 h 1351698"/>
                <a:gd name="connsiteX24" fmla="*/ 1265976 w 1284584"/>
                <a:gd name="connsiteY24" fmla="*/ 265571 h 1351698"/>
                <a:gd name="connsiteX25" fmla="*/ 1269623 w 1284584"/>
                <a:gd name="connsiteY25" fmla="*/ 277320 h 1351698"/>
                <a:gd name="connsiteX26" fmla="*/ 1275017 w 1284584"/>
                <a:gd name="connsiteY26" fmla="*/ 330824 h 1351698"/>
                <a:gd name="connsiteX27" fmla="*/ 1275017 w 1284584"/>
                <a:gd name="connsiteY27" fmla="*/ 1178738 h 1351698"/>
                <a:gd name="connsiteX0" fmla="*/ 1284584 w 1284584"/>
                <a:gd name="connsiteY0" fmla="*/ 1178738 h 1351698"/>
                <a:gd name="connsiteX1" fmla="*/ 1284584 w 1284584"/>
                <a:gd name="connsiteY1" fmla="*/ 1279562 h 1351698"/>
                <a:gd name="connsiteX2" fmla="*/ 1278915 w 1284584"/>
                <a:gd name="connsiteY2" fmla="*/ 1307641 h 1351698"/>
                <a:gd name="connsiteX3" fmla="*/ 1275017 w 1284584"/>
                <a:gd name="connsiteY3" fmla="*/ 1313423 h 1351698"/>
                <a:gd name="connsiteX4" fmla="*/ 1275017 w 1284584"/>
                <a:gd name="connsiteY4" fmla="*/ 1349921 h 1351698"/>
                <a:gd name="connsiteX5" fmla="*/ 1221250 w 1284584"/>
                <a:gd name="connsiteY5" fmla="*/ 1349921 h 1351698"/>
                <a:gd name="connsiteX6" fmla="*/ 1212448 w 1284584"/>
                <a:gd name="connsiteY6" fmla="*/ 1351698 h 1351698"/>
                <a:gd name="connsiteX7" fmla="*/ 0 w 1284584"/>
                <a:gd name="connsiteY7" fmla="*/ 1351698 h 1351698"/>
                <a:gd name="connsiteX8" fmla="*/ 0 w 1284584"/>
                <a:gd name="connsiteY8" fmla="*/ 1250874 h 1351698"/>
                <a:gd name="connsiteX9" fmla="*/ 72136 w 1284584"/>
                <a:gd name="connsiteY9" fmla="*/ 1178738 h 1351698"/>
                <a:gd name="connsiteX10" fmla="*/ 656524 w 1284584"/>
                <a:gd name="connsiteY10" fmla="*/ 1178738 h 1351698"/>
                <a:gd name="connsiteX11" fmla="*/ 643859 w 1284584"/>
                <a:gd name="connsiteY11" fmla="*/ 1137939 h 1351698"/>
                <a:gd name="connsiteX12" fmla="*/ 638465 w 1284584"/>
                <a:gd name="connsiteY12" fmla="*/ 1084434 h 1351698"/>
                <a:gd name="connsiteX13" fmla="*/ 638465 w 1284584"/>
                <a:gd name="connsiteY13" fmla="*/ 219605 h 1351698"/>
                <a:gd name="connsiteX14" fmla="*/ 67343 w 1284584"/>
                <a:gd name="connsiteY14" fmla="*/ 177768 h 1351698"/>
                <a:gd name="connsiteX15" fmla="*/ 670 w 1284584"/>
                <a:gd name="connsiteY15" fmla="*/ 100555 h 1351698"/>
                <a:gd name="connsiteX16" fmla="*/ 8035 w 1284584"/>
                <a:gd name="connsiteY16" fmla="*/ 0 h 1351698"/>
                <a:gd name="connsiteX17" fmla="*/ 899976 w 1284584"/>
                <a:gd name="connsiteY17" fmla="*/ 65337 h 1351698"/>
                <a:gd name="connsiteX18" fmla="*/ 1009530 w 1284584"/>
                <a:gd name="connsiteY18" fmla="*/ 65337 h 1351698"/>
                <a:gd name="connsiteX19" fmla="*/ 1063035 w 1284584"/>
                <a:gd name="connsiteY19" fmla="*/ 70731 h 1351698"/>
                <a:gd name="connsiteX20" fmla="*/ 1090655 w 1284584"/>
                <a:gd name="connsiteY20" fmla="*/ 79305 h 1351698"/>
                <a:gd name="connsiteX21" fmla="*/ 1217243 w 1284584"/>
                <a:gd name="connsiteY21" fmla="*/ 88578 h 1351698"/>
                <a:gd name="connsiteX22" fmla="*/ 1283917 w 1284584"/>
                <a:gd name="connsiteY22" fmla="*/ 165791 h 1351698"/>
                <a:gd name="connsiteX23" fmla="*/ 1276551 w 1284584"/>
                <a:gd name="connsiteY23" fmla="*/ 266346 h 1351698"/>
                <a:gd name="connsiteX24" fmla="*/ 1265976 w 1284584"/>
                <a:gd name="connsiteY24" fmla="*/ 265571 h 1351698"/>
                <a:gd name="connsiteX25" fmla="*/ 1269623 w 1284584"/>
                <a:gd name="connsiteY25" fmla="*/ 277320 h 1351698"/>
                <a:gd name="connsiteX26" fmla="*/ 1275017 w 1284584"/>
                <a:gd name="connsiteY26" fmla="*/ 330824 h 1351698"/>
                <a:gd name="connsiteX27" fmla="*/ 1275017 w 1284584"/>
                <a:gd name="connsiteY27" fmla="*/ 1178738 h 1351698"/>
                <a:gd name="connsiteX28" fmla="*/ 1284584 w 1284584"/>
                <a:gd name="connsiteY28" fmla="*/ 1178738 h 135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284584" h="1351698">
                  <a:moveTo>
                    <a:pt x="1284584" y="1178738"/>
                  </a:moveTo>
                  <a:lnTo>
                    <a:pt x="1284584" y="1279562"/>
                  </a:lnTo>
                  <a:cubicBezTo>
                    <a:pt x="1284584" y="1289522"/>
                    <a:pt x="1282566" y="1299011"/>
                    <a:pt x="1278915" y="1307641"/>
                  </a:cubicBezTo>
                  <a:lnTo>
                    <a:pt x="1275017" y="1313423"/>
                  </a:lnTo>
                  <a:lnTo>
                    <a:pt x="1275017" y="1349921"/>
                  </a:lnTo>
                  <a:lnTo>
                    <a:pt x="1221250" y="1349921"/>
                  </a:lnTo>
                  <a:lnTo>
                    <a:pt x="1212448" y="1351698"/>
                  </a:lnTo>
                  <a:lnTo>
                    <a:pt x="0" y="1351698"/>
                  </a:lnTo>
                  <a:lnTo>
                    <a:pt x="0" y="1250874"/>
                  </a:lnTo>
                  <a:cubicBezTo>
                    <a:pt x="0" y="1211034"/>
                    <a:pt x="32296" y="1178738"/>
                    <a:pt x="72136" y="1178738"/>
                  </a:cubicBezTo>
                  <a:lnTo>
                    <a:pt x="656524" y="1178738"/>
                  </a:lnTo>
                  <a:lnTo>
                    <a:pt x="643859" y="1137939"/>
                  </a:lnTo>
                  <a:cubicBezTo>
                    <a:pt x="640322" y="1120656"/>
                    <a:pt x="638465" y="1102762"/>
                    <a:pt x="638465" y="1084434"/>
                  </a:cubicBezTo>
                  <a:cubicBezTo>
                    <a:pt x="638465" y="796158"/>
                    <a:pt x="976922" y="671563"/>
                    <a:pt x="638465" y="219605"/>
                  </a:cubicBezTo>
                  <a:lnTo>
                    <a:pt x="67343" y="177768"/>
                  </a:lnTo>
                  <a:cubicBezTo>
                    <a:pt x="27609" y="174858"/>
                    <a:pt x="-2241" y="140288"/>
                    <a:pt x="670" y="100555"/>
                  </a:cubicBezTo>
                  <a:lnTo>
                    <a:pt x="8035" y="0"/>
                  </a:lnTo>
                  <a:lnTo>
                    <a:pt x="899976" y="65337"/>
                  </a:lnTo>
                  <a:lnTo>
                    <a:pt x="1009530" y="65337"/>
                  </a:lnTo>
                  <a:cubicBezTo>
                    <a:pt x="1027858" y="65337"/>
                    <a:pt x="1045752" y="67194"/>
                    <a:pt x="1063035" y="70731"/>
                  </a:cubicBezTo>
                  <a:lnTo>
                    <a:pt x="1090655" y="79305"/>
                  </a:lnTo>
                  <a:lnTo>
                    <a:pt x="1217243" y="88578"/>
                  </a:lnTo>
                  <a:cubicBezTo>
                    <a:pt x="1256977" y="91488"/>
                    <a:pt x="1286827" y="126058"/>
                    <a:pt x="1283917" y="165791"/>
                  </a:cubicBezTo>
                  <a:lnTo>
                    <a:pt x="1276551" y="266346"/>
                  </a:lnTo>
                  <a:lnTo>
                    <a:pt x="1265976" y="265571"/>
                  </a:lnTo>
                  <a:lnTo>
                    <a:pt x="1269623" y="277320"/>
                  </a:lnTo>
                  <a:cubicBezTo>
                    <a:pt x="1273160" y="294602"/>
                    <a:pt x="1275017" y="312496"/>
                    <a:pt x="1275017" y="330824"/>
                  </a:cubicBezTo>
                  <a:lnTo>
                    <a:pt x="1275017" y="1178738"/>
                  </a:lnTo>
                  <a:lnTo>
                    <a:pt x="1284584" y="1178738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8037A3E0-0F86-1E32-8EFF-734F8AAB2B71}"/>
              </a:ext>
            </a:extLst>
          </p:cNvPr>
          <p:cNvSpPr txBox="1"/>
          <p:nvPr/>
        </p:nvSpPr>
        <p:spPr>
          <a:xfrm>
            <a:off x="7880403" y="26146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Lilburn W. Boggs</a:t>
            </a:r>
          </a:p>
          <a:p>
            <a:r>
              <a:rPr lang="en-US" sz="1100" dirty="0"/>
              <a:t>Governor of Missouri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311BB23-BC47-6B34-EF3F-24F66C1BCB96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610AA33D-FFE0-352F-4531-F3604A517CCD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AF460AB-B15B-BB8C-CA61-04268DD1A93D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22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0ADCD483-C390-4087-6DFA-577CA0E38C4E}"/>
              </a:ext>
            </a:extLst>
          </p:cNvPr>
          <p:cNvGrpSpPr/>
          <p:nvPr/>
        </p:nvGrpSpPr>
        <p:grpSpPr>
          <a:xfrm>
            <a:off x="418924" y="802610"/>
            <a:ext cx="2217309" cy="5837847"/>
            <a:chOff x="4393961" y="332178"/>
            <a:chExt cx="2217309" cy="5837847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0155BBE-0222-49D9-B519-595FE124638A}"/>
                </a:ext>
              </a:extLst>
            </p:cNvPr>
            <p:cNvSpPr/>
            <p:nvPr/>
          </p:nvSpPr>
          <p:spPr>
            <a:xfrm rot="18783087">
              <a:off x="4885750" y="5625267"/>
              <a:ext cx="688131" cy="401386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E3E4E80-4516-49B3-A269-3BBD6CEAD2B5}"/>
                </a:ext>
              </a:extLst>
            </p:cNvPr>
            <p:cNvSpPr/>
            <p:nvPr/>
          </p:nvSpPr>
          <p:spPr>
            <a:xfrm rot="18783087">
              <a:off x="5497422" y="5625267"/>
              <a:ext cx="688131" cy="401386"/>
            </a:xfrm>
            <a:prstGeom prst="ellipse">
              <a:avLst/>
            </a:prstGeom>
            <a:solidFill>
              <a:srgbClr val="4C1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Double Wave 30">
              <a:extLst>
                <a:ext uri="{FF2B5EF4-FFF2-40B4-BE49-F238E27FC236}">
                  <a16:creationId xmlns:a16="http://schemas.microsoft.com/office/drawing/2014/main" id="{C0F49B12-3862-44CE-914A-98D40F86E343}"/>
                </a:ext>
              </a:extLst>
            </p:cNvPr>
            <p:cNvSpPr/>
            <p:nvPr/>
          </p:nvSpPr>
          <p:spPr>
            <a:xfrm rot="6538139">
              <a:off x="4214563" y="993338"/>
              <a:ext cx="1553929" cy="873968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Double Wave 31">
              <a:extLst>
                <a:ext uri="{FF2B5EF4-FFF2-40B4-BE49-F238E27FC236}">
                  <a16:creationId xmlns:a16="http://schemas.microsoft.com/office/drawing/2014/main" id="{467270A5-5C0B-4CA4-8211-40FDA25387C4}"/>
                </a:ext>
              </a:extLst>
            </p:cNvPr>
            <p:cNvSpPr/>
            <p:nvPr/>
          </p:nvSpPr>
          <p:spPr>
            <a:xfrm rot="15426456" flipH="1">
              <a:off x="5057803" y="1161199"/>
              <a:ext cx="1780883" cy="624232"/>
            </a:xfrm>
            <a:prstGeom prst="doubleWave">
              <a:avLst>
                <a:gd name="adj1" fmla="val 7619"/>
                <a:gd name="adj2" fmla="val -10000"/>
              </a:avLst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B4F8F6C-1027-499F-9B2C-90626D8625FD}"/>
                </a:ext>
              </a:extLst>
            </p:cNvPr>
            <p:cNvSpPr/>
            <p:nvPr/>
          </p:nvSpPr>
          <p:spPr>
            <a:xfrm rot="4570620">
              <a:off x="6114286" y="3480476"/>
              <a:ext cx="535213" cy="4587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67F060F-87B8-4962-AC11-56828B8B8531}"/>
                </a:ext>
              </a:extLst>
            </p:cNvPr>
            <p:cNvSpPr/>
            <p:nvPr/>
          </p:nvSpPr>
          <p:spPr>
            <a:xfrm rot="4570620">
              <a:off x="4355731" y="3556935"/>
              <a:ext cx="535213" cy="4587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51EB2229-A352-4A1C-AD3E-3E70041489AB}"/>
                </a:ext>
              </a:extLst>
            </p:cNvPr>
            <p:cNvSpPr/>
            <p:nvPr/>
          </p:nvSpPr>
          <p:spPr>
            <a:xfrm rot="1375821">
              <a:off x="4560700" y="1780675"/>
              <a:ext cx="771091" cy="2091414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23012EB7-F1A1-4F95-8546-C0F4350451C5}"/>
                </a:ext>
              </a:extLst>
            </p:cNvPr>
            <p:cNvSpPr/>
            <p:nvPr/>
          </p:nvSpPr>
          <p:spPr>
            <a:xfrm rot="20135346">
              <a:off x="5625220" y="1861176"/>
              <a:ext cx="771091" cy="1962418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53119FD8-53A6-4400-9377-B64F9A00CB59}"/>
                </a:ext>
              </a:extLst>
            </p:cNvPr>
            <p:cNvSpPr/>
            <p:nvPr/>
          </p:nvSpPr>
          <p:spPr>
            <a:xfrm>
              <a:off x="4888058" y="1866013"/>
              <a:ext cx="1120808" cy="2446686"/>
            </a:xfrm>
            <a:prstGeom prst="trapezoid">
              <a:avLst>
                <a:gd name="adj" fmla="val 185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C2104CF3-C4DE-498A-8538-440C38E146C9}"/>
                </a:ext>
              </a:extLst>
            </p:cNvPr>
            <p:cNvSpPr/>
            <p:nvPr/>
          </p:nvSpPr>
          <p:spPr>
            <a:xfrm>
              <a:off x="4912010" y="4094509"/>
              <a:ext cx="653545" cy="1663051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C5946697-B20D-417D-A92E-35DBE2D6C539}"/>
                </a:ext>
              </a:extLst>
            </p:cNvPr>
            <p:cNvSpPr/>
            <p:nvPr/>
          </p:nvSpPr>
          <p:spPr>
            <a:xfrm rot="21345976">
              <a:off x="5532030" y="4019777"/>
              <a:ext cx="653545" cy="1739508"/>
            </a:xfrm>
            <a:prstGeom prst="trapezoid">
              <a:avLst>
                <a:gd name="adj" fmla="val 668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4B978F76-6703-4FA0-81D6-065D6A9724BD}"/>
                </a:ext>
              </a:extLst>
            </p:cNvPr>
            <p:cNvSpPr/>
            <p:nvPr/>
          </p:nvSpPr>
          <p:spPr>
            <a:xfrm rot="15545603">
              <a:off x="5339913" y="1798104"/>
              <a:ext cx="337278" cy="764590"/>
            </a:xfrm>
            <a:prstGeom prst="trapezoid">
              <a:avLst>
                <a:gd name="adj" fmla="val 2451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283AAD9F-5D8B-49F3-98E3-3ADB930956F0}"/>
                </a:ext>
              </a:extLst>
            </p:cNvPr>
            <p:cNvSpPr/>
            <p:nvPr/>
          </p:nvSpPr>
          <p:spPr>
            <a:xfrm>
              <a:off x="4875524" y="1936976"/>
              <a:ext cx="653545" cy="2304758"/>
            </a:xfrm>
            <a:prstGeom prst="trapezoid">
              <a:avLst>
                <a:gd name="adj" fmla="val 3168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9CAAF9E-825F-4F68-8E0A-1FF2E9B0E3A1}"/>
                </a:ext>
              </a:extLst>
            </p:cNvPr>
            <p:cNvSpPr/>
            <p:nvPr/>
          </p:nvSpPr>
          <p:spPr>
            <a:xfrm rot="21364874">
              <a:off x="5362582" y="1808222"/>
              <a:ext cx="738121" cy="2427316"/>
            </a:xfrm>
            <a:prstGeom prst="trapezoid">
              <a:avLst>
                <a:gd name="adj" fmla="val 36838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D246007-C599-46B0-8D48-A4F956D40D61}"/>
                </a:ext>
              </a:extLst>
            </p:cNvPr>
            <p:cNvSpPr/>
            <p:nvPr/>
          </p:nvSpPr>
          <p:spPr>
            <a:xfrm>
              <a:off x="4795420" y="413293"/>
              <a:ext cx="1299802" cy="16820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512C613-2322-415E-A2CB-96E34D24116B}"/>
                </a:ext>
              </a:extLst>
            </p:cNvPr>
            <p:cNvSpPr/>
            <p:nvPr/>
          </p:nvSpPr>
          <p:spPr>
            <a:xfrm>
              <a:off x="4836207" y="332178"/>
              <a:ext cx="1335358" cy="465236"/>
            </a:xfrm>
            <a:custGeom>
              <a:avLst/>
              <a:gdLst>
                <a:gd name="connsiteX0" fmla="*/ 703085 w 1147272"/>
                <a:gd name="connsiteY0" fmla="*/ 416 h 399707"/>
                <a:gd name="connsiteX1" fmla="*/ 925179 w 1147272"/>
                <a:gd name="connsiteY1" fmla="*/ 140832 h 399707"/>
                <a:gd name="connsiteX2" fmla="*/ 1147272 w 1147272"/>
                <a:gd name="connsiteY2" fmla="*/ 281248 h 399707"/>
                <a:gd name="connsiteX3" fmla="*/ 917207 w 1147272"/>
                <a:gd name="connsiteY3" fmla="*/ 399291 h 399707"/>
                <a:gd name="connsiteX4" fmla="*/ 695113 w 1147272"/>
                <a:gd name="connsiteY4" fmla="*/ 258875 h 399707"/>
                <a:gd name="connsiteX5" fmla="*/ 658575 w 1147272"/>
                <a:gd name="connsiteY5" fmla="*/ 255204 h 399707"/>
                <a:gd name="connsiteX6" fmla="*/ 637358 w 1147272"/>
                <a:gd name="connsiteY6" fmla="*/ 243819 h 399707"/>
                <a:gd name="connsiteX7" fmla="*/ 607303 w 1147272"/>
                <a:gd name="connsiteY7" fmla="*/ 259017 h 399707"/>
                <a:gd name="connsiteX8" fmla="*/ 556164 w 1147272"/>
                <a:gd name="connsiteY8" fmla="*/ 266760 h 399707"/>
                <a:gd name="connsiteX9" fmla="*/ 512030 w 1147272"/>
                <a:gd name="connsiteY9" fmla="*/ 260077 h 399707"/>
                <a:gd name="connsiteX10" fmla="*/ 511017 w 1147272"/>
                <a:gd name="connsiteY10" fmla="*/ 263380 h 399707"/>
                <a:gd name="connsiteX11" fmla="*/ 255509 w 1147272"/>
                <a:gd name="connsiteY11" fmla="*/ 324681 h 399707"/>
                <a:gd name="connsiteX12" fmla="*/ 0 w 1147272"/>
                <a:gd name="connsiteY12" fmla="*/ 385983 h 399707"/>
                <a:gd name="connsiteX13" fmla="*/ 75794 w 1147272"/>
                <a:gd name="connsiteY13" fmla="*/ 138759 h 399707"/>
                <a:gd name="connsiteX14" fmla="*/ 331302 w 1147272"/>
                <a:gd name="connsiteY14" fmla="*/ 77458 h 399707"/>
                <a:gd name="connsiteX15" fmla="*/ 586811 w 1147272"/>
                <a:gd name="connsiteY15" fmla="*/ 16156 h 399707"/>
                <a:gd name="connsiteX16" fmla="*/ 570833 w 1147272"/>
                <a:gd name="connsiteY16" fmla="*/ 68272 h 39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7272" h="399707">
                  <a:moveTo>
                    <a:pt x="703085" y="416"/>
                  </a:moveTo>
                  <a:cubicBezTo>
                    <a:pt x="812778" y="-9183"/>
                    <a:pt x="815487" y="150431"/>
                    <a:pt x="925179" y="140832"/>
                  </a:cubicBezTo>
                  <a:cubicBezTo>
                    <a:pt x="1034870" y="131233"/>
                    <a:pt x="1037580" y="290848"/>
                    <a:pt x="1147272" y="281248"/>
                  </a:cubicBezTo>
                  <a:lnTo>
                    <a:pt x="917207" y="399291"/>
                  </a:lnTo>
                  <a:cubicBezTo>
                    <a:pt x="807514" y="408890"/>
                    <a:pt x="804805" y="249276"/>
                    <a:pt x="695113" y="258875"/>
                  </a:cubicBezTo>
                  <a:cubicBezTo>
                    <a:pt x="681401" y="260075"/>
                    <a:pt x="669361" y="258631"/>
                    <a:pt x="658575" y="255204"/>
                  </a:cubicBezTo>
                  <a:lnTo>
                    <a:pt x="637358" y="243819"/>
                  </a:lnTo>
                  <a:lnTo>
                    <a:pt x="607303" y="259017"/>
                  </a:lnTo>
                  <a:cubicBezTo>
                    <a:pt x="591585" y="264003"/>
                    <a:pt x="574304" y="266760"/>
                    <a:pt x="556164" y="266760"/>
                  </a:cubicBezTo>
                  <a:lnTo>
                    <a:pt x="512030" y="260077"/>
                  </a:lnTo>
                  <a:lnTo>
                    <a:pt x="511017" y="263380"/>
                  </a:lnTo>
                  <a:cubicBezTo>
                    <a:pt x="441416" y="348704"/>
                    <a:pt x="325109" y="239357"/>
                    <a:pt x="255509" y="324681"/>
                  </a:cubicBezTo>
                  <a:cubicBezTo>
                    <a:pt x="185908" y="410006"/>
                    <a:pt x="69601" y="300659"/>
                    <a:pt x="0" y="385983"/>
                  </a:cubicBezTo>
                  <a:lnTo>
                    <a:pt x="75794" y="138759"/>
                  </a:lnTo>
                  <a:cubicBezTo>
                    <a:pt x="145395" y="53435"/>
                    <a:pt x="261701" y="162782"/>
                    <a:pt x="331302" y="77458"/>
                  </a:cubicBezTo>
                  <a:cubicBezTo>
                    <a:pt x="400902" y="-7867"/>
                    <a:pt x="517210" y="101480"/>
                    <a:pt x="586811" y="16156"/>
                  </a:cubicBezTo>
                  <a:lnTo>
                    <a:pt x="570833" y="68272"/>
                  </a:lnTo>
                  <a:close/>
                </a:path>
              </a:pathLst>
            </a:cu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lowchart: Manual Input 46">
              <a:extLst>
                <a:ext uri="{FF2B5EF4-FFF2-40B4-BE49-F238E27FC236}">
                  <a16:creationId xmlns:a16="http://schemas.microsoft.com/office/drawing/2014/main" id="{87626B92-0DE7-41FC-A9F3-176D16ADE1F7}"/>
                </a:ext>
              </a:extLst>
            </p:cNvPr>
            <p:cNvSpPr/>
            <p:nvPr/>
          </p:nvSpPr>
          <p:spPr>
            <a:xfrm rot="7269359" flipV="1">
              <a:off x="5431247" y="2204763"/>
              <a:ext cx="474156" cy="179854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nual Input 47">
              <a:extLst>
                <a:ext uri="{FF2B5EF4-FFF2-40B4-BE49-F238E27FC236}">
                  <a16:creationId xmlns:a16="http://schemas.microsoft.com/office/drawing/2014/main" id="{A0C9D732-1B0E-409C-B5C2-7C8044B5265D}"/>
                </a:ext>
              </a:extLst>
            </p:cNvPr>
            <p:cNvSpPr/>
            <p:nvPr/>
          </p:nvSpPr>
          <p:spPr>
            <a:xfrm rot="14330641" flipH="1" flipV="1">
              <a:off x="5082461" y="2213207"/>
              <a:ext cx="474156" cy="179854"/>
            </a:xfrm>
            <a:prstGeom prst="flowChartManualIn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loud 48">
              <a:extLst>
                <a:ext uri="{FF2B5EF4-FFF2-40B4-BE49-F238E27FC236}">
                  <a16:creationId xmlns:a16="http://schemas.microsoft.com/office/drawing/2014/main" id="{B6C9E8A5-8146-4229-8EA6-C7A6F387EE8D}"/>
                </a:ext>
              </a:extLst>
            </p:cNvPr>
            <p:cNvSpPr/>
            <p:nvPr/>
          </p:nvSpPr>
          <p:spPr>
            <a:xfrm rot="15545224">
              <a:off x="5052275" y="1414798"/>
              <a:ext cx="820400" cy="1144258"/>
            </a:xfrm>
            <a:prstGeom prst="cloud">
              <a:avLst/>
            </a:prstGeom>
            <a:solidFill>
              <a:srgbClr val="6C24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34C1086-B07E-4B8B-9527-D6C7FCCA00C8}"/>
                </a:ext>
              </a:extLst>
            </p:cNvPr>
            <p:cNvSpPr/>
            <p:nvPr/>
          </p:nvSpPr>
          <p:spPr>
            <a:xfrm rot="5198695">
              <a:off x="5348047" y="1605531"/>
              <a:ext cx="162662" cy="2731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845702AD-B8F9-4CFF-98A1-FF14F8DD616B}"/>
              </a:ext>
            </a:extLst>
          </p:cNvPr>
          <p:cNvSpPr txBox="1"/>
          <p:nvPr/>
        </p:nvSpPr>
        <p:spPr>
          <a:xfrm>
            <a:off x="2561129" y="6238867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Booth</a:t>
            </a:r>
          </a:p>
          <a:p>
            <a:r>
              <a:rPr lang="en-US" sz="1100" dirty="0"/>
              <a:t>D&amp;C 52:23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E7BFFE-AA61-0835-C13F-5EB890A4121F}"/>
              </a:ext>
            </a:extLst>
          </p:cNvPr>
          <p:cNvSpPr txBox="1"/>
          <p:nvPr/>
        </p:nvSpPr>
        <p:spPr>
          <a:xfrm>
            <a:off x="6383368" y="5836254"/>
            <a:ext cx="17887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F. Boynton</a:t>
            </a:r>
          </a:p>
          <a:p>
            <a:r>
              <a:rPr lang="en-US" sz="1100" dirty="0"/>
              <a:t>Listed in the twelve testimonies of the truth of the D&amp;C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5EFA472-970B-7533-9EC7-57EB5BA76583}"/>
              </a:ext>
            </a:extLst>
          </p:cNvPr>
          <p:cNvGrpSpPr/>
          <p:nvPr/>
        </p:nvGrpSpPr>
        <p:grpSpPr>
          <a:xfrm>
            <a:off x="4509512" y="802610"/>
            <a:ext cx="2160438" cy="5777020"/>
            <a:chOff x="910493" y="179864"/>
            <a:chExt cx="2160438" cy="57770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71A6760-48CF-B301-3D60-354EDC726A99}"/>
                </a:ext>
              </a:extLst>
            </p:cNvPr>
            <p:cNvSpPr/>
            <p:nvPr/>
          </p:nvSpPr>
          <p:spPr>
            <a:xfrm rot="1145043">
              <a:off x="1324912" y="5187775"/>
              <a:ext cx="429159" cy="73625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B1643B6-41FD-DC1A-64BA-5620B03BE0BB}"/>
                </a:ext>
              </a:extLst>
            </p:cNvPr>
            <p:cNvSpPr/>
            <p:nvPr/>
          </p:nvSpPr>
          <p:spPr>
            <a:xfrm rot="20064495">
              <a:off x="2156710" y="5220631"/>
              <a:ext cx="429159" cy="73625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18E9BCC-204E-7F34-89E6-F9FDBBF88E64}"/>
                </a:ext>
              </a:extLst>
            </p:cNvPr>
            <p:cNvSpPr/>
            <p:nvPr/>
          </p:nvSpPr>
          <p:spPr>
            <a:xfrm rot="1145043">
              <a:off x="910493" y="3276870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61F0C6D-1106-1469-69D6-B485A7048CC5}"/>
                </a:ext>
              </a:extLst>
            </p:cNvPr>
            <p:cNvSpPr/>
            <p:nvPr/>
          </p:nvSpPr>
          <p:spPr>
            <a:xfrm rot="20223871">
              <a:off x="2729347" y="3275026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E188638-BB81-A54D-F464-0D89740E9502}"/>
                </a:ext>
              </a:extLst>
            </p:cNvPr>
            <p:cNvSpPr/>
            <p:nvPr/>
          </p:nvSpPr>
          <p:spPr>
            <a:xfrm>
              <a:off x="1671145" y="2088939"/>
              <a:ext cx="543106" cy="18167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90E6A2E7-BE30-4210-E560-11AD33BEF8BF}"/>
                </a:ext>
              </a:extLst>
            </p:cNvPr>
            <p:cNvSpPr/>
            <p:nvPr/>
          </p:nvSpPr>
          <p:spPr>
            <a:xfrm>
              <a:off x="1238598" y="3605207"/>
              <a:ext cx="1441642" cy="1954614"/>
            </a:xfrm>
            <a:prstGeom prst="trapezoid">
              <a:avLst>
                <a:gd name="adj" fmla="val 10259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5C17D2BE-823E-D31E-E774-8991D0F701C9}"/>
                </a:ext>
              </a:extLst>
            </p:cNvPr>
            <p:cNvSpPr/>
            <p:nvPr/>
          </p:nvSpPr>
          <p:spPr>
            <a:xfrm rot="20129723">
              <a:off x="2162693" y="1826467"/>
              <a:ext cx="732347" cy="1954614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13219404-3CDE-6320-2122-7C636A2DA770}"/>
                </a:ext>
              </a:extLst>
            </p:cNvPr>
            <p:cNvSpPr/>
            <p:nvPr/>
          </p:nvSpPr>
          <p:spPr>
            <a:xfrm rot="21425549">
              <a:off x="1902685" y="2024390"/>
              <a:ext cx="655322" cy="2082311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3E838D8A-4CC7-35A6-06E6-BA2632C01C4F}"/>
                </a:ext>
              </a:extLst>
            </p:cNvPr>
            <p:cNvSpPr/>
            <p:nvPr/>
          </p:nvSpPr>
          <p:spPr>
            <a:xfrm rot="1022222">
              <a:off x="1090448" y="1861140"/>
              <a:ext cx="732347" cy="1954614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apezoid 86">
              <a:extLst>
                <a:ext uri="{FF2B5EF4-FFF2-40B4-BE49-F238E27FC236}">
                  <a16:creationId xmlns:a16="http://schemas.microsoft.com/office/drawing/2014/main" id="{5B5D4B55-6E9A-DDD2-EC09-0BF22AFAAA50}"/>
                </a:ext>
              </a:extLst>
            </p:cNvPr>
            <p:cNvSpPr/>
            <p:nvPr/>
          </p:nvSpPr>
          <p:spPr>
            <a:xfrm rot="208288">
              <a:off x="1338497" y="2106925"/>
              <a:ext cx="655322" cy="2021184"/>
            </a:xfrm>
            <a:prstGeom prst="trapezoid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57959385-545F-C5E2-8534-8E09C015A4A5}"/>
                </a:ext>
              </a:extLst>
            </p:cNvPr>
            <p:cNvSpPr/>
            <p:nvPr/>
          </p:nvSpPr>
          <p:spPr>
            <a:xfrm rot="10800000">
              <a:off x="1437746" y="1906498"/>
              <a:ext cx="655321" cy="64113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0A91A7AD-A3B2-371E-AECE-81AD1287986F}"/>
                </a:ext>
              </a:extLst>
            </p:cNvPr>
            <p:cNvSpPr/>
            <p:nvPr/>
          </p:nvSpPr>
          <p:spPr>
            <a:xfrm rot="10800000">
              <a:off x="1862639" y="1943948"/>
              <a:ext cx="655321" cy="64113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67B93A32-73E2-9470-9FD7-3D02FDABD535}"/>
                </a:ext>
              </a:extLst>
            </p:cNvPr>
            <p:cNvSpPr/>
            <p:nvPr/>
          </p:nvSpPr>
          <p:spPr>
            <a:xfrm rot="16200000">
              <a:off x="1145804" y="164108"/>
              <a:ext cx="1738579" cy="1770093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solidFill>
              <a:srgbClr val="FFD88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0DBD90D0-A33E-EDA0-9CDB-7C6EC53A5F0B}"/>
                </a:ext>
              </a:extLst>
            </p:cNvPr>
            <p:cNvSpPr/>
            <p:nvPr/>
          </p:nvSpPr>
          <p:spPr>
            <a:xfrm>
              <a:off x="1418898" y="503824"/>
              <a:ext cx="1192393" cy="17716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DCBB93E-863B-A0DD-F084-6BD8C33360B2}"/>
                </a:ext>
              </a:extLst>
            </p:cNvPr>
            <p:cNvSpPr/>
            <p:nvPr/>
          </p:nvSpPr>
          <p:spPr>
            <a:xfrm rot="16200000">
              <a:off x="1674594" y="-75831"/>
              <a:ext cx="681001" cy="1192392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solidFill>
              <a:srgbClr val="FFD88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41CCA4E-086B-686A-2CF4-3ABD799FD3CC}"/>
                </a:ext>
              </a:extLst>
            </p:cNvPr>
            <p:cNvCxnSpPr>
              <a:cxnSpLocks/>
              <a:endCxn id="83" idx="2"/>
            </p:cNvCxnSpPr>
            <p:nvPr/>
          </p:nvCxnSpPr>
          <p:spPr>
            <a:xfrm>
              <a:off x="1946721" y="4500664"/>
              <a:ext cx="12698" cy="10591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FFD4214-46A2-0E5B-12AF-3D2843629C6B}"/>
              </a:ext>
            </a:extLst>
          </p:cNvPr>
          <p:cNvGrpSpPr/>
          <p:nvPr/>
        </p:nvGrpSpPr>
        <p:grpSpPr>
          <a:xfrm>
            <a:off x="8623223" y="1023938"/>
            <a:ext cx="2897186" cy="5512764"/>
            <a:chOff x="3796672" y="1143000"/>
            <a:chExt cx="1842128" cy="3505200"/>
          </a:xfrm>
        </p:grpSpPr>
        <p:sp>
          <p:nvSpPr>
            <p:cNvPr id="102" name="Donut 2">
              <a:extLst>
                <a:ext uri="{FF2B5EF4-FFF2-40B4-BE49-F238E27FC236}">
                  <a16:creationId xmlns:a16="http://schemas.microsoft.com/office/drawing/2014/main" id="{DD62A66D-4613-2050-7FC5-53A01C26DF3D}"/>
                </a:ext>
              </a:extLst>
            </p:cNvPr>
            <p:cNvSpPr/>
            <p:nvPr/>
          </p:nvSpPr>
          <p:spPr>
            <a:xfrm>
              <a:off x="5105400" y="3276600"/>
              <a:ext cx="457200" cy="838200"/>
            </a:xfrm>
            <a:prstGeom prst="donut">
              <a:avLst/>
            </a:prstGeom>
            <a:solidFill>
              <a:srgbClr val="C6B9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CC2D400-4130-8DC8-F2FF-FECAD850563A}"/>
                </a:ext>
              </a:extLst>
            </p:cNvPr>
            <p:cNvSpPr/>
            <p:nvPr/>
          </p:nvSpPr>
          <p:spPr>
            <a:xfrm rot="2749164" flipH="1">
              <a:off x="4910963" y="3115503"/>
              <a:ext cx="536928" cy="3221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523D32A8-BC97-BF33-CE9E-E5BEAAAEF43F}"/>
                </a:ext>
              </a:extLst>
            </p:cNvPr>
            <p:cNvSpPr/>
            <p:nvPr/>
          </p:nvSpPr>
          <p:spPr>
            <a:xfrm rot="18850836">
              <a:off x="3689305" y="3115503"/>
              <a:ext cx="536928" cy="3221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Cloud 104">
              <a:extLst>
                <a:ext uri="{FF2B5EF4-FFF2-40B4-BE49-F238E27FC236}">
                  <a16:creationId xmlns:a16="http://schemas.microsoft.com/office/drawing/2014/main" id="{2A559762-E2D0-79C0-EB41-B0E00D540A64}"/>
                </a:ext>
              </a:extLst>
            </p:cNvPr>
            <p:cNvSpPr/>
            <p:nvPr/>
          </p:nvSpPr>
          <p:spPr>
            <a:xfrm rot="5016333">
              <a:off x="4562978" y="1605394"/>
              <a:ext cx="898205" cy="478301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DC8560A1-F69E-DEBA-BBE9-7761A1C0BB41}"/>
                </a:ext>
              </a:extLst>
            </p:cNvPr>
            <p:cNvSpPr/>
            <p:nvPr/>
          </p:nvSpPr>
          <p:spPr>
            <a:xfrm rot="6017849">
              <a:off x="3630837" y="1689334"/>
              <a:ext cx="983422" cy="404404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F9EA282D-3892-065D-0381-6FF647813CF8}"/>
                </a:ext>
              </a:extLst>
            </p:cNvPr>
            <p:cNvSpPr/>
            <p:nvPr/>
          </p:nvSpPr>
          <p:spPr>
            <a:xfrm>
              <a:off x="4038600" y="2209800"/>
              <a:ext cx="1066800" cy="2133600"/>
            </a:xfrm>
            <a:prstGeom prst="trapezoid">
              <a:avLst>
                <a:gd name="adj" fmla="val 40126"/>
              </a:avLst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083D357A-788A-2477-85DA-92DD193917E9}"/>
                </a:ext>
              </a:extLst>
            </p:cNvPr>
            <p:cNvSpPr/>
            <p:nvPr/>
          </p:nvSpPr>
          <p:spPr>
            <a:xfrm rot="10800000">
              <a:off x="4344838" y="2297502"/>
              <a:ext cx="457200" cy="457200"/>
            </a:xfrm>
            <a:prstGeom prst="trapezoid">
              <a:avLst>
                <a:gd name="adj" fmla="val 40126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3742317B-E004-B948-FD46-E744868DA1EF}"/>
                </a:ext>
              </a:extLst>
            </p:cNvPr>
            <p:cNvSpPr/>
            <p:nvPr/>
          </p:nvSpPr>
          <p:spPr>
            <a:xfrm rot="1569358">
              <a:off x="3930530" y="2329692"/>
              <a:ext cx="443574" cy="1056133"/>
            </a:xfrm>
            <a:prstGeom prst="trapezoid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41FC2F59-6045-59C9-885A-3F5A9520ED7C}"/>
                </a:ext>
              </a:extLst>
            </p:cNvPr>
            <p:cNvSpPr/>
            <p:nvPr/>
          </p:nvSpPr>
          <p:spPr>
            <a:xfrm rot="20030642" flipH="1">
              <a:off x="4772358" y="2332976"/>
              <a:ext cx="458474" cy="1056133"/>
            </a:xfrm>
            <a:prstGeom prst="trapezoid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27DE5D4E-796B-CDBB-268E-A66E9B5116D7}"/>
                </a:ext>
              </a:extLst>
            </p:cNvPr>
            <p:cNvSpPr/>
            <p:nvPr/>
          </p:nvSpPr>
          <p:spPr>
            <a:xfrm>
              <a:off x="4114800" y="1219200"/>
              <a:ext cx="914400" cy="1371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Cloud 111">
              <a:extLst>
                <a:ext uri="{FF2B5EF4-FFF2-40B4-BE49-F238E27FC236}">
                  <a16:creationId xmlns:a16="http://schemas.microsoft.com/office/drawing/2014/main" id="{2419869A-7578-BB57-090E-161115BD7871}"/>
                </a:ext>
              </a:extLst>
            </p:cNvPr>
            <p:cNvSpPr/>
            <p:nvPr/>
          </p:nvSpPr>
          <p:spPr>
            <a:xfrm>
              <a:off x="4038600" y="1143000"/>
              <a:ext cx="1066800" cy="762000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3">
              <a:extLst>
                <a:ext uri="{FF2B5EF4-FFF2-40B4-BE49-F238E27FC236}">
                  <a16:creationId xmlns:a16="http://schemas.microsoft.com/office/drawing/2014/main" id="{7CEA5560-A2BD-A6A3-9217-88AD8CBCAD79}"/>
                </a:ext>
              </a:extLst>
            </p:cNvPr>
            <p:cNvSpPr/>
            <p:nvPr/>
          </p:nvSpPr>
          <p:spPr>
            <a:xfrm>
              <a:off x="3962400" y="1600200"/>
              <a:ext cx="1219200" cy="152400"/>
            </a:xfrm>
            <a:prstGeom prst="roundRect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FF8EBE9E-99CA-33B2-3DA5-1D3FFBEB7BF0}"/>
                </a:ext>
              </a:extLst>
            </p:cNvPr>
            <p:cNvSpPr/>
            <p:nvPr/>
          </p:nvSpPr>
          <p:spPr>
            <a:xfrm>
              <a:off x="4038600" y="3276600"/>
              <a:ext cx="1066800" cy="685800"/>
            </a:xfrm>
            <a:prstGeom prst="trapezoid">
              <a:avLst>
                <a:gd name="adj" fmla="val 33067"/>
              </a:avLst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114">
              <a:extLst>
                <a:ext uri="{FF2B5EF4-FFF2-40B4-BE49-F238E27FC236}">
                  <a16:creationId xmlns:a16="http://schemas.microsoft.com/office/drawing/2014/main" id="{508EC46F-1CBC-3770-371A-D91A4D4F9BFA}"/>
                </a:ext>
              </a:extLst>
            </p:cNvPr>
            <p:cNvSpPr/>
            <p:nvPr/>
          </p:nvSpPr>
          <p:spPr>
            <a:xfrm>
              <a:off x="4114800" y="3962400"/>
              <a:ext cx="457200" cy="381000"/>
            </a:xfrm>
            <a:prstGeom prst="triangl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Isosceles Triangle 115">
              <a:extLst>
                <a:ext uri="{FF2B5EF4-FFF2-40B4-BE49-F238E27FC236}">
                  <a16:creationId xmlns:a16="http://schemas.microsoft.com/office/drawing/2014/main" id="{C7D1E7D6-5D6C-DD23-3DA1-D83A1D5680B6}"/>
                </a:ext>
              </a:extLst>
            </p:cNvPr>
            <p:cNvSpPr/>
            <p:nvPr/>
          </p:nvSpPr>
          <p:spPr>
            <a:xfrm>
              <a:off x="4572000" y="3962400"/>
              <a:ext cx="457200" cy="381000"/>
            </a:xfrm>
            <a:prstGeom prst="triangle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4C08BDD-35AB-ABB2-79EA-18EDBF9EA3E2}"/>
                </a:ext>
              </a:extLst>
            </p:cNvPr>
            <p:cNvSpPr/>
            <p:nvPr/>
          </p:nvSpPr>
          <p:spPr>
            <a:xfrm>
              <a:off x="4038600" y="4267200"/>
              <a:ext cx="533400" cy="381000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96AFBE-27D4-384F-772F-9292ED3C303C}"/>
                </a:ext>
              </a:extLst>
            </p:cNvPr>
            <p:cNvSpPr/>
            <p:nvPr/>
          </p:nvSpPr>
          <p:spPr>
            <a:xfrm>
              <a:off x="4572000" y="4267200"/>
              <a:ext cx="533400" cy="381000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9">
              <a:extLst>
                <a:ext uri="{FF2B5EF4-FFF2-40B4-BE49-F238E27FC236}">
                  <a16:creationId xmlns:a16="http://schemas.microsoft.com/office/drawing/2014/main" id="{F40BA0CC-7C74-EC9B-4A18-1BEA95090C23}"/>
                </a:ext>
              </a:extLst>
            </p:cNvPr>
            <p:cNvSpPr/>
            <p:nvPr/>
          </p:nvSpPr>
          <p:spPr>
            <a:xfrm>
              <a:off x="5029200" y="3810000"/>
              <a:ext cx="609600" cy="609600"/>
            </a:xfrm>
            <a:prstGeom prst="roundRect">
              <a:avLst/>
            </a:prstGeom>
            <a:solidFill>
              <a:srgbClr val="C6B9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E18F0222-B733-56E5-DDDA-DF72B462D87A}"/>
              </a:ext>
            </a:extLst>
          </p:cNvPr>
          <p:cNvSpPr txBox="1"/>
          <p:nvPr/>
        </p:nvSpPr>
        <p:spPr>
          <a:xfrm>
            <a:off x="7394803" y="312035"/>
            <a:ext cx="1905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Brother of Jared</a:t>
            </a:r>
          </a:p>
          <a:p>
            <a:r>
              <a:rPr lang="en-US" sz="1100" dirty="0"/>
              <a:t>D&amp;C 17:1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574A7A1-57D4-6AA7-1AFD-D351A94E32BE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31413B19-4089-A8F4-AFDF-C1E795095ECC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F982F28-2462-A845-DAEC-90E09D1A0BFE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363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1AC2F7-5088-BA09-F062-D75C655CA9DB}"/>
              </a:ext>
            </a:extLst>
          </p:cNvPr>
          <p:cNvGrpSpPr/>
          <p:nvPr/>
        </p:nvGrpSpPr>
        <p:grpSpPr>
          <a:xfrm>
            <a:off x="4259467" y="799445"/>
            <a:ext cx="2624358" cy="5658157"/>
            <a:chOff x="6544202" y="683141"/>
            <a:chExt cx="2395534" cy="516480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8222510-A83B-0C75-B643-48E306C0C8FB}"/>
                </a:ext>
              </a:extLst>
            </p:cNvPr>
            <p:cNvGrpSpPr/>
            <p:nvPr/>
          </p:nvGrpSpPr>
          <p:grpSpPr>
            <a:xfrm rot="17775228">
              <a:off x="6515041" y="1053632"/>
              <a:ext cx="1225451" cy="660393"/>
              <a:chOff x="5959344" y="1169413"/>
              <a:chExt cx="707700" cy="453081"/>
            </a:xfrm>
          </p:grpSpPr>
          <p:sp>
            <p:nvSpPr>
              <p:cNvPr id="50" name="Round Diagonal Corner Rectangle 95">
                <a:extLst>
                  <a:ext uri="{FF2B5EF4-FFF2-40B4-BE49-F238E27FC236}">
                    <a16:creationId xmlns:a16="http://schemas.microsoft.com/office/drawing/2014/main" id="{86A89346-44E7-9EC4-059E-9F1625BCB5D2}"/>
                  </a:ext>
                </a:extLst>
              </p:cNvPr>
              <p:cNvSpPr/>
              <p:nvPr/>
            </p:nvSpPr>
            <p:spPr>
              <a:xfrm rot="4044659">
                <a:off x="6266327" y="1221777"/>
                <a:ext cx="453081" cy="34835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FFDE7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 Diagonal Corner Rectangle 96">
                <a:extLst>
                  <a:ext uri="{FF2B5EF4-FFF2-40B4-BE49-F238E27FC236}">
                    <a16:creationId xmlns:a16="http://schemas.microsoft.com/office/drawing/2014/main" id="{346319FC-9EC6-A22D-2759-C5EEEF240670}"/>
                  </a:ext>
                </a:extLst>
              </p:cNvPr>
              <p:cNvSpPr/>
              <p:nvPr/>
            </p:nvSpPr>
            <p:spPr>
              <a:xfrm rot="21002302">
                <a:off x="5959344" y="1259791"/>
                <a:ext cx="453081" cy="34835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rgbClr val="FFDE7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3D1180B7-BD0F-5CD9-547F-000EE190C4AA}"/>
                  </a:ext>
                </a:extLst>
              </p:cNvPr>
              <p:cNvSpPr/>
              <p:nvPr/>
            </p:nvSpPr>
            <p:spPr>
              <a:xfrm>
                <a:off x="6316742" y="1242536"/>
                <a:ext cx="176125" cy="306834"/>
              </a:xfrm>
              <a:prstGeom prst="ellipse">
                <a:avLst/>
              </a:prstGeom>
              <a:solidFill>
                <a:srgbClr val="FFDE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60A49D2-CD28-86C4-66E8-AC1B675B3D45}"/>
                </a:ext>
              </a:extLst>
            </p:cNvPr>
            <p:cNvSpPr/>
            <p:nvPr/>
          </p:nvSpPr>
          <p:spPr>
            <a:xfrm rot="2843460">
              <a:off x="7061833" y="5262450"/>
              <a:ext cx="408593" cy="64223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04C545-05C5-16F3-07D3-6D32E11CD479}"/>
                </a:ext>
              </a:extLst>
            </p:cNvPr>
            <p:cNvSpPr/>
            <p:nvPr/>
          </p:nvSpPr>
          <p:spPr>
            <a:xfrm rot="19900530">
              <a:off x="7796785" y="5277347"/>
              <a:ext cx="459885" cy="57060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91006DE-1E71-9883-9437-C3A61A9E5C0A}"/>
                </a:ext>
              </a:extLst>
            </p:cNvPr>
            <p:cNvSpPr/>
            <p:nvPr/>
          </p:nvSpPr>
          <p:spPr>
            <a:xfrm>
              <a:off x="6672935" y="3586268"/>
              <a:ext cx="348788" cy="4421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558104-9E71-A62A-07A0-A0E5632B71F8}"/>
                </a:ext>
              </a:extLst>
            </p:cNvPr>
            <p:cNvSpPr/>
            <p:nvPr/>
          </p:nvSpPr>
          <p:spPr>
            <a:xfrm rot="20689303">
              <a:off x="8334254" y="3595173"/>
              <a:ext cx="348788" cy="4421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E32EA872-4856-C8C4-AB57-3BD3A7AF2F26}"/>
                </a:ext>
              </a:extLst>
            </p:cNvPr>
            <p:cNvSpPr/>
            <p:nvPr/>
          </p:nvSpPr>
          <p:spPr>
            <a:xfrm rot="20203792">
              <a:off x="7722272" y="2098726"/>
              <a:ext cx="826761" cy="1787564"/>
            </a:xfrm>
            <a:prstGeom prst="trapezoid">
              <a:avLst>
                <a:gd name="adj" fmla="val 1761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76B337F2-002E-770D-9A69-E2128C20AFAE}"/>
                </a:ext>
              </a:extLst>
            </p:cNvPr>
            <p:cNvSpPr/>
            <p:nvPr/>
          </p:nvSpPr>
          <p:spPr>
            <a:xfrm rot="1050082">
              <a:off x="6817268" y="2064542"/>
              <a:ext cx="826761" cy="1787564"/>
            </a:xfrm>
            <a:prstGeom prst="trapezoid">
              <a:avLst>
                <a:gd name="adj" fmla="val 1761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4713802E-BD21-18BC-8273-1B255C4F6D6B}"/>
                </a:ext>
              </a:extLst>
            </p:cNvPr>
            <p:cNvSpPr/>
            <p:nvPr/>
          </p:nvSpPr>
          <p:spPr>
            <a:xfrm>
              <a:off x="7063487" y="2108058"/>
              <a:ext cx="1216938" cy="188708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500F51A-3A34-7547-F6FA-6BE5FE1507AB}"/>
                </a:ext>
              </a:extLst>
            </p:cNvPr>
            <p:cNvSpPr/>
            <p:nvPr/>
          </p:nvSpPr>
          <p:spPr>
            <a:xfrm>
              <a:off x="7547895" y="2935778"/>
              <a:ext cx="128828" cy="977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877A9E8-A80E-A5E0-EEBC-7B690D83B91F}"/>
                </a:ext>
              </a:extLst>
            </p:cNvPr>
            <p:cNvSpPr/>
            <p:nvPr/>
          </p:nvSpPr>
          <p:spPr>
            <a:xfrm>
              <a:off x="7558519" y="3195859"/>
              <a:ext cx="128828" cy="977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8DB101E-384C-7703-EDA7-14764D78F99A}"/>
                </a:ext>
              </a:extLst>
            </p:cNvPr>
            <p:cNvSpPr/>
            <p:nvPr/>
          </p:nvSpPr>
          <p:spPr>
            <a:xfrm>
              <a:off x="7574976" y="3473180"/>
              <a:ext cx="128828" cy="977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33A9C69-84A8-5B24-E04B-E8F5E59B8778}"/>
                </a:ext>
              </a:extLst>
            </p:cNvPr>
            <p:cNvSpPr/>
            <p:nvPr/>
          </p:nvSpPr>
          <p:spPr>
            <a:xfrm>
              <a:off x="7579476" y="3718498"/>
              <a:ext cx="128828" cy="977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66F32DBE-DE7E-3EA5-B8D6-9F8A58FCA587}"/>
                </a:ext>
              </a:extLst>
            </p:cNvPr>
            <p:cNvSpPr/>
            <p:nvPr/>
          </p:nvSpPr>
          <p:spPr>
            <a:xfrm>
              <a:off x="7000425" y="3871570"/>
              <a:ext cx="826761" cy="1641054"/>
            </a:xfrm>
            <a:prstGeom prst="trapezoid">
              <a:avLst>
                <a:gd name="adj" fmla="val 17618"/>
              </a:avLst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BF35D5D1-8D70-8ABA-A2BB-A25A2A1975A8}"/>
                </a:ext>
              </a:extLst>
            </p:cNvPr>
            <p:cNvSpPr/>
            <p:nvPr/>
          </p:nvSpPr>
          <p:spPr>
            <a:xfrm rot="21416046">
              <a:off x="7582422" y="3871571"/>
              <a:ext cx="826761" cy="1641053"/>
            </a:xfrm>
            <a:prstGeom prst="trapezoid">
              <a:avLst>
                <a:gd name="adj" fmla="val 17618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B12C894-EB68-F2B9-F73D-D46B298D0C19}"/>
                </a:ext>
              </a:extLst>
            </p:cNvPr>
            <p:cNvSpPr/>
            <p:nvPr/>
          </p:nvSpPr>
          <p:spPr>
            <a:xfrm>
              <a:off x="7298094" y="3906665"/>
              <a:ext cx="765694" cy="570815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73">
              <a:extLst>
                <a:ext uri="{FF2B5EF4-FFF2-40B4-BE49-F238E27FC236}">
                  <a16:creationId xmlns:a16="http://schemas.microsoft.com/office/drawing/2014/main" id="{4D88F885-FA71-52BC-8066-681AA2C5F0CE}"/>
                </a:ext>
              </a:extLst>
            </p:cNvPr>
            <p:cNvSpPr/>
            <p:nvPr/>
          </p:nvSpPr>
          <p:spPr>
            <a:xfrm>
              <a:off x="7063487" y="3816233"/>
              <a:ext cx="1216938" cy="17891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ame 33">
              <a:extLst>
                <a:ext uri="{FF2B5EF4-FFF2-40B4-BE49-F238E27FC236}">
                  <a16:creationId xmlns:a16="http://schemas.microsoft.com/office/drawing/2014/main" id="{ABDF8DC6-22D6-14B7-86DE-B596B1629058}"/>
                </a:ext>
              </a:extLst>
            </p:cNvPr>
            <p:cNvSpPr/>
            <p:nvPr/>
          </p:nvSpPr>
          <p:spPr>
            <a:xfrm>
              <a:off x="7443732" y="3767365"/>
              <a:ext cx="418002" cy="227780"/>
            </a:xfrm>
            <a:prstGeom prst="frame">
              <a:avLst/>
            </a:prstGeom>
            <a:solidFill>
              <a:srgbClr val="BC451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FB4FEAD9-B35D-19F2-C33F-1330252F0A25}"/>
                </a:ext>
              </a:extLst>
            </p:cNvPr>
            <p:cNvSpPr/>
            <p:nvPr/>
          </p:nvSpPr>
          <p:spPr>
            <a:xfrm rot="319863">
              <a:off x="7128960" y="2097187"/>
              <a:ext cx="505830" cy="1635244"/>
            </a:xfrm>
            <a:prstGeom prst="trapezoid">
              <a:avLst>
                <a:gd name="adj" fmla="val 1164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5C7EB897-5A82-ECD3-FBB4-10ED706665DD}"/>
                </a:ext>
              </a:extLst>
            </p:cNvPr>
            <p:cNvSpPr/>
            <p:nvPr/>
          </p:nvSpPr>
          <p:spPr>
            <a:xfrm rot="21367018">
              <a:off x="7653456" y="2126635"/>
              <a:ext cx="505830" cy="1589861"/>
            </a:xfrm>
            <a:prstGeom prst="trapezoid">
              <a:avLst>
                <a:gd name="adj" fmla="val 1164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2DCC350A-D7E0-0FE8-759B-0EE7BBFB9B09}"/>
                </a:ext>
              </a:extLst>
            </p:cNvPr>
            <p:cNvSpPr/>
            <p:nvPr/>
          </p:nvSpPr>
          <p:spPr>
            <a:xfrm rot="10800000">
              <a:off x="7169085" y="1963302"/>
              <a:ext cx="936559" cy="62826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C55EAD7C-87AC-D856-A7EF-7C604EBA0A9B}"/>
                </a:ext>
              </a:extLst>
            </p:cNvPr>
            <p:cNvSpPr/>
            <p:nvPr/>
          </p:nvSpPr>
          <p:spPr>
            <a:xfrm rot="952729">
              <a:off x="6544202" y="3666419"/>
              <a:ext cx="575777" cy="121907"/>
            </a:xfrm>
            <a:prstGeom prst="trapezoid">
              <a:avLst>
                <a:gd name="adj" fmla="val 17618"/>
              </a:avLst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5A67E926-0A74-AD4D-8301-B013306796A4}"/>
                </a:ext>
              </a:extLst>
            </p:cNvPr>
            <p:cNvSpPr/>
            <p:nvPr/>
          </p:nvSpPr>
          <p:spPr>
            <a:xfrm rot="20288606" flipH="1">
              <a:off x="8251667" y="3677242"/>
              <a:ext cx="688069" cy="118927"/>
            </a:xfrm>
            <a:prstGeom prst="trapezoid">
              <a:avLst>
                <a:gd name="adj" fmla="val 17618"/>
              </a:avLst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Chord 42">
              <a:extLst>
                <a:ext uri="{FF2B5EF4-FFF2-40B4-BE49-F238E27FC236}">
                  <a16:creationId xmlns:a16="http://schemas.microsoft.com/office/drawing/2014/main" id="{39A59962-CE7D-09FC-2675-C392AE4651FD}"/>
                </a:ext>
              </a:extLst>
            </p:cNvPr>
            <p:cNvSpPr/>
            <p:nvPr/>
          </p:nvSpPr>
          <p:spPr>
            <a:xfrm rot="20214723">
              <a:off x="7229288" y="2120860"/>
              <a:ext cx="336201" cy="613190"/>
            </a:xfrm>
            <a:prstGeom prst="chor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>
              <a:extLst>
                <a:ext uri="{FF2B5EF4-FFF2-40B4-BE49-F238E27FC236}">
                  <a16:creationId xmlns:a16="http://schemas.microsoft.com/office/drawing/2014/main" id="{7C5FC004-6753-6D8E-C468-2DBAE5E09B38}"/>
                </a:ext>
              </a:extLst>
            </p:cNvPr>
            <p:cNvSpPr/>
            <p:nvPr/>
          </p:nvSpPr>
          <p:spPr>
            <a:xfrm rot="1385277" flipH="1">
              <a:off x="7700860" y="2126233"/>
              <a:ext cx="336201" cy="613190"/>
            </a:xfrm>
            <a:prstGeom prst="chor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5EECDED-BBC7-1688-6CD0-45FB6069648D}"/>
                </a:ext>
              </a:extLst>
            </p:cNvPr>
            <p:cNvSpPr/>
            <p:nvPr/>
          </p:nvSpPr>
          <p:spPr>
            <a:xfrm>
              <a:off x="7269097" y="1417293"/>
              <a:ext cx="718699" cy="8778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D0DFAB2-D51E-E2DE-50FA-B4EF1C83B8E6}"/>
                </a:ext>
              </a:extLst>
            </p:cNvPr>
            <p:cNvSpPr/>
            <p:nvPr/>
          </p:nvSpPr>
          <p:spPr>
            <a:xfrm>
              <a:off x="6932522" y="851647"/>
              <a:ext cx="1380820" cy="13761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3DC6318-B6F9-8F25-7285-C9ECCC38F67A}"/>
                </a:ext>
              </a:extLst>
            </p:cNvPr>
            <p:cNvCxnSpPr>
              <a:stCxn id="45" idx="4"/>
              <a:endCxn id="24" idx="0"/>
            </p:cNvCxnSpPr>
            <p:nvPr/>
          </p:nvCxnSpPr>
          <p:spPr>
            <a:xfrm>
              <a:off x="7628447" y="2295097"/>
              <a:ext cx="15443" cy="1423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3F8E265-F7E7-106C-4E12-B616F5B9AA2F}"/>
                </a:ext>
              </a:extLst>
            </p:cNvPr>
            <p:cNvSpPr/>
            <p:nvPr/>
          </p:nvSpPr>
          <p:spPr>
            <a:xfrm>
              <a:off x="7574976" y="2333726"/>
              <a:ext cx="100821" cy="108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0567B21-8D27-3401-F7A3-B2AD00629308}"/>
                </a:ext>
              </a:extLst>
            </p:cNvPr>
            <p:cNvSpPr/>
            <p:nvPr/>
          </p:nvSpPr>
          <p:spPr>
            <a:xfrm rot="21380113" flipH="1">
              <a:off x="6926365" y="683141"/>
              <a:ext cx="1521963" cy="1379141"/>
            </a:xfrm>
            <a:custGeom>
              <a:avLst/>
              <a:gdLst>
                <a:gd name="connsiteX0" fmla="*/ 1247266 w 1521963"/>
                <a:gd name="connsiteY0" fmla="*/ 1441 h 1379141"/>
                <a:gd name="connsiteX1" fmla="*/ 593926 w 1521963"/>
                <a:gd name="connsiteY1" fmla="*/ 75131 h 1379141"/>
                <a:gd name="connsiteX2" fmla="*/ 595600 w 1521963"/>
                <a:gd name="connsiteY2" fmla="*/ 89978 h 1379141"/>
                <a:gd name="connsiteX3" fmla="*/ 455898 w 1521963"/>
                <a:gd name="connsiteY3" fmla="*/ 74821 h 1379141"/>
                <a:gd name="connsiteX4" fmla="*/ 144899 w 1521963"/>
                <a:gd name="connsiteY4" fmla="*/ 276698 h 1379141"/>
                <a:gd name="connsiteX5" fmla="*/ 141930 w 1521963"/>
                <a:gd name="connsiteY5" fmla="*/ 290727 h 1379141"/>
                <a:gd name="connsiteX6" fmla="*/ 130719 w 1521963"/>
                <a:gd name="connsiteY6" fmla="*/ 311382 h 1379141"/>
                <a:gd name="connsiteX7" fmla="*/ 107017 w 1521963"/>
                <a:gd name="connsiteY7" fmla="*/ 428780 h 1379141"/>
                <a:gd name="connsiteX8" fmla="*/ 107017 w 1521963"/>
                <a:gd name="connsiteY8" fmla="*/ 570371 h 1379141"/>
                <a:gd name="connsiteX9" fmla="*/ 6195 w 1521963"/>
                <a:gd name="connsiteY9" fmla="*/ 1020411 h 1379141"/>
                <a:gd name="connsiteX10" fmla="*/ 198428 w 1521963"/>
                <a:gd name="connsiteY10" fmla="*/ 1323642 h 1379141"/>
                <a:gd name="connsiteX11" fmla="*/ 446161 w 1521963"/>
                <a:gd name="connsiteY11" fmla="*/ 1379141 h 1379141"/>
                <a:gd name="connsiteX12" fmla="*/ 562174 w 1521963"/>
                <a:gd name="connsiteY12" fmla="*/ 861296 h 1379141"/>
                <a:gd name="connsiteX13" fmla="*/ 564309 w 1521963"/>
                <a:gd name="connsiteY13" fmla="*/ 760506 h 1379141"/>
                <a:gd name="connsiteX14" fmla="*/ 551783 w 1521963"/>
                <a:gd name="connsiteY14" fmla="*/ 716436 h 1379141"/>
                <a:gd name="connsiteX15" fmla="*/ 583204 w 1521963"/>
                <a:gd name="connsiteY15" fmla="*/ 706682 h 1379141"/>
                <a:gd name="connsiteX16" fmla="*/ 715901 w 1521963"/>
                <a:gd name="connsiteY16" fmla="*/ 597409 h 1379141"/>
                <a:gd name="connsiteX17" fmla="*/ 721848 w 1521963"/>
                <a:gd name="connsiteY17" fmla="*/ 585040 h 1379141"/>
                <a:gd name="connsiteX18" fmla="*/ 772328 w 1521963"/>
                <a:gd name="connsiteY18" fmla="*/ 519104 h 1379141"/>
                <a:gd name="connsiteX19" fmla="*/ 781335 w 1521963"/>
                <a:gd name="connsiteY19" fmla="*/ 490721 h 1379141"/>
                <a:gd name="connsiteX20" fmla="*/ 822937 w 1521963"/>
                <a:gd name="connsiteY20" fmla="*/ 498665 h 1379141"/>
                <a:gd name="connsiteX21" fmla="*/ 868622 w 1521963"/>
                <a:gd name="connsiteY21" fmla="*/ 498124 h 1379141"/>
                <a:gd name="connsiteX22" fmla="*/ 1521963 w 1521963"/>
                <a:gd name="connsiteY22" fmla="*/ 424433 h 1379141"/>
                <a:gd name="connsiteX23" fmla="*/ 1496683 w 1521963"/>
                <a:gd name="connsiteY23" fmla="*/ 200297 h 1379141"/>
                <a:gd name="connsiteX24" fmla="*/ 1247266 w 1521963"/>
                <a:gd name="connsiteY24" fmla="*/ 1441 h 1379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521963" h="1379141">
                  <a:moveTo>
                    <a:pt x="1247266" y="1441"/>
                  </a:moveTo>
                  <a:lnTo>
                    <a:pt x="593926" y="75131"/>
                  </a:lnTo>
                  <a:lnTo>
                    <a:pt x="595600" y="89978"/>
                  </a:lnTo>
                  <a:lnTo>
                    <a:pt x="455898" y="74821"/>
                  </a:lnTo>
                  <a:cubicBezTo>
                    <a:pt x="314955" y="59529"/>
                    <a:pt x="186514" y="146745"/>
                    <a:pt x="144899" y="276698"/>
                  </a:cubicBezTo>
                  <a:lnTo>
                    <a:pt x="141930" y="290727"/>
                  </a:lnTo>
                  <a:lnTo>
                    <a:pt x="130719" y="311382"/>
                  </a:lnTo>
                  <a:cubicBezTo>
                    <a:pt x="115457" y="347466"/>
                    <a:pt x="107017" y="387137"/>
                    <a:pt x="107017" y="428780"/>
                  </a:cubicBezTo>
                  <a:lnTo>
                    <a:pt x="107017" y="570371"/>
                  </a:lnTo>
                  <a:lnTo>
                    <a:pt x="6195" y="1020411"/>
                  </a:lnTo>
                  <a:cubicBezTo>
                    <a:pt x="-24456" y="1157230"/>
                    <a:pt x="61610" y="1292991"/>
                    <a:pt x="198428" y="1323642"/>
                  </a:cubicBezTo>
                  <a:lnTo>
                    <a:pt x="446161" y="1379141"/>
                  </a:lnTo>
                  <a:lnTo>
                    <a:pt x="562174" y="861296"/>
                  </a:lnTo>
                  <a:cubicBezTo>
                    <a:pt x="569836" y="827092"/>
                    <a:pt x="570205" y="792953"/>
                    <a:pt x="564309" y="760506"/>
                  </a:cubicBezTo>
                  <a:lnTo>
                    <a:pt x="551783" y="716436"/>
                  </a:lnTo>
                  <a:lnTo>
                    <a:pt x="583204" y="706682"/>
                  </a:lnTo>
                  <a:cubicBezTo>
                    <a:pt x="637330" y="683789"/>
                    <a:pt x="683381" y="645545"/>
                    <a:pt x="715901" y="597409"/>
                  </a:cubicBezTo>
                  <a:lnTo>
                    <a:pt x="721848" y="585040"/>
                  </a:lnTo>
                  <a:lnTo>
                    <a:pt x="772328" y="519104"/>
                  </a:lnTo>
                  <a:lnTo>
                    <a:pt x="781335" y="490721"/>
                  </a:lnTo>
                  <a:lnTo>
                    <a:pt x="822937" y="498665"/>
                  </a:lnTo>
                  <a:cubicBezTo>
                    <a:pt x="837865" y="500005"/>
                    <a:pt x="853149" y="499869"/>
                    <a:pt x="868622" y="498124"/>
                  </a:cubicBezTo>
                  <a:lnTo>
                    <a:pt x="1521963" y="424433"/>
                  </a:lnTo>
                  <a:lnTo>
                    <a:pt x="1496683" y="200297"/>
                  </a:lnTo>
                  <a:cubicBezTo>
                    <a:pt x="1482720" y="76510"/>
                    <a:pt x="1371053" y="-12521"/>
                    <a:pt x="1247266" y="1441"/>
                  </a:cubicBezTo>
                  <a:close/>
                </a:path>
              </a:pathLst>
            </a:custGeom>
            <a:solidFill>
              <a:srgbClr val="FFDE7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16AB1E50-B381-AC50-DE23-E30D0C33D3C2}"/>
              </a:ext>
            </a:extLst>
          </p:cNvPr>
          <p:cNvSpPr txBox="1"/>
          <p:nvPr/>
        </p:nvSpPr>
        <p:spPr>
          <a:xfrm>
            <a:off x="6411559" y="5983298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Stephen Burnett</a:t>
            </a:r>
          </a:p>
          <a:p>
            <a:r>
              <a:rPr lang="en-US" sz="1100" dirty="0"/>
              <a:t>D&amp;C 80:11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77F5350-A725-DCF9-B5DB-168E7A763375}"/>
              </a:ext>
            </a:extLst>
          </p:cNvPr>
          <p:cNvGrpSpPr/>
          <p:nvPr/>
        </p:nvGrpSpPr>
        <p:grpSpPr>
          <a:xfrm>
            <a:off x="548655" y="908522"/>
            <a:ext cx="2160438" cy="5611341"/>
            <a:chOff x="548655" y="1066803"/>
            <a:chExt cx="2160438" cy="5453060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290CF61C-F21E-494F-72BE-5C73E7BE66A0}"/>
                </a:ext>
              </a:extLst>
            </p:cNvPr>
            <p:cNvSpPr/>
            <p:nvPr/>
          </p:nvSpPr>
          <p:spPr>
            <a:xfrm>
              <a:off x="939093" y="1196389"/>
              <a:ext cx="1402335" cy="1252454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1659A0F-EEE1-FF0B-E605-BBB62DD75E04}"/>
                </a:ext>
              </a:extLst>
            </p:cNvPr>
            <p:cNvSpPr/>
            <p:nvPr/>
          </p:nvSpPr>
          <p:spPr>
            <a:xfrm rot="1145043">
              <a:off x="963074" y="5750754"/>
              <a:ext cx="429159" cy="73625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808F1C6-1E8F-EE68-7B32-2D0997355E84}"/>
                </a:ext>
              </a:extLst>
            </p:cNvPr>
            <p:cNvSpPr/>
            <p:nvPr/>
          </p:nvSpPr>
          <p:spPr>
            <a:xfrm rot="20064495">
              <a:off x="1794872" y="5783610"/>
              <a:ext cx="429159" cy="73625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43F1E2F-9E26-4A64-1389-0E21AD1DB489}"/>
                </a:ext>
              </a:extLst>
            </p:cNvPr>
            <p:cNvSpPr/>
            <p:nvPr/>
          </p:nvSpPr>
          <p:spPr>
            <a:xfrm rot="1145043">
              <a:off x="548655" y="3839849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CD00EDE-B21C-5EFA-9CBD-05388F984712}"/>
                </a:ext>
              </a:extLst>
            </p:cNvPr>
            <p:cNvSpPr/>
            <p:nvPr/>
          </p:nvSpPr>
          <p:spPr>
            <a:xfrm rot="20223871">
              <a:off x="2367509" y="3838005"/>
              <a:ext cx="341584" cy="7362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5EDF558-C2B8-40B1-8615-A3EE85D8AADE}"/>
                </a:ext>
              </a:extLst>
            </p:cNvPr>
            <p:cNvSpPr/>
            <p:nvPr/>
          </p:nvSpPr>
          <p:spPr>
            <a:xfrm>
              <a:off x="1309307" y="2651918"/>
              <a:ext cx="543106" cy="18167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D66EEDE2-D4C1-8B27-C5B3-8CC7C4A8E263}"/>
                </a:ext>
              </a:extLst>
            </p:cNvPr>
            <p:cNvSpPr/>
            <p:nvPr/>
          </p:nvSpPr>
          <p:spPr>
            <a:xfrm>
              <a:off x="876760" y="4168186"/>
              <a:ext cx="1441642" cy="1954614"/>
            </a:xfrm>
            <a:prstGeom prst="trapezoid">
              <a:avLst>
                <a:gd name="adj" fmla="val 10259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41A58008-104C-DD52-3F76-47F124BFC0ED}"/>
                </a:ext>
              </a:extLst>
            </p:cNvPr>
            <p:cNvSpPr/>
            <p:nvPr/>
          </p:nvSpPr>
          <p:spPr>
            <a:xfrm rot="20129723">
              <a:off x="1800855" y="2389446"/>
              <a:ext cx="732347" cy="1954614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9A54E94D-2D5F-0009-04AA-3062EBD1A3F0}"/>
                </a:ext>
              </a:extLst>
            </p:cNvPr>
            <p:cNvSpPr/>
            <p:nvPr/>
          </p:nvSpPr>
          <p:spPr>
            <a:xfrm rot="21425549">
              <a:off x="1540847" y="2587369"/>
              <a:ext cx="655322" cy="208231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6B9542C2-E0AE-3186-4A87-208577F6942B}"/>
                </a:ext>
              </a:extLst>
            </p:cNvPr>
            <p:cNvSpPr/>
            <p:nvPr/>
          </p:nvSpPr>
          <p:spPr>
            <a:xfrm rot="1022222">
              <a:off x="728610" y="2424119"/>
              <a:ext cx="732347" cy="1954614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0E30D915-993E-7CFF-3800-2CD697A5E8A8}"/>
                </a:ext>
              </a:extLst>
            </p:cNvPr>
            <p:cNvSpPr/>
            <p:nvPr/>
          </p:nvSpPr>
          <p:spPr>
            <a:xfrm rot="208288">
              <a:off x="976659" y="2669904"/>
              <a:ext cx="655322" cy="2021184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FCAED0B1-A045-7D1A-1A31-56DB06DB5F6E}"/>
                </a:ext>
              </a:extLst>
            </p:cNvPr>
            <p:cNvSpPr/>
            <p:nvPr/>
          </p:nvSpPr>
          <p:spPr>
            <a:xfrm rot="10800000">
              <a:off x="1075908" y="2469477"/>
              <a:ext cx="655321" cy="64113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D4F5E9DC-E4E2-A619-FC3D-59669947E577}"/>
                </a:ext>
              </a:extLst>
            </p:cNvPr>
            <p:cNvSpPr/>
            <p:nvPr/>
          </p:nvSpPr>
          <p:spPr>
            <a:xfrm rot="10800000">
              <a:off x="1500801" y="2506927"/>
              <a:ext cx="655321" cy="64113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E154B37-B46E-9F81-424D-09A86E04F138}"/>
                </a:ext>
              </a:extLst>
            </p:cNvPr>
            <p:cNvSpPr/>
            <p:nvPr/>
          </p:nvSpPr>
          <p:spPr>
            <a:xfrm>
              <a:off x="1057060" y="1066803"/>
              <a:ext cx="1192393" cy="177166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D4A93919-A728-AB74-ABFC-F2FA2B648D5A}"/>
                </a:ext>
              </a:extLst>
            </p:cNvPr>
            <p:cNvCxnSpPr>
              <a:cxnSpLocks/>
              <a:endCxn id="60" idx="2"/>
            </p:cNvCxnSpPr>
            <p:nvPr/>
          </p:nvCxnSpPr>
          <p:spPr>
            <a:xfrm>
              <a:off x="1584883" y="5063643"/>
              <a:ext cx="12698" cy="10591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95444654-2752-F965-6E1C-AA0080586041}"/>
                </a:ext>
              </a:extLst>
            </p:cNvPr>
            <p:cNvSpPr/>
            <p:nvPr/>
          </p:nvSpPr>
          <p:spPr>
            <a:xfrm rot="16200000">
              <a:off x="1482672" y="1972399"/>
              <a:ext cx="241758" cy="544206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42C988-C2DB-DE92-1142-042B8A260D61}"/>
              </a:ext>
            </a:extLst>
          </p:cNvPr>
          <p:cNvSpPr txBox="1"/>
          <p:nvPr/>
        </p:nvSpPr>
        <p:spPr>
          <a:xfrm>
            <a:off x="2417788" y="6086666"/>
            <a:ext cx="239017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Seymore Brunson</a:t>
            </a:r>
          </a:p>
          <a:p>
            <a:r>
              <a:rPr lang="en-US" sz="1100" dirty="0"/>
              <a:t>D&amp;C 75:33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C946295-1FEF-CCAD-147E-9DBAD8FFDD89}"/>
              </a:ext>
            </a:extLst>
          </p:cNvPr>
          <p:cNvGrpSpPr/>
          <p:nvPr/>
        </p:nvGrpSpPr>
        <p:grpSpPr>
          <a:xfrm>
            <a:off x="8590256" y="822580"/>
            <a:ext cx="2160438" cy="5747170"/>
            <a:chOff x="8590256" y="822580"/>
            <a:chExt cx="2160438" cy="5747170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D5AE1BE-5BF5-0218-96E1-412D8FE1F97B}"/>
                </a:ext>
              </a:extLst>
            </p:cNvPr>
            <p:cNvSpPr/>
            <p:nvPr/>
          </p:nvSpPr>
          <p:spPr>
            <a:xfrm rot="16200000">
              <a:off x="9196040" y="577089"/>
              <a:ext cx="1009644" cy="1500625"/>
            </a:xfrm>
            <a:custGeom>
              <a:avLst/>
              <a:gdLst>
                <a:gd name="connsiteX0" fmla="*/ 586727 w 1738579"/>
                <a:gd name="connsiteY0" fmla="*/ 1768679 h 1770093"/>
                <a:gd name="connsiteX1" fmla="*/ 528100 w 1738579"/>
                <a:gd name="connsiteY1" fmla="*/ 1766782 h 1770093"/>
                <a:gd name="connsiteX2" fmla="*/ 396833 w 1738579"/>
                <a:gd name="connsiteY2" fmla="*/ 1662286 h 1770093"/>
                <a:gd name="connsiteX3" fmla="*/ 396213 w 1738579"/>
                <a:gd name="connsiteY3" fmla="*/ 1662178 h 1770093"/>
                <a:gd name="connsiteX4" fmla="*/ 348040 w 1738579"/>
                <a:gd name="connsiteY4" fmla="*/ 1653837 h 1770093"/>
                <a:gd name="connsiteX5" fmla="*/ 236437 w 1738579"/>
                <a:gd name="connsiteY5" fmla="*/ 1567618 h 1770093"/>
                <a:gd name="connsiteX6" fmla="*/ 215359 w 1738579"/>
                <a:gd name="connsiteY6" fmla="*/ 1433703 h 1770093"/>
                <a:gd name="connsiteX7" fmla="*/ 129607 w 1738579"/>
                <a:gd name="connsiteY7" fmla="*/ 1239896 h 1770093"/>
                <a:gd name="connsiteX8" fmla="*/ 300627 w 1738579"/>
                <a:gd name="connsiteY8" fmla="*/ 1019915 h 1770093"/>
                <a:gd name="connsiteX9" fmla="*/ 300297 w 1738579"/>
                <a:gd name="connsiteY9" fmla="*/ 1015841 h 1770093"/>
                <a:gd name="connsiteX10" fmla="*/ 297732 w 1738579"/>
                <a:gd name="connsiteY10" fmla="*/ 1014354 h 1770093"/>
                <a:gd name="connsiteX11" fmla="*/ 220253 w 1738579"/>
                <a:gd name="connsiteY11" fmla="*/ 930502 h 1770093"/>
                <a:gd name="connsiteX12" fmla="*/ 43239 w 1738579"/>
                <a:gd name="connsiteY12" fmla="*/ 819309 h 1770093"/>
                <a:gd name="connsiteX13" fmla="*/ 81063 w 1738579"/>
                <a:gd name="connsiteY13" fmla="*/ 669216 h 1770093"/>
                <a:gd name="connsiteX14" fmla="*/ 1191 w 1738579"/>
                <a:gd name="connsiteY14" fmla="*/ 515225 h 1770093"/>
                <a:gd name="connsiteX15" fmla="*/ 147057 w 1738579"/>
                <a:gd name="connsiteY15" fmla="*/ 378353 h 1770093"/>
                <a:gd name="connsiteX16" fmla="*/ 148452 w 1738579"/>
                <a:gd name="connsiteY16" fmla="*/ 374745 h 1770093"/>
                <a:gd name="connsiteX17" fmla="*/ 213427 w 1738579"/>
                <a:gd name="connsiteY17" fmla="*/ 178194 h 1770093"/>
                <a:gd name="connsiteX18" fmla="*/ 529519 w 1738579"/>
                <a:gd name="connsiteY18" fmla="*/ 133291 h 1770093"/>
                <a:gd name="connsiteX19" fmla="*/ 529579 w 1738579"/>
                <a:gd name="connsiteY19" fmla="*/ 133207 h 1770093"/>
                <a:gd name="connsiteX20" fmla="*/ 557395 w 1738579"/>
                <a:gd name="connsiteY20" fmla="*/ 95142 h 1770093"/>
                <a:gd name="connsiteX21" fmla="*/ 848212 w 1738579"/>
                <a:gd name="connsiteY21" fmla="*/ 86674 h 1770093"/>
                <a:gd name="connsiteX22" fmla="*/ 849348 w 1738579"/>
                <a:gd name="connsiteY22" fmla="*/ 85404 h 1770093"/>
                <a:gd name="connsiteX23" fmla="*/ 899272 w 1738579"/>
                <a:gd name="connsiteY23" fmla="*/ 29547 h 1770093"/>
                <a:gd name="connsiteX24" fmla="*/ 972393 w 1738579"/>
                <a:gd name="connsiteY24" fmla="*/ 1554 h 1770093"/>
                <a:gd name="connsiteX25" fmla="*/ 1095393 w 1738579"/>
                <a:gd name="connsiteY25" fmla="*/ 32113 h 1770093"/>
                <a:gd name="connsiteX26" fmla="*/ 1124599 w 1738579"/>
                <a:gd name="connsiteY26" fmla="*/ 59910 h 1770093"/>
                <a:gd name="connsiteX27" fmla="*/ 1126404 w 1738579"/>
                <a:gd name="connsiteY27" fmla="*/ 61628 h 1770093"/>
                <a:gd name="connsiteX28" fmla="*/ 1281656 w 1738579"/>
                <a:gd name="connsiteY28" fmla="*/ 852 h 1770093"/>
                <a:gd name="connsiteX29" fmla="*/ 1338715 w 1738579"/>
                <a:gd name="connsiteY29" fmla="*/ 14459 h 1770093"/>
                <a:gd name="connsiteX30" fmla="*/ 1446379 w 1738579"/>
                <a:gd name="connsiteY30" fmla="*/ 143140 h 1770093"/>
                <a:gd name="connsiteX31" fmla="*/ 1446965 w 1738579"/>
                <a:gd name="connsiteY31" fmla="*/ 143370 h 1770093"/>
                <a:gd name="connsiteX32" fmla="*/ 1492490 w 1738579"/>
                <a:gd name="connsiteY32" fmla="*/ 161195 h 1770093"/>
                <a:gd name="connsiteX33" fmla="*/ 1584551 w 1738579"/>
                <a:gd name="connsiteY33" fmla="*/ 268029 h 1770093"/>
                <a:gd name="connsiteX34" fmla="*/ 1578367 w 1738579"/>
                <a:gd name="connsiteY34" fmla="*/ 403452 h 1770093"/>
                <a:gd name="connsiteX35" fmla="*/ 1623544 w 1738579"/>
                <a:gd name="connsiteY35" fmla="*/ 610511 h 1770093"/>
                <a:gd name="connsiteX36" fmla="*/ 1596215 w 1738579"/>
                <a:gd name="connsiteY36" fmla="*/ 672776 h 1770093"/>
                <a:gd name="connsiteX37" fmla="*/ 1600722 w 1738579"/>
                <a:gd name="connsiteY37" fmla="*/ 675413 h 1770093"/>
                <a:gd name="connsiteX38" fmla="*/ 1636018 w 1738579"/>
                <a:gd name="connsiteY38" fmla="*/ 718661 h 1770093"/>
                <a:gd name="connsiteX39" fmla="*/ 1629038 w 1738579"/>
                <a:gd name="connsiteY39" fmla="*/ 873289 h 1770093"/>
                <a:gd name="connsiteX40" fmla="*/ 1738147 w 1738579"/>
                <a:gd name="connsiteY40" fmla="*/ 1008151 h 1770093"/>
                <a:gd name="connsiteX41" fmla="*/ 1622668 w 1738579"/>
                <a:gd name="connsiteY41" fmla="*/ 1171476 h 1770093"/>
                <a:gd name="connsiteX42" fmla="*/ 1622024 w 1738579"/>
                <a:gd name="connsiteY42" fmla="*/ 1175291 h 1770093"/>
                <a:gd name="connsiteX43" fmla="*/ 1597752 w 1738579"/>
                <a:gd name="connsiteY43" fmla="*/ 1380875 h 1770093"/>
                <a:gd name="connsiteX44" fmla="*/ 1297071 w 1738579"/>
                <a:gd name="connsiteY44" fmla="*/ 1488209 h 1770093"/>
                <a:gd name="connsiteX45" fmla="*/ 1297028 w 1738579"/>
                <a:gd name="connsiteY45" fmla="*/ 1488302 h 1770093"/>
                <a:gd name="connsiteX46" fmla="*/ 1277405 w 1738579"/>
                <a:gd name="connsiteY46" fmla="*/ 1531169 h 1770093"/>
                <a:gd name="connsiteX47" fmla="*/ 994183 w 1738579"/>
                <a:gd name="connsiteY47" fmla="*/ 1597741 h 1770093"/>
                <a:gd name="connsiteX48" fmla="*/ 993325 w 1738579"/>
                <a:gd name="connsiteY48" fmla="*/ 1599214 h 1770093"/>
                <a:gd name="connsiteX49" fmla="*/ 955606 w 1738579"/>
                <a:gd name="connsiteY49" fmla="*/ 1663942 h 1770093"/>
                <a:gd name="connsiteX50" fmla="*/ 889577 w 1738579"/>
                <a:gd name="connsiteY50" fmla="*/ 1706019 h 1770093"/>
                <a:gd name="connsiteX51" fmla="*/ 762949 w 1738579"/>
                <a:gd name="connsiteY51" fmla="*/ 1700728 h 1770093"/>
                <a:gd name="connsiteX52" fmla="*/ 728765 w 1738579"/>
                <a:gd name="connsiteY52" fmla="*/ 1679347 h 1770093"/>
                <a:gd name="connsiteX53" fmla="*/ 726652 w 1738579"/>
                <a:gd name="connsiteY53" fmla="*/ 1678026 h 1770093"/>
                <a:gd name="connsiteX54" fmla="*/ 586727 w 1738579"/>
                <a:gd name="connsiteY54" fmla="*/ 1768679 h 177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738579" h="1770093">
                  <a:moveTo>
                    <a:pt x="586727" y="1768679"/>
                  </a:moveTo>
                  <a:cubicBezTo>
                    <a:pt x="567507" y="1771025"/>
                    <a:pt x="547739" y="1770494"/>
                    <a:pt x="528100" y="1766782"/>
                  </a:cubicBezTo>
                  <a:cubicBezTo>
                    <a:pt x="468242" y="1755477"/>
                    <a:pt x="418957" y="1716256"/>
                    <a:pt x="396833" y="1662286"/>
                  </a:cubicBezTo>
                  <a:lnTo>
                    <a:pt x="396213" y="1662178"/>
                  </a:lnTo>
                  <a:lnTo>
                    <a:pt x="348040" y="1653837"/>
                  </a:lnTo>
                  <a:cubicBezTo>
                    <a:pt x="301193" y="1639757"/>
                    <a:pt x="261138" y="1609341"/>
                    <a:pt x="236437" y="1567618"/>
                  </a:cubicBezTo>
                  <a:cubicBezTo>
                    <a:pt x="212513" y="1527242"/>
                    <a:pt x="205003" y="1479611"/>
                    <a:pt x="215359" y="1433703"/>
                  </a:cubicBezTo>
                  <a:cubicBezTo>
                    <a:pt x="156981" y="1385589"/>
                    <a:pt x="125404" y="1314197"/>
                    <a:pt x="129607" y="1239896"/>
                  </a:cubicBezTo>
                  <a:cubicBezTo>
                    <a:pt x="135192" y="1141119"/>
                    <a:pt x="202783" y="1054175"/>
                    <a:pt x="300627" y="1019915"/>
                  </a:cubicBezTo>
                  <a:lnTo>
                    <a:pt x="300297" y="1015841"/>
                  </a:lnTo>
                  <a:lnTo>
                    <a:pt x="297732" y="1014354"/>
                  </a:lnTo>
                  <a:cubicBezTo>
                    <a:pt x="267109" y="992393"/>
                    <a:pt x="240542" y="964259"/>
                    <a:pt x="220253" y="930502"/>
                  </a:cubicBezTo>
                  <a:cubicBezTo>
                    <a:pt x="140533" y="939378"/>
                    <a:pt x="65677" y="892366"/>
                    <a:pt x="43239" y="819309"/>
                  </a:cubicBezTo>
                  <a:cubicBezTo>
                    <a:pt x="26986" y="766451"/>
                    <a:pt x="41354" y="709405"/>
                    <a:pt x="81063" y="669216"/>
                  </a:cubicBezTo>
                  <a:cubicBezTo>
                    <a:pt x="24723" y="637691"/>
                    <a:pt x="-6652" y="577195"/>
                    <a:pt x="1191" y="515225"/>
                  </a:cubicBezTo>
                  <a:cubicBezTo>
                    <a:pt x="10393" y="442668"/>
                    <a:pt x="70956" y="385833"/>
                    <a:pt x="147057" y="378353"/>
                  </a:cubicBezTo>
                  <a:cubicBezTo>
                    <a:pt x="147509" y="377142"/>
                    <a:pt x="147999" y="375957"/>
                    <a:pt x="148452" y="374745"/>
                  </a:cubicBezTo>
                  <a:cubicBezTo>
                    <a:pt x="138232" y="303294"/>
                    <a:pt x="162066" y="231237"/>
                    <a:pt x="213427" y="178194"/>
                  </a:cubicBezTo>
                  <a:cubicBezTo>
                    <a:pt x="294581" y="94418"/>
                    <a:pt x="426154" y="75745"/>
                    <a:pt x="529519" y="133291"/>
                  </a:cubicBezTo>
                  <a:lnTo>
                    <a:pt x="529579" y="133207"/>
                  </a:lnTo>
                  <a:lnTo>
                    <a:pt x="557395" y="95142"/>
                  </a:lnTo>
                  <a:cubicBezTo>
                    <a:pt x="631546" y="16155"/>
                    <a:pt x="764334" y="8092"/>
                    <a:pt x="848212" y="86674"/>
                  </a:cubicBezTo>
                  <a:lnTo>
                    <a:pt x="849348" y="85404"/>
                  </a:lnTo>
                  <a:lnTo>
                    <a:pt x="899272" y="29547"/>
                  </a:lnTo>
                  <a:cubicBezTo>
                    <a:pt x="920598" y="14927"/>
                    <a:pt x="945600" y="5163"/>
                    <a:pt x="972393" y="1554"/>
                  </a:cubicBezTo>
                  <a:cubicBezTo>
                    <a:pt x="1016628" y="-4411"/>
                    <a:pt x="1060820" y="7016"/>
                    <a:pt x="1095393" y="32113"/>
                  </a:cubicBezTo>
                  <a:lnTo>
                    <a:pt x="1124599" y="59910"/>
                  </a:lnTo>
                  <a:lnTo>
                    <a:pt x="1126404" y="61628"/>
                  </a:lnTo>
                  <a:cubicBezTo>
                    <a:pt x="1165491" y="17896"/>
                    <a:pt x="1223754" y="-3807"/>
                    <a:pt x="1281656" y="852"/>
                  </a:cubicBezTo>
                  <a:cubicBezTo>
                    <a:pt x="1300957" y="2405"/>
                    <a:pt x="1320218" y="6887"/>
                    <a:pt x="1338715" y="14459"/>
                  </a:cubicBezTo>
                  <a:cubicBezTo>
                    <a:pt x="1395093" y="37530"/>
                    <a:pt x="1435519" y="85832"/>
                    <a:pt x="1446379" y="143140"/>
                  </a:cubicBezTo>
                  <a:lnTo>
                    <a:pt x="1446965" y="143370"/>
                  </a:lnTo>
                  <a:lnTo>
                    <a:pt x="1492490" y="161195"/>
                  </a:lnTo>
                  <a:cubicBezTo>
                    <a:pt x="1535565" y="184377"/>
                    <a:pt x="1568713" y="222203"/>
                    <a:pt x="1584551" y="268029"/>
                  </a:cubicBezTo>
                  <a:cubicBezTo>
                    <a:pt x="1599900" y="312380"/>
                    <a:pt x="1597712" y="360550"/>
                    <a:pt x="1578367" y="403452"/>
                  </a:cubicBezTo>
                  <a:cubicBezTo>
                    <a:pt x="1625920" y="462288"/>
                    <a:pt x="1642550" y="538559"/>
                    <a:pt x="1623544" y="610511"/>
                  </a:cubicBezTo>
                  <a:lnTo>
                    <a:pt x="1596215" y="672776"/>
                  </a:lnTo>
                  <a:lnTo>
                    <a:pt x="1600722" y="675413"/>
                  </a:lnTo>
                  <a:cubicBezTo>
                    <a:pt x="1614823" y="687373"/>
                    <a:pt x="1626862" y="701891"/>
                    <a:pt x="1636018" y="718661"/>
                  </a:cubicBezTo>
                  <a:cubicBezTo>
                    <a:pt x="1662534" y="767190"/>
                    <a:pt x="1659888" y="825957"/>
                    <a:pt x="1629038" y="873289"/>
                  </a:cubicBezTo>
                  <a:cubicBezTo>
                    <a:pt x="1690552" y="892885"/>
                    <a:pt x="1733413" y="945866"/>
                    <a:pt x="1738147" y="1008151"/>
                  </a:cubicBezTo>
                  <a:cubicBezTo>
                    <a:pt x="1743672" y="1081081"/>
                    <a:pt x="1695726" y="1148899"/>
                    <a:pt x="1622668" y="1171476"/>
                  </a:cubicBezTo>
                  <a:cubicBezTo>
                    <a:pt x="1622467" y="1172754"/>
                    <a:pt x="1622224" y="1174013"/>
                    <a:pt x="1622024" y="1175291"/>
                  </a:cubicBezTo>
                  <a:cubicBezTo>
                    <a:pt x="1646354" y="1243245"/>
                    <a:pt x="1637443" y="1318616"/>
                    <a:pt x="1597752" y="1380875"/>
                  </a:cubicBezTo>
                  <a:cubicBezTo>
                    <a:pt x="1535033" y="1479215"/>
                    <a:pt x="1409871" y="1523874"/>
                    <a:pt x="1297071" y="1488209"/>
                  </a:cubicBezTo>
                  <a:lnTo>
                    <a:pt x="1297028" y="1488302"/>
                  </a:lnTo>
                  <a:lnTo>
                    <a:pt x="1277405" y="1531169"/>
                  </a:lnTo>
                  <a:cubicBezTo>
                    <a:pt x="1220585" y="1623413"/>
                    <a:pt x="1092106" y="1657921"/>
                    <a:pt x="994183" y="1597741"/>
                  </a:cubicBezTo>
                  <a:lnTo>
                    <a:pt x="993325" y="1599214"/>
                  </a:lnTo>
                  <a:lnTo>
                    <a:pt x="955606" y="1663942"/>
                  </a:lnTo>
                  <a:cubicBezTo>
                    <a:pt x="937643" y="1682539"/>
                    <a:pt x="915104" y="1697115"/>
                    <a:pt x="889577" y="1706019"/>
                  </a:cubicBezTo>
                  <a:cubicBezTo>
                    <a:pt x="847435" y="1720728"/>
                    <a:pt x="801850" y="1718388"/>
                    <a:pt x="762949" y="1700728"/>
                  </a:cubicBezTo>
                  <a:lnTo>
                    <a:pt x="728765" y="1679347"/>
                  </a:lnTo>
                  <a:lnTo>
                    <a:pt x="726652" y="1678026"/>
                  </a:lnTo>
                  <a:cubicBezTo>
                    <a:pt x="697121" y="1728703"/>
                    <a:pt x="644389" y="1761641"/>
                    <a:pt x="586727" y="176867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07254AE-869F-D55A-026A-4AFC7066B887}"/>
                </a:ext>
              </a:extLst>
            </p:cNvPr>
            <p:cNvSpPr/>
            <p:nvPr/>
          </p:nvSpPr>
          <p:spPr>
            <a:xfrm rot="1145043">
              <a:off x="8590256" y="3707118"/>
              <a:ext cx="341584" cy="75762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F3513F7-B896-FE1B-A18E-1821345C884C}"/>
                </a:ext>
              </a:extLst>
            </p:cNvPr>
            <p:cNvSpPr/>
            <p:nvPr/>
          </p:nvSpPr>
          <p:spPr>
            <a:xfrm rot="20223871">
              <a:off x="10409110" y="3705220"/>
              <a:ext cx="341584" cy="75762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57049B35-F3CD-6E9A-03B2-2F6FA60316F3}"/>
                </a:ext>
              </a:extLst>
            </p:cNvPr>
            <p:cNvSpPr/>
            <p:nvPr/>
          </p:nvSpPr>
          <p:spPr>
            <a:xfrm rot="20129723">
              <a:off x="9842456" y="2214615"/>
              <a:ext cx="732347" cy="2011349"/>
            </a:xfrm>
            <a:prstGeom prst="trapezoid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3DC4B5E6-3657-BF0F-44DA-01783D773236}"/>
                </a:ext>
              </a:extLst>
            </p:cNvPr>
            <p:cNvSpPr/>
            <p:nvPr/>
          </p:nvSpPr>
          <p:spPr>
            <a:xfrm rot="1022222">
              <a:off x="8770211" y="2250295"/>
              <a:ext cx="732347" cy="2011349"/>
            </a:xfrm>
            <a:prstGeom prst="trapezoid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B635B492-0181-D8D6-973F-67B1B57725CD}"/>
                </a:ext>
              </a:extLst>
            </p:cNvPr>
            <p:cNvSpPr/>
            <p:nvPr/>
          </p:nvSpPr>
          <p:spPr>
            <a:xfrm>
              <a:off x="9080427" y="2309558"/>
              <a:ext cx="1160644" cy="2011349"/>
            </a:xfrm>
            <a:prstGeom prst="trapezoid">
              <a:avLst>
                <a:gd name="adj" fmla="val 15604"/>
              </a:avLst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8280044-31AB-EBF2-B482-00157506E051}"/>
                </a:ext>
              </a:extLst>
            </p:cNvPr>
            <p:cNvSpPr/>
            <p:nvPr/>
          </p:nvSpPr>
          <p:spPr>
            <a:xfrm rot="2259817">
              <a:off x="9107118" y="5799731"/>
              <a:ext cx="429159" cy="757624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50BDE3F-728A-D795-98FF-CB2B92F6218D}"/>
                </a:ext>
              </a:extLst>
            </p:cNvPr>
            <p:cNvSpPr/>
            <p:nvPr/>
          </p:nvSpPr>
          <p:spPr>
            <a:xfrm rot="19322102">
              <a:off x="9819984" y="5812126"/>
              <a:ext cx="429159" cy="757624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rapezoid 81">
              <a:extLst>
                <a:ext uri="{FF2B5EF4-FFF2-40B4-BE49-F238E27FC236}">
                  <a16:creationId xmlns:a16="http://schemas.microsoft.com/office/drawing/2014/main" id="{054C3CDF-09E9-6DBD-54F3-BDB636AB8E9C}"/>
                </a:ext>
              </a:extLst>
            </p:cNvPr>
            <p:cNvSpPr/>
            <p:nvPr/>
          </p:nvSpPr>
          <p:spPr>
            <a:xfrm>
              <a:off x="8941387" y="4175739"/>
              <a:ext cx="1441642" cy="2011349"/>
            </a:xfrm>
            <a:prstGeom prst="trapezoid">
              <a:avLst>
                <a:gd name="adj" fmla="val 10259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40BCE39C-65A9-07BA-D677-A79632D03ADC}"/>
                </a:ext>
              </a:extLst>
            </p:cNvPr>
            <p:cNvSpPr/>
            <p:nvPr/>
          </p:nvSpPr>
          <p:spPr>
            <a:xfrm rot="10800000">
              <a:off x="9198700" y="2306147"/>
              <a:ext cx="655321" cy="659741"/>
            </a:xfrm>
            <a:prstGeom prst="triangle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862E3711-DD05-CE7B-0DEA-0DC316FEFFD5}"/>
                </a:ext>
              </a:extLst>
            </p:cNvPr>
            <p:cNvSpPr/>
            <p:nvPr/>
          </p:nvSpPr>
          <p:spPr>
            <a:xfrm rot="10800000">
              <a:off x="9485477" y="2342805"/>
              <a:ext cx="655321" cy="659741"/>
            </a:xfrm>
            <a:prstGeom prst="triangle">
              <a:avLst/>
            </a:prstGeom>
            <a:solidFill>
              <a:srgbClr val="EDDEC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2ADB90E2-A923-443C-89D6-C098699C57F3}"/>
                </a:ext>
              </a:extLst>
            </p:cNvPr>
            <p:cNvSpPr/>
            <p:nvPr/>
          </p:nvSpPr>
          <p:spPr>
            <a:xfrm>
              <a:off x="9098661" y="853581"/>
              <a:ext cx="1192393" cy="18230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DF0BCAB-3294-9413-6B24-188E87580A10}"/>
                </a:ext>
              </a:extLst>
            </p:cNvPr>
            <p:cNvCxnSpPr>
              <a:cxnSpLocks/>
              <a:endCxn id="82" idx="2"/>
            </p:cNvCxnSpPr>
            <p:nvPr/>
          </p:nvCxnSpPr>
          <p:spPr>
            <a:xfrm>
              <a:off x="9649510" y="5097188"/>
              <a:ext cx="12698" cy="10899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ounded Rectangle 73">
              <a:extLst>
                <a:ext uri="{FF2B5EF4-FFF2-40B4-BE49-F238E27FC236}">
                  <a16:creationId xmlns:a16="http://schemas.microsoft.com/office/drawing/2014/main" id="{57DB641C-2634-0E45-D062-221699C52688}"/>
                </a:ext>
              </a:extLst>
            </p:cNvPr>
            <p:cNvSpPr/>
            <p:nvPr/>
          </p:nvSpPr>
          <p:spPr>
            <a:xfrm>
              <a:off x="9087828" y="4124744"/>
              <a:ext cx="1160644" cy="160242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8E5DD2B-F8E1-F2C9-ADA3-7C410B39E5CF}"/>
                </a:ext>
              </a:extLst>
            </p:cNvPr>
            <p:cNvCxnSpPr>
              <a:cxnSpLocks/>
              <a:endCxn id="95" idx="0"/>
            </p:cNvCxnSpPr>
            <p:nvPr/>
          </p:nvCxnSpPr>
          <p:spPr>
            <a:xfrm>
              <a:off x="9651232" y="2676432"/>
              <a:ext cx="36050" cy="14153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Frame 94">
              <a:extLst>
                <a:ext uri="{FF2B5EF4-FFF2-40B4-BE49-F238E27FC236}">
                  <a16:creationId xmlns:a16="http://schemas.microsoft.com/office/drawing/2014/main" id="{9F393187-A1F1-C04D-FF34-190297E1F5F8}"/>
                </a:ext>
              </a:extLst>
            </p:cNvPr>
            <p:cNvSpPr/>
            <p:nvPr/>
          </p:nvSpPr>
          <p:spPr>
            <a:xfrm>
              <a:off x="9458317" y="4091747"/>
              <a:ext cx="457930" cy="249538"/>
            </a:xfrm>
            <a:prstGeom prst="frame">
              <a:avLst>
                <a:gd name="adj1" fmla="val 29309"/>
              </a:avLst>
            </a:prstGeom>
            <a:solidFill>
              <a:srgbClr val="FFC0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028A1636-A6B8-D2D4-FB4E-9D44BFC91876}"/>
              </a:ext>
            </a:extLst>
          </p:cNvPr>
          <p:cNvSpPr txBox="1"/>
          <p:nvPr/>
        </p:nvSpPr>
        <p:spPr>
          <a:xfrm>
            <a:off x="7537025" y="271905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Phillip Burroughs</a:t>
            </a:r>
          </a:p>
          <a:p>
            <a:r>
              <a:rPr lang="en-US" sz="1100" dirty="0"/>
              <a:t>D&amp;C 30:9-10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890B141-32B8-E31F-DB0F-008816B16578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68C7090-4D06-C88C-CEB6-6E8E3BD61F2B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047F62C-DEE8-1781-6862-CD461D9DD402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27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B500DA-3C10-0CF1-7712-457C0F2F4D7E}"/>
              </a:ext>
            </a:extLst>
          </p:cNvPr>
          <p:cNvSpPr txBox="1"/>
          <p:nvPr/>
        </p:nvSpPr>
        <p:spPr>
          <a:xfrm>
            <a:off x="2584218" y="6115342"/>
            <a:ext cx="22919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Josiah Butterfield</a:t>
            </a:r>
          </a:p>
          <a:p>
            <a:r>
              <a:rPr lang="en-US" sz="1100" dirty="0"/>
              <a:t>D&amp;C 124:138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F663A0C-41E8-B6AE-C93A-EF01FEE03808}"/>
              </a:ext>
            </a:extLst>
          </p:cNvPr>
          <p:cNvGrpSpPr/>
          <p:nvPr/>
        </p:nvGrpSpPr>
        <p:grpSpPr>
          <a:xfrm>
            <a:off x="489672" y="1031395"/>
            <a:ext cx="2387752" cy="5512555"/>
            <a:chOff x="732953" y="1121402"/>
            <a:chExt cx="2290627" cy="5288324"/>
          </a:xfrm>
        </p:grpSpPr>
        <p:sp>
          <p:nvSpPr>
            <p:cNvPr id="39" name="Rectangle: Diagonal Corners Rounded 38">
              <a:extLst>
                <a:ext uri="{FF2B5EF4-FFF2-40B4-BE49-F238E27FC236}">
                  <a16:creationId xmlns:a16="http://schemas.microsoft.com/office/drawing/2014/main" id="{DCDE0124-F0E5-D146-5CB4-68A02CAB9C33}"/>
                </a:ext>
              </a:extLst>
            </p:cNvPr>
            <p:cNvSpPr/>
            <p:nvPr/>
          </p:nvSpPr>
          <p:spPr>
            <a:xfrm rot="11694470" flipH="1">
              <a:off x="1245673" y="1436647"/>
              <a:ext cx="481330" cy="899158"/>
            </a:xfrm>
            <a:prstGeom prst="round2DiagRect">
              <a:avLst>
                <a:gd name="adj1" fmla="val 2252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: Diagonal Corners Rounded 36">
              <a:extLst>
                <a:ext uri="{FF2B5EF4-FFF2-40B4-BE49-F238E27FC236}">
                  <a16:creationId xmlns:a16="http://schemas.microsoft.com/office/drawing/2014/main" id="{2D66B6E5-EE94-A35E-6EC6-CCFA60BBA153}"/>
                </a:ext>
              </a:extLst>
            </p:cNvPr>
            <p:cNvSpPr/>
            <p:nvPr/>
          </p:nvSpPr>
          <p:spPr>
            <a:xfrm rot="9905530">
              <a:off x="2161397" y="1403538"/>
              <a:ext cx="481330" cy="899158"/>
            </a:xfrm>
            <a:prstGeom prst="round2DiagRect">
              <a:avLst>
                <a:gd name="adj1" fmla="val 22520"/>
                <a:gd name="adj2" fmla="val 0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1343D6B-CF24-A7BD-2916-47A46467D0C0}"/>
                </a:ext>
              </a:extLst>
            </p:cNvPr>
            <p:cNvSpPr/>
            <p:nvPr/>
          </p:nvSpPr>
          <p:spPr>
            <a:xfrm rot="3417779">
              <a:off x="1942141" y="5871261"/>
              <a:ext cx="391806" cy="6851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A9F6527-8AFD-7028-E5A6-BF9A95AB10E4}"/>
                </a:ext>
              </a:extLst>
            </p:cNvPr>
            <p:cNvSpPr/>
            <p:nvPr/>
          </p:nvSpPr>
          <p:spPr>
            <a:xfrm rot="3713177">
              <a:off x="1289561" y="5722384"/>
              <a:ext cx="391805" cy="819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9A1E745-C118-C835-BA94-6B5A2E1C3FFC}"/>
                </a:ext>
              </a:extLst>
            </p:cNvPr>
            <p:cNvGrpSpPr/>
            <p:nvPr/>
          </p:nvGrpSpPr>
          <p:grpSpPr>
            <a:xfrm>
              <a:off x="1168763" y="4450846"/>
              <a:ext cx="1441642" cy="1664496"/>
              <a:chOff x="1168763" y="4450846"/>
              <a:chExt cx="1441642" cy="1664496"/>
            </a:xfrm>
          </p:grpSpPr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47F4E16F-8F86-6D88-781A-2B633AF6F3C9}"/>
                  </a:ext>
                </a:extLst>
              </p:cNvPr>
              <p:cNvSpPr/>
              <p:nvPr/>
            </p:nvSpPr>
            <p:spPr>
              <a:xfrm>
                <a:off x="1168763" y="4450846"/>
                <a:ext cx="1441642" cy="1664496"/>
              </a:xfrm>
              <a:prstGeom prst="trapezoid">
                <a:avLst>
                  <a:gd name="adj" fmla="val 10259"/>
                </a:avLst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8C1A9A9-53D5-885D-96A3-C04FB915D6E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96260" y="4840448"/>
                <a:ext cx="54564" cy="127489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92490B6-C0DA-FFC4-F1BB-C037EDF5606D}"/>
                </a:ext>
              </a:extLst>
            </p:cNvPr>
            <p:cNvSpPr/>
            <p:nvPr/>
          </p:nvSpPr>
          <p:spPr>
            <a:xfrm rot="19338880">
              <a:off x="2654796" y="3848005"/>
              <a:ext cx="368784" cy="6121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8156EDD-F634-39C4-52E6-5374ECB4529C}"/>
                </a:ext>
              </a:extLst>
            </p:cNvPr>
            <p:cNvSpPr/>
            <p:nvPr/>
          </p:nvSpPr>
          <p:spPr>
            <a:xfrm rot="1933618">
              <a:off x="732953" y="3925460"/>
              <a:ext cx="349458" cy="61215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1592E667-1293-ED84-FBB4-3C0AF79C2590}"/>
                </a:ext>
              </a:extLst>
            </p:cNvPr>
            <p:cNvSpPr/>
            <p:nvPr/>
          </p:nvSpPr>
          <p:spPr>
            <a:xfrm rot="1375821">
              <a:off x="899900" y="2647713"/>
              <a:ext cx="686043" cy="1635630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8572327E-6517-6071-28C5-A305B2373A3D}"/>
                </a:ext>
              </a:extLst>
            </p:cNvPr>
            <p:cNvSpPr/>
            <p:nvPr/>
          </p:nvSpPr>
          <p:spPr>
            <a:xfrm rot="20337671">
              <a:off x="2199213" y="2674137"/>
              <a:ext cx="686043" cy="1535844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EA435F25-5E65-709E-C989-8ACAD3B0BFB1}"/>
                </a:ext>
              </a:extLst>
            </p:cNvPr>
            <p:cNvSpPr/>
            <p:nvPr/>
          </p:nvSpPr>
          <p:spPr>
            <a:xfrm>
              <a:off x="1173309" y="2682093"/>
              <a:ext cx="1464084" cy="1866376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8246F79-58E3-66B2-2866-E7B39E6AC5A2}"/>
                </a:ext>
              </a:extLst>
            </p:cNvPr>
            <p:cNvSpPr/>
            <p:nvPr/>
          </p:nvSpPr>
          <p:spPr>
            <a:xfrm>
              <a:off x="1464571" y="2324576"/>
              <a:ext cx="833403" cy="73525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80BD54A-1F5C-F19D-D782-45F2446C33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79134" y="3059827"/>
              <a:ext cx="22474" cy="14786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Manual Input 19">
              <a:extLst>
                <a:ext uri="{FF2B5EF4-FFF2-40B4-BE49-F238E27FC236}">
                  <a16:creationId xmlns:a16="http://schemas.microsoft.com/office/drawing/2014/main" id="{C62FA016-5E53-A50A-B686-9B3C9E3929D5}"/>
                </a:ext>
              </a:extLst>
            </p:cNvPr>
            <p:cNvSpPr/>
            <p:nvPr/>
          </p:nvSpPr>
          <p:spPr>
            <a:xfrm rot="7269359" flipV="1">
              <a:off x="1897698" y="2718468"/>
              <a:ext cx="666379" cy="252766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Manual Input 20">
              <a:extLst>
                <a:ext uri="{FF2B5EF4-FFF2-40B4-BE49-F238E27FC236}">
                  <a16:creationId xmlns:a16="http://schemas.microsoft.com/office/drawing/2014/main" id="{92C86590-AB0C-2125-FBD4-27241A66CD3F}"/>
                </a:ext>
              </a:extLst>
            </p:cNvPr>
            <p:cNvSpPr/>
            <p:nvPr/>
          </p:nvSpPr>
          <p:spPr>
            <a:xfrm rot="14330641" flipH="1" flipV="1">
              <a:off x="1287882" y="2718468"/>
              <a:ext cx="666379" cy="252766"/>
            </a:xfrm>
            <a:prstGeom prst="flowChartManualInput">
              <a:avLst/>
            </a:prstGeom>
            <a:solidFill>
              <a:srgbClr val="DDCEA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F7EF79-2D5C-BBC2-A21A-61E755468C51}"/>
                </a:ext>
              </a:extLst>
            </p:cNvPr>
            <p:cNvSpPr/>
            <p:nvPr/>
          </p:nvSpPr>
          <p:spPr>
            <a:xfrm>
              <a:off x="1308457" y="1280410"/>
              <a:ext cx="1197694" cy="15758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EFA6964-0CF2-A96A-3AA9-04D08110EAC2}"/>
                </a:ext>
              </a:extLst>
            </p:cNvPr>
            <p:cNvSpPr/>
            <p:nvPr/>
          </p:nvSpPr>
          <p:spPr>
            <a:xfrm rot="3696942">
              <a:off x="1662080" y="864348"/>
              <a:ext cx="553894" cy="1068001"/>
            </a:xfrm>
            <a:custGeom>
              <a:avLst/>
              <a:gdLst>
                <a:gd name="connsiteX0" fmla="*/ 18459 w 750096"/>
                <a:gd name="connsiteY0" fmla="*/ 556172 h 1008329"/>
                <a:gd name="connsiteX1" fmla="*/ 234892 w 750096"/>
                <a:gd name="connsiteY1" fmla="*/ 412710 h 1008329"/>
                <a:gd name="connsiteX2" fmla="*/ 280312 w 750096"/>
                <a:gd name="connsiteY2" fmla="*/ 412710 h 1008329"/>
                <a:gd name="connsiteX3" fmla="*/ 280312 w 750096"/>
                <a:gd name="connsiteY3" fmla="*/ 234892 h 1008329"/>
                <a:gd name="connsiteX4" fmla="*/ 515204 w 750096"/>
                <a:gd name="connsiteY4" fmla="*/ 0 h 1008329"/>
                <a:gd name="connsiteX5" fmla="*/ 750096 w 750096"/>
                <a:gd name="connsiteY5" fmla="*/ 0 h 1008329"/>
                <a:gd name="connsiteX6" fmla="*/ 750096 w 750096"/>
                <a:gd name="connsiteY6" fmla="*/ 360727 h 1008329"/>
                <a:gd name="connsiteX7" fmla="*/ 515204 w 750096"/>
                <a:gd name="connsiteY7" fmla="*/ 595619 h 1008329"/>
                <a:gd name="connsiteX8" fmla="*/ 469784 w 750096"/>
                <a:gd name="connsiteY8" fmla="*/ 595619 h 1008329"/>
                <a:gd name="connsiteX9" fmla="*/ 469784 w 750096"/>
                <a:gd name="connsiteY9" fmla="*/ 773437 h 1008329"/>
                <a:gd name="connsiteX10" fmla="*/ 234892 w 750096"/>
                <a:gd name="connsiteY10" fmla="*/ 1008329 h 1008329"/>
                <a:gd name="connsiteX11" fmla="*/ 0 w 750096"/>
                <a:gd name="connsiteY11" fmla="*/ 1008329 h 1008329"/>
                <a:gd name="connsiteX12" fmla="*/ 0 w 750096"/>
                <a:gd name="connsiteY12" fmla="*/ 647602 h 1008329"/>
                <a:gd name="connsiteX13" fmla="*/ 18459 w 750096"/>
                <a:gd name="connsiteY13" fmla="*/ 556172 h 100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50096" h="1008329">
                  <a:moveTo>
                    <a:pt x="18459" y="556172"/>
                  </a:moveTo>
                  <a:cubicBezTo>
                    <a:pt x="54118" y="471865"/>
                    <a:pt x="137597" y="412710"/>
                    <a:pt x="234892" y="412710"/>
                  </a:cubicBezTo>
                  <a:lnTo>
                    <a:pt x="280312" y="412710"/>
                  </a:lnTo>
                  <a:lnTo>
                    <a:pt x="280312" y="234892"/>
                  </a:lnTo>
                  <a:cubicBezTo>
                    <a:pt x="280312" y="105165"/>
                    <a:pt x="385477" y="0"/>
                    <a:pt x="515204" y="0"/>
                  </a:cubicBezTo>
                  <a:lnTo>
                    <a:pt x="750096" y="0"/>
                  </a:lnTo>
                  <a:lnTo>
                    <a:pt x="750096" y="360727"/>
                  </a:lnTo>
                  <a:cubicBezTo>
                    <a:pt x="750096" y="490454"/>
                    <a:pt x="644931" y="595619"/>
                    <a:pt x="515204" y="595619"/>
                  </a:cubicBezTo>
                  <a:lnTo>
                    <a:pt x="469784" y="595619"/>
                  </a:lnTo>
                  <a:lnTo>
                    <a:pt x="469784" y="773437"/>
                  </a:lnTo>
                  <a:cubicBezTo>
                    <a:pt x="469784" y="903164"/>
                    <a:pt x="364619" y="1008329"/>
                    <a:pt x="234892" y="1008329"/>
                  </a:cubicBezTo>
                  <a:lnTo>
                    <a:pt x="0" y="1008329"/>
                  </a:lnTo>
                  <a:lnTo>
                    <a:pt x="0" y="647602"/>
                  </a:lnTo>
                  <a:cubicBezTo>
                    <a:pt x="0" y="615170"/>
                    <a:pt x="6573" y="584274"/>
                    <a:pt x="18459" y="55617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Pentagon 39">
              <a:extLst>
                <a:ext uri="{FF2B5EF4-FFF2-40B4-BE49-F238E27FC236}">
                  <a16:creationId xmlns:a16="http://schemas.microsoft.com/office/drawing/2014/main" id="{66557BC7-7F4C-36B5-5EDC-90A3113760BA}"/>
                </a:ext>
              </a:extLst>
            </p:cNvPr>
            <p:cNvSpPr/>
            <p:nvPr/>
          </p:nvSpPr>
          <p:spPr>
            <a:xfrm rot="10800000">
              <a:off x="1977339" y="3304608"/>
              <a:ext cx="361858" cy="315536"/>
            </a:xfrm>
            <a:prstGeom prst="pentagon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A02A52-6E15-CAFE-32B6-A330C52A0BD5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C7159EF-3181-226D-EDD7-927CD3942944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8E23D66-5DC5-BB24-BE64-E11EAAC6F50A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641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74ACA-1FA0-55A4-3B2B-CE7B99E82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D59A9-0761-6C19-020E-CBCC2E49FD24}"/>
              </a:ext>
            </a:extLst>
          </p:cNvPr>
          <p:cNvGrpSpPr/>
          <p:nvPr/>
        </p:nvGrpSpPr>
        <p:grpSpPr>
          <a:xfrm>
            <a:off x="4438427" y="679614"/>
            <a:ext cx="2449829" cy="5444050"/>
            <a:chOff x="4701602" y="990600"/>
            <a:chExt cx="1525007" cy="3388895"/>
          </a:xfrm>
          <a:solidFill>
            <a:schemeClr val="bg1"/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E622E9C-6478-DF08-DD4D-BBFAA9EC0D6E}"/>
                </a:ext>
              </a:extLst>
            </p:cNvPr>
            <p:cNvGrpSpPr/>
            <p:nvPr/>
          </p:nvGrpSpPr>
          <p:grpSpPr>
            <a:xfrm>
              <a:off x="4701602" y="990600"/>
              <a:ext cx="1525007" cy="3388895"/>
              <a:chOff x="5383740" y="1273322"/>
              <a:chExt cx="1525007" cy="3388895"/>
            </a:xfrm>
            <a:grpFill/>
          </p:grpSpPr>
          <p:sp>
            <p:nvSpPr>
              <p:cNvPr id="5" name="Cloud 4">
                <a:extLst>
                  <a:ext uri="{FF2B5EF4-FFF2-40B4-BE49-F238E27FC236}">
                    <a16:creationId xmlns:a16="http://schemas.microsoft.com/office/drawing/2014/main" id="{6992A045-F3B6-7576-3553-704E655F5BF6}"/>
                  </a:ext>
                </a:extLst>
              </p:cNvPr>
              <p:cNvSpPr/>
              <p:nvPr/>
            </p:nvSpPr>
            <p:spPr>
              <a:xfrm>
                <a:off x="5582603" y="1400118"/>
                <a:ext cx="1109003" cy="957776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83C94B8-C9E3-CFC7-F5D1-C3714966D53D}"/>
                  </a:ext>
                </a:extLst>
              </p:cNvPr>
              <p:cNvSpPr/>
              <p:nvPr/>
            </p:nvSpPr>
            <p:spPr>
              <a:xfrm rot="19338880">
                <a:off x="6630858" y="3111081"/>
                <a:ext cx="277889" cy="37422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CD9A0EA8-8F2C-8EC6-68EF-44117EEB2CBB}"/>
                  </a:ext>
                </a:extLst>
              </p:cNvPr>
              <p:cNvSpPr/>
              <p:nvPr/>
            </p:nvSpPr>
            <p:spPr>
              <a:xfrm rot="1933618">
                <a:off x="5383740" y="3174306"/>
                <a:ext cx="277889" cy="374222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9CA2CE9E-FDBE-B50C-A8B1-5D7F36C7E361}"/>
                  </a:ext>
                </a:extLst>
              </p:cNvPr>
              <p:cNvSpPr/>
              <p:nvPr/>
            </p:nvSpPr>
            <p:spPr>
              <a:xfrm rot="3417779">
                <a:off x="6242434" y="4320716"/>
                <a:ext cx="216582" cy="46642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76BC727E-D8D0-DB5B-0108-5EFD49B63D76}"/>
                  </a:ext>
                </a:extLst>
              </p:cNvPr>
              <p:cNvSpPr/>
              <p:nvPr/>
            </p:nvSpPr>
            <p:spPr>
              <a:xfrm rot="3713177">
                <a:off x="5830528" y="4279771"/>
                <a:ext cx="216582" cy="53126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6DEDAAA4-0D54-9755-41B0-35710E395A84}"/>
                  </a:ext>
                </a:extLst>
              </p:cNvPr>
              <p:cNvSpPr/>
              <p:nvPr/>
            </p:nvSpPr>
            <p:spPr>
              <a:xfrm>
                <a:off x="5707440" y="3468793"/>
                <a:ext cx="895023" cy="1061599"/>
              </a:xfrm>
              <a:prstGeom prst="trapezoid">
                <a:avLst>
                  <a:gd name="adj" fmla="val 766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rapezoid 11">
                <a:extLst>
                  <a:ext uri="{FF2B5EF4-FFF2-40B4-BE49-F238E27FC236}">
                    <a16:creationId xmlns:a16="http://schemas.microsoft.com/office/drawing/2014/main" id="{8B2297CF-2D0E-8386-8CB5-B7539F00D10E}"/>
                  </a:ext>
                </a:extLst>
              </p:cNvPr>
              <p:cNvSpPr/>
              <p:nvPr/>
            </p:nvSpPr>
            <p:spPr>
              <a:xfrm rot="1375821">
                <a:off x="5498576" y="2403731"/>
                <a:ext cx="419392" cy="99989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A736BAC9-3589-EE25-A349-8468FAC350CE}"/>
                  </a:ext>
                </a:extLst>
              </p:cNvPr>
              <p:cNvSpPr/>
              <p:nvPr/>
            </p:nvSpPr>
            <p:spPr>
              <a:xfrm rot="20337671">
                <a:off x="6400563" y="2423963"/>
                <a:ext cx="419392" cy="938892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908A7FBF-2503-F013-2E2D-0B8D9F43A093}"/>
                  </a:ext>
                </a:extLst>
              </p:cNvPr>
              <p:cNvSpPr/>
              <p:nvPr/>
            </p:nvSpPr>
            <p:spPr>
              <a:xfrm>
                <a:off x="5722208" y="2414955"/>
                <a:ext cx="895024" cy="114095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10544ED-E4F6-6753-F7AE-1D91E04EBEBB}"/>
                  </a:ext>
                </a:extLst>
              </p:cNvPr>
              <p:cNvCxnSpPr>
                <a:cxnSpLocks/>
                <a:endCxn id="14" idx="2"/>
              </p:cNvCxnSpPr>
              <p:nvPr/>
            </p:nvCxnSpPr>
            <p:spPr>
              <a:xfrm flipH="1">
                <a:off x="6169720" y="2667779"/>
                <a:ext cx="9486" cy="888129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3158BC9-FA15-09E0-EC6A-CBCE4EA9956D}"/>
                  </a:ext>
                </a:extLst>
              </p:cNvPr>
              <p:cNvSpPr/>
              <p:nvPr/>
            </p:nvSpPr>
            <p:spPr>
              <a:xfrm>
                <a:off x="5834650" y="2414955"/>
                <a:ext cx="139224" cy="114095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EB88370-945B-1E66-1086-117E0995D38D}"/>
                  </a:ext>
                </a:extLst>
              </p:cNvPr>
              <p:cNvSpPr/>
              <p:nvPr/>
            </p:nvSpPr>
            <p:spPr>
              <a:xfrm>
                <a:off x="6312443" y="2420055"/>
                <a:ext cx="136242" cy="114713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lowchart: Manual Input 19">
                <a:extLst>
                  <a:ext uri="{FF2B5EF4-FFF2-40B4-BE49-F238E27FC236}">
                    <a16:creationId xmlns:a16="http://schemas.microsoft.com/office/drawing/2014/main" id="{FCC62381-99EA-273D-4C08-202D6AE677E2}"/>
                  </a:ext>
                </a:extLst>
              </p:cNvPr>
              <p:cNvSpPr/>
              <p:nvPr/>
            </p:nvSpPr>
            <p:spPr>
              <a:xfrm rot="7269359" flipV="1">
                <a:off x="6144455" y="2431564"/>
                <a:ext cx="407371" cy="154521"/>
              </a:xfrm>
              <a:prstGeom prst="flowChartManualIn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lowchart: Manual Input 20">
                <a:extLst>
                  <a:ext uri="{FF2B5EF4-FFF2-40B4-BE49-F238E27FC236}">
                    <a16:creationId xmlns:a16="http://schemas.microsoft.com/office/drawing/2014/main" id="{C5CBCC64-E669-2C5C-7D38-63E780FF7AA7}"/>
                  </a:ext>
                </a:extLst>
              </p:cNvPr>
              <p:cNvSpPr/>
              <p:nvPr/>
            </p:nvSpPr>
            <p:spPr>
              <a:xfrm rot="14330641" flipH="1" flipV="1">
                <a:off x="5771662" y="2431564"/>
                <a:ext cx="407371" cy="154521"/>
              </a:xfrm>
              <a:prstGeom prst="flowChartManualInpu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3B55B870-E8E0-5365-C45B-D21B86FDF932}"/>
                  </a:ext>
                </a:extLst>
              </p:cNvPr>
              <p:cNvSpPr/>
              <p:nvPr/>
            </p:nvSpPr>
            <p:spPr>
              <a:xfrm>
                <a:off x="5848651" y="1436512"/>
                <a:ext cx="625634" cy="111565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Cloud 22">
                <a:extLst>
                  <a:ext uri="{FF2B5EF4-FFF2-40B4-BE49-F238E27FC236}">
                    <a16:creationId xmlns:a16="http://schemas.microsoft.com/office/drawing/2014/main" id="{D3DDFAA2-A6D4-7C1E-0E3E-B48642B69C90}"/>
                  </a:ext>
                </a:extLst>
              </p:cNvPr>
              <p:cNvSpPr/>
              <p:nvPr/>
            </p:nvSpPr>
            <p:spPr>
              <a:xfrm>
                <a:off x="5881595" y="2164314"/>
                <a:ext cx="532413" cy="631397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loud 23">
                <a:extLst>
                  <a:ext uri="{FF2B5EF4-FFF2-40B4-BE49-F238E27FC236}">
                    <a16:creationId xmlns:a16="http://schemas.microsoft.com/office/drawing/2014/main" id="{66193D01-16DE-BEC9-4705-1D7B5AE4CCF9}"/>
                  </a:ext>
                </a:extLst>
              </p:cNvPr>
              <p:cNvSpPr/>
              <p:nvPr/>
            </p:nvSpPr>
            <p:spPr>
              <a:xfrm rot="14940543">
                <a:off x="5925115" y="1247793"/>
                <a:ext cx="489208" cy="540266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6A0C96A-6F4B-8735-FC05-87F661C670B1}"/>
                </a:ext>
              </a:extLst>
            </p:cNvPr>
            <p:cNvSpPr/>
            <p:nvPr/>
          </p:nvSpPr>
          <p:spPr>
            <a:xfrm>
              <a:off x="5388361" y="1965578"/>
              <a:ext cx="193326" cy="979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46FFE95F-324B-C0CA-077B-38EC93B71436}"/>
              </a:ext>
            </a:extLst>
          </p:cNvPr>
          <p:cNvSpPr txBox="1"/>
          <p:nvPr/>
        </p:nvSpPr>
        <p:spPr>
          <a:xfrm>
            <a:off x="4688551" y="6316701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Jesse Baker</a:t>
            </a:r>
          </a:p>
          <a:p>
            <a:r>
              <a:rPr lang="en-US" sz="1100" dirty="0"/>
              <a:t>D&amp;C 124:137</a:t>
            </a: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4086D22A-1218-3FE1-33C7-5B4EB861CE5E}"/>
              </a:ext>
            </a:extLst>
          </p:cNvPr>
          <p:cNvGrpSpPr/>
          <p:nvPr/>
        </p:nvGrpSpPr>
        <p:grpSpPr>
          <a:xfrm>
            <a:off x="402879" y="623235"/>
            <a:ext cx="2592366" cy="5557885"/>
            <a:chOff x="838200" y="857527"/>
            <a:chExt cx="1934050" cy="4455880"/>
          </a:xfrm>
          <a:solidFill>
            <a:schemeClr val="bg1"/>
          </a:solidFill>
        </p:grpSpPr>
        <p:sp>
          <p:nvSpPr>
            <p:cNvPr id="215" name="Cloud 214">
              <a:extLst>
                <a:ext uri="{FF2B5EF4-FFF2-40B4-BE49-F238E27FC236}">
                  <a16:creationId xmlns:a16="http://schemas.microsoft.com/office/drawing/2014/main" id="{D5874E52-CF63-6B44-AEC0-2BF9D77B385A}"/>
                </a:ext>
              </a:extLst>
            </p:cNvPr>
            <p:cNvSpPr/>
            <p:nvPr/>
          </p:nvSpPr>
          <p:spPr>
            <a:xfrm>
              <a:off x="1089444" y="922194"/>
              <a:ext cx="1401117" cy="121005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4BA9A466-69DC-D47E-88DA-295D9BB557D9}"/>
                </a:ext>
              </a:extLst>
            </p:cNvPr>
            <p:cNvSpPr/>
            <p:nvPr/>
          </p:nvSpPr>
          <p:spPr>
            <a:xfrm rot="19338880">
              <a:off x="2421164" y="3163707"/>
              <a:ext cx="351086" cy="47279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5F18A958-6300-34D7-BD31-6E981E061161}"/>
                </a:ext>
              </a:extLst>
            </p:cNvPr>
            <p:cNvSpPr/>
            <p:nvPr/>
          </p:nvSpPr>
          <p:spPr>
            <a:xfrm rot="1933618">
              <a:off x="838200" y="3163707"/>
              <a:ext cx="351086" cy="47279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311CC58A-9C1C-81B5-CB31-CB2D57BB7487}"/>
                </a:ext>
              </a:extLst>
            </p:cNvPr>
            <p:cNvSpPr/>
            <p:nvPr/>
          </p:nvSpPr>
          <p:spPr>
            <a:xfrm rot="3417779">
              <a:off x="1870275" y="4729090"/>
              <a:ext cx="381519" cy="7871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75B270B-81B2-9BF9-2741-CAA5BDE7034C}"/>
                </a:ext>
              </a:extLst>
            </p:cNvPr>
            <p:cNvSpPr/>
            <p:nvPr/>
          </p:nvSpPr>
          <p:spPr>
            <a:xfrm rot="3713177">
              <a:off x="1297637" y="4701016"/>
              <a:ext cx="407693" cy="7871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7B02B552-0641-4115-AE01-70C732144CA0}"/>
                </a:ext>
              </a:extLst>
            </p:cNvPr>
            <p:cNvSpPr/>
            <p:nvPr/>
          </p:nvSpPr>
          <p:spPr>
            <a:xfrm>
              <a:off x="1164674" y="3518235"/>
              <a:ext cx="1273898" cy="1587166"/>
            </a:xfrm>
            <a:prstGeom prst="trapezoid">
              <a:avLst>
                <a:gd name="adj" fmla="val 1121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3F825875-1672-925C-7B5E-30A75422B4E2}"/>
                </a:ext>
              </a:extLst>
            </p:cNvPr>
            <p:cNvSpPr/>
            <p:nvPr/>
          </p:nvSpPr>
          <p:spPr>
            <a:xfrm rot="1375821">
              <a:off x="983284" y="2190161"/>
              <a:ext cx="529861" cy="126326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CA663A7D-16D8-B0FF-E4B6-DB870B347484}"/>
                </a:ext>
              </a:extLst>
            </p:cNvPr>
            <p:cNvSpPr/>
            <p:nvPr/>
          </p:nvSpPr>
          <p:spPr>
            <a:xfrm rot="20337671">
              <a:off x="2122856" y="2215722"/>
              <a:ext cx="529861" cy="1186198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AAACFB43-04B8-E1CD-99D4-F374D72BC9BF}"/>
                </a:ext>
              </a:extLst>
            </p:cNvPr>
            <p:cNvSpPr/>
            <p:nvPr/>
          </p:nvSpPr>
          <p:spPr>
            <a:xfrm>
              <a:off x="1265821" y="2204341"/>
              <a:ext cx="1130775" cy="144148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B878AF8F-C030-4A97-07DA-2DAB84D1C0ED}"/>
                </a:ext>
              </a:extLst>
            </p:cNvPr>
            <p:cNvSpPr/>
            <p:nvPr/>
          </p:nvSpPr>
          <p:spPr>
            <a:xfrm>
              <a:off x="1469007" y="1397887"/>
              <a:ext cx="639433" cy="109108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lowchart: Manual Input 224">
              <a:extLst>
                <a:ext uri="{FF2B5EF4-FFF2-40B4-BE49-F238E27FC236}">
                  <a16:creationId xmlns:a16="http://schemas.microsoft.com/office/drawing/2014/main" id="{0F27D3D5-5B97-91D4-5194-0FB0F1878D94}"/>
                </a:ext>
              </a:extLst>
            </p:cNvPr>
            <p:cNvSpPr/>
            <p:nvPr/>
          </p:nvSpPr>
          <p:spPr>
            <a:xfrm rot="7269359" flipV="1">
              <a:off x="1799289" y="2225325"/>
              <a:ext cx="514673" cy="1952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lowchart: Manual Input 225">
              <a:extLst>
                <a:ext uri="{FF2B5EF4-FFF2-40B4-BE49-F238E27FC236}">
                  <a16:creationId xmlns:a16="http://schemas.microsoft.com/office/drawing/2014/main" id="{0A0F9163-9682-CD14-7BCA-5D8C906C7EAE}"/>
                </a:ext>
              </a:extLst>
            </p:cNvPr>
            <p:cNvSpPr/>
            <p:nvPr/>
          </p:nvSpPr>
          <p:spPr>
            <a:xfrm rot="14330641" flipH="1" flipV="1">
              <a:off x="1328301" y="2225325"/>
              <a:ext cx="514673" cy="195222"/>
            </a:xfrm>
            <a:prstGeom prst="flowChartManualInpu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27CA2233-4355-20C3-F9A4-441DB8C28A24}"/>
                </a:ext>
              </a:extLst>
            </p:cNvPr>
            <p:cNvSpPr/>
            <p:nvPr/>
          </p:nvSpPr>
          <p:spPr>
            <a:xfrm>
              <a:off x="1344192" y="922194"/>
              <a:ext cx="925030" cy="140952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ound Diagonal Corner Rectangle 21">
              <a:extLst>
                <a:ext uri="{FF2B5EF4-FFF2-40B4-BE49-F238E27FC236}">
                  <a16:creationId xmlns:a16="http://schemas.microsoft.com/office/drawing/2014/main" id="{FE159A8E-661B-0A21-8201-62C31F30EB32}"/>
                </a:ext>
              </a:extLst>
            </p:cNvPr>
            <p:cNvSpPr/>
            <p:nvPr/>
          </p:nvSpPr>
          <p:spPr>
            <a:xfrm>
              <a:off x="1288307" y="857527"/>
              <a:ext cx="980915" cy="605028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14D93A40-051D-3B84-8781-3F06E17C0213}"/>
                </a:ext>
              </a:extLst>
            </p:cNvPr>
            <p:cNvCxnSpPr/>
            <p:nvPr/>
          </p:nvCxnSpPr>
          <p:spPr>
            <a:xfrm flipH="1">
              <a:off x="1817668" y="4164992"/>
              <a:ext cx="13540" cy="951908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Isosceles Triangle 229">
              <a:extLst>
                <a:ext uri="{FF2B5EF4-FFF2-40B4-BE49-F238E27FC236}">
                  <a16:creationId xmlns:a16="http://schemas.microsoft.com/office/drawing/2014/main" id="{291AA7AD-929D-4066-CD4D-8E238E862C44}"/>
                </a:ext>
              </a:extLst>
            </p:cNvPr>
            <p:cNvSpPr/>
            <p:nvPr/>
          </p:nvSpPr>
          <p:spPr>
            <a:xfrm rot="10800000">
              <a:off x="1604552" y="2451400"/>
              <a:ext cx="457200" cy="771488"/>
            </a:xfrm>
            <a:prstGeom prst="triangl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1" name="Group 290">
              <a:extLst>
                <a:ext uri="{FF2B5EF4-FFF2-40B4-BE49-F238E27FC236}">
                  <a16:creationId xmlns:a16="http://schemas.microsoft.com/office/drawing/2014/main" id="{FEF15F07-80FF-1003-2724-EA9C99BCBF60}"/>
                </a:ext>
              </a:extLst>
            </p:cNvPr>
            <p:cNvGrpSpPr/>
            <p:nvPr/>
          </p:nvGrpSpPr>
          <p:grpSpPr>
            <a:xfrm>
              <a:off x="1368967" y="2199552"/>
              <a:ext cx="848344" cy="705031"/>
              <a:chOff x="3864471" y="1752599"/>
              <a:chExt cx="848344" cy="705031"/>
            </a:xfrm>
            <a:grpFill/>
          </p:grpSpPr>
          <p:sp>
            <p:nvSpPr>
              <p:cNvPr id="232" name="Isosceles Triangle 231">
                <a:extLst>
                  <a:ext uri="{FF2B5EF4-FFF2-40B4-BE49-F238E27FC236}">
                    <a16:creationId xmlns:a16="http://schemas.microsoft.com/office/drawing/2014/main" id="{1F8E5D04-7903-DF8C-AE3D-6B4ABAD8B36C}"/>
                  </a:ext>
                </a:extLst>
              </p:cNvPr>
              <p:cNvSpPr/>
              <p:nvPr/>
            </p:nvSpPr>
            <p:spPr>
              <a:xfrm rot="5400000">
                <a:off x="4065250" y="1802149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Isosceles Triangle 232">
                <a:extLst>
                  <a:ext uri="{FF2B5EF4-FFF2-40B4-BE49-F238E27FC236}">
                    <a16:creationId xmlns:a16="http://schemas.microsoft.com/office/drawing/2014/main" id="{54ECF6C1-A02B-7AED-8BBB-1161A81ACD60}"/>
                  </a:ext>
                </a:extLst>
              </p:cNvPr>
              <p:cNvSpPr/>
              <p:nvPr/>
            </p:nvSpPr>
            <p:spPr>
              <a:xfrm rot="16399489">
                <a:off x="4225146" y="1810437"/>
                <a:ext cx="396404" cy="297303"/>
              </a:xfrm>
              <a:prstGeom prst="triangl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Trapezoid 233">
                <a:extLst>
                  <a:ext uri="{FF2B5EF4-FFF2-40B4-BE49-F238E27FC236}">
                    <a16:creationId xmlns:a16="http://schemas.microsoft.com/office/drawing/2014/main" id="{E7667009-46E8-437E-18B4-515C976CB64C}"/>
                  </a:ext>
                </a:extLst>
              </p:cNvPr>
              <p:cNvSpPr/>
              <p:nvPr/>
            </p:nvSpPr>
            <p:spPr>
              <a:xfrm rot="21110260">
                <a:off x="4315486" y="2020475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Trapezoid 234">
                <a:extLst>
                  <a:ext uri="{FF2B5EF4-FFF2-40B4-BE49-F238E27FC236}">
                    <a16:creationId xmlns:a16="http://schemas.microsoft.com/office/drawing/2014/main" id="{E6DF48BE-B065-DC49-F722-5C523D541E7F}"/>
                  </a:ext>
                </a:extLst>
              </p:cNvPr>
              <p:cNvSpPr/>
              <p:nvPr/>
            </p:nvSpPr>
            <p:spPr>
              <a:xfrm rot="929944">
                <a:off x="4170023" y="1966266"/>
                <a:ext cx="175237" cy="437155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Trapezoid 235">
                <a:extLst>
                  <a:ext uri="{FF2B5EF4-FFF2-40B4-BE49-F238E27FC236}">
                    <a16:creationId xmlns:a16="http://schemas.microsoft.com/office/drawing/2014/main" id="{E00D9E10-7BAA-7C59-F003-C8C733C7B884}"/>
                  </a:ext>
                </a:extLst>
              </p:cNvPr>
              <p:cNvSpPr/>
              <p:nvPr/>
            </p:nvSpPr>
            <p:spPr>
              <a:xfrm rot="15405854">
                <a:off x="4547583" y="1764947"/>
                <a:ext cx="125035" cy="205428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Trapezoid 236">
                <a:extLst>
                  <a:ext uri="{FF2B5EF4-FFF2-40B4-BE49-F238E27FC236}">
                    <a16:creationId xmlns:a16="http://schemas.microsoft.com/office/drawing/2014/main" id="{35935331-8136-E5D8-3616-E6240901FC41}"/>
                  </a:ext>
                </a:extLst>
              </p:cNvPr>
              <p:cNvSpPr/>
              <p:nvPr/>
            </p:nvSpPr>
            <p:spPr>
              <a:xfrm rot="6200046">
                <a:off x="3992927" y="1668211"/>
                <a:ext cx="141818" cy="398729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8" name="TextBox 237">
            <a:extLst>
              <a:ext uri="{FF2B5EF4-FFF2-40B4-BE49-F238E27FC236}">
                <a16:creationId xmlns:a16="http://schemas.microsoft.com/office/drawing/2014/main" id="{997715EE-141F-F8BA-C0EF-D4E11D594B5F}"/>
              </a:ext>
            </a:extLst>
          </p:cNvPr>
          <p:cNvSpPr txBox="1"/>
          <p:nvPr/>
        </p:nvSpPr>
        <p:spPr>
          <a:xfrm>
            <a:off x="678443" y="6315053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Almon Babbitt</a:t>
            </a:r>
          </a:p>
          <a:p>
            <a:r>
              <a:rPr lang="en-US" sz="1100" dirty="0"/>
              <a:t>D&amp;C 124:84</a:t>
            </a:r>
          </a:p>
        </p:txBody>
      </p: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3FA36C8C-9CBC-07E6-E3E0-DA61FB4DFC92}"/>
              </a:ext>
            </a:extLst>
          </p:cNvPr>
          <p:cNvCxnSpPr>
            <a:cxnSpLocks/>
          </p:cNvCxnSpPr>
          <p:nvPr/>
        </p:nvCxnSpPr>
        <p:spPr>
          <a:xfrm flipH="1">
            <a:off x="5645373" y="4665727"/>
            <a:ext cx="3287" cy="12421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287DAE3F-A931-4F9B-DBAA-CBF0D5361DBD}"/>
              </a:ext>
            </a:extLst>
          </p:cNvPr>
          <p:cNvGrpSpPr/>
          <p:nvPr/>
        </p:nvGrpSpPr>
        <p:grpSpPr>
          <a:xfrm>
            <a:off x="9089241" y="883304"/>
            <a:ext cx="1988403" cy="5459399"/>
            <a:chOff x="684308" y="1228314"/>
            <a:chExt cx="1965884" cy="4875095"/>
          </a:xfrm>
          <a:solidFill>
            <a:schemeClr val="bg1"/>
          </a:solidFill>
        </p:grpSpPr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6881CAB2-AE3B-63D7-8CD8-5587EA10B57F}"/>
                </a:ext>
              </a:extLst>
            </p:cNvPr>
            <p:cNvSpPr/>
            <p:nvPr/>
          </p:nvSpPr>
          <p:spPr>
            <a:xfrm rot="15426738">
              <a:off x="926140" y="1082071"/>
              <a:ext cx="1422302" cy="1714788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3E18DF80-2DF9-B1E8-2380-B7581A5B5101}"/>
                </a:ext>
              </a:extLst>
            </p:cNvPr>
            <p:cNvSpPr/>
            <p:nvPr/>
          </p:nvSpPr>
          <p:spPr>
            <a:xfrm rot="4050661">
              <a:off x="1809116" y="5611484"/>
              <a:ext cx="316122" cy="66772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8C6E22CD-F9A1-A53B-FB1B-55A180220D43}"/>
                </a:ext>
              </a:extLst>
            </p:cNvPr>
            <p:cNvSpPr/>
            <p:nvPr/>
          </p:nvSpPr>
          <p:spPr>
            <a:xfrm rot="4050661">
              <a:off x="1114302" y="5570421"/>
              <a:ext cx="304398" cy="6677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CB6E14C0-294C-6EFB-D6F1-0D44EB3D276D}"/>
                </a:ext>
              </a:extLst>
            </p:cNvPr>
            <p:cNvSpPr/>
            <p:nvPr/>
          </p:nvSpPr>
          <p:spPr>
            <a:xfrm rot="20117656">
              <a:off x="2305948" y="3814879"/>
              <a:ext cx="344244" cy="6591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3C5179BE-C6EF-72F0-9415-FA08A05AC357}"/>
                </a:ext>
              </a:extLst>
            </p:cNvPr>
            <p:cNvSpPr/>
            <p:nvPr/>
          </p:nvSpPr>
          <p:spPr>
            <a:xfrm rot="1100987">
              <a:off x="684308" y="3939994"/>
              <a:ext cx="365601" cy="65918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645E3577-9390-AA73-9C24-26B0B97146FA}"/>
                </a:ext>
              </a:extLst>
            </p:cNvPr>
            <p:cNvSpPr/>
            <p:nvPr/>
          </p:nvSpPr>
          <p:spPr>
            <a:xfrm rot="20029742">
              <a:off x="1783132" y="2928151"/>
              <a:ext cx="698994" cy="131468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Trapezoid 247">
              <a:extLst>
                <a:ext uri="{FF2B5EF4-FFF2-40B4-BE49-F238E27FC236}">
                  <a16:creationId xmlns:a16="http://schemas.microsoft.com/office/drawing/2014/main" id="{46C5855A-36DF-76AE-A3A0-51B9EB8979D5}"/>
                </a:ext>
              </a:extLst>
            </p:cNvPr>
            <p:cNvSpPr/>
            <p:nvPr/>
          </p:nvSpPr>
          <p:spPr>
            <a:xfrm rot="1393824">
              <a:off x="828398" y="3008079"/>
              <a:ext cx="747069" cy="1365666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rapezoid 248">
              <a:extLst>
                <a:ext uri="{FF2B5EF4-FFF2-40B4-BE49-F238E27FC236}">
                  <a16:creationId xmlns:a16="http://schemas.microsoft.com/office/drawing/2014/main" id="{EE4CEFC7-3F0E-6D95-E230-2DC2FD98D465}"/>
                </a:ext>
              </a:extLst>
            </p:cNvPr>
            <p:cNvSpPr/>
            <p:nvPr/>
          </p:nvSpPr>
          <p:spPr>
            <a:xfrm>
              <a:off x="1135586" y="3003036"/>
              <a:ext cx="1104881" cy="143107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Isosceles Triangle 249">
              <a:extLst>
                <a:ext uri="{FF2B5EF4-FFF2-40B4-BE49-F238E27FC236}">
                  <a16:creationId xmlns:a16="http://schemas.microsoft.com/office/drawing/2014/main" id="{7A3F59D9-1CDC-008D-F6EF-98A28DB01EF1}"/>
                </a:ext>
              </a:extLst>
            </p:cNvPr>
            <p:cNvSpPr/>
            <p:nvPr/>
          </p:nvSpPr>
          <p:spPr>
            <a:xfrm rot="10800000">
              <a:off x="1432832" y="2978280"/>
              <a:ext cx="435364" cy="569404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3E30AB15-6D6B-503D-6FC2-78C5BBC31C07}"/>
                </a:ext>
              </a:extLst>
            </p:cNvPr>
            <p:cNvSpPr/>
            <p:nvPr/>
          </p:nvSpPr>
          <p:spPr>
            <a:xfrm>
              <a:off x="908679" y="4284197"/>
              <a:ext cx="1552626" cy="1592071"/>
            </a:xfrm>
            <a:prstGeom prst="trapezoid">
              <a:avLst>
                <a:gd name="adj" fmla="val 16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17ACF37C-3A7E-6F7A-8BEB-4E3B82FCCD0D}"/>
                </a:ext>
              </a:extLst>
            </p:cNvPr>
            <p:cNvSpPr/>
            <p:nvPr/>
          </p:nvSpPr>
          <p:spPr>
            <a:xfrm>
              <a:off x="1279174" y="3020065"/>
              <a:ext cx="206429" cy="125636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BE947EFD-BC3C-337A-E8FE-627A42E712FD}"/>
                </a:ext>
              </a:extLst>
            </p:cNvPr>
            <p:cNvSpPr/>
            <p:nvPr/>
          </p:nvSpPr>
          <p:spPr>
            <a:xfrm>
              <a:off x="1849136" y="3020066"/>
              <a:ext cx="197453" cy="124241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8CC83DE3-7345-1D55-2BC8-DACC5ABD4CC6}"/>
                </a:ext>
              </a:extLst>
            </p:cNvPr>
            <p:cNvSpPr/>
            <p:nvPr/>
          </p:nvSpPr>
          <p:spPr>
            <a:xfrm rot="5400000">
              <a:off x="1543105" y="3740982"/>
              <a:ext cx="276519" cy="119239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EA696218-4F5E-D4DE-0CDF-DADC013DD1D6}"/>
                </a:ext>
              </a:extLst>
            </p:cNvPr>
            <p:cNvSpPr/>
            <p:nvPr/>
          </p:nvSpPr>
          <p:spPr>
            <a:xfrm>
              <a:off x="906973" y="1489120"/>
              <a:ext cx="1478615" cy="16562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Cloud 255">
              <a:extLst>
                <a:ext uri="{FF2B5EF4-FFF2-40B4-BE49-F238E27FC236}">
                  <a16:creationId xmlns:a16="http://schemas.microsoft.com/office/drawing/2014/main" id="{6150D04E-B9F0-BA2E-B377-D692D1517F77}"/>
                </a:ext>
              </a:extLst>
            </p:cNvPr>
            <p:cNvSpPr/>
            <p:nvPr/>
          </p:nvSpPr>
          <p:spPr>
            <a:xfrm>
              <a:off x="1111614" y="2445960"/>
              <a:ext cx="1028472" cy="105786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3F2C032C-4C6E-8489-A9E1-0EA8E391E76D}"/>
                </a:ext>
              </a:extLst>
            </p:cNvPr>
            <p:cNvSpPr/>
            <p:nvPr/>
          </p:nvSpPr>
          <p:spPr>
            <a:xfrm>
              <a:off x="1432832" y="2650793"/>
              <a:ext cx="363577" cy="1365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C6B96DA4-E5FA-A0F9-31A9-1E341BC5EC17}"/>
                </a:ext>
              </a:extLst>
            </p:cNvPr>
            <p:cNvCxnSpPr/>
            <p:nvPr/>
          </p:nvCxnSpPr>
          <p:spPr>
            <a:xfrm flipH="1">
              <a:off x="1611827" y="4850832"/>
              <a:ext cx="14022" cy="99585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TextBox 258">
            <a:extLst>
              <a:ext uri="{FF2B5EF4-FFF2-40B4-BE49-F238E27FC236}">
                <a16:creationId xmlns:a16="http://schemas.microsoft.com/office/drawing/2014/main" id="{96371B92-0993-A6F9-24F6-35081E91B08B}"/>
              </a:ext>
            </a:extLst>
          </p:cNvPr>
          <p:cNvSpPr txBox="1"/>
          <p:nvPr/>
        </p:nvSpPr>
        <p:spPr>
          <a:xfrm>
            <a:off x="7766678" y="236148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Wheeler Baldwin</a:t>
            </a:r>
          </a:p>
          <a:p>
            <a:r>
              <a:rPr lang="en-US" sz="1100" dirty="0"/>
              <a:t>D&amp;C 52:31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C044B9D-1688-EFAC-5461-A3750EC0688F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6097DF9-8050-1019-55E7-B38EA13C4F85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024C45-97FE-8324-1EFE-D4F56FF4337D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933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F555C-8C57-9959-CFE9-DB4F9394D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F7190D92-0E6B-AD27-E9EA-532A4EEBBFD0}"/>
              </a:ext>
            </a:extLst>
          </p:cNvPr>
          <p:cNvSpPr txBox="1"/>
          <p:nvPr/>
        </p:nvSpPr>
        <p:spPr>
          <a:xfrm>
            <a:off x="2304793" y="6218074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Heman Basset</a:t>
            </a:r>
          </a:p>
          <a:p>
            <a:r>
              <a:rPr lang="en-US" sz="1100" dirty="0"/>
              <a:t>D&amp;C 52:37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A2B345A-84FB-EEF6-5579-C8BFFB68BEEF}"/>
              </a:ext>
            </a:extLst>
          </p:cNvPr>
          <p:cNvGrpSpPr/>
          <p:nvPr/>
        </p:nvGrpSpPr>
        <p:grpSpPr>
          <a:xfrm>
            <a:off x="3896894" y="598545"/>
            <a:ext cx="2199106" cy="5910300"/>
            <a:chOff x="8927024" y="543029"/>
            <a:chExt cx="2016575" cy="5499884"/>
          </a:xfrm>
          <a:solidFill>
            <a:schemeClr val="bg1"/>
          </a:solidFill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E47CE87-5DB5-FFC5-CA4F-6BFD3F01DFF0}"/>
                </a:ext>
              </a:extLst>
            </p:cNvPr>
            <p:cNvSpPr/>
            <p:nvPr/>
          </p:nvSpPr>
          <p:spPr>
            <a:xfrm rot="2888988">
              <a:off x="9417616" y="5517211"/>
              <a:ext cx="476652" cy="57475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2BA8AAD-76F4-017A-DAFB-D484D6BD46A0}"/>
                </a:ext>
              </a:extLst>
            </p:cNvPr>
            <p:cNvSpPr/>
            <p:nvPr/>
          </p:nvSpPr>
          <p:spPr>
            <a:xfrm rot="18350097">
              <a:off x="10154018" y="5510794"/>
              <a:ext cx="476652" cy="57475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125">
              <a:extLst>
                <a:ext uri="{FF2B5EF4-FFF2-40B4-BE49-F238E27FC236}">
                  <a16:creationId xmlns:a16="http://schemas.microsoft.com/office/drawing/2014/main" id="{553781F3-5093-41FF-63B8-74D84568DC86}"/>
                </a:ext>
              </a:extLst>
            </p:cNvPr>
            <p:cNvSpPr/>
            <p:nvPr/>
          </p:nvSpPr>
          <p:spPr>
            <a:xfrm rot="5400000">
              <a:off x="9219779" y="1105166"/>
              <a:ext cx="509511" cy="200884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126">
              <a:extLst>
                <a:ext uri="{FF2B5EF4-FFF2-40B4-BE49-F238E27FC236}">
                  <a16:creationId xmlns:a16="http://schemas.microsoft.com/office/drawing/2014/main" id="{5B737203-6DCF-5607-0625-B7A3BF5230CD}"/>
                </a:ext>
              </a:extLst>
            </p:cNvPr>
            <p:cNvSpPr/>
            <p:nvPr/>
          </p:nvSpPr>
          <p:spPr>
            <a:xfrm rot="5400000">
              <a:off x="10216772" y="1085184"/>
              <a:ext cx="509510" cy="200884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7B2886EB-13D6-D5CD-5233-DDE6413253C9}"/>
                </a:ext>
              </a:extLst>
            </p:cNvPr>
            <p:cNvSpPr/>
            <p:nvPr/>
          </p:nvSpPr>
          <p:spPr>
            <a:xfrm>
              <a:off x="9456083" y="2287091"/>
              <a:ext cx="1063188" cy="1463739"/>
            </a:xfrm>
            <a:prstGeom prst="trapezoid">
              <a:avLst>
                <a:gd name="adj" fmla="val 3735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B057907-8A2D-0EC8-B718-EB9CF2A2E745}"/>
                </a:ext>
              </a:extLst>
            </p:cNvPr>
            <p:cNvSpPr/>
            <p:nvPr/>
          </p:nvSpPr>
          <p:spPr>
            <a:xfrm>
              <a:off x="8927024" y="1973790"/>
              <a:ext cx="2016575" cy="172654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11D07C6-4EA2-8172-56AA-EB886ECD957C}"/>
                </a:ext>
              </a:extLst>
            </p:cNvPr>
            <p:cNvSpPr/>
            <p:nvPr/>
          </p:nvSpPr>
          <p:spPr>
            <a:xfrm>
              <a:off x="9457014" y="543029"/>
              <a:ext cx="1019031" cy="162159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9" name="Rounded Rectangle 124">
              <a:extLst>
                <a:ext uri="{FF2B5EF4-FFF2-40B4-BE49-F238E27FC236}">
                  <a16:creationId xmlns:a16="http://schemas.microsoft.com/office/drawing/2014/main" id="{DE46F9FB-2AAC-F4A5-62E3-6222EC5EC3B2}"/>
                </a:ext>
              </a:extLst>
            </p:cNvPr>
            <p:cNvSpPr/>
            <p:nvPr/>
          </p:nvSpPr>
          <p:spPr>
            <a:xfrm>
              <a:off x="9367543" y="546651"/>
              <a:ext cx="1229932" cy="483231"/>
            </a:xfrm>
            <a:prstGeom prst="roundRect">
              <a:avLst>
                <a:gd name="adj" fmla="val 2695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252A56A-D682-9FED-E4AD-58E80338F96D}"/>
                </a:ext>
              </a:extLst>
            </p:cNvPr>
            <p:cNvGrpSpPr/>
            <p:nvPr/>
          </p:nvGrpSpPr>
          <p:grpSpPr>
            <a:xfrm>
              <a:off x="9638597" y="2602536"/>
              <a:ext cx="680187" cy="804054"/>
              <a:chOff x="5126435" y="-596326"/>
              <a:chExt cx="1256468" cy="1520269"/>
            </a:xfrm>
            <a:grpFill/>
          </p:grpSpPr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0A961DE4-9A98-C438-EFCA-4DF0862F9531}"/>
                  </a:ext>
                </a:extLst>
              </p:cNvPr>
              <p:cNvGrpSpPr/>
              <p:nvPr/>
            </p:nvGrpSpPr>
            <p:grpSpPr>
              <a:xfrm>
                <a:off x="5126435" y="-596326"/>
                <a:ext cx="1213796" cy="329044"/>
                <a:chOff x="5892908" y="576400"/>
                <a:chExt cx="1213796" cy="329044"/>
              </a:xfrm>
              <a:grpFill/>
            </p:grpSpPr>
            <p:sp>
              <p:nvSpPr>
                <p:cNvPr id="200" name="Rounded Rectangle 72">
                  <a:extLst>
                    <a:ext uri="{FF2B5EF4-FFF2-40B4-BE49-F238E27FC236}">
                      <a16:creationId xmlns:a16="http://schemas.microsoft.com/office/drawing/2014/main" id="{99BACD02-C5BD-EF95-6619-0F6AE59025EA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1" name="Group 200">
                  <a:extLst>
                    <a:ext uri="{FF2B5EF4-FFF2-40B4-BE49-F238E27FC236}">
                      <a16:creationId xmlns:a16="http://schemas.microsoft.com/office/drawing/2014/main" id="{EDAF29F4-53B3-259E-EB14-1D1D2436FFAB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205" name="Oval 204">
                    <a:extLst>
                      <a:ext uri="{FF2B5EF4-FFF2-40B4-BE49-F238E27FC236}">
                        <a16:creationId xmlns:a16="http://schemas.microsoft.com/office/drawing/2014/main" id="{97A5A6BA-0FD5-E4CF-1F4C-C9DDBD336DE7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Hexagon 205">
                    <a:extLst>
                      <a:ext uri="{FF2B5EF4-FFF2-40B4-BE49-F238E27FC236}">
                        <a16:creationId xmlns:a16="http://schemas.microsoft.com/office/drawing/2014/main" id="{7FAAD987-6E30-0DF9-5E65-FFEE4917249B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202" name="Group 201">
                  <a:extLst>
                    <a:ext uri="{FF2B5EF4-FFF2-40B4-BE49-F238E27FC236}">
                      <a16:creationId xmlns:a16="http://schemas.microsoft.com/office/drawing/2014/main" id="{4A893ECE-4321-3799-1E2E-B0CD9F558609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203" name="Oval 202">
                    <a:extLst>
                      <a:ext uri="{FF2B5EF4-FFF2-40B4-BE49-F238E27FC236}">
                        <a16:creationId xmlns:a16="http://schemas.microsoft.com/office/drawing/2014/main" id="{7BBE1DC6-3D45-5AB8-C8C1-0EDCD13D8370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4" name="Hexagon 203">
                    <a:extLst>
                      <a:ext uri="{FF2B5EF4-FFF2-40B4-BE49-F238E27FC236}">
                        <a16:creationId xmlns:a16="http://schemas.microsoft.com/office/drawing/2014/main" id="{FC6572DD-6D8C-A165-DBA8-B7CBCEAB6315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6" name="Group 175">
                <a:extLst>
                  <a:ext uri="{FF2B5EF4-FFF2-40B4-BE49-F238E27FC236}">
                    <a16:creationId xmlns:a16="http://schemas.microsoft.com/office/drawing/2014/main" id="{D742FD38-48C9-CE91-FABD-E2321F834E27}"/>
                  </a:ext>
                </a:extLst>
              </p:cNvPr>
              <p:cNvGrpSpPr/>
              <p:nvPr/>
            </p:nvGrpSpPr>
            <p:grpSpPr>
              <a:xfrm>
                <a:off x="5140659" y="-199251"/>
                <a:ext cx="1213796" cy="329044"/>
                <a:chOff x="5892908" y="576400"/>
                <a:chExt cx="1213796" cy="329044"/>
              </a:xfrm>
              <a:grpFill/>
            </p:grpSpPr>
            <p:sp>
              <p:nvSpPr>
                <p:cNvPr id="193" name="Rounded Rectangle 177">
                  <a:extLst>
                    <a:ext uri="{FF2B5EF4-FFF2-40B4-BE49-F238E27FC236}">
                      <a16:creationId xmlns:a16="http://schemas.microsoft.com/office/drawing/2014/main" id="{FB4382D4-F824-6D47-679B-F7B696046998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4" name="Group 193">
                  <a:extLst>
                    <a:ext uri="{FF2B5EF4-FFF2-40B4-BE49-F238E27FC236}">
                      <a16:creationId xmlns:a16="http://schemas.microsoft.com/office/drawing/2014/main" id="{D8A87967-B35A-57AF-2CDD-552ABC976EAD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98" name="Oval 197">
                    <a:extLst>
                      <a:ext uri="{FF2B5EF4-FFF2-40B4-BE49-F238E27FC236}">
                        <a16:creationId xmlns:a16="http://schemas.microsoft.com/office/drawing/2014/main" id="{D55B3433-901D-1FAC-5277-C17228CC47A7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Hexagon 198">
                    <a:extLst>
                      <a:ext uri="{FF2B5EF4-FFF2-40B4-BE49-F238E27FC236}">
                        <a16:creationId xmlns:a16="http://schemas.microsoft.com/office/drawing/2014/main" id="{34DBF465-5A46-0ED2-768F-B153FE4CE5F5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95" name="Group 194">
                  <a:extLst>
                    <a:ext uri="{FF2B5EF4-FFF2-40B4-BE49-F238E27FC236}">
                      <a16:creationId xmlns:a16="http://schemas.microsoft.com/office/drawing/2014/main" id="{36A706BE-85F5-36CE-2F3B-1E219B284D37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96" name="Oval 195">
                    <a:extLst>
                      <a:ext uri="{FF2B5EF4-FFF2-40B4-BE49-F238E27FC236}">
                        <a16:creationId xmlns:a16="http://schemas.microsoft.com/office/drawing/2014/main" id="{D6A6124F-707B-BB16-C4AF-DCB63E5E1970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Hexagon 196">
                    <a:extLst>
                      <a:ext uri="{FF2B5EF4-FFF2-40B4-BE49-F238E27FC236}">
                        <a16:creationId xmlns:a16="http://schemas.microsoft.com/office/drawing/2014/main" id="{AF71DE8A-F617-7109-DC33-40E4DEBFAB84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8DFDE477-38D6-D2CB-AD3D-98E5705DEEE5}"/>
                  </a:ext>
                </a:extLst>
              </p:cNvPr>
              <p:cNvGrpSpPr/>
              <p:nvPr/>
            </p:nvGrpSpPr>
            <p:grpSpPr>
              <a:xfrm>
                <a:off x="5154883" y="197824"/>
                <a:ext cx="1213796" cy="329044"/>
                <a:chOff x="5892908" y="576400"/>
                <a:chExt cx="1213796" cy="329044"/>
              </a:xfrm>
              <a:grpFill/>
            </p:grpSpPr>
            <p:sp>
              <p:nvSpPr>
                <p:cNvPr id="186" name="Rounded Rectangle 185">
                  <a:extLst>
                    <a:ext uri="{FF2B5EF4-FFF2-40B4-BE49-F238E27FC236}">
                      <a16:creationId xmlns:a16="http://schemas.microsoft.com/office/drawing/2014/main" id="{FFF3EC21-EACF-3A95-BB57-2A4B2FC492E4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CD45F22D-1DA5-2CFA-9313-FC55A01320B6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91" name="Oval 190">
                    <a:extLst>
                      <a:ext uri="{FF2B5EF4-FFF2-40B4-BE49-F238E27FC236}">
                        <a16:creationId xmlns:a16="http://schemas.microsoft.com/office/drawing/2014/main" id="{8A46F17E-97DE-8627-8851-F9004CD3452E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Hexagon 191">
                    <a:extLst>
                      <a:ext uri="{FF2B5EF4-FFF2-40B4-BE49-F238E27FC236}">
                        <a16:creationId xmlns:a16="http://schemas.microsoft.com/office/drawing/2014/main" id="{8AF2802B-5637-C21D-2EB7-13FB6F5E0C51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8FBBE1EA-23AA-E6E7-2E1C-68797B6F709F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89" name="Oval 188">
                    <a:extLst>
                      <a:ext uri="{FF2B5EF4-FFF2-40B4-BE49-F238E27FC236}">
                        <a16:creationId xmlns:a16="http://schemas.microsoft.com/office/drawing/2014/main" id="{9D80FDC2-3A5D-D189-C4CD-729D5E633F75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Hexagon 189">
                    <a:extLst>
                      <a:ext uri="{FF2B5EF4-FFF2-40B4-BE49-F238E27FC236}">
                        <a16:creationId xmlns:a16="http://schemas.microsoft.com/office/drawing/2014/main" id="{CEC1959C-EA2C-A785-3CD7-94B907253442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8CF789F3-198A-37BB-C1C4-65E00D1D5CD5}"/>
                  </a:ext>
                </a:extLst>
              </p:cNvPr>
              <p:cNvGrpSpPr/>
              <p:nvPr/>
            </p:nvGrpSpPr>
            <p:grpSpPr>
              <a:xfrm>
                <a:off x="5169107" y="594899"/>
                <a:ext cx="1213796" cy="329044"/>
                <a:chOff x="5892908" y="576400"/>
                <a:chExt cx="1213796" cy="329044"/>
              </a:xfrm>
              <a:grpFill/>
            </p:grpSpPr>
            <p:sp>
              <p:nvSpPr>
                <p:cNvPr id="179" name="Rounded Rectangle 193">
                  <a:extLst>
                    <a:ext uri="{FF2B5EF4-FFF2-40B4-BE49-F238E27FC236}">
                      <a16:creationId xmlns:a16="http://schemas.microsoft.com/office/drawing/2014/main" id="{4707FB6F-CA9A-6381-B20B-F05387C45770}"/>
                    </a:ext>
                  </a:extLst>
                </p:cNvPr>
                <p:cNvSpPr/>
                <p:nvPr/>
              </p:nvSpPr>
              <p:spPr>
                <a:xfrm>
                  <a:off x="5892908" y="695391"/>
                  <a:ext cx="1213796" cy="68282"/>
                </a:xfrm>
                <a:prstGeom prst="round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F304E726-289C-C19C-4543-A00DCCDACCC6}"/>
                    </a:ext>
                  </a:extLst>
                </p:cNvPr>
                <p:cNvGrpSpPr/>
                <p:nvPr/>
              </p:nvGrpSpPr>
              <p:grpSpPr>
                <a:xfrm>
                  <a:off x="5961861" y="580458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84" name="Oval 183">
                    <a:extLst>
                      <a:ext uri="{FF2B5EF4-FFF2-40B4-BE49-F238E27FC236}">
                        <a16:creationId xmlns:a16="http://schemas.microsoft.com/office/drawing/2014/main" id="{5F633551-6AE5-3C87-0B4E-936C42F5C486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Hexagon 184">
                    <a:extLst>
                      <a:ext uri="{FF2B5EF4-FFF2-40B4-BE49-F238E27FC236}">
                        <a16:creationId xmlns:a16="http://schemas.microsoft.com/office/drawing/2014/main" id="{EF674472-2445-9EED-EB6B-905D2E619104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  <p:grpSp>
              <p:nvGrpSpPr>
                <p:cNvPr id="181" name="Group 180">
                  <a:extLst>
                    <a:ext uri="{FF2B5EF4-FFF2-40B4-BE49-F238E27FC236}">
                      <a16:creationId xmlns:a16="http://schemas.microsoft.com/office/drawing/2014/main" id="{DE4C0791-4A09-8E76-9E41-A339652EE293}"/>
                    </a:ext>
                  </a:extLst>
                </p:cNvPr>
                <p:cNvGrpSpPr/>
                <p:nvPr/>
              </p:nvGrpSpPr>
              <p:grpSpPr>
                <a:xfrm>
                  <a:off x="6767092" y="576400"/>
                  <a:ext cx="260342" cy="324986"/>
                  <a:chOff x="5996696" y="580458"/>
                  <a:chExt cx="260342" cy="324986"/>
                </a:xfrm>
                <a:grpFill/>
              </p:grpSpPr>
              <p:sp>
                <p:nvSpPr>
                  <p:cNvPr id="182" name="Oval 181">
                    <a:extLst>
                      <a:ext uri="{FF2B5EF4-FFF2-40B4-BE49-F238E27FC236}">
                        <a16:creationId xmlns:a16="http://schemas.microsoft.com/office/drawing/2014/main" id="{ACA9284D-4FF5-0BCB-B499-5FEA50CE652F}"/>
                      </a:ext>
                    </a:extLst>
                  </p:cNvPr>
                  <p:cNvSpPr/>
                  <p:nvPr/>
                </p:nvSpPr>
                <p:spPr>
                  <a:xfrm>
                    <a:off x="5996696" y="580458"/>
                    <a:ext cx="260342" cy="32498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Hexagon 182">
                    <a:extLst>
                      <a:ext uri="{FF2B5EF4-FFF2-40B4-BE49-F238E27FC236}">
                        <a16:creationId xmlns:a16="http://schemas.microsoft.com/office/drawing/2014/main" id="{C866BC12-F757-2715-8C9A-D6A4E37475C7}"/>
                      </a:ext>
                    </a:extLst>
                  </p:cNvPr>
                  <p:cNvSpPr/>
                  <p:nvPr/>
                </p:nvSpPr>
                <p:spPr>
                  <a:xfrm>
                    <a:off x="6048092" y="663238"/>
                    <a:ext cx="157549" cy="179983"/>
                  </a:xfrm>
                  <a:prstGeom prst="hexagon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b="1"/>
                  </a:p>
                </p:txBody>
              </p:sp>
            </p:grp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095F80D-3DED-CAD9-3DB8-9F0EF48827DA}"/>
                </a:ext>
              </a:extLst>
            </p:cNvPr>
            <p:cNvGrpSpPr/>
            <p:nvPr/>
          </p:nvGrpSpPr>
          <p:grpSpPr>
            <a:xfrm rot="20994269">
              <a:off x="9065428" y="2120573"/>
              <a:ext cx="588006" cy="482480"/>
              <a:chOff x="6884218" y="68586"/>
              <a:chExt cx="867785" cy="712049"/>
            </a:xfrm>
            <a:grpFill/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0BDED31-C3F3-3B8E-AEA5-31DFA95850AC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F5A0F752-3919-5D3D-F448-03456904335C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4BE4CCD1-5A4B-853A-F35E-8378C54398BC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Oval 172">
                  <a:extLst>
                    <a:ext uri="{FF2B5EF4-FFF2-40B4-BE49-F238E27FC236}">
                      <a16:creationId xmlns:a16="http://schemas.microsoft.com/office/drawing/2014/main" id="{F677895C-510E-7E39-2023-6E0B10F65239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637DC5D6-6977-6609-FBBC-C26529F90A07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2707F6A-7F47-65E9-426C-CCB251A2E953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E83B223A-8785-7B8D-6C48-E489B162EDCC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>
                  <a:extLst>
                    <a:ext uri="{FF2B5EF4-FFF2-40B4-BE49-F238E27FC236}">
                      <a16:creationId xmlns:a16="http://schemas.microsoft.com/office/drawing/2014/main" id="{A21F0D4C-DFF3-52D8-FA6B-402E83ED3E98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6A52651B-8680-248E-7F7F-385EB77C8656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3153A926-7DC0-83B1-6351-62C6F7FCDFE5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149CCAEB-8515-8734-80E5-8E93FE0E1E9F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C1BE8288-B03E-7B99-2EA5-336330C44444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22D844A2-AA76-E695-FED0-3F10832CA2D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>
                  <a:extLst>
                    <a:ext uri="{FF2B5EF4-FFF2-40B4-BE49-F238E27FC236}">
                      <a16:creationId xmlns:a16="http://schemas.microsoft.com/office/drawing/2014/main" id="{7B0FB0A2-0D89-1AEC-8B17-9DCE78208677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3B19678C-AE41-F84A-58D1-8BEAD183AAEF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64295B69-46AB-FF4C-409A-B22E700560B7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59" name="Oval 158">
                  <a:extLst>
                    <a:ext uri="{FF2B5EF4-FFF2-40B4-BE49-F238E27FC236}">
                      <a16:creationId xmlns:a16="http://schemas.microsoft.com/office/drawing/2014/main" id="{8BD078C7-84F6-1446-7D70-83D89FC8FCE2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>
                  <a:extLst>
                    <a:ext uri="{FF2B5EF4-FFF2-40B4-BE49-F238E27FC236}">
                      <a16:creationId xmlns:a16="http://schemas.microsoft.com/office/drawing/2014/main" id="{C205DB93-4D30-ED3C-4F97-AD83C2E7AE6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>
                  <a:extLst>
                    <a:ext uri="{FF2B5EF4-FFF2-40B4-BE49-F238E27FC236}">
                      <a16:creationId xmlns:a16="http://schemas.microsoft.com/office/drawing/2014/main" id="{7F2EC5AD-115B-BDB7-A33D-9F045C827633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>
                  <a:extLst>
                    <a:ext uri="{FF2B5EF4-FFF2-40B4-BE49-F238E27FC236}">
                      <a16:creationId xmlns:a16="http://schemas.microsoft.com/office/drawing/2014/main" id="{B4BBFBD6-EEA0-5281-7958-6CCB803D9726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29225541-5117-9DE2-AEC4-7E7FF97248FC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EC8CF5E5-1AFB-F9EA-CFC8-9C197546C8CB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>
                  <a:extLst>
                    <a:ext uri="{FF2B5EF4-FFF2-40B4-BE49-F238E27FC236}">
                      <a16:creationId xmlns:a16="http://schemas.microsoft.com/office/drawing/2014/main" id="{1913048A-995E-F935-FE50-D19B36063A71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>
                  <a:extLst>
                    <a:ext uri="{FF2B5EF4-FFF2-40B4-BE49-F238E27FC236}">
                      <a16:creationId xmlns:a16="http://schemas.microsoft.com/office/drawing/2014/main" id="{53F25B85-7129-2A94-3785-85E797CAE38B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>
                  <a:extLst>
                    <a:ext uri="{FF2B5EF4-FFF2-40B4-BE49-F238E27FC236}">
                      <a16:creationId xmlns:a16="http://schemas.microsoft.com/office/drawing/2014/main" id="{41B27EF8-DCE6-3D3C-6371-8EC058F0B368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82CA7FA6-D46E-2E84-A18B-E2491ADDA116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FEA0559A-E741-086F-5138-652C16D06FC5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12385443-95E5-F465-EA96-FC5B4B6A1740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>
                  <a:extLst>
                    <a:ext uri="{FF2B5EF4-FFF2-40B4-BE49-F238E27FC236}">
                      <a16:creationId xmlns:a16="http://schemas.microsoft.com/office/drawing/2014/main" id="{5EC05389-0716-0B86-6EB9-A9B3F37436FC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>
                  <a:extLst>
                    <a:ext uri="{FF2B5EF4-FFF2-40B4-BE49-F238E27FC236}">
                      <a16:creationId xmlns:a16="http://schemas.microsoft.com/office/drawing/2014/main" id="{CC469B65-1453-D46D-CD9A-92468F52968F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79CD5E13-DA23-47D8-A5AB-C3F6654F0FCA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1F3A5D7D-564F-2684-9BD3-2CF58FAE6603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73E50DC5-D62E-B493-7725-5B87B980DE26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Hexagon 149">
                <a:extLst>
                  <a:ext uri="{FF2B5EF4-FFF2-40B4-BE49-F238E27FC236}">
                    <a16:creationId xmlns:a16="http://schemas.microsoft.com/office/drawing/2014/main" id="{A50E65EC-2D7C-4EBE-3522-87EBA756372F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9E196A6-BE27-56D4-2ECA-E085FB12AFBA}"/>
                </a:ext>
              </a:extLst>
            </p:cNvPr>
            <p:cNvGrpSpPr/>
            <p:nvPr/>
          </p:nvGrpSpPr>
          <p:grpSpPr>
            <a:xfrm rot="605731" flipH="1">
              <a:off x="10258576" y="2115036"/>
              <a:ext cx="588006" cy="482480"/>
              <a:chOff x="6884218" y="68586"/>
              <a:chExt cx="867785" cy="712049"/>
            </a:xfrm>
            <a:grpFill/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1FA1B07A-B233-E4F6-2607-6040246686C9}"/>
                  </a:ext>
                </a:extLst>
              </p:cNvPr>
              <p:cNvGrpSpPr/>
              <p:nvPr/>
            </p:nvGrpSpPr>
            <p:grpSpPr>
              <a:xfrm>
                <a:off x="6887696" y="196601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37" name="Oval 136">
                  <a:extLst>
                    <a:ext uri="{FF2B5EF4-FFF2-40B4-BE49-F238E27FC236}">
                      <a16:creationId xmlns:a16="http://schemas.microsoft.com/office/drawing/2014/main" id="{9DFF3150-5730-2499-3796-74140F9A1B3A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86EF8868-4194-E654-2700-8202C5E9A14D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>
                  <a:extLst>
                    <a:ext uri="{FF2B5EF4-FFF2-40B4-BE49-F238E27FC236}">
                      <a16:creationId xmlns:a16="http://schemas.microsoft.com/office/drawing/2014/main" id="{48F4AA8E-69FC-44FE-A408-AB3C0B491081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69CCB565-1299-49F1-0718-91BBAA5A306D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A1ACF41D-33AA-50F0-320D-28D2E99E93BA}"/>
                  </a:ext>
                </a:extLst>
              </p:cNvPr>
              <p:cNvGrpSpPr/>
              <p:nvPr/>
            </p:nvGrpSpPr>
            <p:grpSpPr>
              <a:xfrm>
                <a:off x="6988219" y="210564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F3F81D98-BA58-3AF6-260C-F055E72FD5C6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1468C92B-1919-C912-5E67-E64E1415B911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DD8F236E-146A-C408-6540-ADD003F8AA03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F09E44F9-7E22-2954-2538-17539553144D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6BB48C43-5668-15BC-066E-1A3DB4C4FFF6}"/>
                  </a:ext>
                </a:extLst>
              </p:cNvPr>
              <p:cNvGrpSpPr/>
              <p:nvPr/>
            </p:nvGrpSpPr>
            <p:grpSpPr>
              <a:xfrm>
                <a:off x="7076413" y="235832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55584D1E-6C30-1EB8-8DAC-01B111D44CE2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CBBCB6C4-D38B-2E8C-B598-E9B3CEE8DF25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E4CFCE22-DCB7-EFCB-3A64-EC200F5F7FC9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1EB09DAC-524A-8C36-7E3D-109F4991B90F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C5B2632C-23E3-551E-DBE7-6F8E6DBD7D7A}"/>
                  </a:ext>
                </a:extLst>
              </p:cNvPr>
              <p:cNvGrpSpPr/>
              <p:nvPr/>
            </p:nvGrpSpPr>
            <p:grpSpPr>
              <a:xfrm>
                <a:off x="7164037" y="253244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25" name="Oval 124">
                  <a:extLst>
                    <a:ext uri="{FF2B5EF4-FFF2-40B4-BE49-F238E27FC236}">
                      <a16:creationId xmlns:a16="http://schemas.microsoft.com/office/drawing/2014/main" id="{D14CD1B6-ED15-223C-5AA1-4E31FD67E9F1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>
                  <a:extLst>
                    <a:ext uri="{FF2B5EF4-FFF2-40B4-BE49-F238E27FC236}">
                      <a16:creationId xmlns:a16="http://schemas.microsoft.com/office/drawing/2014/main" id="{12E570E2-6E17-535E-0188-7BBB57091A6F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E7542946-7350-859D-3493-C54F1976664F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30F65E6B-62F9-AD07-0AE2-34A3C72C538C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424E7E3F-CFE6-53CE-A070-5743706B0322}"/>
                  </a:ext>
                </a:extLst>
              </p:cNvPr>
              <p:cNvGrpSpPr/>
              <p:nvPr/>
            </p:nvGrpSpPr>
            <p:grpSpPr>
              <a:xfrm>
                <a:off x="7248730" y="209697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8CE4CD56-188C-D46B-9FF8-1C8B7CFB3BF8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B95436F5-F756-4086-A086-9FEE627925FA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BB075D3E-1EEA-B3A3-4FB7-0DB6001009A2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32477994-7ED9-E1BC-7A6A-847E02D7FA71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D855D938-9B2F-F126-C882-8638EF755D2F}"/>
                  </a:ext>
                </a:extLst>
              </p:cNvPr>
              <p:cNvGrpSpPr/>
              <p:nvPr/>
            </p:nvGrpSpPr>
            <p:grpSpPr>
              <a:xfrm>
                <a:off x="7335835" y="182796"/>
                <a:ext cx="99901" cy="527391"/>
                <a:chOff x="7513260" y="-908391"/>
                <a:chExt cx="361077" cy="1909467"/>
              </a:xfrm>
              <a:grpFill/>
            </p:grpSpPr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8D618030-3222-B888-51AC-A03DE1FD978F}"/>
                    </a:ext>
                  </a:extLst>
                </p:cNvPr>
                <p:cNvSpPr/>
                <p:nvPr/>
              </p:nvSpPr>
              <p:spPr>
                <a:xfrm rot="10800000">
                  <a:off x="7543489" y="-90839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EBFA0227-E820-CCEE-964A-7E9D82CEDB4D}"/>
                    </a:ext>
                  </a:extLst>
                </p:cNvPr>
                <p:cNvSpPr/>
                <p:nvPr/>
              </p:nvSpPr>
              <p:spPr>
                <a:xfrm rot="10800000">
                  <a:off x="7530721" y="-51342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>
                  <a:extLst>
                    <a:ext uri="{FF2B5EF4-FFF2-40B4-BE49-F238E27FC236}">
                      <a16:creationId xmlns:a16="http://schemas.microsoft.com/office/drawing/2014/main" id="{59CAE669-31DC-D73B-042A-854FBF639DCE}"/>
                    </a:ext>
                  </a:extLst>
                </p:cNvPr>
                <p:cNvSpPr/>
                <p:nvPr/>
              </p:nvSpPr>
              <p:spPr>
                <a:xfrm rot="10800000">
                  <a:off x="7523518" y="-145675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>
                  <a:extLst>
                    <a:ext uri="{FF2B5EF4-FFF2-40B4-BE49-F238E27FC236}">
                      <a16:creationId xmlns:a16="http://schemas.microsoft.com/office/drawing/2014/main" id="{A1A12919-44BD-2B84-ABB0-40B2C4BD70DA}"/>
                    </a:ext>
                  </a:extLst>
                </p:cNvPr>
                <p:cNvSpPr/>
                <p:nvPr/>
              </p:nvSpPr>
              <p:spPr>
                <a:xfrm rot="10800000">
                  <a:off x="7513260" y="193241"/>
                  <a:ext cx="330848" cy="80783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A8DE5936-A505-8403-A0F6-501502940E0A}"/>
                  </a:ext>
                </a:extLst>
              </p:cNvPr>
              <p:cNvSpPr/>
              <p:nvPr/>
            </p:nvSpPr>
            <p:spPr>
              <a:xfrm rot="16200000">
                <a:off x="7074191" y="-50597"/>
                <a:ext cx="165424" cy="54537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4FE9A7FC-68EF-35B8-EA82-EF1AF319423E}"/>
                  </a:ext>
                </a:extLst>
              </p:cNvPr>
              <p:cNvSpPr/>
              <p:nvPr/>
            </p:nvSpPr>
            <p:spPr>
              <a:xfrm rot="15516729">
                <a:off x="7297050" y="16425"/>
                <a:ext cx="125408" cy="32354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6B5222CA-4FB3-8E0C-BDEC-AAE55E8747C1}"/>
                  </a:ext>
                </a:extLst>
              </p:cNvPr>
              <p:cNvSpPr/>
              <p:nvPr/>
            </p:nvSpPr>
            <p:spPr>
              <a:xfrm rot="15516729">
                <a:off x="7527527" y="-30482"/>
                <a:ext cx="125408" cy="323544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Hexagon 115">
                <a:extLst>
                  <a:ext uri="{FF2B5EF4-FFF2-40B4-BE49-F238E27FC236}">
                    <a16:creationId xmlns:a16="http://schemas.microsoft.com/office/drawing/2014/main" id="{8DE89909-2FF5-C3CD-3350-8125E1DF67BD}"/>
                  </a:ext>
                </a:extLst>
              </p:cNvPr>
              <p:cNvSpPr/>
              <p:nvPr/>
            </p:nvSpPr>
            <p:spPr>
              <a:xfrm>
                <a:off x="7061298" y="159664"/>
                <a:ext cx="104867" cy="117042"/>
              </a:xfrm>
              <a:prstGeom prst="hexago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="1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2F84F5-BD70-4133-B8B7-5628B2C0CB68}"/>
                </a:ext>
              </a:extLst>
            </p:cNvPr>
            <p:cNvGrpSpPr/>
            <p:nvPr/>
          </p:nvGrpSpPr>
          <p:grpSpPr>
            <a:xfrm>
              <a:off x="9297758" y="3601023"/>
              <a:ext cx="1353147" cy="2106757"/>
              <a:chOff x="6845955" y="3190792"/>
              <a:chExt cx="1354081" cy="1236081"/>
            </a:xfrm>
            <a:grpFill/>
          </p:grpSpPr>
          <p:sp>
            <p:nvSpPr>
              <p:cNvPr id="105" name="Trapezoid 104">
                <a:extLst>
                  <a:ext uri="{FF2B5EF4-FFF2-40B4-BE49-F238E27FC236}">
                    <a16:creationId xmlns:a16="http://schemas.microsoft.com/office/drawing/2014/main" id="{525F44DE-BCDC-D720-D44D-5F146D75FD9B}"/>
                  </a:ext>
                </a:extLst>
              </p:cNvPr>
              <p:cNvSpPr/>
              <p:nvPr/>
            </p:nvSpPr>
            <p:spPr>
              <a:xfrm>
                <a:off x="6845955" y="3190792"/>
                <a:ext cx="1354081" cy="1236081"/>
              </a:xfrm>
              <a:prstGeom prst="trapezoid">
                <a:avLst>
                  <a:gd name="adj" fmla="val 1009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1859032B-B221-4F02-2045-F477C398EDCD}"/>
                  </a:ext>
                </a:extLst>
              </p:cNvPr>
              <p:cNvCxnSpPr>
                <a:endCxn id="105" idx="2"/>
              </p:cNvCxnSpPr>
              <p:nvPr/>
            </p:nvCxnSpPr>
            <p:spPr>
              <a:xfrm flipH="1">
                <a:off x="7522996" y="3638785"/>
                <a:ext cx="5216" cy="78808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FFD6709-C371-8645-014E-FF26305F7EA5}"/>
                </a:ext>
              </a:extLst>
            </p:cNvPr>
            <p:cNvGrpSpPr/>
            <p:nvPr/>
          </p:nvGrpSpPr>
          <p:grpSpPr>
            <a:xfrm>
              <a:off x="9348483" y="3478732"/>
              <a:ext cx="1315246" cy="291929"/>
              <a:chOff x="4386893" y="185265"/>
              <a:chExt cx="1870869" cy="395410"/>
            </a:xfrm>
            <a:grpFill/>
          </p:grpSpPr>
          <p:sp>
            <p:nvSpPr>
              <p:cNvPr id="89" name="Rounded Rectangle 1023">
                <a:extLst>
                  <a:ext uri="{FF2B5EF4-FFF2-40B4-BE49-F238E27FC236}">
                    <a16:creationId xmlns:a16="http://schemas.microsoft.com/office/drawing/2014/main" id="{9C19B773-B7BA-4820-EEA4-0D3EC5E6833C}"/>
                  </a:ext>
                </a:extLst>
              </p:cNvPr>
              <p:cNvSpPr/>
              <p:nvPr/>
            </p:nvSpPr>
            <p:spPr>
              <a:xfrm>
                <a:off x="4386893" y="228600"/>
                <a:ext cx="1870869" cy="304800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93C55A04-B93D-C2B8-64EC-A4FB038D0AE5}"/>
                  </a:ext>
                </a:extLst>
              </p:cNvPr>
              <p:cNvGrpSpPr/>
              <p:nvPr/>
            </p:nvGrpSpPr>
            <p:grpSpPr>
              <a:xfrm rot="18607043">
                <a:off x="4743735" y="171784"/>
                <a:ext cx="364790" cy="452992"/>
                <a:chOff x="4111665" y="-33852"/>
                <a:chExt cx="564869" cy="768466"/>
              </a:xfrm>
              <a:grpFill/>
            </p:grpSpPr>
            <p:sp>
              <p:nvSpPr>
                <p:cNvPr id="99" name="Round Diagonal Corner Rectangle 292">
                  <a:extLst>
                    <a:ext uri="{FF2B5EF4-FFF2-40B4-BE49-F238E27FC236}">
                      <a16:creationId xmlns:a16="http://schemas.microsoft.com/office/drawing/2014/main" id="{B6424E4B-47C3-35EE-1927-455D3C4A41AD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ound Diagonal Corner Rectangle 293">
                  <a:extLst>
                    <a:ext uri="{FF2B5EF4-FFF2-40B4-BE49-F238E27FC236}">
                      <a16:creationId xmlns:a16="http://schemas.microsoft.com/office/drawing/2014/main" id="{0D1092B0-7896-C8B3-4D92-12F52A3CD534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 Diagonal Corner Rectangle 294">
                  <a:extLst>
                    <a:ext uri="{FF2B5EF4-FFF2-40B4-BE49-F238E27FC236}">
                      <a16:creationId xmlns:a16="http://schemas.microsoft.com/office/drawing/2014/main" id="{CFF21322-BC0F-3559-43C0-2FD8BA209E5E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ound Diagonal Corner Rectangle 295">
                  <a:extLst>
                    <a:ext uri="{FF2B5EF4-FFF2-40B4-BE49-F238E27FC236}">
                      <a16:creationId xmlns:a16="http://schemas.microsoft.com/office/drawing/2014/main" id="{64F06B9C-B5D2-5170-7051-71EBF799A9E6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ound Diagonal Corner Rectangle 296">
                  <a:extLst>
                    <a:ext uri="{FF2B5EF4-FFF2-40B4-BE49-F238E27FC236}">
                      <a16:creationId xmlns:a16="http://schemas.microsoft.com/office/drawing/2014/main" id="{BF2B3D44-72D3-3356-ED6C-F8E5CE6DC2AC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ound Diagonal Corner Rectangle 297">
                  <a:extLst>
                    <a:ext uri="{FF2B5EF4-FFF2-40B4-BE49-F238E27FC236}">
                      <a16:creationId xmlns:a16="http://schemas.microsoft.com/office/drawing/2014/main" id="{8B0E1554-70A2-2738-AB31-67F3D7E6259D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2ECA06E8-BEEF-5573-BAB2-A47A93FE1988}"/>
                  </a:ext>
                </a:extLst>
              </p:cNvPr>
              <p:cNvGrpSpPr/>
              <p:nvPr/>
            </p:nvGrpSpPr>
            <p:grpSpPr>
              <a:xfrm rot="6665371">
                <a:off x="5610668" y="141164"/>
                <a:ext cx="364790" cy="452992"/>
                <a:chOff x="4111665" y="-33852"/>
                <a:chExt cx="564869" cy="768466"/>
              </a:xfrm>
              <a:grpFill/>
            </p:grpSpPr>
            <p:sp>
              <p:nvSpPr>
                <p:cNvPr id="93" name="Round Diagonal Corner Rectangle 299">
                  <a:extLst>
                    <a:ext uri="{FF2B5EF4-FFF2-40B4-BE49-F238E27FC236}">
                      <a16:creationId xmlns:a16="http://schemas.microsoft.com/office/drawing/2014/main" id="{1EF19470-7D47-57B5-5946-510B7A354022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Round Diagonal Corner Rectangle 300">
                  <a:extLst>
                    <a:ext uri="{FF2B5EF4-FFF2-40B4-BE49-F238E27FC236}">
                      <a16:creationId xmlns:a16="http://schemas.microsoft.com/office/drawing/2014/main" id="{83C1AFDE-F9D9-678E-2C79-FA12F0A87D73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ound Diagonal Corner Rectangle 301">
                  <a:extLst>
                    <a:ext uri="{FF2B5EF4-FFF2-40B4-BE49-F238E27FC236}">
                      <a16:creationId xmlns:a16="http://schemas.microsoft.com/office/drawing/2014/main" id="{94BE4A85-E67B-B1BB-E100-EBE0DD3A1DD2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ound Diagonal Corner Rectangle 302">
                  <a:extLst>
                    <a:ext uri="{FF2B5EF4-FFF2-40B4-BE49-F238E27FC236}">
                      <a16:creationId xmlns:a16="http://schemas.microsoft.com/office/drawing/2014/main" id="{831813A6-6C42-0873-8F8B-BCBAFBCB5C36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ound Diagonal Corner Rectangle 303">
                  <a:extLst>
                    <a:ext uri="{FF2B5EF4-FFF2-40B4-BE49-F238E27FC236}">
                      <a16:creationId xmlns:a16="http://schemas.microsoft.com/office/drawing/2014/main" id="{17CAA25D-EB4B-B16A-0046-867F25F3BC02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ound Diagonal Corner Rectangle 304">
                  <a:extLst>
                    <a:ext uri="{FF2B5EF4-FFF2-40B4-BE49-F238E27FC236}">
                      <a16:creationId xmlns:a16="http://schemas.microsoft.com/office/drawing/2014/main" id="{0785397C-DAAD-76EC-08E9-0F1CF271A421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E3238A55-3D91-C0F1-3111-D68EDD01AC02}"/>
                  </a:ext>
                </a:extLst>
              </p:cNvPr>
              <p:cNvSpPr/>
              <p:nvPr/>
            </p:nvSpPr>
            <p:spPr>
              <a:xfrm>
                <a:off x="5242927" y="262864"/>
                <a:ext cx="241226" cy="232262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ED13CB5-508F-06EE-A342-4A694F97194C}"/>
                </a:ext>
              </a:extLst>
            </p:cNvPr>
            <p:cNvGrpSpPr/>
            <p:nvPr/>
          </p:nvGrpSpPr>
          <p:grpSpPr>
            <a:xfrm rot="1970905">
              <a:off x="9434842" y="2045209"/>
              <a:ext cx="587256" cy="245386"/>
              <a:chOff x="5688415" y="499782"/>
              <a:chExt cx="841631" cy="351678"/>
            </a:xfrm>
            <a:grpFill/>
          </p:grpSpPr>
          <p:sp>
            <p:nvSpPr>
              <p:cNvPr id="81" name="Parallelogram 80">
                <a:extLst>
                  <a:ext uri="{FF2B5EF4-FFF2-40B4-BE49-F238E27FC236}">
                    <a16:creationId xmlns:a16="http://schemas.microsoft.com/office/drawing/2014/main" id="{CB98F280-5AAE-6140-8959-FFF74C39A3AE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43EDEE70-00AB-5EFB-C6B0-AD975637484F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  <a:grpFill/>
            </p:grpSpPr>
            <p:sp>
              <p:nvSpPr>
                <p:cNvPr id="83" name="Round Diagonal Corner Rectangle 200">
                  <a:extLst>
                    <a:ext uri="{FF2B5EF4-FFF2-40B4-BE49-F238E27FC236}">
                      <a16:creationId xmlns:a16="http://schemas.microsoft.com/office/drawing/2014/main" id="{C1A003C4-DAC2-DDFC-B1C1-D276E809775E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ound Diagonal Corner Rectangle 201">
                  <a:extLst>
                    <a:ext uri="{FF2B5EF4-FFF2-40B4-BE49-F238E27FC236}">
                      <a16:creationId xmlns:a16="http://schemas.microsoft.com/office/drawing/2014/main" id="{75DA4EE1-4570-D412-6A6C-D46E8A0F8F12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ound Diagonal Corner Rectangle 202">
                  <a:extLst>
                    <a:ext uri="{FF2B5EF4-FFF2-40B4-BE49-F238E27FC236}">
                      <a16:creationId xmlns:a16="http://schemas.microsoft.com/office/drawing/2014/main" id="{D9B20814-CB18-F0BD-6DA6-96AA6A9E7032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 Diagonal Corner Rectangle 203">
                  <a:extLst>
                    <a:ext uri="{FF2B5EF4-FFF2-40B4-BE49-F238E27FC236}">
                      <a16:creationId xmlns:a16="http://schemas.microsoft.com/office/drawing/2014/main" id="{80FB350B-B680-DA4A-D8C1-296A6758DF42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ound Diagonal Corner Rectangle 204">
                  <a:extLst>
                    <a:ext uri="{FF2B5EF4-FFF2-40B4-BE49-F238E27FC236}">
                      <a16:creationId xmlns:a16="http://schemas.microsoft.com/office/drawing/2014/main" id="{989300DD-6470-0DAA-CF72-6B413CD698F4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ound Diagonal Corner Rectangle 205">
                  <a:extLst>
                    <a:ext uri="{FF2B5EF4-FFF2-40B4-BE49-F238E27FC236}">
                      <a16:creationId xmlns:a16="http://schemas.microsoft.com/office/drawing/2014/main" id="{404CB770-82D6-FED3-328C-FA22B91C09A1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9AA8B48-1D15-1D55-CC00-4BB6E822203E}"/>
                </a:ext>
              </a:extLst>
            </p:cNvPr>
            <p:cNvGrpSpPr/>
            <p:nvPr/>
          </p:nvGrpSpPr>
          <p:grpSpPr>
            <a:xfrm rot="19018168" flipH="1">
              <a:off x="9980327" y="2044812"/>
              <a:ext cx="524052" cy="261886"/>
              <a:chOff x="5688415" y="499782"/>
              <a:chExt cx="841631" cy="351678"/>
            </a:xfrm>
            <a:grpFill/>
          </p:grpSpPr>
          <p:sp>
            <p:nvSpPr>
              <p:cNvPr id="73" name="Parallelogram 72">
                <a:extLst>
                  <a:ext uri="{FF2B5EF4-FFF2-40B4-BE49-F238E27FC236}">
                    <a16:creationId xmlns:a16="http://schemas.microsoft.com/office/drawing/2014/main" id="{D7334F58-FD88-2135-4524-7728C6E89DF2}"/>
                  </a:ext>
                </a:extLst>
              </p:cNvPr>
              <p:cNvSpPr/>
              <p:nvPr/>
            </p:nvSpPr>
            <p:spPr>
              <a:xfrm rot="10800000" flipV="1">
                <a:off x="5688415" y="499782"/>
                <a:ext cx="841631" cy="338418"/>
              </a:xfrm>
              <a:prstGeom prst="parallelogram">
                <a:avLst>
                  <a:gd name="adj" fmla="val 1728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7DC167FB-4C4C-D891-4B12-527F4456A7B0}"/>
                  </a:ext>
                </a:extLst>
              </p:cNvPr>
              <p:cNvGrpSpPr/>
              <p:nvPr/>
            </p:nvGrpSpPr>
            <p:grpSpPr>
              <a:xfrm rot="19858348">
                <a:off x="6120008" y="527541"/>
                <a:ext cx="285182" cy="323919"/>
                <a:chOff x="4111665" y="-33852"/>
                <a:chExt cx="564869" cy="768466"/>
              </a:xfrm>
              <a:grpFill/>
            </p:grpSpPr>
            <p:sp>
              <p:nvSpPr>
                <p:cNvPr id="75" name="Round Diagonal Corner Rectangle 209">
                  <a:extLst>
                    <a:ext uri="{FF2B5EF4-FFF2-40B4-BE49-F238E27FC236}">
                      <a16:creationId xmlns:a16="http://schemas.microsoft.com/office/drawing/2014/main" id="{6DA56F84-E4C5-9B0E-5E22-1F27AA5BB857}"/>
                    </a:ext>
                  </a:extLst>
                </p:cNvPr>
                <p:cNvSpPr/>
                <p:nvPr/>
              </p:nvSpPr>
              <p:spPr>
                <a:xfrm>
                  <a:off x="4111665" y="-3385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ound Diagonal Corner Rectangle 210">
                  <a:extLst>
                    <a:ext uri="{FF2B5EF4-FFF2-40B4-BE49-F238E27FC236}">
                      <a16:creationId xmlns:a16="http://schemas.microsoft.com/office/drawing/2014/main" id="{618D32DF-0AE3-1A4E-E42C-F74DC8EE6F79}"/>
                    </a:ext>
                  </a:extLst>
                </p:cNvPr>
                <p:cNvSpPr/>
                <p:nvPr/>
              </p:nvSpPr>
              <p:spPr>
                <a:xfrm rot="20010658">
                  <a:off x="4121227" y="102362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ound Diagonal Corner Rectangle 211">
                  <a:extLst>
                    <a:ext uri="{FF2B5EF4-FFF2-40B4-BE49-F238E27FC236}">
                      <a16:creationId xmlns:a16="http://schemas.microsoft.com/office/drawing/2014/main" id="{830D63BF-55E1-3300-1B43-4E65CF7EEB4C}"/>
                    </a:ext>
                  </a:extLst>
                </p:cNvPr>
                <p:cNvSpPr/>
                <p:nvPr/>
              </p:nvSpPr>
              <p:spPr>
                <a:xfrm rot="1089135">
                  <a:off x="4328421" y="31849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ound Diagonal Corner Rectangle 212">
                  <a:extLst>
                    <a:ext uri="{FF2B5EF4-FFF2-40B4-BE49-F238E27FC236}">
                      <a16:creationId xmlns:a16="http://schemas.microsoft.com/office/drawing/2014/main" id="{F548491F-9204-CAD8-C095-27EB1F5D6C82}"/>
                    </a:ext>
                  </a:extLst>
                </p:cNvPr>
                <p:cNvSpPr/>
                <p:nvPr/>
              </p:nvSpPr>
              <p:spPr>
                <a:xfrm>
                  <a:off x="4246484" y="302998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ound Diagonal Corner Rectangle 213">
                  <a:extLst>
                    <a:ext uri="{FF2B5EF4-FFF2-40B4-BE49-F238E27FC236}">
                      <a16:creationId xmlns:a16="http://schemas.microsoft.com/office/drawing/2014/main" id="{9981AD8B-3C7B-3722-4A91-5AA5850B79D3}"/>
                    </a:ext>
                  </a:extLst>
                </p:cNvPr>
                <p:cNvSpPr/>
                <p:nvPr/>
              </p:nvSpPr>
              <p:spPr>
                <a:xfrm rot="785069">
                  <a:off x="4436465" y="240435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ound Diagonal Corner Rectangle 214">
                  <a:extLst>
                    <a:ext uri="{FF2B5EF4-FFF2-40B4-BE49-F238E27FC236}">
                      <a16:creationId xmlns:a16="http://schemas.microsoft.com/office/drawing/2014/main" id="{5EA4BCDB-E13E-E6FF-B745-8B26A8991B1D}"/>
                    </a:ext>
                  </a:extLst>
                </p:cNvPr>
                <p:cNvSpPr/>
                <p:nvPr/>
              </p:nvSpPr>
              <p:spPr>
                <a:xfrm>
                  <a:off x="4436465" y="431851"/>
                  <a:ext cx="240069" cy="302763"/>
                </a:xfrm>
                <a:prstGeom prst="round2DiagRect">
                  <a:avLst>
                    <a:gd name="adj1" fmla="val 16667"/>
                    <a:gd name="adj2" fmla="val 5000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EC316B2-3C36-9C50-26FA-C97A3FA057AA}"/>
                </a:ext>
              </a:extLst>
            </p:cNvPr>
            <p:cNvSpPr/>
            <p:nvPr/>
          </p:nvSpPr>
          <p:spPr>
            <a:xfrm>
              <a:off x="9419568" y="838227"/>
              <a:ext cx="107122" cy="320762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E58D841-C535-0282-0285-38385A5CFA7D}"/>
                </a:ext>
              </a:extLst>
            </p:cNvPr>
            <p:cNvSpPr/>
            <p:nvPr/>
          </p:nvSpPr>
          <p:spPr>
            <a:xfrm>
              <a:off x="10445770" y="914910"/>
              <a:ext cx="107122" cy="320762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C192B3A-2E91-B055-7B2C-E4EE586D67F3}"/>
                </a:ext>
              </a:extLst>
            </p:cNvPr>
            <p:cNvGrpSpPr/>
            <p:nvPr/>
          </p:nvGrpSpPr>
          <p:grpSpPr>
            <a:xfrm rot="210693">
              <a:off x="10578454" y="2916550"/>
              <a:ext cx="307878" cy="2548942"/>
              <a:chOff x="6137330" y="-535982"/>
              <a:chExt cx="622565" cy="3147796"/>
            </a:xfrm>
            <a:grpFill/>
          </p:grpSpPr>
          <p:sp>
            <p:nvSpPr>
              <p:cNvPr id="55" name="Moon 54">
                <a:extLst>
                  <a:ext uri="{FF2B5EF4-FFF2-40B4-BE49-F238E27FC236}">
                    <a16:creationId xmlns:a16="http://schemas.microsoft.com/office/drawing/2014/main" id="{B15BD5AE-A9B4-7D68-E9A0-55AF6A8601FD}"/>
                  </a:ext>
                </a:extLst>
              </p:cNvPr>
              <p:cNvSpPr/>
              <p:nvPr/>
            </p:nvSpPr>
            <p:spPr>
              <a:xfrm flipH="1">
                <a:off x="6276523" y="-452274"/>
                <a:ext cx="483372" cy="852314"/>
              </a:xfrm>
              <a:prstGeom prst="moon">
                <a:avLst>
                  <a:gd name="adj" fmla="val 3805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Pentagon 1028">
                <a:extLst>
                  <a:ext uri="{FF2B5EF4-FFF2-40B4-BE49-F238E27FC236}">
                    <a16:creationId xmlns:a16="http://schemas.microsoft.com/office/drawing/2014/main" id="{D8E16C99-8F67-554D-3C72-43B72F4E9391}"/>
                  </a:ext>
                </a:extLst>
              </p:cNvPr>
              <p:cNvSpPr/>
              <p:nvPr/>
            </p:nvSpPr>
            <p:spPr>
              <a:xfrm rot="5400000">
                <a:off x="5155044" y="1463357"/>
                <a:ext cx="2187439" cy="109476"/>
              </a:xfrm>
              <a:prstGeom prst="homePlat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4EC045D4-66E4-A330-94B2-6162CE5DCCDD}"/>
                  </a:ext>
                </a:extLst>
              </p:cNvPr>
              <p:cNvSpPr/>
              <p:nvPr/>
            </p:nvSpPr>
            <p:spPr>
              <a:xfrm>
                <a:off x="6145659" y="-485360"/>
                <a:ext cx="260372" cy="48536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FDB7F81-D1E7-DC24-37D3-DCE7D1E03B5A}"/>
                  </a:ext>
                </a:extLst>
              </p:cNvPr>
              <p:cNvSpPr/>
              <p:nvPr/>
            </p:nvSpPr>
            <p:spPr>
              <a:xfrm>
                <a:off x="6149516" y="-392134"/>
                <a:ext cx="260372" cy="48536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4482169E-0F4A-6D1D-4328-05EF7F079C50}"/>
                  </a:ext>
                </a:extLst>
              </p:cNvPr>
              <p:cNvSpPr/>
              <p:nvPr/>
            </p:nvSpPr>
            <p:spPr>
              <a:xfrm>
                <a:off x="6150013" y="-280708"/>
                <a:ext cx="260372" cy="48536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461C44EF-CF10-607C-143C-F99DC63DC462}"/>
                  </a:ext>
                </a:extLst>
              </p:cNvPr>
              <p:cNvSpPr/>
              <p:nvPr/>
            </p:nvSpPr>
            <p:spPr>
              <a:xfrm>
                <a:off x="6137330" y="-161773"/>
                <a:ext cx="260372" cy="48536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17A6EC9-83FD-3AEB-5614-6C0A44A4855E}"/>
                  </a:ext>
                </a:extLst>
              </p:cNvPr>
              <p:cNvSpPr/>
              <p:nvPr/>
            </p:nvSpPr>
            <p:spPr>
              <a:xfrm>
                <a:off x="6141306" y="-54286"/>
                <a:ext cx="260372" cy="48536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1027">
                <a:extLst>
                  <a:ext uri="{FF2B5EF4-FFF2-40B4-BE49-F238E27FC236}">
                    <a16:creationId xmlns:a16="http://schemas.microsoft.com/office/drawing/2014/main" id="{A65E027F-ADF6-7854-A136-91923FE9AC2E}"/>
                  </a:ext>
                </a:extLst>
              </p:cNvPr>
              <p:cNvSpPr/>
              <p:nvPr/>
            </p:nvSpPr>
            <p:spPr>
              <a:xfrm>
                <a:off x="6140311" y="351610"/>
                <a:ext cx="273055" cy="101577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E14EE894-09BA-20B6-246B-37C556785F12}"/>
                  </a:ext>
                </a:extLst>
              </p:cNvPr>
              <p:cNvGrpSpPr/>
              <p:nvPr/>
            </p:nvGrpSpPr>
            <p:grpSpPr>
              <a:xfrm>
                <a:off x="6398199" y="165983"/>
                <a:ext cx="196745" cy="571591"/>
                <a:chOff x="3584851" y="-54286"/>
                <a:chExt cx="257300" cy="613497"/>
              </a:xfrm>
              <a:grpFill/>
            </p:grpSpPr>
            <p:sp>
              <p:nvSpPr>
                <p:cNvPr id="66" name="Moon 65">
                  <a:extLst>
                    <a:ext uri="{FF2B5EF4-FFF2-40B4-BE49-F238E27FC236}">
                      <a16:creationId xmlns:a16="http://schemas.microsoft.com/office/drawing/2014/main" id="{C1EC8124-21F1-C2EA-1B25-73D80E28A5C4}"/>
                    </a:ext>
                  </a:extLst>
                </p:cNvPr>
                <p:cNvSpPr/>
                <p:nvPr/>
              </p:nvSpPr>
              <p:spPr>
                <a:xfrm>
                  <a:off x="3584851" y="141611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Moon 66">
                  <a:extLst>
                    <a:ext uri="{FF2B5EF4-FFF2-40B4-BE49-F238E27FC236}">
                      <a16:creationId xmlns:a16="http://schemas.microsoft.com/office/drawing/2014/main" id="{8A27F0D6-0252-ECD5-8750-54311798FC2D}"/>
                    </a:ext>
                  </a:extLst>
                </p:cNvPr>
                <p:cNvSpPr/>
                <p:nvPr/>
              </p:nvSpPr>
              <p:spPr>
                <a:xfrm>
                  <a:off x="3704496" y="145643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Moon 67">
                  <a:extLst>
                    <a:ext uri="{FF2B5EF4-FFF2-40B4-BE49-F238E27FC236}">
                      <a16:creationId xmlns:a16="http://schemas.microsoft.com/office/drawing/2014/main" id="{7A67626D-7E12-1E80-AFC6-2F2427D4FCAC}"/>
                    </a:ext>
                  </a:extLst>
                </p:cNvPr>
                <p:cNvSpPr/>
                <p:nvPr/>
              </p:nvSpPr>
              <p:spPr>
                <a:xfrm flipH="1">
                  <a:off x="3753327" y="136056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Moon 68">
                  <a:extLst>
                    <a:ext uri="{FF2B5EF4-FFF2-40B4-BE49-F238E27FC236}">
                      <a16:creationId xmlns:a16="http://schemas.microsoft.com/office/drawing/2014/main" id="{BE23EA83-565F-7F26-72A3-16CA05F88788}"/>
                    </a:ext>
                  </a:extLst>
                </p:cNvPr>
                <p:cNvSpPr/>
                <p:nvPr/>
              </p:nvSpPr>
              <p:spPr>
                <a:xfrm flipH="1">
                  <a:off x="3618103" y="139572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Moon 69">
                  <a:extLst>
                    <a:ext uri="{FF2B5EF4-FFF2-40B4-BE49-F238E27FC236}">
                      <a16:creationId xmlns:a16="http://schemas.microsoft.com/office/drawing/2014/main" id="{ED17BB57-DE7D-4B98-DDD0-D24B0435AFD1}"/>
                    </a:ext>
                  </a:extLst>
                </p:cNvPr>
                <p:cNvSpPr/>
                <p:nvPr/>
              </p:nvSpPr>
              <p:spPr>
                <a:xfrm flipH="1">
                  <a:off x="3722506" y="140835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Moon 70">
                  <a:extLst>
                    <a:ext uri="{FF2B5EF4-FFF2-40B4-BE49-F238E27FC236}">
                      <a16:creationId xmlns:a16="http://schemas.microsoft.com/office/drawing/2014/main" id="{9FB0221F-FD5A-AC34-36AB-8037F93BFEE7}"/>
                    </a:ext>
                  </a:extLst>
                </p:cNvPr>
                <p:cNvSpPr/>
                <p:nvPr/>
              </p:nvSpPr>
              <p:spPr>
                <a:xfrm>
                  <a:off x="3627108" y="122615"/>
                  <a:ext cx="88824" cy="413568"/>
                </a:xfrm>
                <a:prstGeom prst="mo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2925E804-1D6E-5DA2-8FD0-B30D2CF8D47A}"/>
                    </a:ext>
                  </a:extLst>
                </p:cNvPr>
                <p:cNvSpPr/>
                <p:nvPr/>
              </p:nvSpPr>
              <p:spPr>
                <a:xfrm>
                  <a:off x="3604866" y="-54286"/>
                  <a:ext cx="237285" cy="266447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4" name="Rounded Rectangle 324">
                <a:extLst>
                  <a:ext uri="{FF2B5EF4-FFF2-40B4-BE49-F238E27FC236}">
                    <a16:creationId xmlns:a16="http://schemas.microsoft.com/office/drawing/2014/main" id="{2A8BB7B5-F5A9-B30F-533F-A31DC25FD4CE}"/>
                  </a:ext>
                </a:extLst>
              </p:cNvPr>
              <p:cNvSpPr/>
              <p:nvPr/>
            </p:nvSpPr>
            <p:spPr>
              <a:xfrm>
                <a:off x="6145162" y="-472435"/>
                <a:ext cx="273055" cy="88173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325">
                <a:extLst>
                  <a:ext uri="{FF2B5EF4-FFF2-40B4-BE49-F238E27FC236}">
                    <a16:creationId xmlns:a16="http://schemas.microsoft.com/office/drawing/2014/main" id="{E16A4B0F-DE84-D2FB-B775-8CC0ADCD7C1D}"/>
                  </a:ext>
                </a:extLst>
              </p:cNvPr>
              <p:cNvSpPr/>
              <p:nvPr/>
            </p:nvSpPr>
            <p:spPr>
              <a:xfrm>
                <a:off x="6208595" y="-535982"/>
                <a:ext cx="141034" cy="119512"/>
              </a:xfrm>
              <a:prstGeom prst="roundRect">
                <a:avLst>
                  <a:gd name="adj" fmla="val 37526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8E8883E-2564-0A90-C986-B322BFDE01D2}"/>
                </a:ext>
              </a:extLst>
            </p:cNvPr>
            <p:cNvSpPr/>
            <p:nvPr/>
          </p:nvSpPr>
          <p:spPr>
            <a:xfrm rot="2977201">
              <a:off x="10458710" y="3608212"/>
              <a:ext cx="324455" cy="7535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438BB1C-E0FD-D6EE-B98B-266FEA4E7712}"/>
                </a:ext>
              </a:extLst>
            </p:cNvPr>
            <p:cNvGrpSpPr/>
            <p:nvPr/>
          </p:nvGrpSpPr>
          <p:grpSpPr>
            <a:xfrm rot="13844453">
              <a:off x="9535537" y="3823620"/>
              <a:ext cx="252323" cy="218090"/>
              <a:chOff x="4111665" y="-33852"/>
              <a:chExt cx="564869" cy="768466"/>
            </a:xfrm>
            <a:grpFill/>
          </p:grpSpPr>
          <p:sp>
            <p:nvSpPr>
              <p:cNvPr id="49" name="Round Diagonal Corner Rectangle 330">
                <a:extLst>
                  <a:ext uri="{FF2B5EF4-FFF2-40B4-BE49-F238E27FC236}">
                    <a16:creationId xmlns:a16="http://schemas.microsoft.com/office/drawing/2014/main" id="{D195FC40-234A-3D20-EBE0-E7D47342AB6F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 Diagonal Corner Rectangle 331">
                <a:extLst>
                  <a:ext uri="{FF2B5EF4-FFF2-40B4-BE49-F238E27FC236}">
                    <a16:creationId xmlns:a16="http://schemas.microsoft.com/office/drawing/2014/main" id="{773168CF-D932-0CF1-8791-79148BBC7E3D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 Diagonal Corner Rectangle 332">
                <a:extLst>
                  <a:ext uri="{FF2B5EF4-FFF2-40B4-BE49-F238E27FC236}">
                    <a16:creationId xmlns:a16="http://schemas.microsoft.com/office/drawing/2014/main" id="{B1D7F777-5CD8-B791-A5E0-9CC0CE8FD00A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 Diagonal Corner Rectangle 333">
                <a:extLst>
                  <a:ext uri="{FF2B5EF4-FFF2-40B4-BE49-F238E27FC236}">
                    <a16:creationId xmlns:a16="http://schemas.microsoft.com/office/drawing/2014/main" id="{3D8D7A0E-ED48-C7A9-B5E9-6CAE65021AE8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 Diagonal Corner Rectangle 334">
                <a:extLst>
                  <a:ext uri="{FF2B5EF4-FFF2-40B4-BE49-F238E27FC236}">
                    <a16:creationId xmlns:a16="http://schemas.microsoft.com/office/drawing/2014/main" id="{3318AEC3-1599-6846-443A-5C04AA3B6320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 Diagonal Corner Rectangle 335">
                <a:extLst>
                  <a:ext uri="{FF2B5EF4-FFF2-40B4-BE49-F238E27FC236}">
                    <a16:creationId xmlns:a16="http://schemas.microsoft.com/office/drawing/2014/main" id="{1EDA586A-A1C1-9D99-A730-67170F56AD8A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80BBA28-86E6-CD82-945C-6EFAB2404094}"/>
                </a:ext>
              </a:extLst>
            </p:cNvPr>
            <p:cNvGrpSpPr/>
            <p:nvPr/>
          </p:nvGrpSpPr>
          <p:grpSpPr>
            <a:xfrm rot="13844453">
              <a:off x="10244932" y="3828483"/>
              <a:ext cx="252323" cy="218090"/>
              <a:chOff x="4111665" y="-33852"/>
              <a:chExt cx="564869" cy="768466"/>
            </a:xfrm>
            <a:grpFill/>
          </p:grpSpPr>
          <p:sp>
            <p:nvSpPr>
              <p:cNvPr id="43" name="Round Diagonal Corner Rectangle 337">
                <a:extLst>
                  <a:ext uri="{FF2B5EF4-FFF2-40B4-BE49-F238E27FC236}">
                    <a16:creationId xmlns:a16="http://schemas.microsoft.com/office/drawing/2014/main" id="{198A8132-2A50-FC11-8752-1737BB000EC2}"/>
                  </a:ext>
                </a:extLst>
              </p:cNvPr>
              <p:cNvSpPr/>
              <p:nvPr/>
            </p:nvSpPr>
            <p:spPr>
              <a:xfrm>
                <a:off x="4111665" y="-3385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 Diagonal Corner Rectangle 338">
                <a:extLst>
                  <a:ext uri="{FF2B5EF4-FFF2-40B4-BE49-F238E27FC236}">
                    <a16:creationId xmlns:a16="http://schemas.microsoft.com/office/drawing/2014/main" id="{C5AF66A5-1FD7-617E-DF78-EAF5AD52DDA4}"/>
                  </a:ext>
                </a:extLst>
              </p:cNvPr>
              <p:cNvSpPr/>
              <p:nvPr/>
            </p:nvSpPr>
            <p:spPr>
              <a:xfrm rot="20010658">
                <a:off x="4121227" y="102362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 Diagonal Corner Rectangle 339">
                <a:extLst>
                  <a:ext uri="{FF2B5EF4-FFF2-40B4-BE49-F238E27FC236}">
                    <a16:creationId xmlns:a16="http://schemas.microsoft.com/office/drawing/2014/main" id="{5EC69DCD-1D76-AD9C-D764-665173EE8AD8}"/>
                  </a:ext>
                </a:extLst>
              </p:cNvPr>
              <p:cNvSpPr/>
              <p:nvPr/>
            </p:nvSpPr>
            <p:spPr>
              <a:xfrm rot="1089135">
                <a:off x="4328421" y="31849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 Diagonal Corner Rectangle 340">
                <a:extLst>
                  <a:ext uri="{FF2B5EF4-FFF2-40B4-BE49-F238E27FC236}">
                    <a16:creationId xmlns:a16="http://schemas.microsoft.com/office/drawing/2014/main" id="{210E5638-6C35-65B6-09A7-53A4589FBD12}"/>
                  </a:ext>
                </a:extLst>
              </p:cNvPr>
              <p:cNvSpPr/>
              <p:nvPr/>
            </p:nvSpPr>
            <p:spPr>
              <a:xfrm>
                <a:off x="4246484" y="302998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 Diagonal Corner Rectangle 341">
                <a:extLst>
                  <a:ext uri="{FF2B5EF4-FFF2-40B4-BE49-F238E27FC236}">
                    <a16:creationId xmlns:a16="http://schemas.microsoft.com/office/drawing/2014/main" id="{45FD812E-94DE-A11B-71A1-2B4337F77C12}"/>
                  </a:ext>
                </a:extLst>
              </p:cNvPr>
              <p:cNvSpPr/>
              <p:nvPr/>
            </p:nvSpPr>
            <p:spPr>
              <a:xfrm rot="785069">
                <a:off x="4436465" y="240435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 Diagonal Corner Rectangle 342">
                <a:extLst>
                  <a:ext uri="{FF2B5EF4-FFF2-40B4-BE49-F238E27FC236}">
                    <a16:creationId xmlns:a16="http://schemas.microsoft.com/office/drawing/2014/main" id="{F38C4BFE-2529-DEA1-7570-A8B9F73AC021}"/>
                  </a:ext>
                </a:extLst>
              </p:cNvPr>
              <p:cNvSpPr/>
              <p:nvPr/>
            </p:nvSpPr>
            <p:spPr>
              <a:xfrm>
                <a:off x="4436465" y="431851"/>
                <a:ext cx="240069" cy="302763"/>
              </a:xfrm>
              <a:prstGeom prst="round2DiagRect">
                <a:avLst>
                  <a:gd name="adj1" fmla="val 16667"/>
                  <a:gd name="adj2" fmla="val 5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7" name="TextBox 206">
            <a:extLst>
              <a:ext uri="{FF2B5EF4-FFF2-40B4-BE49-F238E27FC236}">
                <a16:creationId xmlns:a16="http://schemas.microsoft.com/office/drawing/2014/main" id="{C253520E-1865-877D-26C2-6FBEBB67B1F4}"/>
              </a:ext>
            </a:extLst>
          </p:cNvPr>
          <p:cNvSpPr txBox="1"/>
          <p:nvPr/>
        </p:nvSpPr>
        <p:spPr>
          <a:xfrm>
            <a:off x="5958191" y="6112770"/>
            <a:ext cx="17887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John C. Bennett</a:t>
            </a:r>
          </a:p>
          <a:p>
            <a:r>
              <a:rPr lang="en-US" sz="1100" dirty="0"/>
              <a:t>D&amp;C 124:16-17</a:t>
            </a: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E53B0536-C6F3-C256-42D5-5671C6DB470B}"/>
              </a:ext>
            </a:extLst>
          </p:cNvPr>
          <p:cNvGrpSpPr/>
          <p:nvPr/>
        </p:nvGrpSpPr>
        <p:grpSpPr>
          <a:xfrm>
            <a:off x="497220" y="877701"/>
            <a:ext cx="2257593" cy="5572233"/>
            <a:chOff x="684307" y="905563"/>
            <a:chExt cx="2184573" cy="5197846"/>
          </a:xfrm>
          <a:solidFill>
            <a:schemeClr val="bg1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32444C0-F70F-364E-FA12-0F473C663A58}"/>
                </a:ext>
              </a:extLst>
            </p:cNvPr>
            <p:cNvSpPr/>
            <p:nvPr/>
          </p:nvSpPr>
          <p:spPr>
            <a:xfrm rot="4050661">
              <a:off x="1943929" y="5552524"/>
              <a:ext cx="354011" cy="74775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CE7C44-9278-BA00-EA24-3AC601251F5B}"/>
                </a:ext>
              </a:extLst>
            </p:cNvPr>
            <p:cNvSpPr/>
            <p:nvPr/>
          </p:nvSpPr>
          <p:spPr>
            <a:xfrm rot="4050661">
              <a:off x="1165838" y="5506540"/>
              <a:ext cx="340882" cy="74775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18EE794-2B89-1E61-F526-F7B9B200EB1D}"/>
                </a:ext>
              </a:extLst>
            </p:cNvPr>
            <p:cNvSpPr/>
            <p:nvPr/>
          </p:nvSpPr>
          <p:spPr>
            <a:xfrm>
              <a:off x="968396" y="4048477"/>
              <a:ext cx="1652361" cy="1782889"/>
            </a:xfrm>
            <a:prstGeom prst="trapezoid">
              <a:avLst>
                <a:gd name="adj" fmla="val 16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D7400A-70F1-C2A0-B93F-52C29832D3C2}"/>
                </a:ext>
              </a:extLst>
            </p:cNvPr>
            <p:cNvCxnSpPr/>
            <p:nvPr/>
          </p:nvCxnSpPr>
          <p:spPr>
            <a:xfrm flipH="1">
              <a:off x="1722994" y="4700705"/>
              <a:ext cx="15703" cy="1115209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5A0BA63-93F8-E759-998F-B6CCF838D253}"/>
                </a:ext>
              </a:extLst>
            </p:cNvPr>
            <p:cNvSpPr/>
            <p:nvPr/>
          </p:nvSpPr>
          <p:spPr>
            <a:xfrm rot="20117656">
              <a:off x="2483377" y="3516398"/>
              <a:ext cx="385503" cy="7381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4008AE0-0C2E-1158-6CDF-1AE07B9FC71D}"/>
                </a:ext>
              </a:extLst>
            </p:cNvPr>
            <p:cNvSpPr/>
            <p:nvPr/>
          </p:nvSpPr>
          <p:spPr>
            <a:xfrm rot="1100987">
              <a:off x="684307" y="3680698"/>
              <a:ext cx="409420" cy="7381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80387F76-B318-93CF-1BB8-4D03A2CD855D}"/>
                </a:ext>
              </a:extLst>
            </p:cNvPr>
            <p:cNvSpPr/>
            <p:nvPr/>
          </p:nvSpPr>
          <p:spPr>
            <a:xfrm rot="20029742">
              <a:off x="1926508" y="2544866"/>
              <a:ext cx="782772" cy="152520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FA0C63D0-3B6F-D067-1D43-792CA148621E}"/>
                </a:ext>
              </a:extLst>
            </p:cNvPr>
            <p:cNvSpPr/>
            <p:nvPr/>
          </p:nvSpPr>
          <p:spPr>
            <a:xfrm rot="1393824">
              <a:off x="845667" y="2637089"/>
              <a:ext cx="836609" cy="1529348"/>
            </a:xfrm>
            <a:prstGeom prst="trapezoid">
              <a:avLst>
                <a:gd name="adj" fmla="val 1311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7987418B-4FD3-39EF-B98D-38DDEF6E8B14}"/>
                </a:ext>
              </a:extLst>
            </p:cNvPr>
            <p:cNvSpPr/>
            <p:nvPr/>
          </p:nvSpPr>
          <p:spPr>
            <a:xfrm>
              <a:off x="1189673" y="2631441"/>
              <a:ext cx="1237306" cy="160259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3AF54AC-23F5-7562-218C-E85E16436D6B}"/>
                </a:ext>
              </a:extLst>
            </p:cNvPr>
            <p:cNvSpPr/>
            <p:nvPr/>
          </p:nvSpPr>
          <p:spPr>
            <a:xfrm rot="10800000">
              <a:off x="1522545" y="2603718"/>
              <a:ext cx="487545" cy="637650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C5FD94CF-D0B5-AB26-45E5-33A2749D55AC}"/>
                </a:ext>
              </a:extLst>
            </p:cNvPr>
            <p:cNvSpPr/>
            <p:nvPr/>
          </p:nvSpPr>
          <p:spPr>
            <a:xfrm rot="4132187">
              <a:off x="1206409" y="1627274"/>
              <a:ext cx="1100943" cy="1603166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4535999-7B2F-761E-DDB2-B3CC2C00632B}"/>
                </a:ext>
              </a:extLst>
            </p:cNvPr>
            <p:cNvSpPr/>
            <p:nvPr/>
          </p:nvSpPr>
          <p:spPr>
            <a:xfrm rot="15041309">
              <a:off x="903374" y="741792"/>
              <a:ext cx="1592772" cy="1920314"/>
            </a:xfrm>
            <a:custGeom>
              <a:avLst/>
              <a:gdLst>
                <a:gd name="connsiteX0" fmla="*/ 1360898 w 1422302"/>
                <a:gd name="connsiteY0" fmla="*/ 1242188 h 1714788"/>
                <a:gd name="connsiteX1" fmla="*/ 1342997 w 1422302"/>
                <a:gd name="connsiteY1" fmla="*/ 1275045 h 1714788"/>
                <a:gd name="connsiteX2" fmla="*/ 1234531 w 1422302"/>
                <a:gd name="connsiteY2" fmla="*/ 1319953 h 1714788"/>
                <a:gd name="connsiteX3" fmla="*/ 1234282 w 1422302"/>
                <a:gd name="connsiteY3" fmla="*/ 1320276 h 1714788"/>
                <a:gd name="connsiteX4" fmla="*/ 1214947 w 1422302"/>
                <a:gd name="connsiteY4" fmla="*/ 1345335 h 1714788"/>
                <a:gd name="connsiteX5" fmla="*/ 1174452 w 1422302"/>
                <a:gd name="connsiteY5" fmla="*/ 1372495 h 1714788"/>
                <a:gd name="connsiteX6" fmla="*/ 1155309 w 1422302"/>
                <a:gd name="connsiteY6" fmla="*/ 1377007 h 1714788"/>
                <a:gd name="connsiteX7" fmla="*/ 1138766 w 1422302"/>
                <a:gd name="connsiteY7" fmla="*/ 1411697 h 1714788"/>
                <a:gd name="connsiteX8" fmla="*/ 1008515 w 1422302"/>
                <a:gd name="connsiteY8" fmla="*/ 1486996 h 1714788"/>
                <a:gd name="connsiteX9" fmla="*/ 954399 w 1422302"/>
                <a:gd name="connsiteY9" fmla="*/ 1589099 h 1714788"/>
                <a:gd name="connsiteX10" fmla="*/ 770154 w 1422302"/>
                <a:gd name="connsiteY10" fmla="*/ 1601461 h 1714788"/>
                <a:gd name="connsiteX11" fmla="*/ 638489 w 1422302"/>
                <a:gd name="connsiteY11" fmla="*/ 1710385 h 1714788"/>
                <a:gd name="connsiteX12" fmla="*/ 444897 w 1422302"/>
                <a:gd name="connsiteY12" fmla="*/ 1643898 h 1714788"/>
                <a:gd name="connsiteX13" fmla="*/ 157324 w 1422302"/>
                <a:gd name="connsiteY13" fmla="*/ 1578208 h 1714788"/>
                <a:gd name="connsiteX14" fmla="*/ 30884 w 1422302"/>
                <a:gd name="connsiteY14" fmla="*/ 1505107 h 1714788"/>
                <a:gd name="connsiteX15" fmla="*/ 57902 w 1422302"/>
                <a:gd name="connsiteY15" fmla="*/ 1406432 h 1714788"/>
                <a:gd name="connsiteX16" fmla="*/ 850 w 1422302"/>
                <a:gd name="connsiteY16" fmla="*/ 1305195 h 1714788"/>
                <a:gd name="connsiteX17" fmla="*/ 105040 w 1422302"/>
                <a:gd name="connsiteY17" fmla="*/ 1215213 h 1714788"/>
                <a:gd name="connsiteX18" fmla="*/ 106037 w 1422302"/>
                <a:gd name="connsiteY18" fmla="*/ 1212841 h 1714788"/>
                <a:gd name="connsiteX19" fmla="*/ 152448 w 1422302"/>
                <a:gd name="connsiteY19" fmla="*/ 1083624 h 1714788"/>
                <a:gd name="connsiteX20" fmla="*/ 378229 w 1422302"/>
                <a:gd name="connsiteY20" fmla="*/ 1054103 h 1714788"/>
                <a:gd name="connsiteX21" fmla="*/ 378280 w 1422302"/>
                <a:gd name="connsiteY21" fmla="*/ 1054053 h 1714788"/>
                <a:gd name="connsiteX22" fmla="*/ 423181 w 1422302"/>
                <a:gd name="connsiteY22" fmla="*/ 1009654 h 1714788"/>
                <a:gd name="connsiteX23" fmla="*/ 605869 w 1422302"/>
                <a:gd name="connsiteY23" fmla="*/ 1023457 h 1714788"/>
                <a:gd name="connsiteX24" fmla="*/ 606680 w 1422302"/>
                <a:gd name="connsiteY24" fmla="*/ 1022621 h 1714788"/>
                <a:gd name="connsiteX25" fmla="*/ 622508 w 1422302"/>
                <a:gd name="connsiteY25" fmla="*/ 1006323 h 1714788"/>
                <a:gd name="connsiteX26" fmla="*/ 579643 w 1422302"/>
                <a:gd name="connsiteY26" fmla="*/ 978144 h 1714788"/>
                <a:gd name="connsiteX27" fmla="*/ 522269 w 1422302"/>
                <a:gd name="connsiteY27" fmla="*/ 846921 h 1714788"/>
                <a:gd name="connsiteX28" fmla="*/ 420324 w 1422302"/>
                <a:gd name="connsiteY28" fmla="*/ 774531 h 1714788"/>
                <a:gd name="connsiteX29" fmla="*/ 443009 w 1422302"/>
                <a:gd name="connsiteY29" fmla="*/ 612672 h 1714788"/>
                <a:gd name="connsiteX30" fmla="*/ 348827 w 1422302"/>
                <a:gd name="connsiteY30" fmla="*/ 471746 h 1714788"/>
                <a:gd name="connsiteX31" fmla="*/ 460321 w 1422302"/>
                <a:gd name="connsiteY31" fmla="*/ 321732 h 1714788"/>
                <a:gd name="connsiteX32" fmla="*/ 589463 w 1422302"/>
                <a:gd name="connsiteY32" fmla="*/ 90547 h 1714788"/>
                <a:gd name="connsiteX33" fmla="*/ 695014 w 1422302"/>
                <a:gd name="connsiteY33" fmla="*/ 58 h 1714788"/>
                <a:gd name="connsiteX34" fmla="*/ 798520 w 1422302"/>
                <a:gd name="connsiteY34" fmla="*/ 48237 h 1714788"/>
                <a:gd name="connsiteX35" fmla="*/ 921425 w 1422302"/>
                <a:gd name="connsiteY35" fmla="*/ 24631 h 1714788"/>
                <a:gd name="connsiteX36" fmla="*/ 1000131 w 1422302"/>
                <a:gd name="connsiteY36" fmla="*/ 137105 h 1714788"/>
                <a:gd name="connsiteX37" fmla="*/ 1002550 w 1422302"/>
                <a:gd name="connsiteY37" fmla="*/ 138563 h 1714788"/>
                <a:gd name="connsiteX38" fmla="*/ 1135919 w 1422302"/>
                <a:gd name="connsiteY38" fmla="*/ 211158 h 1714788"/>
                <a:gd name="connsiteX39" fmla="*/ 1156517 w 1422302"/>
                <a:gd name="connsiteY39" fmla="*/ 367744 h 1714788"/>
                <a:gd name="connsiteX40" fmla="*/ 1156359 w 1422302"/>
                <a:gd name="connsiteY40" fmla="*/ 367964 h 1714788"/>
                <a:gd name="connsiteX41" fmla="*/ 1168229 w 1422302"/>
                <a:gd name="connsiteY41" fmla="*/ 368841 h 1714788"/>
                <a:gd name="connsiteX42" fmla="*/ 1246935 w 1422302"/>
                <a:gd name="connsiteY42" fmla="*/ 481316 h 1714788"/>
                <a:gd name="connsiteX43" fmla="*/ 1249355 w 1422302"/>
                <a:gd name="connsiteY43" fmla="*/ 482773 h 1714788"/>
                <a:gd name="connsiteX44" fmla="*/ 1382724 w 1422302"/>
                <a:gd name="connsiteY44" fmla="*/ 555368 h 1714788"/>
                <a:gd name="connsiteX45" fmla="*/ 1370775 w 1422302"/>
                <a:gd name="connsiteY45" fmla="*/ 757343 h 1714788"/>
                <a:gd name="connsiteX46" fmla="*/ 1370820 w 1422302"/>
                <a:gd name="connsiteY46" fmla="*/ 757399 h 1714788"/>
                <a:gd name="connsiteX47" fmla="*/ 1410939 w 1422302"/>
                <a:gd name="connsiteY47" fmla="*/ 807289 h 1714788"/>
                <a:gd name="connsiteX48" fmla="*/ 1359701 w 1422302"/>
                <a:gd name="connsiteY48" fmla="*/ 961204 h 1714788"/>
                <a:gd name="connsiteX49" fmla="*/ 1360463 w 1422302"/>
                <a:gd name="connsiteY49" fmla="*/ 962114 h 1714788"/>
                <a:gd name="connsiteX50" fmla="*/ 1393935 w 1422302"/>
                <a:gd name="connsiteY50" fmla="*/ 1002105 h 1714788"/>
                <a:gd name="connsiteX51" fmla="*/ 1403936 w 1422302"/>
                <a:gd name="connsiteY51" fmla="*/ 1051748 h 1714788"/>
                <a:gd name="connsiteX52" fmla="*/ 1384522 w 1422302"/>
                <a:gd name="connsiteY52" fmla="*/ 1102727 h 1714788"/>
                <a:gd name="connsiteX53" fmla="*/ 1340019 w 1422302"/>
                <a:gd name="connsiteY53" fmla="*/ 1135580 h 1714788"/>
                <a:gd name="connsiteX54" fmla="*/ 1338691 w 1422302"/>
                <a:gd name="connsiteY54" fmla="*/ 1136561 h 1714788"/>
                <a:gd name="connsiteX55" fmla="*/ 1360898 w 1422302"/>
                <a:gd name="connsiteY55" fmla="*/ 1242188 h 171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22302" h="1714788">
                  <a:moveTo>
                    <a:pt x="1360898" y="1242188"/>
                  </a:moveTo>
                  <a:cubicBezTo>
                    <a:pt x="1357054" y="1253808"/>
                    <a:pt x="1351092" y="1264917"/>
                    <a:pt x="1342997" y="1275045"/>
                  </a:cubicBezTo>
                  <a:cubicBezTo>
                    <a:pt x="1318330" y="1305912"/>
                    <a:pt x="1277615" y="1322777"/>
                    <a:pt x="1234531" y="1319953"/>
                  </a:cubicBezTo>
                  <a:lnTo>
                    <a:pt x="1234282" y="1320276"/>
                  </a:lnTo>
                  <a:lnTo>
                    <a:pt x="1214947" y="1345335"/>
                  </a:lnTo>
                  <a:cubicBezTo>
                    <a:pt x="1203510" y="1356666"/>
                    <a:pt x="1189768" y="1365863"/>
                    <a:pt x="1174452" y="1372495"/>
                  </a:cubicBezTo>
                  <a:lnTo>
                    <a:pt x="1155309" y="1377007"/>
                  </a:lnTo>
                  <a:lnTo>
                    <a:pt x="1138766" y="1411697"/>
                  </a:lnTo>
                  <a:cubicBezTo>
                    <a:pt x="1110910" y="1451902"/>
                    <a:pt x="1063546" y="1480113"/>
                    <a:pt x="1008515" y="1486996"/>
                  </a:cubicBezTo>
                  <a:cubicBezTo>
                    <a:pt x="1008164" y="1526248"/>
                    <a:pt x="988420" y="1563473"/>
                    <a:pt x="954399" y="1589099"/>
                  </a:cubicBezTo>
                  <a:cubicBezTo>
                    <a:pt x="902708" y="1628039"/>
                    <a:pt x="828041" y="1633042"/>
                    <a:pt x="770154" y="1601461"/>
                  </a:cubicBezTo>
                  <a:cubicBezTo>
                    <a:pt x="751433" y="1655707"/>
                    <a:pt x="701305" y="1697175"/>
                    <a:pt x="638489" y="1710385"/>
                  </a:cubicBezTo>
                  <a:cubicBezTo>
                    <a:pt x="564468" y="1725951"/>
                    <a:pt x="487214" y="1699425"/>
                    <a:pt x="444897" y="1643898"/>
                  </a:cubicBezTo>
                  <a:cubicBezTo>
                    <a:pt x="345017" y="1696603"/>
                    <a:pt x="215291" y="1666978"/>
                    <a:pt x="157324" y="1578208"/>
                  </a:cubicBezTo>
                  <a:cubicBezTo>
                    <a:pt x="100380" y="1584043"/>
                    <a:pt x="46912" y="1553137"/>
                    <a:pt x="30884" y="1505107"/>
                  </a:cubicBezTo>
                  <a:cubicBezTo>
                    <a:pt x="19275" y="1470357"/>
                    <a:pt x="29538" y="1432854"/>
                    <a:pt x="57902" y="1406432"/>
                  </a:cubicBezTo>
                  <a:cubicBezTo>
                    <a:pt x="17659" y="1385707"/>
                    <a:pt x="-4752" y="1345936"/>
                    <a:pt x="850" y="1305195"/>
                  </a:cubicBezTo>
                  <a:cubicBezTo>
                    <a:pt x="7423" y="1257494"/>
                    <a:pt x="50683" y="1220130"/>
                    <a:pt x="105040" y="1215213"/>
                  </a:cubicBezTo>
                  <a:cubicBezTo>
                    <a:pt x="105364" y="1214417"/>
                    <a:pt x="105714" y="1213637"/>
                    <a:pt x="106037" y="1212841"/>
                  </a:cubicBezTo>
                  <a:cubicBezTo>
                    <a:pt x="98737" y="1165867"/>
                    <a:pt x="115761" y="1118495"/>
                    <a:pt x="152448" y="1083624"/>
                  </a:cubicBezTo>
                  <a:cubicBezTo>
                    <a:pt x="210416" y="1028547"/>
                    <a:pt x="304397" y="1016271"/>
                    <a:pt x="378229" y="1054103"/>
                  </a:cubicBezTo>
                  <a:lnTo>
                    <a:pt x="378280" y="1054053"/>
                  </a:lnTo>
                  <a:lnTo>
                    <a:pt x="423181" y="1009654"/>
                  </a:lnTo>
                  <a:cubicBezTo>
                    <a:pt x="477493" y="976744"/>
                    <a:pt x="554515" y="979175"/>
                    <a:pt x="605869" y="1023457"/>
                  </a:cubicBezTo>
                  <a:lnTo>
                    <a:pt x="606680" y="1022621"/>
                  </a:lnTo>
                  <a:lnTo>
                    <a:pt x="622508" y="1006323"/>
                  </a:lnTo>
                  <a:lnTo>
                    <a:pt x="579643" y="978144"/>
                  </a:lnTo>
                  <a:cubicBezTo>
                    <a:pt x="540790" y="943998"/>
                    <a:pt x="519011" y="896071"/>
                    <a:pt x="522269" y="846921"/>
                  </a:cubicBezTo>
                  <a:cubicBezTo>
                    <a:pt x="479046" y="836714"/>
                    <a:pt x="441880" y="810309"/>
                    <a:pt x="420324" y="774531"/>
                  </a:cubicBezTo>
                  <a:cubicBezTo>
                    <a:pt x="387565" y="720169"/>
                    <a:pt x="396766" y="654576"/>
                    <a:pt x="443009" y="612672"/>
                  </a:cubicBezTo>
                  <a:cubicBezTo>
                    <a:pt x="386870" y="582854"/>
                    <a:pt x="351015" y="529200"/>
                    <a:pt x="348827" y="471746"/>
                  </a:cubicBezTo>
                  <a:cubicBezTo>
                    <a:pt x="346251" y="404044"/>
                    <a:pt x="390736" y="344179"/>
                    <a:pt x="460321" y="321732"/>
                  </a:cubicBezTo>
                  <a:cubicBezTo>
                    <a:pt x="421881" y="222379"/>
                    <a:pt x="480128" y="118087"/>
                    <a:pt x="589463" y="90547"/>
                  </a:cubicBezTo>
                  <a:cubicBezTo>
                    <a:pt x="594253" y="40014"/>
                    <a:pt x="638881" y="1746"/>
                    <a:pt x="695014" y="58"/>
                  </a:cubicBezTo>
                  <a:cubicBezTo>
                    <a:pt x="735630" y="-1175"/>
                    <a:pt x="774970" y="17131"/>
                    <a:pt x="798520" y="48237"/>
                  </a:cubicBezTo>
                  <a:cubicBezTo>
                    <a:pt x="829312" y="18795"/>
                    <a:pt x="877595" y="9523"/>
                    <a:pt x="921425" y="24631"/>
                  </a:cubicBezTo>
                  <a:cubicBezTo>
                    <a:pt x="972740" y="42331"/>
                    <a:pt x="1005423" y="89032"/>
                    <a:pt x="1000131" y="137105"/>
                  </a:cubicBezTo>
                  <a:cubicBezTo>
                    <a:pt x="1000945" y="137585"/>
                    <a:pt x="1001736" y="138083"/>
                    <a:pt x="1002550" y="138563"/>
                  </a:cubicBezTo>
                  <a:cubicBezTo>
                    <a:pt x="1055799" y="144128"/>
                    <a:pt x="1104691" y="170749"/>
                    <a:pt x="1135919" y="211158"/>
                  </a:cubicBezTo>
                  <a:cubicBezTo>
                    <a:pt x="1172909" y="259039"/>
                    <a:pt x="1179351" y="318298"/>
                    <a:pt x="1156517" y="367744"/>
                  </a:cubicBezTo>
                  <a:lnTo>
                    <a:pt x="1156359" y="367964"/>
                  </a:lnTo>
                  <a:lnTo>
                    <a:pt x="1168229" y="368841"/>
                  </a:lnTo>
                  <a:cubicBezTo>
                    <a:pt x="1219544" y="386542"/>
                    <a:pt x="1252227" y="433242"/>
                    <a:pt x="1246935" y="481316"/>
                  </a:cubicBezTo>
                  <a:cubicBezTo>
                    <a:pt x="1247750" y="481795"/>
                    <a:pt x="1248540" y="482294"/>
                    <a:pt x="1249355" y="482773"/>
                  </a:cubicBezTo>
                  <a:cubicBezTo>
                    <a:pt x="1302603" y="488338"/>
                    <a:pt x="1351495" y="514960"/>
                    <a:pt x="1382724" y="555368"/>
                  </a:cubicBezTo>
                  <a:cubicBezTo>
                    <a:pt x="1432043" y="619210"/>
                    <a:pt x="1427056" y="703279"/>
                    <a:pt x="1370775" y="757343"/>
                  </a:cubicBezTo>
                  <a:lnTo>
                    <a:pt x="1370820" y="757399"/>
                  </a:lnTo>
                  <a:lnTo>
                    <a:pt x="1410939" y="807289"/>
                  </a:lnTo>
                  <a:cubicBezTo>
                    <a:pt x="1436530" y="862388"/>
                    <a:pt x="1418665" y="928133"/>
                    <a:pt x="1359701" y="961204"/>
                  </a:cubicBezTo>
                  <a:lnTo>
                    <a:pt x="1360463" y="962114"/>
                  </a:lnTo>
                  <a:lnTo>
                    <a:pt x="1393935" y="1002105"/>
                  </a:lnTo>
                  <a:cubicBezTo>
                    <a:pt x="1401533" y="1017654"/>
                    <a:pt x="1405092" y="1034661"/>
                    <a:pt x="1403936" y="1051748"/>
                  </a:cubicBezTo>
                  <a:cubicBezTo>
                    <a:pt x="1402667" y="1070556"/>
                    <a:pt x="1395796" y="1088070"/>
                    <a:pt x="1384522" y="1102727"/>
                  </a:cubicBezTo>
                  <a:lnTo>
                    <a:pt x="1340019" y="1135580"/>
                  </a:lnTo>
                  <a:lnTo>
                    <a:pt x="1338691" y="1136561"/>
                  </a:lnTo>
                  <a:cubicBezTo>
                    <a:pt x="1364897" y="1167871"/>
                    <a:pt x="1372430" y="1207327"/>
                    <a:pt x="1360898" y="124218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47BE36E-ED22-6689-C001-269E2BDFBAC8}"/>
                </a:ext>
              </a:extLst>
            </p:cNvPr>
            <p:cNvSpPr/>
            <p:nvPr/>
          </p:nvSpPr>
          <p:spPr>
            <a:xfrm>
              <a:off x="1143729" y="1051879"/>
              <a:ext cx="1170855" cy="18547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: Rounded Corners 208">
              <a:extLst>
                <a:ext uri="{FF2B5EF4-FFF2-40B4-BE49-F238E27FC236}">
                  <a16:creationId xmlns:a16="http://schemas.microsoft.com/office/drawing/2014/main" id="{69B0DC03-D4D9-1D80-923C-3751FD862966}"/>
                </a:ext>
              </a:extLst>
            </p:cNvPr>
            <p:cNvSpPr/>
            <p:nvPr/>
          </p:nvSpPr>
          <p:spPr>
            <a:xfrm>
              <a:off x="1143729" y="4095401"/>
              <a:ext cx="1283250" cy="21356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ame 209">
              <a:extLst>
                <a:ext uri="{FF2B5EF4-FFF2-40B4-BE49-F238E27FC236}">
                  <a16:creationId xmlns:a16="http://schemas.microsoft.com/office/drawing/2014/main" id="{D7A0261D-1F0D-AE93-05C9-4EF0DFC5F436}"/>
                </a:ext>
              </a:extLst>
            </p:cNvPr>
            <p:cNvSpPr/>
            <p:nvPr/>
          </p:nvSpPr>
          <p:spPr>
            <a:xfrm>
              <a:off x="1622927" y="4055269"/>
              <a:ext cx="280252" cy="280252"/>
            </a:xfrm>
            <a:prstGeom prst="frame">
              <a:avLst>
                <a:gd name="adj1" fmla="val 21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2" name="TextBox 211">
            <a:extLst>
              <a:ext uri="{FF2B5EF4-FFF2-40B4-BE49-F238E27FC236}">
                <a16:creationId xmlns:a16="http://schemas.microsoft.com/office/drawing/2014/main" id="{D72EF6EF-F42E-ED54-A092-DEA3E66B78EF}"/>
              </a:ext>
            </a:extLst>
          </p:cNvPr>
          <p:cNvSpPr txBox="1"/>
          <p:nvPr/>
        </p:nvSpPr>
        <p:spPr>
          <a:xfrm>
            <a:off x="7596712" y="295843"/>
            <a:ext cx="17887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Ezra T Benson</a:t>
            </a:r>
          </a:p>
          <a:p>
            <a:r>
              <a:rPr lang="en-US" sz="1100" dirty="0"/>
              <a:t>D&amp;C 136:12</a:t>
            </a:r>
          </a:p>
          <a:p>
            <a:r>
              <a:rPr lang="en-US" sz="1100" dirty="0"/>
              <a:t>Grandfather of Pres. Ezra Taft Benson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A3560EBA-D129-5191-4B8C-065F4CB594E9}"/>
              </a:ext>
            </a:extLst>
          </p:cNvPr>
          <p:cNvGrpSpPr/>
          <p:nvPr/>
        </p:nvGrpSpPr>
        <p:grpSpPr>
          <a:xfrm>
            <a:off x="8998933" y="799153"/>
            <a:ext cx="2217715" cy="5688225"/>
            <a:chOff x="4562876" y="549413"/>
            <a:chExt cx="2126620" cy="5454575"/>
          </a:xfrm>
          <a:solidFill>
            <a:schemeClr val="bg1"/>
          </a:solidFill>
        </p:grpSpPr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7D0E2904-FF28-C8D7-DB86-747A5B1CA43F}"/>
                </a:ext>
              </a:extLst>
            </p:cNvPr>
            <p:cNvSpPr/>
            <p:nvPr/>
          </p:nvSpPr>
          <p:spPr>
            <a:xfrm rot="4050661">
              <a:off x="5795587" y="5452309"/>
              <a:ext cx="482266" cy="6210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60BD5BD5-979A-C83B-37B9-5BD027BA9842}"/>
                </a:ext>
              </a:extLst>
            </p:cNvPr>
            <p:cNvSpPr/>
            <p:nvPr/>
          </p:nvSpPr>
          <p:spPr>
            <a:xfrm rot="4050661">
              <a:off x="5053911" y="5452309"/>
              <a:ext cx="482266" cy="62109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8350B042-2B23-1356-F4BD-7050F0AC2BDE}"/>
                </a:ext>
              </a:extLst>
            </p:cNvPr>
            <p:cNvSpPr/>
            <p:nvPr/>
          </p:nvSpPr>
          <p:spPr>
            <a:xfrm rot="20320050">
              <a:off x="6262629" y="3238063"/>
              <a:ext cx="349744" cy="8762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57681E43-7F0B-983F-294B-74C0E6E23EC8}"/>
                </a:ext>
              </a:extLst>
            </p:cNvPr>
            <p:cNvSpPr/>
            <p:nvPr/>
          </p:nvSpPr>
          <p:spPr>
            <a:xfrm rot="1538128">
              <a:off x="4601545" y="3299009"/>
              <a:ext cx="347673" cy="8762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368A8FE2-6D81-6592-1C21-BDEE92D2AABD}"/>
                </a:ext>
              </a:extLst>
            </p:cNvPr>
            <p:cNvSpPr/>
            <p:nvPr/>
          </p:nvSpPr>
          <p:spPr>
            <a:xfrm rot="20029742">
              <a:off x="5787305" y="2424143"/>
              <a:ext cx="714472" cy="148609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7580DE72-FA84-4281-A4A6-51E244097FC1}"/>
                </a:ext>
              </a:extLst>
            </p:cNvPr>
            <p:cNvSpPr/>
            <p:nvPr/>
          </p:nvSpPr>
          <p:spPr>
            <a:xfrm rot="1905609">
              <a:off x="4723958" y="2459068"/>
              <a:ext cx="714472" cy="153033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783E4E21-8A54-F02B-B2FD-5AA4FA462117}"/>
                </a:ext>
              </a:extLst>
            </p:cNvPr>
            <p:cNvSpPr/>
            <p:nvPr/>
          </p:nvSpPr>
          <p:spPr>
            <a:xfrm>
              <a:off x="5050762" y="2390650"/>
              <a:ext cx="1186682" cy="175255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Isosceles Triangle 220">
              <a:extLst>
                <a:ext uri="{FF2B5EF4-FFF2-40B4-BE49-F238E27FC236}">
                  <a16:creationId xmlns:a16="http://schemas.microsoft.com/office/drawing/2014/main" id="{2CE69AE3-9DFD-620B-4926-B48183517774}"/>
                </a:ext>
              </a:extLst>
            </p:cNvPr>
            <p:cNvSpPr/>
            <p:nvPr/>
          </p:nvSpPr>
          <p:spPr>
            <a:xfrm rot="10800000">
              <a:off x="5296149" y="2328622"/>
              <a:ext cx="635941" cy="701024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94B40EEF-6840-D0E2-7151-227FC22585DE}"/>
                </a:ext>
              </a:extLst>
            </p:cNvPr>
            <p:cNvSpPr/>
            <p:nvPr/>
          </p:nvSpPr>
          <p:spPr>
            <a:xfrm>
              <a:off x="4902426" y="3967953"/>
              <a:ext cx="1560744" cy="1752558"/>
            </a:xfrm>
            <a:prstGeom prst="trapezoid">
              <a:avLst>
                <a:gd name="adj" fmla="val 1405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D818FE2D-6285-83CB-05F2-A3A23E4870B9}"/>
                </a:ext>
              </a:extLst>
            </p:cNvPr>
            <p:cNvSpPr/>
            <p:nvPr/>
          </p:nvSpPr>
          <p:spPr>
            <a:xfrm>
              <a:off x="5050762" y="3875964"/>
              <a:ext cx="1186682" cy="26724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004F62DE-9AB7-62BE-2686-F64287B3A911}"/>
                </a:ext>
              </a:extLst>
            </p:cNvPr>
            <p:cNvSpPr/>
            <p:nvPr/>
          </p:nvSpPr>
          <p:spPr>
            <a:xfrm>
              <a:off x="5502217" y="3838414"/>
              <a:ext cx="290221" cy="34289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EE89D9E2-DCDF-D83A-0ACB-6E2D6F41B62B}"/>
                </a:ext>
              </a:extLst>
            </p:cNvPr>
            <p:cNvCxnSpPr/>
            <p:nvPr/>
          </p:nvCxnSpPr>
          <p:spPr>
            <a:xfrm flipH="1">
              <a:off x="5617946" y="4525136"/>
              <a:ext cx="16481" cy="117052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Rectangle: Diagonal Corners Snipped 225">
              <a:extLst>
                <a:ext uri="{FF2B5EF4-FFF2-40B4-BE49-F238E27FC236}">
                  <a16:creationId xmlns:a16="http://schemas.microsoft.com/office/drawing/2014/main" id="{EC79318E-0620-E9A1-30FD-A7A835704E8B}"/>
                </a:ext>
              </a:extLst>
            </p:cNvPr>
            <p:cNvSpPr/>
            <p:nvPr/>
          </p:nvSpPr>
          <p:spPr>
            <a:xfrm rot="19982265">
              <a:off x="5328064" y="2453846"/>
              <a:ext cx="175086" cy="653127"/>
            </a:xfrm>
            <a:prstGeom prst="snip2DiagRect">
              <a:avLst>
                <a:gd name="adj1" fmla="val 20794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ectangle: Diagonal Corners Snipped 226">
              <a:extLst>
                <a:ext uri="{FF2B5EF4-FFF2-40B4-BE49-F238E27FC236}">
                  <a16:creationId xmlns:a16="http://schemas.microsoft.com/office/drawing/2014/main" id="{D943E65E-48C9-6507-0328-8D5FBD4EBBA2}"/>
                </a:ext>
              </a:extLst>
            </p:cNvPr>
            <p:cNvSpPr/>
            <p:nvPr/>
          </p:nvSpPr>
          <p:spPr>
            <a:xfrm rot="1432984" flipH="1">
              <a:off x="5742733" y="2432892"/>
              <a:ext cx="200993" cy="653127"/>
            </a:xfrm>
            <a:prstGeom prst="snip2DiagRect">
              <a:avLst>
                <a:gd name="adj1" fmla="val 20794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1A5BFDE-EE0B-07BF-14B0-6A918FFDE8CA}"/>
                </a:ext>
              </a:extLst>
            </p:cNvPr>
            <p:cNvSpPr/>
            <p:nvPr/>
          </p:nvSpPr>
          <p:spPr>
            <a:xfrm rot="19503045">
              <a:off x="4795514" y="1657924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87F10C00-103B-336B-D7EC-7BC03E4F2F16}"/>
                </a:ext>
              </a:extLst>
            </p:cNvPr>
            <p:cNvSpPr/>
            <p:nvPr/>
          </p:nvSpPr>
          <p:spPr>
            <a:xfrm rot="2096955" flipH="1">
              <a:off x="6008301" y="1704618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A3BB247-601E-EE3E-6018-DAF07F3C1020}"/>
                </a:ext>
              </a:extLst>
            </p:cNvPr>
            <p:cNvSpPr/>
            <p:nvPr/>
          </p:nvSpPr>
          <p:spPr>
            <a:xfrm rot="15421596">
              <a:off x="5420818" y="2105523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3C170EC2-3913-74DB-188B-0423BA3F118E}"/>
                </a:ext>
              </a:extLst>
            </p:cNvPr>
            <p:cNvSpPr/>
            <p:nvPr/>
          </p:nvSpPr>
          <p:spPr>
            <a:xfrm>
              <a:off x="4881701" y="646330"/>
              <a:ext cx="1483351" cy="195506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A2110168-B4A9-ED62-944B-CA2A82D20C33}"/>
                </a:ext>
              </a:extLst>
            </p:cNvPr>
            <p:cNvSpPr/>
            <p:nvPr/>
          </p:nvSpPr>
          <p:spPr>
            <a:xfrm rot="21351986">
              <a:off x="4562876" y="549413"/>
              <a:ext cx="2126620" cy="1385646"/>
            </a:xfrm>
            <a:custGeom>
              <a:avLst/>
              <a:gdLst>
                <a:gd name="connsiteX0" fmla="*/ 925905 w 1809269"/>
                <a:gd name="connsiteY0" fmla="*/ 2 h 1178869"/>
                <a:gd name="connsiteX1" fmla="*/ 1141379 w 1809269"/>
                <a:gd name="connsiteY1" fmla="*/ 141517 h 1178869"/>
                <a:gd name="connsiteX2" fmla="*/ 1145935 w 1809269"/>
                <a:gd name="connsiteY2" fmla="*/ 152163 h 1178869"/>
                <a:gd name="connsiteX3" fmla="*/ 1436475 w 1809269"/>
                <a:gd name="connsiteY3" fmla="*/ 296983 h 1178869"/>
                <a:gd name="connsiteX4" fmla="*/ 1553583 w 1809269"/>
                <a:gd name="connsiteY4" fmla="*/ 431673 h 1178869"/>
                <a:gd name="connsiteX5" fmla="*/ 1557981 w 1809269"/>
                <a:gd name="connsiteY5" fmla="*/ 465100 h 1178869"/>
                <a:gd name="connsiteX6" fmla="*/ 1755002 w 1809269"/>
                <a:gd name="connsiteY6" fmla="*/ 700848 h 1178869"/>
                <a:gd name="connsiteX7" fmla="*/ 1725608 w 1809269"/>
                <a:gd name="connsiteY7" fmla="*/ 1029327 h 1178869"/>
                <a:gd name="connsiteX8" fmla="*/ 1546673 w 1809269"/>
                <a:gd name="connsiteY8" fmla="*/ 1178869 h 1178869"/>
                <a:gd name="connsiteX9" fmla="*/ 1322822 w 1809269"/>
                <a:gd name="connsiteY9" fmla="*/ 911018 h 1178869"/>
                <a:gd name="connsiteX10" fmla="*/ 1269488 w 1809269"/>
                <a:gd name="connsiteY10" fmla="*/ 740691 h 1178869"/>
                <a:gd name="connsiteX11" fmla="*/ 1270959 w 1809269"/>
                <a:gd name="connsiteY11" fmla="*/ 735605 h 1178869"/>
                <a:gd name="connsiteX12" fmla="*/ 1124706 w 1809269"/>
                <a:gd name="connsiteY12" fmla="*/ 662704 h 1178869"/>
                <a:gd name="connsiteX13" fmla="*/ 1007597 w 1809269"/>
                <a:gd name="connsiteY13" fmla="*/ 528015 h 1178869"/>
                <a:gd name="connsiteX14" fmla="*/ 998181 w 1809269"/>
                <a:gd name="connsiteY14" fmla="*/ 456443 h 1178869"/>
                <a:gd name="connsiteX15" fmla="*/ 912192 w 1809269"/>
                <a:gd name="connsiteY15" fmla="*/ 493238 h 1178869"/>
                <a:gd name="connsiteX16" fmla="*/ 693966 w 1809269"/>
                <a:gd name="connsiteY16" fmla="*/ 474787 h 1178869"/>
                <a:gd name="connsiteX17" fmla="*/ 693435 w 1809269"/>
                <a:gd name="connsiteY17" fmla="*/ 474368 h 1178869"/>
                <a:gd name="connsiteX18" fmla="*/ 640222 w 1809269"/>
                <a:gd name="connsiteY18" fmla="*/ 551624 h 1178869"/>
                <a:gd name="connsiteX19" fmla="*/ 490434 w 1809269"/>
                <a:gd name="connsiteY19" fmla="*/ 648678 h 1178869"/>
                <a:gd name="connsiteX20" fmla="*/ 466395 w 1809269"/>
                <a:gd name="connsiteY20" fmla="*/ 650767 h 1178869"/>
                <a:gd name="connsiteX21" fmla="*/ 466395 w 1809269"/>
                <a:gd name="connsiteY21" fmla="*/ 764547 h 1178869"/>
                <a:gd name="connsiteX22" fmla="*/ 233197 w 1809269"/>
                <a:gd name="connsiteY22" fmla="*/ 997745 h 1178869"/>
                <a:gd name="connsiteX23" fmla="*/ 0 w 1809269"/>
                <a:gd name="connsiteY23" fmla="*/ 997744 h 1178869"/>
                <a:gd name="connsiteX24" fmla="*/ 0 w 1809269"/>
                <a:gd name="connsiteY24" fmla="*/ 648670 h 1178869"/>
                <a:gd name="connsiteX25" fmla="*/ 142427 w 1809269"/>
                <a:gd name="connsiteY25" fmla="*/ 433798 h 1178869"/>
                <a:gd name="connsiteX26" fmla="*/ 158486 w 1809269"/>
                <a:gd name="connsiteY26" fmla="*/ 428813 h 1178869"/>
                <a:gd name="connsiteX27" fmla="*/ 321856 w 1809269"/>
                <a:gd name="connsiteY27" fmla="*/ 191630 h 1178869"/>
                <a:gd name="connsiteX28" fmla="*/ 516219 w 1809269"/>
                <a:gd name="connsiteY28" fmla="*/ 90702 h 1178869"/>
                <a:gd name="connsiteX29" fmla="*/ 583131 w 1809269"/>
                <a:gd name="connsiteY29" fmla="*/ 101161 h 1178869"/>
                <a:gd name="connsiteX30" fmla="*/ 611098 w 1809269"/>
                <a:gd name="connsiteY30" fmla="*/ 114778 h 1178869"/>
                <a:gd name="connsiteX31" fmla="*/ 835244 w 1809269"/>
                <a:gd name="connsiteY31" fmla="*/ 18864 h 1178869"/>
                <a:gd name="connsiteX32" fmla="*/ 925905 w 1809269"/>
                <a:gd name="connsiteY32" fmla="*/ 2 h 117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09269" h="1178869">
                  <a:moveTo>
                    <a:pt x="925905" y="2"/>
                  </a:moveTo>
                  <a:cubicBezTo>
                    <a:pt x="1016782" y="-378"/>
                    <a:pt x="1103379" y="52712"/>
                    <a:pt x="1141379" y="141517"/>
                  </a:cubicBezTo>
                  <a:lnTo>
                    <a:pt x="1145935" y="152163"/>
                  </a:lnTo>
                  <a:lnTo>
                    <a:pt x="1436475" y="296983"/>
                  </a:lnTo>
                  <a:cubicBezTo>
                    <a:pt x="1494108" y="325711"/>
                    <a:pt x="1534641" y="375079"/>
                    <a:pt x="1553583" y="431673"/>
                  </a:cubicBezTo>
                  <a:lnTo>
                    <a:pt x="1557981" y="465100"/>
                  </a:lnTo>
                  <a:lnTo>
                    <a:pt x="1755002" y="700848"/>
                  </a:lnTo>
                  <a:cubicBezTo>
                    <a:pt x="1837593" y="799672"/>
                    <a:pt x="1824433" y="946737"/>
                    <a:pt x="1725608" y="1029327"/>
                  </a:cubicBezTo>
                  <a:lnTo>
                    <a:pt x="1546673" y="1178869"/>
                  </a:lnTo>
                  <a:lnTo>
                    <a:pt x="1322822" y="911018"/>
                  </a:lnTo>
                  <a:cubicBezTo>
                    <a:pt x="1281526" y="861606"/>
                    <a:pt x="1264169" y="800134"/>
                    <a:pt x="1269488" y="740691"/>
                  </a:cubicBezTo>
                  <a:lnTo>
                    <a:pt x="1270959" y="735605"/>
                  </a:lnTo>
                  <a:lnTo>
                    <a:pt x="1124706" y="662704"/>
                  </a:lnTo>
                  <a:cubicBezTo>
                    <a:pt x="1067073" y="633977"/>
                    <a:pt x="1026540" y="584609"/>
                    <a:pt x="1007597" y="528015"/>
                  </a:cubicBezTo>
                  <a:lnTo>
                    <a:pt x="998181" y="456443"/>
                  </a:lnTo>
                  <a:lnTo>
                    <a:pt x="912192" y="493238"/>
                  </a:lnTo>
                  <a:cubicBezTo>
                    <a:pt x="838188" y="524905"/>
                    <a:pt x="756897" y="515330"/>
                    <a:pt x="693966" y="474787"/>
                  </a:cubicBezTo>
                  <a:lnTo>
                    <a:pt x="693435" y="474368"/>
                  </a:lnTo>
                  <a:lnTo>
                    <a:pt x="640222" y="551624"/>
                  </a:lnTo>
                  <a:cubicBezTo>
                    <a:pt x="603693" y="604657"/>
                    <a:pt x="549127" y="637863"/>
                    <a:pt x="490434" y="648678"/>
                  </a:cubicBezTo>
                  <a:lnTo>
                    <a:pt x="466395" y="650767"/>
                  </a:lnTo>
                  <a:lnTo>
                    <a:pt x="466395" y="764547"/>
                  </a:lnTo>
                  <a:cubicBezTo>
                    <a:pt x="466395" y="893339"/>
                    <a:pt x="361989" y="997745"/>
                    <a:pt x="233197" y="997745"/>
                  </a:cubicBezTo>
                  <a:lnTo>
                    <a:pt x="0" y="997744"/>
                  </a:lnTo>
                  <a:lnTo>
                    <a:pt x="0" y="648670"/>
                  </a:lnTo>
                  <a:cubicBezTo>
                    <a:pt x="0" y="552076"/>
                    <a:pt x="58729" y="469199"/>
                    <a:pt x="142427" y="433798"/>
                  </a:cubicBezTo>
                  <a:lnTo>
                    <a:pt x="158486" y="428813"/>
                  </a:lnTo>
                  <a:lnTo>
                    <a:pt x="321856" y="191630"/>
                  </a:lnTo>
                  <a:cubicBezTo>
                    <a:pt x="367517" y="125339"/>
                    <a:pt x="441362" y="90027"/>
                    <a:pt x="516219" y="90702"/>
                  </a:cubicBezTo>
                  <a:cubicBezTo>
                    <a:pt x="538677" y="90904"/>
                    <a:pt x="561225" y="94346"/>
                    <a:pt x="583131" y="101161"/>
                  </a:cubicBezTo>
                  <a:lnTo>
                    <a:pt x="611098" y="114778"/>
                  </a:lnTo>
                  <a:lnTo>
                    <a:pt x="835244" y="18864"/>
                  </a:lnTo>
                  <a:cubicBezTo>
                    <a:pt x="864845" y="6197"/>
                    <a:pt x="895613" y="129"/>
                    <a:pt x="925905" y="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6546735-0D9D-7823-B52E-15118FE49C96}"/>
              </a:ext>
            </a:extLst>
          </p:cNvPr>
          <p:cNvGrpSpPr/>
          <p:nvPr/>
        </p:nvGrpSpPr>
        <p:grpSpPr>
          <a:xfrm>
            <a:off x="184558" y="0"/>
            <a:ext cx="756166" cy="1015663"/>
            <a:chOff x="906011" y="280155"/>
            <a:chExt cx="756166" cy="10156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4B76A3A-0DAC-D1FC-A6B4-07C3AF013957}"/>
                </a:ext>
              </a:extLst>
            </p:cNvPr>
            <p:cNvSpPr/>
            <p:nvPr/>
          </p:nvSpPr>
          <p:spPr>
            <a:xfrm>
              <a:off x="906011" y="409904"/>
              <a:ext cx="756166" cy="7561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9C4F2A-B65E-9406-F8DA-FD978351BC1A}"/>
                </a:ext>
              </a:extLst>
            </p:cNvPr>
            <p:cNvSpPr txBox="1"/>
            <p:nvPr/>
          </p:nvSpPr>
          <p:spPr>
            <a:xfrm>
              <a:off x="969172" y="280155"/>
              <a:ext cx="343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280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260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3</cp:revision>
  <dcterms:created xsi:type="dcterms:W3CDTF">2023-11-02T15:23:02Z</dcterms:created>
  <dcterms:modified xsi:type="dcterms:W3CDTF">2024-12-28T15:37:28Z</dcterms:modified>
</cp:coreProperties>
</file>