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9" r:id="rId4"/>
    <p:sldId id="266" r:id="rId5"/>
    <p:sldId id="267" r:id="rId6"/>
    <p:sldId id="260" r:id="rId7"/>
    <p:sldId id="258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2D2"/>
    <a:srgbClr val="3E2F00"/>
    <a:srgbClr val="755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D596E-E231-6962-0ABD-4451DF308C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4790C-21EA-857F-C310-9669B337A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0F718-528B-73D1-3893-A0AA637E0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0B03-F525-2EFB-B63C-A05C493D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34C1F-AF25-0684-2A75-3F95DB20D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9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86798-0D5F-CEBA-43FF-3CA579A5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38754-43D8-F94F-41B4-BDA4F815A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62476-EB59-4DAE-2053-08E58A7D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FDB66-ACDB-EE64-EBBC-136A57A7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1FBD9-14E0-87C3-B53F-1267F8F8A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8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BD7F7-87E6-0DBA-BC51-6EAC6E77E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982BD-5B3B-06BA-8BC0-FF5A953A5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3F416-7BF0-60AB-928F-B9B6036FB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0598F-AAD0-9F08-5B48-1C906C53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C7FB1-5D87-27B0-CF75-86FE3D129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7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AE2E8-9637-7896-19C9-607AE7D3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DD66F-CB95-29F8-9843-313EA06C7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553B9-0F67-9C0D-37FE-083F60AF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EE01F-89D4-01A6-52D0-864A19AE9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9DA03-341C-CB39-6CEC-C24148F3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3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2DE32-3005-1C6E-BE83-4098CFA06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81A5D-E31B-A747-EEF7-771A9498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BC16A-893A-D5E5-46FA-1CCFD82D3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FB042-CC8A-83F9-D7D4-0F98B763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4BD56-6C14-DCC5-F716-9995DD83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1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730C-331A-51C0-8A3E-8A71D826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A928F-EB35-2115-D900-BA42BE111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6B2E9-B788-BFD6-3E58-26CF614AA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332EA-0C13-F9C8-0258-1CB8D653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290A1-1412-1A3F-E716-51009AD5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74EAD-12EF-E730-69E8-DF51C37E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6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A94E2-292A-1B84-1E14-AD3A9F3FB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FCC42-3B33-78FE-4BB8-71889AFAB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C46EC-1CFD-7935-C9F2-1C98828D8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1317F9-1D9B-C6CA-CEDF-2EF4E6B14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6D9DF-00AA-9BA2-DE74-17C3292AB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4D6EFE-0CBE-4747-FD43-5FF9E3D3D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2B3986-8FF1-1EDB-C70B-6BE9F490A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7E0EA-E6E2-F6F2-9888-6230E5E6A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9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AF48-ECD8-863B-56F3-A7F3870D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CD3F28-D05F-9811-6012-84FF808D2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6941AF-F100-A4CA-B85A-9019E6B7E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D047C-9F84-330B-0CDE-A196AC3BF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90514-9952-8D3C-E6AA-1A349C65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74EC9F-A964-3F36-7891-5EEF7D05F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51CB9-E486-68D1-6246-0E70E9F7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6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F5BF7-A53B-14E0-336E-2C6891646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40B58-747E-5702-6B8C-9A96588F8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1EA731-21E6-B288-06A9-90F9E46F9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CBC41-EF49-3323-E5F5-A28CDC139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68436-4A9C-F03A-0B6C-1926107B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30345-7625-D1D3-6AB4-8287E4650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1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5D1A0-FE82-780A-4CF3-9170011FC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78E234-A10B-5FED-B105-F72283AA0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9CEA9-EBF9-B09C-7A76-4FED8A961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B3EC5-F034-A4A7-0983-405051927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45585-2CCB-2DC1-C535-6BAECF7AD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357C0-100F-0D83-31FA-08D8AA3A5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5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963756-6941-A56D-88DD-82E986142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6A05A-F1F7-099E-E637-C0C998EF0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2E4CA-B4F8-F84D-27E7-5BC612F46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FBA6B-C0AD-3D24-229B-0DE5FA8B5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2563F-8457-024F-E986-F18BB8AA9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1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 dirty="0"/>
              <a:t>The C 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6096000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306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888652A-D378-1AE7-7909-2F85BE1C9232}"/>
              </a:ext>
            </a:extLst>
          </p:cNvPr>
          <p:cNvGrpSpPr/>
          <p:nvPr/>
        </p:nvGrpSpPr>
        <p:grpSpPr>
          <a:xfrm>
            <a:off x="8360712" y="2113126"/>
            <a:ext cx="1140023" cy="2631747"/>
            <a:chOff x="1356836" y="1272099"/>
            <a:chExt cx="2020668" cy="4664719"/>
          </a:xfrm>
        </p:grpSpPr>
        <p:sp>
          <p:nvSpPr>
            <p:cNvPr id="6" name="Rectangle: Diagonal Corners Rounded 5">
              <a:extLst>
                <a:ext uri="{FF2B5EF4-FFF2-40B4-BE49-F238E27FC236}">
                  <a16:creationId xmlns:a16="http://schemas.microsoft.com/office/drawing/2014/main" id="{0EEDD0A0-0A69-D6D6-48FB-0FD46E86821B}"/>
                </a:ext>
              </a:extLst>
            </p:cNvPr>
            <p:cNvSpPr/>
            <p:nvPr/>
          </p:nvSpPr>
          <p:spPr>
            <a:xfrm rot="20352692">
              <a:off x="2349658" y="2090743"/>
              <a:ext cx="506133" cy="579577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55280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: Diagonal Corners Rounded 33">
              <a:extLst>
                <a:ext uri="{FF2B5EF4-FFF2-40B4-BE49-F238E27FC236}">
                  <a16:creationId xmlns:a16="http://schemas.microsoft.com/office/drawing/2014/main" id="{46377591-00E0-B4F5-4B03-D16568295007}"/>
                </a:ext>
              </a:extLst>
            </p:cNvPr>
            <p:cNvSpPr/>
            <p:nvPr/>
          </p:nvSpPr>
          <p:spPr>
            <a:xfrm rot="20352692">
              <a:off x="1711775" y="2076974"/>
              <a:ext cx="506133" cy="579577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55280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949E3FD-1D1A-A739-376D-33A72C4E2339}"/>
                </a:ext>
              </a:extLst>
            </p:cNvPr>
            <p:cNvSpPr/>
            <p:nvPr/>
          </p:nvSpPr>
          <p:spPr>
            <a:xfrm rot="18716054">
              <a:off x="2423717" y="5312195"/>
              <a:ext cx="423727" cy="76241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FCC5136-C3A8-C5ED-DFB3-D7E1A9FDCE16}"/>
                </a:ext>
              </a:extLst>
            </p:cNvPr>
            <p:cNvSpPr/>
            <p:nvPr/>
          </p:nvSpPr>
          <p:spPr>
            <a:xfrm rot="3363005">
              <a:off x="1693900" y="5343749"/>
              <a:ext cx="423727" cy="76241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C875C6E-0C99-6CCD-0A47-16A356624FC6}"/>
                </a:ext>
              </a:extLst>
            </p:cNvPr>
            <p:cNvSpPr/>
            <p:nvPr/>
          </p:nvSpPr>
          <p:spPr>
            <a:xfrm rot="20738657">
              <a:off x="2953777" y="3872569"/>
              <a:ext cx="423727" cy="76241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CE1EA8A-13B6-398D-250C-56DA58419936}"/>
                </a:ext>
              </a:extLst>
            </p:cNvPr>
            <p:cNvSpPr/>
            <p:nvPr/>
          </p:nvSpPr>
          <p:spPr>
            <a:xfrm rot="1801716">
              <a:off x="1356836" y="4036993"/>
              <a:ext cx="423727" cy="76241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19">
              <a:extLst>
                <a:ext uri="{FF2B5EF4-FFF2-40B4-BE49-F238E27FC236}">
                  <a16:creationId xmlns:a16="http://schemas.microsoft.com/office/drawing/2014/main" id="{6FA8E5CD-10EA-7C66-18AB-DAD7417D88D7}"/>
                </a:ext>
              </a:extLst>
            </p:cNvPr>
            <p:cNvSpPr/>
            <p:nvPr/>
          </p:nvSpPr>
          <p:spPr>
            <a:xfrm>
              <a:off x="1371981" y="2530892"/>
              <a:ext cx="1834070" cy="3136307"/>
            </a:xfrm>
            <a:custGeom>
              <a:avLst/>
              <a:gdLst>
                <a:gd name="connsiteX0" fmla="*/ 0 w 1782225"/>
                <a:gd name="connsiteY0" fmla="*/ 3136307 h 3136307"/>
                <a:gd name="connsiteX1" fmla="*/ 596012 w 1782225"/>
                <a:gd name="connsiteY1" fmla="*/ 0 h 3136307"/>
                <a:gd name="connsiteX2" fmla="*/ 1186213 w 1782225"/>
                <a:gd name="connsiteY2" fmla="*/ 0 h 3136307"/>
                <a:gd name="connsiteX3" fmla="*/ 1782225 w 1782225"/>
                <a:gd name="connsiteY3" fmla="*/ 3136307 h 3136307"/>
                <a:gd name="connsiteX4" fmla="*/ 0 w 1782225"/>
                <a:gd name="connsiteY4" fmla="*/ 3136307 h 3136307"/>
                <a:gd name="connsiteX0" fmla="*/ 43926 w 1826151"/>
                <a:gd name="connsiteY0" fmla="*/ 3136307 h 3136307"/>
                <a:gd name="connsiteX1" fmla="*/ 639938 w 1826151"/>
                <a:gd name="connsiteY1" fmla="*/ 0 h 3136307"/>
                <a:gd name="connsiteX2" fmla="*/ 1230139 w 1826151"/>
                <a:gd name="connsiteY2" fmla="*/ 0 h 3136307"/>
                <a:gd name="connsiteX3" fmla="*/ 1826151 w 1826151"/>
                <a:gd name="connsiteY3" fmla="*/ 3136307 h 3136307"/>
                <a:gd name="connsiteX4" fmla="*/ 43926 w 1826151"/>
                <a:gd name="connsiteY4" fmla="*/ 3136307 h 3136307"/>
                <a:gd name="connsiteX0" fmla="*/ 43926 w 1834070"/>
                <a:gd name="connsiteY0" fmla="*/ 3136307 h 3136307"/>
                <a:gd name="connsiteX1" fmla="*/ 639938 w 1834070"/>
                <a:gd name="connsiteY1" fmla="*/ 0 h 3136307"/>
                <a:gd name="connsiteX2" fmla="*/ 1230139 w 1834070"/>
                <a:gd name="connsiteY2" fmla="*/ 0 h 3136307"/>
                <a:gd name="connsiteX3" fmla="*/ 1826151 w 1834070"/>
                <a:gd name="connsiteY3" fmla="*/ 3136307 h 3136307"/>
                <a:gd name="connsiteX4" fmla="*/ 43926 w 1834070"/>
                <a:gd name="connsiteY4" fmla="*/ 3136307 h 313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4070" h="3136307">
                  <a:moveTo>
                    <a:pt x="43926" y="3136307"/>
                  </a:moveTo>
                  <a:cubicBezTo>
                    <a:pt x="-167307" y="2942209"/>
                    <a:pt x="441267" y="1045436"/>
                    <a:pt x="639938" y="0"/>
                  </a:cubicBezTo>
                  <a:lnTo>
                    <a:pt x="1230139" y="0"/>
                  </a:lnTo>
                  <a:cubicBezTo>
                    <a:pt x="1428810" y="1045436"/>
                    <a:pt x="1900749" y="2742512"/>
                    <a:pt x="1826151" y="3136307"/>
                  </a:cubicBezTo>
                  <a:lnTo>
                    <a:pt x="43926" y="313630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21">
              <a:extLst>
                <a:ext uri="{FF2B5EF4-FFF2-40B4-BE49-F238E27FC236}">
                  <a16:creationId xmlns:a16="http://schemas.microsoft.com/office/drawing/2014/main" id="{43BE130B-E5DA-3638-5B93-622D8C1CF3C0}"/>
                </a:ext>
              </a:extLst>
            </p:cNvPr>
            <p:cNvSpPr/>
            <p:nvPr/>
          </p:nvSpPr>
          <p:spPr>
            <a:xfrm rot="20332578">
              <a:off x="2042516" y="2517450"/>
              <a:ext cx="1186285" cy="2111894"/>
            </a:xfrm>
            <a:custGeom>
              <a:avLst/>
              <a:gdLst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742783 w 1115993"/>
                <a:gd name="connsiteY2" fmla="*/ 0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1020196 w 1115993"/>
                <a:gd name="connsiteY2" fmla="*/ 186048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86285"/>
                <a:gd name="connsiteY0" fmla="*/ 2111894 h 2111894"/>
                <a:gd name="connsiteX1" fmla="*/ 373210 w 1186285"/>
                <a:gd name="connsiteY1" fmla="*/ 0 h 2111894"/>
                <a:gd name="connsiteX2" fmla="*/ 1020196 w 1186285"/>
                <a:gd name="connsiteY2" fmla="*/ 186048 h 2111894"/>
                <a:gd name="connsiteX3" fmla="*/ 1115993 w 1186285"/>
                <a:gd name="connsiteY3" fmla="*/ 2111894 h 2111894"/>
                <a:gd name="connsiteX4" fmla="*/ 0 w 1186285"/>
                <a:gd name="connsiteY4" fmla="*/ 2111894 h 211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6285" h="2111894">
                  <a:moveTo>
                    <a:pt x="0" y="2111894"/>
                  </a:moveTo>
                  <a:lnTo>
                    <a:pt x="373210" y="0"/>
                  </a:lnTo>
                  <a:lnTo>
                    <a:pt x="1020196" y="186048"/>
                  </a:lnTo>
                  <a:cubicBezTo>
                    <a:pt x="1347801" y="412657"/>
                    <a:pt x="1084061" y="1469945"/>
                    <a:pt x="1115993" y="2111894"/>
                  </a:cubicBezTo>
                  <a:lnTo>
                    <a:pt x="0" y="2111894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21">
              <a:extLst>
                <a:ext uri="{FF2B5EF4-FFF2-40B4-BE49-F238E27FC236}">
                  <a16:creationId xmlns:a16="http://schemas.microsoft.com/office/drawing/2014/main" id="{98A0C538-5588-0DD6-0A4F-B66EE356E7D6}"/>
                </a:ext>
              </a:extLst>
            </p:cNvPr>
            <p:cNvSpPr/>
            <p:nvPr/>
          </p:nvSpPr>
          <p:spPr>
            <a:xfrm rot="1267422" flipH="1">
              <a:off x="1383120" y="2509567"/>
              <a:ext cx="1186285" cy="2111894"/>
            </a:xfrm>
            <a:custGeom>
              <a:avLst/>
              <a:gdLst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742783 w 1115993"/>
                <a:gd name="connsiteY2" fmla="*/ 0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1020196 w 1115993"/>
                <a:gd name="connsiteY2" fmla="*/ 186048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86285"/>
                <a:gd name="connsiteY0" fmla="*/ 2111894 h 2111894"/>
                <a:gd name="connsiteX1" fmla="*/ 373210 w 1186285"/>
                <a:gd name="connsiteY1" fmla="*/ 0 h 2111894"/>
                <a:gd name="connsiteX2" fmla="*/ 1020196 w 1186285"/>
                <a:gd name="connsiteY2" fmla="*/ 186048 h 2111894"/>
                <a:gd name="connsiteX3" fmla="*/ 1115993 w 1186285"/>
                <a:gd name="connsiteY3" fmla="*/ 2111894 h 2111894"/>
                <a:gd name="connsiteX4" fmla="*/ 0 w 1186285"/>
                <a:gd name="connsiteY4" fmla="*/ 2111894 h 211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6285" h="2111894">
                  <a:moveTo>
                    <a:pt x="0" y="2111894"/>
                  </a:moveTo>
                  <a:lnTo>
                    <a:pt x="373210" y="0"/>
                  </a:lnTo>
                  <a:lnTo>
                    <a:pt x="1020196" y="186048"/>
                  </a:lnTo>
                  <a:cubicBezTo>
                    <a:pt x="1347801" y="412657"/>
                    <a:pt x="1084061" y="1469945"/>
                    <a:pt x="1115993" y="2111894"/>
                  </a:cubicBezTo>
                  <a:lnTo>
                    <a:pt x="0" y="2111894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Cylinder 41">
              <a:extLst>
                <a:ext uri="{FF2B5EF4-FFF2-40B4-BE49-F238E27FC236}">
                  <a16:creationId xmlns:a16="http://schemas.microsoft.com/office/drawing/2014/main" id="{FC3DFF43-EED4-5665-62E6-263D750F0A3B}"/>
                </a:ext>
              </a:extLst>
            </p:cNvPr>
            <p:cNvSpPr/>
            <p:nvPr/>
          </p:nvSpPr>
          <p:spPr>
            <a:xfrm>
              <a:off x="2137372" y="2530892"/>
              <a:ext cx="378373" cy="578069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732CD5B-585B-BCF5-987A-3AFB8BDA2592}"/>
                </a:ext>
              </a:extLst>
            </p:cNvPr>
            <p:cNvSpPr/>
            <p:nvPr/>
          </p:nvSpPr>
          <p:spPr>
            <a:xfrm>
              <a:off x="1899842" y="1635841"/>
              <a:ext cx="822336" cy="118408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5CF639E8-9B47-A7CC-06D2-7DEEE3091280}"/>
                </a:ext>
              </a:extLst>
            </p:cNvPr>
            <p:cNvSpPr/>
            <p:nvPr/>
          </p:nvSpPr>
          <p:spPr>
            <a:xfrm flipV="1">
              <a:off x="2042984" y="2857285"/>
              <a:ext cx="574092" cy="289489"/>
            </a:xfrm>
            <a:prstGeom prst="roundRect">
              <a:avLst>
                <a:gd name="adj" fmla="val 48495"/>
              </a:avLst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0D49567E-63F5-B6B1-7EA7-9874464EB28D}"/>
                </a:ext>
              </a:extLst>
            </p:cNvPr>
            <p:cNvSpPr/>
            <p:nvPr/>
          </p:nvSpPr>
          <p:spPr>
            <a:xfrm rot="20352692">
              <a:off x="1738058" y="1272099"/>
              <a:ext cx="1160535" cy="1140553"/>
            </a:xfrm>
            <a:custGeom>
              <a:avLst/>
              <a:gdLst>
                <a:gd name="connsiteX0" fmla="*/ 1004723 w 1262431"/>
                <a:gd name="connsiteY0" fmla="*/ 154659 h 1118759"/>
                <a:gd name="connsiteX1" fmla="*/ 1163407 w 1262431"/>
                <a:gd name="connsiteY1" fmla="*/ 344743 h 1118759"/>
                <a:gd name="connsiteX2" fmla="*/ 1186159 w 1262431"/>
                <a:gd name="connsiteY2" fmla="*/ 550263 h 1118759"/>
                <a:gd name="connsiteX3" fmla="*/ 1201273 w 1262431"/>
                <a:gd name="connsiteY3" fmla="*/ 562794 h 1118759"/>
                <a:gd name="connsiteX4" fmla="*/ 1226085 w 1262431"/>
                <a:gd name="connsiteY4" fmla="*/ 831608 h 1118759"/>
                <a:gd name="connsiteX5" fmla="*/ 1033075 w 1262431"/>
                <a:gd name="connsiteY5" fmla="*/ 1118759 h 1118759"/>
                <a:gd name="connsiteX6" fmla="*/ 855801 w 1262431"/>
                <a:gd name="connsiteY6" fmla="*/ 999603 h 1118759"/>
                <a:gd name="connsiteX7" fmla="*/ 797683 w 1262431"/>
                <a:gd name="connsiteY7" fmla="*/ 703174 h 1118759"/>
                <a:gd name="connsiteX8" fmla="*/ 848399 w 1262431"/>
                <a:gd name="connsiteY8" fmla="*/ 627721 h 1118759"/>
                <a:gd name="connsiteX9" fmla="*/ 843134 w 1262431"/>
                <a:gd name="connsiteY9" fmla="*/ 625575 h 1118759"/>
                <a:gd name="connsiteX10" fmla="*/ 724539 w 1262431"/>
                <a:gd name="connsiteY10" fmla="*/ 451831 h 1118759"/>
                <a:gd name="connsiteX11" fmla="*/ 716147 w 1262431"/>
                <a:gd name="connsiteY11" fmla="*/ 376019 h 1118759"/>
                <a:gd name="connsiteX12" fmla="*/ 701387 w 1262431"/>
                <a:gd name="connsiteY12" fmla="*/ 399455 h 1118759"/>
                <a:gd name="connsiteX13" fmla="*/ 459879 w 1262431"/>
                <a:gd name="connsiteY13" fmla="*/ 454101 h 1118759"/>
                <a:gd name="connsiteX14" fmla="*/ 419394 w 1262431"/>
                <a:gd name="connsiteY14" fmla="*/ 438732 h 1118759"/>
                <a:gd name="connsiteX15" fmla="*/ 419394 w 1262431"/>
                <a:gd name="connsiteY15" fmla="*/ 516871 h 1118759"/>
                <a:gd name="connsiteX16" fmla="*/ 209697 w 1262431"/>
                <a:gd name="connsiteY16" fmla="*/ 726568 h 1118759"/>
                <a:gd name="connsiteX17" fmla="*/ 0 w 1262431"/>
                <a:gd name="connsiteY17" fmla="*/ 726568 h 1118759"/>
                <a:gd name="connsiteX18" fmla="*/ 0 w 1262431"/>
                <a:gd name="connsiteY18" fmla="*/ 457877 h 1118759"/>
                <a:gd name="connsiteX19" fmla="*/ 209697 w 1262431"/>
                <a:gd name="connsiteY19" fmla="*/ 248180 h 1118759"/>
                <a:gd name="connsiteX20" fmla="*/ 236266 w 1262431"/>
                <a:gd name="connsiteY20" fmla="*/ 248180 h 1118759"/>
                <a:gd name="connsiteX21" fmla="*/ 275606 w 1262431"/>
                <a:gd name="connsiteY21" fmla="*/ 144554 h 1118759"/>
                <a:gd name="connsiteX22" fmla="*/ 564516 w 1262431"/>
                <a:gd name="connsiteY22" fmla="*/ 14643 h 1118759"/>
                <a:gd name="connsiteX23" fmla="*/ 828288 w 1262431"/>
                <a:gd name="connsiteY23" fmla="*/ 114780 h 1118759"/>
                <a:gd name="connsiteX24" fmla="*/ 811762 w 1262431"/>
                <a:gd name="connsiteY24" fmla="*/ 158311 h 1118759"/>
                <a:gd name="connsiteX25" fmla="*/ 916127 w 1262431"/>
                <a:gd name="connsiteY25" fmla="*/ 146757 h 1118759"/>
                <a:gd name="connsiteX26" fmla="*/ 1004723 w 1262431"/>
                <a:gd name="connsiteY26" fmla="*/ 154659 h 1118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262431" h="1118759">
                  <a:moveTo>
                    <a:pt x="1004723" y="154659"/>
                  </a:moveTo>
                  <a:cubicBezTo>
                    <a:pt x="1088371" y="179611"/>
                    <a:pt x="1153198" y="252526"/>
                    <a:pt x="1163407" y="344743"/>
                  </a:cubicBezTo>
                  <a:lnTo>
                    <a:pt x="1186159" y="550263"/>
                  </a:lnTo>
                  <a:lnTo>
                    <a:pt x="1201273" y="562794"/>
                  </a:lnTo>
                  <a:cubicBezTo>
                    <a:pt x="1270943" y="633622"/>
                    <a:pt x="1283667" y="745941"/>
                    <a:pt x="1226085" y="831608"/>
                  </a:cubicBezTo>
                  <a:lnTo>
                    <a:pt x="1033075" y="1118759"/>
                  </a:lnTo>
                  <a:lnTo>
                    <a:pt x="855801" y="999603"/>
                  </a:lnTo>
                  <a:cubicBezTo>
                    <a:pt x="757895" y="933796"/>
                    <a:pt x="731875" y="801080"/>
                    <a:pt x="797683" y="703174"/>
                  </a:cubicBezTo>
                  <a:lnTo>
                    <a:pt x="848399" y="627721"/>
                  </a:lnTo>
                  <a:lnTo>
                    <a:pt x="843134" y="625575"/>
                  </a:lnTo>
                  <a:cubicBezTo>
                    <a:pt x="779483" y="592123"/>
                    <a:pt x="733047" y="528679"/>
                    <a:pt x="724539" y="451831"/>
                  </a:cubicBezTo>
                  <a:lnTo>
                    <a:pt x="716147" y="376019"/>
                  </a:lnTo>
                  <a:lnTo>
                    <a:pt x="701387" y="399455"/>
                  </a:lnTo>
                  <a:cubicBezTo>
                    <a:pt x="641063" y="462546"/>
                    <a:pt x="546619" y="487031"/>
                    <a:pt x="459879" y="454101"/>
                  </a:cubicBezTo>
                  <a:lnTo>
                    <a:pt x="419394" y="438732"/>
                  </a:lnTo>
                  <a:lnTo>
                    <a:pt x="419394" y="516871"/>
                  </a:lnTo>
                  <a:cubicBezTo>
                    <a:pt x="419394" y="632683"/>
                    <a:pt x="325509" y="726568"/>
                    <a:pt x="209697" y="726568"/>
                  </a:cubicBezTo>
                  <a:lnTo>
                    <a:pt x="0" y="726568"/>
                  </a:lnTo>
                  <a:lnTo>
                    <a:pt x="0" y="457877"/>
                  </a:lnTo>
                  <a:cubicBezTo>
                    <a:pt x="0" y="342065"/>
                    <a:pt x="93885" y="248180"/>
                    <a:pt x="209697" y="248180"/>
                  </a:cubicBezTo>
                  <a:lnTo>
                    <a:pt x="236266" y="248180"/>
                  </a:lnTo>
                  <a:lnTo>
                    <a:pt x="275606" y="144554"/>
                  </a:lnTo>
                  <a:cubicBezTo>
                    <a:pt x="319512" y="28900"/>
                    <a:pt x="448862" y="-29264"/>
                    <a:pt x="564516" y="14643"/>
                  </a:cubicBezTo>
                  <a:lnTo>
                    <a:pt x="828288" y="114780"/>
                  </a:lnTo>
                  <a:lnTo>
                    <a:pt x="811762" y="158311"/>
                  </a:lnTo>
                  <a:lnTo>
                    <a:pt x="916127" y="146757"/>
                  </a:lnTo>
                  <a:cubicBezTo>
                    <a:pt x="946866" y="143354"/>
                    <a:pt x="976840" y="146342"/>
                    <a:pt x="1004723" y="154659"/>
                  </a:cubicBezTo>
                  <a:close/>
                </a:path>
              </a:pathLst>
            </a:custGeom>
            <a:solidFill>
              <a:srgbClr val="55280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B37DDC7B-4ABA-F89F-5589-F55245660A5A}"/>
                </a:ext>
              </a:extLst>
            </p:cNvPr>
            <p:cNvSpPr/>
            <p:nvPr/>
          </p:nvSpPr>
          <p:spPr>
            <a:xfrm flipV="1">
              <a:off x="2089584" y="2925041"/>
              <a:ext cx="473948" cy="45719"/>
            </a:xfrm>
            <a:prstGeom prst="roundRect">
              <a:avLst>
                <a:gd name="adj" fmla="val 48495"/>
              </a:avLst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ABF19AC-7E46-EFE4-790B-5D2AB2345218}"/>
              </a:ext>
            </a:extLst>
          </p:cNvPr>
          <p:cNvGrpSpPr/>
          <p:nvPr/>
        </p:nvGrpSpPr>
        <p:grpSpPr>
          <a:xfrm>
            <a:off x="2446702" y="1947057"/>
            <a:ext cx="1311047" cy="2919940"/>
            <a:chOff x="805889" y="762001"/>
            <a:chExt cx="1618214" cy="3659563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2530687-7FCF-956A-D78A-64404F3566A3}"/>
                </a:ext>
              </a:extLst>
            </p:cNvPr>
            <p:cNvSpPr/>
            <p:nvPr/>
          </p:nvSpPr>
          <p:spPr>
            <a:xfrm rot="1664744">
              <a:off x="805889" y="2776160"/>
              <a:ext cx="239014" cy="369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FA4CB15-F48A-C8DA-011C-AF7BE5E9989B}"/>
                </a:ext>
              </a:extLst>
            </p:cNvPr>
            <p:cNvSpPr/>
            <p:nvPr/>
          </p:nvSpPr>
          <p:spPr>
            <a:xfrm rot="19985449">
              <a:off x="2184876" y="2778730"/>
              <a:ext cx="239227" cy="369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297">
              <a:extLst>
                <a:ext uri="{FF2B5EF4-FFF2-40B4-BE49-F238E27FC236}">
                  <a16:creationId xmlns:a16="http://schemas.microsoft.com/office/drawing/2014/main" id="{160DE39A-3879-3D1D-315F-BE8F8667FEA0}"/>
                </a:ext>
              </a:extLst>
            </p:cNvPr>
            <p:cNvGrpSpPr/>
            <p:nvPr/>
          </p:nvGrpSpPr>
          <p:grpSpPr>
            <a:xfrm>
              <a:off x="916028" y="762001"/>
              <a:ext cx="1379793" cy="2299667"/>
              <a:chOff x="3054355" y="2743200"/>
              <a:chExt cx="1233695" cy="2063972"/>
            </a:xfrm>
          </p:grpSpPr>
          <p:sp>
            <p:nvSpPr>
              <p:cNvPr id="55" name="Cloud 54">
                <a:extLst>
                  <a:ext uri="{FF2B5EF4-FFF2-40B4-BE49-F238E27FC236}">
                    <a16:creationId xmlns:a16="http://schemas.microsoft.com/office/drawing/2014/main" id="{502EF94D-5BFE-942C-C599-9CA961033451}"/>
                  </a:ext>
                </a:extLst>
              </p:cNvPr>
              <p:cNvSpPr/>
              <p:nvPr/>
            </p:nvSpPr>
            <p:spPr>
              <a:xfrm>
                <a:off x="3117782" y="2743200"/>
                <a:ext cx="1109003" cy="957776"/>
              </a:xfrm>
              <a:prstGeom prst="cloud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rapezoid 55">
                <a:extLst>
                  <a:ext uri="{FF2B5EF4-FFF2-40B4-BE49-F238E27FC236}">
                    <a16:creationId xmlns:a16="http://schemas.microsoft.com/office/drawing/2014/main" id="{2FA27CC3-21F3-3A7B-3BEA-177B0A4A0C2A}"/>
                  </a:ext>
                </a:extLst>
              </p:cNvPr>
              <p:cNvSpPr/>
              <p:nvPr/>
            </p:nvSpPr>
            <p:spPr>
              <a:xfrm rot="1169549">
                <a:off x="3054355" y="3728776"/>
                <a:ext cx="419392" cy="1015882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rapezoid 56">
                <a:extLst>
                  <a:ext uri="{FF2B5EF4-FFF2-40B4-BE49-F238E27FC236}">
                    <a16:creationId xmlns:a16="http://schemas.microsoft.com/office/drawing/2014/main" id="{F2E3EB19-6A98-6206-7CAC-FEBDB0BBD408}"/>
                  </a:ext>
                </a:extLst>
              </p:cNvPr>
              <p:cNvSpPr/>
              <p:nvPr/>
            </p:nvSpPr>
            <p:spPr>
              <a:xfrm rot="20135346">
                <a:off x="3868658" y="3694530"/>
                <a:ext cx="419392" cy="1112642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Trapezoid 57">
                <a:extLst>
                  <a:ext uri="{FF2B5EF4-FFF2-40B4-BE49-F238E27FC236}">
                    <a16:creationId xmlns:a16="http://schemas.microsoft.com/office/drawing/2014/main" id="{5E2CFFE9-0CB5-863A-0E36-E00F82EAB6F5}"/>
                  </a:ext>
                </a:extLst>
              </p:cNvPr>
              <p:cNvSpPr/>
              <p:nvPr/>
            </p:nvSpPr>
            <p:spPr>
              <a:xfrm>
                <a:off x="3352799" y="3758037"/>
                <a:ext cx="609601" cy="966363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DA712397-5FB7-5AB3-1931-A9733366D353}"/>
                  </a:ext>
                </a:extLst>
              </p:cNvPr>
              <p:cNvSpPr/>
              <p:nvPr/>
            </p:nvSpPr>
            <p:spPr>
              <a:xfrm>
                <a:off x="3420862" y="3119717"/>
                <a:ext cx="503468" cy="86360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D732436F-9858-FC13-0681-01551D8CE3B0}"/>
                  </a:ext>
                </a:extLst>
              </p:cNvPr>
              <p:cNvCxnSpPr>
                <a:endCxn id="58" idx="2"/>
              </p:cNvCxnSpPr>
              <p:nvPr/>
            </p:nvCxnSpPr>
            <p:spPr>
              <a:xfrm flipH="1">
                <a:off x="3657600" y="4010861"/>
                <a:ext cx="56784" cy="71353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1" name="Group 290">
                <a:extLst>
                  <a:ext uri="{FF2B5EF4-FFF2-40B4-BE49-F238E27FC236}">
                    <a16:creationId xmlns:a16="http://schemas.microsoft.com/office/drawing/2014/main" id="{435D5A1F-41A7-BC69-9D91-2A3D4D34D8AC}"/>
                  </a:ext>
                </a:extLst>
              </p:cNvPr>
              <p:cNvGrpSpPr/>
              <p:nvPr/>
            </p:nvGrpSpPr>
            <p:grpSpPr>
              <a:xfrm>
                <a:off x="3301789" y="3810001"/>
                <a:ext cx="692829" cy="533400"/>
                <a:chOff x="3797054" y="1752599"/>
                <a:chExt cx="915761" cy="705031"/>
              </a:xfrm>
            </p:grpSpPr>
            <p:sp>
              <p:nvSpPr>
                <p:cNvPr id="67" name="Isosceles Triangle 66">
                  <a:extLst>
                    <a:ext uri="{FF2B5EF4-FFF2-40B4-BE49-F238E27FC236}">
                      <a16:creationId xmlns:a16="http://schemas.microsoft.com/office/drawing/2014/main" id="{92520960-4536-80DE-F3B0-E880A95795C9}"/>
                    </a:ext>
                  </a:extLst>
                </p:cNvPr>
                <p:cNvSpPr/>
                <p:nvPr/>
              </p:nvSpPr>
              <p:spPr>
                <a:xfrm rot="5400000">
                  <a:off x="4065250" y="1802149"/>
                  <a:ext cx="396404" cy="29730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Isosceles Triangle 67">
                  <a:extLst>
                    <a:ext uri="{FF2B5EF4-FFF2-40B4-BE49-F238E27FC236}">
                      <a16:creationId xmlns:a16="http://schemas.microsoft.com/office/drawing/2014/main" id="{B8A87C01-BC72-6D26-0360-8EC5E8194976}"/>
                    </a:ext>
                  </a:extLst>
                </p:cNvPr>
                <p:cNvSpPr/>
                <p:nvPr/>
              </p:nvSpPr>
              <p:spPr>
                <a:xfrm rot="16399489">
                  <a:off x="4225146" y="1810437"/>
                  <a:ext cx="396404" cy="29730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68">
                  <a:extLst>
                    <a:ext uri="{FF2B5EF4-FFF2-40B4-BE49-F238E27FC236}">
                      <a16:creationId xmlns:a16="http://schemas.microsoft.com/office/drawing/2014/main" id="{AED3B604-B879-D136-4E00-BA4663D20DE0}"/>
                    </a:ext>
                  </a:extLst>
                </p:cNvPr>
                <p:cNvSpPr/>
                <p:nvPr/>
              </p:nvSpPr>
              <p:spPr>
                <a:xfrm rot="21110260">
                  <a:off x="4315486" y="2020475"/>
                  <a:ext cx="175237" cy="437155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rapezoid 69">
                  <a:extLst>
                    <a:ext uri="{FF2B5EF4-FFF2-40B4-BE49-F238E27FC236}">
                      <a16:creationId xmlns:a16="http://schemas.microsoft.com/office/drawing/2014/main" id="{237A1801-F8D0-165D-3FD5-1E1DDE712105}"/>
                    </a:ext>
                  </a:extLst>
                </p:cNvPr>
                <p:cNvSpPr/>
                <p:nvPr/>
              </p:nvSpPr>
              <p:spPr>
                <a:xfrm rot="929944">
                  <a:off x="4170023" y="1966266"/>
                  <a:ext cx="175237" cy="437155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0">
                  <a:extLst>
                    <a:ext uri="{FF2B5EF4-FFF2-40B4-BE49-F238E27FC236}">
                      <a16:creationId xmlns:a16="http://schemas.microsoft.com/office/drawing/2014/main" id="{10CA66BE-911F-4381-DB27-32B868009B59}"/>
                    </a:ext>
                  </a:extLst>
                </p:cNvPr>
                <p:cNvSpPr/>
                <p:nvPr/>
              </p:nvSpPr>
              <p:spPr>
                <a:xfrm rot="15405854">
                  <a:off x="4547583" y="1764947"/>
                  <a:ext cx="125035" cy="205428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Trapezoid 71">
                  <a:extLst>
                    <a:ext uri="{FF2B5EF4-FFF2-40B4-BE49-F238E27FC236}">
                      <a16:creationId xmlns:a16="http://schemas.microsoft.com/office/drawing/2014/main" id="{51A34627-FB9D-ED35-714D-E2A99A110F2E}"/>
                    </a:ext>
                  </a:extLst>
                </p:cNvPr>
                <p:cNvSpPr/>
                <p:nvPr/>
              </p:nvSpPr>
              <p:spPr>
                <a:xfrm rot="7848152">
                  <a:off x="3963928" y="1648579"/>
                  <a:ext cx="84595" cy="418344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2" name="Trapezoid 61">
                <a:extLst>
                  <a:ext uri="{FF2B5EF4-FFF2-40B4-BE49-F238E27FC236}">
                    <a16:creationId xmlns:a16="http://schemas.microsoft.com/office/drawing/2014/main" id="{9ED6C6BD-CC62-6BC4-795A-6009E093E829}"/>
                  </a:ext>
                </a:extLst>
              </p:cNvPr>
              <p:cNvSpPr/>
              <p:nvPr/>
            </p:nvSpPr>
            <p:spPr>
              <a:xfrm rot="21325407">
                <a:off x="3312497" y="3814914"/>
                <a:ext cx="296114" cy="911602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rapezoid 62">
                <a:extLst>
                  <a:ext uri="{FF2B5EF4-FFF2-40B4-BE49-F238E27FC236}">
                    <a16:creationId xmlns:a16="http://schemas.microsoft.com/office/drawing/2014/main" id="{E9C1641B-7CF9-AD45-E645-F2775CAFDB1E}"/>
                  </a:ext>
                </a:extLst>
              </p:cNvPr>
              <p:cNvSpPr/>
              <p:nvPr/>
            </p:nvSpPr>
            <p:spPr>
              <a:xfrm rot="461023">
                <a:off x="3799966" y="3898373"/>
                <a:ext cx="237598" cy="826676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lowchart: Manual Input 63">
                <a:extLst>
                  <a:ext uri="{FF2B5EF4-FFF2-40B4-BE49-F238E27FC236}">
                    <a16:creationId xmlns:a16="http://schemas.microsoft.com/office/drawing/2014/main" id="{5C25C300-2698-D985-87E9-7D5980C2F983}"/>
                  </a:ext>
                </a:extLst>
              </p:cNvPr>
              <p:cNvSpPr/>
              <p:nvPr/>
            </p:nvSpPr>
            <p:spPr>
              <a:xfrm rot="7269359" flipV="1">
                <a:off x="3761651" y="3751975"/>
                <a:ext cx="274187" cy="132231"/>
              </a:xfrm>
              <a:prstGeom prst="flowChartManualIn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lowchart: Manual Input 64">
                <a:extLst>
                  <a:ext uri="{FF2B5EF4-FFF2-40B4-BE49-F238E27FC236}">
                    <a16:creationId xmlns:a16="http://schemas.microsoft.com/office/drawing/2014/main" id="{4ABE0184-B794-6515-049F-E8E17A8B059D}"/>
                  </a:ext>
                </a:extLst>
              </p:cNvPr>
              <p:cNvSpPr/>
              <p:nvPr/>
            </p:nvSpPr>
            <p:spPr>
              <a:xfrm rot="14330641" flipH="1" flipV="1">
                <a:off x="3335896" y="3743513"/>
                <a:ext cx="261765" cy="108122"/>
              </a:xfrm>
              <a:prstGeom prst="flowChartManualIn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A1AC25A1-776E-D276-5415-27F43F414DEB}"/>
                  </a:ext>
                </a:extLst>
              </p:cNvPr>
              <p:cNvSpPr/>
              <p:nvPr/>
            </p:nvSpPr>
            <p:spPr>
              <a:xfrm>
                <a:off x="3319419" y="2743200"/>
                <a:ext cx="732174" cy="111565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0794286-9AC0-4D9B-93B6-058AB57D15EF}"/>
                </a:ext>
              </a:extLst>
            </p:cNvPr>
            <p:cNvSpPr/>
            <p:nvPr/>
          </p:nvSpPr>
          <p:spPr>
            <a:xfrm rot="3144825">
              <a:off x="1164241" y="4070331"/>
              <a:ext cx="304154" cy="369214"/>
            </a:xfrm>
            <a:prstGeom prst="ellipse">
              <a:avLst/>
            </a:prstGeom>
            <a:solidFill>
              <a:srgbClr val="843F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AB31104-51A3-4DBD-206C-85B53E47A070}"/>
                </a:ext>
              </a:extLst>
            </p:cNvPr>
            <p:cNvSpPr/>
            <p:nvPr/>
          </p:nvSpPr>
          <p:spPr>
            <a:xfrm rot="18783087">
              <a:off x="1653624" y="4077598"/>
              <a:ext cx="334305" cy="353628"/>
            </a:xfrm>
            <a:prstGeom prst="ellipse">
              <a:avLst/>
            </a:prstGeom>
            <a:solidFill>
              <a:srgbClr val="843F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52">
              <a:extLst>
                <a:ext uri="{FF2B5EF4-FFF2-40B4-BE49-F238E27FC236}">
                  <a16:creationId xmlns:a16="http://schemas.microsoft.com/office/drawing/2014/main" id="{A464C462-A002-1A56-8EC1-63FA47AD7EA4}"/>
                </a:ext>
              </a:extLst>
            </p:cNvPr>
            <p:cNvSpPr/>
            <p:nvPr/>
          </p:nvSpPr>
          <p:spPr>
            <a:xfrm rot="367334">
              <a:off x="1189541" y="2962049"/>
              <a:ext cx="455136" cy="1247625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rapezoid 53">
              <a:extLst>
                <a:ext uri="{FF2B5EF4-FFF2-40B4-BE49-F238E27FC236}">
                  <a16:creationId xmlns:a16="http://schemas.microsoft.com/office/drawing/2014/main" id="{BBDF4773-E62B-F70C-F62D-54D46D4C1063}"/>
                </a:ext>
              </a:extLst>
            </p:cNvPr>
            <p:cNvSpPr/>
            <p:nvPr/>
          </p:nvSpPr>
          <p:spPr>
            <a:xfrm rot="21345976">
              <a:off x="1588268" y="2909473"/>
              <a:ext cx="405779" cy="1304984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A496E8E-C98B-3497-15E7-BB58EDA1BA63}"/>
              </a:ext>
            </a:extLst>
          </p:cNvPr>
          <p:cNvGrpSpPr/>
          <p:nvPr/>
        </p:nvGrpSpPr>
        <p:grpSpPr>
          <a:xfrm>
            <a:off x="5703911" y="2168746"/>
            <a:ext cx="1301012" cy="2714510"/>
            <a:chOff x="8275539" y="1005503"/>
            <a:chExt cx="2609854" cy="5445355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7B67549F-7C67-7B7A-DEA6-477FBE69772C}"/>
                </a:ext>
              </a:extLst>
            </p:cNvPr>
            <p:cNvSpPr/>
            <p:nvPr/>
          </p:nvSpPr>
          <p:spPr>
            <a:xfrm rot="4050661">
              <a:off x="9458165" y="5838344"/>
              <a:ext cx="453582" cy="771445"/>
            </a:xfrm>
            <a:prstGeom prst="ellipse">
              <a:avLst/>
            </a:pr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2256F70-26D4-4B0B-314B-8082E5D48F74}"/>
                </a:ext>
              </a:extLst>
            </p:cNvPr>
            <p:cNvSpPr/>
            <p:nvPr/>
          </p:nvSpPr>
          <p:spPr>
            <a:xfrm rot="4050661">
              <a:off x="8774948" y="5845880"/>
              <a:ext cx="436761" cy="752443"/>
            </a:xfrm>
            <a:prstGeom prst="ellipse">
              <a:avLst/>
            </a:pr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5E7F7E79-9D36-E864-F9BE-11BAF6AEB7C1}"/>
                </a:ext>
              </a:extLst>
            </p:cNvPr>
            <p:cNvGrpSpPr/>
            <p:nvPr/>
          </p:nvGrpSpPr>
          <p:grpSpPr>
            <a:xfrm>
              <a:off x="8275539" y="1005503"/>
              <a:ext cx="2609854" cy="5327432"/>
              <a:chOff x="8310520" y="992692"/>
              <a:chExt cx="2609854" cy="5327432"/>
            </a:xfrm>
          </p:grpSpPr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DE00B530-AABB-B3D3-9D46-558D814B9BD8}"/>
                  </a:ext>
                </a:extLst>
              </p:cNvPr>
              <p:cNvSpPr/>
              <p:nvPr/>
            </p:nvSpPr>
            <p:spPr>
              <a:xfrm>
                <a:off x="8467336" y="992692"/>
                <a:ext cx="1828257" cy="1858132"/>
              </a:xfrm>
              <a:custGeom>
                <a:avLst/>
                <a:gdLst>
                  <a:gd name="connsiteX0" fmla="*/ 1416148 w 2252942"/>
                  <a:gd name="connsiteY0" fmla="*/ 713 h 2162544"/>
                  <a:gd name="connsiteX1" fmla="*/ 1458271 w 2252942"/>
                  <a:gd name="connsiteY1" fmla="*/ 12098 h 2162544"/>
                  <a:gd name="connsiteX2" fmla="*/ 1537752 w 2252942"/>
                  <a:gd name="connsiteY2" fmla="*/ 119763 h 2162544"/>
                  <a:gd name="connsiteX3" fmla="*/ 1538185 w 2252942"/>
                  <a:gd name="connsiteY3" fmla="*/ 119955 h 2162544"/>
                  <a:gd name="connsiteX4" fmla="*/ 1571793 w 2252942"/>
                  <a:gd name="connsiteY4" fmla="*/ 134869 h 2162544"/>
                  <a:gd name="connsiteX5" fmla="*/ 1613314 w 2252942"/>
                  <a:gd name="connsiteY5" fmla="*/ 172458 h 2162544"/>
                  <a:gd name="connsiteX6" fmla="*/ 1622554 w 2252942"/>
                  <a:gd name="connsiteY6" fmla="*/ 190559 h 2162544"/>
                  <a:gd name="connsiteX7" fmla="*/ 1672831 w 2252942"/>
                  <a:gd name="connsiteY7" fmla="*/ 201020 h 2162544"/>
                  <a:gd name="connsiteX8" fmla="*/ 1791344 w 2252942"/>
                  <a:gd name="connsiteY8" fmla="*/ 324201 h 2162544"/>
                  <a:gd name="connsiteX9" fmla="*/ 1921309 w 2252942"/>
                  <a:gd name="connsiteY9" fmla="*/ 356908 h 2162544"/>
                  <a:gd name="connsiteX10" fmla="*/ 1981625 w 2252942"/>
                  <a:gd name="connsiteY10" fmla="*/ 555707 h 2162544"/>
                  <a:gd name="connsiteX11" fmla="*/ 2138821 w 2252942"/>
                  <a:gd name="connsiteY11" fmla="*/ 671668 h 2162544"/>
                  <a:gd name="connsiteX12" fmla="*/ 2111601 w 2252942"/>
                  <a:gd name="connsiteY12" fmla="*/ 901281 h 2162544"/>
                  <a:gd name="connsiteX13" fmla="*/ 2170258 w 2252942"/>
                  <a:gd name="connsiteY13" fmla="*/ 1115692 h 2162544"/>
                  <a:gd name="connsiteX14" fmla="*/ 2162159 w 2252942"/>
                  <a:gd name="connsiteY14" fmla="*/ 1143683 h 2162544"/>
                  <a:gd name="connsiteX15" fmla="*/ 2164843 w 2252942"/>
                  <a:gd name="connsiteY15" fmla="*/ 1146690 h 2162544"/>
                  <a:gd name="connsiteX16" fmla="*/ 2148430 w 2252942"/>
                  <a:gd name="connsiteY16" fmla="*/ 1353788 h 2162544"/>
                  <a:gd name="connsiteX17" fmla="*/ 2252450 w 2252942"/>
                  <a:gd name="connsiteY17" fmla="*/ 1519129 h 2162544"/>
                  <a:gd name="connsiteX18" fmla="*/ 2143292 w 2252942"/>
                  <a:gd name="connsiteY18" fmla="*/ 1722962 h 2162544"/>
                  <a:gd name="connsiteX19" fmla="*/ 2019391 w 2252942"/>
                  <a:gd name="connsiteY19" fmla="*/ 2031478 h 2162544"/>
                  <a:gd name="connsiteX20" fmla="*/ 1913777 w 2252942"/>
                  <a:gd name="connsiteY20" fmla="*/ 2159464 h 2162544"/>
                  <a:gd name="connsiteX21" fmla="*/ 1804168 w 2252942"/>
                  <a:gd name="connsiteY21" fmla="*/ 2112311 h 2162544"/>
                  <a:gd name="connsiteX22" fmla="*/ 1677582 w 2252942"/>
                  <a:gd name="connsiteY22" fmla="*/ 2158233 h 2162544"/>
                  <a:gd name="connsiteX23" fmla="*/ 1590887 w 2252942"/>
                  <a:gd name="connsiteY23" fmla="*/ 2026739 h 2162544"/>
                  <a:gd name="connsiteX24" fmla="*/ 1588310 w 2252942"/>
                  <a:gd name="connsiteY24" fmla="*/ 2025219 h 2162544"/>
                  <a:gd name="connsiteX25" fmla="*/ 1446612 w 2252942"/>
                  <a:gd name="connsiteY25" fmla="*/ 1951199 h 2162544"/>
                  <a:gd name="connsiteX26" fmla="*/ 1450106 w 2252942"/>
                  <a:gd name="connsiteY26" fmla="*/ 1694923 h 2162544"/>
                  <a:gd name="connsiteX27" fmla="*/ 1450057 w 2252942"/>
                  <a:gd name="connsiteY27" fmla="*/ 1694858 h 2162544"/>
                  <a:gd name="connsiteX28" fmla="*/ 1406195 w 2252942"/>
                  <a:gd name="connsiteY28" fmla="*/ 1637216 h 2162544"/>
                  <a:gd name="connsiteX29" fmla="*/ 1452608 w 2252942"/>
                  <a:gd name="connsiteY29" fmla="*/ 1436383 h 2162544"/>
                  <a:gd name="connsiteX30" fmla="*/ 1451778 w 2252942"/>
                  <a:gd name="connsiteY30" fmla="*/ 1435336 h 2162544"/>
                  <a:gd name="connsiteX31" fmla="*/ 1415255 w 2252942"/>
                  <a:gd name="connsiteY31" fmla="*/ 1389304 h 2162544"/>
                  <a:gd name="connsiteX32" fmla="*/ 1402678 w 2252942"/>
                  <a:gd name="connsiteY32" fmla="*/ 1328014 h 2162544"/>
                  <a:gd name="connsiteX33" fmla="*/ 1440555 w 2252942"/>
                  <a:gd name="connsiteY33" fmla="*/ 1233762 h 2162544"/>
                  <a:gd name="connsiteX34" fmla="*/ 1454254 w 2252942"/>
                  <a:gd name="connsiteY34" fmla="*/ 1222607 h 2162544"/>
                  <a:gd name="connsiteX35" fmla="*/ 1448869 w 2252942"/>
                  <a:gd name="connsiteY35" fmla="*/ 1197088 h 2162544"/>
                  <a:gd name="connsiteX36" fmla="*/ 1450828 w 2252942"/>
                  <a:gd name="connsiteY36" fmla="*/ 1178199 h 2162544"/>
                  <a:gd name="connsiteX37" fmla="*/ 1438190 w 2252942"/>
                  <a:gd name="connsiteY37" fmla="*/ 1150880 h 2162544"/>
                  <a:gd name="connsiteX38" fmla="*/ 1438566 w 2252942"/>
                  <a:gd name="connsiteY38" fmla="*/ 1117594 h 2162544"/>
                  <a:gd name="connsiteX39" fmla="*/ 1394067 w 2252942"/>
                  <a:gd name="connsiteY39" fmla="*/ 1090515 h 2162544"/>
                  <a:gd name="connsiteX40" fmla="*/ 1363968 w 2252942"/>
                  <a:gd name="connsiteY40" fmla="*/ 886598 h 2162544"/>
                  <a:gd name="connsiteX41" fmla="*/ 1362812 w 2252942"/>
                  <a:gd name="connsiteY41" fmla="*/ 885927 h 2162544"/>
                  <a:gd name="connsiteX42" fmla="*/ 1338897 w 2252942"/>
                  <a:gd name="connsiteY42" fmla="*/ 872029 h 2162544"/>
                  <a:gd name="connsiteX43" fmla="*/ 1318926 w 2252942"/>
                  <a:gd name="connsiteY43" fmla="*/ 923599 h 2162544"/>
                  <a:gd name="connsiteX44" fmla="*/ 1184308 w 2252942"/>
                  <a:gd name="connsiteY44" fmla="*/ 1019430 h 2162544"/>
                  <a:gd name="connsiteX45" fmla="*/ 1128379 w 2252942"/>
                  <a:gd name="connsiteY45" fmla="*/ 1149374 h 2162544"/>
                  <a:gd name="connsiteX46" fmla="*/ 937957 w 2252942"/>
                  <a:gd name="connsiteY46" fmla="*/ 1165107 h 2162544"/>
                  <a:gd name="connsiteX47" fmla="*/ 887008 w 2252942"/>
                  <a:gd name="connsiteY47" fmla="*/ 1254004 h 2162544"/>
                  <a:gd name="connsiteX48" fmla="*/ 879643 w 2252942"/>
                  <a:gd name="connsiteY48" fmla="*/ 1259769 h 2162544"/>
                  <a:gd name="connsiteX49" fmla="*/ 890396 w 2252942"/>
                  <a:gd name="connsiteY49" fmla="*/ 1270029 h 2162544"/>
                  <a:gd name="connsiteX50" fmla="*/ 918603 w 2252942"/>
                  <a:gd name="connsiteY50" fmla="*/ 1314854 h 2162544"/>
                  <a:gd name="connsiteX51" fmla="*/ 891383 w 2252942"/>
                  <a:gd name="connsiteY51" fmla="*/ 1544467 h 2162544"/>
                  <a:gd name="connsiteX52" fmla="*/ 888649 w 2252942"/>
                  <a:gd name="connsiteY52" fmla="*/ 1876923 h 2162544"/>
                  <a:gd name="connsiteX53" fmla="*/ 837042 w 2252942"/>
                  <a:gd name="connsiteY53" fmla="*/ 2034629 h 2162544"/>
                  <a:gd name="connsiteX54" fmla="*/ 717783 w 2252942"/>
                  <a:gd name="connsiteY54" fmla="*/ 2030741 h 2162544"/>
                  <a:gd name="connsiteX55" fmla="*/ 616696 w 2252942"/>
                  <a:gd name="connsiteY55" fmla="*/ 2119702 h 2162544"/>
                  <a:gd name="connsiteX56" fmla="*/ 487984 w 2252942"/>
                  <a:gd name="connsiteY56" fmla="*/ 2028927 h 2162544"/>
                  <a:gd name="connsiteX57" fmla="*/ 485030 w 2252942"/>
                  <a:gd name="connsiteY57" fmla="*/ 2028453 h 2162544"/>
                  <a:gd name="connsiteX58" fmla="*/ 326091 w 2252942"/>
                  <a:gd name="connsiteY58" fmla="*/ 2011265 h 2162544"/>
                  <a:gd name="connsiteX59" fmla="*/ 235795 w 2252942"/>
                  <a:gd name="connsiteY59" fmla="*/ 1771397 h 2162544"/>
                  <a:gd name="connsiteX60" fmla="*/ 235725 w 2252942"/>
                  <a:gd name="connsiteY60" fmla="*/ 1771355 h 2162544"/>
                  <a:gd name="connsiteX61" fmla="*/ 173849 w 2252942"/>
                  <a:gd name="connsiteY61" fmla="*/ 1733701 h 2162544"/>
                  <a:gd name="connsiteX62" fmla="*/ 143750 w 2252942"/>
                  <a:gd name="connsiteY62" fmla="*/ 1529784 h 2162544"/>
                  <a:gd name="connsiteX63" fmla="*/ 142594 w 2252942"/>
                  <a:gd name="connsiteY63" fmla="*/ 1529113 h 2162544"/>
                  <a:gd name="connsiteX64" fmla="*/ 91788 w 2252942"/>
                  <a:gd name="connsiteY64" fmla="*/ 1499589 h 2162544"/>
                  <a:gd name="connsiteX65" fmla="*/ 57706 w 2252942"/>
                  <a:gd name="connsiteY65" fmla="*/ 1447119 h 2162544"/>
                  <a:gd name="connsiteX66" fmla="*/ 58565 w 2252942"/>
                  <a:gd name="connsiteY66" fmla="*/ 1345544 h 2162544"/>
                  <a:gd name="connsiteX67" fmla="*/ 74163 w 2252942"/>
                  <a:gd name="connsiteY67" fmla="*/ 1317903 h 2162544"/>
                  <a:gd name="connsiteX68" fmla="*/ 75127 w 2252942"/>
                  <a:gd name="connsiteY68" fmla="*/ 1316195 h 2162544"/>
                  <a:gd name="connsiteX69" fmla="*/ 1759 w 2252942"/>
                  <a:gd name="connsiteY69" fmla="*/ 1205020 h 2162544"/>
                  <a:gd name="connsiteX70" fmla="*/ 1731 w 2252942"/>
                  <a:gd name="connsiteY70" fmla="*/ 1157997 h 2162544"/>
                  <a:gd name="connsiteX71" fmla="*/ 78872 w 2252942"/>
                  <a:gd name="connsiteY71" fmla="*/ 1051609 h 2162544"/>
                  <a:gd name="connsiteX72" fmla="*/ 78939 w 2252942"/>
                  <a:gd name="connsiteY72" fmla="*/ 1051110 h 2162544"/>
                  <a:gd name="connsiteX73" fmla="*/ 84139 w 2252942"/>
                  <a:gd name="connsiteY73" fmla="*/ 1012398 h 2162544"/>
                  <a:gd name="connsiteX74" fmla="*/ 147703 w 2252942"/>
                  <a:gd name="connsiteY74" fmla="*/ 921976 h 2162544"/>
                  <a:gd name="connsiteX75" fmla="*/ 188954 w 2252942"/>
                  <a:gd name="connsiteY75" fmla="*/ 905708 h 2162544"/>
                  <a:gd name="connsiteX76" fmla="*/ 174255 w 2252942"/>
                  <a:gd name="connsiteY76" fmla="*/ 892931 h 2162544"/>
                  <a:gd name="connsiteX77" fmla="*/ 142865 w 2252942"/>
                  <a:gd name="connsiteY77" fmla="*/ 788057 h 2162544"/>
                  <a:gd name="connsiteX78" fmla="*/ 250548 w 2252942"/>
                  <a:gd name="connsiteY78" fmla="*/ 673539 h 2162544"/>
                  <a:gd name="connsiteX79" fmla="*/ 251578 w 2252942"/>
                  <a:gd name="connsiteY79" fmla="*/ 670520 h 2162544"/>
                  <a:gd name="connsiteX80" fmla="*/ 299545 w 2252942"/>
                  <a:gd name="connsiteY80" fmla="*/ 506069 h 2162544"/>
                  <a:gd name="connsiteX81" fmla="*/ 410071 w 2252942"/>
                  <a:gd name="connsiteY81" fmla="*/ 442942 h 2162544"/>
                  <a:gd name="connsiteX82" fmla="*/ 471179 w 2252942"/>
                  <a:gd name="connsiteY82" fmla="*/ 444169 h 2162544"/>
                  <a:gd name="connsiteX83" fmla="*/ 470864 w 2252942"/>
                  <a:gd name="connsiteY83" fmla="*/ 431081 h 2162544"/>
                  <a:gd name="connsiteX84" fmla="*/ 578547 w 2252942"/>
                  <a:gd name="connsiteY84" fmla="*/ 316563 h 2162544"/>
                  <a:gd name="connsiteX85" fmla="*/ 579577 w 2252942"/>
                  <a:gd name="connsiteY85" fmla="*/ 313544 h 2162544"/>
                  <a:gd name="connsiteX86" fmla="*/ 627544 w 2252942"/>
                  <a:gd name="connsiteY86" fmla="*/ 149093 h 2162544"/>
                  <a:gd name="connsiteX87" fmla="*/ 860893 w 2252942"/>
                  <a:gd name="connsiteY87" fmla="*/ 111522 h 2162544"/>
                  <a:gd name="connsiteX88" fmla="*/ 860946 w 2252942"/>
                  <a:gd name="connsiteY88" fmla="*/ 111459 h 2162544"/>
                  <a:gd name="connsiteX89" fmla="*/ 907352 w 2252942"/>
                  <a:gd name="connsiteY89" fmla="*/ 54952 h 2162544"/>
                  <a:gd name="connsiteX90" fmla="*/ 1096164 w 2252942"/>
                  <a:gd name="connsiteY90" fmla="*/ 72519 h 2162544"/>
                  <a:gd name="connsiteX91" fmla="*/ 1097002 w 2252942"/>
                  <a:gd name="connsiteY91" fmla="*/ 71456 h 2162544"/>
                  <a:gd name="connsiteX92" fmla="*/ 1133858 w 2252942"/>
                  <a:gd name="connsiteY92" fmla="*/ 24721 h 2162544"/>
                  <a:gd name="connsiteX93" fmla="*/ 1187839 w 2252942"/>
                  <a:gd name="connsiteY93" fmla="*/ 1300 h 2162544"/>
                  <a:gd name="connsiteX94" fmla="*/ 1278642 w 2252942"/>
                  <a:gd name="connsiteY94" fmla="*/ 26868 h 2162544"/>
                  <a:gd name="connsiteX95" fmla="*/ 1300202 w 2252942"/>
                  <a:gd name="connsiteY95" fmla="*/ 50126 h 2162544"/>
                  <a:gd name="connsiteX96" fmla="*/ 1301535 w 2252942"/>
                  <a:gd name="connsiteY96" fmla="*/ 51563 h 2162544"/>
                  <a:gd name="connsiteX97" fmla="*/ 1416148 w 2252942"/>
                  <a:gd name="connsiteY97" fmla="*/ 713 h 2162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</a:cxnLst>
                <a:rect l="l" t="t" r="r" b="b"/>
                <a:pathLst>
                  <a:path w="2252942" h="2162544">
                    <a:moveTo>
                      <a:pt x="1416148" y="713"/>
                    </a:moveTo>
                    <a:cubicBezTo>
                      <a:pt x="1430397" y="2012"/>
                      <a:pt x="1444616" y="5762"/>
                      <a:pt x="1458271" y="12098"/>
                    </a:cubicBezTo>
                    <a:cubicBezTo>
                      <a:pt x="1499891" y="31401"/>
                      <a:pt x="1529734" y="71814"/>
                      <a:pt x="1537752" y="119763"/>
                    </a:cubicBezTo>
                    <a:lnTo>
                      <a:pt x="1538185" y="119955"/>
                    </a:lnTo>
                    <a:lnTo>
                      <a:pt x="1571793" y="134869"/>
                    </a:lnTo>
                    <a:cubicBezTo>
                      <a:pt x="1587693" y="144567"/>
                      <a:pt x="1601760" y="157328"/>
                      <a:pt x="1613314" y="172458"/>
                    </a:cubicBezTo>
                    <a:lnTo>
                      <a:pt x="1622554" y="190559"/>
                    </a:lnTo>
                    <a:lnTo>
                      <a:pt x="1672831" y="201020"/>
                    </a:lnTo>
                    <a:cubicBezTo>
                      <a:pt x="1725651" y="221078"/>
                      <a:pt x="1769692" y="265655"/>
                      <a:pt x="1791344" y="324201"/>
                    </a:cubicBezTo>
                    <a:cubicBezTo>
                      <a:pt x="1836175" y="314348"/>
                      <a:pt x="1883563" y="326288"/>
                      <a:pt x="1921309" y="356908"/>
                    </a:cubicBezTo>
                    <a:cubicBezTo>
                      <a:pt x="1978665" y="403431"/>
                      <a:pt x="2003102" y="483998"/>
                      <a:pt x="1981625" y="555707"/>
                    </a:cubicBezTo>
                    <a:cubicBezTo>
                      <a:pt x="2048157" y="562087"/>
                      <a:pt x="2108003" y="606237"/>
                      <a:pt x="2138821" y="671668"/>
                    </a:cubicBezTo>
                    <a:cubicBezTo>
                      <a:pt x="2175135" y="748772"/>
                      <a:pt x="2164280" y="840399"/>
                      <a:pt x="2111601" y="901281"/>
                    </a:cubicBezTo>
                    <a:cubicBezTo>
                      <a:pt x="2164812" y="961139"/>
                      <a:pt x="2184287" y="1042167"/>
                      <a:pt x="2170258" y="1115692"/>
                    </a:cubicBezTo>
                    <a:lnTo>
                      <a:pt x="2162159" y="1143683"/>
                    </a:lnTo>
                    <a:lnTo>
                      <a:pt x="2164843" y="1146690"/>
                    </a:lnTo>
                    <a:cubicBezTo>
                      <a:pt x="2201260" y="1210939"/>
                      <a:pt x="2194601" y="1294867"/>
                      <a:pt x="2148430" y="1353788"/>
                    </a:cubicBezTo>
                    <a:cubicBezTo>
                      <a:pt x="2208042" y="1384013"/>
                      <a:pt x="2247642" y="1446963"/>
                      <a:pt x="2252450" y="1519129"/>
                    </a:cubicBezTo>
                    <a:cubicBezTo>
                      <a:pt x="2258113" y="1604168"/>
                      <a:pt x="2214560" y="1685510"/>
                      <a:pt x="2143292" y="1722962"/>
                    </a:cubicBezTo>
                    <a:cubicBezTo>
                      <a:pt x="2187595" y="1843202"/>
                      <a:pt x="2131712" y="1982377"/>
                      <a:pt x="2019391" y="2031478"/>
                    </a:cubicBezTo>
                    <a:cubicBezTo>
                      <a:pt x="2016647" y="2095834"/>
                      <a:pt x="1971993" y="2149958"/>
                      <a:pt x="1913777" y="2159464"/>
                    </a:cubicBezTo>
                    <a:cubicBezTo>
                      <a:pt x="1871655" y="2166357"/>
                      <a:pt x="1829995" y="2148442"/>
                      <a:pt x="1804168" y="2112311"/>
                    </a:cubicBezTo>
                    <a:cubicBezTo>
                      <a:pt x="1773492" y="2153487"/>
                      <a:pt x="1723763" y="2171525"/>
                      <a:pt x="1677582" y="2158233"/>
                    </a:cubicBezTo>
                    <a:cubicBezTo>
                      <a:pt x="1623513" y="2142656"/>
                      <a:pt x="1587514" y="2088059"/>
                      <a:pt x="1590887" y="2026739"/>
                    </a:cubicBezTo>
                    <a:cubicBezTo>
                      <a:pt x="1590020" y="2026241"/>
                      <a:pt x="1589178" y="2025716"/>
                      <a:pt x="1588310" y="2025219"/>
                    </a:cubicBezTo>
                    <a:cubicBezTo>
                      <a:pt x="1532770" y="2025200"/>
                      <a:pt x="1480824" y="1998053"/>
                      <a:pt x="1446612" y="1951199"/>
                    </a:cubicBezTo>
                    <a:cubicBezTo>
                      <a:pt x="1392580" y="1877172"/>
                      <a:pt x="1394049" y="1770499"/>
                      <a:pt x="1450106" y="1694923"/>
                    </a:cubicBezTo>
                    <a:lnTo>
                      <a:pt x="1450057" y="1694858"/>
                    </a:lnTo>
                    <a:lnTo>
                      <a:pt x="1406195" y="1637216"/>
                    </a:lnTo>
                    <a:cubicBezTo>
                      <a:pt x="1377189" y="1571095"/>
                      <a:pt x="1392839" y="1485837"/>
                      <a:pt x="1452608" y="1436383"/>
                    </a:cubicBezTo>
                    <a:lnTo>
                      <a:pt x="1451778" y="1435336"/>
                    </a:lnTo>
                    <a:lnTo>
                      <a:pt x="1415255" y="1389304"/>
                    </a:lnTo>
                    <a:cubicBezTo>
                      <a:pt x="1406678" y="1370693"/>
                      <a:pt x="1402231" y="1349715"/>
                      <a:pt x="1402678" y="1328014"/>
                    </a:cubicBezTo>
                    <a:cubicBezTo>
                      <a:pt x="1403409" y="1292186"/>
                      <a:pt x="1417359" y="1258373"/>
                      <a:pt x="1440555" y="1233762"/>
                    </a:cubicBezTo>
                    <a:lnTo>
                      <a:pt x="1454254" y="1222607"/>
                    </a:lnTo>
                    <a:lnTo>
                      <a:pt x="1448869" y="1197088"/>
                    </a:lnTo>
                    <a:lnTo>
                      <a:pt x="1450828" y="1178199"/>
                    </a:lnTo>
                    <a:lnTo>
                      <a:pt x="1438190" y="1150880"/>
                    </a:lnTo>
                    <a:lnTo>
                      <a:pt x="1438566" y="1117594"/>
                    </a:lnTo>
                    <a:lnTo>
                      <a:pt x="1394067" y="1090515"/>
                    </a:lnTo>
                    <a:cubicBezTo>
                      <a:pt x="1342926" y="1039545"/>
                      <a:pt x="1326375" y="954457"/>
                      <a:pt x="1363968" y="886598"/>
                    </a:cubicBezTo>
                    <a:lnTo>
                      <a:pt x="1362812" y="885927"/>
                    </a:lnTo>
                    <a:lnTo>
                      <a:pt x="1338897" y="872029"/>
                    </a:lnTo>
                    <a:lnTo>
                      <a:pt x="1318926" y="923599"/>
                    </a:lnTo>
                    <a:cubicBezTo>
                      <a:pt x="1290136" y="974767"/>
                      <a:pt x="1241184" y="1010671"/>
                      <a:pt x="1184308" y="1019430"/>
                    </a:cubicBezTo>
                    <a:cubicBezTo>
                      <a:pt x="1183946" y="1069385"/>
                      <a:pt x="1163540" y="1116761"/>
                      <a:pt x="1128379" y="1149374"/>
                    </a:cubicBezTo>
                    <a:cubicBezTo>
                      <a:pt x="1074955" y="1198932"/>
                      <a:pt x="997784" y="1205300"/>
                      <a:pt x="937957" y="1165107"/>
                    </a:cubicBezTo>
                    <a:cubicBezTo>
                      <a:pt x="928283" y="1199626"/>
                      <a:pt x="910494" y="1230079"/>
                      <a:pt x="887008" y="1254004"/>
                    </a:cubicBezTo>
                    <a:lnTo>
                      <a:pt x="879643" y="1259769"/>
                    </a:lnTo>
                    <a:lnTo>
                      <a:pt x="890396" y="1270029"/>
                    </a:lnTo>
                    <a:cubicBezTo>
                      <a:pt x="901380" y="1283469"/>
                      <a:pt x="910898" y="1298496"/>
                      <a:pt x="918603" y="1314854"/>
                    </a:cubicBezTo>
                    <a:cubicBezTo>
                      <a:pt x="954917" y="1391958"/>
                      <a:pt x="944062" y="1483585"/>
                      <a:pt x="891383" y="1544467"/>
                    </a:cubicBezTo>
                    <a:cubicBezTo>
                      <a:pt x="976520" y="1640239"/>
                      <a:pt x="975296" y="1790209"/>
                      <a:pt x="888649" y="1876923"/>
                    </a:cubicBezTo>
                    <a:cubicBezTo>
                      <a:pt x="909586" y="1937839"/>
                      <a:pt x="887771" y="2004528"/>
                      <a:pt x="837042" y="2034629"/>
                    </a:cubicBezTo>
                    <a:cubicBezTo>
                      <a:pt x="800343" y="2056422"/>
                      <a:pt x="755018" y="2054951"/>
                      <a:pt x="717783" y="2030741"/>
                    </a:cubicBezTo>
                    <a:cubicBezTo>
                      <a:pt x="704255" y="2080273"/>
                      <a:pt x="664542" y="2115219"/>
                      <a:pt x="616696" y="2119702"/>
                    </a:cubicBezTo>
                    <a:cubicBezTo>
                      <a:pt x="560672" y="2124936"/>
                      <a:pt x="507227" y="2087247"/>
                      <a:pt x="487984" y="2028927"/>
                    </a:cubicBezTo>
                    <a:cubicBezTo>
                      <a:pt x="486995" y="2028780"/>
                      <a:pt x="486019" y="2028599"/>
                      <a:pt x="485030" y="2028453"/>
                    </a:cubicBezTo>
                    <a:cubicBezTo>
                      <a:pt x="433316" y="2048708"/>
                      <a:pt x="375045" y="2042397"/>
                      <a:pt x="326091" y="2011265"/>
                    </a:cubicBezTo>
                    <a:cubicBezTo>
                      <a:pt x="248765" y="1962069"/>
                      <a:pt x="211193" y="1862221"/>
                      <a:pt x="235795" y="1771397"/>
                    </a:cubicBezTo>
                    <a:lnTo>
                      <a:pt x="235725" y="1771355"/>
                    </a:lnTo>
                    <a:lnTo>
                      <a:pt x="173849" y="1733701"/>
                    </a:lnTo>
                    <a:cubicBezTo>
                      <a:pt x="122708" y="1682731"/>
                      <a:pt x="106157" y="1597643"/>
                      <a:pt x="143750" y="1529784"/>
                    </a:cubicBezTo>
                    <a:lnTo>
                      <a:pt x="142594" y="1529113"/>
                    </a:lnTo>
                    <a:lnTo>
                      <a:pt x="91788" y="1499589"/>
                    </a:lnTo>
                    <a:cubicBezTo>
                      <a:pt x="77010" y="1485393"/>
                      <a:pt x="65212" y="1467485"/>
                      <a:pt x="57706" y="1447119"/>
                    </a:cubicBezTo>
                    <a:cubicBezTo>
                      <a:pt x="45309" y="1413497"/>
                      <a:pt x="45953" y="1376925"/>
                      <a:pt x="58565" y="1345544"/>
                    </a:cubicBezTo>
                    <a:lnTo>
                      <a:pt x="74163" y="1317903"/>
                    </a:lnTo>
                    <a:lnTo>
                      <a:pt x="75127" y="1316195"/>
                    </a:lnTo>
                    <a:cubicBezTo>
                      <a:pt x="35349" y="1293080"/>
                      <a:pt x="8644" y="1251169"/>
                      <a:pt x="1759" y="1205020"/>
                    </a:cubicBezTo>
                    <a:cubicBezTo>
                      <a:pt x="-536" y="1189637"/>
                      <a:pt x="-628" y="1173783"/>
                      <a:pt x="1731" y="1157997"/>
                    </a:cubicBezTo>
                    <a:cubicBezTo>
                      <a:pt x="8918" y="1109886"/>
                      <a:pt x="37871" y="1069941"/>
                      <a:pt x="78872" y="1051609"/>
                    </a:cubicBezTo>
                    <a:lnTo>
                      <a:pt x="78939" y="1051110"/>
                    </a:lnTo>
                    <a:lnTo>
                      <a:pt x="84139" y="1012398"/>
                    </a:lnTo>
                    <a:cubicBezTo>
                      <a:pt x="93792" y="974686"/>
                      <a:pt x="116199" y="942238"/>
                      <a:pt x="147703" y="921976"/>
                    </a:cubicBezTo>
                    <a:lnTo>
                      <a:pt x="188954" y="905708"/>
                    </a:lnTo>
                    <a:lnTo>
                      <a:pt x="174255" y="892931"/>
                    </a:lnTo>
                    <a:cubicBezTo>
                      <a:pt x="150465" y="865138"/>
                      <a:pt x="138522" y="826944"/>
                      <a:pt x="142865" y="788057"/>
                    </a:cubicBezTo>
                    <a:cubicBezTo>
                      <a:pt x="149658" y="727349"/>
                      <a:pt x="194368" y="679797"/>
                      <a:pt x="250548" y="673539"/>
                    </a:cubicBezTo>
                    <a:cubicBezTo>
                      <a:pt x="250882" y="672525"/>
                      <a:pt x="251244" y="671533"/>
                      <a:pt x="251578" y="670520"/>
                    </a:cubicBezTo>
                    <a:cubicBezTo>
                      <a:pt x="244033" y="610737"/>
                      <a:pt x="261628" y="550448"/>
                      <a:pt x="299545" y="506069"/>
                    </a:cubicBezTo>
                    <a:cubicBezTo>
                      <a:pt x="329500" y="471021"/>
                      <a:pt x="368761" y="449591"/>
                      <a:pt x="410071" y="442942"/>
                    </a:cubicBezTo>
                    <a:lnTo>
                      <a:pt x="471179" y="444169"/>
                    </a:lnTo>
                    <a:lnTo>
                      <a:pt x="470864" y="431081"/>
                    </a:lnTo>
                    <a:cubicBezTo>
                      <a:pt x="477657" y="370373"/>
                      <a:pt x="522367" y="322821"/>
                      <a:pt x="578547" y="316563"/>
                    </a:cubicBezTo>
                    <a:cubicBezTo>
                      <a:pt x="578881" y="315549"/>
                      <a:pt x="579243" y="314557"/>
                      <a:pt x="579577" y="313544"/>
                    </a:cubicBezTo>
                    <a:cubicBezTo>
                      <a:pt x="572032" y="253761"/>
                      <a:pt x="589627" y="193472"/>
                      <a:pt x="627544" y="149093"/>
                    </a:cubicBezTo>
                    <a:cubicBezTo>
                      <a:pt x="687454" y="78997"/>
                      <a:pt x="784586" y="63374"/>
                      <a:pt x="860893" y="111522"/>
                    </a:cubicBezTo>
                    <a:lnTo>
                      <a:pt x="860946" y="111459"/>
                    </a:lnTo>
                    <a:lnTo>
                      <a:pt x="907352" y="54952"/>
                    </a:lnTo>
                    <a:cubicBezTo>
                      <a:pt x="963485" y="13069"/>
                      <a:pt x="1043088" y="16163"/>
                      <a:pt x="1096164" y="72519"/>
                    </a:cubicBezTo>
                    <a:lnTo>
                      <a:pt x="1097002" y="71456"/>
                    </a:lnTo>
                    <a:lnTo>
                      <a:pt x="1133858" y="24721"/>
                    </a:lnTo>
                    <a:cubicBezTo>
                      <a:pt x="1149602" y="12489"/>
                      <a:pt x="1168059" y="4319"/>
                      <a:pt x="1187839" y="1300"/>
                    </a:cubicBezTo>
                    <a:cubicBezTo>
                      <a:pt x="1220495" y="-3691"/>
                      <a:pt x="1253119" y="5870"/>
                      <a:pt x="1278642" y="26868"/>
                    </a:cubicBezTo>
                    <a:lnTo>
                      <a:pt x="1300202" y="50126"/>
                    </a:lnTo>
                    <a:lnTo>
                      <a:pt x="1301535" y="51563"/>
                    </a:lnTo>
                    <a:cubicBezTo>
                      <a:pt x="1330391" y="14973"/>
                      <a:pt x="1373402" y="-3185"/>
                      <a:pt x="1416148" y="713"/>
                    </a:cubicBezTo>
                    <a:close/>
                  </a:path>
                </a:pathLst>
              </a:cu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b="1" dirty="0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439DB961-A0F7-2998-21E4-371A7F045098}"/>
                  </a:ext>
                </a:extLst>
              </p:cNvPr>
              <p:cNvSpPr/>
              <p:nvPr/>
            </p:nvSpPr>
            <p:spPr>
              <a:xfrm>
                <a:off x="10105481" y="4010709"/>
                <a:ext cx="415284" cy="59319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A46D41C0-9718-DDE3-411D-A4BC99168D5B}"/>
                  </a:ext>
                </a:extLst>
              </p:cNvPr>
              <p:cNvSpPr/>
              <p:nvPr/>
            </p:nvSpPr>
            <p:spPr>
              <a:xfrm>
                <a:off x="8310520" y="3991642"/>
                <a:ext cx="432393" cy="61027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Trapezoid 79">
                <a:extLst>
                  <a:ext uri="{FF2B5EF4-FFF2-40B4-BE49-F238E27FC236}">
                    <a16:creationId xmlns:a16="http://schemas.microsoft.com/office/drawing/2014/main" id="{C42F288D-40A4-278B-2858-E6F781BBED9C}"/>
                  </a:ext>
                </a:extLst>
              </p:cNvPr>
              <p:cNvSpPr/>
              <p:nvPr/>
            </p:nvSpPr>
            <p:spPr>
              <a:xfrm rot="20029742">
                <a:off x="9582104" y="2868665"/>
                <a:ext cx="817381" cy="1561300"/>
              </a:xfrm>
              <a:prstGeom prst="trapezoid">
                <a:avLst/>
              </a:prstGeom>
              <a:solidFill>
                <a:srgbClr val="F8F7D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Trapezoid 80">
                <a:extLst>
                  <a:ext uri="{FF2B5EF4-FFF2-40B4-BE49-F238E27FC236}">
                    <a16:creationId xmlns:a16="http://schemas.microsoft.com/office/drawing/2014/main" id="{1CBDDE14-9470-B449-F376-B1B3D26105F5}"/>
                  </a:ext>
                </a:extLst>
              </p:cNvPr>
              <p:cNvSpPr/>
              <p:nvPr/>
            </p:nvSpPr>
            <p:spPr>
              <a:xfrm rot="1905609">
                <a:off x="8481491" y="2955446"/>
                <a:ext cx="817381" cy="1444296"/>
              </a:xfrm>
              <a:prstGeom prst="trapezoid">
                <a:avLst>
                  <a:gd name="adj" fmla="val 13115"/>
                </a:avLst>
              </a:prstGeom>
              <a:solidFill>
                <a:srgbClr val="F8F7D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Trapezoid 81">
                <a:extLst>
                  <a:ext uri="{FF2B5EF4-FFF2-40B4-BE49-F238E27FC236}">
                    <a16:creationId xmlns:a16="http://schemas.microsoft.com/office/drawing/2014/main" id="{B3F053A6-834E-839A-DF98-2A30A209CD2B}"/>
                  </a:ext>
                </a:extLst>
              </p:cNvPr>
              <p:cNvSpPr/>
              <p:nvPr/>
            </p:nvSpPr>
            <p:spPr>
              <a:xfrm>
                <a:off x="8805142" y="2957129"/>
                <a:ext cx="1221430" cy="1592216"/>
              </a:xfrm>
              <a:prstGeom prst="trapezoid">
                <a:avLst/>
              </a:prstGeom>
              <a:solidFill>
                <a:srgbClr val="F8F7D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Isosceles Triangle 82">
                <a:extLst>
                  <a:ext uri="{FF2B5EF4-FFF2-40B4-BE49-F238E27FC236}">
                    <a16:creationId xmlns:a16="http://schemas.microsoft.com/office/drawing/2014/main" id="{826F65BE-E871-CE82-A83F-67A10B143FF6}"/>
                  </a:ext>
                </a:extLst>
              </p:cNvPr>
              <p:cNvSpPr/>
              <p:nvPr/>
            </p:nvSpPr>
            <p:spPr>
              <a:xfrm rot="10800000">
                <a:off x="9155756" y="2929282"/>
                <a:ext cx="509101" cy="640482"/>
              </a:xfrm>
              <a:prstGeom prst="triangle">
                <a:avLst>
                  <a:gd name="adj" fmla="val 46522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Trapezoid 83">
                <a:extLst>
                  <a:ext uri="{FF2B5EF4-FFF2-40B4-BE49-F238E27FC236}">
                    <a16:creationId xmlns:a16="http://schemas.microsoft.com/office/drawing/2014/main" id="{102ECDD0-8E2E-2603-B9D8-1EEC2B0093A8}"/>
                  </a:ext>
                </a:extLst>
              </p:cNvPr>
              <p:cNvSpPr/>
              <p:nvPr/>
            </p:nvSpPr>
            <p:spPr>
              <a:xfrm>
                <a:off x="8626742" y="4392945"/>
                <a:ext cx="1656967" cy="1778943"/>
              </a:xfrm>
              <a:prstGeom prst="trapezoid">
                <a:avLst>
                  <a:gd name="adj" fmla="val 16002"/>
                </a:avLst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3DE40BF2-0A43-1347-9651-DFC61E4E82FF}"/>
                  </a:ext>
                </a:extLst>
              </p:cNvPr>
              <p:cNvSpPr/>
              <p:nvPr/>
            </p:nvSpPr>
            <p:spPr>
              <a:xfrm>
                <a:off x="8976074" y="2976282"/>
                <a:ext cx="241392" cy="1413194"/>
              </a:xfrm>
              <a:prstGeom prst="rect">
                <a:avLst/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76085323-1E8E-7424-E095-C2F264748838}"/>
                  </a:ext>
                </a:extLst>
              </p:cNvPr>
              <p:cNvSpPr/>
              <p:nvPr/>
            </p:nvSpPr>
            <p:spPr>
              <a:xfrm>
                <a:off x="9642569" y="2976284"/>
                <a:ext cx="230895" cy="1397505"/>
              </a:xfrm>
              <a:prstGeom prst="rect">
                <a:avLst/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C001D06C-41F1-4021-1D58-34B83D840DB7}"/>
                  </a:ext>
                </a:extLst>
              </p:cNvPr>
              <p:cNvSpPr/>
              <p:nvPr/>
            </p:nvSpPr>
            <p:spPr>
              <a:xfrm rot="5400000">
                <a:off x="9290508" y="3834763"/>
                <a:ext cx="284576" cy="1221429"/>
              </a:xfrm>
              <a:prstGeom prst="rect">
                <a:avLst/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1C8A883C-74B2-5C1A-62E7-30C70F50B8A2}"/>
                  </a:ext>
                </a:extLst>
              </p:cNvPr>
              <p:cNvSpPr/>
              <p:nvPr/>
            </p:nvSpPr>
            <p:spPr>
              <a:xfrm>
                <a:off x="8692508" y="1201839"/>
                <a:ext cx="1344184" cy="189570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Cloud 144">
                <a:extLst>
                  <a:ext uri="{FF2B5EF4-FFF2-40B4-BE49-F238E27FC236}">
                    <a16:creationId xmlns:a16="http://schemas.microsoft.com/office/drawing/2014/main" id="{CEBC9177-0600-F4F7-CEC4-52A1A1D8DFC3}"/>
                  </a:ext>
                </a:extLst>
              </p:cNvPr>
              <p:cNvSpPr/>
              <p:nvPr/>
            </p:nvSpPr>
            <p:spPr>
              <a:xfrm>
                <a:off x="8871956" y="2286093"/>
                <a:ext cx="1032077" cy="1039183"/>
              </a:xfrm>
              <a:prstGeom prst="cloud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04602F1E-D95D-1BC4-985F-D12AC36972D4}"/>
                  </a:ext>
                </a:extLst>
              </p:cNvPr>
              <p:cNvSpPr/>
              <p:nvPr/>
            </p:nvSpPr>
            <p:spPr>
              <a:xfrm>
                <a:off x="9238054" y="2505821"/>
                <a:ext cx="333558" cy="11917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9EA1C510-0E21-B328-384D-01BA9D475191}"/>
                  </a:ext>
                </a:extLst>
              </p:cNvPr>
              <p:cNvSpPr/>
              <p:nvPr/>
            </p:nvSpPr>
            <p:spPr>
              <a:xfrm rot="5400000">
                <a:off x="9137542" y="3799929"/>
                <a:ext cx="534583" cy="489374"/>
              </a:xfrm>
              <a:prstGeom prst="rect">
                <a:avLst/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E5043947-5320-31A9-9FBD-435FFC8D40E6}"/>
                  </a:ext>
                </a:extLst>
              </p:cNvPr>
              <p:cNvGrpSpPr/>
              <p:nvPr/>
            </p:nvGrpSpPr>
            <p:grpSpPr>
              <a:xfrm>
                <a:off x="9816151" y="2637505"/>
                <a:ext cx="1104223" cy="3682619"/>
                <a:chOff x="8081074" y="2300235"/>
                <a:chExt cx="769593" cy="2358275"/>
              </a:xfrm>
            </p:grpSpPr>
            <p:sp>
              <p:nvSpPr>
                <p:cNvPr id="150" name="Rounded Rectangle 149">
                  <a:extLst>
                    <a:ext uri="{FF2B5EF4-FFF2-40B4-BE49-F238E27FC236}">
                      <a16:creationId xmlns:a16="http://schemas.microsoft.com/office/drawing/2014/main" id="{2BF6850B-E69B-DD30-422D-CAD35B8BAC35}"/>
                    </a:ext>
                  </a:extLst>
                </p:cNvPr>
                <p:cNvSpPr/>
                <p:nvPr/>
              </p:nvSpPr>
              <p:spPr>
                <a:xfrm rot="16200000">
                  <a:off x="7947172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ounded Rectangle 150">
                  <a:extLst>
                    <a:ext uri="{FF2B5EF4-FFF2-40B4-BE49-F238E27FC236}">
                      <a16:creationId xmlns:a16="http://schemas.microsoft.com/office/drawing/2014/main" id="{D1B234E4-F2E2-8983-6E86-5E5F5D97C249}"/>
                    </a:ext>
                  </a:extLst>
                </p:cNvPr>
                <p:cNvSpPr/>
                <p:nvPr/>
              </p:nvSpPr>
              <p:spPr>
                <a:xfrm rot="16200000">
                  <a:off x="8086191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Rounded Rectangle 151">
                  <a:extLst>
                    <a:ext uri="{FF2B5EF4-FFF2-40B4-BE49-F238E27FC236}">
                      <a16:creationId xmlns:a16="http://schemas.microsoft.com/office/drawing/2014/main" id="{D0F65AC2-1029-2FCA-CDB1-948DC48A1693}"/>
                    </a:ext>
                  </a:extLst>
                </p:cNvPr>
                <p:cNvSpPr/>
                <p:nvPr/>
              </p:nvSpPr>
              <p:spPr>
                <a:xfrm rot="16200000">
                  <a:off x="8225209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ounded Rectangle 152">
                  <a:extLst>
                    <a:ext uri="{FF2B5EF4-FFF2-40B4-BE49-F238E27FC236}">
                      <a16:creationId xmlns:a16="http://schemas.microsoft.com/office/drawing/2014/main" id="{37522580-C548-C32A-B570-42C6B7F7F2FC}"/>
                    </a:ext>
                  </a:extLst>
                </p:cNvPr>
                <p:cNvSpPr/>
                <p:nvPr/>
              </p:nvSpPr>
              <p:spPr>
                <a:xfrm rot="16200000">
                  <a:off x="8364227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Rounded Rectangle 153">
                  <a:extLst>
                    <a:ext uri="{FF2B5EF4-FFF2-40B4-BE49-F238E27FC236}">
                      <a16:creationId xmlns:a16="http://schemas.microsoft.com/office/drawing/2014/main" id="{A72D5722-31F2-177E-033A-F3FB9642B499}"/>
                    </a:ext>
                  </a:extLst>
                </p:cNvPr>
                <p:cNvSpPr/>
                <p:nvPr/>
              </p:nvSpPr>
              <p:spPr>
                <a:xfrm rot="16200000">
                  <a:off x="8503245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Rounded Rectangle 154">
                  <a:extLst>
                    <a:ext uri="{FF2B5EF4-FFF2-40B4-BE49-F238E27FC236}">
                      <a16:creationId xmlns:a16="http://schemas.microsoft.com/office/drawing/2014/main" id="{7EE6CEBC-4E20-DAC4-E48E-D5E71C3F89E0}"/>
                    </a:ext>
                  </a:extLst>
                </p:cNvPr>
                <p:cNvSpPr/>
                <p:nvPr/>
              </p:nvSpPr>
              <p:spPr>
                <a:xfrm rot="16200000">
                  <a:off x="8642263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Rounded Rectangle 155">
                  <a:extLst>
                    <a:ext uri="{FF2B5EF4-FFF2-40B4-BE49-F238E27FC236}">
                      <a16:creationId xmlns:a16="http://schemas.microsoft.com/office/drawing/2014/main" id="{C64836D3-B411-1452-D497-23E81EC50544}"/>
                    </a:ext>
                  </a:extLst>
                </p:cNvPr>
                <p:cNvSpPr/>
                <p:nvPr/>
              </p:nvSpPr>
              <p:spPr>
                <a:xfrm rot="16200000">
                  <a:off x="7386074" y="3542337"/>
                  <a:ext cx="2113745" cy="118602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Rounded Rectangle 148">
                  <a:extLst>
                    <a:ext uri="{FF2B5EF4-FFF2-40B4-BE49-F238E27FC236}">
                      <a16:creationId xmlns:a16="http://schemas.microsoft.com/office/drawing/2014/main" id="{F805A2EE-8D3C-C3E6-42D9-417AE0506631}"/>
                    </a:ext>
                  </a:extLst>
                </p:cNvPr>
                <p:cNvSpPr/>
                <p:nvPr/>
              </p:nvSpPr>
              <p:spPr>
                <a:xfrm>
                  <a:off x="8081074" y="2544766"/>
                  <a:ext cx="769593" cy="9226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CBFD5966-49EA-6C70-E71C-4CB40E7D7DA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383786" y="4765357"/>
                <a:ext cx="25180" cy="131902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88C1C09-820B-FCAB-6AF4-1C20047F747B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09625D1-29D8-2CDF-C082-0BBBF2D85650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A18DFF7-8684-51CD-FE3E-8357E65D49DB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01516-271B-3320-28B6-A32729246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546C98-99F6-6D07-23F9-FC0227AF00B0}"/>
              </a:ext>
            </a:extLst>
          </p:cNvPr>
          <p:cNvSpPr txBox="1"/>
          <p:nvPr/>
        </p:nvSpPr>
        <p:spPr>
          <a:xfrm>
            <a:off x="9383389" y="247190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Zebedee </a:t>
            </a:r>
            <a:r>
              <a:rPr lang="en-US" dirty="0" err="1"/>
              <a:t>Coltrin</a:t>
            </a:r>
            <a:endParaRPr lang="en-US" dirty="0"/>
          </a:p>
          <a:p>
            <a:r>
              <a:rPr lang="en-US" sz="1100" dirty="0"/>
              <a:t>D&amp;C 52:29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B7100F5-B44F-CE70-6DFA-D3E47D2FB19C}"/>
              </a:ext>
            </a:extLst>
          </p:cNvPr>
          <p:cNvGrpSpPr/>
          <p:nvPr/>
        </p:nvGrpSpPr>
        <p:grpSpPr>
          <a:xfrm>
            <a:off x="748305" y="986315"/>
            <a:ext cx="2514600" cy="5685267"/>
            <a:chOff x="1645511" y="770929"/>
            <a:chExt cx="2527751" cy="5715000"/>
          </a:xfrm>
          <a:solidFill>
            <a:schemeClr val="bg1"/>
          </a:solidFill>
        </p:grpSpPr>
        <p:sp>
          <p:nvSpPr>
            <p:cNvPr id="68" name="Cloud 67">
              <a:extLst>
                <a:ext uri="{FF2B5EF4-FFF2-40B4-BE49-F238E27FC236}">
                  <a16:creationId xmlns:a16="http://schemas.microsoft.com/office/drawing/2014/main" id="{1434D266-CFD6-3A4A-B4C6-7347A585143E}"/>
                </a:ext>
              </a:extLst>
            </p:cNvPr>
            <p:cNvSpPr/>
            <p:nvPr/>
          </p:nvSpPr>
          <p:spPr>
            <a:xfrm rot="18013353">
              <a:off x="1664662" y="1239926"/>
              <a:ext cx="1719366" cy="1454001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Cloud 68">
              <a:extLst>
                <a:ext uri="{FF2B5EF4-FFF2-40B4-BE49-F238E27FC236}">
                  <a16:creationId xmlns:a16="http://schemas.microsoft.com/office/drawing/2014/main" id="{51CEBCAC-16F7-1624-4498-D9990F1FD399}"/>
                </a:ext>
              </a:extLst>
            </p:cNvPr>
            <p:cNvSpPr/>
            <p:nvPr/>
          </p:nvSpPr>
          <p:spPr>
            <a:xfrm rot="5400000">
              <a:off x="2349113" y="1087295"/>
              <a:ext cx="1719366" cy="1454001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8C718B1-594E-294B-64F9-9C1AE1DC91CC}"/>
                </a:ext>
              </a:extLst>
            </p:cNvPr>
            <p:cNvSpPr/>
            <p:nvPr/>
          </p:nvSpPr>
          <p:spPr>
            <a:xfrm rot="19671902">
              <a:off x="3495826" y="3561470"/>
              <a:ext cx="545683" cy="99683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04B38901-9BF7-B433-1311-4B220BDE0330}"/>
                </a:ext>
              </a:extLst>
            </p:cNvPr>
            <p:cNvSpPr/>
            <p:nvPr/>
          </p:nvSpPr>
          <p:spPr>
            <a:xfrm rot="2647766">
              <a:off x="1733511" y="3518972"/>
              <a:ext cx="463241" cy="99683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BF819D29-5459-9350-2584-90C2CFAD3A36}"/>
                </a:ext>
              </a:extLst>
            </p:cNvPr>
            <p:cNvSpPr/>
            <p:nvPr/>
          </p:nvSpPr>
          <p:spPr>
            <a:xfrm rot="19352409">
              <a:off x="3024696" y="5489095"/>
              <a:ext cx="432965" cy="9968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F8D7E7CB-9F81-40EF-2CC6-2AB36B38451C}"/>
                </a:ext>
              </a:extLst>
            </p:cNvPr>
            <p:cNvSpPr/>
            <p:nvPr/>
          </p:nvSpPr>
          <p:spPr>
            <a:xfrm rot="2647766">
              <a:off x="2526946" y="5469378"/>
              <a:ext cx="430892" cy="9968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rapezoid 73">
              <a:extLst>
                <a:ext uri="{FF2B5EF4-FFF2-40B4-BE49-F238E27FC236}">
                  <a16:creationId xmlns:a16="http://schemas.microsoft.com/office/drawing/2014/main" id="{2DDCD77F-B7B2-115D-BAB3-5CD1C2383260}"/>
                </a:ext>
              </a:extLst>
            </p:cNvPr>
            <p:cNvSpPr/>
            <p:nvPr/>
          </p:nvSpPr>
          <p:spPr>
            <a:xfrm rot="20169292">
              <a:off x="2974551" y="2504718"/>
              <a:ext cx="924659" cy="177808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rapezoid 74">
              <a:extLst>
                <a:ext uri="{FF2B5EF4-FFF2-40B4-BE49-F238E27FC236}">
                  <a16:creationId xmlns:a16="http://schemas.microsoft.com/office/drawing/2014/main" id="{C4DD6CF9-E380-5D27-1A78-3ECBAB50C99D}"/>
                </a:ext>
              </a:extLst>
            </p:cNvPr>
            <p:cNvSpPr/>
            <p:nvPr/>
          </p:nvSpPr>
          <p:spPr>
            <a:xfrm rot="1790291">
              <a:off x="1965307" y="2446460"/>
              <a:ext cx="924659" cy="177808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FF592AF1-7032-71C1-4BC9-8058D492FADD}"/>
                </a:ext>
              </a:extLst>
            </p:cNvPr>
            <p:cNvSpPr/>
            <p:nvPr/>
          </p:nvSpPr>
          <p:spPr>
            <a:xfrm>
              <a:off x="2237326" y="1034433"/>
              <a:ext cx="1314784" cy="186296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Cloud 76">
              <a:extLst>
                <a:ext uri="{FF2B5EF4-FFF2-40B4-BE49-F238E27FC236}">
                  <a16:creationId xmlns:a16="http://schemas.microsoft.com/office/drawing/2014/main" id="{62CB23BA-794B-9CD2-2CDC-6F4FC19F1885}"/>
                </a:ext>
              </a:extLst>
            </p:cNvPr>
            <p:cNvSpPr/>
            <p:nvPr/>
          </p:nvSpPr>
          <p:spPr>
            <a:xfrm>
              <a:off x="2260048" y="770929"/>
              <a:ext cx="1032213" cy="879231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747CD23D-1D93-17AA-10B1-F5799219B674}"/>
                </a:ext>
              </a:extLst>
            </p:cNvPr>
            <p:cNvGrpSpPr/>
            <p:nvPr/>
          </p:nvGrpSpPr>
          <p:grpSpPr>
            <a:xfrm rot="1833560">
              <a:off x="1645511" y="3818001"/>
              <a:ext cx="847301" cy="270418"/>
              <a:chOff x="4431208" y="4615200"/>
              <a:chExt cx="3565332" cy="1137883"/>
            </a:xfrm>
            <a:grpFill/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514CE0E0-CF65-37D3-1687-5BA4DF439414}"/>
                  </a:ext>
                </a:extLst>
              </p:cNvPr>
              <p:cNvGrpSpPr/>
              <p:nvPr/>
            </p:nvGrpSpPr>
            <p:grpSpPr>
              <a:xfrm>
                <a:off x="4431208" y="4620283"/>
                <a:ext cx="1188559" cy="1132800"/>
                <a:chOff x="4431208" y="4620283"/>
                <a:chExt cx="1188559" cy="1132800"/>
              </a:xfrm>
              <a:grpFill/>
            </p:grpSpPr>
            <p:sp>
              <p:nvSpPr>
                <p:cNvPr id="118" name="Quad Arrow 276">
                  <a:extLst>
                    <a:ext uri="{FF2B5EF4-FFF2-40B4-BE49-F238E27FC236}">
                      <a16:creationId xmlns:a16="http://schemas.microsoft.com/office/drawing/2014/main" id="{9F3A180A-70CC-0572-45C4-844C7E06ADDB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Quad Arrow 277">
                  <a:extLst>
                    <a:ext uri="{FF2B5EF4-FFF2-40B4-BE49-F238E27FC236}">
                      <a16:creationId xmlns:a16="http://schemas.microsoft.com/office/drawing/2014/main" id="{11D8666E-5A91-9C9F-1A4F-34E0FFB3AF7D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4-Point Star 278">
                  <a:extLst>
                    <a:ext uri="{FF2B5EF4-FFF2-40B4-BE49-F238E27FC236}">
                      <a16:creationId xmlns:a16="http://schemas.microsoft.com/office/drawing/2014/main" id="{FCA38010-50FF-02AD-8C4A-CE1E8F39B44C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grp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84C7951-0B94-FBEE-0AC1-FAB5F105D333}"/>
                  </a:ext>
                </a:extLst>
              </p:cNvPr>
              <p:cNvGrpSpPr/>
              <p:nvPr/>
            </p:nvGrpSpPr>
            <p:grpSpPr>
              <a:xfrm>
                <a:off x="5619652" y="4615200"/>
                <a:ext cx="1188559" cy="1132800"/>
                <a:chOff x="4431208" y="4620283"/>
                <a:chExt cx="1188559" cy="1132800"/>
              </a:xfrm>
              <a:grpFill/>
            </p:grpSpPr>
            <p:sp>
              <p:nvSpPr>
                <p:cNvPr id="115" name="Quad Arrow 273">
                  <a:extLst>
                    <a:ext uri="{FF2B5EF4-FFF2-40B4-BE49-F238E27FC236}">
                      <a16:creationId xmlns:a16="http://schemas.microsoft.com/office/drawing/2014/main" id="{4C74D47F-C2E4-423B-2E99-7EDBDFB56B90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Quad Arrow 274">
                  <a:extLst>
                    <a:ext uri="{FF2B5EF4-FFF2-40B4-BE49-F238E27FC236}">
                      <a16:creationId xmlns:a16="http://schemas.microsoft.com/office/drawing/2014/main" id="{E902A4EF-CB4E-C667-96CF-422E25C89AB7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4-Point Star 275">
                  <a:extLst>
                    <a:ext uri="{FF2B5EF4-FFF2-40B4-BE49-F238E27FC236}">
                      <a16:creationId xmlns:a16="http://schemas.microsoft.com/office/drawing/2014/main" id="{1AB2FEDD-B153-4028-0CAC-A9399ADDF90C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grp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D3D5D6E3-ACF9-2BD1-6FFB-0692CA935F90}"/>
                  </a:ext>
                </a:extLst>
              </p:cNvPr>
              <p:cNvGrpSpPr/>
              <p:nvPr/>
            </p:nvGrpSpPr>
            <p:grpSpPr>
              <a:xfrm>
                <a:off x="6807981" y="4617742"/>
                <a:ext cx="1188559" cy="1132800"/>
                <a:chOff x="4431208" y="4620283"/>
                <a:chExt cx="1188559" cy="1132800"/>
              </a:xfrm>
              <a:grpFill/>
            </p:grpSpPr>
            <p:sp>
              <p:nvSpPr>
                <p:cNvPr id="112" name="Quad Arrow 270">
                  <a:extLst>
                    <a:ext uri="{FF2B5EF4-FFF2-40B4-BE49-F238E27FC236}">
                      <a16:creationId xmlns:a16="http://schemas.microsoft.com/office/drawing/2014/main" id="{595DBEDF-56C0-CCC2-2E86-C3E252BE185E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Quad Arrow 271">
                  <a:extLst>
                    <a:ext uri="{FF2B5EF4-FFF2-40B4-BE49-F238E27FC236}">
                      <a16:creationId xmlns:a16="http://schemas.microsoft.com/office/drawing/2014/main" id="{A950316F-B7CC-2A20-D793-513851F8D12A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4-Point Star 272">
                  <a:extLst>
                    <a:ext uri="{FF2B5EF4-FFF2-40B4-BE49-F238E27FC236}">
                      <a16:creationId xmlns:a16="http://schemas.microsoft.com/office/drawing/2014/main" id="{B3E070D1-7054-46E1-BD35-58EEE5278A2D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grp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D0E05A8A-B9D7-FA51-F032-455D62E82C47}"/>
                </a:ext>
              </a:extLst>
            </p:cNvPr>
            <p:cNvGrpSpPr/>
            <p:nvPr/>
          </p:nvGrpSpPr>
          <p:grpSpPr>
            <a:xfrm rot="19923716">
              <a:off x="3325961" y="3916300"/>
              <a:ext cx="847301" cy="270418"/>
              <a:chOff x="4431208" y="4615200"/>
              <a:chExt cx="3565332" cy="1137883"/>
            </a:xfrm>
            <a:grpFill/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91BB9313-3DED-EA09-A4ED-DA96DB6E6702}"/>
                  </a:ext>
                </a:extLst>
              </p:cNvPr>
              <p:cNvGrpSpPr/>
              <p:nvPr/>
            </p:nvGrpSpPr>
            <p:grpSpPr>
              <a:xfrm>
                <a:off x="4431208" y="4620283"/>
                <a:ext cx="1188559" cy="1132800"/>
                <a:chOff x="4431208" y="4620283"/>
                <a:chExt cx="1188559" cy="1132800"/>
              </a:xfrm>
              <a:grpFill/>
            </p:grpSpPr>
            <p:sp>
              <p:nvSpPr>
                <p:cNvPr id="106" name="Quad Arrow 264">
                  <a:extLst>
                    <a:ext uri="{FF2B5EF4-FFF2-40B4-BE49-F238E27FC236}">
                      <a16:creationId xmlns:a16="http://schemas.microsoft.com/office/drawing/2014/main" id="{79E5D548-004B-36E8-BD2E-4AAE6E4BEDFA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Quad Arrow 265">
                  <a:extLst>
                    <a:ext uri="{FF2B5EF4-FFF2-40B4-BE49-F238E27FC236}">
                      <a16:creationId xmlns:a16="http://schemas.microsoft.com/office/drawing/2014/main" id="{9B42E601-A48B-2A63-8E4A-9F7FB5DE4F4F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4-Point Star 266">
                  <a:extLst>
                    <a:ext uri="{FF2B5EF4-FFF2-40B4-BE49-F238E27FC236}">
                      <a16:creationId xmlns:a16="http://schemas.microsoft.com/office/drawing/2014/main" id="{76C292E0-9B18-931F-5FC0-3BD999FE4F74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grp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E1B5E63F-3288-A9A1-E2C0-7735D4CF50F3}"/>
                  </a:ext>
                </a:extLst>
              </p:cNvPr>
              <p:cNvGrpSpPr/>
              <p:nvPr/>
            </p:nvGrpSpPr>
            <p:grpSpPr>
              <a:xfrm>
                <a:off x="5619652" y="4615200"/>
                <a:ext cx="1188559" cy="1132800"/>
                <a:chOff x="4431208" y="4620283"/>
                <a:chExt cx="1188559" cy="1132800"/>
              </a:xfrm>
              <a:grpFill/>
            </p:grpSpPr>
            <p:sp>
              <p:nvSpPr>
                <p:cNvPr id="103" name="Quad Arrow 261">
                  <a:extLst>
                    <a:ext uri="{FF2B5EF4-FFF2-40B4-BE49-F238E27FC236}">
                      <a16:creationId xmlns:a16="http://schemas.microsoft.com/office/drawing/2014/main" id="{3D031E71-C21F-C001-CFD4-627610222C30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Quad Arrow 262">
                  <a:extLst>
                    <a:ext uri="{FF2B5EF4-FFF2-40B4-BE49-F238E27FC236}">
                      <a16:creationId xmlns:a16="http://schemas.microsoft.com/office/drawing/2014/main" id="{5EAC208E-6839-70B2-707B-8A52F40F0284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4-Point Star 263">
                  <a:extLst>
                    <a:ext uri="{FF2B5EF4-FFF2-40B4-BE49-F238E27FC236}">
                      <a16:creationId xmlns:a16="http://schemas.microsoft.com/office/drawing/2014/main" id="{D71402B3-7615-10B8-EE14-20706F625EA0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grp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181BC819-BC71-F098-7403-6D25F96223A0}"/>
                  </a:ext>
                </a:extLst>
              </p:cNvPr>
              <p:cNvGrpSpPr/>
              <p:nvPr/>
            </p:nvGrpSpPr>
            <p:grpSpPr>
              <a:xfrm>
                <a:off x="6807981" y="4617742"/>
                <a:ext cx="1188559" cy="1132800"/>
                <a:chOff x="4431208" y="4620283"/>
                <a:chExt cx="1188559" cy="1132800"/>
              </a:xfrm>
              <a:grpFill/>
            </p:grpSpPr>
            <p:sp>
              <p:nvSpPr>
                <p:cNvPr id="100" name="Quad Arrow 258">
                  <a:extLst>
                    <a:ext uri="{FF2B5EF4-FFF2-40B4-BE49-F238E27FC236}">
                      <a16:creationId xmlns:a16="http://schemas.microsoft.com/office/drawing/2014/main" id="{F536CAE1-5077-98EB-7737-BB060014D150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Quad Arrow 259">
                  <a:extLst>
                    <a:ext uri="{FF2B5EF4-FFF2-40B4-BE49-F238E27FC236}">
                      <a16:creationId xmlns:a16="http://schemas.microsoft.com/office/drawing/2014/main" id="{D7AF7655-14AC-A26F-46BB-BAAFE12D8077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4-Point Star 260">
                  <a:extLst>
                    <a:ext uri="{FF2B5EF4-FFF2-40B4-BE49-F238E27FC236}">
                      <a16:creationId xmlns:a16="http://schemas.microsoft.com/office/drawing/2014/main" id="{C6619DFD-BBBC-C001-92BD-FC3F4854C01C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grp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D25F4C24-3C30-DDCE-B9E9-C4BFED2A2A91}"/>
                </a:ext>
              </a:extLst>
            </p:cNvPr>
            <p:cNvSpPr/>
            <p:nvPr/>
          </p:nvSpPr>
          <p:spPr>
            <a:xfrm>
              <a:off x="2238244" y="2717348"/>
              <a:ext cx="1379447" cy="324878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7B93B0A6-E98D-0528-F2E2-EB6B05F67C4B}"/>
                </a:ext>
              </a:extLst>
            </p:cNvPr>
            <p:cNvGrpSpPr/>
            <p:nvPr/>
          </p:nvGrpSpPr>
          <p:grpSpPr>
            <a:xfrm>
              <a:off x="2273300" y="5492766"/>
              <a:ext cx="1335669" cy="463534"/>
              <a:chOff x="4431208" y="4615200"/>
              <a:chExt cx="3565332" cy="1137883"/>
            </a:xfrm>
            <a:grpFill/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0A38FBC-19F8-10F0-F0F7-B359923E3C01}"/>
                  </a:ext>
                </a:extLst>
              </p:cNvPr>
              <p:cNvGrpSpPr/>
              <p:nvPr/>
            </p:nvGrpSpPr>
            <p:grpSpPr>
              <a:xfrm>
                <a:off x="4431208" y="4620283"/>
                <a:ext cx="1188559" cy="1132800"/>
                <a:chOff x="4431208" y="4620283"/>
                <a:chExt cx="1188559" cy="1132800"/>
              </a:xfrm>
              <a:grpFill/>
            </p:grpSpPr>
            <p:sp>
              <p:nvSpPr>
                <p:cNvPr id="94" name="Quad Arrow 252">
                  <a:extLst>
                    <a:ext uri="{FF2B5EF4-FFF2-40B4-BE49-F238E27FC236}">
                      <a16:creationId xmlns:a16="http://schemas.microsoft.com/office/drawing/2014/main" id="{23E4C13A-3397-59B0-6B89-0B865330B3B2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Quad Arrow 253">
                  <a:extLst>
                    <a:ext uri="{FF2B5EF4-FFF2-40B4-BE49-F238E27FC236}">
                      <a16:creationId xmlns:a16="http://schemas.microsoft.com/office/drawing/2014/main" id="{83DC7C60-CFEB-F174-2BF9-7B22BFBDD269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4-Point Star 254">
                  <a:extLst>
                    <a:ext uri="{FF2B5EF4-FFF2-40B4-BE49-F238E27FC236}">
                      <a16:creationId xmlns:a16="http://schemas.microsoft.com/office/drawing/2014/main" id="{AEABD0EE-CAFA-AF0D-48B5-F4FA228E0306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grp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AA67A763-98A6-0205-D40F-38989A5A72EC}"/>
                  </a:ext>
                </a:extLst>
              </p:cNvPr>
              <p:cNvGrpSpPr/>
              <p:nvPr/>
            </p:nvGrpSpPr>
            <p:grpSpPr>
              <a:xfrm>
                <a:off x="5619652" y="4615200"/>
                <a:ext cx="1188559" cy="1132800"/>
                <a:chOff x="4431208" y="4620283"/>
                <a:chExt cx="1188559" cy="1132800"/>
              </a:xfrm>
              <a:grpFill/>
            </p:grpSpPr>
            <p:sp>
              <p:nvSpPr>
                <p:cNvPr id="91" name="Quad Arrow 249">
                  <a:extLst>
                    <a:ext uri="{FF2B5EF4-FFF2-40B4-BE49-F238E27FC236}">
                      <a16:creationId xmlns:a16="http://schemas.microsoft.com/office/drawing/2014/main" id="{6C4B3E77-B085-D2E1-8CF0-99766B523FA7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Quad Arrow 250">
                  <a:extLst>
                    <a:ext uri="{FF2B5EF4-FFF2-40B4-BE49-F238E27FC236}">
                      <a16:creationId xmlns:a16="http://schemas.microsoft.com/office/drawing/2014/main" id="{88B455FB-684A-CECC-E3F0-4546BC983D90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4-Point Star 251">
                  <a:extLst>
                    <a:ext uri="{FF2B5EF4-FFF2-40B4-BE49-F238E27FC236}">
                      <a16:creationId xmlns:a16="http://schemas.microsoft.com/office/drawing/2014/main" id="{441741F2-70C7-84E1-2E56-2362E87721D6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grp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A750E1F5-472E-DD95-2FD6-8C7D655DD918}"/>
                  </a:ext>
                </a:extLst>
              </p:cNvPr>
              <p:cNvGrpSpPr/>
              <p:nvPr/>
            </p:nvGrpSpPr>
            <p:grpSpPr>
              <a:xfrm>
                <a:off x="6807981" y="4617742"/>
                <a:ext cx="1188559" cy="1132800"/>
                <a:chOff x="4431208" y="4620283"/>
                <a:chExt cx="1188559" cy="1132800"/>
              </a:xfrm>
              <a:grpFill/>
            </p:grpSpPr>
            <p:sp>
              <p:nvSpPr>
                <p:cNvPr id="88" name="Quad Arrow 246">
                  <a:extLst>
                    <a:ext uri="{FF2B5EF4-FFF2-40B4-BE49-F238E27FC236}">
                      <a16:creationId xmlns:a16="http://schemas.microsoft.com/office/drawing/2014/main" id="{1ADEDDF9-2D91-7C44-2218-38EB0051E95A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Quad Arrow 247">
                  <a:extLst>
                    <a:ext uri="{FF2B5EF4-FFF2-40B4-BE49-F238E27FC236}">
                      <a16:creationId xmlns:a16="http://schemas.microsoft.com/office/drawing/2014/main" id="{EC628C29-1F5A-78D3-67F7-A861B9278A9E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4-Point Star 248">
                  <a:extLst>
                    <a:ext uri="{FF2B5EF4-FFF2-40B4-BE49-F238E27FC236}">
                      <a16:creationId xmlns:a16="http://schemas.microsoft.com/office/drawing/2014/main" id="{3AC5D489-C988-782B-9F27-42953DCF4336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grp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D442597E-C567-BDB1-DC6F-0FB3748211C5}"/>
                </a:ext>
              </a:extLst>
            </p:cNvPr>
            <p:cNvSpPr/>
            <p:nvPr/>
          </p:nvSpPr>
          <p:spPr>
            <a:xfrm>
              <a:off x="2674412" y="2563973"/>
              <a:ext cx="464760" cy="59155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Cloud 82">
              <a:extLst>
                <a:ext uri="{FF2B5EF4-FFF2-40B4-BE49-F238E27FC236}">
                  <a16:creationId xmlns:a16="http://schemas.microsoft.com/office/drawing/2014/main" id="{70E95582-BEC3-0232-87F5-232475BFF800}"/>
                </a:ext>
              </a:extLst>
            </p:cNvPr>
            <p:cNvSpPr/>
            <p:nvPr/>
          </p:nvSpPr>
          <p:spPr>
            <a:xfrm>
              <a:off x="2386840" y="2210140"/>
              <a:ext cx="1032213" cy="879231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9ED4512F-1A3D-75D2-A62C-FF3778518328}"/>
                </a:ext>
              </a:extLst>
            </p:cNvPr>
            <p:cNvSpPr/>
            <p:nvPr/>
          </p:nvSpPr>
          <p:spPr>
            <a:xfrm>
              <a:off x="2766199" y="2363302"/>
              <a:ext cx="386046" cy="19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1" name="TextBox 120">
            <a:extLst>
              <a:ext uri="{FF2B5EF4-FFF2-40B4-BE49-F238E27FC236}">
                <a16:creationId xmlns:a16="http://schemas.microsoft.com/office/drawing/2014/main" id="{8F49DBE5-3B77-45F2-0E34-7D86E9E0F79A}"/>
              </a:ext>
            </a:extLst>
          </p:cNvPr>
          <p:cNvSpPr txBox="1"/>
          <p:nvPr/>
        </p:nvSpPr>
        <p:spPr>
          <a:xfrm>
            <a:off x="1108084" y="252862"/>
            <a:ext cx="189419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Caleb</a:t>
            </a:r>
          </a:p>
          <a:p>
            <a:r>
              <a:rPr lang="en-US" sz="1000" dirty="0"/>
              <a:t>Numbers 14</a:t>
            </a:r>
          </a:p>
          <a:p>
            <a:r>
              <a:rPr lang="en-US" sz="1000" dirty="0"/>
              <a:t>D&amp;C 84:7-8</a:t>
            </a:r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12F15332-C3E0-E70E-CCD7-396E6F468791}"/>
              </a:ext>
            </a:extLst>
          </p:cNvPr>
          <p:cNvGrpSpPr/>
          <p:nvPr/>
        </p:nvGrpSpPr>
        <p:grpSpPr>
          <a:xfrm>
            <a:off x="4725544" y="991986"/>
            <a:ext cx="2363986" cy="5403877"/>
            <a:chOff x="782565" y="1101398"/>
            <a:chExt cx="1893267" cy="4327852"/>
          </a:xfrm>
          <a:solidFill>
            <a:schemeClr val="bg1"/>
          </a:solidFill>
        </p:grpSpPr>
        <p:sp>
          <p:nvSpPr>
            <p:cNvPr id="125" name="Round Diagonal Corner Rectangle 94">
              <a:extLst>
                <a:ext uri="{FF2B5EF4-FFF2-40B4-BE49-F238E27FC236}">
                  <a16:creationId xmlns:a16="http://schemas.microsoft.com/office/drawing/2014/main" id="{A23DD879-6C1F-AC94-01E9-07C3F260C4E9}"/>
                </a:ext>
              </a:extLst>
            </p:cNvPr>
            <p:cNvSpPr/>
            <p:nvPr/>
          </p:nvSpPr>
          <p:spPr>
            <a:xfrm rot="12394047">
              <a:off x="1637871" y="1396627"/>
              <a:ext cx="875880" cy="1501655"/>
            </a:xfrm>
            <a:prstGeom prst="round2DiagRect">
              <a:avLst>
                <a:gd name="adj1" fmla="val 16667"/>
                <a:gd name="adj2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126" name="Round Diagonal Corner Rectangle 95">
              <a:extLst>
                <a:ext uri="{FF2B5EF4-FFF2-40B4-BE49-F238E27FC236}">
                  <a16:creationId xmlns:a16="http://schemas.microsoft.com/office/drawing/2014/main" id="{CD203D5F-FFF5-1D72-06FF-09B35802D46D}"/>
                </a:ext>
              </a:extLst>
            </p:cNvPr>
            <p:cNvSpPr/>
            <p:nvPr/>
          </p:nvSpPr>
          <p:spPr>
            <a:xfrm rot="19994265" flipH="1">
              <a:off x="941698" y="1377063"/>
              <a:ext cx="920837" cy="1617041"/>
            </a:xfrm>
            <a:prstGeom prst="round2DiagRect">
              <a:avLst>
                <a:gd name="adj1" fmla="val 0"/>
                <a:gd name="adj2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A00361B5-1769-0B9A-2B13-AAF7476FED49}"/>
                </a:ext>
              </a:extLst>
            </p:cNvPr>
            <p:cNvSpPr/>
            <p:nvPr/>
          </p:nvSpPr>
          <p:spPr>
            <a:xfrm>
              <a:off x="1105639" y="1213172"/>
              <a:ext cx="1284284" cy="165237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AF673487-0294-B959-FB1C-89AE4EF082B3}"/>
                </a:ext>
              </a:extLst>
            </p:cNvPr>
            <p:cNvGrpSpPr/>
            <p:nvPr/>
          </p:nvGrpSpPr>
          <p:grpSpPr>
            <a:xfrm rot="2754858">
              <a:off x="1292245" y="4851434"/>
              <a:ext cx="418271" cy="737362"/>
              <a:chOff x="1676400" y="2133600"/>
              <a:chExt cx="1447800" cy="2088845"/>
            </a:xfrm>
            <a:grpFill/>
          </p:grpSpPr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44CFB2B3-D6A0-F5DB-A9E4-B590A5EDDB6A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8" name="Moon 147">
                <a:extLst>
                  <a:ext uri="{FF2B5EF4-FFF2-40B4-BE49-F238E27FC236}">
                    <a16:creationId xmlns:a16="http://schemas.microsoft.com/office/drawing/2014/main" id="{E6A77B48-5BBB-606F-9D7C-7C58090D2658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9" name="Moon 148">
                <a:extLst>
                  <a:ext uri="{FF2B5EF4-FFF2-40B4-BE49-F238E27FC236}">
                    <a16:creationId xmlns:a16="http://schemas.microsoft.com/office/drawing/2014/main" id="{B2D8D726-0258-AAF5-B92E-C963E1D953FE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E7736058-6E64-FAE2-B8EB-8B5A6C53D0B8}"/>
                </a:ext>
              </a:extLst>
            </p:cNvPr>
            <p:cNvGrpSpPr/>
            <p:nvPr/>
          </p:nvGrpSpPr>
          <p:grpSpPr>
            <a:xfrm rot="18845142" flipH="1">
              <a:off x="1670777" y="4757861"/>
              <a:ext cx="454896" cy="743939"/>
              <a:chOff x="1676400" y="2133600"/>
              <a:chExt cx="1447800" cy="2088845"/>
            </a:xfrm>
            <a:grpFill/>
          </p:grpSpPr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EC5C015E-2330-C961-C78C-FC87FD8EFFFE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5" name="Moon 144">
                <a:extLst>
                  <a:ext uri="{FF2B5EF4-FFF2-40B4-BE49-F238E27FC236}">
                    <a16:creationId xmlns:a16="http://schemas.microsoft.com/office/drawing/2014/main" id="{4701AC45-891E-04A0-829E-915E8D4AF763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6" name="Moon 145">
                <a:extLst>
                  <a:ext uri="{FF2B5EF4-FFF2-40B4-BE49-F238E27FC236}">
                    <a16:creationId xmlns:a16="http://schemas.microsoft.com/office/drawing/2014/main" id="{DBDEAE06-BCDE-8C35-98B0-C295F1B65E85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330B8064-CCAD-B051-420B-15C3F20B8184}"/>
                </a:ext>
              </a:extLst>
            </p:cNvPr>
            <p:cNvGrpSpPr/>
            <p:nvPr/>
          </p:nvGrpSpPr>
          <p:grpSpPr>
            <a:xfrm>
              <a:off x="810561" y="2772737"/>
              <a:ext cx="1865271" cy="2320328"/>
              <a:chOff x="4419600" y="2060454"/>
              <a:chExt cx="3045502" cy="4187946"/>
            </a:xfrm>
            <a:grpFill/>
          </p:grpSpPr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5DE8A950-527C-7EFE-4BC8-E30387902062}"/>
                  </a:ext>
                </a:extLst>
              </p:cNvPr>
              <p:cNvSpPr/>
              <p:nvPr/>
            </p:nvSpPr>
            <p:spPr>
              <a:xfrm>
                <a:off x="6890479" y="3785016"/>
                <a:ext cx="574623" cy="84444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9DB88D4C-514A-B19E-EEB4-B5603FBC096C}"/>
                  </a:ext>
                </a:extLst>
              </p:cNvPr>
              <p:cNvSpPr/>
              <p:nvPr/>
            </p:nvSpPr>
            <p:spPr>
              <a:xfrm>
                <a:off x="4419600" y="3810000"/>
                <a:ext cx="574623" cy="84444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37" name="Trapezoid 136">
                <a:extLst>
                  <a:ext uri="{FF2B5EF4-FFF2-40B4-BE49-F238E27FC236}">
                    <a16:creationId xmlns:a16="http://schemas.microsoft.com/office/drawing/2014/main" id="{3F24BC3C-C5AB-9AE5-BDFD-A8497BD7ADBE}"/>
                  </a:ext>
                </a:extLst>
              </p:cNvPr>
              <p:cNvSpPr/>
              <p:nvPr/>
            </p:nvSpPr>
            <p:spPr>
              <a:xfrm rot="20102191">
                <a:off x="6267526" y="2091421"/>
                <a:ext cx="990600" cy="2115430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38" name="Trapezoid 137">
                <a:extLst>
                  <a:ext uri="{FF2B5EF4-FFF2-40B4-BE49-F238E27FC236}">
                    <a16:creationId xmlns:a16="http://schemas.microsoft.com/office/drawing/2014/main" id="{0DCBF78D-CFD7-16D1-2187-FE0646331274}"/>
                  </a:ext>
                </a:extLst>
              </p:cNvPr>
              <p:cNvSpPr/>
              <p:nvPr/>
            </p:nvSpPr>
            <p:spPr>
              <a:xfrm rot="1327004">
                <a:off x="4648115" y="2060454"/>
                <a:ext cx="990600" cy="2115430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39" name="Trapezoid 138">
                <a:extLst>
                  <a:ext uri="{FF2B5EF4-FFF2-40B4-BE49-F238E27FC236}">
                    <a16:creationId xmlns:a16="http://schemas.microsoft.com/office/drawing/2014/main" id="{E2DD9EAA-FD4A-72A0-028F-528EF50BEB5C}"/>
                  </a:ext>
                </a:extLst>
              </p:cNvPr>
              <p:cNvSpPr/>
              <p:nvPr/>
            </p:nvSpPr>
            <p:spPr>
              <a:xfrm>
                <a:off x="4876800" y="2133600"/>
                <a:ext cx="2133600" cy="4114800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0" name="Isosceles Triangle 139">
                <a:extLst>
                  <a:ext uri="{FF2B5EF4-FFF2-40B4-BE49-F238E27FC236}">
                    <a16:creationId xmlns:a16="http://schemas.microsoft.com/office/drawing/2014/main" id="{9E36F9EA-3BC8-DBF9-BA18-601064D0CF4B}"/>
                  </a:ext>
                </a:extLst>
              </p:cNvPr>
              <p:cNvSpPr/>
              <p:nvPr/>
            </p:nvSpPr>
            <p:spPr>
              <a:xfrm rot="10800000">
                <a:off x="5638800" y="2133600"/>
                <a:ext cx="609600" cy="762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1E9F21E8-4CBA-7563-2FEE-26D7910710E2}"/>
                  </a:ext>
                </a:extLst>
              </p:cNvPr>
              <p:cNvSpPr/>
              <p:nvPr/>
            </p:nvSpPr>
            <p:spPr>
              <a:xfrm>
                <a:off x="5181600" y="4419600"/>
                <a:ext cx="1524000" cy="2286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2" name="Trapezoid 141">
                <a:extLst>
                  <a:ext uri="{FF2B5EF4-FFF2-40B4-BE49-F238E27FC236}">
                    <a16:creationId xmlns:a16="http://schemas.microsoft.com/office/drawing/2014/main" id="{64A20595-35B7-9DF7-9DFF-F84482E61D48}"/>
                  </a:ext>
                </a:extLst>
              </p:cNvPr>
              <p:cNvSpPr/>
              <p:nvPr/>
            </p:nvSpPr>
            <p:spPr>
              <a:xfrm rot="366654" flipH="1">
                <a:off x="4944218" y="2084003"/>
                <a:ext cx="706763" cy="3877254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3" name="Trapezoid 142">
                <a:extLst>
                  <a:ext uri="{FF2B5EF4-FFF2-40B4-BE49-F238E27FC236}">
                    <a16:creationId xmlns:a16="http://schemas.microsoft.com/office/drawing/2014/main" id="{B563A321-FBC8-1918-7D60-B788FDBC9B96}"/>
                  </a:ext>
                </a:extLst>
              </p:cNvPr>
              <p:cNvSpPr/>
              <p:nvPr/>
            </p:nvSpPr>
            <p:spPr>
              <a:xfrm rot="21233346">
                <a:off x="6224662" y="2067736"/>
                <a:ext cx="706763" cy="3886573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 dirty="0"/>
              </a:p>
            </p:txBody>
          </p:sp>
        </p:grpSp>
        <p:sp>
          <p:nvSpPr>
            <p:cNvPr id="131" name="Round Diagonal Corner Rectangle 102">
              <a:extLst>
                <a:ext uri="{FF2B5EF4-FFF2-40B4-BE49-F238E27FC236}">
                  <a16:creationId xmlns:a16="http://schemas.microsoft.com/office/drawing/2014/main" id="{67161622-D523-6B23-D0CD-3F3D07746C80}"/>
                </a:ext>
              </a:extLst>
            </p:cNvPr>
            <p:cNvSpPr/>
            <p:nvPr/>
          </p:nvSpPr>
          <p:spPr>
            <a:xfrm rot="18574207">
              <a:off x="1330548" y="2360825"/>
              <a:ext cx="715874" cy="715455"/>
            </a:xfrm>
            <a:prstGeom prst="round2DiagRect">
              <a:avLst>
                <a:gd name="adj1" fmla="val 16667"/>
                <a:gd name="adj2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9392B536-4633-8EE8-5AED-A4A2D44A2D66}"/>
                </a:ext>
              </a:extLst>
            </p:cNvPr>
            <p:cNvSpPr/>
            <p:nvPr/>
          </p:nvSpPr>
          <p:spPr>
            <a:xfrm>
              <a:off x="1521331" y="2463130"/>
              <a:ext cx="332869" cy="16606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8D232644-D8B3-91BC-1730-38EC1981CA67}"/>
                </a:ext>
              </a:extLst>
            </p:cNvPr>
            <p:cNvSpPr/>
            <p:nvPr/>
          </p:nvSpPr>
          <p:spPr>
            <a:xfrm>
              <a:off x="782565" y="1606305"/>
              <a:ext cx="1865270" cy="2200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4E93B87F-BB40-17B8-15CD-15990BF72F13}"/>
                </a:ext>
              </a:extLst>
            </p:cNvPr>
            <p:cNvSpPr/>
            <p:nvPr/>
          </p:nvSpPr>
          <p:spPr>
            <a:xfrm rot="14935407">
              <a:off x="1294399" y="856779"/>
              <a:ext cx="812269" cy="1301507"/>
            </a:xfrm>
            <a:custGeom>
              <a:avLst/>
              <a:gdLst>
                <a:gd name="connsiteX0" fmla="*/ 686068 w 812269"/>
                <a:gd name="connsiteY0" fmla="*/ 956814 h 1301507"/>
                <a:gd name="connsiteX1" fmla="*/ 539244 w 812269"/>
                <a:gd name="connsiteY1" fmla="*/ 1143752 h 1301507"/>
                <a:gd name="connsiteX2" fmla="*/ 282405 w 812269"/>
                <a:gd name="connsiteY2" fmla="*/ 1288198 h 1301507"/>
                <a:gd name="connsiteX3" fmla="*/ 141421 w 812269"/>
                <a:gd name="connsiteY3" fmla="*/ 1248710 h 1301507"/>
                <a:gd name="connsiteX4" fmla="*/ 39928 w 812269"/>
                <a:gd name="connsiteY4" fmla="*/ 1068246 h 1301507"/>
                <a:gd name="connsiteX5" fmla="*/ 158387 w 812269"/>
                <a:gd name="connsiteY5" fmla="*/ 645303 h 1301507"/>
                <a:gd name="connsiteX6" fmla="*/ 247545 w 812269"/>
                <a:gd name="connsiteY6" fmla="*/ 595161 h 1301507"/>
                <a:gd name="connsiteX7" fmla="*/ 231252 w 812269"/>
                <a:gd name="connsiteY7" fmla="*/ 575414 h 1301507"/>
                <a:gd name="connsiteX8" fmla="*/ 177005 w 812269"/>
                <a:gd name="connsiteY8" fmla="*/ 397823 h 1301507"/>
                <a:gd name="connsiteX9" fmla="*/ 177005 w 812269"/>
                <a:gd name="connsiteY9" fmla="*/ 105879 h 1301507"/>
                <a:gd name="connsiteX10" fmla="*/ 282884 w 812269"/>
                <a:gd name="connsiteY10" fmla="*/ 0 h 1301507"/>
                <a:gd name="connsiteX11" fmla="*/ 494637 w 812269"/>
                <a:gd name="connsiteY11" fmla="*/ 0 h 1301507"/>
                <a:gd name="connsiteX12" fmla="*/ 812269 w 812269"/>
                <a:gd name="connsiteY12" fmla="*/ 317632 h 1301507"/>
                <a:gd name="connsiteX13" fmla="*/ 812269 w 812269"/>
                <a:gd name="connsiteY13" fmla="*/ 609576 h 1301507"/>
                <a:gd name="connsiteX14" fmla="*/ 706390 w 812269"/>
                <a:gd name="connsiteY14" fmla="*/ 715455 h 1301507"/>
                <a:gd name="connsiteX15" fmla="*/ 654692 w 812269"/>
                <a:gd name="connsiteY15" fmla="*/ 715455 h 1301507"/>
                <a:gd name="connsiteX16" fmla="*/ 657703 w 812269"/>
                <a:gd name="connsiteY16" fmla="*/ 720810 h 1301507"/>
                <a:gd name="connsiteX17" fmla="*/ 686068 w 812269"/>
                <a:gd name="connsiteY17" fmla="*/ 956814 h 130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2269" h="1301507">
                  <a:moveTo>
                    <a:pt x="686068" y="956814"/>
                  </a:moveTo>
                  <a:cubicBezTo>
                    <a:pt x="664631" y="1033352"/>
                    <a:pt x="613996" y="1101711"/>
                    <a:pt x="539244" y="1143752"/>
                  </a:cubicBezTo>
                  <a:lnTo>
                    <a:pt x="282405" y="1288198"/>
                  </a:lnTo>
                  <a:cubicBezTo>
                    <a:pt x="232570" y="1316225"/>
                    <a:pt x="169449" y="1298546"/>
                    <a:pt x="141421" y="1248710"/>
                  </a:cubicBezTo>
                  <a:lnTo>
                    <a:pt x="39928" y="1068246"/>
                  </a:lnTo>
                  <a:cubicBezTo>
                    <a:pt x="-44152" y="918742"/>
                    <a:pt x="8884" y="729384"/>
                    <a:pt x="158387" y="645303"/>
                  </a:cubicBezTo>
                  <a:lnTo>
                    <a:pt x="247545" y="595161"/>
                  </a:lnTo>
                  <a:lnTo>
                    <a:pt x="231252" y="575414"/>
                  </a:lnTo>
                  <a:cubicBezTo>
                    <a:pt x="197003" y="524720"/>
                    <a:pt x="177005" y="463607"/>
                    <a:pt x="177005" y="397823"/>
                  </a:cubicBezTo>
                  <a:lnTo>
                    <a:pt x="177005" y="105879"/>
                  </a:lnTo>
                  <a:cubicBezTo>
                    <a:pt x="177005" y="47404"/>
                    <a:pt x="224409" y="0"/>
                    <a:pt x="282884" y="0"/>
                  </a:cubicBezTo>
                  <a:lnTo>
                    <a:pt x="494637" y="0"/>
                  </a:lnTo>
                  <a:cubicBezTo>
                    <a:pt x="670060" y="0"/>
                    <a:pt x="812269" y="142209"/>
                    <a:pt x="812269" y="317632"/>
                  </a:cubicBezTo>
                  <a:lnTo>
                    <a:pt x="812269" y="609576"/>
                  </a:lnTo>
                  <a:cubicBezTo>
                    <a:pt x="812269" y="668051"/>
                    <a:pt x="764865" y="715455"/>
                    <a:pt x="706390" y="715455"/>
                  </a:cubicBezTo>
                  <a:lnTo>
                    <a:pt x="654692" y="715455"/>
                  </a:lnTo>
                  <a:lnTo>
                    <a:pt x="657703" y="720810"/>
                  </a:lnTo>
                  <a:cubicBezTo>
                    <a:pt x="699744" y="795561"/>
                    <a:pt x="707505" y="880277"/>
                    <a:pt x="686068" y="956814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</p:grpSp>
      <p:sp>
        <p:nvSpPr>
          <p:cNvPr id="150" name="TextBox 149">
            <a:extLst>
              <a:ext uri="{FF2B5EF4-FFF2-40B4-BE49-F238E27FC236}">
                <a16:creationId xmlns:a16="http://schemas.microsoft.com/office/drawing/2014/main" id="{A943CA9D-4B3D-05A9-310F-5869CB0065B3}"/>
              </a:ext>
            </a:extLst>
          </p:cNvPr>
          <p:cNvSpPr txBox="1"/>
          <p:nvPr/>
        </p:nvSpPr>
        <p:spPr>
          <a:xfrm>
            <a:off x="4378036" y="372797"/>
            <a:ext cx="32425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Cephas (a Stone)/Peter/Simon</a:t>
            </a:r>
          </a:p>
          <a:p>
            <a:r>
              <a:rPr lang="en-US" sz="1000" dirty="0"/>
              <a:t>John 1:42</a:t>
            </a:r>
          </a:p>
          <a:p>
            <a:r>
              <a:rPr lang="en-US" sz="1000" dirty="0"/>
              <a:t>D&amp;C 76:99</a:t>
            </a: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D7CCC526-B9AD-764B-EE98-D174E565AF61}"/>
              </a:ext>
            </a:extLst>
          </p:cNvPr>
          <p:cNvGrpSpPr/>
          <p:nvPr/>
        </p:nvGrpSpPr>
        <p:grpSpPr>
          <a:xfrm>
            <a:off x="9081412" y="1122459"/>
            <a:ext cx="2115994" cy="5577855"/>
            <a:chOff x="8854587" y="1566095"/>
            <a:chExt cx="2051274" cy="5180800"/>
          </a:xfrm>
          <a:solidFill>
            <a:schemeClr val="bg1"/>
          </a:solidFill>
        </p:grpSpPr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C499CAD4-B158-BF33-D285-3D0FD11E4FFB}"/>
                </a:ext>
              </a:extLst>
            </p:cNvPr>
            <p:cNvSpPr/>
            <p:nvPr/>
          </p:nvSpPr>
          <p:spPr>
            <a:xfrm rot="19352409">
              <a:off x="9994675" y="5755247"/>
              <a:ext cx="430712" cy="99164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15FC05DB-1384-DDEB-AAC7-837CF2F538FE}"/>
                </a:ext>
              </a:extLst>
            </p:cNvPr>
            <p:cNvSpPr/>
            <p:nvPr/>
          </p:nvSpPr>
          <p:spPr>
            <a:xfrm rot="2647766">
              <a:off x="9499514" y="5735633"/>
              <a:ext cx="428650" cy="99164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6C6A1DAD-7557-FF22-4174-30BC7CE5F92B}"/>
                </a:ext>
              </a:extLst>
            </p:cNvPr>
            <p:cNvGrpSpPr/>
            <p:nvPr/>
          </p:nvGrpSpPr>
          <p:grpSpPr>
            <a:xfrm>
              <a:off x="9147328" y="4615634"/>
              <a:ext cx="1505782" cy="1757671"/>
              <a:chOff x="778397" y="4180297"/>
              <a:chExt cx="1465792" cy="1757671"/>
            </a:xfrm>
            <a:grpFill/>
          </p:grpSpPr>
          <p:sp>
            <p:nvSpPr>
              <p:cNvPr id="208" name="Trapezoid 207">
                <a:extLst>
                  <a:ext uri="{FF2B5EF4-FFF2-40B4-BE49-F238E27FC236}">
                    <a16:creationId xmlns:a16="http://schemas.microsoft.com/office/drawing/2014/main" id="{09E9AAE1-DDA3-5AE3-727F-AFDD2B9CF1FE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6A582698-DAE9-F5DF-43F8-14192BEFC87B}"/>
                  </a:ext>
                </a:extLst>
              </p:cNvPr>
              <p:cNvCxnSpPr>
                <a:stCxn id="208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3762A2C2-D49D-3E0B-725C-A6BF9A017972}"/>
                </a:ext>
              </a:extLst>
            </p:cNvPr>
            <p:cNvSpPr/>
            <p:nvPr/>
          </p:nvSpPr>
          <p:spPr>
            <a:xfrm rot="19671902">
              <a:off x="10282409" y="3908698"/>
              <a:ext cx="492250" cy="9916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D79E8EDC-67CE-60C1-9D2E-0352A67A642D}"/>
                </a:ext>
              </a:extLst>
            </p:cNvPr>
            <p:cNvSpPr/>
            <p:nvPr/>
          </p:nvSpPr>
          <p:spPr>
            <a:xfrm rot="2647766">
              <a:off x="9015386" y="3905187"/>
              <a:ext cx="460831" cy="9916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Trapezoid 157">
              <a:extLst>
                <a:ext uri="{FF2B5EF4-FFF2-40B4-BE49-F238E27FC236}">
                  <a16:creationId xmlns:a16="http://schemas.microsoft.com/office/drawing/2014/main" id="{562DC242-9DFD-10F0-CE9A-61295E19708E}"/>
                </a:ext>
              </a:extLst>
            </p:cNvPr>
            <p:cNvSpPr/>
            <p:nvPr/>
          </p:nvSpPr>
          <p:spPr>
            <a:xfrm rot="20408906">
              <a:off x="9838349" y="2890104"/>
              <a:ext cx="820552" cy="176882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rapezoid 158">
              <a:extLst>
                <a:ext uri="{FF2B5EF4-FFF2-40B4-BE49-F238E27FC236}">
                  <a16:creationId xmlns:a16="http://schemas.microsoft.com/office/drawing/2014/main" id="{002A927D-BA4E-5A4E-C3F7-24BD75027E86}"/>
                </a:ext>
              </a:extLst>
            </p:cNvPr>
            <p:cNvSpPr/>
            <p:nvPr/>
          </p:nvSpPr>
          <p:spPr>
            <a:xfrm rot="1159688">
              <a:off x="9053194" y="2864685"/>
              <a:ext cx="919848" cy="1768829"/>
            </a:xfrm>
            <a:prstGeom prst="trapezoid">
              <a:avLst>
                <a:gd name="adj" fmla="val 3608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Trapezoid 163">
              <a:extLst>
                <a:ext uri="{FF2B5EF4-FFF2-40B4-BE49-F238E27FC236}">
                  <a16:creationId xmlns:a16="http://schemas.microsoft.com/office/drawing/2014/main" id="{80A8A2BC-AD19-9C79-5692-CB8143638539}"/>
                </a:ext>
              </a:extLst>
            </p:cNvPr>
            <p:cNvSpPr/>
            <p:nvPr/>
          </p:nvSpPr>
          <p:spPr>
            <a:xfrm>
              <a:off x="9343578" y="2999574"/>
              <a:ext cx="1076569" cy="1853275"/>
            </a:xfrm>
            <a:prstGeom prst="trapezoid">
              <a:avLst>
                <a:gd name="adj" fmla="val 1625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Isosceles Triangle 204">
              <a:extLst>
                <a:ext uri="{FF2B5EF4-FFF2-40B4-BE49-F238E27FC236}">
                  <a16:creationId xmlns:a16="http://schemas.microsoft.com/office/drawing/2014/main" id="{60B414E0-1894-2C8B-81F9-1164C70000A2}"/>
                </a:ext>
              </a:extLst>
            </p:cNvPr>
            <p:cNvSpPr/>
            <p:nvPr/>
          </p:nvSpPr>
          <p:spPr>
            <a:xfrm rot="10800000">
              <a:off x="9630571" y="2797404"/>
              <a:ext cx="499307" cy="564603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5F74B655-7A6F-E150-7A04-859E8025BAE4}"/>
                </a:ext>
              </a:extLst>
            </p:cNvPr>
            <p:cNvSpPr/>
            <p:nvPr/>
          </p:nvSpPr>
          <p:spPr>
            <a:xfrm rot="19548377">
              <a:off x="8854587" y="1705328"/>
              <a:ext cx="2051274" cy="1573043"/>
            </a:xfrm>
            <a:custGeom>
              <a:avLst/>
              <a:gdLst>
                <a:gd name="connsiteX0" fmla="*/ 196262 w 1927916"/>
                <a:gd name="connsiteY0" fmla="*/ 1544466 h 2012809"/>
                <a:gd name="connsiteX1" fmla="*/ 190674 w 1927916"/>
                <a:gd name="connsiteY1" fmla="*/ 1500281 h 2012809"/>
                <a:gd name="connsiteX2" fmla="*/ 237222 w 1927916"/>
                <a:gd name="connsiteY2" fmla="*/ 1334400 h 2012809"/>
                <a:gd name="connsiteX3" fmla="*/ 217980 w 1927916"/>
                <a:gd name="connsiteY3" fmla="*/ 1200839 h 2012809"/>
                <a:gd name="connsiteX4" fmla="*/ 220893 w 1927916"/>
                <a:gd name="connsiteY4" fmla="*/ 1182240 h 2012809"/>
                <a:gd name="connsiteX5" fmla="*/ 170209 w 1927916"/>
                <a:gd name="connsiteY5" fmla="*/ 1178697 h 2012809"/>
                <a:gd name="connsiteX6" fmla="*/ 45396 w 1927916"/>
                <a:gd name="connsiteY6" fmla="*/ 1041601 h 2012809"/>
                <a:gd name="connsiteX7" fmla="*/ 85108 w 1927916"/>
                <a:gd name="connsiteY7" fmla="*/ 850786 h 2012809"/>
                <a:gd name="connsiteX8" fmla="*/ 1250 w 1927916"/>
                <a:gd name="connsiteY8" fmla="*/ 655014 h 2012809"/>
                <a:gd name="connsiteX9" fmla="*/ 154396 w 1927916"/>
                <a:gd name="connsiteY9" fmla="*/ 481007 h 2012809"/>
                <a:gd name="connsiteX10" fmla="*/ 155861 w 1927916"/>
                <a:gd name="connsiteY10" fmla="*/ 476420 h 2012809"/>
                <a:gd name="connsiteX11" fmla="*/ 224080 w 1927916"/>
                <a:gd name="connsiteY11" fmla="*/ 226541 h 2012809"/>
                <a:gd name="connsiteX12" fmla="*/ 555949 w 1927916"/>
                <a:gd name="connsiteY12" fmla="*/ 169454 h 2012809"/>
                <a:gd name="connsiteX13" fmla="*/ 556013 w 1927916"/>
                <a:gd name="connsiteY13" fmla="*/ 169349 h 2012809"/>
                <a:gd name="connsiteX14" fmla="*/ 585216 w 1927916"/>
                <a:gd name="connsiteY14" fmla="*/ 120956 h 2012809"/>
                <a:gd name="connsiteX15" fmla="*/ 890550 w 1927916"/>
                <a:gd name="connsiteY15" fmla="*/ 110190 h 2012809"/>
                <a:gd name="connsiteX16" fmla="*/ 892043 w 1927916"/>
                <a:gd name="connsiteY16" fmla="*/ 107593 h 2012809"/>
                <a:gd name="connsiteX17" fmla="*/ 913717 w 1927916"/>
                <a:gd name="connsiteY17" fmla="*/ 69867 h 2012809"/>
                <a:gd name="connsiteX18" fmla="*/ 1020930 w 1927916"/>
                <a:gd name="connsiteY18" fmla="*/ 1976 h 2012809"/>
                <a:gd name="connsiteX19" fmla="*/ 1150069 w 1927916"/>
                <a:gd name="connsiteY19" fmla="*/ 40825 h 2012809"/>
                <a:gd name="connsiteX20" fmla="*/ 1180733 w 1927916"/>
                <a:gd name="connsiteY20" fmla="*/ 76164 h 2012809"/>
                <a:gd name="connsiteX21" fmla="*/ 1182628 w 1927916"/>
                <a:gd name="connsiteY21" fmla="*/ 78349 h 2012809"/>
                <a:gd name="connsiteX22" fmla="*/ 1345631 w 1927916"/>
                <a:gd name="connsiteY22" fmla="*/ 1083 h 2012809"/>
                <a:gd name="connsiteX23" fmla="*/ 1405537 w 1927916"/>
                <a:gd name="connsiteY23" fmla="*/ 18382 h 2012809"/>
                <a:gd name="connsiteX24" fmla="*/ 1518576 w 1927916"/>
                <a:gd name="connsiteY24" fmla="*/ 181976 h 2012809"/>
                <a:gd name="connsiteX25" fmla="*/ 1519191 w 1927916"/>
                <a:gd name="connsiteY25" fmla="*/ 182268 h 2012809"/>
                <a:gd name="connsiteX26" fmla="*/ 1566988 w 1927916"/>
                <a:gd name="connsiteY26" fmla="*/ 204930 h 2012809"/>
                <a:gd name="connsiteX27" fmla="*/ 1663645 w 1927916"/>
                <a:gd name="connsiteY27" fmla="*/ 340750 h 2012809"/>
                <a:gd name="connsiteX28" fmla="*/ 1657151 w 1927916"/>
                <a:gd name="connsiteY28" fmla="*/ 512916 h 2012809"/>
                <a:gd name="connsiteX29" fmla="*/ 1704584 w 1927916"/>
                <a:gd name="connsiteY29" fmla="*/ 776153 h 2012809"/>
                <a:gd name="connsiteX30" fmla="*/ 1680244 w 1927916"/>
                <a:gd name="connsiteY30" fmla="*/ 843301 h 2012809"/>
                <a:gd name="connsiteX31" fmla="*/ 1684724 w 1927916"/>
                <a:gd name="connsiteY31" fmla="*/ 846611 h 2012809"/>
                <a:gd name="connsiteX32" fmla="*/ 1780230 w 1927916"/>
                <a:gd name="connsiteY32" fmla="*/ 1016129 h 2012809"/>
                <a:gd name="connsiteX33" fmla="*/ 1927898 w 1927916"/>
                <a:gd name="connsiteY33" fmla="*/ 1197009 h 2012809"/>
                <a:gd name="connsiteX34" fmla="*/ 1844694 w 1927916"/>
                <a:gd name="connsiteY34" fmla="*/ 1373261 h 2012809"/>
                <a:gd name="connsiteX35" fmla="*/ 1880480 w 1927916"/>
                <a:gd name="connsiteY35" fmla="*/ 1583208 h 2012809"/>
                <a:gd name="connsiteX36" fmla="*/ 1690910 w 1927916"/>
                <a:gd name="connsiteY36" fmla="*/ 1716608 h 2012809"/>
                <a:gd name="connsiteX37" fmla="*/ 1688414 w 1927916"/>
                <a:gd name="connsiteY37" fmla="*/ 1720726 h 2012809"/>
                <a:gd name="connsiteX38" fmla="*/ 1563689 w 1927916"/>
                <a:gd name="connsiteY38" fmla="*/ 1947743 h 2012809"/>
                <a:gd name="connsiteX39" fmla="*/ 1227668 w 1927916"/>
                <a:gd name="connsiteY39" fmla="*/ 1925694 h 2012809"/>
                <a:gd name="connsiteX40" fmla="*/ 1227581 w 1927916"/>
                <a:gd name="connsiteY40" fmla="*/ 1925782 h 2012809"/>
                <a:gd name="connsiteX41" fmla="*/ 1187877 w 1927916"/>
                <a:gd name="connsiteY41" fmla="*/ 1966010 h 2012809"/>
                <a:gd name="connsiteX42" fmla="*/ 888482 w 1927916"/>
                <a:gd name="connsiteY42" fmla="*/ 1905123 h 2012809"/>
                <a:gd name="connsiteX43" fmla="*/ 886424 w 1927916"/>
                <a:gd name="connsiteY43" fmla="*/ 1907300 h 2012809"/>
                <a:gd name="connsiteX44" fmla="*/ 856534 w 1927916"/>
                <a:gd name="connsiteY44" fmla="*/ 1938916 h 2012809"/>
                <a:gd name="connsiteX45" fmla="*/ 736423 w 1927916"/>
                <a:gd name="connsiteY45" fmla="*/ 1979873 h 2012809"/>
                <a:gd name="connsiteX46" fmla="*/ 619939 w 1927916"/>
                <a:gd name="connsiteY46" fmla="*/ 1911920 h 2012809"/>
                <a:gd name="connsiteX47" fmla="*/ 598383 w 1927916"/>
                <a:gd name="connsiteY47" fmla="*/ 1870393 h 2012809"/>
                <a:gd name="connsiteX48" fmla="*/ 597050 w 1927916"/>
                <a:gd name="connsiteY48" fmla="*/ 1867826 h 2012809"/>
                <a:gd name="connsiteX49" fmla="*/ 420505 w 1927916"/>
                <a:gd name="connsiteY49" fmla="*/ 1904860 h 2012809"/>
                <a:gd name="connsiteX50" fmla="*/ 366300 w 1927916"/>
                <a:gd name="connsiteY50" fmla="*/ 1874041 h 2012809"/>
                <a:gd name="connsiteX51" fmla="*/ 294622 w 1927916"/>
                <a:gd name="connsiteY51" fmla="*/ 1688560 h 2012809"/>
                <a:gd name="connsiteX52" fmla="*/ 294092 w 1927916"/>
                <a:gd name="connsiteY52" fmla="*/ 1688132 h 2012809"/>
                <a:gd name="connsiteX53" fmla="*/ 252915 w 1927916"/>
                <a:gd name="connsiteY53" fmla="*/ 1654928 h 2012809"/>
                <a:gd name="connsiteX54" fmla="*/ 196262 w 1927916"/>
                <a:gd name="connsiteY54" fmla="*/ 1544466 h 201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927916" h="2012809">
                  <a:moveTo>
                    <a:pt x="196262" y="1544466"/>
                  </a:moveTo>
                  <a:cubicBezTo>
                    <a:pt x="193204" y="1530195"/>
                    <a:pt x="191313" y="1515414"/>
                    <a:pt x="190674" y="1500281"/>
                  </a:cubicBezTo>
                  <a:cubicBezTo>
                    <a:pt x="188183" y="1441693"/>
                    <a:pt x="204727" y="1382686"/>
                    <a:pt x="237222" y="1334400"/>
                  </a:cubicBezTo>
                  <a:cubicBezTo>
                    <a:pt x="221690" y="1292202"/>
                    <a:pt x="215344" y="1246513"/>
                    <a:pt x="217980" y="1200839"/>
                  </a:cubicBezTo>
                  <a:lnTo>
                    <a:pt x="220893" y="1182240"/>
                  </a:lnTo>
                  <a:lnTo>
                    <a:pt x="170209" y="1178697"/>
                  </a:lnTo>
                  <a:cubicBezTo>
                    <a:pt x="111690" y="1162295"/>
                    <a:pt x="63065" y="1111261"/>
                    <a:pt x="45396" y="1041601"/>
                  </a:cubicBezTo>
                  <a:cubicBezTo>
                    <a:pt x="28332" y="974402"/>
                    <a:pt x="43417" y="901880"/>
                    <a:pt x="85108" y="850786"/>
                  </a:cubicBezTo>
                  <a:cubicBezTo>
                    <a:pt x="25956" y="810707"/>
                    <a:pt x="-6985" y="733799"/>
                    <a:pt x="1250" y="655014"/>
                  </a:cubicBezTo>
                  <a:cubicBezTo>
                    <a:pt x="10911" y="562771"/>
                    <a:pt x="74497" y="490516"/>
                    <a:pt x="154396" y="481007"/>
                  </a:cubicBezTo>
                  <a:cubicBezTo>
                    <a:pt x="154871" y="479467"/>
                    <a:pt x="155386" y="477960"/>
                    <a:pt x="155861" y="476420"/>
                  </a:cubicBezTo>
                  <a:cubicBezTo>
                    <a:pt x="145131" y="385582"/>
                    <a:pt x="170154" y="293975"/>
                    <a:pt x="224080" y="226541"/>
                  </a:cubicBezTo>
                  <a:cubicBezTo>
                    <a:pt x="309284" y="120034"/>
                    <a:pt x="447424" y="96295"/>
                    <a:pt x="555949" y="169454"/>
                  </a:cubicBezTo>
                  <a:lnTo>
                    <a:pt x="556013" y="169349"/>
                  </a:lnTo>
                  <a:lnTo>
                    <a:pt x="585216" y="120956"/>
                  </a:lnTo>
                  <a:cubicBezTo>
                    <a:pt x="663069" y="20538"/>
                    <a:pt x="802485" y="10288"/>
                    <a:pt x="890550" y="110190"/>
                  </a:cubicBezTo>
                  <a:lnTo>
                    <a:pt x="892043" y="107593"/>
                  </a:lnTo>
                  <a:lnTo>
                    <a:pt x="913717" y="69867"/>
                  </a:lnTo>
                  <a:cubicBezTo>
                    <a:pt x="940769" y="33346"/>
                    <a:pt x="978734" y="8856"/>
                    <a:pt x="1020930" y="1976"/>
                  </a:cubicBezTo>
                  <a:cubicBezTo>
                    <a:pt x="1067373" y="-5608"/>
                    <a:pt x="1113771" y="8919"/>
                    <a:pt x="1150069" y="40825"/>
                  </a:cubicBezTo>
                  <a:lnTo>
                    <a:pt x="1180733" y="76164"/>
                  </a:lnTo>
                  <a:lnTo>
                    <a:pt x="1182628" y="78349"/>
                  </a:lnTo>
                  <a:cubicBezTo>
                    <a:pt x="1223667" y="22751"/>
                    <a:pt x="1284838" y="-4840"/>
                    <a:pt x="1345631" y="1083"/>
                  </a:cubicBezTo>
                  <a:cubicBezTo>
                    <a:pt x="1365895" y="3057"/>
                    <a:pt x="1386117" y="8756"/>
                    <a:pt x="1405537" y="18382"/>
                  </a:cubicBezTo>
                  <a:cubicBezTo>
                    <a:pt x="1464729" y="47712"/>
                    <a:pt x="1507173" y="109119"/>
                    <a:pt x="1518576" y="181976"/>
                  </a:cubicBezTo>
                  <a:lnTo>
                    <a:pt x="1519191" y="182268"/>
                  </a:lnTo>
                  <a:lnTo>
                    <a:pt x="1566988" y="204930"/>
                  </a:lnTo>
                  <a:cubicBezTo>
                    <a:pt x="1612213" y="234401"/>
                    <a:pt x="1647015" y="282490"/>
                    <a:pt x="1663645" y="340750"/>
                  </a:cubicBezTo>
                  <a:cubicBezTo>
                    <a:pt x="1679759" y="397134"/>
                    <a:pt x="1677463" y="458373"/>
                    <a:pt x="1657151" y="512916"/>
                  </a:cubicBezTo>
                  <a:cubicBezTo>
                    <a:pt x="1707078" y="587715"/>
                    <a:pt x="1724539" y="684680"/>
                    <a:pt x="1704584" y="776153"/>
                  </a:cubicBezTo>
                  <a:lnTo>
                    <a:pt x="1680244" y="843301"/>
                  </a:lnTo>
                  <a:lnTo>
                    <a:pt x="1684724" y="846611"/>
                  </a:lnTo>
                  <a:cubicBezTo>
                    <a:pt x="1730003" y="888185"/>
                    <a:pt x="1764207" y="946071"/>
                    <a:pt x="1780230" y="1016129"/>
                  </a:cubicBezTo>
                  <a:cubicBezTo>
                    <a:pt x="1864249" y="1024718"/>
                    <a:pt x="1926698" y="1101195"/>
                    <a:pt x="1927898" y="1197009"/>
                  </a:cubicBezTo>
                  <a:cubicBezTo>
                    <a:pt x="1928787" y="1266335"/>
                    <a:pt x="1897171" y="1333325"/>
                    <a:pt x="1844694" y="1373261"/>
                  </a:cubicBezTo>
                  <a:cubicBezTo>
                    <a:pt x="1892842" y="1426053"/>
                    <a:pt x="1906898" y="1508530"/>
                    <a:pt x="1880480" y="1583208"/>
                  </a:cubicBezTo>
                  <a:cubicBezTo>
                    <a:pt x="1849530" y="1670640"/>
                    <a:pt x="1770818" y="1726034"/>
                    <a:pt x="1690910" y="1716608"/>
                  </a:cubicBezTo>
                  <a:cubicBezTo>
                    <a:pt x="1690088" y="1717995"/>
                    <a:pt x="1689235" y="1719339"/>
                    <a:pt x="1688414" y="1720726"/>
                  </a:cubicBezTo>
                  <a:cubicBezTo>
                    <a:pt x="1677618" y="1811555"/>
                    <a:pt x="1631880" y="1894779"/>
                    <a:pt x="1563689" y="1947743"/>
                  </a:cubicBezTo>
                  <a:cubicBezTo>
                    <a:pt x="1455954" y="2031389"/>
                    <a:pt x="1316091" y="2022189"/>
                    <a:pt x="1227668" y="1925694"/>
                  </a:cubicBezTo>
                  <a:lnTo>
                    <a:pt x="1227581" y="1925782"/>
                  </a:lnTo>
                  <a:lnTo>
                    <a:pt x="1187877" y="1966010"/>
                  </a:lnTo>
                  <a:cubicBezTo>
                    <a:pt x="1088713" y="2045454"/>
                    <a:pt x="950762" y="2022840"/>
                    <a:pt x="888482" y="1905123"/>
                  </a:cubicBezTo>
                  <a:lnTo>
                    <a:pt x="886424" y="1907300"/>
                  </a:lnTo>
                  <a:lnTo>
                    <a:pt x="856534" y="1938916"/>
                  </a:lnTo>
                  <a:cubicBezTo>
                    <a:pt x="821696" y="1968104"/>
                    <a:pt x="779059" y="1983044"/>
                    <a:pt x="736423" y="1979873"/>
                  </a:cubicBezTo>
                  <a:cubicBezTo>
                    <a:pt x="689494" y="1976393"/>
                    <a:pt x="647776" y="1951426"/>
                    <a:pt x="619939" y="1911920"/>
                  </a:cubicBezTo>
                  <a:lnTo>
                    <a:pt x="598383" y="1870393"/>
                  </a:lnTo>
                  <a:lnTo>
                    <a:pt x="597050" y="1867826"/>
                  </a:lnTo>
                  <a:cubicBezTo>
                    <a:pt x="544156" y="1912294"/>
                    <a:pt x="478230" y="1924826"/>
                    <a:pt x="420505" y="1904860"/>
                  </a:cubicBezTo>
                  <a:cubicBezTo>
                    <a:pt x="401263" y="1898205"/>
                    <a:pt x="382933" y="1887939"/>
                    <a:pt x="366300" y="1874041"/>
                  </a:cubicBezTo>
                  <a:cubicBezTo>
                    <a:pt x="315602" y="1831690"/>
                    <a:pt x="288683" y="1762065"/>
                    <a:pt x="294622" y="1688560"/>
                  </a:cubicBezTo>
                  <a:lnTo>
                    <a:pt x="294092" y="1688132"/>
                  </a:lnTo>
                  <a:lnTo>
                    <a:pt x="252915" y="1654928"/>
                  </a:lnTo>
                  <a:cubicBezTo>
                    <a:pt x="225100" y="1625510"/>
                    <a:pt x="205434" y="1587279"/>
                    <a:pt x="196262" y="154446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3CADBF1B-C907-2430-47C2-2D0E12532289}"/>
                </a:ext>
              </a:extLst>
            </p:cNvPr>
            <p:cNvSpPr/>
            <p:nvPr/>
          </p:nvSpPr>
          <p:spPr>
            <a:xfrm>
              <a:off x="9211401" y="1734756"/>
              <a:ext cx="1307944" cy="144228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Cloud 160">
              <a:extLst>
                <a:ext uri="{FF2B5EF4-FFF2-40B4-BE49-F238E27FC236}">
                  <a16:creationId xmlns:a16="http://schemas.microsoft.com/office/drawing/2014/main" id="{B948EE5A-6BAB-F9C8-AF4C-AC847EF505EB}"/>
                </a:ext>
              </a:extLst>
            </p:cNvPr>
            <p:cNvSpPr/>
            <p:nvPr/>
          </p:nvSpPr>
          <p:spPr>
            <a:xfrm>
              <a:off x="9211401" y="1566095"/>
              <a:ext cx="1264591" cy="532794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Arrow: Pentagon 209">
              <a:extLst>
                <a:ext uri="{FF2B5EF4-FFF2-40B4-BE49-F238E27FC236}">
                  <a16:creationId xmlns:a16="http://schemas.microsoft.com/office/drawing/2014/main" id="{EB716731-815F-BC54-1253-C3069C869384}"/>
                </a:ext>
              </a:extLst>
            </p:cNvPr>
            <p:cNvSpPr/>
            <p:nvPr/>
          </p:nvSpPr>
          <p:spPr>
            <a:xfrm rot="5400000">
              <a:off x="9935500" y="3547791"/>
              <a:ext cx="314835" cy="266346"/>
            </a:xfrm>
            <a:prstGeom prst="homePlat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ectangle: Rounded Corners 210">
              <a:extLst>
                <a:ext uri="{FF2B5EF4-FFF2-40B4-BE49-F238E27FC236}">
                  <a16:creationId xmlns:a16="http://schemas.microsoft.com/office/drawing/2014/main" id="{A1A18FC3-BA06-06EE-D634-FA5D7209431A}"/>
                </a:ext>
              </a:extLst>
            </p:cNvPr>
            <p:cNvSpPr/>
            <p:nvPr/>
          </p:nvSpPr>
          <p:spPr>
            <a:xfrm>
              <a:off x="9302715" y="4754026"/>
              <a:ext cx="1155018" cy="197998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E772AD45-B365-824E-6171-679A0CC51F7F}"/>
                </a:ext>
              </a:extLst>
            </p:cNvPr>
            <p:cNvSpPr/>
            <p:nvPr/>
          </p:nvSpPr>
          <p:spPr>
            <a:xfrm>
              <a:off x="9756420" y="4743941"/>
              <a:ext cx="299959" cy="208083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93915779-260A-032A-C1A5-4E6ACDBBE808}"/>
              </a:ext>
            </a:extLst>
          </p:cNvPr>
          <p:cNvGrpSpPr/>
          <p:nvPr/>
        </p:nvGrpSpPr>
        <p:grpSpPr>
          <a:xfrm>
            <a:off x="272437" y="205881"/>
            <a:ext cx="729843" cy="769441"/>
            <a:chOff x="520117" y="178516"/>
            <a:chExt cx="729843" cy="769441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A0CC518F-B22B-0C06-6032-DACBF3FCD291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4654C18D-DAC6-E58F-CD0A-19FC40A26050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7927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3DC24F-4C93-AB5E-2106-83FCE7BBA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76C387-06EE-1E64-D082-7A703342DC08}"/>
              </a:ext>
            </a:extLst>
          </p:cNvPr>
          <p:cNvSpPr txBox="1"/>
          <p:nvPr/>
        </p:nvSpPr>
        <p:spPr>
          <a:xfrm>
            <a:off x="2588667" y="631590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Leman Copley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348CBE3-6952-1BB4-944E-F967877832E9}"/>
              </a:ext>
            </a:extLst>
          </p:cNvPr>
          <p:cNvGrpSpPr/>
          <p:nvPr/>
        </p:nvGrpSpPr>
        <p:grpSpPr>
          <a:xfrm>
            <a:off x="395934" y="883367"/>
            <a:ext cx="2801674" cy="5768752"/>
            <a:chOff x="8305175" y="629083"/>
            <a:chExt cx="2801674" cy="5768752"/>
          </a:xfrm>
          <a:solidFill>
            <a:schemeClr val="bg1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03EAA5CA-597E-D03D-93C5-A9041B963CA3}"/>
                </a:ext>
              </a:extLst>
            </p:cNvPr>
            <p:cNvSpPr/>
            <p:nvPr/>
          </p:nvSpPr>
          <p:spPr>
            <a:xfrm rot="16200000" flipH="1">
              <a:off x="9152364" y="330343"/>
              <a:ext cx="1019126" cy="1616605"/>
            </a:xfrm>
            <a:custGeom>
              <a:avLst/>
              <a:gdLst>
                <a:gd name="connsiteX0" fmla="*/ 614 w 1413591"/>
                <a:gd name="connsiteY0" fmla="*/ 998148 h 2238097"/>
                <a:gd name="connsiteX1" fmla="*/ 22709 w 1413591"/>
                <a:gd name="connsiteY1" fmla="*/ 1092360 h 2238097"/>
                <a:gd name="connsiteX2" fmla="*/ 18672 w 1413591"/>
                <a:gd name="connsiteY2" fmla="*/ 1107084 h 2238097"/>
                <a:gd name="connsiteX3" fmla="*/ 24401 w 1413591"/>
                <a:gd name="connsiteY3" fmla="*/ 1170485 h 2238097"/>
                <a:gd name="connsiteX4" fmla="*/ 39287 w 1413591"/>
                <a:gd name="connsiteY4" fmla="*/ 1192037 h 2238097"/>
                <a:gd name="connsiteX5" fmla="*/ 28050 w 1413591"/>
                <a:gd name="connsiteY5" fmla="*/ 1239949 h 2238097"/>
                <a:gd name="connsiteX6" fmla="*/ 69271 w 1413591"/>
                <a:gd name="connsiteY6" fmla="*/ 1414590 h 2238097"/>
                <a:gd name="connsiteX7" fmla="*/ 49750 w 1413591"/>
                <a:gd name="connsiteY7" fmla="*/ 1584810 h 2238097"/>
                <a:gd name="connsiteX8" fmla="*/ 141106 w 1413591"/>
                <a:gd name="connsiteY8" fmla="*/ 1710915 h 2238097"/>
                <a:gd name="connsiteX9" fmla="*/ 233640 w 1413591"/>
                <a:gd name="connsiteY9" fmla="*/ 1859094 h 2238097"/>
                <a:gd name="connsiteX10" fmla="*/ 348886 w 1413591"/>
                <a:gd name="connsiteY10" fmla="*/ 1824235 h 2238097"/>
                <a:gd name="connsiteX11" fmla="*/ 448642 w 1413591"/>
                <a:gd name="connsiteY11" fmla="*/ 1945807 h 2238097"/>
                <a:gd name="connsiteX12" fmla="*/ 462398 w 1413591"/>
                <a:gd name="connsiteY12" fmla="*/ 1943449 h 2238097"/>
                <a:gd name="connsiteX13" fmla="*/ 479126 w 1413591"/>
                <a:gd name="connsiteY13" fmla="*/ 1964176 h 2238097"/>
                <a:gd name="connsiteX14" fmla="*/ 555087 w 1413591"/>
                <a:gd name="connsiteY14" fmla="*/ 2030278 h 2238097"/>
                <a:gd name="connsiteX15" fmla="*/ 813750 w 1413591"/>
                <a:gd name="connsiteY15" fmla="*/ 2131431 h 2238097"/>
                <a:gd name="connsiteX16" fmla="*/ 976912 w 1413591"/>
                <a:gd name="connsiteY16" fmla="*/ 2224906 h 2238097"/>
                <a:gd name="connsiteX17" fmla="*/ 1081565 w 1413591"/>
                <a:gd name="connsiteY17" fmla="*/ 2236500 h 2238097"/>
                <a:gd name="connsiteX18" fmla="*/ 1151105 w 1413591"/>
                <a:gd name="connsiteY18" fmla="*/ 2201363 h 2238097"/>
                <a:gd name="connsiteX19" fmla="*/ 1151591 w 1413591"/>
                <a:gd name="connsiteY19" fmla="*/ 2201119 h 2238097"/>
                <a:gd name="connsiteX20" fmla="*/ 1325735 w 1413591"/>
                <a:gd name="connsiteY20" fmla="*/ 2203139 h 2238097"/>
                <a:gd name="connsiteX21" fmla="*/ 1351837 w 1413591"/>
                <a:gd name="connsiteY21" fmla="*/ 2168437 h 2238097"/>
                <a:gd name="connsiteX22" fmla="*/ 1304272 w 1413591"/>
                <a:gd name="connsiteY22" fmla="*/ 2009922 h 2238097"/>
                <a:gd name="connsiteX23" fmla="*/ 1306360 w 1413591"/>
                <a:gd name="connsiteY23" fmla="*/ 2009353 h 2238097"/>
                <a:gd name="connsiteX24" fmla="*/ 1376314 w 1413591"/>
                <a:gd name="connsiteY24" fmla="*/ 1990317 h 2238097"/>
                <a:gd name="connsiteX25" fmla="*/ 1403030 w 1413591"/>
                <a:gd name="connsiteY25" fmla="*/ 1931553 h 2238097"/>
                <a:gd name="connsiteX26" fmla="*/ 1381394 w 1413591"/>
                <a:gd name="connsiteY26" fmla="*/ 1857308 h 2238097"/>
                <a:gd name="connsiteX27" fmla="*/ 1322068 w 1413591"/>
                <a:gd name="connsiteY27" fmla="*/ 1782538 h 2238097"/>
                <a:gd name="connsiteX28" fmla="*/ 1320718 w 1413591"/>
                <a:gd name="connsiteY28" fmla="*/ 1780836 h 2238097"/>
                <a:gd name="connsiteX29" fmla="*/ 1389216 w 1413591"/>
                <a:gd name="connsiteY29" fmla="*/ 1599071 h 2238097"/>
                <a:gd name="connsiteX30" fmla="*/ 1317907 w 1413591"/>
                <a:gd name="connsiteY30" fmla="*/ 1506759 h 2238097"/>
                <a:gd name="connsiteX31" fmla="*/ 1317828 w 1413591"/>
                <a:gd name="connsiteY31" fmla="*/ 1506654 h 2238097"/>
                <a:gd name="connsiteX32" fmla="*/ 1316574 w 1413591"/>
                <a:gd name="connsiteY32" fmla="*/ 1235583 h 2238097"/>
                <a:gd name="connsiteX33" fmla="*/ 1215139 w 1413591"/>
                <a:gd name="connsiteY33" fmla="*/ 1133215 h 2238097"/>
                <a:gd name="connsiteX34" fmla="*/ 1177978 w 1413591"/>
                <a:gd name="connsiteY34" fmla="*/ 1110759 h 2238097"/>
                <a:gd name="connsiteX35" fmla="*/ 1187703 w 1413591"/>
                <a:gd name="connsiteY35" fmla="*/ 1104883 h 2238097"/>
                <a:gd name="connsiteX36" fmla="*/ 1289138 w 1413591"/>
                <a:gd name="connsiteY36" fmla="*/ 1002515 h 2238097"/>
                <a:gd name="connsiteX37" fmla="*/ 1290392 w 1413591"/>
                <a:gd name="connsiteY37" fmla="*/ 731444 h 2238097"/>
                <a:gd name="connsiteX38" fmla="*/ 1290471 w 1413591"/>
                <a:gd name="connsiteY38" fmla="*/ 731339 h 2238097"/>
                <a:gd name="connsiteX39" fmla="*/ 1361780 w 1413591"/>
                <a:gd name="connsiteY39" fmla="*/ 639026 h 2238097"/>
                <a:gd name="connsiteX40" fmla="*/ 1293282 w 1413591"/>
                <a:gd name="connsiteY40" fmla="*/ 457261 h 2238097"/>
                <a:gd name="connsiteX41" fmla="*/ 1294632 w 1413591"/>
                <a:gd name="connsiteY41" fmla="*/ 455559 h 2238097"/>
                <a:gd name="connsiteX42" fmla="*/ 1353957 w 1413591"/>
                <a:gd name="connsiteY42" fmla="*/ 380789 h 2238097"/>
                <a:gd name="connsiteX43" fmla="*/ 1375593 w 1413591"/>
                <a:gd name="connsiteY43" fmla="*/ 306544 h 2238097"/>
                <a:gd name="connsiteX44" fmla="*/ 1348878 w 1413591"/>
                <a:gd name="connsiteY44" fmla="*/ 247780 h 2238097"/>
                <a:gd name="connsiteX45" fmla="*/ 1278924 w 1413591"/>
                <a:gd name="connsiteY45" fmla="*/ 228744 h 2238097"/>
                <a:gd name="connsiteX46" fmla="*/ 1276836 w 1413591"/>
                <a:gd name="connsiteY46" fmla="*/ 228175 h 2238097"/>
                <a:gd name="connsiteX47" fmla="*/ 1324401 w 1413591"/>
                <a:gd name="connsiteY47" fmla="*/ 69660 h 2238097"/>
                <a:gd name="connsiteX48" fmla="*/ 1298299 w 1413591"/>
                <a:gd name="connsiteY48" fmla="*/ 34958 h 2238097"/>
                <a:gd name="connsiteX49" fmla="*/ 1124155 w 1413591"/>
                <a:gd name="connsiteY49" fmla="*/ 36978 h 2238097"/>
                <a:gd name="connsiteX50" fmla="*/ 1123669 w 1413591"/>
                <a:gd name="connsiteY50" fmla="*/ 36734 h 2238097"/>
                <a:gd name="connsiteX51" fmla="*/ 1054129 w 1413591"/>
                <a:gd name="connsiteY51" fmla="*/ 1597 h 2238097"/>
                <a:gd name="connsiteX52" fmla="*/ 949475 w 1413591"/>
                <a:gd name="connsiteY52" fmla="*/ 13191 h 2238097"/>
                <a:gd name="connsiteX53" fmla="*/ 786314 w 1413591"/>
                <a:gd name="connsiteY53" fmla="*/ 106666 h 2238097"/>
                <a:gd name="connsiteX54" fmla="*/ 527650 w 1413591"/>
                <a:gd name="connsiteY54" fmla="*/ 207819 h 2238097"/>
                <a:gd name="connsiteX55" fmla="*/ 451689 w 1413591"/>
                <a:gd name="connsiteY55" fmla="*/ 273921 h 2238097"/>
                <a:gd name="connsiteX56" fmla="*/ 434962 w 1413591"/>
                <a:gd name="connsiteY56" fmla="*/ 294648 h 2238097"/>
                <a:gd name="connsiteX57" fmla="*/ 421205 w 1413591"/>
                <a:gd name="connsiteY57" fmla="*/ 292290 h 2238097"/>
                <a:gd name="connsiteX58" fmla="*/ 321449 w 1413591"/>
                <a:gd name="connsiteY58" fmla="*/ 413862 h 2238097"/>
                <a:gd name="connsiteX59" fmla="*/ 206204 w 1413591"/>
                <a:gd name="connsiteY59" fmla="*/ 379003 h 2238097"/>
                <a:gd name="connsiteX60" fmla="*/ 113670 w 1413591"/>
                <a:gd name="connsiteY60" fmla="*/ 527182 h 2238097"/>
                <a:gd name="connsiteX61" fmla="*/ 22314 w 1413591"/>
                <a:gd name="connsiteY61" fmla="*/ 653287 h 2238097"/>
                <a:gd name="connsiteX62" fmla="*/ 41835 w 1413591"/>
                <a:gd name="connsiteY62" fmla="*/ 823507 h 2238097"/>
                <a:gd name="connsiteX63" fmla="*/ 614 w 1413591"/>
                <a:gd name="connsiteY63" fmla="*/ 998148 h 2238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413591" h="2238097">
                  <a:moveTo>
                    <a:pt x="614" y="998148"/>
                  </a:moveTo>
                  <a:lnTo>
                    <a:pt x="22709" y="1092360"/>
                  </a:lnTo>
                  <a:lnTo>
                    <a:pt x="18672" y="1107084"/>
                  </a:lnTo>
                  <a:cubicBezTo>
                    <a:pt x="15855" y="1130769"/>
                    <a:pt x="17937" y="1152047"/>
                    <a:pt x="24401" y="1170485"/>
                  </a:cubicBezTo>
                  <a:lnTo>
                    <a:pt x="39287" y="1192037"/>
                  </a:lnTo>
                  <a:lnTo>
                    <a:pt x="28050" y="1239949"/>
                  </a:lnTo>
                  <a:cubicBezTo>
                    <a:pt x="24002" y="1310231"/>
                    <a:pt x="40195" y="1378839"/>
                    <a:pt x="69271" y="1414590"/>
                  </a:cubicBezTo>
                  <a:cubicBezTo>
                    <a:pt x="48778" y="1460168"/>
                    <a:pt x="41363" y="1524863"/>
                    <a:pt x="49750" y="1584810"/>
                  </a:cubicBezTo>
                  <a:cubicBezTo>
                    <a:pt x="61331" y="1667664"/>
                    <a:pt x="99963" y="1720979"/>
                    <a:pt x="141106" y="1710915"/>
                  </a:cubicBezTo>
                  <a:cubicBezTo>
                    <a:pt x="162049" y="1787483"/>
                    <a:pt x="195952" y="1838542"/>
                    <a:pt x="233640" y="1859094"/>
                  </a:cubicBezTo>
                  <a:cubicBezTo>
                    <a:pt x="271328" y="1879649"/>
                    <a:pt x="312803" y="1869695"/>
                    <a:pt x="348886" y="1824235"/>
                  </a:cubicBezTo>
                  <a:cubicBezTo>
                    <a:pt x="371816" y="1896076"/>
                    <a:pt x="408947" y="1939776"/>
                    <a:pt x="448642" y="1945807"/>
                  </a:cubicBezTo>
                  <a:lnTo>
                    <a:pt x="462398" y="1943449"/>
                  </a:lnTo>
                  <a:lnTo>
                    <a:pt x="479126" y="1964176"/>
                  </a:lnTo>
                  <a:cubicBezTo>
                    <a:pt x="501655" y="1987472"/>
                    <a:pt x="527154" y="2009778"/>
                    <a:pt x="555087" y="2030278"/>
                  </a:cubicBezTo>
                  <a:cubicBezTo>
                    <a:pt x="639131" y="2091961"/>
                    <a:pt x="734408" y="2129228"/>
                    <a:pt x="813750" y="2131431"/>
                  </a:cubicBezTo>
                  <a:cubicBezTo>
                    <a:pt x="862514" y="2174335"/>
                    <a:pt x="920553" y="2207576"/>
                    <a:pt x="976912" y="2224906"/>
                  </a:cubicBezTo>
                  <a:cubicBezTo>
                    <a:pt x="1015730" y="2236855"/>
                    <a:pt x="1051533" y="2240592"/>
                    <a:pt x="1081565" y="2236500"/>
                  </a:cubicBezTo>
                  <a:lnTo>
                    <a:pt x="1151105" y="2201363"/>
                  </a:lnTo>
                  <a:lnTo>
                    <a:pt x="1151591" y="2201119"/>
                  </a:lnTo>
                  <a:cubicBezTo>
                    <a:pt x="1222906" y="2230372"/>
                    <a:pt x="1288274" y="2231121"/>
                    <a:pt x="1325735" y="2203139"/>
                  </a:cubicBezTo>
                  <a:cubicBezTo>
                    <a:pt x="1338029" y="2193962"/>
                    <a:pt x="1346706" y="2182174"/>
                    <a:pt x="1351837" y="2168437"/>
                  </a:cubicBezTo>
                  <a:cubicBezTo>
                    <a:pt x="1367229" y="2127226"/>
                    <a:pt x="1350719" y="2068461"/>
                    <a:pt x="1304272" y="2009922"/>
                  </a:cubicBezTo>
                  <a:lnTo>
                    <a:pt x="1306360" y="2009353"/>
                  </a:lnTo>
                  <a:lnTo>
                    <a:pt x="1376314" y="1990317"/>
                  </a:lnTo>
                  <a:cubicBezTo>
                    <a:pt x="1393378" y="1976773"/>
                    <a:pt x="1402889" y="1956703"/>
                    <a:pt x="1403030" y="1931553"/>
                  </a:cubicBezTo>
                  <a:cubicBezTo>
                    <a:pt x="1403163" y="1908706"/>
                    <a:pt x="1395532" y="1883191"/>
                    <a:pt x="1381394" y="1857308"/>
                  </a:cubicBezTo>
                  <a:lnTo>
                    <a:pt x="1322068" y="1782538"/>
                  </a:lnTo>
                  <a:lnTo>
                    <a:pt x="1320718" y="1780836"/>
                  </a:lnTo>
                  <a:cubicBezTo>
                    <a:pt x="1414487" y="1770015"/>
                    <a:pt x="1437118" y="1690005"/>
                    <a:pt x="1389216" y="1599071"/>
                  </a:cubicBezTo>
                  <a:lnTo>
                    <a:pt x="1317907" y="1506759"/>
                  </a:lnTo>
                  <a:lnTo>
                    <a:pt x="1317828" y="1506654"/>
                  </a:lnTo>
                  <a:cubicBezTo>
                    <a:pt x="1404997" y="1465345"/>
                    <a:pt x="1404498" y="1352524"/>
                    <a:pt x="1316574" y="1235583"/>
                  </a:cubicBezTo>
                  <a:cubicBezTo>
                    <a:pt x="1288739" y="1198570"/>
                    <a:pt x="1253982" y="1163704"/>
                    <a:pt x="1215139" y="1133215"/>
                  </a:cubicBezTo>
                  <a:lnTo>
                    <a:pt x="1177978" y="1110759"/>
                  </a:lnTo>
                  <a:lnTo>
                    <a:pt x="1187703" y="1104883"/>
                  </a:lnTo>
                  <a:cubicBezTo>
                    <a:pt x="1226546" y="1074393"/>
                    <a:pt x="1261303" y="1039527"/>
                    <a:pt x="1289138" y="1002515"/>
                  </a:cubicBezTo>
                  <a:cubicBezTo>
                    <a:pt x="1377062" y="885574"/>
                    <a:pt x="1377560" y="772753"/>
                    <a:pt x="1290392" y="731444"/>
                  </a:cubicBezTo>
                  <a:lnTo>
                    <a:pt x="1290471" y="731339"/>
                  </a:lnTo>
                  <a:lnTo>
                    <a:pt x="1361780" y="639026"/>
                  </a:lnTo>
                  <a:cubicBezTo>
                    <a:pt x="1409682" y="548092"/>
                    <a:pt x="1387050" y="468082"/>
                    <a:pt x="1293282" y="457261"/>
                  </a:cubicBezTo>
                  <a:lnTo>
                    <a:pt x="1294632" y="455559"/>
                  </a:lnTo>
                  <a:lnTo>
                    <a:pt x="1353957" y="380789"/>
                  </a:lnTo>
                  <a:cubicBezTo>
                    <a:pt x="1368096" y="354906"/>
                    <a:pt x="1375727" y="329391"/>
                    <a:pt x="1375593" y="306544"/>
                  </a:cubicBezTo>
                  <a:cubicBezTo>
                    <a:pt x="1375453" y="281394"/>
                    <a:pt x="1365942" y="261324"/>
                    <a:pt x="1348878" y="247780"/>
                  </a:cubicBezTo>
                  <a:lnTo>
                    <a:pt x="1278924" y="228744"/>
                  </a:lnTo>
                  <a:lnTo>
                    <a:pt x="1276836" y="228175"/>
                  </a:lnTo>
                  <a:cubicBezTo>
                    <a:pt x="1323283" y="169636"/>
                    <a:pt x="1339793" y="110871"/>
                    <a:pt x="1324401" y="69660"/>
                  </a:cubicBezTo>
                  <a:cubicBezTo>
                    <a:pt x="1319269" y="55923"/>
                    <a:pt x="1310592" y="44135"/>
                    <a:pt x="1298299" y="34958"/>
                  </a:cubicBezTo>
                  <a:cubicBezTo>
                    <a:pt x="1260838" y="6976"/>
                    <a:pt x="1195469" y="7725"/>
                    <a:pt x="1124155" y="36978"/>
                  </a:cubicBezTo>
                  <a:lnTo>
                    <a:pt x="1123669" y="36734"/>
                  </a:lnTo>
                  <a:lnTo>
                    <a:pt x="1054129" y="1597"/>
                  </a:lnTo>
                  <a:cubicBezTo>
                    <a:pt x="1024097" y="-2495"/>
                    <a:pt x="988294" y="1242"/>
                    <a:pt x="949475" y="13191"/>
                  </a:cubicBezTo>
                  <a:cubicBezTo>
                    <a:pt x="893116" y="30521"/>
                    <a:pt x="835077" y="63762"/>
                    <a:pt x="786314" y="106666"/>
                  </a:cubicBezTo>
                  <a:cubicBezTo>
                    <a:pt x="706971" y="108869"/>
                    <a:pt x="611695" y="146136"/>
                    <a:pt x="527650" y="207819"/>
                  </a:cubicBezTo>
                  <a:cubicBezTo>
                    <a:pt x="499718" y="228319"/>
                    <a:pt x="474219" y="250625"/>
                    <a:pt x="451689" y="273921"/>
                  </a:cubicBezTo>
                  <a:lnTo>
                    <a:pt x="434962" y="294648"/>
                  </a:lnTo>
                  <a:lnTo>
                    <a:pt x="421205" y="292290"/>
                  </a:lnTo>
                  <a:cubicBezTo>
                    <a:pt x="381511" y="298321"/>
                    <a:pt x="344380" y="342021"/>
                    <a:pt x="321449" y="413862"/>
                  </a:cubicBezTo>
                  <a:cubicBezTo>
                    <a:pt x="285366" y="368402"/>
                    <a:pt x="243892" y="358448"/>
                    <a:pt x="206204" y="379003"/>
                  </a:cubicBezTo>
                  <a:cubicBezTo>
                    <a:pt x="168516" y="399555"/>
                    <a:pt x="134613" y="450614"/>
                    <a:pt x="113670" y="527182"/>
                  </a:cubicBezTo>
                  <a:cubicBezTo>
                    <a:pt x="72527" y="517118"/>
                    <a:pt x="33895" y="570433"/>
                    <a:pt x="22314" y="653287"/>
                  </a:cubicBezTo>
                  <a:cubicBezTo>
                    <a:pt x="13926" y="713234"/>
                    <a:pt x="21342" y="777929"/>
                    <a:pt x="41835" y="823507"/>
                  </a:cubicBezTo>
                  <a:cubicBezTo>
                    <a:pt x="12758" y="859259"/>
                    <a:pt x="-3434" y="927867"/>
                    <a:pt x="614" y="99814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82EDEB6-244D-B1DE-F0D5-4D7479CC42C6}"/>
                </a:ext>
              </a:extLst>
            </p:cNvPr>
            <p:cNvGrpSpPr/>
            <p:nvPr/>
          </p:nvGrpSpPr>
          <p:grpSpPr>
            <a:xfrm>
              <a:off x="8305175" y="772391"/>
              <a:ext cx="2801674" cy="5625444"/>
              <a:chOff x="8305175" y="746490"/>
              <a:chExt cx="2801674" cy="5625444"/>
            </a:xfrm>
            <a:grpFill/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4B461D6A-CE48-0F01-ED7E-8E3BC8D87B8A}"/>
                  </a:ext>
                </a:extLst>
              </p:cNvPr>
              <p:cNvSpPr/>
              <p:nvPr/>
            </p:nvSpPr>
            <p:spPr>
              <a:xfrm rot="4570620">
                <a:off x="10555518" y="3679407"/>
                <a:ext cx="523005" cy="57965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E22181FE-8DA7-1216-B7F4-3CDB53E3CB73}"/>
                  </a:ext>
                </a:extLst>
              </p:cNvPr>
              <p:cNvSpPr/>
              <p:nvPr/>
            </p:nvSpPr>
            <p:spPr>
              <a:xfrm rot="4570620">
                <a:off x="8333501" y="3754123"/>
                <a:ext cx="523005" cy="57965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868A8CB0-CBBB-99AB-904F-023ABBB24DDC}"/>
                  </a:ext>
                </a:extLst>
              </p:cNvPr>
              <p:cNvSpPr/>
              <p:nvPr/>
            </p:nvSpPr>
            <p:spPr>
              <a:xfrm rot="18783087">
                <a:off x="8909603" y="5723601"/>
                <a:ext cx="672433" cy="62423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D0EDF775-2924-7913-C01C-9721EC088796}"/>
                  </a:ext>
                </a:extLst>
              </p:cNvPr>
              <p:cNvSpPr/>
              <p:nvPr/>
            </p:nvSpPr>
            <p:spPr>
              <a:xfrm rot="18783087">
                <a:off x="9677342" y="5702692"/>
                <a:ext cx="672433" cy="62423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0E7B9BCA-1FB6-AA52-543B-D273A29AD841}"/>
                  </a:ext>
                </a:extLst>
              </p:cNvPr>
              <p:cNvSpPr/>
              <p:nvPr/>
            </p:nvSpPr>
            <p:spPr>
              <a:xfrm rot="1375821">
                <a:off x="8515858" y="2084064"/>
                <a:ext cx="974309" cy="2043707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rapezoid 10">
                <a:extLst>
                  <a:ext uri="{FF2B5EF4-FFF2-40B4-BE49-F238E27FC236}">
                    <a16:creationId xmlns:a16="http://schemas.microsoft.com/office/drawing/2014/main" id="{BD94A8ED-D17E-89EF-FBCE-43213704682B}"/>
                  </a:ext>
                </a:extLst>
              </p:cNvPr>
              <p:cNvSpPr/>
              <p:nvPr/>
            </p:nvSpPr>
            <p:spPr>
              <a:xfrm rot="20135346">
                <a:off x="9860929" y="2162729"/>
                <a:ext cx="974309" cy="1917654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rapezoid 11">
                <a:extLst>
                  <a:ext uri="{FF2B5EF4-FFF2-40B4-BE49-F238E27FC236}">
                    <a16:creationId xmlns:a16="http://schemas.microsoft.com/office/drawing/2014/main" id="{F714FCA9-17D1-F6B8-06EF-72F90981BCF0}"/>
                  </a:ext>
                </a:extLst>
              </p:cNvPr>
              <p:cNvSpPr/>
              <p:nvPr/>
            </p:nvSpPr>
            <p:spPr>
              <a:xfrm>
                <a:off x="9003616" y="2167455"/>
                <a:ext cx="1342068" cy="2390876"/>
              </a:xfrm>
              <a:prstGeom prst="trapezoid">
                <a:avLst>
                  <a:gd name="adj" fmla="val 1850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rapezoid 12">
                <a:extLst>
                  <a:ext uri="{FF2B5EF4-FFF2-40B4-BE49-F238E27FC236}">
                    <a16:creationId xmlns:a16="http://schemas.microsoft.com/office/drawing/2014/main" id="{FC3D2305-4A38-3C83-0023-B47826F78326}"/>
                  </a:ext>
                </a:extLst>
              </p:cNvPr>
              <p:cNvSpPr/>
              <p:nvPr/>
            </p:nvSpPr>
            <p:spPr>
              <a:xfrm rot="261697">
                <a:off x="8881892" y="4353754"/>
                <a:ext cx="825785" cy="1625115"/>
              </a:xfrm>
              <a:prstGeom prst="trapezoid">
                <a:avLst>
                  <a:gd name="adj" fmla="val 66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rapezoid 13">
                <a:extLst>
                  <a:ext uri="{FF2B5EF4-FFF2-40B4-BE49-F238E27FC236}">
                    <a16:creationId xmlns:a16="http://schemas.microsoft.com/office/drawing/2014/main" id="{10D91D77-CFA5-6884-F8CD-73334FCB2B85}"/>
                  </a:ext>
                </a:extLst>
              </p:cNvPr>
              <p:cNvSpPr/>
              <p:nvPr/>
            </p:nvSpPr>
            <p:spPr>
              <a:xfrm rot="21345976">
                <a:off x="9665317" y="4280726"/>
                <a:ext cx="825785" cy="1699829"/>
              </a:xfrm>
              <a:prstGeom prst="trapezoid">
                <a:avLst>
                  <a:gd name="adj" fmla="val 66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rapezoid 14">
                <a:extLst>
                  <a:ext uri="{FF2B5EF4-FFF2-40B4-BE49-F238E27FC236}">
                    <a16:creationId xmlns:a16="http://schemas.microsoft.com/office/drawing/2014/main" id="{D7CF302B-BDC7-6B33-B1DB-EBF1B8D45EA9}"/>
                  </a:ext>
                </a:extLst>
              </p:cNvPr>
              <p:cNvSpPr/>
              <p:nvPr/>
            </p:nvSpPr>
            <p:spPr>
              <a:xfrm rot="227118">
                <a:off x="8866970" y="2095815"/>
                <a:ext cx="825785" cy="2391588"/>
              </a:xfrm>
              <a:prstGeom prst="trapezoid">
                <a:avLst>
                  <a:gd name="adj" fmla="val 2480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F75B5F62-309D-0928-6EB1-362939923860}"/>
                  </a:ext>
                </a:extLst>
              </p:cNvPr>
              <p:cNvSpPr/>
              <p:nvPr/>
            </p:nvSpPr>
            <p:spPr>
              <a:xfrm rot="21364874">
                <a:off x="9539991" y="2224880"/>
                <a:ext cx="932650" cy="2241447"/>
              </a:xfrm>
              <a:prstGeom prst="trapezoid">
                <a:avLst>
                  <a:gd name="adj" fmla="val 2841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Diagonal Stripe 16">
                <a:extLst>
                  <a:ext uri="{FF2B5EF4-FFF2-40B4-BE49-F238E27FC236}">
                    <a16:creationId xmlns:a16="http://schemas.microsoft.com/office/drawing/2014/main" id="{7C4B217E-ACC7-781A-1C92-6EC200307919}"/>
                  </a:ext>
                </a:extLst>
              </p:cNvPr>
              <p:cNvSpPr/>
              <p:nvPr/>
            </p:nvSpPr>
            <p:spPr>
              <a:xfrm rot="21192545">
                <a:off x="9690713" y="2126763"/>
                <a:ext cx="669183" cy="727812"/>
              </a:xfrm>
              <a:prstGeom prst="diagStripe">
                <a:avLst>
                  <a:gd name="adj" fmla="val 51366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Diagonal Stripe 17">
                <a:extLst>
                  <a:ext uri="{FF2B5EF4-FFF2-40B4-BE49-F238E27FC236}">
                    <a16:creationId xmlns:a16="http://schemas.microsoft.com/office/drawing/2014/main" id="{1994B78F-3CE8-32BE-75A2-9BBF82252A66}"/>
                  </a:ext>
                </a:extLst>
              </p:cNvPr>
              <p:cNvSpPr/>
              <p:nvPr/>
            </p:nvSpPr>
            <p:spPr>
              <a:xfrm rot="431222" flipH="1">
                <a:off x="8896523" y="2092193"/>
                <a:ext cx="669183" cy="727812"/>
              </a:xfrm>
              <a:prstGeom prst="diagStripe">
                <a:avLst>
                  <a:gd name="adj" fmla="val 51366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6F83978C-D2C4-7EA7-5E66-A0BE2633F7EE}"/>
                  </a:ext>
                </a:extLst>
              </p:cNvPr>
              <p:cNvSpPr/>
              <p:nvPr/>
            </p:nvSpPr>
            <p:spPr>
              <a:xfrm>
                <a:off x="8981441" y="746490"/>
                <a:ext cx="1376748" cy="164372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Cloud 19">
                <a:extLst>
                  <a:ext uri="{FF2B5EF4-FFF2-40B4-BE49-F238E27FC236}">
                    <a16:creationId xmlns:a16="http://schemas.microsoft.com/office/drawing/2014/main" id="{BF395680-68CE-6FC1-A73C-1D1FEF17F0F3}"/>
                  </a:ext>
                </a:extLst>
              </p:cNvPr>
              <p:cNvSpPr/>
              <p:nvPr/>
            </p:nvSpPr>
            <p:spPr>
              <a:xfrm rot="18242396">
                <a:off x="9237546" y="1741731"/>
                <a:ext cx="801686" cy="828361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49384521-BABB-9954-36A0-F2CD3505ECCD}"/>
                  </a:ext>
                </a:extLst>
              </p:cNvPr>
              <p:cNvSpPr/>
              <p:nvPr/>
            </p:nvSpPr>
            <p:spPr>
              <a:xfrm rot="5566291">
                <a:off x="9559585" y="1764475"/>
                <a:ext cx="121826" cy="23912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D4507ED3-71DB-0A03-0556-A8CFB901EA82}"/>
              </a:ext>
            </a:extLst>
          </p:cNvPr>
          <p:cNvSpPr txBox="1"/>
          <p:nvPr/>
        </p:nvSpPr>
        <p:spPr>
          <a:xfrm>
            <a:off x="5759791" y="40963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</a:t>
            </a:r>
            <a:r>
              <a:rPr lang="en-US" dirty="0" err="1"/>
              <a:t>Corrill</a:t>
            </a:r>
            <a:endParaRPr lang="en-US" dirty="0"/>
          </a:p>
          <a:p>
            <a:r>
              <a:rPr lang="en-US" sz="1100" dirty="0"/>
              <a:t>D&amp;C 50:37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D8CDE89-333D-04CA-DD61-545809B0E322}"/>
              </a:ext>
            </a:extLst>
          </p:cNvPr>
          <p:cNvGrpSpPr/>
          <p:nvPr/>
        </p:nvGrpSpPr>
        <p:grpSpPr>
          <a:xfrm>
            <a:off x="5027820" y="579572"/>
            <a:ext cx="2514599" cy="6191500"/>
            <a:chOff x="4405361" y="277256"/>
            <a:chExt cx="2514599" cy="6191500"/>
          </a:xfrm>
          <a:solidFill>
            <a:schemeClr val="bg1"/>
          </a:solidFill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C0E9174-0383-E681-1395-87A8E8AA87A0}"/>
                </a:ext>
              </a:extLst>
            </p:cNvPr>
            <p:cNvSpPr/>
            <p:nvPr/>
          </p:nvSpPr>
          <p:spPr>
            <a:xfrm rot="19780665">
              <a:off x="5681321" y="5764668"/>
              <a:ext cx="502920" cy="70408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4FEF2A-C8C5-3FA5-10E5-AACD00285F1F}"/>
                </a:ext>
              </a:extLst>
            </p:cNvPr>
            <p:cNvSpPr/>
            <p:nvPr/>
          </p:nvSpPr>
          <p:spPr>
            <a:xfrm rot="2700000">
              <a:off x="4918777" y="5810669"/>
              <a:ext cx="502920" cy="70408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97CAE44-D08D-DCBA-49BA-50A777A9A7E8}"/>
                </a:ext>
              </a:extLst>
            </p:cNvPr>
            <p:cNvSpPr/>
            <p:nvPr/>
          </p:nvSpPr>
          <p:spPr>
            <a:xfrm>
              <a:off x="6417040" y="3621539"/>
              <a:ext cx="502920" cy="70408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59E542A-D6EA-DBAA-DD1B-C9A6EFA6CE17}"/>
                </a:ext>
              </a:extLst>
            </p:cNvPr>
            <p:cNvSpPr/>
            <p:nvPr/>
          </p:nvSpPr>
          <p:spPr>
            <a:xfrm>
              <a:off x="4405361" y="3621539"/>
              <a:ext cx="502920" cy="70408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32B795AC-B209-E108-136D-9E3BB50604DC}"/>
                </a:ext>
              </a:extLst>
            </p:cNvPr>
            <p:cNvSpPr/>
            <p:nvPr/>
          </p:nvSpPr>
          <p:spPr>
            <a:xfrm>
              <a:off x="4752487" y="2826749"/>
              <a:ext cx="1760219" cy="2379956"/>
            </a:xfrm>
            <a:prstGeom prst="trapezoid">
              <a:avLst>
                <a:gd name="adj" fmla="val 1698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CB44C35D-365A-1902-9CF7-A8B92DA60E67}"/>
                </a:ext>
              </a:extLst>
            </p:cNvPr>
            <p:cNvSpPr/>
            <p:nvPr/>
          </p:nvSpPr>
          <p:spPr>
            <a:xfrm>
              <a:off x="4821149" y="4096743"/>
              <a:ext cx="1607390" cy="2057229"/>
            </a:xfrm>
            <a:prstGeom prst="trapezoid">
              <a:avLst>
                <a:gd name="adj" fmla="val 1421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AC766DD5-28E1-42B8-E367-19668CDC248D}"/>
                </a:ext>
              </a:extLst>
            </p:cNvPr>
            <p:cNvSpPr/>
            <p:nvPr/>
          </p:nvSpPr>
          <p:spPr>
            <a:xfrm rot="1714014">
              <a:off x="4679736" y="2323291"/>
              <a:ext cx="834743" cy="1885949"/>
            </a:xfrm>
            <a:prstGeom prst="trapezoid">
              <a:avLst>
                <a:gd name="adj" fmla="val 1877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rapezoid 30">
              <a:extLst>
                <a:ext uri="{FF2B5EF4-FFF2-40B4-BE49-F238E27FC236}">
                  <a16:creationId xmlns:a16="http://schemas.microsoft.com/office/drawing/2014/main" id="{A1040D46-8217-C387-C2C0-BA77C43CCF47}"/>
                </a:ext>
              </a:extLst>
            </p:cNvPr>
            <p:cNvSpPr/>
            <p:nvPr/>
          </p:nvSpPr>
          <p:spPr>
            <a:xfrm rot="20009071">
              <a:off x="5821810" y="2323088"/>
              <a:ext cx="834743" cy="1885949"/>
            </a:xfrm>
            <a:prstGeom prst="trapezoid">
              <a:avLst>
                <a:gd name="adj" fmla="val 1877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F331B02C-752B-7FB1-6188-232AB4F46CCB}"/>
                </a:ext>
              </a:extLst>
            </p:cNvPr>
            <p:cNvSpPr/>
            <p:nvPr/>
          </p:nvSpPr>
          <p:spPr>
            <a:xfrm>
              <a:off x="4908281" y="2489969"/>
              <a:ext cx="1508759" cy="188594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B6F71F1E-EB64-9F72-CD78-78CFB48C3461}"/>
                </a:ext>
              </a:extLst>
            </p:cNvPr>
            <p:cNvSpPr/>
            <p:nvPr/>
          </p:nvSpPr>
          <p:spPr>
            <a:xfrm rot="632785">
              <a:off x="4909769" y="2629905"/>
              <a:ext cx="522022" cy="1923125"/>
            </a:xfrm>
            <a:prstGeom prst="trapezoid">
              <a:avLst>
                <a:gd name="adj" fmla="val 774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1E727A32-E8DB-5DD1-62E4-EC73DC7DB73A}"/>
                </a:ext>
              </a:extLst>
            </p:cNvPr>
            <p:cNvSpPr/>
            <p:nvPr/>
          </p:nvSpPr>
          <p:spPr>
            <a:xfrm rot="21030941">
              <a:off x="5840120" y="2521042"/>
              <a:ext cx="522022" cy="1998529"/>
            </a:xfrm>
            <a:prstGeom prst="trapezoid">
              <a:avLst>
                <a:gd name="adj" fmla="val 774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20">
              <a:extLst>
                <a:ext uri="{FF2B5EF4-FFF2-40B4-BE49-F238E27FC236}">
                  <a16:creationId xmlns:a16="http://schemas.microsoft.com/office/drawing/2014/main" id="{C71DBE33-38EE-FFB3-FF7F-A1D55C6BAF0A}"/>
                </a:ext>
              </a:extLst>
            </p:cNvPr>
            <p:cNvSpPr/>
            <p:nvPr/>
          </p:nvSpPr>
          <p:spPr>
            <a:xfrm>
              <a:off x="6291310" y="4250189"/>
              <a:ext cx="125730" cy="62865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ed Rectangle 21">
              <a:extLst>
                <a:ext uri="{FF2B5EF4-FFF2-40B4-BE49-F238E27FC236}">
                  <a16:creationId xmlns:a16="http://schemas.microsoft.com/office/drawing/2014/main" id="{2F789C9C-C39C-E991-446A-DE3719C303ED}"/>
                </a:ext>
              </a:extLst>
            </p:cNvPr>
            <p:cNvSpPr/>
            <p:nvPr/>
          </p:nvSpPr>
          <p:spPr>
            <a:xfrm>
              <a:off x="4908281" y="4250189"/>
              <a:ext cx="75436" cy="50292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3065C750-F5E0-BC28-D622-B89F91070031}"/>
                </a:ext>
              </a:extLst>
            </p:cNvPr>
            <p:cNvCxnSpPr/>
            <p:nvPr/>
          </p:nvCxnSpPr>
          <p:spPr>
            <a:xfrm>
              <a:off x="5596979" y="5055562"/>
              <a:ext cx="26421" cy="105592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ounded Rectangle 29">
              <a:extLst>
                <a:ext uri="{FF2B5EF4-FFF2-40B4-BE49-F238E27FC236}">
                  <a16:creationId xmlns:a16="http://schemas.microsoft.com/office/drawing/2014/main" id="{850B6C21-9529-7129-5DA3-899EBFD6271B}"/>
                </a:ext>
              </a:extLst>
            </p:cNvPr>
            <p:cNvSpPr/>
            <p:nvPr/>
          </p:nvSpPr>
          <p:spPr>
            <a:xfrm rot="21154251">
              <a:off x="6034655" y="1404114"/>
              <a:ext cx="362859" cy="108712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0">
              <a:extLst>
                <a:ext uri="{FF2B5EF4-FFF2-40B4-BE49-F238E27FC236}">
                  <a16:creationId xmlns:a16="http://schemas.microsoft.com/office/drawing/2014/main" id="{C5EE209A-45E9-B8AD-DCD3-1209A7645B17}"/>
                </a:ext>
              </a:extLst>
            </p:cNvPr>
            <p:cNvSpPr/>
            <p:nvPr/>
          </p:nvSpPr>
          <p:spPr>
            <a:xfrm rot="795701">
              <a:off x="4919134" y="1390767"/>
              <a:ext cx="430570" cy="110667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up 290">
              <a:extLst>
                <a:ext uri="{FF2B5EF4-FFF2-40B4-BE49-F238E27FC236}">
                  <a16:creationId xmlns:a16="http://schemas.microsoft.com/office/drawing/2014/main" id="{CD446E9A-EEFE-7197-0845-9C1AA1C7DE9F}"/>
                </a:ext>
              </a:extLst>
            </p:cNvPr>
            <p:cNvGrpSpPr/>
            <p:nvPr/>
          </p:nvGrpSpPr>
          <p:grpSpPr>
            <a:xfrm>
              <a:off x="5090855" y="2479766"/>
              <a:ext cx="1059011" cy="880110"/>
              <a:chOff x="3864471" y="1752599"/>
              <a:chExt cx="848344" cy="705031"/>
            </a:xfrm>
            <a:grpFill/>
          </p:grpSpPr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4B808BEA-CF8C-7B5F-FA47-E6A3BDA474E0}"/>
                  </a:ext>
                </a:extLst>
              </p:cNvPr>
              <p:cNvSpPr/>
              <p:nvPr/>
            </p:nvSpPr>
            <p:spPr>
              <a:xfrm rot="5400000">
                <a:off x="4065250" y="1802149"/>
                <a:ext cx="396404" cy="297303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Isosceles Triangle 44">
                <a:extLst>
                  <a:ext uri="{FF2B5EF4-FFF2-40B4-BE49-F238E27FC236}">
                    <a16:creationId xmlns:a16="http://schemas.microsoft.com/office/drawing/2014/main" id="{5C5A7448-8C8F-3F1D-D2CC-BC4641F91471}"/>
                  </a:ext>
                </a:extLst>
              </p:cNvPr>
              <p:cNvSpPr/>
              <p:nvPr/>
            </p:nvSpPr>
            <p:spPr>
              <a:xfrm rot="16399489">
                <a:off x="4225146" y="1810437"/>
                <a:ext cx="396404" cy="297303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rapezoid 45">
                <a:extLst>
                  <a:ext uri="{FF2B5EF4-FFF2-40B4-BE49-F238E27FC236}">
                    <a16:creationId xmlns:a16="http://schemas.microsoft.com/office/drawing/2014/main" id="{4BF126C3-B61B-CA0F-FCCB-57216F7D22AC}"/>
                  </a:ext>
                </a:extLst>
              </p:cNvPr>
              <p:cNvSpPr/>
              <p:nvPr/>
            </p:nvSpPr>
            <p:spPr>
              <a:xfrm rot="21110260">
                <a:off x="4315486" y="2020475"/>
                <a:ext cx="175237" cy="437155"/>
              </a:xfrm>
              <a:prstGeom prst="trapezoid">
                <a:avLst>
                  <a:gd name="adj" fmla="val 2236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Trapezoid 46">
                <a:extLst>
                  <a:ext uri="{FF2B5EF4-FFF2-40B4-BE49-F238E27FC236}">
                    <a16:creationId xmlns:a16="http://schemas.microsoft.com/office/drawing/2014/main" id="{488FCDB1-A221-3C95-BFA5-E945B9F272F3}"/>
                  </a:ext>
                </a:extLst>
              </p:cNvPr>
              <p:cNvSpPr/>
              <p:nvPr/>
            </p:nvSpPr>
            <p:spPr>
              <a:xfrm rot="929944">
                <a:off x="4170023" y="1966266"/>
                <a:ext cx="175237" cy="437155"/>
              </a:xfrm>
              <a:prstGeom prst="trapezoid">
                <a:avLst>
                  <a:gd name="adj" fmla="val 2236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rapezoid 47">
                <a:extLst>
                  <a:ext uri="{FF2B5EF4-FFF2-40B4-BE49-F238E27FC236}">
                    <a16:creationId xmlns:a16="http://schemas.microsoft.com/office/drawing/2014/main" id="{8646B4F1-3B15-175C-A261-F08575DB18D5}"/>
                  </a:ext>
                </a:extLst>
              </p:cNvPr>
              <p:cNvSpPr/>
              <p:nvPr/>
            </p:nvSpPr>
            <p:spPr>
              <a:xfrm rot="15405854">
                <a:off x="4547583" y="1764947"/>
                <a:ext cx="125035" cy="205428"/>
              </a:xfrm>
              <a:prstGeom prst="trapezoid">
                <a:avLst>
                  <a:gd name="adj" fmla="val 2236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Trapezoid 48">
                <a:extLst>
                  <a:ext uri="{FF2B5EF4-FFF2-40B4-BE49-F238E27FC236}">
                    <a16:creationId xmlns:a16="http://schemas.microsoft.com/office/drawing/2014/main" id="{B75048C8-D19F-3D65-3E1D-72A2602B65EE}"/>
                  </a:ext>
                </a:extLst>
              </p:cNvPr>
              <p:cNvSpPr/>
              <p:nvPr/>
            </p:nvSpPr>
            <p:spPr>
              <a:xfrm rot="6200046">
                <a:off x="3992927" y="1668211"/>
                <a:ext cx="141818" cy="398729"/>
              </a:xfrm>
              <a:prstGeom prst="trapezoid">
                <a:avLst>
                  <a:gd name="adj" fmla="val 2236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1A30C1F-1A61-875E-C2D8-7A67C44189DE}"/>
                </a:ext>
              </a:extLst>
            </p:cNvPr>
            <p:cNvSpPr/>
            <p:nvPr/>
          </p:nvSpPr>
          <p:spPr>
            <a:xfrm>
              <a:off x="5034011" y="981210"/>
              <a:ext cx="1257300" cy="17602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E0E43F5-DA0A-F590-CE18-29DDBEBFA7C9}"/>
                </a:ext>
              </a:extLst>
            </p:cNvPr>
            <p:cNvSpPr/>
            <p:nvPr/>
          </p:nvSpPr>
          <p:spPr>
            <a:xfrm>
              <a:off x="4989636" y="1191817"/>
              <a:ext cx="1383029" cy="3292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ylinder 42">
              <a:extLst>
                <a:ext uri="{FF2B5EF4-FFF2-40B4-BE49-F238E27FC236}">
                  <a16:creationId xmlns:a16="http://schemas.microsoft.com/office/drawing/2014/main" id="{EE983E82-1E55-0030-5B6D-7E2D8CED6F6C}"/>
                </a:ext>
              </a:extLst>
            </p:cNvPr>
            <p:cNvSpPr/>
            <p:nvPr/>
          </p:nvSpPr>
          <p:spPr>
            <a:xfrm>
              <a:off x="5156428" y="277256"/>
              <a:ext cx="1045206" cy="1107962"/>
            </a:xfrm>
            <a:prstGeom prst="can">
              <a:avLst>
                <a:gd name="adj" fmla="val 2142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DA8BF5D-D9DA-B73B-1F41-D9E32A795224}"/>
              </a:ext>
            </a:extLst>
          </p:cNvPr>
          <p:cNvGrpSpPr/>
          <p:nvPr/>
        </p:nvGrpSpPr>
        <p:grpSpPr>
          <a:xfrm>
            <a:off x="272437" y="205881"/>
            <a:ext cx="729843" cy="769441"/>
            <a:chOff x="520117" y="178516"/>
            <a:chExt cx="729843" cy="769441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80ED53B9-DFE8-FC4E-270D-4BDDFE3EF8FB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F1BCE66-A268-991C-4FE8-B264857E0DA6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A6B74718-AA29-0F90-847B-82B6D3AA272C}"/>
              </a:ext>
            </a:extLst>
          </p:cNvPr>
          <p:cNvSpPr txBox="1"/>
          <p:nvPr/>
        </p:nvSpPr>
        <p:spPr>
          <a:xfrm>
            <a:off x="9139932" y="251857"/>
            <a:ext cx="2387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James </a:t>
            </a:r>
            <a:r>
              <a:rPr lang="en-US" dirty="0" err="1"/>
              <a:t>Covel</a:t>
            </a:r>
            <a:r>
              <a:rPr lang="en-US" dirty="0"/>
              <a:t> (</a:t>
            </a:r>
            <a:r>
              <a:rPr lang="en-US" dirty="0" err="1"/>
              <a:t>Covill</a:t>
            </a:r>
            <a:r>
              <a:rPr lang="en-US" dirty="0"/>
              <a:t>)</a:t>
            </a:r>
          </a:p>
          <a:p>
            <a:r>
              <a:rPr lang="en-US" sz="1000" dirty="0"/>
              <a:t>D&amp;C 39:7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C35CFD9F-E2E3-8E66-9233-7F1E73DC1C2E}"/>
              </a:ext>
            </a:extLst>
          </p:cNvPr>
          <p:cNvGrpSpPr/>
          <p:nvPr/>
        </p:nvGrpSpPr>
        <p:grpSpPr>
          <a:xfrm>
            <a:off x="9019566" y="861828"/>
            <a:ext cx="2426781" cy="5823407"/>
            <a:chOff x="823313" y="593344"/>
            <a:chExt cx="2426781" cy="5823407"/>
          </a:xfrm>
          <a:solidFill>
            <a:schemeClr val="bg1"/>
          </a:solidFill>
        </p:grpSpPr>
        <p:sp>
          <p:nvSpPr>
            <p:cNvPr id="96" name="Double Wave 95">
              <a:extLst>
                <a:ext uri="{FF2B5EF4-FFF2-40B4-BE49-F238E27FC236}">
                  <a16:creationId xmlns:a16="http://schemas.microsoft.com/office/drawing/2014/main" id="{34846C92-C3F9-AEBD-C239-61BC34BE245C}"/>
                </a:ext>
              </a:extLst>
            </p:cNvPr>
            <p:cNvSpPr/>
            <p:nvPr/>
          </p:nvSpPr>
          <p:spPr>
            <a:xfrm rot="6538139">
              <a:off x="969581" y="1200732"/>
              <a:ext cx="753600" cy="334729"/>
            </a:xfrm>
            <a:prstGeom prst="doubleWave">
              <a:avLst>
                <a:gd name="adj1" fmla="val 7619"/>
                <a:gd name="adj2" fmla="val -1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Double Wave 96">
              <a:extLst>
                <a:ext uri="{FF2B5EF4-FFF2-40B4-BE49-F238E27FC236}">
                  <a16:creationId xmlns:a16="http://schemas.microsoft.com/office/drawing/2014/main" id="{B31573F6-AC3B-078E-0E66-6E3AF736ED32}"/>
                </a:ext>
              </a:extLst>
            </p:cNvPr>
            <p:cNvSpPr/>
            <p:nvPr/>
          </p:nvSpPr>
          <p:spPr>
            <a:xfrm rot="5400000">
              <a:off x="2247479" y="1167916"/>
              <a:ext cx="753600" cy="334729"/>
            </a:xfrm>
            <a:prstGeom prst="doubleWave">
              <a:avLst>
                <a:gd name="adj1" fmla="val 7619"/>
                <a:gd name="adj2" fmla="val -1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405C1DC-E0ED-D8C5-EB9C-3A36A00F9BBB}"/>
                </a:ext>
              </a:extLst>
            </p:cNvPr>
            <p:cNvSpPr/>
            <p:nvPr/>
          </p:nvSpPr>
          <p:spPr>
            <a:xfrm rot="4570620">
              <a:off x="2735288" y="3763348"/>
              <a:ext cx="527520" cy="5020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023EBA66-D6EB-F6E5-3876-D1581696F5F0}"/>
                </a:ext>
              </a:extLst>
            </p:cNvPr>
            <p:cNvSpPr/>
            <p:nvPr/>
          </p:nvSpPr>
          <p:spPr>
            <a:xfrm rot="4570620">
              <a:off x="810600" y="3838709"/>
              <a:ext cx="527520" cy="5020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070BAF22-5D24-E18F-E280-E0ACEDF1DF19}"/>
                </a:ext>
              </a:extLst>
            </p:cNvPr>
            <p:cNvSpPr/>
            <p:nvPr/>
          </p:nvSpPr>
          <p:spPr>
            <a:xfrm rot="18783087">
              <a:off x="1294521" y="5807278"/>
              <a:ext cx="678240" cy="54070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B9B2DDC8-0CF5-BCC6-3CE5-4F80165A5E7B}"/>
                </a:ext>
              </a:extLst>
            </p:cNvPr>
            <p:cNvSpPr/>
            <p:nvPr/>
          </p:nvSpPr>
          <p:spPr>
            <a:xfrm rot="18783087">
              <a:off x="1963978" y="5807278"/>
              <a:ext cx="678240" cy="54070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>
              <a:extLst>
                <a:ext uri="{FF2B5EF4-FFF2-40B4-BE49-F238E27FC236}">
                  <a16:creationId xmlns:a16="http://schemas.microsoft.com/office/drawing/2014/main" id="{F66039C1-97DB-4EF0-E195-B67BA8C28B02}"/>
                </a:ext>
              </a:extLst>
            </p:cNvPr>
            <p:cNvSpPr/>
            <p:nvPr/>
          </p:nvSpPr>
          <p:spPr>
            <a:xfrm rot="1375821">
              <a:off x="1005806" y="2112945"/>
              <a:ext cx="843937" cy="206135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rapezoid 102">
              <a:extLst>
                <a:ext uri="{FF2B5EF4-FFF2-40B4-BE49-F238E27FC236}">
                  <a16:creationId xmlns:a16="http://schemas.microsoft.com/office/drawing/2014/main" id="{D81F324A-7294-732D-B24B-8E65A865B758}"/>
                </a:ext>
              </a:extLst>
            </p:cNvPr>
            <p:cNvSpPr/>
            <p:nvPr/>
          </p:nvSpPr>
          <p:spPr>
            <a:xfrm rot="20135346">
              <a:off x="2168814" y="2189202"/>
              <a:ext cx="843937" cy="193421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rapezoid 103">
              <a:extLst>
                <a:ext uri="{FF2B5EF4-FFF2-40B4-BE49-F238E27FC236}">
                  <a16:creationId xmlns:a16="http://schemas.microsoft.com/office/drawing/2014/main" id="{CA2E8BE7-A3DD-E81B-0529-3536C7FB2D65}"/>
                </a:ext>
              </a:extLst>
            </p:cNvPr>
            <p:cNvSpPr/>
            <p:nvPr/>
          </p:nvSpPr>
          <p:spPr>
            <a:xfrm>
              <a:off x="1364090" y="2197056"/>
              <a:ext cx="1226692" cy="2411520"/>
            </a:xfrm>
            <a:prstGeom prst="trapezoid">
              <a:avLst>
                <a:gd name="adj" fmla="val 1850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rapezoid 104">
              <a:extLst>
                <a:ext uri="{FF2B5EF4-FFF2-40B4-BE49-F238E27FC236}">
                  <a16:creationId xmlns:a16="http://schemas.microsoft.com/office/drawing/2014/main" id="{D5BF31B1-3334-3CF9-3C87-3A7FCEFD2911}"/>
                </a:ext>
              </a:extLst>
            </p:cNvPr>
            <p:cNvSpPr/>
            <p:nvPr/>
          </p:nvSpPr>
          <p:spPr>
            <a:xfrm>
              <a:off x="1322860" y="4402233"/>
              <a:ext cx="715287" cy="1639148"/>
            </a:xfrm>
            <a:prstGeom prst="trapezoid">
              <a:avLst>
                <a:gd name="adj" fmla="val 66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ED6D3833-3350-BC09-B194-AE0E55F9A3E3}"/>
                </a:ext>
              </a:extLst>
            </p:cNvPr>
            <p:cNvSpPr/>
            <p:nvPr/>
          </p:nvSpPr>
          <p:spPr>
            <a:xfrm rot="21345976">
              <a:off x="2001455" y="4328575"/>
              <a:ext cx="715287" cy="1714507"/>
            </a:xfrm>
            <a:prstGeom prst="trapezoid">
              <a:avLst>
                <a:gd name="adj" fmla="val 66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9A44BD9E-0CFA-F534-746C-914718D1CC4B}"/>
                </a:ext>
              </a:extLst>
            </p:cNvPr>
            <p:cNvSpPr/>
            <p:nvPr/>
          </p:nvSpPr>
          <p:spPr>
            <a:xfrm rot="15545603">
              <a:off x="1836486" y="2137562"/>
              <a:ext cx="342965" cy="763027"/>
            </a:xfrm>
            <a:prstGeom prst="trapezoid">
              <a:avLst>
                <a:gd name="adj" fmla="val 2451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rapezoid 107">
              <a:extLst>
                <a:ext uri="{FF2B5EF4-FFF2-40B4-BE49-F238E27FC236}">
                  <a16:creationId xmlns:a16="http://schemas.microsoft.com/office/drawing/2014/main" id="{D03CD92C-01B7-C0B5-4EFB-6AF652178508}"/>
                </a:ext>
              </a:extLst>
            </p:cNvPr>
            <p:cNvSpPr/>
            <p:nvPr/>
          </p:nvSpPr>
          <p:spPr>
            <a:xfrm>
              <a:off x="1305950" y="2265248"/>
              <a:ext cx="715287" cy="2271633"/>
            </a:xfrm>
            <a:prstGeom prst="trapezoid">
              <a:avLst>
                <a:gd name="adj" fmla="val 316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5F6A3066-7A5D-AAEF-769E-7C3C853415A2}"/>
                </a:ext>
              </a:extLst>
            </p:cNvPr>
            <p:cNvSpPr/>
            <p:nvPr/>
          </p:nvSpPr>
          <p:spPr>
            <a:xfrm rot="21364874">
              <a:off x="1943431" y="2192920"/>
              <a:ext cx="807852" cy="2260801"/>
            </a:xfrm>
            <a:prstGeom prst="trapezoid">
              <a:avLst>
                <a:gd name="adj" fmla="val 36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A9E0F815-F623-CEA0-4C7F-84BB9ED00E26}"/>
                </a:ext>
              </a:extLst>
            </p:cNvPr>
            <p:cNvSpPr/>
            <p:nvPr/>
          </p:nvSpPr>
          <p:spPr>
            <a:xfrm>
              <a:off x="1262699" y="765215"/>
              <a:ext cx="1422596" cy="165792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Cloud 110">
              <a:extLst>
                <a:ext uri="{FF2B5EF4-FFF2-40B4-BE49-F238E27FC236}">
                  <a16:creationId xmlns:a16="http://schemas.microsoft.com/office/drawing/2014/main" id="{42EEE63C-0A6A-BF21-7FE9-1B594A1920CF}"/>
                </a:ext>
              </a:extLst>
            </p:cNvPr>
            <p:cNvSpPr/>
            <p:nvPr/>
          </p:nvSpPr>
          <p:spPr>
            <a:xfrm rot="18242396">
              <a:off x="1629133" y="1968132"/>
              <a:ext cx="697196" cy="661484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C06DB053-9038-209E-4A2A-A27B3E85B168}"/>
                </a:ext>
              </a:extLst>
            </p:cNvPr>
            <p:cNvSpPr/>
            <p:nvPr/>
          </p:nvSpPr>
          <p:spPr>
            <a:xfrm rot="5146170">
              <a:off x="1894511" y="1931669"/>
              <a:ext cx="152805" cy="29771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0E829787-641B-AAC8-CE7F-6E35F393FF5D}"/>
                </a:ext>
              </a:extLst>
            </p:cNvPr>
            <p:cNvSpPr/>
            <p:nvPr/>
          </p:nvSpPr>
          <p:spPr>
            <a:xfrm rot="18242396">
              <a:off x="1499630" y="423727"/>
              <a:ext cx="893539" cy="1232773"/>
            </a:xfrm>
            <a:custGeom>
              <a:avLst/>
              <a:gdLst>
                <a:gd name="connsiteX0" fmla="*/ 808111 w 893539"/>
                <a:gd name="connsiteY0" fmla="*/ 416780 h 1232773"/>
                <a:gd name="connsiteX1" fmla="*/ 823473 w 893539"/>
                <a:gd name="connsiteY1" fmla="*/ 444833 h 1232773"/>
                <a:gd name="connsiteX2" fmla="*/ 821666 w 893539"/>
                <a:gd name="connsiteY2" fmla="*/ 492914 h 1232773"/>
                <a:gd name="connsiteX3" fmla="*/ 835561 w 893539"/>
                <a:gd name="connsiteY3" fmla="*/ 527925 h 1232773"/>
                <a:gd name="connsiteX4" fmla="*/ 835182 w 893539"/>
                <a:gd name="connsiteY4" fmla="*/ 548978 h 1232773"/>
                <a:gd name="connsiteX5" fmla="*/ 859092 w 893539"/>
                <a:gd name="connsiteY5" fmla="*/ 563624 h 1232773"/>
                <a:gd name="connsiteX6" fmla="*/ 869239 w 893539"/>
                <a:gd name="connsiteY6" fmla="*/ 898199 h 1232773"/>
                <a:gd name="connsiteX7" fmla="*/ 879387 w 893539"/>
                <a:gd name="connsiteY7" fmla="*/ 1232773 h 1232773"/>
                <a:gd name="connsiteX8" fmla="*/ 618925 w 893539"/>
                <a:gd name="connsiteY8" fmla="*/ 1073232 h 1232773"/>
                <a:gd name="connsiteX9" fmla="*/ 628876 w 893539"/>
                <a:gd name="connsiteY9" fmla="*/ 779908 h 1232773"/>
                <a:gd name="connsiteX10" fmla="*/ 614727 w 893539"/>
                <a:gd name="connsiteY10" fmla="*/ 750869 h 1232773"/>
                <a:gd name="connsiteX11" fmla="*/ 577171 w 893539"/>
                <a:gd name="connsiteY11" fmla="*/ 747866 h 1232773"/>
                <a:gd name="connsiteX12" fmla="*/ 542433 w 893539"/>
                <a:gd name="connsiteY12" fmla="*/ 715515 h 1232773"/>
                <a:gd name="connsiteX13" fmla="*/ 424780 w 893539"/>
                <a:gd name="connsiteY13" fmla="*/ 680039 h 1232773"/>
                <a:gd name="connsiteX14" fmla="*/ 373051 w 893539"/>
                <a:gd name="connsiteY14" fmla="*/ 640560 h 1232773"/>
                <a:gd name="connsiteX15" fmla="*/ 384104 w 893539"/>
                <a:gd name="connsiteY15" fmla="*/ 587271 h 1232773"/>
                <a:gd name="connsiteX16" fmla="*/ 360763 w 893539"/>
                <a:gd name="connsiteY16" fmla="*/ 532598 h 1232773"/>
                <a:gd name="connsiteX17" fmla="*/ 372293 w 893539"/>
                <a:gd name="connsiteY17" fmla="*/ 505416 h 1232773"/>
                <a:gd name="connsiteX18" fmla="*/ 365013 w 893539"/>
                <a:gd name="connsiteY18" fmla="*/ 497956 h 1232773"/>
                <a:gd name="connsiteX19" fmla="*/ 217918 w 893539"/>
                <a:gd name="connsiteY19" fmla="*/ 293380 h 1232773"/>
                <a:gd name="connsiteX20" fmla="*/ 0 w 893539"/>
                <a:gd name="connsiteY20" fmla="*/ 39303 h 1232773"/>
                <a:gd name="connsiteX21" fmla="*/ 302902 w 893539"/>
                <a:gd name="connsiteY21" fmla="*/ 0 h 1232773"/>
                <a:gd name="connsiteX22" fmla="*/ 520820 w 893539"/>
                <a:gd name="connsiteY22" fmla="*/ 254077 h 1232773"/>
                <a:gd name="connsiteX23" fmla="*/ 612754 w 893539"/>
                <a:gd name="connsiteY23" fmla="*/ 340595 h 1232773"/>
                <a:gd name="connsiteX24" fmla="*/ 621788 w 893539"/>
                <a:gd name="connsiteY24" fmla="*/ 362098 h 1232773"/>
                <a:gd name="connsiteX25" fmla="*/ 623212 w 893539"/>
                <a:gd name="connsiteY25" fmla="*/ 360163 h 1232773"/>
                <a:gd name="connsiteX26" fmla="*/ 644580 w 893539"/>
                <a:gd name="connsiteY26" fmla="*/ 350224 h 1232773"/>
                <a:gd name="connsiteX27" fmla="*/ 669588 w 893539"/>
                <a:gd name="connsiteY27" fmla="*/ 353830 h 1232773"/>
                <a:gd name="connsiteX28" fmla="*/ 689007 w 893539"/>
                <a:gd name="connsiteY28" fmla="*/ 371039 h 1232773"/>
                <a:gd name="connsiteX29" fmla="*/ 689587 w 893539"/>
                <a:gd name="connsiteY29" fmla="*/ 371553 h 1232773"/>
                <a:gd name="connsiteX30" fmla="*/ 751632 w 893539"/>
                <a:gd name="connsiteY30" fmla="*/ 354806 h 1232773"/>
                <a:gd name="connsiteX31" fmla="*/ 783095 w 893539"/>
                <a:gd name="connsiteY31" fmla="*/ 400493 h 1232773"/>
                <a:gd name="connsiteX32" fmla="*/ 783268 w 893539"/>
                <a:gd name="connsiteY32" fmla="*/ 400606 h 1232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893539" h="1232773">
                  <a:moveTo>
                    <a:pt x="808111" y="416780"/>
                  </a:moveTo>
                  <a:cubicBezTo>
                    <a:pt x="815054" y="424402"/>
                    <a:pt x="820388" y="433987"/>
                    <a:pt x="823473" y="444833"/>
                  </a:cubicBezTo>
                  <a:cubicBezTo>
                    <a:pt x="827958" y="460580"/>
                    <a:pt x="827319" y="477682"/>
                    <a:pt x="821666" y="492914"/>
                  </a:cubicBezTo>
                  <a:cubicBezTo>
                    <a:pt x="828614" y="503359"/>
                    <a:pt x="833303" y="515351"/>
                    <a:pt x="835561" y="527925"/>
                  </a:cubicBezTo>
                  <a:lnTo>
                    <a:pt x="835182" y="548978"/>
                  </a:lnTo>
                  <a:lnTo>
                    <a:pt x="859092" y="563624"/>
                  </a:lnTo>
                  <a:cubicBezTo>
                    <a:pt x="938995" y="672828"/>
                    <a:pt x="789337" y="788994"/>
                    <a:pt x="869239" y="898199"/>
                  </a:cubicBezTo>
                  <a:cubicBezTo>
                    <a:pt x="949143" y="1007402"/>
                    <a:pt x="799485" y="1123569"/>
                    <a:pt x="879387" y="1232773"/>
                  </a:cubicBezTo>
                  <a:lnTo>
                    <a:pt x="618925" y="1073232"/>
                  </a:lnTo>
                  <a:cubicBezTo>
                    <a:pt x="549009" y="977678"/>
                    <a:pt x="654852" y="876794"/>
                    <a:pt x="628876" y="779908"/>
                  </a:cubicBezTo>
                  <a:lnTo>
                    <a:pt x="614727" y="750869"/>
                  </a:lnTo>
                  <a:lnTo>
                    <a:pt x="577171" y="747866"/>
                  </a:lnTo>
                  <a:cubicBezTo>
                    <a:pt x="563319" y="741587"/>
                    <a:pt x="551089" y="730508"/>
                    <a:pt x="542433" y="715515"/>
                  </a:cubicBezTo>
                  <a:cubicBezTo>
                    <a:pt x="501570" y="743978"/>
                    <a:pt x="448496" y="727979"/>
                    <a:pt x="424780" y="680039"/>
                  </a:cubicBezTo>
                  <a:cubicBezTo>
                    <a:pt x="401483" y="683190"/>
                    <a:pt x="379608" y="666499"/>
                    <a:pt x="373051" y="640560"/>
                  </a:cubicBezTo>
                  <a:cubicBezTo>
                    <a:pt x="368301" y="621794"/>
                    <a:pt x="372500" y="601540"/>
                    <a:pt x="384104" y="587271"/>
                  </a:cubicBezTo>
                  <a:cubicBezTo>
                    <a:pt x="367640" y="576079"/>
                    <a:pt x="358471" y="554600"/>
                    <a:pt x="360763" y="532598"/>
                  </a:cubicBezTo>
                  <a:lnTo>
                    <a:pt x="372293" y="505416"/>
                  </a:lnTo>
                  <a:lnTo>
                    <a:pt x="365013" y="497956"/>
                  </a:lnTo>
                  <a:cubicBezTo>
                    <a:pt x="315981" y="429764"/>
                    <a:pt x="315980" y="319520"/>
                    <a:pt x="217918" y="293380"/>
                  </a:cubicBezTo>
                  <a:cubicBezTo>
                    <a:pt x="87169" y="258528"/>
                    <a:pt x="130749" y="74156"/>
                    <a:pt x="0" y="39303"/>
                  </a:cubicBezTo>
                  <a:lnTo>
                    <a:pt x="302902" y="0"/>
                  </a:lnTo>
                  <a:cubicBezTo>
                    <a:pt x="433651" y="34852"/>
                    <a:pt x="390071" y="219224"/>
                    <a:pt x="520820" y="254077"/>
                  </a:cubicBezTo>
                  <a:cubicBezTo>
                    <a:pt x="569851" y="267147"/>
                    <a:pt x="594367" y="301242"/>
                    <a:pt x="612754" y="340595"/>
                  </a:cubicBezTo>
                  <a:lnTo>
                    <a:pt x="621788" y="362098"/>
                  </a:lnTo>
                  <a:lnTo>
                    <a:pt x="623212" y="360163"/>
                  </a:lnTo>
                  <a:cubicBezTo>
                    <a:pt x="629444" y="354972"/>
                    <a:pt x="636750" y="351505"/>
                    <a:pt x="644580" y="350224"/>
                  </a:cubicBezTo>
                  <a:cubicBezTo>
                    <a:pt x="653198" y="348812"/>
                    <a:pt x="661811" y="350145"/>
                    <a:pt x="669588" y="353830"/>
                  </a:cubicBezTo>
                  <a:lnTo>
                    <a:pt x="689007" y="371039"/>
                  </a:lnTo>
                  <a:lnTo>
                    <a:pt x="689587" y="371553"/>
                  </a:lnTo>
                  <a:cubicBezTo>
                    <a:pt x="704817" y="350851"/>
                    <a:pt x="730010" y="344053"/>
                    <a:pt x="751632" y="354806"/>
                  </a:cubicBezTo>
                  <a:cubicBezTo>
                    <a:pt x="768107" y="362997"/>
                    <a:pt x="779921" y="380146"/>
                    <a:pt x="783095" y="400493"/>
                  </a:cubicBezTo>
                  <a:lnTo>
                    <a:pt x="783268" y="400606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513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A48735-AB91-8FFA-02E1-235A0B4E4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Oval 67">
            <a:extLst>
              <a:ext uri="{FF2B5EF4-FFF2-40B4-BE49-F238E27FC236}">
                <a16:creationId xmlns:a16="http://schemas.microsoft.com/office/drawing/2014/main" id="{A588C5DF-571A-761A-3D52-565D72B92C73}"/>
              </a:ext>
            </a:extLst>
          </p:cNvPr>
          <p:cNvSpPr/>
          <p:nvPr/>
        </p:nvSpPr>
        <p:spPr>
          <a:xfrm rot="3144825">
            <a:off x="1464034" y="6058465"/>
            <a:ext cx="479791" cy="58242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E82622BE-ECAF-4349-306A-ED4FB5BAFB6F}"/>
              </a:ext>
            </a:extLst>
          </p:cNvPr>
          <p:cNvSpPr/>
          <p:nvPr/>
        </p:nvSpPr>
        <p:spPr>
          <a:xfrm rot="18783087">
            <a:off x="2236017" y="6069928"/>
            <a:ext cx="527353" cy="5578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5A24E657-16BB-2679-E501-61BEAA089C26}"/>
              </a:ext>
            </a:extLst>
          </p:cNvPr>
          <p:cNvSpPr/>
          <p:nvPr/>
        </p:nvSpPr>
        <p:spPr>
          <a:xfrm>
            <a:off x="1345282" y="4352779"/>
            <a:ext cx="1721214" cy="2092920"/>
          </a:xfrm>
          <a:prstGeom prst="trapezoid">
            <a:avLst>
              <a:gd name="adj" fmla="val 159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BAF675-D2EA-8185-7623-2D79429DADC9}"/>
              </a:ext>
            </a:extLst>
          </p:cNvPr>
          <p:cNvSpPr txBox="1"/>
          <p:nvPr/>
        </p:nvSpPr>
        <p:spPr>
          <a:xfrm>
            <a:off x="2990179" y="632486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Oliver Cowdery</a:t>
            </a:r>
          </a:p>
          <a:p>
            <a:r>
              <a:rPr lang="en-US" sz="1100" dirty="0"/>
              <a:t>D&amp;C 110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5EF00D4-67D4-4875-9CB8-C2D95CBE3A04}"/>
              </a:ext>
            </a:extLst>
          </p:cNvPr>
          <p:cNvSpPr/>
          <p:nvPr/>
        </p:nvSpPr>
        <p:spPr>
          <a:xfrm rot="1664744">
            <a:off x="898748" y="4016959"/>
            <a:ext cx="377035" cy="58242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2F5E246-E103-98F4-C665-48C346C8F7F6}"/>
              </a:ext>
            </a:extLst>
          </p:cNvPr>
          <p:cNvSpPr/>
          <p:nvPr/>
        </p:nvSpPr>
        <p:spPr>
          <a:xfrm rot="19985449">
            <a:off x="3074046" y="4021013"/>
            <a:ext cx="377371" cy="58242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297">
            <a:extLst>
              <a:ext uri="{FF2B5EF4-FFF2-40B4-BE49-F238E27FC236}">
                <a16:creationId xmlns:a16="http://schemas.microsoft.com/office/drawing/2014/main" id="{3AE73762-BDF6-A1CA-275E-B1FA15F59B24}"/>
              </a:ext>
            </a:extLst>
          </p:cNvPr>
          <p:cNvGrpSpPr/>
          <p:nvPr/>
        </p:nvGrpSpPr>
        <p:grpSpPr>
          <a:xfrm>
            <a:off x="1129242" y="839701"/>
            <a:ext cx="2119814" cy="3839611"/>
            <a:chOff x="3086524" y="2743200"/>
            <a:chExt cx="1201526" cy="2184577"/>
          </a:xfrm>
          <a:solidFill>
            <a:schemeClr val="bg1"/>
          </a:solidFill>
        </p:grpSpPr>
        <p:sp>
          <p:nvSpPr>
            <p:cNvPr id="72" name="Cloud 71">
              <a:extLst>
                <a:ext uri="{FF2B5EF4-FFF2-40B4-BE49-F238E27FC236}">
                  <a16:creationId xmlns:a16="http://schemas.microsoft.com/office/drawing/2014/main" id="{D8641383-C53A-FFAE-8B6D-1F5F0D488547}"/>
                </a:ext>
              </a:extLst>
            </p:cNvPr>
            <p:cNvSpPr/>
            <p:nvPr/>
          </p:nvSpPr>
          <p:spPr>
            <a:xfrm>
              <a:off x="3117782" y="2743200"/>
              <a:ext cx="1109003" cy="957776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rapezoid 72">
              <a:extLst>
                <a:ext uri="{FF2B5EF4-FFF2-40B4-BE49-F238E27FC236}">
                  <a16:creationId xmlns:a16="http://schemas.microsoft.com/office/drawing/2014/main" id="{432E1AA5-BDE0-9408-4A55-009B5C1AEE1C}"/>
                </a:ext>
              </a:extLst>
            </p:cNvPr>
            <p:cNvSpPr/>
            <p:nvPr/>
          </p:nvSpPr>
          <p:spPr>
            <a:xfrm rot="1463954">
              <a:off x="3086524" y="3712965"/>
              <a:ext cx="419392" cy="101588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rapezoid 73">
              <a:extLst>
                <a:ext uri="{FF2B5EF4-FFF2-40B4-BE49-F238E27FC236}">
                  <a16:creationId xmlns:a16="http://schemas.microsoft.com/office/drawing/2014/main" id="{06791875-3989-52BE-D92D-31B9C67F1D34}"/>
                </a:ext>
              </a:extLst>
            </p:cNvPr>
            <p:cNvSpPr/>
            <p:nvPr/>
          </p:nvSpPr>
          <p:spPr>
            <a:xfrm rot="20135346">
              <a:off x="3868658" y="3694530"/>
              <a:ext cx="419392" cy="111264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rapezoid 74">
              <a:extLst>
                <a:ext uri="{FF2B5EF4-FFF2-40B4-BE49-F238E27FC236}">
                  <a16:creationId xmlns:a16="http://schemas.microsoft.com/office/drawing/2014/main" id="{7BE856C9-47FF-EBB4-25EF-BC557469071F}"/>
                </a:ext>
              </a:extLst>
            </p:cNvPr>
            <p:cNvSpPr/>
            <p:nvPr/>
          </p:nvSpPr>
          <p:spPr>
            <a:xfrm>
              <a:off x="3352799" y="3758037"/>
              <a:ext cx="609601" cy="96636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B563BC93-B400-0A37-E50F-E8988BBD43DC}"/>
                </a:ext>
              </a:extLst>
            </p:cNvPr>
            <p:cNvSpPr/>
            <p:nvPr/>
          </p:nvSpPr>
          <p:spPr>
            <a:xfrm>
              <a:off x="3420862" y="3119717"/>
              <a:ext cx="503468" cy="86360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316CBB4-0D5B-503A-D62F-C43CB98C26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73528" y="4015756"/>
              <a:ext cx="19159" cy="70864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up 290">
              <a:extLst>
                <a:ext uri="{FF2B5EF4-FFF2-40B4-BE49-F238E27FC236}">
                  <a16:creationId xmlns:a16="http://schemas.microsoft.com/office/drawing/2014/main" id="{1EDFC2BC-7127-D58E-9773-D10212DD726D}"/>
                </a:ext>
              </a:extLst>
            </p:cNvPr>
            <p:cNvGrpSpPr/>
            <p:nvPr/>
          </p:nvGrpSpPr>
          <p:grpSpPr>
            <a:xfrm>
              <a:off x="3542184" y="3810001"/>
              <a:ext cx="345899" cy="458719"/>
              <a:chOff x="4114800" y="1752599"/>
              <a:chExt cx="457199" cy="606320"/>
            </a:xfrm>
            <a:grpFill/>
          </p:grpSpPr>
          <p:sp>
            <p:nvSpPr>
              <p:cNvPr id="84" name="Isosceles Triangle 83">
                <a:extLst>
                  <a:ext uri="{FF2B5EF4-FFF2-40B4-BE49-F238E27FC236}">
                    <a16:creationId xmlns:a16="http://schemas.microsoft.com/office/drawing/2014/main" id="{9B51B317-CB68-95B5-17F5-0CA3625E3418}"/>
                  </a:ext>
                </a:extLst>
              </p:cNvPr>
              <p:cNvSpPr/>
              <p:nvPr/>
            </p:nvSpPr>
            <p:spPr>
              <a:xfrm rot="5400000">
                <a:off x="4065250" y="1802149"/>
                <a:ext cx="396404" cy="297303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Isosceles Triangle 84">
                <a:extLst>
                  <a:ext uri="{FF2B5EF4-FFF2-40B4-BE49-F238E27FC236}">
                    <a16:creationId xmlns:a16="http://schemas.microsoft.com/office/drawing/2014/main" id="{E8B16793-A56D-EED7-EE85-31470A4D4C14}"/>
                  </a:ext>
                </a:extLst>
              </p:cNvPr>
              <p:cNvSpPr/>
              <p:nvPr/>
            </p:nvSpPr>
            <p:spPr>
              <a:xfrm rot="16399489">
                <a:off x="4225146" y="1810437"/>
                <a:ext cx="396404" cy="297303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rapezoid 85">
                <a:extLst>
                  <a:ext uri="{FF2B5EF4-FFF2-40B4-BE49-F238E27FC236}">
                    <a16:creationId xmlns:a16="http://schemas.microsoft.com/office/drawing/2014/main" id="{4C977217-3A7C-1B87-FC58-FFE0AD1AA74E}"/>
                  </a:ext>
                </a:extLst>
              </p:cNvPr>
              <p:cNvSpPr/>
              <p:nvPr/>
            </p:nvSpPr>
            <p:spPr>
              <a:xfrm rot="21110260">
                <a:off x="4288624" y="1921764"/>
                <a:ext cx="175237" cy="437155"/>
              </a:xfrm>
              <a:prstGeom prst="trapezoid">
                <a:avLst>
                  <a:gd name="adj" fmla="val 2236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Trapezoid 86">
                <a:extLst>
                  <a:ext uri="{FF2B5EF4-FFF2-40B4-BE49-F238E27FC236}">
                    <a16:creationId xmlns:a16="http://schemas.microsoft.com/office/drawing/2014/main" id="{993259AB-CDD3-869D-1FDF-D3C067A128B1}"/>
                  </a:ext>
                </a:extLst>
              </p:cNvPr>
              <p:cNvSpPr/>
              <p:nvPr/>
            </p:nvSpPr>
            <p:spPr>
              <a:xfrm rot="929944">
                <a:off x="4176269" y="1901914"/>
                <a:ext cx="175237" cy="437155"/>
              </a:xfrm>
              <a:prstGeom prst="trapezoid">
                <a:avLst>
                  <a:gd name="adj" fmla="val 2236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9" name="Trapezoid 78">
              <a:extLst>
                <a:ext uri="{FF2B5EF4-FFF2-40B4-BE49-F238E27FC236}">
                  <a16:creationId xmlns:a16="http://schemas.microsoft.com/office/drawing/2014/main" id="{93CD334C-1D48-4C71-FCDB-7302E74D0877}"/>
                </a:ext>
              </a:extLst>
            </p:cNvPr>
            <p:cNvSpPr/>
            <p:nvPr/>
          </p:nvSpPr>
          <p:spPr>
            <a:xfrm>
              <a:off x="3310802" y="3700900"/>
              <a:ext cx="301054" cy="1226877"/>
            </a:xfrm>
            <a:prstGeom prst="trapezoid">
              <a:avLst>
                <a:gd name="adj" fmla="val 3543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14EBD5F5-DF00-30BA-38C2-FF9DD0D0CBB2}"/>
                </a:ext>
              </a:extLst>
            </p:cNvPr>
            <p:cNvSpPr/>
            <p:nvPr/>
          </p:nvSpPr>
          <p:spPr>
            <a:xfrm rot="21445927">
              <a:off x="3767975" y="3710456"/>
              <a:ext cx="321447" cy="1205139"/>
            </a:xfrm>
            <a:prstGeom prst="trapezoid">
              <a:avLst>
                <a:gd name="adj" fmla="val 359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lowchart: Manual Input 80">
              <a:extLst>
                <a:ext uri="{FF2B5EF4-FFF2-40B4-BE49-F238E27FC236}">
                  <a16:creationId xmlns:a16="http://schemas.microsoft.com/office/drawing/2014/main" id="{32A1FFCE-CC78-F228-7D87-BD706C1C69C5}"/>
                </a:ext>
              </a:extLst>
            </p:cNvPr>
            <p:cNvSpPr/>
            <p:nvPr/>
          </p:nvSpPr>
          <p:spPr>
            <a:xfrm rot="7269359" flipV="1">
              <a:off x="3682827" y="3799207"/>
              <a:ext cx="274187" cy="132231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Flowchart: Manual Input 81">
              <a:extLst>
                <a:ext uri="{FF2B5EF4-FFF2-40B4-BE49-F238E27FC236}">
                  <a16:creationId xmlns:a16="http://schemas.microsoft.com/office/drawing/2014/main" id="{C0B785C1-8B20-9248-D17D-0B9FB7C2FA90}"/>
                </a:ext>
              </a:extLst>
            </p:cNvPr>
            <p:cNvSpPr/>
            <p:nvPr/>
          </p:nvSpPr>
          <p:spPr>
            <a:xfrm rot="14330641" flipH="1" flipV="1">
              <a:off x="3417979" y="3799883"/>
              <a:ext cx="261765" cy="136730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088C06D-6031-542D-F7B5-FBAA2E48F2AF}"/>
                </a:ext>
              </a:extLst>
            </p:cNvPr>
            <p:cNvSpPr/>
            <p:nvPr/>
          </p:nvSpPr>
          <p:spPr>
            <a:xfrm>
              <a:off x="3319419" y="2743200"/>
              <a:ext cx="732174" cy="111565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0" name="TextBox 5">
            <a:extLst>
              <a:ext uri="{FF2B5EF4-FFF2-40B4-BE49-F238E27FC236}">
                <a16:creationId xmlns:a16="http://schemas.microsoft.com/office/drawing/2014/main" id="{982727A6-86C6-9BF7-934C-E1216EC8A432}"/>
              </a:ext>
            </a:extLst>
          </p:cNvPr>
          <p:cNvSpPr txBox="1"/>
          <p:nvPr/>
        </p:nvSpPr>
        <p:spPr>
          <a:xfrm>
            <a:off x="8267994" y="123545"/>
            <a:ext cx="30003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Warren A. Cowdery</a:t>
            </a:r>
          </a:p>
          <a:p>
            <a:r>
              <a:rPr lang="en-US" sz="1100" dirty="0"/>
              <a:t>(Oliver’s brother)</a:t>
            </a:r>
          </a:p>
          <a:p>
            <a:r>
              <a:rPr lang="en-US" sz="1100" dirty="0"/>
              <a:t>D&amp;C 106:1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DC80058-7051-1143-93B2-2A7140E2913A}"/>
              </a:ext>
            </a:extLst>
          </p:cNvPr>
          <p:cNvGrpSpPr/>
          <p:nvPr/>
        </p:nvGrpSpPr>
        <p:grpSpPr>
          <a:xfrm>
            <a:off x="4173098" y="870448"/>
            <a:ext cx="2783760" cy="5846955"/>
            <a:chOff x="4191780" y="614728"/>
            <a:chExt cx="2783760" cy="5846955"/>
          </a:xfrm>
          <a:solidFill>
            <a:schemeClr val="bg1"/>
          </a:solidFill>
        </p:grpSpPr>
        <p:sp>
          <p:nvSpPr>
            <p:cNvPr id="3" name="Cloud 2">
              <a:extLst>
                <a:ext uri="{FF2B5EF4-FFF2-40B4-BE49-F238E27FC236}">
                  <a16:creationId xmlns:a16="http://schemas.microsoft.com/office/drawing/2014/main" id="{7636E87B-4CAF-DCC0-DB18-32C71957FEC9}"/>
                </a:ext>
              </a:extLst>
            </p:cNvPr>
            <p:cNvSpPr/>
            <p:nvPr/>
          </p:nvSpPr>
          <p:spPr>
            <a:xfrm>
              <a:off x="4643796" y="614728"/>
              <a:ext cx="1802207" cy="1667939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32B8ECCE-E7FF-28DE-564E-79059D613441}"/>
                </a:ext>
              </a:extLst>
            </p:cNvPr>
            <p:cNvSpPr/>
            <p:nvPr/>
          </p:nvSpPr>
          <p:spPr>
            <a:xfrm rot="19338880">
              <a:off x="6515574" y="3702441"/>
              <a:ext cx="451588" cy="65169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5831436-ECB2-F6ED-151C-AD38E7BDE188}"/>
                </a:ext>
              </a:extLst>
            </p:cNvPr>
            <p:cNvSpPr/>
            <p:nvPr/>
          </p:nvSpPr>
          <p:spPr>
            <a:xfrm rot="1933618">
              <a:off x="4191780" y="3702597"/>
              <a:ext cx="451588" cy="65169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rapezoid 5">
              <a:extLst>
                <a:ext uri="{FF2B5EF4-FFF2-40B4-BE49-F238E27FC236}">
                  <a16:creationId xmlns:a16="http://schemas.microsoft.com/office/drawing/2014/main" id="{FB2787C3-E5F1-9F5E-1026-231AE3FDF4E8}"/>
                </a:ext>
              </a:extLst>
            </p:cNvPr>
            <p:cNvSpPr/>
            <p:nvPr/>
          </p:nvSpPr>
          <p:spPr>
            <a:xfrm rot="1281102" flipH="1">
              <a:off x="4193565" y="3431166"/>
              <a:ext cx="624790" cy="648236"/>
            </a:xfrm>
            <a:prstGeom prst="trapezoid">
              <a:avLst>
                <a:gd name="adj" fmla="val 1121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9C1C671E-8E30-7345-8294-5E3A65AE6A96}"/>
                </a:ext>
              </a:extLst>
            </p:cNvPr>
            <p:cNvSpPr/>
            <p:nvPr/>
          </p:nvSpPr>
          <p:spPr>
            <a:xfrm rot="20302250">
              <a:off x="6293999" y="3478394"/>
              <a:ext cx="681541" cy="574319"/>
            </a:xfrm>
            <a:prstGeom prst="trapezoid">
              <a:avLst>
                <a:gd name="adj" fmla="val 1121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AB5AD62-76BE-ED75-C2C1-0B3C04D05661}"/>
                </a:ext>
              </a:extLst>
            </p:cNvPr>
            <p:cNvSpPr/>
            <p:nvPr/>
          </p:nvSpPr>
          <p:spPr>
            <a:xfrm rot="174598">
              <a:off x="5660505" y="5449246"/>
              <a:ext cx="613483" cy="101243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9AFF9D6-D251-627F-03C5-28D53FF49D22}"/>
                </a:ext>
              </a:extLst>
            </p:cNvPr>
            <p:cNvSpPr/>
            <p:nvPr/>
          </p:nvSpPr>
          <p:spPr>
            <a:xfrm rot="285867">
              <a:off x="4920192" y="5426544"/>
              <a:ext cx="621292" cy="101243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E20E7664-89E6-E53A-4037-E6AFAFDAAEFC}"/>
                </a:ext>
              </a:extLst>
            </p:cNvPr>
            <p:cNvSpPr/>
            <p:nvPr/>
          </p:nvSpPr>
          <p:spPr>
            <a:xfrm>
              <a:off x="4757020" y="4181523"/>
              <a:ext cx="1622499" cy="1961674"/>
            </a:xfrm>
            <a:prstGeom prst="trapezoid">
              <a:avLst>
                <a:gd name="adj" fmla="val 1365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09535D1F-8A38-EAAA-60D3-0CB75B7B46F4}"/>
                </a:ext>
              </a:extLst>
            </p:cNvPr>
            <p:cNvSpPr/>
            <p:nvPr/>
          </p:nvSpPr>
          <p:spPr>
            <a:xfrm rot="1375821">
              <a:off x="4428681" y="2348942"/>
              <a:ext cx="681541" cy="1570138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043DFCB6-04B1-5F1B-8DF1-E852FAC487FA}"/>
                </a:ext>
              </a:extLst>
            </p:cNvPr>
            <p:cNvSpPr/>
            <p:nvPr/>
          </p:nvSpPr>
          <p:spPr>
            <a:xfrm rot="20337671">
              <a:off x="6044987" y="2360834"/>
              <a:ext cx="681541" cy="152926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B710FF8D-E767-EAB0-2D2B-60C337C8EA50}"/>
                </a:ext>
              </a:extLst>
            </p:cNvPr>
            <p:cNvSpPr/>
            <p:nvPr/>
          </p:nvSpPr>
          <p:spPr>
            <a:xfrm rot="10800000">
              <a:off x="4770071" y="2301033"/>
              <a:ext cx="1589615" cy="2035461"/>
            </a:xfrm>
            <a:custGeom>
              <a:avLst/>
              <a:gdLst>
                <a:gd name="connsiteX0" fmla="*/ 0 w 1514535"/>
                <a:gd name="connsiteY0" fmla="*/ 1986937 h 1986937"/>
                <a:gd name="connsiteX1" fmla="*/ 169916 w 1514535"/>
                <a:gd name="connsiteY1" fmla="*/ 0 h 1986937"/>
                <a:gd name="connsiteX2" fmla="*/ 1344619 w 1514535"/>
                <a:gd name="connsiteY2" fmla="*/ 0 h 1986937"/>
                <a:gd name="connsiteX3" fmla="*/ 1514535 w 1514535"/>
                <a:gd name="connsiteY3" fmla="*/ 1986937 h 1986937"/>
                <a:gd name="connsiteX4" fmla="*/ 0 w 1514535"/>
                <a:gd name="connsiteY4" fmla="*/ 1986937 h 1986937"/>
                <a:gd name="connsiteX0" fmla="*/ 0 w 1573040"/>
                <a:gd name="connsiteY0" fmla="*/ 1986937 h 1986937"/>
                <a:gd name="connsiteX1" fmla="*/ 169916 w 1573040"/>
                <a:gd name="connsiteY1" fmla="*/ 0 h 1986937"/>
                <a:gd name="connsiteX2" fmla="*/ 1344619 w 1573040"/>
                <a:gd name="connsiteY2" fmla="*/ 0 h 1986937"/>
                <a:gd name="connsiteX3" fmla="*/ 1514535 w 1573040"/>
                <a:gd name="connsiteY3" fmla="*/ 1986937 h 1986937"/>
                <a:gd name="connsiteX4" fmla="*/ 0 w 1573040"/>
                <a:gd name="connsiteY4" fmla="*/ 1986937 h 1986937"/>
                <a:gd name="connsiteX0" fmla="*/ 0 w 1573040"/>
                <a:gd name="connsiteY0" fmla="*/ 1986937 h 2017858"/>
                <a:gd name="connsiteX1" fmla="*/ 169916 w 1573040"/>
                <a:gd name="connsiteY1" fmla="*/ 0 h 2017858"/>
                <a:gd name="connsiteX2" fmla="*/ 1344619 w 1573040"/>
                <a:gd name="connsiteY2" fmla="*/ 0 h 2017858"/>
                <a:gd name="connsiteX3" fmla="*/ 1514535 w 1573040"/>
                <a:gd name="connsiteY3" fmla="*/ 1986937 h 2017858"/>
                <a:gd name="connsiteX4" fmla="*/ 0 w 1573040"/>
                <a:gd name="connsiteY4" fmla="*/ 1986937 h 2017858"/>
                <a:gd name="connsiteX0" fmla="*/ 0 w 1573040"/>
                <a:gd name="connsiteY0" fmla="*/ 1986937 h 2035461"/>
                <a:gd name="connsiteX1" fmla="*/ 169916 w 1573040"/>
                <a:gd name="connsiteY1" fmla="*/ 0 h 2035461"/>
                <a:gd name="connsiteX2" fmla="*/ 1344619 w 1573040"/>
                <a:gd name="connsiteY2" fmla="*/ 0 h 2035461"/>
                <a:gd name="connsiteX3" fmla="*/ 1514535 w 1573040"/>
                <a:gd name="connsiteY3" fmla="*/ 1986937 h 2035461"/>
                <a:gd name="connsiteX4" fmla="*/ 0 w 1573040"/>
                <a:gd name="connsiteY4" fmla="*/ 1986937 h 2035461"/>
                <a:gd name="connsiteX0" fmla="*/ 16575 w 1589615"/>
                <a:gd name="connsiteY0" fmla="*/ 1986937 h 2035461"/>
                <a:gd name="connsiteX1" fmla="*/ 186491 w 1589615"/>
                <a:gd name="connsiteY1" fmla="*/ 0 h 2035461"/>
                <a:gd name="connsiteX2" fmla="*/ 1361194 w 1589615"/>
                <a:gd name="connsiteY2" fmla="*/ 0 h 2035461"/>
                <a:gd name="connsiteX3" fmla="*/ 1531110 w 1589615"/>
                <a:gd name="connsiteY3" fmla="*/ 1986937 h 2035461"/>
                <a:gd name="connsiteX4" fmla="*/ 16575 w 1589615"/>
                <a:gd name="connsiteY4" fmla="*/ 1986937 h 203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9615" h="2035461">
                  <a:moveTo>
                    <a:pt x="16575" y="1986937"/>
                  </a:moveTo>
                  <a:cubicBezTo>
                    <a:pt x="-55995" y="1702312"/>
                    <a:pt x="129852" y="662312"/>
                    <a:pt x="186491" y="0"/>
                  </a:cubicBezTo>
                  <a:lnTo>
                    <a:pt x="1361194" y="0"/>
                  </a:lnTo>
                  <a:cubicBezTo>
                    <a:pt x="1417833" y="662312"/>
                    <a:pt x="1713010" y="1771886"/>
                    <a:pt x="1531110" y="1986937"/>
                  </a:cubicBezTo>
                  <a:cubicBezTo>
                    <a:pt x="1274743" y="2056511"/>
                    <a:pt x="243124" y="2046572"/>
                    <a:pt x="16575" y="1986937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A684BC-BDF4-F344-0681-CF6DEAFCF7D6}"/>
                </a:ext>
              </a:extLst>
            </p:cNvPr>
            <p:cNvSpPr/>
            <p:nvPr/>
          </p:nvSpPr>
          <p:spPr>
            <a:xfrm>
              <a:off x="5144098" y="1270422"/>
              <a:ext cx="810393" cy="150395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Manual Input 15">
              <a:extLst>
                <a:ext uri="{FF2B5EF4-FFF2-40B4-BE49-F238E27FC236}">
                  <a16:creationId xmlns:a16="http://schemas.microsoft.com/office/drawing/2014/main" id="{A6B65640-A55E-8EA0-54C4-E8C19A2A18BA}"/>
                </a:ext>
              </a:extLst>
            </p:cNvPr>
            <p:cNvSpPr/>
            <p:nvPr/>
          </p:nvSpPr>
          <p:spPr>
            <a:xfrm rot="7269359" flipV="1">
              <a:off x="5533133" y="2419955"/>
              <a:ext cx="709425" cy="251107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Manual Input 16">
              <a:extLst>
                <a:ext uri="{FF2B5EF4-FFF2-40B4-BE49-F238E27FC236}">
                  <a16:creationId xmlns:a16="http://schemas.microsoft.com/office/drawing/2014/main" id="{39B672B1-64EA-70B0-B385-0804B4EB5100}"/>
                </a:ext>
              </a:extLst>
            </p:cNvPr>
            <p:cNvSpPr/>
            <p:nvPr/>
          </p:nvSpPr>
          <p:spPr>
            <a:xfrm rot="14330641" flipH="1" flipV="1">
              <a:off x="4927319" y="2419955"/>
              <a:ext cx="709425" cy="251107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E8BE097-E5B8-943C-BE80-9E14B3C6E83E}"/>
                </a:ext>
              </a:extLst>
            </p:cNvPr>
            <p:cNvSpPr/>
            <p:nvPr/>
          </p:nvSpPr>
          <p:spPr>
            <a:xfrm>
              <a:off x="4971470" y="614728"/>
              <a:ext cx="1189833" cy="194288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1E436DE-B98D-B8CA-4E66-FD69E38E8A2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62396" y="2792738"/>
              <a:ext cx="25180" cy="1319023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0BCE6641-C327-53CD-C522-EAEF3EC0971C}"/>
                </a:ext>
              </a:extLst>
            </p:cNvPr>
            <p:cNvSpPr/>
            <p:nvPr/>
          </p:nvSpPr>
          <p:spPr>
            <a:xfrm>
              <a:off x="4959019" y="4126178"/>
              <a:ext cx="1260872" cy="312350"/>
            </a:xfrm>
            <a:prstGeom prst="trapezoid">
              <a:avLst>
                <a:gd name="adj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ame 20">
              <a:extLst>
                <a:ext uri="{FF2B5EF4-FFF2-40B4-BE49-F238E27FC236}">
                  <a16:creationId xmlns:a16="http://schemas.microsoft.com/office/drawing/2014/main" id="{72F94733-A1E5-3F84-617F-2CD011C2D974}"/>
                </a:ext>
              </a:extLst>
            </p:cNvPr>
            <p:cNvSpPr/>
            <p:nvPr/>
          </p:nvSpPr>
          <p:spPr>
            <a:xfrm>
              <a:off x="5504779" y="4128223"/>
              <a:ext cx="227181" cy="326946"/>
            </a:xfrm>
            <a:prstGeom prst="fram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897D947B-975C-9F1F-A5B7-E5F9D9122C3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64275" y="4775006"/>
              <a:ext cx="25180" cy="1319023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BAE14A2C-82B0-C2A5-E1A5-35A4E128323C}"/>
              </a:ext>
            </a:extLst>
          </p:cNvPr>
          <p:cNvGrpSpPr/>
          <p:nvPr/>
        </p:nvGrpSpPr>
        <p:grpSpPr>
          <a:xfrm>
            <a:off x="8319513" y="784024"/>
            <a:ext cx="2790157" cy="5821550"/>
            <a:chOff x="8275539" y="1005503"/>
            <a:chExt cx="2609854" cy="5445355"/>
          </a:xfrm>
          <a:solidFill>
            <a:schemeClr val="bg1"/>
          </a:solidFill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478D78AE-8191-EA32-AF43-E813C8761211}"/>
                </a:ext>
              </a:extLst>
            </p:cNvPr>
            <p:cNvSpPr/>
            <p:nvPr/>
          </p:nvSpPr>
          <p:spPr>
            <a:xfrm rot="4050661">
              <a:off x="9458165" y="5838344"/>
              <a:ext cx="453582" cy="77144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81BBE75E-2013-C325-4300-9032DA3BC3F3}"/>
                </a:ext>
              </a:extLst>
            </p:cNvPr>
            <p:cNvSpPr/>
            <p:nvPr/>
          </p:nvSpPr>
          <p:spPr>
            <a:xfrm rot="4050661">
              <a:off x="8774948" y="5845880"/>
              <a:ext cx="436761" cy="75244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F44336A5-6CBD-06FD-8693-9BC37B55EA34}"/>
                </a:ext>
              </a:extLst>
            </p:cNvPr>
            <p:cNvGrpSpPr/>
            <p:nvPr/>
          </p:nvGrpSpPr>
          <p:grpSpPr>
            <a:xfrm>
              <a:off x="8275539" y="1005503"/>
              <a:ext cx="2609854" cy="5327432"/>
              <a:chOff x="8310520" y="992692"/>
              <a:chExt cx="2609854" cy="5327432"/>
            </a:xfrm>
            <a:grpFill/>
          </p:grpSpPr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DA234D83-3790-8B13-8A70-305E9576349A}"/>
                  </a:ext>
                </a:extLst>
              </p:cNvPr>
              <p:cNvSpPr/>
              <p:nvPr/>
            </p:nvSpPr>
            <p:spPr>
              <a:xfrm>
                <a:off x="8467336" y="992692"/>
                <a:ext cx="1828257" cy="1858132"/>
              </a:xfrm>
              <a:custGeom>
                <a:avLst/>
                <a:gdLst>
                  <a:gd name="connsiteX0" fmla="*/ 1416148 w 2252942"/>
                  <a:gd name="connsiteY0" fmla="*/ 713 h 2162544"/>
                  <a:gd name="connsiteX1" fmla="*/ 1458271 w 2252942"/>
                  <a:gd name="connsiteY1" fmla="*/ 12098 h 2162544"/>
                  <a:gd name="connsiteX2" fmla="*/ 1537752 w 2252942"/>
                  <a:gd name="connsiteY2" fmla="*/ 119763 h 2162544"/>
                  <a:gd name="connsiteX3" fmla="*/ 1538185 w 2252942"/>
                  <a:gd name="connsiteY3" fmla="*/ 119955 h 2162544"/>
                  <a:gd name="connsiteX4" fmla="*/ 1571793 w 2252942"/>
                  <a:gd name="connsiteY4" fmla="*/ 134869 h 2162544"/>
                  <a:gd name="connsiteX5" fmla="*/ 1613314 w 2252942"/>
                  <a:gd name="connsiteY5" fmla="*/ 172458 h 2162544"/>
                  <a:gd name="connsiteX6" fmla="*/ 1622554 w 2252942"/>
                  <a:gd name="connsiteY6" fmla="*/ 190559 h 2162544"/>
                  <a:gd name="connsiteX7" fmla="*/ 1672831 w 2252942"/>
                  <a:gd name="connsiteY7" fmla="*/ 201020 h 2162544"/>
                  <a:gd name="connsiteX8" fmla="*/ 1791344 w 2252942"/>
                  <a:gd name="connsiteY8" fmla="*/ 324201 h 2162544"/>
                  <a:gd name="connsiteX9" fmla="*/ 1921309 w 2252942"/>
                  <a:gd name="connsiteY9" fmla="*/ 356908 h 2162544"/>
                  <a:gd name="connsiteX10" fmla="*/ 1981625 w 2252942"/>
                  <a:gd name="connsiteY10" fmla="*/ 555707 h 2162544"/>
                  <a:gd name="connsiteX11" fmla="*/ 2138821 w 2252942"/>
                  <a:gd name="connsiteY11" fmla="*/ 671668 h 2162544"/>
                  <a:gd name="connsiteX12" fmla="*/ 2111601 w 2252942"/>
                  <a:gd name="connsiteY12" fmla="*/ 901281 h 2162544"/>
                  <a:gd name="connsiteX13" fmla="*/ 2170258 w 2252942"/>
                  <a:gd name="connsiteY13" fmla="*/ 1115692 h 2162544"/>
                  <a:gd name="connsiteX14" fmla="*/ 2162159 w 2252942"/>
                  <a:gd name="connsiteY14" fmla="*/ 1143683 h 2162544"/>
                  <a:gd name="connsiteX15" fmla="*/ 2164843 w 2252942"/>
                  <a:gd name="connsiteY15" fmla="*/ 1146690 h 2162544"/>
                  <a:gd name="connsiteX16" fmla="*/ 2148430 w 2252942"/>
                  <a:gd name="connsiteY16" fmla="*/ 1353788 h 2162544"/>
                  <a:gd name="connsiteX17" fmla="*/ 2252450 w 2252942"/>
                  <a:gd name="connsiteY17" fmla="*/ 1519129 h 2162544"/>
                  <a:gd name="connsiteX18" fmla="*/ 2143292 w 2252942"/>
                  <a:gd name="connsiteY18" fmla="*/ 1722962 h 2162544"/>
                  <a:gd name="connsiteX19" fmla="*/ 2019391 w 2252942"/>
                  <a:gd name="connsiteY19" fmla="*/ 2031478 h 2162544"/>
                  <a:gd name="connsiteX20" fmla="*/ 1913777 w 2252942"/>
                  <a:gd name="connsiteY20" fmla="*/ 2159464 h 2162544"/>
                  <a:gd name="connsiteX21" fmla="*/ 1804168 w 2252942"/>
                  <a:gd name="connsiteY21" fmla="*/ 2112311 h 2162544"/>
                  <a:gd name="connsiteX22" fmla="*/ 1677582 w 2252942"/>
                  <a:gd name="connsiteY22" fmla="*/ 2158233 h 2162544"/>
                  <a:gd name="connsiteX23" fmla="*/ 1590887 w 2252942"/>
                  <a:gd name="connsiteY23" fmla="*/ 2026739 h 2162544"/>
                  <a:gd name="connsiteX24" fmla="*/ 1588310 w 2252942"/>
                  <a:gd name="connsiteY24" fmla="*/ 2025219 h 2162544"/>
                  <a:gd name="connsiteX25" fmla="*/ 1446612 w 2252942"/>
                  <a:gd name="connsiteY25" fmla="*/ 1951199 h 2162544"/>
                  <a:gd name="connsiteX26" fmla="*/ 1450106 w 2252942"/>
                  <a:gd name="connsiteY26" fmla="*/ 1694923 h 2162544"/>
                  <a:gd name="connsiteX27" fmla="*/ 1450057 w 2252942"/>
                  <a:gd name="connsiteY27" fmla="*/ 1694858 h 2162544"/>
                  <a:gd name="connsiteX28" fmla="*/ 1406195 w 2252942"/>
                  <a:gd name="connsiteY28" fmla="*/ 1637216 h 2162544"/>
                  <a:gd name="connsiteX29" fmla="*/ 1452608 w 2252942"/>
                  <a:gd name="connsiteY29" fmla="*/ 1436383 h 2162544"/>
                  <a:gd name="connsiteX30" fmla="*/ 1451778 w 2252942"/>
                  <a:gd name="connsiteY30" fmla="*/ 1435336 h 2162544"/>
                  <a:gd name="connsiteX31" fmla="*/ 1415255 w 2252942"/>
                  <a:gd name="connsiteY31" fmla="*/ 1389304 h 2162544"/>
                  <a:gd name="connsiteX32" fmla="*/ 1402678 w 2252942"/>
                  <a:gd name="connsiteY32" fmla="*/ 1328014 h 2162544"/>
                  <a:gd name="connsiteX33" fmla="*/ 1440555 w 2252942"/>
                  <a:gd name="connsiteY33" fmla="*/ 1233762 h 2162544"/>
                  <a:gd name="connsiteX34" fmla="*/ 1454254 w 2252942"/>
                  <a:gd name="connsiteY34" fmla="*/ 1222607 h 2162544"/>
                  <a:gd name="connsiteX35" fmla="*/ 1448869 w 2252942"/>
                  <a:gd name="connsiteY35" fmla="*/ 1197088 h 2162544"/>
                  <a:gd name="connsiteX36" fmla="*/ 1450828 w 2252942"/>
                  <a:gd name="connsiteY36" fmla="*/ 1178199 h 2162544"/>
                  <a:gd name="connsiteX37" fmla="*/ 1438190 w 2252942"/>
                  <a:gd name="connsiteY37" fmla="*/ 1150880 h 2162544"/>
                  <a:gd name="connsiteX38" fmla="*/ 1438566 w 2252942"/>
                  <a:gd name="connsiteY38" fmla="*/ 1117594 h 2162544"/>
                  <a:gd name="connsiteX39" fmla="*/ 1394067 w 2252942"/>
                  <a:gd name="connsiteY39" fmla="*/ 1090515 h 2162544"/>
                  <a:gd name="connsiteX40" fmla="*/ 1363968 w 2252942"/>
                  <a:gd name="connsiteY40" fmla="*/ 886598 h 2162544"/>
                  <a:gd name="connsiteX41" fmla="*/ 1362812 w 2252942"/>
                  <a:gd name="connsiteY41" fmla="*/ 885927 h 2162544"/>
                  <a:gd name="connsiteX42" fmla="*/ 1338897 w 2252942"/>
                  <a:gd name="connsiteY42" fmla="*/ 872029 h 2162544"/>
                  <a:gd name="connsiteX43" fmla="*/ 1318926 w 2252942"/>
                  <a:gd name="connsiteY43" fmla="*/ 923599 h 2162544"/>
                  <a:gd name="connsiteX44" fmla="*/ 1184308 w 2252942"/>
                  <a:gd name="connsiteY44" fmla="*/ 1019430 h 2162544"/>
                  <a:gd name="connsiteX45" fmla="*/ 1128379 w 2252942"/>
                  <a:gd name="connsiteY45" fmla="*/ 1149374 h 2162544"/>
                  <a:gd name="connsiteX46" fmla="*/ 937957 w 2252942"/>
                  <a:gd name="connsiteY46" fmla="*/ 1165107 h 2162544"/>
                  <a:gd name="connsiteX47" fmla="*/ 887008 w 2252942"/>
                  <a:gd name="connsiteY47" fmla="*/ 1254004 h 2162544"/>
                  <a:gd name="connsiteX48" fmla="*/ 879643 w 2252942"/>
                  <a:gd name="connsiteY48" fmla="*/ 1259769 h 2162544"/>
                  <a:gd name="connsiteX49" fmla="*/ 890396 w 2252942"/>
                  <a:gd name="connsiteY49" fmla="*/ 1270029 h 2162544"/>
                  <a:gd name="connsiteX50" fmla="*/ 918603 w 2252942"/>
                  <a:gd name="connsiteY50" fmla="*/ 1314854 h 2162544"/>
                  <a:gd name="connsiteX51" fmla="*/ 891383 w 2252942"/>
                  <a:gd name="connsiteY51" fmla="*/ 1544467 h 2162544"/>
                  <a:gd name="connsiteX52" fmla="*/ 888649 w 2252942"/>
                  <a:gd name="connsiteY52" fmla="*/ 1876923 h 2162544"/>
                  <a:gd name="connsiteX53" fmla="*/ 837042 w 2252942"/>
                  <a:gd name="connsiteY53" fmla="*/ 2034629 h 2162544"/>
                  <a:gd name="connsiteX54" fmla="*/ 717783 w 2252942"/>
                  <a:gd name="connsiteY54" fmla="*/ 2030741 h 2162544"/>
                  <a:gd name="connsiteX55" fmla="*/ 616696 w 2252942"/>
                  <a:gd name="connsiteY55" fmla="*/ 2119702 h 2162544"/>
                  <a:gd name="connsiteX56" fmla="*/ 487984 w 2252942"/>
                  <a:gd name="connsiteY56" fmla="*/ 2028927 h 2162544"/>
                  <a:gd name="connsiteX57" fmla="*/ 485030 w 2252942"/>
                  <a:gd name="connsiteY57" fmla="*/ 2028453 h 2162544"/>
                  <a:gd name="connsiteX58" fmla="*/ 326091 w 2252942"/>
                  <a:gd name="connsiteY58" fmla="*/ 2011265 h 2162544"/>
                  <a:gd name="connsiteX59" fmla="*/ 235795 w 2252942"/>
                  <a:gd name="connsiteY59" fmla="*/ 1771397 h 2162544"/>
                  <a:gd name="connsiteX60" fmla="*/ 235725 w 2252942"/>
                  <a:gd name="connsiteY60" fmla="*/ 1771355 h 2162544"/>
                  <a:gd name="connsiteX61" fmla="*/ 173849 w 2252942"/>
                  <a:gd name="connsiteY61" fmla="*/ 1733701 h 2162544"/>
                  <a:gd name="connsiteX62" fmla="*/ 143750 w 2252942"/>
                  <a:gd name="connsiteY62" fmla="*/ 1529784 h 2162544"/>
                  <a:gd name="connsiteX63" fmla="*/ 142594 w 2252942"/>
                  <a:gd name="connsiteY63" fmla="*/ 1529113 h 2162544"/>
                  <a:gd name="connsiteX64" fmla="*/ 91788 w 2252942"/>
                  <a:gd name="connsiteY64" fmla="*/ 1499589 h 2162544"/>
                  <a:gd name="connsiteX65" fmla="*/ 57706 w 2252942"/>
                  <a:gd name="connsiteY65" fmla="*/ 1447119 h 2162544"/>
                  <a:gd name="connsiteX66" fmla="*/ 58565 w 2252942"/>
                  <a:gd name="connsiteY66" fmla="*/ 1345544 h 2162544"/>
                  <a:gd name="connsiteX67" fmla="*/ 74163 w 2252942"/>
                  <a:gd name="connsiteY67" fmla="*/ 1317903 h 2162544"/>
                  <a:gd name="connsiteX68" fmla="*/ 75127 w 2252942"/>
                  <a:gd name="connsiteY68" fmla="*/ 1316195 h 2162544"/>
                  <a:gd name="connsiteX69" fmla="*/ 1759 w 2252942"/>
                  <a:gd name="connsiteY69" fmla="*/ 1205020 h 2162544"/>
                  <a:gd name="connsiteX70" fmla="*/ 1731 w 2252942"/>
                  <a:gd name="connsiteY70" fmla="*/ 1157997 h 2162544"/>
                  <a:gd name="connsiteX71" fmla="*/ 78872 w 2252942"/>
                  <a:gd name="connsiteY71" fmla="*/ 1051609 h 2162544"/>
                  <a:gd name="connsiteX72" fmla="*/ 78939 w 2252942"/>
                  <a:gd name="connsiteY72" fmla="*/ 1051110 h 2162544"/>
                  <a:gd name="connsiteX73" fmla="*/ 84139 w 2252942"/>
                  <a:gd name="connsiteY73" fmla="*/ 1012398 h 2162544"/>
                  <a:gd name="connsiteX74" fmla="*/ 147703 w 2252942"/>
                  <a:gd name="connsiteY74" fmla="*/ 921976 h 2162544"/>
                  <a:gd name="connsiteX75" fmla="*/ 188954 w 2252942"/>
                  <a:gd name="connsiteY75" fmla="*/ 905708 h 2162544"/>
                  <a:gd name="connsiteX76" fmla="*/ 174255 w 2252942"/>
                  <a:gd name="connsiteY76" fmla="*/ 892931 h 2162544"/>
                  <a:gd name="connsiteX77" fmla="*/ 142865 w 2252942"/>
                  <a:gd name="connsiteY77" fmla="*/ 788057 h 2162544"/>
                  <a:gd name="connsiteX78" fmla="*/ 250548 w 2252942"/>
                  <a:gd name="connsiteY78" fmla="*/ 673539 h 2162544"/>
                  <a:gd name="connsiteX79" fmla="*/ 251578 w 2252942"/>
                  <a:gd name="connsiteY79" fmla="*/ 670520 h 2162544"/>
                  <a:gd name="connsiteX80" fmla="*/ 299545 w 2252942"/>
                  <a:gd name="connsiteY80" fmla="*/ 506069 h 2162544"/>
                  <a:gd name="connsiteX81" fmla="*/ 410071 w 2252942"/>
                  <a:gd name="connsiteY81" fmla="*/ 442942 h 2162544"/>
                  <a:gd name="connsiteX82" fmla="*/ 471179 w 2252942"/>
                  <a:gd name="connsiteY82" fmla="*/ 444169 h 2162544"/>
                  <a:gd name="connsiteX83" fmla="*/ 470864 w 2252942"/>
                  <a:gd name="connsiteY83" fmla="*/ 431081 h 2162544"/>
                  <a:gd name="connsiteX84" fmla="*/ 578547 w 2252942"/>
                  <a:gd name="connsiteY84" fmla="*/ 316563 h 2162544"/>
                  <a:gd name="connsiteX85" fmla="*/ 579577 w 2252942"/>
                  <a:gd name="connsiteY85" fmla="*/ 313544 h 2162544"/>
                  <a:gd name="connsiteX86" fmla="*/ 627544 w 2252942"/>
                  <a:gd name="connsiteY86" fmla="*/ 149093 h 2162544"/>
                  <a:gd name="connsiteX87" fmla="*/ 860893 w 2252942"/>
                  <a:gd name="connsiteY87" fmla="*/ 111522 h 2162544"/>
                  <a:gd name="connsiteX88" fmla="*/ 860946 w 2252942"/>
                  <a:gd name="connsiteY88" fmla="*/ 111459 h 2162544"/>
                  <a:gd name="connsiteX89" fmla="*/ 907352 w 2252942"/>
                  <a:gd name="connsiteY89" fmla="*/ 54952 h 2162544"/>
                  <a:gd name="connsiteX90" fmla="*/ 1096164 w 2252942"/>
                  <a:gd name="connsiteY90" fmla="*/ 72519 h 2162544"/>
                  <a:gd name="connsiteX91" fmla="*/ 1097002 w 2252942"/>
                  <a:gd name="connsiteY91" fmla="*/ 71456 h 2162544"/>
                  <a:gd name="connsiteX92" fmla="*/ 1133858 w 2252942"/>
                  <a:gd name="connsiteY92" fmla="*/ 24721 h 2162544"/>
                  <a:gd name="connsiteX93" fmla="*/ 1187839 w 2252942"/>
                  <a:gd name="connsiteY93" fmla="*/ 1300 h 2162544"/>
                  <a:gd name="connsiteX94" fmla="*/ 1278642 w 2252942"/>
                  <a:gd name="connsiteY94" fmla="*/ 26868 h 2162544"/>
                  <a:gd name="connsiteX95" fmla="*/ 1300202 w 2252942"/>
                  <a:gd name="connsiteY95" fmla="*/ 50126 h 2162544"/>
                  <a:gd name="connsiteX96" fmla="*/ 1301535 w 2252942"/>
                  <a:gd name="connsiteY96" fmla="*/ 51563 h 2162544"/>
                  <a:gd name="connsiteX97" fmla="*/ 1416148 w 2252942"/>
                  <a:gd name="connsiteY97" fmla="*/ 713 h 2162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</a:cxnLst>
                <a:rect l="l" t="t" r="r" b="b"/>
                <a:pathLst>
                  <a:path w="2252942" h="2162544">
                    <a:moveTo>
                      <a:pt x="1416148" y="713"/>
                    </a:moveTo>
                    <a:cubicBezTo>
                      <a:pt x="1430397" y="2012"/>
                      <a:pt x="1444616" y="5762"/>
                      <a:pt x="1458271" y="12098"/>
                    </a:cubicBezTo>
                    <a:cubicBezTo>
                      <a:pt x="1499891" y="31401"/>
                      <a:pt x="1529734" y="71814"/>
                      <a:pt x="1537752" y="119763"/>
                    </a:cubicBezTo>
                    <a:lnTo>
                      <a:pt x="1538185" y="119955"/>
                    </a:lnTo>
                    <a:lnTo>
                      <a:pt x="1571793" y="134869"/>
                    </a:lnTo>
                    <a:cubicBezTo>
                      <a:pt x="1587693" y="144567"/>
                      <a:pt x="1601760" y="157328"/>
                      <a:pt x="1613314" y="172458"/>
                    </a:cubicBezTo>
                    <a:lnTo>
                      <a:pt x="1622554" y="190559"/>
                    </a:lnTo>
                    <a:lnTo>
                      <a:pt x="1672831" y="201020"/>
                    </a:lnTo>
                    <a:cubicBezTo>
                      <a:pt x="1725651" y="221078"/>
                      <a:pt x="1769692" y="265655"/>
                      <a:pt x="1791344" y="324201"/>
                    </a:cubicBezTo>
                    <a:cubicBezTo>
                      <a:pt x="1836175" y="314348"/>
                      <a:pt x="1883563" y="326288"/>
                      <a:pt x="1921309" y="356908"/>
                    </a:cubicBezTo>
                    <a:cubicBezTo>
                      <a:pt x="1978665" y="403431"/>
                      <a:pt x="2003102" y="483998"/>
                      <a:pt x="1981625" y="555707"/>
                    </a:cubicBezTo>
                    <a:cubicBezTo>
                      <a:pt x="2048157" y="562087"/>
                      <a:pt x="2108003" y="606237"/>
                      <a:pt x="2138821" y="671668"/>
                    </a:cubicBezTo>
                    <a:cubicBezTo>
                      <a:pt x="2175135" y="748772"/>
                      <a:pt x="2164280" y="840399"/>
                      <a:pt x="2111601" y="901281"/>
                    </a:cubicBezTo>
                    <a:cubicBezTo>
                      <a:pt x="2164812" y="961139"/>
                      <a:pt x="2184287" y="1042167"/>
                      <a:pt x="2170258" y="1115692"/>
                    </a:cubicBezTo>
                    <a:lnTo>
                      <a:pt x="2162159" y="1143683"/>
                    </a:lnTo>
                    <a:lnTo>
                      <a:pt x="2164843" y="1146690"/>
                    </a:lnTo>
                    <a:cubicBezTo>
                      <a:pt x="2201260" y="1210939"/>
                      <a:pt x="2194601" y="1294867"/>
                      <a:pt x="2148430" y="1353788"/>
                    </a:cubicBezTo>
                    <a:cubicBezTo>
                      <a:pt x="2208042" y="1384013"/>
                      <a:pt x="2247642" y="1446963"/>
                      <a:pt x="2252450" y="1519129"/>
                    </a:cubicBezTo>
                    <a:cubicBezTo>
                      <a:pt x="2258113" y="1604168"/>
                      <a:pt x="2214560" y="1685510"/>
                      <a:pt x="2143292" y="1722962"/>
                    </a:cubicBezTo>
                    <a:cubicBezTo>
                      <a:pt x="2187595" y="1843202"/>
                      <a:pt x="2131712" y="1982377"/>
                      <a:pt x="2019391" y="2031478"/>
                    </a:cubicBezTo>
                    <a:cubicBezTo>
                      <a:pt x="2016647" y="2095834"/>
                      <a:pt x="1971993" y="2149958"/>
                      <a:pt x="1913777" y="2159464"/>
                    </a:cubicBezTo>
                    <a:cubicBezTo>
                      <a:pt x="1871655" y="2166357"/>
                      <a:pt x="1829995" y="2148442"/>
                      <a:pt x="1804168" y="2112311"/>
                    </a:cubicBezTo>
                    <a:cubicBezTo>
                      <a:pt x="1773492" y="2153487"/>
                      <a:pt x="1723763" y="2171525"/>
                      <a:pt x="1677582" y="2158233"/>
                    </a:cubicBezTo>
                    <a:cubicBezTo>
                      <a:pt x="1623513" y="2142656"/>
                      <a:pt x="1587514" y="2088059"/>
                      <a:pt x="1590887" y="2026739"/>
                    </a:cubicBezTo>
                    <a:cubicBezTo>
                      <a:pt x="1590020" y="2026241"/>
                      <a:pt x="1589178" y="2025716"/>
                      <a:pt x="1588310" y="2025219"/>
                    </a:cubicBezTo>
                    <a:cubicBezTo>
                      <a:pt x="1532770" y="2025200"/>
                      <a:pt x="1480824" y="1998053"/>
                      <a:pt x="1446612" y="1951199"/>
                    </a:cubicBezTo>
                    <a:cubicBezTo>
                      <a:pt x="1392580" y="1877172"/>
                      <a:pt x="1394049" y="1770499"/>
                      <a:pt x="1450106" y="1694923"/>
                    </a:cubicBezTo>
                    <a:lnTo>
                      <a:pt x="1450057" y="1694858"/>
                    </a:lnTo>
                    <a:lnTo>
                      <a:pt x="1406195" y="1637216"/>
                    </a:lnTo>
                    <a:cubicBezTo>
                      <a:pt x="1377189" y="1571095"/>
                      <a:pt x="1392839" y="1485837"/>
                      <a:pt x="1452608" y="1436383"/>
                    </a:cubicBezTo>
                    <a:lnTo>
                      <a:pt x="1451778" y="1435336"/>
                    </a:lnTo>
                    <a:lnTo>
                      <a:pt x="1415255" y="1389304"/>
                    </a:lnTo>
                    <a:cubicBezTo>
                      <a:pt x="1406678" y="1370693"/>
                      <a:pt x="1402231" y="1349715"/>
                      <a:pt x="1402678" y="1328014"/>
                    </a:cubicBezTo>
                    <a:cubicBezTo>
                      <a:pt x="1403409" y="1292186"/>
                      <a:pt x="1417359" y="1258373"/>
                      <a:pt x="1440555" y="1233762"/>
                    </a:cubicBezTo>
                    <a:lnTo>
                      <a:pt x="1454254" y="1222607"/>
                    </a:lnTo>
                    <a:lnTo>
                      <a:pt x="1448869" y="1197088"/>
                    </a:lnTo>
                    <a:lnTo>
                      <a:pt x="1450828" y="1178199"/>
                    </a:lnTo>
                    <a:lnTo>
                      <a:pt x="1438190" y="1150880"/>
                    </a:lnTo>
                    <a:lnTo>
                      <a:pt x="1438566" y="1117594"/>
                    </a:lnTo>
                    <a:lnTo>
                      <a:pt x="1394067" y="1090515"/>
                    </a:lnTo>
                    <a:cubicBezTo>
                      <a:pt x="1342926" y="1039545"/>
                      <a:pt x="1326375" y="954457"/>
                      <a:pt x="1363968" y="886598"/>
                    </a:cubicBezTo>
                    <a:lnTo>
                      <a:pt x="1362812" y="885927"/>
                    </a:lnTo>
                    <a:lnTo>
                      <a:pt x="1338897" y="872029"/>
                    </a:lnTo>
                    <a:lnTo>
                      <a:pt x="1318926" y="923599"/>
                    </a:lnTo>
                    <a:cubicBezTo>
                      <a:pt x="1290136" y="974767"/>
                      <a:pt x="1241184" y="1010671"/>
                      <a:pt x="1184308" y="1019430"/>
                    </a:cubicBezTo>
                    <a:cubicBezTo>
                      <a:pt x="1183946" y="1069385"/>
                      <a:pt x="1163540" y="1116761"/>
                      <a:pt x="1128379" y="1149374"/>
                    </a:cubicBezTo>
                    <a:cubicBezTo>
                      <a:pt x="1074955" y="1198932"/>
                      <a:pt x="997784" y="1205300"/>
                      <a:pt x="937957" y="1165107"/>
                    </a:cubicBezTo>
                    <a:cubicBezTo>
                      <a:pt x="928283" y="1199626"/>
                      <a:pt x="910494" y="1230079"/>
                      <a:pt x="887008" y="1254004"/>
                    </a:cubicBezTo>
                    <a:lnTo>
                      <a:pt x="879643" y="1259769"/>
                    </a:lnTo>
                    <a:lnTo>
                      <a:pt x="890396" y="1270029"/>
                    </a:lnTo>
                    <a:cubicBezTo>
                      <a:pt x="901380" y="1283469"/>
                      <a:pt x="910898" y="1298496"/>
                      <a:pt x="918603" y="1314854"/>
                    </a:cubicBezTo>
                    <a:cubicBezTo>
                      <a:pt x="954917" y="1391958"/>
                      <a:pt x="944062" y="1483585"/>
                      <a:pt x="891383" y="1544467"/>
                    </a:cubicBezTo>
                    <a:cubicBezTo>
                      <a:pt x="976520" y="1640239"/>
                      <a:pt x="975296" y="1790209"/>
                      <a:pt x="888649" y="1876923"/>
                    </a:cubicBezTo>
                    <a:cubicBezTo>
                      <a:pt x="909586" y="1937839"/>
                      <a:pt x="887771" y="2004528"/>
                      <a:pt x="837042" y="2034629"/>
                    </a:cubicBezTo>
                    <a:cubicBezTo>
                      <a:pt x="800343" y="2056422"/>
                      <a:pt x="755018" y="2054951"/>
                      <a:pt x="717783" y="2030741"/>
                    </a:cubicBezTo>
                    <a:cubicBezTo>
                      <a:pt x="704255" y="2080273"/>
                      <a:pt x="664542" y="2115219"/>
                      <a:pt x="616696" y="2119702"/>
                    </a:cubicBezTo>
                    <a:cubicBezTo>
                      <a:pt x="560672" y="2124936"/>
                      <a:pt x="507227" y="2087247"/>
                      <a:pt x="487984" y="2028927"/>
                    </a:cubicBezTo>
                    <a:cubicBezTo>
                      <a:pt x="486995" y="2028780"/>
                      <a:pt x="486019" y="2028599"/>
                      <a:pt x="485030" y="2028453"/>
                    </a:cubicBezTo>
                    <a:cubicBezTo>
                      <a:pt x="433316" y="2048708"/>
                      <a:pt x="375045" y="2042397"/>
                      <a:pt x="326091" y="2011265"/>
                    </a:cubicBezTo>
                    <a:cubicBezTo>
                      <a:pt x="248765" y="1962069"/>
                      <a:pt x="211193" y="1862221"/>
                      <a:pt x="235795" y="1771397"/>
                    </a:cubicBezTo>
                    <a:lnTo>
                      <a:pt x="235725" y="1771355"/>
                    </a:lnTo>
                    <a:lnTo>
                      <a:pt x="173849" y="1733701"/>
                    </a:lnTo>
                    <a:cubicBezTo>
                      <a:pt x="122708" y="1682731"/>
                      <a:pt x="106157" y="1597643"/>
                      <a:pt x="143750" y="1529784"/>
                    </a:cubicBezTo>
                    <a:lnTo>
                      <a:pt x="142594" y="1529113"/>
                    </a:lnTo>
                    <a:lnTo>
                      <a:pt x="91788" y="1499589"/>
                    </a:lnTo>
                    <a:cubicBezTo>
                      <a:pt x="77010" y="1485393"/>
                      <a:pt x="65212" y="1467485"/>
                      <a:pt x="57706" y="1447119"/>
                    </a:cubicBezTo>
                    <a:cubicBezTo>
                      <a:pt x="45309" y="1413497"/>
                      <a:pt x="45953" y="1376925"/>
                      <a:pt x="58565" y="1345544"/>
                    </a:cubicBezTo>
                    <a:lnTo>
                      <a:pt x="74163" y="1317903"/>
                    </a:lnTo>
                    <a:lnTo>
                      <a:pt x="75127" y="1316195"/>
                    </a:lnTo>
                    <a:cubicBezTo>
                      <a:pt x="35349" y="1293080"/>
                      <a:pt x="8644" y="1251169"/>
                      <a:pt x="1759" y="1205020"/>
                    </a:cubicBezTo>
                    <a:cubicBezTo>
                      <a:pt x="-536" y="1189637"/>
                      <a:pt x="-628" y="1173783"/>
                      <a:pt x="1731" y="1157997"/>
                    </a:cubicBezTo>
                    <a:cubicBezTo>
                      <a:pt x="8918" y="1109886"/>
                      <a:pt x="37871" y="1069941"/>
                      <a:pt x="78872" y="1051609"/>
                    </a:cubicBezTo>
                    <a:lnTo>
                      <a:pt x="78939" y="1051110"/>
                    </a:lnTo>
                    <a:lnTo>
                      <a:pt x="84139" y="1012398"/>
                    </a:lnTo>
                    <a:cubicBezTo>
                      <a:pt x="93792" y="974686"/>
                      <a:pt x="116199" y="942238"/>
                      <a:pt x="147703" y="921976"/>
                    </a:cubicBezTo>
                    <a:lnTo>
                      <a:pt x="188954" y="905708"/>
                    </a:lnTo>
                    <a:lnTo>
                      <a:pt x="174255" y="892931"/>
                    </a:lnTo>
                    <a:cubicBezTo>
                      <a:pt x="150465" y="865138"/>
                      <a:pt x="138522" y="826944"/>
                      <a:pt x="142865" y="788057"/>
                    </a:cubicBezTo>
                    <a:cubicBezTo>
                      <a:pt x="149658" y="727349"/>
                      <a:pt x="194368" y="679797"/>
                      <a:pt x="250548" y="673539"/>
                    </a:cubicBezTo>
                    <a:cubicBezTo>
                      <a:pt x="250882" y="672525"/>
                      <a:pt x="251244" y="671533"/>
                      <a:pt x="251578" y="670520"/>
                    </a:cubicBezTo>
                    <a:cubicBezTo>
                      <a:pt x="244033" y="610737"/>
                      <a:pt x="261628" y="550448"/>
                      <a:pt x="299545" y="506069"/>
                    </a:cubicBezTo>
                    <a:cubicBezTo>
                      <a:pt x="329500" y="471021"/>
                      <a:pt x="368761" y="449591"/>
                      <a:pt x="410071" y="442942"/>
                    </a:cubicBezTo>
                    <a:lnTo>
                      <a:pt x="471179" y="444169"/>
                    </a:lnTo>
                    <a:lnTo>
                      <a:pt x="470864" y="431081"/>
                    </a:lnTo>
                    <a:cubicBezTo>
                      <a:pt x="477657" y="370373"/>
                      <a:pt x="522367" y="322821"/>
                      <a:pt x="578547" y="316563"/>
                    </a:cubicBezTo>
                    <a:cubicBezTo>
                      <a:pt x="578881" y="315549"/>
                      <a:pt x="579243" y="314557"/>
                      <a:pt x="579577" y="313544"/>
                    </a:cubicBezTo>
                    <a:cubicBezTo>
                      <a:pt x="572032" y="253761"/>
                      <a:pt x="589627" y="193472"/>
                      <a:pt x="627544" y="149093"/>
                    </a:cubicBezTo>
                    <a:cubicBezTo>
                      <a:pt x="687454" y="78997"/>
                      <a:pt x="784586" y="63374"/>
                      <a:pt x="860893" y="111522"/>
                    </a:cubicBezTo>
                    <a:lnTo>
                      <a:pt x="860946" y="111459"/>
                    </a:lnTo>
                    <a:lnTo>
                      <a:pt x="907352" y="54952"/>
                    </a:lnTo>
                    <a:cubicBezTo>
                      <a:pt x="963485" y="13069"/>
                      <a:pt x="1043088" y="16163"/>
                      <a:pt x="1096164" y="72519"/>
                    </a:cubicBezTo>
                    <a:lnTo>
                      <a:pt x="1097002" y="71456"/>
                    </a:lnTo>
                    <a:lnTo>
                      <a:pt x="1133858" y="24721"/>
                    </a:lnTo>
                    <a:cubicBezTo>
                      <a:pt x="1149602" y="12489"/>
                      <a:pt x="1168059" y="4319"/>
                      <a:pt x="1187839" y="1300"/>
                    </a:cubicBezTo>
                    <a:cubicBezTo>
                      <a:pt x="1220495" y="-3691"/>
                      <a:pt x="1253119" y="5870"/>
                      <a:pt x="1278642" y="26868"/>
                    </a:cubicBezTo>
                    <a:lnTo>
                      <a:pt x="1300202" y="50126"/>
                    </a:lnTo>
                    <a:lnTo>
                      <a:pt x="1301535" y="51563"/>
                    </a:lnTo>
                    <a:cubicBezTo>
                      <a:pt x="1330391" y="14973"/>
                      <a:pt x="1373402" y="-3185"/>
                      <a:pt x="1416148" y="713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b="1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7D3593F3-53FF-0B34-A0F4-C507983F19F5}"/>
                  </a:ext>
                </a:extLst>
              </p:cNvPr>
              <p:cNvSpPr/>
              <p:nvPr/>
            </p:nvSpPr>
            <p:spPr>
              <a:xfrm>
                <a:off x="10105481" y="4010709"/>
                <a:ext cx="415284" cy="59319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F4C39D9F-7FC3-A47C-5A20-FB965ACE97E0}"/>
                  </a:ext>
                </a:extLst>
              </p:cNvPr>
              <p:cNvSpPr/>
              <p:nvPr/>
            </p:nvSpPr>
            <p:spPr>
              <a:xfrm>
                <a:off x="8310520" y="3991642"/>
                <a:ext cx="432393" cy="61027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Trapezoid 110">
                <a:extLst>
                  <a:ext uri="{FF2B5EF4-FFF2-40B4-BE49-F238E27FC236}">
                    <a16:creationId xmlns:a16="http://schemas.microsoft.com/office/drawing/2014/main" id="{A27E6771-1EB6-ECBB-01A5-D3AA4B9DA0F7}"/>
                  </a:ext>
                </a:extLst>
              </p:cNvPr>
              <p:cNvSpPr/>
              <p:nvPr/>
            </p:nvSpPr>
            <p:spPr>
              <a:xfrm rot="20029742">
                <a:off x="9582104" y="2868665"/>
                <a:ext cx="817381" cy="1561300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rapezoid 111">
                <a:extLst>
                  <a:ext uri="{FF2B5EF4-FFF2-40B4-BE49-F238E27FC236}">
                    <a16:creationId xmlns:a16="http://schemas.microsoft.com/office/drawing/2014/main" id="{69FAFE37-0286-B898-4F5B-6BD5D53C72E5}"/>
                  </a:ext>
                </a:extLst>
              </p:cNvPr>
              <p:cNvSpPr/>
              <p:nvPr/>
            </p:nvSpPr>
            <p:spPr>
              <a:xfrm rot="1905609">
                <a:off x="8481491" y="2955446"/>
                <a:ext cx="817381" cy="1444296"/>
              </a:xfrm>
              <a:prstGeom prst="trapezoid">
                <a:avLst>
                  <a:gd name="adj" fmla="val 1311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Trapezoid 112">
                <a:extLst>
                  <a:ext uri="{FF2B5EF4-FFF2-40B4-BE49-F238E27FC236}">
                    <a16:creationId xmlns:a16="http://schemas.microsoft.com/office/drawing/2014/main" id="{A03C21C8-FF02-EC8B-3D16-5E0FE3523A11}"/>
                  </a:ext>
                </a:extLst>
              </p:cNvPr>
              <p:cNvSpPr/>
              <p:nvPr/>
            </p:nvSpPr>
            <p:spPr>
              <a:xfrm>
                <a:off x="8805142" y="2957129"/>
                <a:ext cx="1221430" cy="1592216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888FF963-BA58-E1F8-602E-2533B3BA8E05}"/>
                  </a:ext>
                </a:extLst>
              </p:cNvPr>
              <p:cNvSpPr/>
              <p:nvPr/>
            </p:nvSpPr>
            <p:spPr>
              <a:xfrm rot="10800000">
                <a:off x="9155756" y="2929282"/>
                <a:ext cx="509101" cy="640482"/>
              </a:xfrm>
              <a:prstGeom prst="triangle">
                <a:avLst>
                  <a:gd name="adj" fmla="val 4652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Trapezoid 114">
                <a:extLst>
                  <a:ext uri="{FF2B5EF4-FFF2-40B4-BE49-F238E27FC236}">
                    <a16:creationId xmlns:a16="http://schemas.microsoft.com/office/drawing/2014/main" id="{6A494CE8-FD43-3585-7937-18E7807FC843}"/>
                  </a:ext>
                </a:extLst>
              </p:cNvPr>
              <p:cNvSpPr/>
              <p:nvPr/>
            </p:nvSpPr>
            <p:spPr>
              <a:xfrm>
                <a:off x="8626742" y="4392945"/>
                <a:ext cx="1656967" cy="1778943"/>
              </a:xfrm>
              <a:prstGeom prst="trapezoid">
                <a:avLst>
                  <a:gd name="adj" fmla="val 1600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558DF3AD-4ADD-DBE2-0627-0FB38B57034C}"/>
                  </a:ext>
                </a:extLst>
              </p:cNvPr>
              <p:cNvSpPr/>
              <p:nvPr/>
            </p:nvSpPr>
            <p:spPr>
              <a:xfrm>
                <a:off x="8976074" y="2976282"/>
                <a:ext cx="241392" cy="1413194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B06F6BC0-E8C2-CFDB-3321-BB600F71F088}"/>
                  </a:ext>
                </a:extLst>
              </p:cNvPr>
              <p:cNvSpPr/>
              <p:nvPr/>
            </p:nvSpPr>
            <p:spPr>
              <a:xfrm>
                <a:off x="9642569" y="2976284"/>
                <a:ext cx="230895" cy="139750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A826C45-FD93-F20F-1AAF-C3F73009A3E4}"/>
                  </a:ext>
                </a:extLst>
              </p:cNvPr>
              <p:cNvSpPr/>
              <p:nvPr/>
            </p:nvSpPr>
            <p:spPr>
              <a:xfrm rot="5400000">
                <a:off x="9290508" y="3834763"/>
                <a:ext cx="284576" cy="122142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9F3F5BBA-B967-F557-537A-D77CB1E1F07F}"/>
                  </a:ext>
                </a:extLst>
              </p:cNvPr>
              <p:cNvSpPr/>
              <p:nvPr/>
            </p:nvSpPr>
            <p:spPr>
              <a:xfrm>
                <a:off x="8692508" y="1201839"/>
                <a:ext cx="1344184" cy="189570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Cloud 123">
                <a:extLst>
                  <a:ext uri="{FF2B5EF4-FFF2-40B4-BE49-F238E27FC236}">
                    <a16:creationId xmlns:a16="http://schemas.microsoft.com/office/drawing/2014/main" id="{AC703C12-FEAB-230F-7844-EA97B8EF8C0A}"/>
                  </a:ext>
                </a:extLst>
              </p:cNvPr>
              <p:cNvSpPr/>
              <p:nvPr/>
            </p:nvSpPr>
            <p:spPr>
              <a:xfrm>
                <a:off x="8871956" y="2286093"/>
                <a:ext cx="1032077" cy="1039183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038E2DEB-4453-D040-6C0C-E6B64F5FDAE4}"/>
                  </a:ext>
                </a:extLst>
              </p:cNvPr>
              <p:cNvSpPr/>
              <p:nvPr/>
            </p:nvSpPr>
            <p:spPr>
              <a:xfrm>
                <a:off x="9238054" y="2505821"/>
                <a:ext cx="333558" cy="11917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BBF6DF69-3A5B-F6D2-7093-CBAEA01062D7}"/>
                  </a:ext>
                </a:extLst>
              </p:cNvPr>
              <p:cNvSpPr/>
              <p:nvPr/>
            </p:nvSpPr>
            <p:spPr>
              <a:xfrm rot="5400000">
                <a:off x="9137542" y="3799929"/>
                <a:ext cx="534583" cy="489374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AC442D95-74B2-1CC9-23E3-E47B47F568A8}"/>
                  </a:ext>
                </a:extLst>
              </p:cNvPr>
              <p:cNvGrpSpPr/>
              <p:nvPr/>
            </p:nvGrpSpPr>
            <p:grpSpPr>
              <a:xfrm>
                <a:off x="9816151" y="2637505"/>
                <a:ext cx="1104223" cy="3682619"/>
                <a:chOff x="8081074" y="2300235"/>
                <a:chExt cx="769593" cy="2358275"/>
              </a:xfrm>
              <a:grpFill/>
            </p:grpSpPr>
            <p:sp>
              <p:nvSpPr>
                <p:cNvPr id="94" name="Rounded Rectangle 149">
                  <a:extLst>
                    <a:ext uri="{FF2B5EF4-FFF2-40B4-BE49-F238E27FC236}">
                      <a16:creationId xmlns:a16="http://schemas.microsoft.com/office/drawing/2014/main" id="{8E2FC5BB-E62A-44BF-A32B-C97C486D60DE}"/>
                    </a:ext>
                  </a:extLst>
                </p:cNvPr>
                <p:cNvSpPr/>
                <p:nvPr/>
              </p:nvSpPr>
              <p:spPr>
                <a:xfrm rot="16200000">
                  <a:off x="7947172" y="2434137"/>
                  <a:ext cx="315634" cy="47829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Rounded Rectangle 150">
                  <a:extLst>
                    <a:ext uri="{FF2B5EF4-FFF2-40B4-BE49-F238E27FC236}">
                      <a16:creationId xmlns:a16="http://schemas.microsoft.com/office/drawing/2014/main" id="{C9BCEA26-A511-7EEA-2191-149DEB3FF93F}"/>
                    </a:ext>
                  </a:extLst>
                </p:cNvPr>
                <p:cNvSpPr/>
                <p:nvPr/>
              </p:nvSpPr>
              <p:spPr>
                <a:xfrm rot="16200000">
                  <a:off x="8086191" y="2434137"/>
                  <a:ext cx="315634" cy="47829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ounded Rectangle 151">
                  <a:extLst>
                    <a:ext uri="{FF2B5EF4-FFF2-40B4-BE49-F238E27FC236}">
                      <a16:creationId xmlns:a16="http://schemas.microsoft.com/office/drawing/2014/main" id="{7FFF92C8-6CEC-E80C-7B45-3E654C1E4442}"/>
                    </a:ext>
                  </a:extLst>
                </p:cNvPr>
                <p:cNvSpPr/>
                <p:nvPr/>
              </p:nvSpPr>
              <p:spPr>
                <a:xfrm rot="16200000">
                  <a:off x="8225209" y="2434137"/>
                  <a:ext cx="315634" cy="47829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ounded Rectangle 152">
                  <a:extLst>
                    <a:ext uri="{FF2B5EF4-FFF2-40B4-BE49-F238E27FC236}">
                      <a16:creationId xmlns:a16="http://schemas.microsoft.com/office/drawing/2014/main" id="{119E0CD5-6C3B-81F7-2E24-CE72D88E0AE5}"/>
                    </a:ext>
                  </a:extLst>
                </p:cNvPr>
                <p:cNvSpPr/>
                <p:nvPr/>
              </p:nvSpPr>
              <p:spPr>
                <a:xfrm rot="16200000">
                  <a:off x="8364227" y="2434137"/>
                  <a:ext cx="315634" cy="47829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ounded Rectangle 153">
                  <a:extLst>
                    <a:ext uri="{FF2B5EF4-FFF2-40B4-BE49-F238E27FC236}">
                      <a16:creationId xmlns:a16="http://schemas.microsoft.com/office/drawing/2014/main" id="{F1F1ABCE-E7C8-1C94-CD77-9880851150FA}"/>
                    </a:ext>
                  </a:extLst>
                </p:cNvPr>
                <p:cNvSpPr/>
                <p:nvPr/>
              </p:nvSpPr>
              <p:spPr>
                <a:xfrm rot="16200000">
                  <a:off x="8503245" y="2434137"/>
                  <a:ext cx="315634" cy="47829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Rounded Rectangle 154">
                  <a:extLst>
                    <a:ext uri="{FF2B5EF4-FFF2-40B4-BE49-F238E27FC236}">
                      <a16:creationId xmlns:a16="http://schemas.microsoft.com/office/drawing/2014/main" id="{9D2740EB-A460-34AB-74E4-C36C93447884}"/>
                    </a:ext>
                  </a:extLst>
                </p:cNvPr>
                <p:cNvSpPr/>
                <p:nvPr/>
              </p:nvSpPr>
              <p:spPr>
                <a:xfrm rot="16200000">
                  <a:off x="8642263" y="2434137"/>
                  <a:ext cx="315634" cy="47829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Rounded Rectangle 155">
                  <a:extLst>
                    <a:ext uri="{FF2B5EF4-FFF2-40B4-BE49-F238E27FC236}">
                      <a16:creationId xmlns:a16="http://schemas.microsoft.com/office/drawing/2014/main" id="{63E7506C-EAE6-B704-5BCE-6C5BDBAB84AD}"/>
                    </a:ext>
                  </a:extLst>
                </p:cNvPr>
                <p:cNvSpPr/>
                <p:nvPr/>
              </p:nvSpPr>
              <p:spPr>
                <a:xfrm rot="16200000">
                  <a:off x="7386074" y="3542337"/>
                  <a:ext cx="2113745" cy="118602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ounded Rectangle 148">
                  <a:extLst>
                    <a:ext uri="{FF2B5EF4-FFF2-40B4-BE49-F238E27FC236}">
                      <a16:creationId xmlns:a16="http://schemas.microsoft.com/office/drawing/2014/main" id="{14EB1214-402A-65C0-65EA-E9BAF77E8912}"/>
                    </a:ext>
                  </a:extLst>
                </p:cNvPr>
                <p:cNvSpPr/>
                <p:nvPr/>
              </p:nvSpPr>
              <p:spPr>
                <a:xfrm>
                  <a:off x="8081074" y="2544766"/>
                  <a:ext cx="769593" cy="92269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FBF90BAF-A42E-25CB-898E-D52C245E39A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383786" y="4765357"/>
                <a:ext cx="25180" cy="1319023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26D3556-7140-0C73-78B2-9E4EDD5298C9}"/>
              </a:ext>
            </a:extLst>
          </p:cNvPr>
          <p:cNvGrpSpPr/>
          <p:nvPr/>
        </p:nvGrpSpPr>
        <p:grpSpPr>
          <a:xfrm>
            <a:off x="272437" y="205881"/>
            <a:ext cx="729843" cy="769441"/>
            <a:chOff x="520117" y="178516"/>
            <a:chExt cx="729843" cy="76944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0F94AC0-6F30-F32D-9B77-072C1F9414B2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04B60D0-9102-7EC8-7292-78DFE052D5B0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232420A-0E16-94CF-B902-2A2FC16885AB}"/>
              </a:ext>
            </a:extLst>
          </p:cNvPr>
          <p:cNvCxnSpPr>
            <a:stCxn id="26" idx="2"/>
          </p:cNvCxnSpPr>
          <p:nvPr/>
        </p:nvCxnSpPr>
        <p:spPr>
          <a:xfrm flipH="1" flipV="1">
            <a:off x="2205790" y="5150795"/>
            <a:ext cx="100" cy="1294904"/>
          </a:xfrm>
          <a:prstGeom prst="lin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006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6D6A9-3862-A552-FDA2-449DA2AAA6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74A5876-E2CD-DE8C-B469-7F7A6236C5D7}"/>
              </a:ext>
            </a:extLst>
          </p:cNvPr>
          <p:cNvSpPr txBox="1"/>
          <p:nvPr/>
        </p:nvSpPr>
        <p:spPr>
          <a:xfrm>
            <a:off x="4475393" y="6361132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Joseph Coe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344A702-81C7-2655-7B67-F4B44991DBFB}"/>
              </a:ext>
            </a:extLst>
          </p:cNvPr>
          <p:cNvGrpSpPr/>
          <p:nvPr/>
        </p:nvGrpSpPr>
        <p:grpSpPr>
          <a:xfrm>
            <a:off x="8202840" y="625001"/>
            <a:ext cx="2437918" cy="5627943"/>
            <a:chOff x="1356836" y="1272099"/>
            <a:chExt cx="2020668" cy="4664719"/>
          </a:xfrm>
          <a:solidFill>
            <a:schemeClr val="bg1"/>
          </a:solidFill>
        </p:grpSpPr>
        <p:sp>
          <p:nvSpPr>
            <p:cNvPr id="47" name="Rectangle: Diagonal Corners Rounded 46">
              <a:extLst>
                <a:ext uri="{FF2B5EF4-FFF2-40B4-BE49-F238E27FC236}">
                  <a16:creationId xmlns:a16="http://schemas.microsoft.com/office/drawing/2014/main" id="{EC94570C-AF5A-396F-4F92-5D4A2199BE88}"/>
                </a:ext>
              </a:extLst>
            </p:cNvPr>
            <p:cNvSpPr/>
            <p:nvPr/>
          </p:nvSpPr>
          <p:spPr>
            <a:xfrm rot="20352692">
              <a:off x="2349658" y="2090743"/>
              <a:ext cx="506133" cy="579577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: Diagonal Corners Rounded 47">
              <a:extLst>
                <a:ext uri="{FF2B5EF4-FFF2-40B4-BE49-F238E27FC236}">
                  <a16:creationId xmlns:a16="http://schemas.microsoft.com/office/drawing/2014/main" id="{2C9090C1-BCDB-80E9-1FB3-914ED8149894}"/>
                </a:ext>
              </a:extLst>
            </p:cNvPr>
            <p:cNvSpPr/>
            <p:nvPr/>
          </p:nvSpPr>
          <p:spPr>
            <a:xfrm rot="20352692">
              <a:off x="1711775" y="2076974"/>
              <a:ext cx="506133" cy="579577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951BC0F-F142-5871-A85A-F7F704559659}"/>
                </a:ext>
              </a:extLst>
            </p:cNvPr>
            <p:cNvSpPr/>
            <p:nvPr/>
          </p:nvSpPr>
          <p:spPr>
            <a:xfrm rot="18716054">
              <a:off x="2423717" y="5312195"/>
              <a:ext cx="423727" cy="76241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DB7B3A5-4DA7-5550-2541-09FFD9226CFC}"/>
                </a:ext>
              </a:extLst>
            </p:cNvPr>
            <p:cNvSpPr/>
            <p:nvPr/>
          </p:nvSpPr>
          <p:spPr>
            <a:xfrm rot="3363005">
              <a:off x="1693900" y="5343749"/>
              <a:ext cx="423727" cy="76241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201AA9C-AB7D-FF67-FF7B-40C16D98FC25}"/>
                </a:ext>
              </a:extLst>
            </p:cNvPr>
            <p:cNvSpPr/>
            <p:nvPr/>
          </p:nvSpPr>
          <p:spPr>
            <a:xfrm rot="20738657">
              <a:off x="2953777" y="3872569"/>
              <a:ext cx="423727" cy="76241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BC550C63-4C63-FCB4-8999-2B9ECD59DC8F}"/>
                </a:ext>
              </a:extLst>
            </p:cNvPr>
            <p:cNvSpPr/>
            <p:nvPr/>
          </p:nvSpPr>
          <p:spPr>
            <a:xfrm rot="1801716">
              <a:off x="1356836" y="4036993"/>
              <a:ext cx="423727" cy="76241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19">
              <a:extLst>
                <a:ext uri="{FF2B5EF4-FFF2-40B4-BE49-F238E27FC236}">
                  <a16:creationId xmlns:a16="http://schemas.microsoft.com/office/drawing/2014/main" id="{F28681FA-8D34-1060-16CB-5B2B39298743}"/>
                </a:ext>
              </a:extLst>
            </p:cNvPr>
            <p:cNvSpPr/>
            <p:nvPr/>
          </p:nvSpPr>
          <p:spPr>
            <a:xfrm>
              <a:off x="1371981" y="2530892"/>
              <a:ext cx="1834070" cy="3136307"/>
            </a:xfrm>
            <a:custGeom>
              <a:avLst/>
              <a:gdLst>
                <a:gd name="connsiteX0" fmla="*/ 0 w 1782225"/>
                <a:gd name="connsiteY0" fmla="*/ 3136307 h 3136307"/>
                <a:gd name="connsiteX1" fmla="*/ 596012 w 1782225"/>
                <a:gd name="connsiteY1" fmla="*/ 0 h 3136307"/>
                <a:gd name="connsiteX2" fmla="*/ 1186213 w 1782225"/>
                <a:gd name="connsiteY2" fmla="*/ 0 h 3136307"/>
                <a:gd name="connsiteX3" fmla="*/ 1782225 w 1782225"/>
                <a:gd name="connsiteY3" fmla="*/ 3136307 h 3136307"/>
                <a:gd name="connsiteX4" fmla="*/ 0 w 1782225"/>
                <a:gd name="connsiteY4" fmla="*/ 3136307 h 3136307"/>
                <a:gd name="connsiteX0" fmla="*/ 43926 w 1826151"/>
                <a:gd name="connsiteY0" fmla="*/ 3136307 h 3136307"/>
                <a:gd name="connsiteX1" fmla="*/ 639938 w 1826151"/>
                <a:gd name="connsiteY1" fmla="*/ 0 h 3136307"/>
                <a:gd name="connsiteX2" fmla="*/ 1230139 w 1826151"/>
                <a:gd name="connsiteY2" fmla="*/ 0 h 3136307"/>
                <a:gd name="connsiteX3" fmla="*/ 1826151 w 1826151"/>
                <a:gd name="connsiteY3" fmla="*/ 3136307 h 3136307"/>
                <a:gd name="connsiteX4" fmla="*/ 43926 w 1826151"/>
                <a:gd name="connsiteY4" fmla="*/ 3136307 h 3136307"/>
                <a:gd name="connsiteX0" fmla="*/ 43926 w 1834070"/>
                <a:gd name="connsiteY0" fmla="*/ 3136307 h 3136307"/>
                <a:gd name="connsiteX1" fmla="*/ 639938 w 1834070"/>
                <a:gd name="connsiteY1" fmla="*/ 0 h 3136307"/>
                <a:gd name="connsiteX2" fmla="*/ 1230139 w 1834070"/>
                <a:gd name="connsiteY2" fmla="*/ 0 h 3136307"/>
                <a:gd name="connsiteX3" fmla="*/ 1826151 w 1834070"/>
                <a:gd name="connsiteY3" fmla="*/ 3136307 h 3136307"/>
                <a:gd name="connsiteX4" fmla="*/ 43926 w 1834070"/>
                <a:gd name="connsiteY4" fmla="*/ 3136307 h 313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4070" h="3136307">
                  <a:moveTo>
                    <a:pt x="43926" y="3136307"/>
                  </a:moveTo>
                  <a:cubicBezTo>
                    <a:pt x="-167307" y="2942209"/>
                    <a:pt x="441267" y="1045436"/>
                    <a:pt x="639938" y="0"/>
                  </a:cubicBezTo>
                  <a:lnTo>
                    <a:pt x="1230139" y="0"/>
                  </a:lnTo>
                  <a:cubicBezTo>
                    <a:pt x="1428810" y="1045436"/>
                    <a:pt x="1900749" y="2742512"/>
                    <a:pt x="1826151" y="3136307"/>
                  </a:cubicBezTo>
                  <a:lnTo>
                    <a:pt x="43926" y="3136307"/>
                  </a:ln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rapezoid 21">
              <a:extLst>
                <a:ext uri="{FF2B5EF4-FFF2-40B4-BE49-F238E27FC236}">
                  <a16:creationId xmlns:a16="http://schemas.microsoft.com/office/drawing/2014/main" id="{0BDB1F96-DA98-E036-3177-F32614EA8F62}"/>
                </a:ext>
              </a:extLst>
            </p:cNvPr>
            <p:cNvSpPr/>
            <p:nvPr/>
          </p:nvSpPr>
          <p:spPr>
            <a:xfrm rot="20332578">
              <a:off x="2042516" y="2517450"/>
              <a:ext cx="1186285" cy="2111894"/>
            </a:xfrm>
            <a:custGeom>
              <a:avLst/>
              <a:gdLst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742783 w 1115993"/>
                <a:gd name="connsiteY2" fmla="*/ 0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1020196 w 1115993"/>
                <a:gd name="connsiteY2" fmla="*/ 186048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86285"/>
                <a:gd name="connsiteY0" fmla="*/ 2111894 h 2111894"/>
                <a:gd name="connsiteX1" fmla="*/ 373210 w 1186285"/>
                <a:gd name="connsiteY1" fmla="*/ 0 h 2111894"/>
                <a:gd name="connsiteX2" fmla="*/ 1020196 w 1186285"/>
                <a:gd name="connsiteY2" fmla="*/ 186048 h 2111894"/>
                <a:gd name="connsiteX3" fmla="*/ 1115993 w 1186285"/>
                <a:gd name="connsiteY3" fmla="*/ 2111894 h 2111894"/>
                <a:gd name="connsiteX4" fmla="*/ 0 w 1186285"/>
                <a:gd name="connsiteY4" fmla="*/ 2111894 h 211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6285" h="2111894">
                  <a:moveTo>
                    <a:pt x="0" y="2111894"/>
                  </a:moveTo>
                  <a:lnTo>
                    <a:pt x="373210" y="0"/>
                  </a:lnTo>
                  <a:lnTo>
                    <a:pt x="1020196" y="186048"/>
                  </a:lnTo>
                  <a:cubicBezTo>
                    <a:pt x="1347801" y="412657"/>
                    <a:pt x="1084061" y="1469945"/>
                    <a:pt x="1115993" y="2111894"/>
                  </a:cubicBezTo>
                  <a:lnTo>
                    <a:pt x="0" y="2111894"/>
                  </a:ln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rapezoid 21">
              <a:extLst>
                <a:ext uri="{FF2B5EF4-FFF2-40B4-BE49-F238E27FC236}">
                  <a16:creationId xmlns:a16="http://schemas.microsoft.com/office/drawing/2014/main" id="{EE6CC758-B3E0-96A1-3A65-205C98E59590}"/>
                </a:ext>
              </a:extLst>
            </p:cNvPr>
            <p:cNvSpPr/>
            <p:nvPr/>
          </p:nvSpPr>
          <p:spPr>
            <a:xfrm rot="1267422" flipH="1">
              <a:off x="1383120" y="2509567"/>
              <a:ext cx="1186285" cy="2111894"/>
            </a:xfrm>
            <a:custGeom>
              <a:avLst/>
              <a:gdLst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742783 w 1115993"/>
                <a:gd name="connsiteY2" fmla="*/ 0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1020196 w 1115993"/>
                <a:gd name="connsiteY2" fmla="*/ 186048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86285"/>
                <a:gd name="connsiteY0" fmla="*/ 2111894 h 2111894"/>
                <a:gd name="connsiteX1" fmla="*/ 373210 w 1186285"/>
                <a:gd name="connsiteY1" fmla="*/ 0 h 2111894"/>
                <a:gd name="connsiteX2" fmla="*/ 1020196 w 1186285"/>
                <a:gd name="connsiteY2" fmla="*/ 186048 h 2111894"/>
                <a:gd name="connsiteX3" fmla="*/ 1115993 w 1186285"/>
                <a:gd name="connsiteY3" fmla="*/ 2111894 h 2111894"/>
                <a:gd name="connsiteX4" fmla="*/ 0 w 1186285"/>
                <a:gd name="connsiteY4" fmla="*/ 2111894 h 211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6285" h="2111894">
                  <a:moveTo>
                    <a:pt x="0" y="2111894"/>
                  </a:moveTo>
                  <a:lnTo>
                    <a:pt x="373210" y="0"/>
                  </a:lnTo>
                  <a:lnTo>
                    <a:pt x="1020196" y="186048"/>
                  </a:lnTo>
                  <a:cubicBezTo>
                    <a:pt x="1347801" y="412657"/>
                    <a:pt x="1084061" y="1469945"/>
                    <a:pt x="1115993" y="2111894"/>
                  </a:cubicBezTo>
                  <a:lnTo>
                    <a:pt x="0" y="2111894"/>
                  </a:ln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Cylinder 55">
              <a:extLst>
                <a:ext uri="{FF2B5EF4-FFF2-40B4-BE49-F238E27FC236}">
                  <a16:creationId xmlns:a16="http://schemas.microsoft.com/office/drawing/2014/main" id="{96EBBB0F-BB1B-BC94-8F8E-9F775F4C57C8}"/>
                </a:ext>
              </a:extLst>
            </p:cNvPr>
            <p:cNvSpPr/>
            <p:nvPr/>
          </p:nvSpPr>
          <p:spPr>
            <a:xfrm>
              <a:off x="2137372" y="2530892"/>
              <a:ext cx="378373" cy="578069"/>
            </a:xfrm>
            <a:prstGeom prst="can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0DCCD44-260F-C024-A0A4-BC8354027E53}"/>
                </a:ext>
              </a:extLst>
            </p:cNvPr>
            <p:cNvSpPr/>
            <p:nvPr/>
          </p:nvSpPr>
          <p:spPr>
            <a:xfrm>
              <a:off x="1899842" y="1635841"/>
              <a:ext cx="822336" cy="118408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2F6A5CFC-3CE8-FE49-471B-2A7A48561F40}"/>
                </a:ext>
              </a:extLst>
            </p:cNvPr>
            <p:cNvSpPr/>
            <p:nvPr/>
          </p:nvSpPr>
          <p:spPr>
            <a:xfrm flipV="1">
              <a:off x="2042984" y="2857285"/>
              <a:ext cx="574092" cy="289489"/>
            </a:xfrm>
            <a:prstGeom prst="roundRect">
              <a:avLst>
                <a:gd name="adj" fmla="val 48495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2991F7BF-8287-E0BB-F563-8FC43ADFC7C2}"/>
                </a:ext>
              </a:extLst>
            </p:cNvPr>
            <p:cNvSpPr/>
            <p:nvPr/>
          </p:nvSpPr>
          <p:spPr>
            <a:xfrm rot="20352692">
              <a:off x="1738058" y="1272099"/>
              <a:ext cx="1160535" cy="1140553"/>
            </a:xfrm>
            <a:custGeom>
              <a:avLst/>
              <a:gdLst>
                <a:gd name="connsiteX0" fmla="*/ 1004723 w 1262431"/>
                <a:gd name="connsiteY0" fmla="*/ 154659 h 1118759"/>
                <a:gd name="connsiteX1" fmla="*/ 1163407 w 1262431"/>
                <a:gd name="connsiteY1" fmla="*/ 344743 h 1118759"/>
                <a:gd name="connsiteX2" fmla="*/ 1186159 w 1262431"/>
                <a:gd name="connsiteY2" fmla="*/ 550263 h 1118759"/>
                <a:gd name="connsiteX3" fmla="*/ 1201273 w 1262431"/>
                <a:gd name="connsiteY3" fmla="*/ 562794 h 1118759"/>
                <a:gd name="connsiteX4" fmla="*/ 1226085 w 1262431"/>
                <a:gd name="connsiteY4" fmla="*/ 831608 h 1118759"/>
                <a:gd name="connsiteX5" fmla="*/ 1033075 w 1262431"/>
                <a:gd name="connsiteY5" fmla="*/ 1118759 h 1118759"/>
                <a:gd name="connsiteX6" fmla="*/ 855801 w 1262431"/>
                <a:gd name="connsiteY6" fmla="*/ 999603 h 1118759"/>
                <a:gd name="connsiteX7" fmla="*/ 797683 w 1262431"/>
                <a:gd name="connsiteY7" fmla="*/ 703174 h 1118759"/>
                <a:gd name="connsiteX8" fmla="*/ 848399 w 1262431"/>
                <a:gd name="connsiteY8" fmla="*/ 627721 h 1118759"/>
                <a:gd name="connsiteX9" fmla="*/ 843134 w 1262431"/>
                <a:gd name="connsiteY9" fmla="*/ 625575 h 1118759"/>
                <a:gd name="connsiteX10" fmla="*/ 724539 w 1262431"/>
                <a:gd name="connsiteY10" fmla="*/ 451831 h 1118759"/>
                <a:gd name="connsiteX11" fmla="*/ 716147 w 1262431"/>
                <a:gd name="connsiteY11" fmla="*/ 376019 h 1118759"/>
                <a:gd name="connsiteX12" fmla="*/ 701387 w 1262431"/>
                <a:gd name="connsiteY12" fmla="*/ 399455 h 1118759"/>
                <a:gd name="connsiteX13" fmla="*/ 459879 w 1262431"/>
                <a:gd name="connsiteY13" fmla="*/ 454101 h 1118759"/>
                <a:gd name="connsiteX14" fmla="*/ 419394 w 1262431"/>
                <a:gd name="connsiteY14" fmla="*/ 438732 h 1118759"/>
                <a:gd name="connsiteX15" fmla="*/ 419394 w 1262431"/>
                <a:gd name="connsiteY15" fmla="*/ 516871 h 1118759"/>
                <a:gd name="connsiteX16" fmla="*/ 209697 w 1262431"/>
                <a:gd name="connsiteY16" fmla="*/ 726568 h 1118759"/>
                <a:gd name="connsiteX17" fmla="*/ 0 w 1262431"/>
                <a:gd name="connsiteY17" fmla="*/ 726568 h 1118759"/>
                <a:gd name="connsiteX18" fmla="*/ 0 w 1262431"/>
                <a:gd name="connsiteY18" fmla="*/ 457877 h 1118759"/>
                <a:gd name="connsiteX19" fmla="*/ 209697 w 1262431"/>
                <a:gd name="connsiteY19" fmla="*/ 248180 h 1118759"/>
                <a:gd name="connsiteX20" fmla="*/ 236266 w 1262431"/>
                <a:gd name="connsiteY20" fmla="*/ 248180 h 1118759"/>
                <a:gd name="connsiteX21" fmla="*/ 275606 w 1262431"/>
                <a:gd name="connsiteY21" fmla="*/ 144554 h 1118759"/>
                <a:gd name="connsiteX22" fmla="*/ 564516 w 1262431"/>
                <a:gd name="connsiteY22" fmla="*/ 14643 h 1118759"/>
                <a:gd name="connsiteX23" fmla="*/ 828288 w 1262431"/>
                <a:gd name="connsiteY23" fmla="*/ 114780 h 1118759"/>
                <a:gd name="connsiteX24" fmla="*/ 811762 w 1262431"/>
                <a:gd name="connsiteY24" fmla="*/ 158311 h 1118759"/>
                <a:gd name="connsiteX25" fmla="*/ 916127 w 1262431"/>
                <a:gd name="connsiteY25" fmla="*/ 146757 h 1118759"/>
                <a:gd name="connsiteX26" fmla="*/ 1004723 w 1262431"/>
                <a:gd name="connsiteY26" fmla="*/ 154659 h 1118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262431" h="1118759">
                  <a:moveTo>
                    <a:pt x="1004723" y="154659"/>
                  </a:moveTo>
                  <a:cubicBezTo>
                    <a:pt x="1088371" y="179611"/>
                    <a:pt x="1153198" y="252526"/>
                    <a:pt x="1163407" y="344743"/>
                  </a:cubicBezTo>
                  <a:lnTo>
                    <a:pt x="1186159" y="550263"/>
                  </a:lnTo>
                  <a:lnTo>
                    <a:pt x="1201273" y="562794"/>
                  </a:lnTo>
                  <a:cubicBezTo>
                    <a:pt x="1270943" y="633622"/>
                    <a:pt x="1283667" y="745941"/>
                    <a:pt x="1226085" y="831608"/>
                  </a:cubicBezTo>
                  <a:lnTo>
                    <a:pt x="1033075" y="1118759"/>
                  </a:lnTo>
                  <a:lnTo>
                    <a:pt x="855801" y="999603"/>
                  </a:lnTo>
                  <a:cubicBezTo>
                    <a:pt x="757895" y="933796"/>
                    <a:pt x="731875" y="801080"/>
                    <a:pt x="797683" y="703174"/>
                  </a:cubicBezTo>
                  <a:lnTo>
                    <a:pt x="848399" y="627721"/>
                  </a:lnTo>
                  <a:lnTo>
                    <a:pt x="843134" y="625575"/>
                  </a:lnTo>
                  <a:cubicBezTo>
                    <a:pt x="779483" y="592123"/>
                    <a:pt x="733047" y="528679"/>
                    <a:pt x="724539" y="451831"/>
                  </a:cubicBezTo>
                  <a:lnTo>
                    <a:pt x="716147" y="376019"/>
                  </a:lnTo>
                  <a:lnTo>
                    <a:pt x="701387" y="399455"/>
                  </a:lnTo>
                  <a:cubicBezTo>
                    <a:pt x="641063" y="462546"/>
                    <a:pt x="546619" y="487031"/>
                    <a:pt x="459879" y="454101"/>
                  </a:cubicBezTo>
                  <a:lnTo>
                    <a:pt x="419394" y="438732"/>
                  </a:lnTo>
                  <a:lnTo>
                    <a:pt x="419394" y="516871"/>
                  </a:lnTo>
                  <a:cubicBezTo>
                    <a:pt x="419394" y="632683"/>
                    <a:pt x="325509" y="726568"/>
                    <a:pt x="209697" y="726568"/>
                  </a:cubicBezTo>
                  <a:lnTo>
                    <a:pt x="0" y="726568"/>
                  </a:lnTo>
                  <a:lnTo>
                    <a:pt x="0" y="457877"/>
                  </a:lnTo>
                  <a:cubicBezTo>
                    <a:pt x="0" y="342065"/>
                    <a:pt x="93885" y="248180"/>
                    <a:pt x="209697" y="248180"/>
                  </a:cubicBezTo>
                  <a:lnTo>
                    <a:pt x="236266" y="248180"/>
                  </a:lnTo>
                  <a:lnTo>
                    <a:pt x="275606" y="144554"/>
                  </a:lnTo>
                  <a:cubicBezTo>
                    <a:pt x="319512" y="28900"/>
                    <a:pt x="448862" y="-29264"/>
                    <a:pt x="564516" y="14643"/>
                  </a:cubicBezTo>
                  <a:lnTo>
                    <a:pt x="828288" y="114780"/>
                  </a:lnTo>
                  <a:lnTo>
                    <a:pt x="811762" y="158311"/>
                  </a:lnTo>
                  <a:lnTo>
                    <a:pt x="916127" y="146757"/>
                  </a:lnTo>
                  <a:cubicBezTo>
                    <a:pt x="946866" y="143354"/>
                    <a:pt x="976840" y="146342"/>
                    <a:pt x="1004723" y="154659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4BCDB785-EA21-D0D7-403F-527166E85684}"/>
                </a:ext>
              </a:extLst>
            </p:cNvPr>
            <p:cNvSpPr/>
            <p:nvPr/>
          </p:nvSpPr>
          <p:spPr>
            <a:xfrm flipV="1">
              <a:off x="2089584" y="2925041"/>
              <a:ext cx="473948" cy="45719"/>
            </a:xfrm>
            <a:prstGeom prst="roundRect">
              <a:avLst>
                <a:gd name="adj" fmla="val 48495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6752F327-0376-1A09-2DFD-3BF51DD8FB33}"/>
              </a:ext>
            </a:extLst>
          </p:cNvPr>
          <p:cNvSpPr txBox="1"/>
          <p:nvPr/>
        </p:nvSpPr>
        <p:spPr>
          <a:xfrm>
            <a:off x="8619070" y="6482156"/>
            <a:ext cx="2972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Phebe Ogden Chase (Pioneer) </a:t>
            </a:r>
            <a:endParaRPr lang="en-US" sz="11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8769454-0FB3-2560-B7FA-BF71D39886BF}"/>
              </a:ext>
            </a:extLst>
          </p:cNvPr>
          <p:cNvGrpSpPr/>
          <p:nvPr/>
        </p:nvGrpSpPr>
        <p:grpSpPr>
          <a:xfrm>
            <a:off x="272437" y="205881"/>
            <a:ext cx="729843" cy="769441"/>
            <a:chOff x="520117" y="178516"/>
            <a:chExt cx="729843" cy="76944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3C738D6-71DB-FC99-83F7-304B7BFD1502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1551C14-B856-A9EC-7BAF-6B643DFF5148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1765B959-B558-43F4-4261-D89E2C8551C7}"/>
              </a:ext>
            </a:extLst>
          </p:cNvPr>
          <p:cNvSpPr txBox="1"/>
          <p:nvPr/>
        </p:nvSpPr>
        <p:spPr>
          <a:xfrm>
            <a:off x="1335528" y="6312879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Alpheus Cutler</a:t>
            </a:r>
          </a:p>
          <a:p>
            <a:r>
              <a:rPr lang="en-US" sz="1100" dirty="0"/>
              <a:t>D&amp;C 124:131-132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C52E63B7-0D70-C702-3447-9AB53BB4D254}"/>
              </a:ext>
            </a:extLst>
          </p:cNvPr>
          <p:cNvGrpSpPr/>
          <p:nvPr/>
        </p:nvGrpSpPr>
        <p:grpSpPr>
          <a:xfrm>
            <a:off x="924618" y="964596"/>
            <a:ext cx="2255182" cy="5408763"/>
            <a:chOff x="924618" y="964596"/>
            <a:chExt cx="2255182" cy="5408763"/>
          </a:xfrm>
          <a:solidFill>
            <a:schemeClr val="bg1"/>
          </a:solidFill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678BC234-8DC2-8560-2DFC-41B2046D8739}"/>
                </a:ext>
              </a:extLst>
            </p:cNvPr>
            <p:cNvGrpSpPr/>
            <p:nvPr/>
          </p:nvGrpSpPr>
          <p:grpSpPr>
            <a:xfrm>
              <a:off x="924618" y="964596"/>
              <a:ext cx="2175350" cy="5408763"/>
              <a:chOff x="8767614" y="1330064"/>
              <a:chExt cx="2175350" cy="5408763"/>
            </a:xfrm>
            <a:grpFill/>
          </p:grpSpPr>
          <p:sp>
            <p:nvSpPr>
              <p:cNvPr id="63" name="Rounded Rectangle 30">
                <a:extLst>
                  <a:ext uri="{FF2B5EF4-FFF2-40B4-BE49-F238E27FC236}">
                    <a16:creationId xmlns:a16="http://schemas.microsoft.com/office/drawing/2014/main" id="{4C17C675-30AC-4FB8-41B0-BA78AAC2E1BB}"/>
                  </a:ext>
                </a:extLst>
              </p:cNvPr>
              <p:cNvSpPr/>
              <p:nvPr/>
            </p:nvSpPr>
            <p:spPr>
              <a:xfrm rot="20804299" flipH="1">
                <a:off x="10293578" y="1858472"/>
                <a:ext cx="430570" cy="831201"/>
              </a:xfrm>
              <a:custGeom>
                <a:avLst/>
                <a:gdLst>
                  <a:gd name="connsiteX0" fmla="*/ 0 w 430570"/>
                  <a:gd name="connsiteY0" fmla="*/ 71763 h 1070776"/>
                  <a:gd name="connsiteX1" fmla="*/ 71763 w 430570"/>
                  <a:gd name="connsiteY1" fmla="*/ 0 h 1070776"/>
                  <a:gd name="connsiteX2" fmla="*/ 358807 w 430570"/>
                  <a:gd name="connsiteY2" fmla="*/ 0 h 1070776"/>
                  <a:gd name="connsiteX3" fmla="*/ 430570 w 430570"/>
                  <a:gd name="connsiteY3" fmla="*/ 71763 h 1070776"/>
                  <a:gd name="connsiteX4" fmla="*/ 430570 w 430570"/>
                  <a:gd name="connsiteY4" fmla="*/ 999013 h 1070776"/>
                  <a:gd name="connsiteX5" fmla="*/ 358807 w 430570"/>
                  <a:gd name="connsiteY5" fmla="*/ 1070776 h 1070776"/>
                  <a:gd name="connsiteX6" fmla="*/ 71763 w 430570"/>
                  <a:gd name="connsiteY6" fmla="*/ 1070776 h 1070776"/>
                  <a:gd name="connsiteX7" fmla="*/ 0 w 430570"/>
                  <a:gd name="connsiteY7" fmla="*/ 999013 h 1070776"/>
                  <a:gd name="connsiteX8" fmla="*/ 0 w 430570"/>
                  <a:gd name="connsiteY8" fmla="*/ 71763 h 1070776"/>
                  <a:gd name="connsiteX0" fmla="*/ 0 w 430570"/>
                  <a:gd name="connsiteY0" fmla="*/ 71763 h 1070776"/>
                  <a:gd name="connsiteX1" fmla="*/ 71763 w 430570"/>
                  <a:gd name="connsiteY1" fmla="*/ 0 h 1070776"/>
                  <a:gd name="connsiteX2" fmla="*/ 358807 w 430570"/>
                  <a:gd name="connsiteY2" fmla="*/ 0 h 1070776"/>
                  <a:gd name="connsiteX3" fmla="*/ 430570 w 430570"/>
                  <a:gd name="connsiteY3" fmla="*/ 71763 h 1070776"/>
                  <a:gd name="connsiteX4" fmla="*/ 430570 w 430570"/>
                  <a:gd name="connsiteY4" fmla="*/ 999013 h 1070776"/>
                  <a:gd name="connsiteX5" fmla="*/ 358807 w 430570"/>
                  <a:gd name="connsiteY5" fmla="*/ 1070776 h 1070776"/>
                  <a:gd name="connsiteX6" fmla="*/ 71763 w 430570"/>
                  <a:gd name="connsiteY6" fmla="*/ 1070776 h 1070776"/>
                  <a:gd name="connsiteX7" fmla="*/ 0 w 430570"/>
                  <a:gd name="connsiteY7" fmla="*/ 999013 h 1070776"/>
                  <a:gd name="connsiteX8" fmla="*/ 0 w 430570"/>
                  <a:gd name="connsiteY8" fmla="*/ 71763 h 1070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0570" h="1070776">
                    <a:moveTo>
                      <a:pt x="0" y="71763"/>
                    </a:moveTo>
                    <a:cubicBezTo>
                      <a:pt x="0" y="32129"/>
                      <a:pt x="32129" y="0"/>
                      <a:pt x="71763" y="0"/>
                    </a:cubicBezTo>
                    <a:lnTo>
                      <a:pt x="358807" y="0"/>
                    </a:lnTo>
                    <a:cubicBezTo>
                      <a:pt x="398441" y="0"/>
                      <a:pt x="430570" y="32129"/>
                      <a:pt x="430570" y="71763"/>
                    </a:cubicBezTo>
                    <a:lnTo>
                      <a:pt x="430570" y="999013"/>
                    </a:lnTo>
                    <a:cubicBezTo>
                      <a:pt x="430570" y="1038647"/>
                      <a:pt x="398441" y="1070776"/>
                      <a:pt x="358807" y="1070776"/>
                    </a:cubicBezTo>
                    <a:lnTo>
                      <a:pt x="71763" y="1070776"/>
                    </a:lnTo>
                    <a:cubicBezTo>
                      <a:pt x="32129" y="1070776"/>
                      <a:pt x="0" y="1038647"/>
                      <a:pt x="0" y="999013"/>
                    </a:cubicBezTo>
                    <a:cubicBezTo>
                      <a:pt x="192909" y="340802"/>
                      <a:pt x="0" y="380846"/>
                      <a:pt x="0" y="71763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490F537A-53FE-5B92-4FB1-DB017A8926C8}"/>
                  </a:ext>
                </a:extLst>
              </p:cNvPr>
              <p:cNvSpPr/>
              <p:nvPr/>
            </p:nvSpPr>
            <p:spPr>
              <a:xfrm rot="19780665">
                <a:off x="9951005" y="6057576"/>
                <a:ext cx="502920" cy="68125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6C09E8FB-C3E8-041E-CEA7-D99CFB0BEED4}"/>
                  </a:ext>
                </a:extLst>
              </p:cNvPr>
              <p:cNvSpPr/>
              <p:nvPr/>
            </p:nvSpPr>
            <p:spPr>
              <a:xfrm rot="2700000">
                <a:off x="9196617" y="6090666"/>
                <a:ext cx="486608" cy="70408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C0F4A24A-10F1-4D69-E590-B66716DE3DBD}"/>
                  </a:ext>
                </a:extLst>
              </p:cNvPr>
              <p:cNvSpPr/>
              <p:nvPr/>
            </p:nvSpPr>
            <p:spPr>
              <a:xfrm>
                <a:off x="10440044" y="4039331"/>
                <a:ext cx="502920" cy="68125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5A9E605F-13EF-DCA5-B1E4-3F7CBE05A809}"/>
                  </a:ext>
                </a:extLst>
              </p:cNvPr>
              <p:cNvSpPr/>
              <p:nvPr/>
            </p:nvSpPr>
            <p:spPr>
              <a:xfrm>
                <a:off x="8767614" y="4058433"/>
                <a:ext cx="502920" cy="68125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Trapezoid 67">
                <a:extLst>
                  <a:ext uri="{FF2B5EF4-FFF2-40B4-BE49-F238E27FC236}">
                    <a16:creationId xmlns:a16="http://schemas.microsoft.com/office/drawing/2014/main" id="{B280E13A-BF43-6DC3-AC9F-EA6BAF43686C}"/>
                  </a:ext>
                </a:extLst>
              </p:cNvPr>
              <p:cNvSpPr/>
              <p:nvPr/>
            </p:nvSpPr>
            <p:spPr>
              <a:xfrm>
                <a:off x="9090833" y="4443748"/>
                <a:ext cx="1545920" cy="1990504"/>
              </a:xfrm>
              <a:prstGeom prst="trapezoid">
                <a:avLst>
                  <a:gd name="adj" fmla="val 14216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rapezoid 68">
                <a:extLst>
                  <a:ext uri="{FF2B5EF4-FFF2-40B4-BE49-F238E27FC236}">
                    <a16:creationId xmlns:a16="http://schemas.microsoft.com/office/drawing/2014/main" id="{2025E753-525E-921B-59EB-DCBFED3A3EB8}"/>
                  </a:ext>
                </a:extLst>
              </p:cNvPr>
              <p:cNvSpPr/>
              <p:nvPr/>
            </p:nvSpPr>
            <p:spPr>
              <a:xfrm rot="1714014">
                <a:off x="9039421" y="2725559"/>
                <a:ext cx="834743" cy="1824780"/>
              </a:xfrm>
              <a:prstGeom prst="trapezoid">
                <a:avLst>
                  <a:gd name="adj" fmla="val 187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rapezoid 69">
                <a:extLst>
                  <a:ext uri="{FF2B5EF4-FFF2-40B4-BE49-F238E27FC236}">
                    <a16:creationId xmlns:a16="http://schemas.microsoft.com/office/drawing/2014/main" id="{6104081E-351D-CDC7-91A5-4BFC63080EDB}"/>
                  </a:ext>
                </a:extLst>
              </p:cNvPr>
              <p:cNvSpPr/>
              <p:nvPr/>
            </p:nvSpPr>
            <p:spPr>
              <a:xfrm rot="20009071">
                <a:off x="9925195" y="2673375"/>
                <a:ext cx="834743" cy="1824780"/>
              </a:xfrm>
              <a:prstGeom prst="trapezoid">
                <a:avLst>
                  <a:gd name="adj" fmla="val 187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rapezoid 70">
                <a:extLst>
                  <a:ext uri="{FF2B5EF4-FFF2-40B4-BE49-F238E27FC236}">
                    <a16:creationId xmlns:a16="http://schemas.microsoft.com/office/drawing/2014/main" id="{6930BF8F-1EE3-B442-FE89-7B039531BCFA}"/>
                  </a:ext>
                </a:extLst>
              </p:cNvPr>
              <p:cNvSpPr/>
              <p:nvPr/>
            </p:nvSpPr>
            <p:spPr>
              <a:xfrm>
                <a:off x="9249852" y="3088570"/>
                <a:ext cx="1245105" cy="1703668"/>
              </a:xfrm>
              <a:prstGeom prst="trapezoid">
                <a:avLst>
                  <a:gd name="adj" fmla="val 1520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6F7B5618-A028-8EB0-0455-B252D76680EF}"/>
                  </a:ext>
                </a:extLst>
              </p:cNvPr>
              <p:cNvCxnSpPr/>
              <p:nvPr/>
            </p:nvCxnSpPr>
            <p:spPr>
              <a:xfrm>
                <a:off x="9866663" y="5371469"/>
                <a:ext cx="26421" cy="102168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Rounded Rectangle 30">
                <a:extLst>
                  <a:ext uri="{FF2B5EF4-FFF2-40B4-BE49-F238E27FC236}">
                    <a16:creationId xmlns:a16="http://schemas.microsoft.com/office/drawing/2014/main" id="{37E9D80D-1DCC-0227-204C-B385CD03E906}"/>
                  </a:ext>
                </a:extLst>
              </p:cNvPr>
              <p:cNvSpPr/>
              <p:nvPr/>
            </p:nvSpPr>
            <p:spPr>
              <a:xfrm rot="795701">
                <a:off x="9159689" y="1844613"/>
                <a:ext cx="430570" cy="831201"/>
              </a:xfrm>
              <a:custGeom>
                <a:avLst/>
                <a:gdLst>
                  <a:gd name="connsiteX0" fmla="*/ 0 w 430570"/>
                  <a:gd name="connsiteY0" fmla="*/ 71763 h 1070776"/>
                  <a:gd name="connsiteX1" fmla="*/ 71763 w 430570"/>
                  <a:gd name="connsiteY1" fmla="*/ 0 h 1070776"/>
                  <a:gd name="connsiteX2" fmla="*/ 358807 w 430570"/>
                  <a:gd name="connsiteY2" fmla="*/ 0 h 1070776"/>
                  <a:gd name="connsiteX3" fmla="*/ 430570 w 430570"/>
                  <a:gd name="connsiteY3" fmla="*/ 71763 h 1070776"/>
                  <a:gd name="connsiteX4" fmla="*/ 430570 w 430570"/>
                  <a:gd name="connsiteY4" fmla="*/ 999013 h 1070776"/>
                  <a:gd name="connsiteX5" fmla="*/ 358807 w 430570"/>
                  <a:gd name="connsiteY5" fmla="*/ 1070776 h 1070776"/>
                  <a:gd name="connsiteX6" fmla="*/ 71763 w 430570"/>
                  <a:gd name="connsiteY6" fmla="*/ 1070776 h 1070776"/>
                  <a:gd name="connsiteX7" fmla="*/ 0 w 430570"/>
                  <a:gd name="connsiteY7" fmla="*/ 999013 h 1070776"/>
                  <a:gd name="connsiteX8" fmla="*/ 0 w 430570"/>
                  <a:gd name="connsiteY8" fmla="*/ 71763 h 1070776"/>
                  <a:gd name="connsiteX0" fmla="*/ 0 w 430570"/>
                  <a:gd name="connsiteY0" fmla="*/ 71763 h 1070776"/>
                  <a:gd name="connsiteX1" fmla="*/ 71763 w 430570"/>
                  <a:gd name="connsiteY1" fmla="*/ 0 h 1070776"/>
                  <a:gd name="connsiteX2" fmla="*/ 358807 w 430570"/>
                  <a:gd name="connsiteY2" fmla="*/ 0 h 1070776"/>
                  <a:gd name="connsiteX3" fmla="*/ 430570 w 430570"/>
                  <a:gd name="connsiteY3" fmla="*/ 71763 h 1070776"/>
                  <a:gd name="connsiteX4" fmla="*/ 430570 w 430570"/>
                  <a:gd name="connsiteY4" fmla="*/ 999013 h 1070776"/>
                  <a:gd name="connsiteX5" fmla="*/ 358807 w 430570"/>
                  <a:gd name="connsiteY5" fmla="*/ 1070776 h 1070776"/>
                  <a:gd name="connsiteX6" fmla="*/ 71763 w 430570"/>
                  <a:gd name="connsiteY6" fmla="*/ 1070776 h 1070776"/>
                  <a:gd name="connsiteX7" fmla="*/ 0 w 430570"/>
                  <a:gd name="connsiteY7" fmla="*/ 999013 h 1070776"/>
                  <a:gd name="connsiteX8" fmla="*/ 0 w 430570"/>
                  <a:gd name="connsiteY8" fmla="*/ 71763 h 1070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0570" h="1070776">
                    <a:moveTo>
                      <a:pt x="0" y="71763"/>
                    </a:moveTo>
                    <a:cubicBezTo>
                      <a:pt x="0" y="32129"/>
                      <a:pt x="32129" y="0"/>
                      <a:pt x="71763" y="0"/>
                    </a:cubicBezTo>
                    <a:lnTo>
                      <a:pt x="358807" y="0"/>
                    </a:lnTo>
                    <a:cubicBezTo>
                      <a:pt x="398441" y="0"/>
                      <a:pt x="430570" y="32129"/>
                      <a:pt x="430570" y="71763"/>
                    </a:cubicBezTo>
                    <a:lnTo>
                      <a:pt x="430570" y="999013"/>
                    </a:lnTo>
                    <a:cubicBezTo>
                      <a:pt x="430570" y="1038647"/>
                      <a:pt x="398441" y="1070776"/>
                      <a:pt x="358807" y="1070776"/>
                    </a:cubicBezTo>
                    <a:lnTo>
                      <a:pt x="71763" y="1070776"/>
                    </a:lnTo>
                    <a:cubicBezTo>
                      <a:pt x="32129" y="1070776"/>
                      <a:pt x="0" y="1038647"/>
                      <a:pt x="0" y="999013"/>
                    </a:cubicBezTo>
                    <a:cubicBezTo>
                      <a:pt x="192909" y="340802"/>
                      <a:pt x="0" y="380846"/>
                      <a:pt x="0" y="71763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: Rounded Corners 73">
                <a:extLst>
                  <a:ext uri="{FF2B5EF4-FFF2-40B4-BE49-F238E27FC236}">
                    <a16:creationId xmlns:a16="http://schemas.microsoft.com/office/drawing/2014/main" id="{D11A3E37-EF57-9920-A659-A8D1F39E4648}"/>
                  </a:ext>
                </a:extLst>
              </p:cNvPr>
              <p:cNvSpPr/>
              <p:nvPr/>
            </p:nvSpPr>
            <p:spPr>
              <a:xfrm>
                <a:off x="9234866" y="4566161"/>
                <a:ext cx="1260091" cy="261612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Trapezoid 33">
                <a:extLst>
                  <a:ext uri="{FF2B5EF4-FFF2-40B4-BE49-F238E27FC236}">
                    <a16:creationId xmlns:a16="http://schemas.microsoft.com/office/drawing/2014/main" id="{B4BABB97-7354-05A4-F732-560E2A46407B}"/>
                  </a:ext>
                </a:extLst>
              </p:cNvPr>
              <p:cNvSpPr/>
              <p:nvPr/>
            </p:nvSpPr>
            <p:spPr>
              <a:xfrm rot="334112">
                <a:off x="9257850" y="3010333"/>
                <a:ext cx="592802" cy="1663792"/>
              </a:xfrm>
              <a:custGeom>
                <a:avLst/>
                <a:gdLst>
                  <a:gd name="connsiteX0" fmla="*/ 0 w 477824"/>
                  <a:gd name="connsiteY0" fmla="*/ 1923052 h 1923052"/>
                  <a:gd name="connsiteX1" fmla="*/ 119456 w 477824"/>
                  <a:gd name="connsiteY1" fmla="*/ 0 h 1923052"/>
                  <a:gd name="connsiteX2" fmla="*/ 358368 w 477824"/>
                  <a:gd name="connsiteY2" fmla="*/ 0 h 1923052"/>
                  <a:gd name="connsiteX3" fmla="*/ 477824 w 477824"/>
                  <a:gd name="connsiteY3" fmla="*/ 1923052 h 1923052"/>
                  <a:gd name="connsiteX4" fmla="*/ 0 w 477824"/>
                  <a:gd name="connsiteY4" fmla="*/ 1923052 h 1923052"/>
                  <a:gd name="connsiteX0" fmla="*/ 0 w 477824"/>
                  <a:gd name="connsiteY0" fmla="*/ 1923052 h 1923052"/>
                  <a:gd name="connsiteX1" fmla="*/ 119456 w 477824"/>
                  <a:gd name="connsiteY1" fmla="*/ 0 h 1923052"/>
                  <a:gd name="connsiteX2" fmla="*/ 358368 w 477824"/>
                  <a:gd name="connsiteY2" fmla="*/ 0 h 1923052"/>
                  <a:gd name="connsiteX3" fmla="*/ 477824 w 477824"/>
                  <a:gd name="connsiteY3" fmla="*/ 1923052 h 1923052"/>
                  <a:gd name="connsiteX4" fmla="*/ 0 w 477824"/>
                  <a:gd name="connsiteY4" fmla="*/ 1923052 h 1923052"/>
                  <a:gd name="connsiteX0" fmla="*/ 26868 w 504692"/>
                  <a:gd name="connsiteY0" fmla="*/ 1923052 h 1923052"/>
                  <a:gd name="connsiteX1" fmla="*/ 146324 w 504692"/>
                  <a:gd name="connsiteY1" fmla="*/ 0 h 1923052"/>
                  <a:gd name="connsiteX2" fmla="*/ 385236 w 504692"/>
                  <a:gd name="connsiteY2" fmla="*/ 0 h 1923052"/>
                  <a:gd name="connsiteX3" fmla="*/ 504692 w 504692"/>
                  <a:gd name="connsiteY3" fmla="*/ 1923052 h 1923052"/>
                  <a:gd name="connsiteX4" fmla="*/ 26868 w 504692"/>
                  <a:gd name="connsiteY4" fmla="*/ 1923052 h 1923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692" h="1923052">
                    <a:moveTo>
                      <a:pt x="26868" y="1923052"/>
                    </a:moveTo>
                    <a:cubicBezTo>
                      <a:pt x="66687" y="1282035"/>
                      <a:pt x="-119998" y="666184"/>
                      <a:pt x="146324" y="0"/>
                    </a:cubicBezTo>
                    <a:lnTo>
                      <a:pt x="385236" y="0"/>
                    </a:lnTo>
                    <a:cubicBezTo>
                      <a:pt x="223719" y="1538639"/>
                      <a:pt x="464873" y="1282035"/>
                      <a:pt x="504692" y="1923052"/>
                    </a:cubicBezTo>
                    <a:lnTo>
                      <a:pt x="26868" y="1923052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Trapezoid 33">
                <a:extLst>
                  <a:ext uri="{FF2B5EF4-FFF2-40B4-BE49-F238E27FC236}">
                    <a16:creationId xmlns:a16="http://schemas.microsoft.com/office/drawing/2014/main" id="{BE5D183D-FED4-020E-814F-26E523EC300B}"/>
                  </a:ext>
                </a:extLst>
              </p:cNvPr>
              <p:cNvSpPr/>
              <p:nvPr/>
            </p:nvSpPr>
            <p:spPr>
              <a:xfrm rot="21265888" flipH="1">
                <a:off x="9893314" y="3067710"/>
                <a:ext cx="619676" cy="1545520"/>
              </a:xfrm>
              <a:custGeom>
                <a:avLst/>
                <a:gdLst>
                  <a:gd name="connsiteX0" fmla="*/ 0 w 477824"/>
                  <a:gd name="connsiteY0" fmla="*/ 1923052 h 1923052"/>
                  <a:gd name="connsiteX1" fmla="*/ 119456 w 477824"/>
                  <a:gd name="connsiteY1" fmla="*/ 0 h 1923052"/>
                  <a:gd name="connsiteX2" fmla="*/ 358368 w 477824"/>
                  <a:gd name="connsiteY2" fmla="*/ 0 h 1923052"/>
                  <a:gd name="connsiteX3" fmla="*/ 477824 w 477824"/>
                  <a:gd name="connsiteY3" fmla="*/ 1923052 h 1923052"/>
                  <a:gd name="connsiteX4" fmla="*/ 0 w 477824"/>
                  <a:gd name="connsiteY4" fmla="*/ 1923052 h 1923052"/>
                  <a:gd name="connsiteX0" fmla="*/ 0 w 477824"/>
                  <a:gd name="connsiteY0" fmla="*/ 1923052 h 1923052"/>
                  <a:gd name="connsiteX1" fmla="*/ 119456 w 477824"/>
                  <a:gd name="connsiteY1" fmla="*/ 0 h 1923052"/>
                  <a:gd name="connsiteX2" fmla="*/ 358368 w 477824"/>
                  <a:gd name="connsiteY2" fmla="*/ 0 h 1923052"/>
                  <a:gd name="connsiteX3" fmla="*/ 477824 w 477824"/>
                  <a:gd name="connsiteY3" fmla="*/ 1923052 h 1923052"/>
                  <a:gd name="connsiteX4" fmla="*/ 0 w 477824"/>
                  <a:gd name="connsiteY4" fmla="*/ 1923052 h 1923052"/>
                  <a:gd name="connsiteX0" fmla="*/ 26868 w 504692"/>
                  <a:gd name="connsiteY0" fmla="*/ 1923052 h 1923052"/>
                  <a:gd name="connsiteX1" fmla="*/ 146324 w 504692"/>
                  <a:gd name="connsiteY1" fmla="*/ 0 h 1923052"/>
                  <a:gd name="connsiteX2" fmla="*/ 385236 w 504692"/>
                  <a:gd name="connsiteY2" fmla="*/ 0 h 1923052"/>
                  <a:gd name="connsiteX3" fmla="*/ 504692 w 504692"/>
                  <a:gd name="connsiteY3" fmla="*/ 1923052 h 1923052"/>
                  <a:gd name="connsiteX4" fmla="*/ 26868 w 504692"/>
                  <a:gd name="connsiteY4" fmla="*/ 1923052 h 1923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692" h="1923052">
                    <a:moveTo>
                      <a:pt x="26868" y="1923052"/>
                    </a:moveTo>
                    <a:cubicBezTo>
                      <a:pt x="66687" y="1282035"/>
                      <a:pt x="-119998" y="666184"/>
                      <a:pt x="146324" y="0"/>
                    </a:cubicBezTo>
                    <a:lnTo>
                      <a:pt x="385236" y="0"/>
                    </a:lnTo>
                    <a:cubicBezTo>
                      <a:pt x="223719" y="1538639"/>
                      <a:pt x="464873" y="1282035"/>
                      <a:pt x="504692" y="1923052"/>
                    </a:cubicBezTo>
                    <a:lnTo>
                      <a:pt x="26868" y="1923052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D6533539-7B52-980A-7079-40A5A56CDAD2}"/>
                  </a:ext>
                </a:extLst>
              </p:cNvPr>
              <p:cNvSpPr/>
              <p:nvPr/>
            </p:nvSpPr>
            <p:spPr>
              <a:xfrm rot="8209278">
                <a:off x="9063588" y="2649822"/>
                <a:ext cx="1395314" cy="839644"/>
              </a:xfrm>
              <a:custGeom>
                <a:avLst/>
                <a:gdLst>
                  <a:gd name="connsiteX0" fmla="*/ 504340 w 1395314"/>
                  <a:gd name="connsiteY0" fmla="*/ 839644 h 839644"/>
                  <a:gd name="connsiteX1" fmla="*/ 614057 w 1395314"/>
                  <a:gd name="connsiteY1" fmla="*/ 540213 h 839644"/>
                  <a:gd name="connsiteX2" fmla="*/ 575314 w 1395314"/>
                  <a:gd name="connsiteY2" fmla="*/ 453672 h 839644"/>
                  <a:gd name="connsiteX3" fmla="*/ 539869 w 1395314"/>
                  <a:gd name="connsiteY3" fmla="*/ 352497 h 839644"/>
                  <a:gd name="connsiteX4" fmla="*/ 536805 w 1395314"/>
                  <a:gd name="connsiteY4" fmla="*/ 337489 h 839644"/>
                  <a:gd name="connsiteX5" fmla="*/ 558668 w 1395314"/>
                  <a:gd name="connsiteY5" fmla="*/ 335793 h 839644"/>
                  <a:gd name="connsiteX6" fmla="*/ 567568 w 1395314"/>
                  <a:gd name="connsiteY6" fmla="*/ 296685 h 839644"/>
                  <a:gd name="connsiteX7" fmla="*/ 532418 w 1395314"/>
                  <a:gd name="connsiteY7" fmla="*/ 316003 h 839644"/>
                  <a:gd name="connsiteX8" fmla="*/ 536805 w 1395314"/>
                  <a:gd name="connsiteY8" fmla="*/ 337489 h 839644"/>
                  <a:gd name="connsiteX9" fmla="*/ 521532 w 1395314"/>
                  <a:gd name="connsiteY9" fmla="*/ 338672 h 839644"/>
                  <a:gd name="connsiteX10" fmla="*/ 26175 w 1395314"/>
                  <a:gd name="connsiteY10" fmla="*/ 201838 h 839644"/>
                  <a:gd name="connsiteX11" fmla="*/ 26174 w 1395314"/>
                  <a:gd name="connsiteY11" fmla="*/ 201838 h 839644"/>
                  <a:gd name="connsiteX12" fmla="*/ 718184 w 1395314"/>
                  <a:gd name="connsiteY12" fmla="*/ 96912 h 839644"/>
                  <a:gd name="connsiteX13" fmla="*/ 885225 w 1395314"/>
                  <a:gd name="connsiteY13" fmla="*/ 329873 h 839644"/>
                  <a:gd name="connsiteX14" fmla="*/ 897537 w 1395314"/>
                  <a:gd name="connsiteY14" fmla="*/ 383911 h 839644"/>
                  <a:gd name="connsiteX15" fmla="*/ 1395314 w 1395314"/>
                  <a:gd name="connsiteY15" fmla="*/ 839644 h 839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395314" h="839644">
                    <a:moveTo>
                      <a:pt x="504340" y="839644"/>
                    </a:moveTo>
                    <a:lnTo>
                      <a:pt x="614057" y="540213"/>
                    </a:lnTo>
                    <a:lnTo>
                      <a:pt x="575314" y="453672"/>
                    </a:lnTo>
                    <a:cubicBezTo>
                      <a:pt x="559846" y="415561"/>
                      <a:pt x="547423" y="380584"/>
                      <a:pt x="539869" y="352497"/>
                    </a:cubicBezTo>
                    <a:lnTo>
                      <a:pt x="536805" y="337489"/>
                    </a:lnTo>
                    <a:lnTo>
                      <a:pt x="558668" y="335793"/>
                    </a:lnTo>
                    <a:cubicBezTo>
                      <a:pt x="588803" y="330645"/>
                      <a:pt x="596395" y="318419"/>
                      <a:pt x="567568" y="296685"/>
                    </a:cubicBezTo>
                    <a:cubicBezTo>
                      <a:pt x="538740" y="274951"/>
                      <a:pt x="529075" y="285614"/>
                      <a:pt x="532418" y="316003"/>
                    </a:cubicBezTo>
                    <a:lnTo>
                      <a:pt x="536805" y="337489"/>
                    </a:lnTo>
                    <a:lnTo>
                      <a:pt x="521532" y="338672"/>
                    </a:lnTo>
                    <a:cubicBezTo>
                      <a:pt x="347043" y="341472"/>
                      <a:pt x="-114124" y="243996"/>
                      <a:pt x="26175" y="201838"/>
                    </a:cubicBezTo>
                    <a:lnTo>
                      <a:pt x="26174" y="201838"/>
                    </a:lnTo>
                    <a:cubicBezTo>
                      <a:pt x="192541" y="-18826"/>
                      <a:pt x="502365" y="-65803"/>
                      <a:pt x="718184" y="96912"/>
                    </a:cubicBezTo>
                    <a:cubicBezTo>
                      <a:pt x="799116" y="157930"/>
                      <a:pt x="855337" y="239771"/>
                      <a:pt x="885225" y="329873"/>
                    </a:cubicBezTo>
                    <a:lnTo>
                      <a:pt x="897537" y="383911"/>
                    </a:lnTo>
                    <a:lnTo>
                      <a:pt x="1395314" y="839644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14F98EAA-1DB0-6E19-DFD5-C74991C99208}"/>
                  </a:ext>
                </a:extLst>
              </p:cNvPr>
              <p:cNvSpPr/>
              <p:nvPr/>
            </p:nvSpPr>
            <p:spPr>
              <a:xfrm>
                <a:off x="9303695" y="1429266"/>
                <a:ext cx="1257300" cy="170312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72E7CFAB-3C30-CA15-1A4C-BDB2F6E0231B}"/>
                  </a:ext>
                </a:extLst>
              </p:cNvPr>
              <p:cNvGrpSpPr/>
              <p:nvPr/>
            </p:nvGrpSpPr>
            <p:grpSpPr>
              <a:xfrm rot="20920533">
                <a:off x="9026546" y="1330064"/>
                <a:ext cx="1605703" cy="762732"/>
                <a:chOff x="7542419" y="569085"/>
                <a:chExt cx="1605703" cy="762732"/>
              </a:xfrm>
              <a:grpFill/>
            </p:grpSpPr>
            <p:sp>
              <p:nvSpPr>
                <p:cNvPr id="80" name="Oval 79">
                  <a:extLst>
                    <a:ext uri="{FF2B5EF4-FFF2-40B4-BE49-F238E27FC236}">
                      <a16:creationId xmlns:a16="http://schemas.microsoft.com/office/drawing/2014/main" id="{DB812E26-D935-3C64-F1DE-21C090FA104C}"/>
                    </a:ext>
                  </a:extLst>
                </p:cNvPr>
                <p:cNvSpPr/>
                <p:nvPr/>
              </p:nvSpPr>
              <p:spPr>
                <a:xfrm>
                  <a:off x="7542419" y="1037275"/>
                  <a:ext cx="1605703" cy="29454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26D45B02-44C4-73D1-FA3E-C5B49CC062DA}"/>
                    </a:ext>
                  </a:extLst>
                </p:cNvPr>
                <p:cNvSpPr/>
                <p:nvPr/>
              </p:nvSpPr>
              <p:spPr>
                <a:xfrm rot="21321119" flipH="1">
                  <a:off x="7677349" y="569085"/>
                  <a:ext cx="1341597" cy="674831"/>
                </a:xfrm>
                <a:custGeom>
                  <a:avLst/>
                  <a:gdLst>
                    <a:gd name="connsiteX0" fmla="*/ 816781 w 1221531"/>
                    <a:gd name="connsiteY0" fmla="*/ 672 h 668708"/>
                    <a:gd name="connsiteX1" fmla="*/ 632888 w 1221531"/>
                    <a:gd name="connsiteY1" fmla="*/ 124532 h 668708"/>
                    <a:gd name="connsiteX2" fmla="*/ 608258 w 1221531"/>
                    <a:gd name="connsiteY2" fmla="*/ 156339 h 668708"/>
                    <a:gd name="connsiteX3" fmla="*/ 588643 w 1221531"/>
                    <a:gd name="connsiteY3" fmla="*/ 131009 h 668708"/>
                    <a:gd name="connsiteX4" fmla="*/ 6 w 1221531"/>
                    <a:gd name="connsiteY4" fmla="*/ 316731 h 668708"/>
                    <a:gd name="connsiteX5" fmla="*/ 579407 w 1221531"/>
                    <a:gd name="connsiteY5" fmla="*/ 668708 h 668708"/>
                    <a:gd name="connsiteX6" fmla="*/ 696177 w 1221531"/>
                    <a:gd name="connsiteY6" fmla="*/ 661557 h 668708"/>
                    <a:gd name="connsiteX7" fmla="*/ 747209 w 1221531"/>
                    <a:gd name="connsiteY7" fmla="*/ 651934 h 668708"/>
                    <a:gd name="connsiteX8" fmla="*/ 758957 w 1221531"/>
                    <a:gd name="connsiteY8" fmla="*/ 650783 h 668708"/>
                    <a:gd name="connsiteX9" fmla="*/ 770093 w 1221531"/>
                    <a:gd name="connsiteY9" fmla="*/ 647618 h 668708"/>
                    <a:gd name="connsiteX10" fmla="*/ 804936 w 1221531"/>
                    <a:gd name="connsiteY10" fmla="*/ 641048 h 668708"/>
                    <a:gd name="connsiteX11" fmla="*/ 989105 w 1221531"/>
                    <a:gd name="connsiteY11" fmla="*/ 565617 h 668708"/>
                    <a:gd name="connsiteX12" fmla="*/ 1044085 w 1221531"/>
                    <a:gd name="connsiteY12" fmla="*/ 525137 h 668708"/>
                    <a:gd name="connsiteX13" fmla="*/ 1052400 w 1221531"/>
                    <a:gd name="connsiteY13" fmla="*/ 519849 h 668708"/>
                    <a:gd name="connsiteX14" fmla="*/ 1221525 w 1221531"/>
                    <a:gd name="connsiteY14" fmla="*/ 310254 h 668708"/>
                    <a:gd name="connsiteX15" fmla="*/ 816781 w 1221531"/>
                    <a:gd name="connsiteY15" fmla="*/ 672 h 668708"/>
                    <a:gd name="connsiteX0" fmla="*/ 826014 w 1230764"/>
                    <a:gd name="connsiteY0" fmla="*/ 672 h 675068"/>
                    <a:gd name="connsiteX1" fmla="*/ 642121 w 1230764"/>
                    <a:gd name="connsiteY1" fmla="*/ 124532 h 675068"/>
                    <a:gd name="connsiteX2" fmla="*/ 617491 w 1230764"/>
                    <a:gd name="connsiteY2" fmla="*/ 156339 h 675068"/>
                    <a:gd name="connsiteX3" fmla="*/ 597876 w 1230764"/>
                    <a:gd name="connsiteY3" fmla="*/ 131009 h 675068"/>
                    <a:gd name="connsiteX4" fmla="*/ 3 w 1230764"/>
                    <a:gd name="connsiteY4" fmla="*/ 566113 h 675068"/>
                    <a:gd name="connsiteX5" fmla="*/ 588640 w 1230764"/>
                    <a:gd name="connsiteY5" fmla="*/ 668708 h 675068"/>
                    <a:gd name="connsiteX6" fmla="*/ 705410 w 1230764"/>
                    <a:gd name="connsiteY6" fmla="*/ 661557 h 675068"/>
                    <a:gd name="connsiteX7" fmla="*/ 756442 w 1230764"/>
                    <a:gd name="connsiteY7" fmla="*/ 651934 h 675068"/>
                    <a:gd name="connsiteX8" fmla="*/ 768190 w 1230764"/>
                    <a:gd name="connsiteY8" fmla="*/ 650783 h 675068"/>
                    <a:gd name="connsiteX9" fmla="*/ 779326 w 1230764"/>
                    <a:gd name="connsiteY9" fmla="*/ 647618 h 675068"/>
                    <a:gd name="connsiteX10" fmla="*/ 814169 w 1230764"/>
                    <a:gd name="connsiteY10" fmla="*/ 641048 h 675068"/>
                    <a:gd name="connsiteX11" fmla="*/ 998338 w 1230764"/>
                    <a:gd name="connsiteY11" fmla="*/ 565617 h 675068"/>
                    <a:gd name="connsiteX12" fmla="*/ 1053318 w 1230764"/>
                    <a:gd name="connsiteY12" fmla="*/ 525137 h 675068"/>
                    <a:gd name="connsiteX13" fmla="*/ 1061633 w 1230764"/>
                    <a:gd name="connsiteY13" fmla="*/ 519849 h 675068"/>
                    <a:gd name="connsiteX14" fmla="*/ 1230758 w 1230764"/>
                    <a:gd name="connsiteY14" fmla="*/ 310254 h 675068"/>
                    <a:gd name="connsiteX15" fmla="*/ 826014 w 1230764"/>
                    <a:gd name="connsiteY15" fmla="*/ 672 h 675068"/>
                    <a:gd name="connsiteX0" fmla="*/ 826014 w 1239999"/>
                    <a:gd name="connsiteY0" fmla="*/ 651 h 675047"/>
                    <a:gd name="connsiteX1" fmla="*/ 642121 w 1239999"/>
                    <a:gd name="connsiteY1" fmla="*/ 124511 h 675047"/>
                    <a:gd name="connsiteX2" fmla="*/ 617491 w 1239999"/>
                    <a:gd name="connsiteY2" fmla="*/ 156318 h 675047"/>
                    <a:gd name="connsiteX3" fmla="*/ 597876 w 1239999"/>
                    <a:gd name="connsiteY3" fmla="*/ 130988 h 675047"/>
                    <a:gd name="connsiteX4" fmla="*/ 3 w 1239999"/>
                    <a:gd name="connsiteY4" fmla="*/ 566092 h 675047"/>
                    <a:gd name="connsiteX5" fmla="*/ 588640 w 1239999"/>
                    <a:gd name="connsiteY5" fmla="*/ 668687 h 675047"/>
                    <a:gd name="connsiteX6" fmla="*/ 705410 w 1239999"/>
                    <a:gd name="connsiteY6" fmla="*/ 661536 h 675047"/>
                    <a:gd name="connsiteX7" fmla="*/ 756442 w 1239999"/>
                    <a:gd name="connsiteY7" fmla="*/ 651913 h 675047"/>
                    <a:gd name="connsiteX8" fmla="*/ 768190 w 1239999"/>
                    <a:gd name="connsiteY8" fmla="*/ 650762 h 675047"/>
                    <a:gd name="connsiteX9" fmla="*/ 779326 w 1239999"/>
                    <a:gd name="connsiteY9" fmla="*/ 647597 h 675047"/>
                    <a:gd name="connsiteX10" fmla="*/ 814169 w 1239999"/>
                    <a:gd name="connsiteY10" fmla="*/ 641027 h 675047"/>
                    <a:gd name="connsiteX11" fmla="*/ 998338 w 1239999"/>
                    <a:gd name="connsiteY11" fmla="*/ 565596 h 675047"/>
                    <a:gd name="connsiteX12" fmla="*/ 1053318 w 1239999"/>
                    <a:gd name="connsiteY12" fmla="*/ 525116 h 675047"/>
                    <a:gd name="connsiteX13" fmla="*/ 1061633 w 1239999"/>
                    <a:gd name="connsiteY13" fmla="*/ 519828 h 675047"/>
                    <a:gd name="connsiteX14" fmla="*/ 1239994 w 1239999"/>
                    <a:gd name="connsiteY14" fmla="*/ 319469 h 675047"/>
                    <a:gd name="connsiteX15" fmla="*/ 826014 w 1239999"/>
                    <a:gd name="connsiteY15" fmla="*/ 651 h 675047"/>
                    <a:gd name="connsiteX0" fmla="*/ 826014 w 1341596"/>
                    <a:gd name="connsiteY0" fmla="*/ 435 h 674831"/>
                    <a:gd name="connsiteX1" fmla="*/ 642121 w 1341596"/>
                    <a:gd name="connsiteY1" fmla="*/ 124295 h 674831"/>
                    <a:gd name="connsiteX2" fmla="*/ 617491 w 1341596"/>
                    <a:gd name="connsiteY2" fmla="*/ 156102 h 674831"/>
                    <a:gd name="connsiteX3" fmla="*/ 597876 w 1341596"/>
                    <a:gd name="connsiteY3" fmla="*/ 130772 h 674831"/>
                    <a:gd name="connsiteX4" fmla="*/ 3 w 1341596"/>
                    <a:gd name="connsiteY4" fmla="*/ 565876 h 674831"/>
                    <a:gd name="connsiteX5" fmla="*/ 588640 w 1341596"/>
                    <a:gd name="connsiteY5" fmla="*/ 668471 h 674831"/>
                    <a:gd name="connsiteX6" fmla="*/ 705410 w 1341596"/>
                    <a:gd name="connsiteY6" fmla="*/ 661320 h 674831"/>
                    <a:gd name="connsiteX7" fmla="*/ 756442 w 1341596"/>
                    <a:gd name="connsiteY7" fmla="*/ 651697 h 674831"/>
                    <a:gd name="connsiteX8" fmla="*/ 768190 w 1341596"/>
                    <a:gd name="connsiteY8" fmla="*/ 650546 h 674831"/>
                    <a:gd name="connsiteX9" fmla="*/ 779326 w 1341596"/>
                    <a:gd name="connsiteY9" fmla="*/ 647381 h 674831"/>
                    <a:gd name="connsiteX10" fmla="*/ 814169 w 1341596"/>
                    <a:gd name="connsiteY10" fmla="*/ 640811 h 674831"/>
                    <a:gd name="connsiteX11" fmla="*/ 998338 w 1341596"/>
                    <a:gd name="connsiteY11" fmla="*/ 565380 h 674831"/>
                    <a:gd name="connsiteX12" fmla="*/ 1053318 w 1341596"/>
                    <a:gd name="connsiteY12" fmla="*/ 524900 h 674831"/>
                    <a:gd name="connsiteX13" fmla="*/ 1061633 w 1341596"/>
                    <a:gd name="connsiteY13" fmla="*/ 519612 h 674831"/>
                    <a:gd name="connsiteX14" fmla="*/ 1341594 w 1341596"/>
                    <a:gd name="connsiteY14" fmla="*/ 457799 h 674831"/>
                    <a:gd name="connsiteX15" fmla="*/ 826014 w 1341596"/>
                    <a:gd name="connsiteY15" fmla="*/ 435 h 674831"/>
                    <a:gd name="connsiteX0" fmla="*/ 826014 w 1341597"/>
                    <a:gd name="connsiteY0" fmla="*/ 435 h 674831"/>
                    <a:gd name="connsiteX1" fmla="*/ 642121 w 1341597"/>
                    <a:gd name="connsiteY1" fmla="*/ 124295 h 674831"/>
                    <a:gd name="connsiteX2" fmla="*/ 617491 w 1341597"/>
                    <a:gd name="connsiteY2" fmla="*/ 156102 h 674831"/>
                    <a:gd name="connsiteX3" fmla="*/ 597876 w 1341597"/>
                    <a:gd name="connsiteY3" fmla="*/ 130772 h 674831"/>
                    <a:gd name="connsiteX4" fmla="*/ 3 w 1341597"/>
                    <a:gd name="connsiteY4" fmla="*/ 565876 h 674831"/>
                    <a:gd name="connsiteX5" fmla="*/ 588640 w 1341597"/>
                    <a:gd name="connsiteY5" fmla="*/ 668471 h 674831"/>
                    <a:gd name="connsiteX6" fmla="*/ 705410 w 1341597"/>
                    <a:gd name="connsiteY6" fmla="*/ 661320 h 674831"/>
                    <a:gd name="connsiteX7" fmla="*/ 756442 w 1341597"/>
                    <a:gd name="connsiteY7" fmla="*/ 651697 h 674831"/>
                    <a:gd name="connsiteX8" fmla="*/ 768190 w 1341597"/>
                    <a:gd name="connsiteY8" fmla="*/ 650546 h 674831"/>
                    <a:gd name="connsiteX9" fmla="*/ 779326 w 1341597"/>
                    <a:gd name="connsiteY9" fmla="*/ 647381 h 674831"/>
                    <a:gd name="connsiteX10" fmla="*/ 814169 w 1341597"/>
                    <a:gd name="connsiteY10" fmla="*/ 640811 h 674831"/>
                    <a:gd name="connsiteX11" fmla="*/ 998338 w 1341597"/>
                    <a:gd name="connsiteY11" fmla="*/ 565380 h 674831"/>
                    <a:gd name="connsiteX12" fmla="*/ 1053318 w 1341597"/>
                    <a:gd name="connsiteY12" fmla="*/ 524900 h 674831"/>
                    <a:gd name="connsiteX13" fmla="*/ 1117051 w 1341597"/>
                    <a:gd name="connsiteY13" fmla="*/ 621212 h 674831"/>
                    <a:gd name="connsiteX14" fmla="*/ 1341594 w 1341597"/>
                    <a:gd name="connsiteY14" fmla="*/ 457799 h 674831"/>
                    <a:gd name="connsiteX15" fmla="*/ 826014 w 1341597"/>
                    <a:gd name="connsiteY15" fmla="*/ 435 h 674831"/>
                    <a:gd name="connsiteX0" fmla="*/ 826014 w 1341597"/>
                    <a:gd name="connsiteY0" fmla="*/ 435 h 674831"/>
                    <a:gd name="connsiteX1" fmla="*/ 642121 w 1341597"/>
                    <a:gd name="connsiteY1" fmla="*/ 124295 h 674831"/>
                    <a:gd name="connsiteX2" fmla="*/ 617491 w 1341597"/>
                    <a:gd name="connsiteY2" fmla="*/ 156102 h 674831"/>
                    <a:gd name="connsiteX3" fmla="*/ 597876 w 1341597"/>
                    <a:gd name="connsiteY3" fmla="*/ 130772 h 674831"/>
                    <a:gd name="connsiteX4" fmla="*/ 3 w 1341597"/>
                    <a:gd name="connsiteY4" fmla="*/ 565876 h 674831"/>
                    <a:gd name="connsiteX5" fmla="*/ 588640 w 1341597"/>
                    <a:gd name="connsiteY5" fmla="*/ 668471 h 674831"/>
                    <a:gd name="connsiteX6" fmla="*/ 705410 w 1341597"/>
                    <a:gd name="connsiteY6" fmla="*/ 661320 h 674831"/>
                    <a:gd name="connsiteX7" fmla="*/ 756442 w 1341597"/>
                    <a:gd name="connsiteY7" fmla="*/ 651697 h 674831"/>
                    <a:gd name="connsiteX8" fmla="*/ 768190 w 1341597"/>
                    <a:gd name="connsiteY8" fmla="*/ 650546 h 674831"/>
                    <a:gd name="connsiteX9" fmla="*/ 779326 w 1341597"/>
                    <a:gd name="connsiteY9" fmla="*/ 647381 h 674831"/>
                    <a:gd name="connsiteX10" fmla="*/ 814169 w 1341597"/>
                    <a:gd name="connsiteY10" fmla="*/ 640811 h 674831"/>
                    <a:gd name="connsiteX11" fmla="*/ 998338 w 1341597"/>
                    <a:gd name="connsiteY11" fmla="*/ 565380 h 674831"/>
                    <a:gd name="connsiteX12" fmla="*/ 1044082 w 1341597"/>
                    <a:gd name="connsiteY12" fmla="*/ 644973 h 674831"/>
                    <a:gd name="connsiteX13" fmla="*/ 1117051 w 1341597"/>
                    <a:gd name="connsiteY13" fmla="*/ 621212 h 674831"/>
                    <a:gd name="connsiteX14" fmla="*/ 1341594 w 1341597"/>
                    <a:gd name="connsiteY14" fmla="*/ 457799 h 674831"/>
                    <a:gd name="connsiteX15" fmla="*/ 826014 w 1341597"/>
                    <a:gd name="connsiteY15" fmla="*/ 435 h 674831"/>
                    <a:gd name="connsiteX0" fmla="*/ 826014 w 1341597"/>
                    <a:gd name="connsiteY0" fmla="*/ 435 h 674831"/>
                    <a:gd name="connsiteX1" fmla="*/ 642121 w 1341597"/>
                    <a:gd name="connsiteY1" fmla="*/ 124295 h 674831"/>
                    <a:gd name="connsiteX2" fmla="*/ 617491 w 1341597"/>
                    <a:gd name="connsiteY2" fmla="*/ 156102 h 674831"/>
                    <a:gd name="connsiteX3" fmla="*/ 597876 w 1341597"/>
                    <a:gd name="connsiteY3" fmla="*/ 130772 h 674831"/>
                    <a:gd name="connsiteX4" fmla="*/ 3 w 1341597"/>
                    <a:gd name="connsiteY4" fmla="*/ 565876 h 674831"/>
                    <a:gd name="connsiteX5" fmla="*/ 588640 w 1341597"/>
                    <a:gd name="connsiteY5" fmla="*/ 668471 h 674831"/>
                    <a:gd name="connsiteX6" fmla="*/ 705410 w 1341597"/>
                    <a:gd name="connsiteY6" fmla="*/ 661320 h 674831"/>
                    <a:gd name="connsiteX7" fmla="*/ 756442 w 1341597"/>
                    <a:gd name="connsiteY7" fmla="*/ 651697 h 674831"/>
                    <a:gd name="connsiteX8" fmla="*/ 768190 w 1341597"/>
                    <a:gd name="connsiteY8" fmla="*/ 650546 h 674831"/>
                    <a:gd name="connsiteX9" fmla="*/ 779326 w 1341597"/>
                    <a:gd name="connsiteY9" fmla="*/ 647381 h 674831"/>
                    <a:gd name="connsiteX10" fmla="*/ 814169 w 1341597"/>
                    <a:gd name="connsiteY10" fmla="*/ 640811 h 674831"/>
                    <a:gd name="connsiteX11" fmla="*/ 979866 w 1341597"/>
                    <a:gd name="connsiteY11" fmla="*/ 639271 h 674831"/>
                    <a:gd name="connsiteX12" fmla="*/ 1044082 w 1341597"/>
                    <a:gd name="connsiteY12" fmla="*/ 644973 h 674831"/>
                    <a:gd name="connsiteX13" fmla="*/ 1117051 w 1341597"/>
                    <a:gd name="connsiteY13" fmla="*/ 621212 h 674831"/>
                    <a:gd name="connsiteX14" fmla="*/ 1341594 w 1341597"/>
                    <a:gd name="connsiteY14" fmla="*/ 457799 h 674831"/>
                    <a:gd name="connsiteX15" fmla="*/ 826014 w 1341597"/>
                    <a:gd name="connsiteY15" fmla="*/ 435 h 674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41597" h="674831">
                      <a:moveTo>
                        <a:pt x="826014" y="435"/>
                      </a:moveTo>
                      <a:cubicBezTo>
                        <a:pt x="760713" y="5611"/>
                        <a:pt x="696719" y="41168"/>
                        <a:pt x="642121" y="124295"/>
                      </a:cubicBezTo>
                      <a:lnTo>
                        <a:pt x="617491" y="156102"/>
                      </a:lnTo>
                      <a:lnTo>
                        <a:pt x="597876" y="130772"/>
                      </a:lnTo>
                      <a:cubicBezTo>
                        <a:pt x="379482" y="-201737"/>
                        <a:pt x="1542" y="476260"/>
                        <a:pt x="3" y="565876"/>
                      </a:cubicBezTo>
                      <a:cubicBezTo>
                        <a:pt x="-1536" y="655492"/>
                        <a:pt x="471072" y="652564"/>
                        <a:pt x="588640" y="668471"/>
                      </a:cubicBezTo>
                      <a:cubicBezTo>
                        <a:pt x="706208" y="684378"/>
                        <a:pt x="667692" y="666009"/>
                        <a:pt x="705410" y="661320"/>
                      </a:cubicBezTo>
                      <a:lnTo>
                        <a:pt x="756442" y="651697"/>
                      </a:lnTo>
                      <a:lnTo>
                        <a:pt x="768190" y="650546"/>
                      </a:lnTo>
                      <a:lnTo>
                        <a:pt x="779326" y="647381"/>
                      </a:lnTo>
                      <a:lnTo>
                        <a:pt x="814169" y="640811"/>
                      </a:lnTo>
                      <a:cubicBezTo>
                        <a:pt x="883488" y="623000"/>
                        <a:pt x="927441" y="671118"/>
                        <a:pt x="979866" y="639271"/>
                      </a:cubicBezTo>
                      <a:lnTo>
                        <a:pt x="1044082" y="644973"/>
                      </a:lnTo>
                      <a:lnTo>
                        <a:pt x="1117051" y="621212"/>
                      </a:lnTo>
                      <a:cubicBezTo>
                        <a:pt x="1222094" y="544419"/>
                        <a:pt x="1342364" y="502607"/>
                        <a:pt x="1341594" y="457799"/>
                      </a:cubicBezTo>
                      <a:cubicBezTo>
                        <a:pt x="1340440" y="390587"/>
                        <a:pt x="1021919" y="-15094"/>
                        <a:pt x="826014" y="435"/>
                      </a:cubicBezTo>
                      <a:close/>
                    </a:path>
                  </a:pathLst>
                </a:cu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Moon 81">
                  <a:extLst>
                    <a:ext uri="{FF2B5EF4-FFF2-40B4-BE49-F238E27FC236}">
                      <a16:creationId xmlns:a16="http://schemas.microsoft.com/office/drawing/2014/main" id="{809E86BE-5F5E-58AE-9BF6-CD106EB4326E}"/>
                    </a:ext>
                  </a:extLst>
                </p:cNvPr>
                <p:cNvSpPr/>
                <p:nvPr/>
              </p:nvSpPr>
              <p:spPr>
                <a:xfrm rot="16200000">
                  <a:off x="8226123" y="522738"/>
                  <a:ext cx="262030" cy="1323616"/>
                </a:xfrm>
                <a:prstGeom prst="moon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4FD52C7F-8545-95CB-6708-206747B8D3B7}"/>
                </a:ext>
              </a:extLst>
            </p:cNvPr>
            <p:cNvGrpSpPr/>
            <p:nvPr/>
          </p:nvGrpSpPr>
          <p:grpSpPr>
            <a:xfrm>
              <a:off x="2341737" y="3641317"/>
              <a:ext cx="838063" cy="709158"/>
              <a:chOff x="2341737" y="3641317"/>
              <a:chExt cx="838063" cy="709158"/>
            </a:xfrm>
            <a:grpFill/>
          </p:grpSpPr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10094319-5FE0-8857-F4B2-8EBF3552638C}"/>
                  </a:ext>
                </a:extLst>
              </p:cNvPr>
              <p:cNvSpPr/>
              <p:nvPr/>
            </p:nvSpPr>
            <p:spPr>
              <a:xfrm>
                <a:off x="2341737" y="3641317"/>
                <a:ext cx="838063" cy="638942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B8F2CF79-A35D-76A7-6F56-0D1FE7FABE94}"/>
                  </a:ext>
                </a:extLst>
              </p:cNvPr>
              <p:cNvSpPr/>
              <p:nvPr/>
            </p:nvSpPr>
            <p:spPr>
              <a:xfrm rot="16200000">
                <a:off x="2654916" y="4032697"/>
                <a:ext cx="238771" cy="39678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E5C3F39E-7A27-9024-DAA5-629182490CBF}"/>
              </a:ext>
            </a:extLst>
          </p:cNvPr>
          <p:cNvGrpSpPr/>
          <p:nvPr/>
        </p:nvGrpSpPr>
        <p:grpSpPr>
          <a:xfrm>
            <a:off x="4393081" y="1169094"/>
            <a:ext cx="1940613" cy="5143786"/>
            <a:chOff x="4393081" y="1169094"/>
            <a:chExt cx="1940613" cy="5143786"/>
          </a:xfrm>
          <a:solidFill>
            <a:schemeClr val="bg1"/>
          </a:solidFill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251AE0F-7C72-524F-B31C-6EA8AC35B8C6}"/>
                </a:ext>
              </a:extLst>
            </p:cNvPr>
            <p:cNvGrpSpPr/>
            <p:nvPr/>
          </p:nvGrpSpPr>
          <p:grpSpPr>
            <a:xfrm>
              <a:off x="4393081" y="1169094"/>
              <a:ext cx="1940613" cy="5143786"/>
              <a:chOff x="1981200" y="1507040"/>
              <a:chExt cx="1557037" cy="3546577"/>
            </a:xfrm>
            <a:grpFill/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EA3E968C-8F1B-ADDA-1490-D088C3CD3077}"/>
                  </a:ext>
                </a:extLst>
              </p:cNvPr>
              <p:cNvSpPr/>
              <p:nvPr/>
            </p:nvSpPr>
            <p:spPr>
              <a:xfrm rot="4050661">
                <a:off x="2924677" y="4665772"/>
                <a:ext cx="274298" cy="50139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18B5EAF3-F751-7332-686F-8806F374437A}"/>
                  </a:ext>
                </a:extLst>
              </p:cNvPr>
              <p:cNvSpPr/>
              <p:nvPr/>
            </p:nvSpPr>
            <p:spPr>
              <a:xfrm rot="4050661">
                <a:off x="2352377" y="4666392"/>
                <a:ext cx="279845" cy="48846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570239FE-1598-390B-B5B2-FE761D28BDCC}"/>
                  </a:ext>
                </a:extLst>
              </p:cNvPr>
              <p:cNvSpPr/>
              <p:nvPr/>
            </p:nvSpPr>
            <p:spPr>
              <a:xfrm rot="19831309">
                <a:off x="3268266" y="3350053"/>
                <a:ext cx="269971" cy="48629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4016919F-57E8-D8F4-CF49-6AA9D03D9D1D}"/>
                  </a:ext>
                </a:extLst>
              </p:cNvPr>
              <p:cNvSpPr/>
              <p:nvPr/>
            </p:nvSpPr>
            <p:spPr>
              <a:xfrm rot="1631163">
                <a:off x="1981200" y="3358110"/>
                <a:ext cx="279789" cy="46373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rapezoid 30">
                <a:extLst>
                  <a:ext uri="{FF2B5EF4-FFF2-40B4-BE49-F238E27FC236}">
                    <a16:creationId xmlns:a16="http://schemas.microsoft.com/office/drawing/2014/main" id="{E5769880-89B8-A2D3-6655-360F2B8E1888}"/>
                  </a:ext>
                </a:extLst>
              </p:cNvPr>
              <p:cNvSpPr/>
              <p:nvPr/>
            </p:nvSpPr>
            <p:spPr>
              <a:xfrm rot="20029742">
                <a:off x="2841119" y="2674147"/>
                <a:ext cx="543783" cy="1008247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rapezoid 31">
                <a:extLst>
                  <a:ext uri="{FF2B5EF4-FFF2-40B4-BE49-F238E27FC236}">
                    <a16:creationId xmlns:a16="http://schemas.microsoft.com/office/drawing/2014/main" id="{FFF9A506-C3E9-9D67-8F3E-3ED76327C9B1}"/>
                  </a:ext>
                </a:extLst>
              </p:cNvPr>
              <p:cNvSpPr/>
              <p:nvPr/>
            </p:nvSpPr>
            <p:spPr>
              <a:xfrm rot="1905609">
                <a:off x="2090502" y="2672007"/>
                <a:ext cx="543783" cy="994539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rapezoid 32">
                <a:extLst>
                  <a:ext uri="{FF2B5EF4-FFF2-40B4-BE49-F238E27FC236}">
                    <a16:creationId xmlns:a16="http://schemas.microsoft.com/office/drawing/2014/main" id="{858B0491-6088-972B-D406-58FE8DC3C335}"/>
                  </a:ext>
                </a:extLst>
              </p:cNvPr>
              <p:cNvSpPr/>
              <p:nvPr/>
            </p:nvSpPr>
            <p:spPr>
              <a:xfrm>
                <a:off x="2319893" y="2660032"/>
                <a:ext cx="903181" cy="1163462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16288040-B5A1-59BC-2F24-489402A0E585}"/>
                  </a:ext>
                </a:extLst>
              </p:cNvPr>
              <p:cNvSpPr/>
              <p:nvPr/>
            </p:nvSpPr>
            <p:spPr>
              <a:xfrm rot="10800000">
                <a:off x="2555390" y="2639797"/>
                <a:ext cx="378074" cy="465386"/>
              </a:xfrm>
              <a:prstGeom prst="triangle">
                <a:avLst>
                  <a:gd name="adj" fmla="val 4652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rapezoid 34">
                <a:extLst>
                  <a:ext uri="{FF2B5EF4-FFF2-40B4-BE49-F238E27FC236}">
                    <a16:creationId xmlns:a16="http://schemas.microsoft.com/office/drawing/2014/main" id="{7744200E-A749-BFB8-DA7C-9EDE0013FAE2}"/>
                  </a:ext>
                </a:extLst>
              </p:cNvPr>
              <p:cNvSpPr/>
              <p:nvPr/>
            </p:nvSpPr>
            <p:spPr>
              <a:xfrm>
                <a:off x="2197178" y="3702089"/>
                <a:ext cx="687202" cy="1163462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rapezoid 35">
                <a:extLst>
                  <a:ext uri="{FF2B5EF4-FFF2-40B4-BE49-F238E27FC236}">
                    <a16:creationId xmlns:a16="http://schemas.microsoft.com/office/drawing/2014/main" id="{A7C5F2B4-D487-B41B-4A3C-F63BBD4CFB0B}"/>
                  </a:ext>
                </a:extLst>
              </p:cNvPr>
              <p:cNvSpPr/>
              <p:nvPr/>
            </p:nvSpPr>
            <p:spPr>
              <a:xfrm>
                <a:off x="2771483" y="3707148"/>
                <a:ext cx="623391" cy="1163462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ounded Rectangle 54">
                <a:extLst>
                  <a:ext uri="{FF2B5EF4-FFF2-40B4-BE49-F238E27FC236}">
                    <a16:creationId xmlns:a16="http://schemas.microsoft.com/office/drawing/2014/main" id="{3CFC41FE-DA34-A383-707B-E15257FC6639}"/>
                  </a:ext>
                </a:extLst>
              </p:cNvPr>
              <p:cNvSpPr/>
              <p:nvPr/>
            </p:nvSpPr>
            <p:spPr>
              <a:xfrm>
                <a:off x="2452425" y="3742558"/>
                <a:ext cx="677386" cy="650375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1FBE0A26-7F91-3765-7B1A-DEBC09D27747}"/>
                  </a:ext>
                </a:extLst>
              </p:cNvPr>
              <p:cNvSpPr/>
              <p:nvPr/>
            </p:nvSpPr>
            <p:spPr>
              <a:xfrm>
                <a:off x="2319893" y="3657606"/>
                <a:ext cx="903181" cy="1658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F5342E5-BE11-634B-A9AD-F5207E8C4A00}"/>
                  </a:ext>
                </a:extLst>
              </p:cNvPr>
              <p:cNvSpPr/>
              <p:nvPr/>
            </p:nvSpPr>
            <p:spPr>
              <a:xfrm>
                <a:off x="2704271" y="3662349"/>
                <a:ext cx="157132" cy="141637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Parallelogram 39">
                <a:extLst>
                  <a:ext uri="{FF2B5EF4-FFF2-40B4-BE49-F238E27FC236}">
                    <a16:creationId xmlns:a16="http://schemas.microsoft.com/office/drawing/2014/main" id="{E969259C-BB34-20AC-66AA-EC456927A86B}"/>
                  </a:ext>
                </a:extLst>
              </p:cNvPr>
              <p:cNvSpPr/>
              <p:nvPr/>
            </p:nvSpPr>
            <p:spPr>
              <a:xfrm rot="19688384">
                <a:off x="2494919" y="2671330"/>
                <a:ext cx="229302" cy="468667"/>
              </a:xfrm>
              <a:prstGeom prst="parallelogram">
                <a:avLst>
                  <a:gd name="adj" fmla="val 3868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Parallelogram 40">
                <a:extLst>
                  <a:ext uri="{FF2B5EF4-FFF2-40B4-BE49-F238E27FC236}">
                    <a16:creationId xmlns:a16="http://schemas.microsoft.com/office/drawing/2014/main" id="{26320B10-6B5E-58F1-C367-5AF6EB00673A}"/>
                  </a:ext>
                </a:extLst>
              </p:cNvPr>
              <p:cNvSpPr/>
              <p:nvPr/>
            </p:nvSpPr>
            <p:spPr>
              <a:xfrm rot="12754362" flipH="1">
                <a:off x="2781037" y="2693325"/>
                <a:ext cx="228945" cy="440365"/>
              </a:xfrm>
              <a:prstGeom prst="parallelogram">
                <a:avLst>
                  <a:gd name="adj" fmla="val 4480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B45C55FA-02FB-9F35-B2A7-D355A635ECF6}"/>
                  </a:ext>
                </a:extLst>
              </p:cNvPr>
              <p:cNvSpPr/>
              <p:nvPr/>
            </p:nvSpPr>
            <p:spPr>
              <a:xfrm>
                <a:off x="2206995" y="1665392"/>
                <a:ext cx="1128975" cy="111098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9DBB065E-5147-C62F-BC56-DE8393F23500}"/>
                  </a:ext>
                </a:extLst>
              </p:cNvPr>
              <p:cNvSpPr/>
              <p:nvPr/>
            </p:nvSpPr>
            <p:spPr>
              <a:xfrm rot="17257708">
                <a:off x="2505618" y="1207423"/>
                <a:ext cx="648069" cy="1247303"/>
              </a:xfrm>
              <a:custGeom>
                <a:avLst/>
                <a:gdLst>
                  <a:gd name="connsiteX0" fmla="*/ 903293 w 1057763"/>
                  <a:gd name="connsiteY0" fmla="*/ 228752 h 1657212"/>
                  <a:gd name="connsiteX1" fmla="*/ 932726 w 1057763"/>
                  <a:gd name="connsiteY1" fmla="*/ 374540 h 1657212"/>
                  <a:gd name="connsiteX2" fmla="*/ 932725 w 1057763"/>
                  <a:gd name="connsiteY2" fmla="*/ 624230 h 1657212"/>
                  <a:gd name="connsiteX3" fmla="*/ 922914 w 1057763"/>
                  <a:gd name="connsiteY3" fmla="*/ 672827 h 1657212"/>
                  <a:gd name="connsiteX4" fmla="*/ 909136 w 1057763"/>
                  <a:gd name="connsiteY4" fmla="*/ 693261 h 1657212"/>
                  <a:gd name="connsiteX5" fmla="*/ 1040075 w 1057763"/>
                  <a:gd name="connsiteY5" fmla="*/ 1105321 h 1657212"/>
                  <a:gd name="connsiteX6" fmla="*/ 796550 w 1057763"/>
                  <a:gd name="connsiteY6" fmla="*/ 1575700 h 1657212"/>
                  <a:gd name="connsiteX7" fmla="*/ 558585 w 1057763"/>
                  <a:gd name="connsiteY7" fmla="*/ 1651316 h 1657212"/>
                  <a:gd name="connsiteX8" fmla="*/ 401789 w 1057763"/>
                  <a:gd name="connsiteY8" fmla="*/ 1570140 h 1657212"/>
                  <a:gd name="connsiteX9" fmla="*/ 270556 w 1057763"/>
                  <a:gd name="connsiteY9" fmla="*/ 1157153 h 1657212"/>
                  <a:gd name="connsiteX10" fmla="*/ 384053 w 1057763"/>
                  <a:gd name="connsiteY10" fmla="*/ 758976 h 1657212"/>
                  <a:gd name="connsiteX11" fmla="*/ 398254 w 1057763"/>
                  <a:gd name="connsiteY11" fmla="*/ 749079 h 1657212"/>
                  <a:gd name="connsiteX12" fmla="*/ 374540 w 1057763"/>
                  <a:gd name="connsiteY12" fmla="*/ 749079 h 1657212"/>
                  <a:gd name="connsiteX13" fmla="*/ 0 w 1057763"/>
                  <a:gd name="connsiteY13" fmla="*/ 374539 h 1657212"/>
                  <a:gd name="connsiteX14" fmla="*/ 0 w 1057763"/>
                  <a:gd name="connsiteY14" fmla="*/ 124849 h 1657212"/>
                  <a:gd name="connsiteX15" fmla="*/ 124849 w 1057763"/>
                  <a:gd name="connsiteY15" fmla="*/ 0 h 1657212"/>
                  <a:gd name="connsiteX16" fmla="*/ 558186 w 1057763"/>
                  <a:gd name="connsiteY16" fmla="*/ 0 h 1657212"/>
                  <a:gd name="connsiteX17" fmla="*/ 903293 w 1057763"/>
                  <a:gd name="connsiteY17" fmla="*/ 228752 h 165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57763" h="1657212">
                    <a:moveTo>
                      <a:pt x="903293" y="228752"/>
                    </a:moveTo>
                    <a:cubicBezTo>
                      <a:pt x="922246" y="273561"/>
                      <a:pt x="932726" y="322827"/>
                      <a:pt x="932726" y="374540"/>
                    </a:cubicBezTo>
                    <a:cubicBezTo>
                      <a:pt x="932726" y="457770"/>
                      <a:pt x="932725" y="541000"/>
                      <a:pt x="932725" y="624230"/>
                    </a:cubicBezTo>
                    <a:cubicBezTo>
                      <a:pt x="932725" y="641468"/>
                      <a:pt x="929231" y="657890"/>
                      <a:pt x="922914" y="672827"/>
                    </a:cubicBezTo>
                    <a:lnTo>
                      <a:pt x="909136" y="693261"/>
                    </a:lnTo>
                    <a:lnTo>
                      <a:pt x="1040075" y="1105321"/>
                    </a:lnTo>
                    <a:cubicBezTo>
                      <a:pt x="1102719" y="1302461"/>
                      <a:pt x="993689" y="1513056"/>
                      <a:pt x="796550" y="1575700"/>
                    </a:cubicBezTo>
                    <a:cubicBezTo>
                      <a:pt x="717229" y="1600906"/>
                      <a:pt x="637907" y="1626110"/>
                      <a:pt x="558585" y="1651316"/>
                    </a:cubicBezTo>
                    <a:cubicBezTo>
                      <a:pt x="492871" y="1672198"/>
                      <a:pt x="422671" y="1635854"/>
                      <a:pt x="401789" y="1570140"/>
                    </a:cubicBezTo>
                    <a:lnTo>
                      <a:pt x="270556" y="1157153"/>
                    </a:lnTo>
                    <a:cubicBezTo>
                      <a:pt x="223573" y="1009298"/>
                      <a:pt x="273157" y="853875"/>
                      <a:pt x="384053" y="758976"/>
                    </a:cubicBezTo>
                    <a:lnTo>
                      <a:pt x="398254" y="749079"/>
                    </a:lnTo>
                    <a:lnTo>
                      <a:pt x="374540" y="749079"/>
                    </a:lnTo>
                    <a:cubicBezTo>
                      <a:pt x="167687" y="749079"/>
                      <a:pt x="0" y="581392"/>
                      <a:pt x="0" y="374539"/>
                    </a:cubicBezTo>
                    <a:lnTo>
                      <a:pt x="0" y="124849"/>
                    </a:lnTo>
                    <a:cubicBezTo>
                      <a:pt x="0" y="55897"/>
                      <a:pt x="55897" y="0"/>
                      <a:pt x="124849" y="0"/>
                    </a:cubicBezTo>
                    <a:lnTo>
                      <a:pt x="558186" y="0"/>
                    </a:lnTo>
                    <a:cubicBezTo>
                      <a:pt x="713326" y="0"/>
                      <a:pt x="846435" y="94324"/>
                      <a:pt x="903293" y="228752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Arrow: Pentagon 43">
                <a:extLst>
                  <a:ext uri="{FF2B5EF4-FFF2-40B4-BE49-F238E27FC236}">
                    <a16:creationId xmlns:a16="http://schemas.microsoft.com/office/drawing/2014/main" id="{15EFCAA6-538E-EEC6-157C-D4423B118ABA}"/>
                  </a:ext>
                </a:extLst>
              </p:cNvPr>
              <p:cNvSpPr/>
              <p:nvPr/>
            </p:nvSpPr>
            <p:spPr>
              <a:xfrm rot="5400000">
                <a:off x="2391555" y="3869269"/>
                <a:ext cx="250400" cy="295858"/>
              </a:xfrm>
              <a:prstGeom prst="homeP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Arrow: Pentagon 44">
                <a:extLst>
                  <a:ext uri="{FF2B5EF4-FFF2-40B4-BE49-F238E27FC236}">
                    <a16:creationId xmlns:a16="http://schemas.microsoft.com/office/drawing/2014/main" id="{B721E629-6CCB-F594-8E11-7449E69A1DDB}"/>
                  </a:ext>
                </a:extLst>
              </p:cNvPr>
              <p:cNvSpPr/>
              <p:nvPr/>
            </p:nvSpPr>
            <p:spPr>
              <a:xfrm rot="5400000">
                <a:off x="2949945" y="3851684"/>
                <a:ext cx="250400" cy="295858"/>
              </a:xfrm>
              <a:prstGeom prst="homeP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FB1FB3D4-70AF-53D4-6F5C-B8908E2C9A55}"/>
                </a:ext>
              </a:extLst>
            </p:cNvPr>
            <p:cNvGrpSpPr/>
            <p:nvPr/>
          </p:nvGrpSpPr>
          <p:grpSpPr>
            <a:xfrm>
              <a:off x="5354979" y="3605746"/>
              <a:ext cx="45719" cy="422270"/>
              <a:chOff x="2882166" y="1981525"/>
              <a:chExt cx="465808" cy="2639176"/>
            </a:xfrm>
            <a:grpFill/>
          </p:grpSpPr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8C11B7D6-5343-16F5-4C44-885B2849012B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FEB592AE-151A-FFC3-3CC3-B84A56D06174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E5ABE30A-3F1D-17E5-CDC6-48A44B364647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A6BA6A85-8B3C-17C1-7564-1087A5C269E6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7013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A04CE45-2932-8355-A68C-7B143CF02D3B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03E36CA-B2CC-FBAC-341F-7D1AF19DB0D6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EA0137B-6114-2678-F4A4-8C20E5D21F32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E0D0BE4-44B1-10DC-FF08-9C7E85555813}"/>
              </a:ext>
            </a:extLst>
          </p:cNvPr>
          <p:cNvSpPr txBox="1"/>
          <p:nvPr/>
        </p:nvSpPr>
        <p:spPr>
          <a:xfrm>
            <a:off x="5180886" y="-14623"/>
            <a:ext cx="255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Carter Brothers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826B9C8-BC36-0BBE-A311-226A5185A25B}"/>
              </a:ext>
            </a:extLst>
          </p:cNvPr>
          <p:cNvGrpSpPr/>
          <p:nvPr/>
        </p:nvGrpSpPr>
        <p:grpSpPr>
          <a:xfrm>
            <a:off x="624766" y="902118"/>
            <a:ext cx="2256247" cy="5760977"/>
            <a:chOff x="1568995" y="683095"/>
            <a:chExt cx="2256247" cy="5760977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F385EF1-26AA-29D2-623B-5460EF6BCAB1}"/>
                </a:ext>
              </a:extLst>
            </p:cNvPr>
            <p:cNvSpPr/>
            <p:nvPr/>
          </p:nvSpPr>
          <p:spPr>
            <a:xfrm rot="2843460">
              <a:off x="2051056" y="5749863"/>
              <a:ext cx="393592" cy="75028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F275764-876C-107C-C547-62E54BDDD66D}"/>
                </a:ext>
              </a:extLst>
            </p:cNvPr>
            <p:cNvSpPr/>
            <p:nvPr/>
          </p:nvSpPr>
          <p:spPr>
            <a:xfrm rot="19900530">
              <a:off x="2841475" y="5786136"/>
              <a:ext cx="421540" cy="65793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02E9295-81F3-03F4-F44F-D47363F7D466}"/>
                </a:ext>
              </a:extLst>
            </p:cNvPr>
            <p:cNvSpPr/>
            <p:nvPr/>
          </p:nvSpPr>
          <p:spPr>
            <a:xfrm>
              <a:off x="1568995" y="3594930"/>
              <a:ext cx="407470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1BC8D89-3B1A-9E23-4F2E-0C63087F4CF9}"/>
                </a:ext>
              </a:extLst>
            </p:cNvPr>
            <p:cNvSpPr/>
            <p:nvPr/>
          </p:nvSpPr>
          <p:spPr>
            <a:xfrm rot="20689303">
              <a:off x="3417772" y="3546370"/>
              <a:ext cx="407470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1FD73ECD-E309-BA50-2BFE-F7E40D5446F8}"/>
                </a:ext>
              </a:extLst>
            </p:cNvPr>
            <p:cNvSpPr/>
            <p:nvPr/>
          </p:nvSpPr>
          <p:spPr>
            <a:xfrm rot="19927691">
              <a:off x="2698825" y="2266054"/>
              <a:ext cx="965861" cy="1732926"/>
            </a:xfrm>
            <a:prstGeom prst="trapezoid">
              <a:avLst>
                <a:gd name="adj" fmla="val 17618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1AA7115C-67F7-751B-F79B-A908FD767A68}"/>
                </a:ext>
              </a:extLst>
            </p:cNvPr>
            <p:cNvSpPr/>
            <p:nvPr/>
          </p:nvSpPr>
          <p:spPr>
            <a:xfrm rot="1600380">
              <a:off x="1726325" y="2206262"/>
              <a:ext cx="965861" cy="1750388"/>
            </a:xfrm>
            <a:prstGeom prst="trapezoid">
              <a:avLst>
                <a:gd name="adj" fmla="val 17618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4732828F-E6A1-878F-8980-8CE27956D248}"/>
                </a:ext>
              </a:extLst>
            </p:cNvPr>
            <p:cNvSpPr/>
            <p:nvPr/>
          </p:nvSpPr>
          <p:spPr>
            <a:xfrm>
              <a:off x="1969251" y="2184699"/>
              <a:ext cx="1421683" cy="2175914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55BEF17E-A11C-8692-F016-66C08E3D1905}"/>
                </a:ext>
              </a:extLst>
            </p:cNvPr>
            <p:cNvSpPr/>
            <p:nvPr/>
          </p:nvSpPr>
          <p:spPr>
            <a:xfrm rot="10800000">
              <a:off x="2092616" y="2017788"/>
              <a:ext cx="1094132" cy="72442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5581C925-2F1A-5C89-0654-B7A6293C8493}"/>
                </a:ext>
              </a:extLst>
            </p:cNvPr>
            <p:cNvSpPr/>
            <p:nvPr/>
          </p:nvSpPr>
          <p:spPr>
            <a:xfrm rot="13918828" flipV="1">
              <a:off x="1968367" y="2489837"/>
              <a:ext cx="847590" cy="292465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D302A4D-DA7C-07B5-E24F-48567A9CB751}"/>
                </a:ext>
              </a:extLst>
            </p:cNvPr>
            <p:cNvCxnSpPr>
              <a:cxnSpLocks/>
            </p:cNvCxnSpPr>
            <p:nvPr/>
          </p:nvCxnSpPr>
          <p:spPr>
            <a:xfrm>
              <a:off x="2639653" y="2719467"/>
              <a:ext cx="2" cy="17221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1F36061-753B-1B5D-7F4F-DAEE5D5BC0BE}"/>
                </a:ext>
              </a:extLst>
            </p:cNvPr>
            <p:cNvSpPr/>
            <p:nvPr/>
          </p:nvSpPr>
          <p:spPr>
            <a:xfrm>
              <a:off x="2554726" y="2766638"/>
              <a:ext cx="150503" cy="112695"/>
            </a:xfrm>
            <a:prstGeom prst="ellipse">
              <a:avLst/>
            </a:prstGeom>
            <a:solidFill>
              <a:srgbClr val="9C6F3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AAFA5765-8D9B-C15B-740E-D590594AFEB1}"/>
                </a:ext>
              </a:extLst>
            </p:cNvPr>
            <p:cNvSpPr/>
            <p:nvPr/>
          </p:nvSpPr>
          <p:spPr>
            <a:xfrm>
              <a:off x="1895580" y="4218122"/>
              <a:ext cx="1583349" cy="1873827"/>
            </a:xfrm>
            <a:prstGeom prst="trapezoid">
              <a:avLst>
                <a:gd name="adj" fmla="val 9141"/>
              </a:avLst>
            </a:prstGeom>
            <a:solidFill>
              <a:srgbClr val="9C6F3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59778DCF-C9AC-CA3D-C542-0E0670D981D9}"/>
                </a:ext>
              </a:extLst>
            </p:cNvPr>
            <p:cNvSpPr/>
            <p:nvPr/>
          </p:nvSpPr>
          <p:spPr>
            <a:xfrm>
              <a:off x="1969251" y="4154317"/>
              <a:ext cx="1421683" cy="206296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ame 54">
              <a:extLst>
                <a:ext uri="{FF2B5EF4-FFF2-40B4-BE49-F238E27FC236}">
                  <a16:creationId xmlns:a16="http://schemas.microsoft.com/office/drawing/2014/main" id="{10FC2746-E49F-485C-EBF7-7BF4A17B6F17}"/>
                </a:ext>
              </a:extLst>
            </p:cNvPr>
            <p:cNvSpPr/>
            <p:nvPr/>
          </p:nvSpPr>
          <p:spPr>
            <a:xfrm>
              <a:off x="2401438" y="4116320"/>
              <a:ext cx="488329" cy="262643"/>
            </a:xfrm>
            <a:prstGeom prst="fram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C9C2820-5D13-1ECA-7EAF-C4496196E8F1}"/>
                </a:ext>
              </a:extLst>
            </p:cNvPr>
            <p:cNvSpPr/>
            <p:nvPr/>
          </p:nvSpPr>
          <p:spPr>
            <a:xfrm rot="9432860">
              <a:off x="1756864" y="683095"/>
              <a:ext cx="1807463" cy="1582463"/>
            </a:xfrm>
            <a:custGeom>
              <a:avLst/>
              <a:gdLst>
                <a:gd name="connsiteX0" fmla="*/ 148125 w 995734"/>
                <a:gd name="connsiteY0" fmla="*/ 551719 h 725470"/>
                <a:gd name="connsiteX1" fmla="*/ 81654 w 995734"/>
                <a:gd name="connsiteY1" fmla="*/ 483787 h 725470"/>
                <a:gd name="connsiteX2" fmla="*/ 16029 w 995734"/>
                <a:gd name="connsiteY2" fmla="*/ 425975 h 725470"/>
                <a:gd name="connsiteX3" fmla="*/ 30052 w 995734"/>
                <a:gd name="connsiteY3" fmla="*/ 347939 h 725470"/>
                <a:gd name="connsiteX4" fmla="*/ 441 w 995734"/>
                <a:gd name="connsiteY4" fmla="*/ 267876 h 725470"/>
                <a:gd name="connsiteX5" fmla="*/ 16313 w 995734"/>
                <a:gd name="connsiteY5" fmla="*/ 224685 h 725470"/>
                <a:gd name="connsiteX6" fmla="*/ 13413 w 995734"/>
                <a:gd name="connsiteY6" fmla="*/ 217935 h 725470"/>
                <a:gd name="connsiteX7" fmla="*/ 40529 w 995734"/>
                <a:gd name="connsiteY7" fmla="*/ 167617 h 725470"/>
                <a:gd name="connsiteX8" fmla="*/ 57095 w 995734"/>
                <a:gd name="connsiteY8" fmla="*/ 162502 h 725470"/>
                <a:gd name="connsiteX9" fmla="*/ 58518 w 995734"/>
                <a:gd name="connsiteY9" fmla="*/ 140153 h 725470"/>
                <a:gd name="connsiteX10" fmla="*/ 79124 w 995734"/>
                <a:gd name="connsiteY10" fmla="*/ 92647 h 725470"/>
                <a:gd name="connsiteX11" fmla="*/ 134629 w 995734"/>
                <a:gd name="connsiteY11" fmla="*/ 53421 h 725470"/>
                <a:gd name="connsiteX12" fmla="*/ 163218 w 995734"/>
                <a:gd name="connsiteY12" fmla="*/ 54131 h 725470"/>
                <a:gd name="connsiteX13" fmla="*/ 187562 w 995734"/>
                <a:gd name="connsiteY13" fmla="*/ 44214 h 725470"/>
                <a:gd name="connsiteX14" fmla="*/ 213367 w 995734"/>
                <a:gd name="connsiteY14" fmla="*/ 43600 h 725470"/>
                <a:gd name="connsiteX15" fmla="*/ 219640 w 995734"/>
                <a:gd name="connsiteY15" fmla="*/ 34148 h 725470"/>
                <a:gd name="connsiteX16" fmla="*/ 267625 w 995734"/>
                <a:gd name="connsiteY16" fmla="*/ 16714 h 725470"/>
                <a:gd name="connsiteX17" fmla="*/ 282529 w 995734"/>
                <a:gd name="connsiteY17" fmla="*/ 21661 h 725470"/>
                <a:gd name="connsiteX18" fmla="*/ 304922 w 995734"/>
                <a:gd name="connsiteY18" fmla="*/ 11177 h 725470"/>
                <a:gd name="connsiteX19" fmla="*/ 342012 w 995734"/>
                <a:gd name="connsiteY19" fmla="*/ 7847 h 725470"/>
                <a:gd name="connsiteX20" fmla="*/ 346372 w 995734"/>
                <a:gd name="connsiteY20" fmla="*/ 8392 h 725470"/>
                <a:gd name="connsiteX21" fmla="*/ 360497 w 995734"/>
                <a:gd name="connsiteY21" fmla="*/ 809 h 725470"/>
                <a:gd name="connsiteX22" fmla="*/ 392222 w 995734"/>
                <a:gd name="connsiteY22" fmla="*/ 6089 h 725470"/>
                <a:gd name="connsiteX23" fmla="*/ 405080 w 995734"/>
                <a:gd name="connsiteY23" fmla="*/ 19242 h 725470"/>
                <a:gd name="connsiteX24" fmla="*/ 424244 w 995734"/>
                <a:gd name="connsiteY24" fmla="*/ 25628 h 725470"/>
                <a:gd name="connsiteX25" fmla="*/ 443756 w 995734"/>
                <a:gd name="connsiteY25" fmla="*/ 6808 h 725470"/>
                <a:gd name="connsiteX26" fmla="*/ 475151 w 995734"/>
                <a:gd name="connsiteY26" fmla="*/ 444 h 725470"/>
                <a:gd name="connsiteX27" fmla="*/ 496304 w 995734"/>
                <a:gd name="connsiteY27" fmla="*/ 7518 h 725470"/>
                <a:gd name="connsiteX28" fmla="*/ 522589 w 995734"/>
                <a:gd name="connsiteY28" fmla="*/ 34295 h 725470"/>
                <a:gd name="connsiteX29" fmla="*/ 535089 w 995734"/>
                <a:gd name="connsiteY29" fmla="*/ 71095 h 725470"/>
                <a:gd name="connsiteX30" fmla="*/ 579223 w 995734"/>
                <a:gd name="connsiteY30" fmla="*/ 69238 h 725470"/>
                <a:gd name="connsiteX31" fmla="*/ 658148 w 995734"/>
                <a:gd name="connsiteY31" fmla="*/ 90238 h 725470"/>
                <a:gd name="connsiteX32" fmla="*/ 759730 w 995734"/>
                <a:gd name="connsiteY32" fmla="*/ 182480 h 725470"/>
                <a:gd name="connsiteX33" fmla="*/ 762703 w 995734"/>
                <a:gd name="connsiteY33" fmla="*/ 184053 h 725470"/>
                <a:gd name="connsiteX34" fmla="*/ 926043 w 995734"/>
                <a:gd name="connsiteY34" fmla="*/ 265874 h 725470"/>
                <a:gd name="connsiteX35" fmla="*/ 926944 w 995734"/>
                <a:gd name="connsiteY35" fmla="*/ 390145 h 725470"/>
                <a:gd name="connsiteX36" fmla="*/ 927001 w 995734"/>
                <a:gd name="connsiteY36" fmla="*/ 390193 h 725470"/>
                <a:gd name="connsiteX37" fmla="*/ 978225 w 995734"/>
                <a:gd name="connsiteY37" fmla="*/ 432513 h 725470"/>
                <a:gd name="connsiteX38" fmla="*/ 929020 w 995734"/>
                <a:gd name="connsiteY38" fmla="*/ 515842 h 725470"/>
                <a:gd name="connsiteX39" fmla="*/ 929990 w 995734"/>
                <a:gd name="connsiteY39" fmla="*/ 516622 h 725470"/>
                <a:gd name="connsiteX40" fmla="*/ 972606 w 995734"/>
                <a:gd name="connsiteY40" fmla="*/ 550900 h 725470"/>
                <a:gd name="connsiteX41" fmla="*/ 988148 w 995734"/>
                <a:gd name="connsiteY41" fmla="*/ 584937 h 725470"/>
                <a:gd name="connsiteX42" fmla="*/ 968957 w 995734"/>
                <a:gd name="connsiteY42" fmla="*/ 611877 h 725470"/>
                <a:gd name="connsiteX43" fmla="*/ 918706 w 995734"/>
                <a:gd name="connsiteY43" fmla="*/ 620604 h 725470"/>
                <a:gd name="connsiteX44" fmla="*/ 917206 w 995734"/>
                <a:gd name="connsiteY44" fmla="*/ 620865 h 725470"/>
                <a:gd name="connsiteX45" fmla="*/ 951374 w 995734"/>
                <a:gd name="connsiteY45" fmla="*/ 693535 h 725470"/>
                <a:gd name="connsiteX46" fmla="*/ 932624 w 995734"/>
                <a:gd name="connsiteY46" fmla="*/ 709444 h 725470"/>
                <a:gd name="connsiteX47" fmla="*/ 807529 w 995734"/>
                <a:gd name="connsiteY47" fmla="*/ 708518 h 725470"/>
                <a:gd name="connsiteX48" fmla="*/ 807180 w 995734"/>
                <a:gd name="connsiteY48" fmla="*/ 708630 h 725470"/>
                <a:gd name="connsiteX49" fmla="*/ 757226 w 995734"/>
                <a:gd name="connsiteY49" fmla="*/ 724738 h 725470"/>
                <a:gd name="connsiteX50" fmla="*/ 682049 w 995734"/>
                <a:gd name="connsiteY50" fmla="*/ 719423 h 725470"/>
                <a:gd name="connsiteX51" fmla="*/ 564843 w 995734"/>
                <a:gd name="connsiteY51" fmla="*/ 676570 h 725470"/>
                <a:gd name="connsiteX52" fmla="*/ 379034 w 995734"/>
                <a:gd name="connsiteY52" fmla="*/ 630197 h 725470"/>
                <a:gd name="connsiteX53" fmla="*/ 324468 w 995734"/>
                <a:gd name="connsiteY53" fmla="*/ 599893 h 725470"/>
                <a:gd name="connsiteX54" fmla="*/ 312452 w 995734"/>
                <a:gd name="connsiteY54" fmla="*/ 590391 h 725470"/>
                <a:gd name="connsiteX55" fmla="*/ 302570 w 995734"/>
                <a:gd name="connsiteY55" fmla="*/ 591472 h 725470"/>
                <a:gd name="connsiteX56" fmla="*/ 230911 w 995734"/>
                <a:gd name="connsiteY56" fmla="*/ 535738 h 725470"/>
                <a:gd name="connsiteX57" fmla="*/ 148125 w 995734"/>
                <a:gd name="connsiteY57" fmla="*/ 551719 h 725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995734" h="725470">
                  <a:moveTo>
                    <a:pt x="148125" y="551719"/>
                  </a:moveTo>
                  <a:cubicBezTo>
                    <a:pt x="121052" y="542297"/>
                    <a:pt x="96698" y="518889"/>
                    <a:pt x="81654" y="483787"/>
                  </a:cubicBezTo>
                  <a:cubicBezTo>
                    <a:pt x="52099" y="488401"/>
                    <a:pt x="24348" y="463959"/>
                    <a:pt x="16029" y="425975"/>
                  </a:cubicBezTo>
                  <a:cubicBezTo>
                    <a:pt x="10004" y="398493"/>
                    <a:pt x="15331" y="368834"/>
                    <a:pt x="30052" y="347939"/>
                  </a:cubicBezTo>
                  <a:cubicBezTo>
                    <a:pt x="9165" y="331549"/>
                    <a:pt x="-2467" y="300096"/>
                    <a:pt x="441" y="267876"/>
                  </a:cubicBezTo>
                  <a:lnTo>
                    <a:pt x="16313" y="224685"/>
                  </a:lnTo>
                  <a:lnTo>
                    <a:pt x="13413" y="217935"/>
                  </a:lnTo>
                  <a:cubicBezTo>
                    <a:pt x="9365" y="196219"/>
                    <a:pt x="19396" y="178915"/>
                    <a:pt x="40529" y="167617"/>
                  </a:cubicBezTo>
                  <a:lnTo>
                    <a:pt x="57095" y="162502"/>
                  </a:lnTo>
                  <a:lnTo>
                    <a:pt x="58518" y="140153"/>
                  </a:lnTo>
                  <a:cubicBezTo>
                    <a:pt x="62634" y="122696"/>
                    <a:pt x="69603" y="106436"/>
                    <a:pt x="79124" y="92647"/>
                  </a:cubicBezTo>
                  <a:cubicBezTo>
                    <a:pt x="94167" y="70869"/>
                    <a:pt x="113883" y="57552"/>
                    <a:pt x="134629" y="53421"/>
                  </a:cubicBezTo>
                  <a:lnTo>
                    <a:pt x="163218" y="54131"/>
                  </a:lnTo>
                  <a:lnTo>
                    <a:pt x="187562" y="44214"/>
                  </a:lnTo>
                  <a:lnTo>
                    <a:pt x="213367" y="43600"/>
                  </a:lnTo>
                  <a:lnTo>
                    <a:pt x="219640" y="34148"/>
                  </a:lnTo>
                  <a:cubicBezTo>
                    <a:pt x="233735" y="21135"/>
                    <a:pt x="250776" y="15109"/>
                    <a:pt x="267625" y="16714"/>
                  </a:cubicBezTo>
                  <a:lnTo>
                    <a:pt x="282529" y="21661"/>
                  </a:lnTo>
                  <a:lnTo>
                    <a:pt x="304922" y="11177"/>
                  </a:lnTo>
                  <a:cubicBezTo>
                    <a:pt x="315436" y="8630"/>
                    <a:pt x="327966" y="7480"/>
                    <a:pt x="342012" y="7847"/>
                  </a:cubicBezTo>
                  <a:lnTo>
                    <a:pt x="346372" y="8392"/>
                  </a:lnTo>
                  <a:lnTo>
                    <a:pt x="360497" y="809"/>
                  </a:lnTo>
                  <a:cubicBezTo>
                    <a:pt x="371430" y="-1259"/>
                    <a:pt x="382355" y="692"/>
                    <a:pt x="392222" y="6089"/>
                  </a:cubicBezTo>
                  <a:lnTo>
                    <a:pt x="405080" y="19242"/>
                  </a:lnTo>
                  <a:lnTo>
                    <a:pt x="424244" y="25628"/>
                  </a:lnTo>
                  <a:lnTo>
                    <a:pt x="443756" y="6808"/>
                  </a:lnTo>
                  <a:cubicBezTo>
                    <a:pt x="453651" y="1448"/>
                    <a:pt x="464418" y="-768"/>
                    <a:pt x="475151" y="444"/>
                  </a:cubicBezTo>
                  <a:cubicBezTo>
                    <a:pt x="482306" y="1251"/>
                    <a:pt x="489447" y="3581"/>
                    <a:pt x="496304" y="7518"/>
                  </a:cubicBezTo>
                  <a:cubicBezTo>
                    <a:pt x="506754" y="13515"/>
                    <a:pt x="515727" y="22792"/>
                    <a:pt x="522589" y="34295"/>
                  </a:cubicBezTo>
                  <a:lnTo>
                    <a:pt x="535089" y="71095"/>
                  </a:lnTo>
                  <a:lnTo>
                    <a:pt x="579223" y="69238"/>
                  </a:lnTo>
                  <a:cubicBezTo>
                    <a:pt x="604256" y="72419"/>
                    <a:pt x="631634" y="79555"/>
                    <a:pt x="658148" y="90238"/>
                  </a:cubicBezTo>
                  <a:cubicBezTo>
                    <a:pt x="720233" y="115262"/>
                    <a:pt x="762414" y="153562"/>
                    <a:pt x="759730" y="182480"/>
                  </a:cubicBezTo>
                  <a:cubicBezTo>
                    <a:pt x="760730" y="183002"/>
                    <a:pt x="761703" y="183530"/>
                    <a:pt x="762703" y="184053"/>
                  </a:cubicBezTo>
                  <a:cubicBezTo>
                    <a:pt x="826173" y="201937"/>
                    <a:pt x="886053" y="231938"/>
                    <a:pt x="926043" y="265874"/>
                  </a:cubicBezTo>
                  <a:cubicBezTo>
                    <a:pt x="989203" y="319485"/>
                    <a:pt x="989561" y="371207"/>
                    <a:pt x="926944" y="390145"/>
                  </a:cubicBezTo>
                  <a:lnTo>
                    <a:pt x="927001" y="390193"/>
                  </a:lnTo>
                  <a:lnTo>
                    <a:pt x="978225" y="432513"/>
                  </a:lnTo>
                  <a:cubicBezTo>
                    <a:pt x="1012635" y="474201"/>
                    <a:pt x="996378" y="510881"/>
                    <a:pt x="929020" y="515842"/>
                  </a:cubicBezTo>
                  <a:lnTo>
                    <a:pt x="929990" y="516622"/>
                  </a:lnTo>
                  <a:lnTo>
                    <a:pt x="972606" y="550900"/>
                  </a:lnTo>
                  <a:cubicBezTo>
                    <a:pt x="982762" y="562766"/>
                    <a:pt x="988244" y="574463"/>
                    <a:pt x="988148" y="584937"/>
                  </a:cubicBezTo>
                  <a:cubicBezTo>
                    <a:pt x="988047" y="596467"/>
                    <a:pt x="981215" y="605668"/>
                    <a:pt x="968957" y="611877"/>
                  </a:cubicBezTo>
                  <a:lnTo>
                    <a:pt x="918706" y="620604"/>
                  </a:lnTo>
                  <a:lnTo>
                    <a:pt x="917206" y="620865"/>
                  </a:lnTo>
                  <a:cubicBezTo>
                    <a:pt x="950571" y="647702"/>
                    <a:pt x="962431" y="674642"/>
                    <a:pt x="951374" y="693535"/>
                  </a:cubicBezTo>
                  <a:cubicBezTo>
                    <a:pt x="947688" y="699833"/>
                    <a:pt x="941455" y="705237"/>
                    <a:pt x="932624" y="709444"/>
                  </a:cubicBezTo>
                  <a:cubicBezTo>
                    <a:pt x="905714" y="722272"/>
                    <a:pt x="858757" y="721929"/>
                    <a:pt x="807529" y="708518"/>
                  </a:cubicBezTo>
                  <a:lnTo>
                    <a:pt x="807180" y="708630"/>
                  </a:lnTo>
                  <a:lnTo>
                    <a:pt x="757226" y="724738"/>
                  </a:lnTo>
                  <a:cubicBezTo>
                    <a:pt x="735653" y="726614"/>
                    <a:pt x="709934" y="724901"/>
                    <a:pt x="682049" y="719423"/>
                  </a:cubicBezTo>
                  <a:cubicBezTo>
                    <a:pt x="641564" y="711478"/>
                    <a:pt x="599872" y="696239"/>
                    <a:pt x="564843" y="676570"/>
                  </a:cubicBezTo>
                  <a:cubicBezTo>
                    <a:pt x="507848" y="675560"/>
                    <a:pt x="439407" y="658475"/>
                    <a:pt x="379034" y="630197"/>
                  </a:cubicBezTo>
                  <a:cubicBezTo>
                    <a:pt x="358969" y="620799"/>
                    <a:pt x="340652" y="610573"/>
                    <a:pt x="324468" y="599893"/>
                  </a:cubicBezTo>
                  <a:lnTo>
                    <a:pt x="312452" y="590391"/>
                  </a:lnTo>
                  <a:lnTo>
                    <a:pt x="302570" y="591472"/>
                  </a:lnTo>
                  <a:cubicBezTo>
                    <a:pt x="274056" y="588707"/>
                    <a:pt x="247383" y="568673"/>
                    <a:pt x="230911" y="535738"/>
                  </a:cubicBezTo>
                  <a:cubicBezTo>
                    <a:pt x="204991" y="556579"/>
                    <a:pt x="175198" y="561142"/>
                    <a:pt x="148125" y="551719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5283EDE-2DE5-A72A-10E1-C446DE6A6195}"/>
                </a:ext>
              </a:extLst>
            </p:cNvPr>
            <p:cNvSpPr/>
            <p:nvPr/>
          </p:nvSpPr>
          <p:spPr>
            <a:xfrm>
              <a:off x="2564401" y="3024501"/>
              <a:ext cx="150503" cy="112695"/>
            </a:xfrm>
            <a:prstGeom prst="ellipse">
              <a:avLst/>
            </a:prstGeom>
            <a:solidFill>
              <a:srgbClr val="9C6F3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4FEEC6E-4C59-E20A-66DD-4F5A9AFBE22A}"/>
                </a:ext>
              </a:extLst>
            </p:cNvPr>
            <p:cNvSpPr/>
            <p:nvPr/>
          </p:nvSpPr>
          <p:spPr>
            <a:xfrm>
              <a:off x="2575669" y="3282386"/>
              <a:ext cx="150503" cy="112695"/>
            </a:xfrm>
            <a:prstGeom prst="ellipse">
              <a:avLst/>
            </a:prstGeom>
            <a:solidFill>
              <a:srgbClr val="9C6F3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0BFB813-4112-356E-6D11-63DDD35EA657}"/>
                </a:ext>
              </a:extLst>
            </p:cNvPr>
            <p:cNvSpPr/>
            <p:nvPr/>
          </p:nvSpPr>
          <p:spPr>
            <a:xfrm>
              <a:off x="2585344" y="3540249"/>
              <a:ext cx="150503" cy="112695"/>
            </a:xfrm>
            <a:prstGeom prst="ellipse">
              <a:avLst/>
            </a:prstGeom>
            <a:solidFill>
              <a:srgbClr val="9C6F3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60FA559-68B7-B064-F9AF-CC03E51540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27167" y="4841557"/>
              <a:ext cx="18436" cy="12579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Parallelogram 64">
              <a:extLst>
                <a:ext uri="{FF2B5EF4-FFF2-40B4-BE49-F238E27FC236}">
                  <a16:creationId xmlns:a16="http://schemas.microsoft.com/office/drawing/2014/main" id="{804C88F4-85E3-E852-0BBB-F3C7EEADAD30}"/>
                </a:ext>
              </a:extLst>
            </p:cNvPr>
            <p:cNvSpPr/>
            <p:nvPr/>
          </p:nvSpPr>
          <p:spPr>
            <a:xfrm rot="7681172" flipH="1" flipV="1">
              <a:off x="2464598" y="2499392"/>
              <a:ext cx="847590" cy="292465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1B48C8-035C-74DF-8FD0-DE1B402E9393}"/>
                </a:ext>
              </a:extLst>
            </p:cNvPr>
            <p:cNvSpPr/>
            <p:nvPr/>
          </p:nvSpPr>
          <p:spPr>
            <a:xfrm>
              <a:off x="1948575" y="833196"/>
              <a:ext cx="1397458" cy="15867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28B010D6-7650-BFF6-09F6-DD4B360C25CC}"/>
                </a:ext>
              </a:extLst>
            </p:cNvPr>
            <p:cNvSpPr/>
            <p:nvPr/>
          </p:nvSpPr>
          <p:spPr>
            <a:xfrm rot="9432860">
              <a:off x="2273727" y="2006793"/>
              <a:ext cx="734587" cy="635297"/>
            </a:xfrm>
            <a:custGeom>
              <a:avLst/>
              <a:gdLst>
                <a:gd name="connsiteX0" fmla="*/ 148125 w 995734"/>
                <a:gd name="connsiteY0" fmla="*/ 551719 h 725470"/>
                <a:gd name="connsiteX1" fmla="*/ 81654 w 995734"/>
                <a:gd name="connsiteY1" fmla="*/ 483787 h 725470"/>
                <a:gd name="connsiteX2" fmla="*/ 16029 w 995734"/>
                <a:gd name="connsiteY2" fmla="*/ 425975 h 725470"/>
                <a:gd name="connsiteX3" fmla="*/ 30052 w 995734"/>
                <a:gd name="connsiteY3" fmla="*/ 347939 h 725470"/>
                <a:gd name="connsiteX4" fmla="*/ 441 w 995734"/>
                <a:gd name="connsiteY4" fmla="*/ 267876 h 725470"/>
                <a:gd name="connsiteX5" fmla="*/ 16313 w 995734"/>
                <a:gd name="connsiteY5" fmla="*/ 224685 h 725470"/>
                <a:gd name="connsiteX6" fmla="*/ 13413 w 995734"/>
                <a:gd name="connsiteY6" fmla="*/ 217935 h 725470"/>
                <a:gd name="connsiteX7" fmla="*/ 40529 w 995734"/>
                <a:gd name="connsiteY7" fmla="*/ 167617 h 725470"/>
                <a:gd name="connsiteX8" fmla="*/ 57095 w 995734"/>
                <a:gd name="connsiteY8" fmla="*/ 162502 h 725470"/>
                <a:gd name="connsiteX9" fmla="*/ 58518 w 995734"/>
                <a:gd name="connsiteY9" fmla="*/ 140153 h 725470"/>
                <a:gd name="connsiteX10" fmla="*/ 79124 w 995734"/>
                <a:gd name="connsiteY10" fmla="*/ 92647 h 725470"/>
                <a:gd name="connsiteX11" fmla="*/ 134629 w 995734"/>
                <a:gd name="connsiteY11" fmla="*/ 53421 h 725470"/>
                <a:gd name="connsiteX12" fmla="*/ 163218 w 995734"/>
                <a:gd name="connsiteY12" fmla="*/ 54131 h 725470"/>
                <a:gd name="connsiteX13" fmla="*/ 187562 w 995734"/>
                <a:gd name="connsiteY13" fmla="*/ 44214 h 725470"/>
                <a:gd name="connsiteX14" fmla="*/ 213367 w 995734"/>
                <a:gd name="connsiteY14" fmla="*/ 43600 h 725470"/>
                <a:gd name="connsiteX15" fmla="*/ 219640 w 995734"/>
                <a:gd name="connsiteY15" fmla="*/ 34148 h 725470"/>
                <a:gd name="connsiteX16" fmla="*/ 267625 w 995734"/>
                <a:gd name="connsiteY16" fmla="*/ 16714 h 725470"/>
                <a:gd name="connsiteX17" fmla="*/ 282529 w 995734"/>
                <a:gd name="connsiteY17" fmla="*/ 21661 h 725470"/>
                <a:gd name="connsiteX18" fmla="*/ 304922 w 995734"/>
                <a:gd name="connsiteY18" fmla="*/ 11177 h 725470"/>
                <a:gd name="connsiteX19" fmla="*/ 342012 w 995734"/>
                <a:gd name="connsiteY19" fmla="*/ 7847 h 725470"/>
                <a:gd name="connsiteX20" fmla="*/ 346372 w 995734"/>
                <a:gd name="connsiteY20" fmla="*/ 8392 h 725470"/>
                <a:gd name="connsiteX21" fmla="*/ 360497 w 995734"/>
                <a:gd name="connsiteY21" fmla="*/ 809 h 725470"/>
                <a:gd name="connsiteX22" fmla="*/ 392222 w 995734"/>
                <a:gd name="connsiteY22" fmla="*/ 6089 h 725470"/>
                <a:gd name="connsiteX23" fmla="*/ 405080 w 995734"/>
                <a:gd name="connsiteY23" fmla="*/ 19242 h 725470"/>
                <a:gd name="connsiteX24" fmla="*/ 424244 w 995734"/>
                <a:gd name="connsiteY24" fmla="*/ 25628 h 725470"/>
                <a:gd name="connsiteX25" fmla="*/ 443756 w 995734"/>
                <a:gd name="connsiteY25" fmla="*/ 6808 h 725470"/>
                <a:gd name="connsiteX26" fmla="*/ 475151 w 995734"/>
                <a:gd name="connsiteY26" fmla="*/ 444 h 725470"/>
                <a:gd name="connsiteX27" fmla="*/ 496304 w 995734"/>
                <a:gd name="connsiteY27" fmla="*/ 7518 h 725470"/>
                <a:gd name="connsiteX28" fmla="*/ 522589 w 995734"/>
                <a:gd name="connsiteY28" fmla="*/ 34295 h 725470"/>
                <a:gd name="connsiteX29" fmla="*/ 535089 w 995734"/>
                <a:gd name="connsiteY29" fmla="*/ 71095 h 725470"/>
                <a:gd name="connsiteX30" fmla="*/ 579223 w 995734"/>
                <a:gd name="connsiteY30" fmla="*/ 69238 h 725470"/>
                <a:gd name="connsiteX31" fmla="*/ 658148 w 995734"/>
                <a:gd name="connsiteY31" fmla="*/ 90238 h 725470"/>
                <a:gd name="connsiteX32" fmla="*/ 759730 w 995734"/>
                <a:gd name="connsiteY32" fmla="*/ 182480 h 725470"/>
                <a:gd name="connsiteX33" fmla="*/ 762703 w 995734"/>
                <a:gd name="connsiteY33" fmla="*/ 184053 h 725470"/>
                <a:gd name="connsiteX34" fmla="*/ 926043 w 995734"/>
                <a:gd name="connsiteY34" fmla="*/ 265874 h 725470"/>
                <a:gd name="connsiteX35" fmla="*/ 926944 w 995734"/>
                <a:gd name="connsiteY35" fmla="*/ 390145 h 725470"/>
                <a:gd name="connsiteX36" fmla="*/ 927001 w 995734"/>
                <a:gd name="connsiteY36" fmla="*/ 390193 h 725470"/>
                <a:gd name="connsiteX37" fmla="*/ 978225 w 995734"/>
                <a:gd name="connsiteY37" fmla="*/ 432513 h 725470"/>
                <a:gd name="connsiteX38" fmla="*/ 929020 w 995734"/>
                <a:gd name="connsiteY38" fmla="*/ 515842 h 725470"/>
                <a:gd name="connsiteX39" fmla="*/ 929990 w 995734"/>
                <a:gd name="connsiteY39" fmla="*/ 516622 h 725470"/>
                <a:gd name="connsiteX40" fmla="*/ 972606 w 995734"/>
                <a:gd name="connsiteY40" fmla="*/ 550900 h 725470"/>
                <a:gd name="connsiteX41" fmla="*/ 988148 w 995734"/>
                <a:gd name="connsiteY41" fmla="*/ 584937 h 725470"/>
                <a:gd name="connsiteX42" fmla="*/ 968957 w 995734"/>
                <a:gd name="connsiteY42" fmla="*/ 611877 h 725470"/>
                <a:gd name="connsiteX43" fmla="*/ 918706 w 995734"/>
                <a:gd name="connsiteY43" fmla="*/ 620604 h 725470"/>
                <a:gd name="connsiteX44" fmla="*/ 917206 w 995734"/>
                <a:gd name="connsiteY44" fmla="*/ 620865 h 725470"/>
                <a:gd name="connsiteX45" fmla="*/ 951374 w 995734"/>
                <a:gd name="connsiteY45" fmla="*/ 693535 h 725470"/>
                <a:gd name="connsiteX46" fmla="*/ 932624 w 995734"/>
                <a:gd name="connsiteY46" fmla="*/ 709444 h 725470"/>
                <a:gd name="connsiteX47" fmla="*/ 807529 w 995734"/>
                <a:gd name="connsiteY47" fmla="*/ 708518 h 725470"/>
                <a:gd name="connsiteX48" fmla="*/ 807180 w 995734"/>
                <a:gd name="connsiteY48" fmla="*/ 708630 h 725470"/>
                <a:gd name="connsiteX49" fmla="*/ 757226 w 995734"/>
                <a:gd name="connsiteY49" fmla="*/ 724738 h 725470"/>
                <a:gd name="connsiteX50" fmla="*/ 682049 w 995734"/>
                <a:gd name="connsiteY50" fmla="*/ 719423 h 725470"/>
                <a:gd name="connsiteX51" fmla="*/ 564843 w 995734"/>
                <a:gd name="connsiteY51" fmla="*/ 676570 h 725470"/>
                <a:gd name="connsiteX52" fmla="*/ 379034 w 995734"/>
                <a:gd name="connsiteY52" fmla="*/ 630197 h 725470"/>
                <a:gd name="connsiteX53" fmla="*/ 324468 w 995734"/>
                <a:gd name="connsiteY53" fmla="*/ 599893 h 725470"/>
                <a:gd name="connsiteX54" fmla="*/ 312452 w 995734"/>
                <a:gd name="connsiteY54" fmla="*/ 590391 h 725470"/>
                <a:gd name="connsiteX55" fmla="*/ 302570 w 995734"/>
                <a:gd name="connsiteY55" fmla="*/ 591472 h 725470"/>
                <a:gd name="connsiteX56" fmla="*/ 230911 w 995734"/>
                <a:gd name="connsiteY56" fmla="*/ 535738 h 725470"/>
                <a:gd name="connsiteX57" fmla="*/ 148125 w 995734"/>
                <a:gd name="connsiteY57" fmla="*/ 551719 h 725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995734" h="725470">
                  <a:moveTo>
                    <a:pt x="148125" y="551719"/>
                  </a:moveTo>
                  <a:cubicBezTo>
                    <a:pt x="121052" y="542297"/>
                    <a:pt x="96698" y="518889"/>
                    <a:pt x="81654" y="483787"/>
                  </a:cubicBezTo>
                  <a:cubicBezTo>
                    <a:pt x="52099" y="488401"/>
                    <a:pt x="24348" y="463959"/>
                    <a:pt x="16029" y="425975"/>
                  </a:cubicBezTo>
                  <a:cubicBezTo>
                    <a:pt x="10004" y="398493"/>
                    <a:pt x="15331" y="368834"/>
                    <a:pt x="30052" y="347939"/>
                  </a:cubicBezTo>
                  <a:cubicBezTo>
                    <a:pt x="9165" y="331549"/>
                    <a:pt x="-2467" y="300096"/>
                    <a:pt x="441" y="267876"/>
                  </a:cubicBezTo>
                  <a:lnTo>
                    <a:pt x="16313" y="224685"/>
                  </a:lnTo>
                  <a:lnTo>
                    <a:pt x="13413" y="217935"/>
                  </a:lnTo>
                  <a:cubicBezTo>
                    <a:pt x="9365" y="196219"/>
                    <a:pt x="19396" y="178915"/>
                    <a:pt x="40529" y="167617"/>
                  </a:cubicBezTo>
                  <a:lnTo>
                    <a:pt x="57095" y="162502"/>
                  </a:lnTo>
                  <a:lnTo>
                    <a:pt x="58518" y="140153"/>
                  </a:lnTo>
                  <a:cubicBezTo>
                    <a:pt x="62634" y="122696"/>
                    <a:pt x="69603" y="106436"/>
                    <a:pt x="79124" y="92647"/>
                  </a:cubicBezTo>
                  <a:cubicBezTo>
                    <a:pt x="94167" y="70869"/>
                    <a:pt x="113883" y="57552"/>
                    <a:pt x="134629" y="53421"/>
                  </a:cubicBezTo>
                  <a:lnTo>
                    <a:pt x="163218" y="54131"/>
                  </a:lnTo>
                  <a:lnTo>
                    <a:pt x="187562" y="44214"/>
                  </a:lnTo>
                  <a:lnTo>
                    <a:pt x="213367" y="43600"/>
                  </a:lnTo>
                  <a:lnTo>
                    <a:pt x="219640" y="34148"/>
                  </a:lnTo>
                  <a:cubicBezTo>
                    <a:pt x="233735" y="21135"/>
                    <a:pt x="250776" y="15109"/>
                    <a:pt x="267625" y="16714"/>
                  </a:cubicBezTo>
                  <a:lnTo>
                    <a:pt x="282529" y="21661"/>
                  </a:lnTo>
                  <a:lnTo>
                    <a:pt x="304922" y="11177"/>
                  </a:lnTo>
                  <a:cubicBezTo>
                    <a:pt x="315436" y="8630"/>
                    <a:pt x="327966" y="7480"/>
                    <a:pt x="342012" y="7847"/>
                  </a:cubicBezTo>
                  <a:lnTo>
                    <a:pt x="346372" y="8392"/>
                  </a:lnTo>
                  <a:lnTo>
                    <a:pt x="360497" y="809"/>
                  </a:lnTo>
                  <a:cubicBezTo>
                    <a:pt x="371430" y="-1259"/>
                    <a:pt x="382355" y="692"/>
                    <a:pt x="392222" y="6089"/>
                  </a:cubicBezTo>
                  <a:lnTo>
                    <a:pt x="405080" y="19242"/>
                  </a:lnTo>
                  <a:lnTo>
                    <a:pt x="424244" y="25628"/>
                  </a:lnTo>
                  <a:lnTo>
                    <a:pt x="443756" y="6808"/>
                  </a:lnTo>
                  <a:cubicBezTo>
                    <a:pt x="453651" y="1448"/>
                    <a:pt x="464418" y="-768"/>
                    <a:pt x="475151" y="444"/>
                  </a:cubicBezTo>
                  <a:cubicBezTo>
                    <a:pt x="482306" y="1251"/>
                    <a:pt x="489447" y="3581"/>
                    <a:pt x="496304" y="7518"/>
                  </a:cubicBezTo>
                  <a:cubicBezTo>
                    <a:pt x="506754" y="13515"/>
                    <a:pt x="515727" y="22792"/>
                    <a:pt x="522589" y="34295"/>
                  </a:cubicBezTo>
                  <a:lnTo>
                    <a:pt x="535089" y="71095"/>
                  </a:lnTo>
                  <a:lnTo>
                    <a:pt x="579223" y="69238"/>
                  </a:lnTo>
                  <a:cubicBezTo>
                    <a:pt x="604256" y="72419"/>
                    <a:pt x="631634" y="79555"/>
                    <a:pt x="658148" y="90238"/>
                  </a:cubicBezTo>
                  <a:cubicBezTo>
                    <a:pt x="720233" y="115262"/>
                    <a:pt x="762414" y="153562"/>
                    <a:pt x="759730" y="182480"/>
                  </a:cubicBezTo>
                  <a:cubicBezTo>
                    <a:pt x="760730" y="183002"/>
                    <a:pt x="761703" y="183530"/>
                    <a:pt x="762703" y="184053"/>
                  </a:cubicBezTo>
                  <a:cubicBezTo>
                    <a:pt x="826173" y="201937"/>
                    <a:pt x="886053" y="231938"/>
                    <a:pt x="926043" y="265874"/>
                  </a:cubicBezTo>
                  <a:cubicBezTo>
                    <a:pt x="989203" y="319485"/>
                    <a:pt x="989561" y="371207"/>
                    <a:pt x="926944" y="390145"/>
                  </a:cubicBezTo>
                  <a:lnTo>
                    <a:pt x="927001" y="390193"/>
                  </a:lnTo>
                  <a:lnTo>
                    <a:pt x="978225" y="432513"/>
                  </a:lnTo>
                  <a:cubicBezTo>
                    <a:pt x="1012635" y="474201"/>
                    <a:pt x="996378" y="510881"/>
                    <a:pt x="929020" y="515842"/>
                  </a:cubicBezTo>
                  <a:lnTo>
                    <a:pt x="929990" y="516622"/>
                  </a:lnTo>
                  <a:lnTo>
                    <a:pt x="972606" y="550900"/>
                  </a:lnTo>
                  <a:cubicBezTo>
                    <a:pt x="982762" y="562766"/>
                    <a:pt x="988244" y="574463"/>
                    <a:pt x="988148" y="584937"/>
                  </a:cubicBezTo>
                  <a:cubicBezTo>
                    <a:pt x="988047" y="596467"/>
                    <a:pt x="981215" y="605668"/>
                    <a:pt x="968957" y="611877"/>
                  </a:cubicBezTo>
                  <a:lnTo>
                    <a:pt x="918706" y="620604"/>
                  </a:lnTo>
                  <a:lnTo>
                    <a:pt x="917206" y="620865"/>
                  </a:lnTo>
                  <a:cubicBezTo>
                    <a:pt x="950571" y="647702"/>
                    <a:pt x="962431" y="674642"/>
                    <a:pt x="951374" y="693535"/>
                  </a:cubicBezTo>
                  <a:cubicBezTo>
                    <a:pt x="947688" y="699833"/>
                    <a:pt x="941455" y="705237"/>
                    <a:pt x="932624" y="709444"/>
                  </a:cubicBezTo>
                  <a:cubicBezTo>
                    <a:pt x="905714" y="722272"/>
                    <a:pt x="858757" y="721929"/>
                    <a:pt x="807529" y="708518"/>
                  </a:cubicBezTo>
                  <a:lnTo>
                    <a:pt x="807180" y="708630"/>
                  </a:lnTo>
                  <a:lnTo>
                    <a:pt x="757226" y="724738"/>
                  </a:lnTo>
                  <a:cubicBezTo>
                    <a:pt x="735653" y="726614"/>
                    <a:pt x="709934" y="724901"/>
                    <a:pt x="682049" y="719423"/>
                  </a:cubicBezTo>
                  <a:cubicBezTo>
                    <a:pt x="641564" y="711478"/>
                    <a:pt x="599872" y="696239"/>
                    <a:pt x="564843" y="676570"/>
                  </a:cubicBezTo>
                  <a:cubicBezTo>
                    <a:pt x="507848" y="675560"/>
                    <a:pt x="439407" y="658475"/>
                    <a:pt x="379034" y="630197"/>
                  </a:cubicBezTo>
                  <a:cubicBezTo>
                    <a:pt x="358969" y="620799"/>
                    <a:pt x="340652" y="610573"/>
                    <a:pt x="324468" y="599893"/>
                  </a:cubicBezTo>
                  <a:lnTo>
                    <a:pt x="312452" y="590391"/>
                  </a:lnTo>
                  <a:lnTo>
                    <a:pt x="302570" y="591472"/>
                  </a:lnTo>
                  <a:cubicBezTo>
                    <a:pt x="274056" y="588707"/>
                    <a:pt x="247383" y="568673"/>
                    <a:pt x="230911" y="535738"/>
                  </a:cubicBezTo>
                  <a:cubicBezTo>
                    <a:pt x="204991" y="556579"/>
                    <a:pt x="175198" y="561142"/>
                    <a:pt x="148125" y="551719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6C04C48-1FF5-D3BB-1A7B-A50966E62F9C}"/>
                </a:ext>
              </a:extLst>
            </p:cNvPr>
            <p:cNvSpPr/>
            <p:nvPr/>
          </p:nvSpPr>
          <p:spPr>
            <a:xfrm>
              <a:off x="2458162" y="2129377"/>
              <a:ext cx="310231" cy="1464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4659554E-C415-A169-A7C4-EC8E5AFC5224}"/>
              </a:ext>
            </a:extLst>
          </p:cNvPr>
          <p:cNvSpPr txBox="1"/>
          <p:nvPr/>
        </p:nvSpPr>
        <p:spPr>
          <a:xfrm>
            <a:off x="1338921" y="302449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Simeon Carter</a:t>
            </a:r>
          </a:p>
          <a:p>
            <a:r>
              <a:rPr lang="en-US" sz="1100" dirty="0"/>
              <a:t>D&amp;C 52:27; 75:30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8F576ED2-9B49-FDB3-8A80-BEB4C11F57C9}"/>
              </a:ext>
            </a:extLst>
          </p:cNvPr>
          <p:cNvGrpSpPr/>
          <p:nvPr/>
        </p:nvGrpSpPr>
        <p:grpSpPr>
          <a:xfrm>
            <a:off x="3547866" y="947957"/>
            <a:ext cx="2249854" cy="5812437"/>
            <a:chOff x="5386486" y="880555"/>
            <a:chExt cx="2249854" cy="5812437"/>
          </a:xfrm>
        </p:grpSpPr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898E3617-905B-41F1-E9A9-D56F65B78346}"/>
                </a:ext>
              </a:extLst>
            </p:cNvPr>
            <p:cNvSpPr/>
            <p:nvPr/>
          </p:nvSpPr>
          <p:spPr>
            <a:xfrm rot="16200000" flipH="1">
              <a:off x="5798739" y="468302"/>
              <a:ext cx="1413591" cy="2238097"/>
            </a:xfrm>
            <a:custGeom>
              <a:avLst/>
              <a:gdLst>
                <a:gd name="connsiteX0" fmla="*/ 614 w 1413591"/>
                <a:gd name="connsiteY0" fmla="*/ 998148 h 2238097"/>
                <a:gd name="connsiteX1" fmla="*/ 22709 w 1413591"/>
                <a:gd name="connsiteY1" fmla="*/ 1092360 h 2238097"/>
                <a:gd name="connsiteX2" fmla="*/ 18672 w 1413591"/>
                <a:gd name="connsiteY2" fmla="*/ 1107084 h 2238097"/>
                <a:gd name="connsiteX3" fmla="*/ 24401 w 1413591"/>
                <a:gd name="connsiteY3" fmla="*/ 1170485 h 2238097"/>
                <a:gd name="connsiteX4" fmla="*/ 39287 w 1413591"/>
                <a:gd name="connsiteY4" fmla="*/ 1192037 h 2238097"/>
                <a:gd name="connsiteX5" fmla="*/ 28050 w 1413591"/>
                <a:gd name="connsiteY5" fmla="*/ 1239949 h 2238097"/>
                <a:gd name="connsiteX6" fmla="*/ 69271 w 1413591"/>
                <a:gd name="connsiteY6" fmla="*/ 1414590 h 2238097"/>
                <a:gd name="connsiteX7" fmla="*/ 49750 w 1413591"/>
                <a:gd name="connsiteY7" fmla="*/ 1584810 h 2238097"/>
                <a:gd name="connsiteX8" fmla="*/ 141106 w 1413591"/>
                <a:gd name="connsiteY8" fmla="*/ 1710915 h 2238097"/>
                <a:gd name="connsiteX9" fmla="*/ 233640 w 1413591"/>
                <a:gd name="connsiteY9" fmla="*/ 1859094 h 2238097"/>
                <a:gd name="connsiteX10" fmla="*/ 348886 w 1413591"/>
                <a:gd name="connsiteY10" fmla="*/ 1824235 h 2238097"/>
                <a:gd name="connsiteX11" fmla="*/ 448642 w 1413591"/>
                <a:gd name="connsiteY11" fmla="*/ 1945807 h 2238097"/>
                <a:gd name="connsiteX12" fmla="*/ 462398 w 1413591"/>
                <a:gd name="connsiteY12" fmla="*/ 1943449 h 2238097"/>
                <a:gd name="connsiteX13" fmla="*/ 479126 w 1413591"/>
                <a:gd name="connsiteY13" fmla="*/ 1964176 h 2238097"/>
                <a:gd name="connsiteX14" fmla="*/ 555087 w 1413591"/>
                <a:gd name="connsiteY14" fmla="*/ 2030278 h 2238097"/>
                <a:gd name="connsiteX15" fmla="*/ 813750 w 1413591"/>
                <a:gd name="connsiteY15" fmla="*/ 2131431 h 2238097"/>
                <a:gd name="connsiteX16" fmla="*/ 976912 w 1413591"/>
                <a:gd name="connsiteY16" fmla="*/ 2224906 h 2238097"/>
                <a:gd name="connsiteX17" fmla="*/ 1081565 w 1413591"/>
                <a:gd name="connsiteY17" fmla="*/ 2236500 h 2238097"/>
                <a:gd name="connsiteX18" fmla="*/ 1151105 w 1413591"/>
                <a:gd name="connsiteY18" fmla="*/ 2201363 h 2238097"/>
                <a:gd name="connsiteX19" fmla="*/ 1151591 w 1413591"/>
                <a:gd name="connsiteY19" fmla="*/ 2201119 h 2238097"/>
                <a:gd name="connsiteX20" fmla="*/ 1325735 w 1413591"/>
                <a:gd name="connsiteY20" fmla="*/ 2203139 h 2238097"/>
                <a:gd name="connsiteX21" fmla="*/ 1351837 w 1413591"/>
                <a:gd name="connsiteY21" fmla="*/ 2168437 h 2238097"/>
                <a:gd name="connsiteX22" fmla="*/ 1304272 w 1413591"/>
                <a:gd name="connsiteY22" fmla="*/ 2009922 h 2238097"/>
                <a:gd name="connsiteX23" fmla="*/ 1306360 w 1413591"/>
                <a:gd name="connsiteY23" fmla="*/ 2009353 h 2238097"/>
                <a:gd name="connsiteX24" fmla="*/ 1376314 w 1413591"/>
                <a:gd name="connsiteY24" fmla="*/ 1990317 h 2238097"/>
                <a:gd name="connsiteX25" fmla="*/ 1403030 w 1413591"/>
                <a:gd name="connsiteY25" fmla="*/ 1931553 h 2238097"/>
                <a:gd name="connsiteX26" fmla="*/ 1381394 w 1413591"/>
                <a:gd name="connsiteY26" fmla="*/ 1857308 h 2238097"/>
                <a:gd name="connsiteX27" fmla="*/ 1322068 w 1413591"/>
                <a:gd name="connsiteY27" fmla="*/ 1782538 h 2238097"/>
                <a:gd name="connsiteX28" fmla="*/ 1320718 w 1413591"/>
                <a:gd name="connsiteY28" fmla="*/ 1780836 h 2238097"/>
                <a:gd name="connsiteX29" fmla="*/ 1389216 w 1413591"/>
                <a:gd name="connsiteY29" fmla="*/ 1599071 h 2238097"/>
                <a:gd name="connsiteX30" fmla="*/ 1317907 w 1413591"/>
                <a:gd name="connsiteY30" fmla="*/ 1506759 h 2238097"/>
                <a:gd name="connsiteX31" fmla="*/ 1317828 w 1413591"/>
                <a:gd name="connsiteY31" fmla="*/ 1506654 h 2238097"/>
                <a:gd name="connsiteX32" fmla="*/ 1316574 w 1413591"/>
                <a:gd name="connsiteY32" fmla="*/ 1235583 h 2238097"/>
                <a:gd name="connsiteX33" fmla="*/ 1215139 w 1413591"/>
                <a:gd name="connsiteY33" fmla="*/ 1133215 h 2238097"/>
                <a:gd name="connsiteX34" fmla="*/ 1177978 w 1413591"/>
                <a:gd name="connsiteY34" fmla="*/ 1110759 h 2238097"/>
                <a:gd name="connsiteX35" fmla="*/ 1187703 w 1413591"/>
                <a:gd name="connsiteY35" fmla="*/ 1104883 h 2238097"/>
                <a:gd name="connsiteX36" fmla="*/ 1289138 w 1413591"/>
                <a:gd name="connsiteY36" fmla="*/ 1002515 h 2238097"/>
                <a:gd name="connsiteX37" fmla="*/ 1290392 w 1413591"/>
                <a:gd name="connsiteY37" fmla="*/ 731444 h 2238097"/>
                <a:gd name="connsiteX38" fmla="*/ 1290471 w 1413591"/>
                <a:gd name="connsiteY38" fmla="*/ 731339 h 2238097"/>
                <a:gd name="connsiteX39" fmla="*/ 1361780 w 1413591"/>
                <a:gd name="connsiteY39" fmla="*/ 639026 h 2238097"/>
                <a:gd name="connsiteX40" fmla="*/ 1293282 w 1413591"/>
                <a:gd name="connsiteY40" fmla="*/ 457261 h 2238097"/>
                <a:gd name="connsiteX41" fmla="*/ 1294632 w 1413591"/>
                <a:gd name="connsiteY41" fmla="*/ 455559 h 2238097"/>
                <a:gd name="connsiteX42" fmla="*/ 1353957 w 1413591"/>
                <a:gd name="connsiteY42" fmla="*/ 380789 h 2238097"/>
                <a:gd name="connsiteX43" fmla="*/ 1375593 w 1413591"/>
                <a:gd name="connsiteY43" fmla="*/ 306544 h 2238097"/>
                <a:gd name="connsiteX44" fmla="*/ 1348878 w 1413591"/>
                <a:gd name="connsiteY44" fmla="*/ 247780 h 2238097"/>
                <a:gd name="connsiteX45" fmla="*/ 1278924 w 1413591"/>
                <a:gd name="connsiteY45" fmla="*/ 228744 h 2238097"/>
                <a:gd name="connsiteX46" fmla="*/ 1276836 w 1413591"/>
                <a:gd name="connsiteY46" fmla="*/ 228175 h 2238097"/>
                <a:gd name="connsiteX47" fmla="*/ 1324401 w 1413591"/>
                <a:gd name="connsiteY47" fmla="*/ 69660 h 2238097"/>
                <a:gd name="connsiteX48" fmla="*/ 1298299 w 1413591"/>
                <a:gd name="connsiteY48" fmla="*/ 34958 h 2238097"/>
                <a:gd name="connsiteX49" fmla="*/ 1124155 w 1413591"/>
                <a:gd name="connsiteY49" fmla="*/ 36978 h 2238097"/>
                <a:gd name="connsiteX50" fmla="*/ 1123669 w 1413591"/>
                <a:gd name="connsiteY50" fmla="*/ 36734 h 2238097"/>
                <a:gd name="connsiteX51" fmla="*/ 1054129 w 1413591"/>
                <a:gd name="connsiteY51" fmla="*/ 1597 h 2238097"/>
                <a:gd name="connsiteX52" fmla="*/ 949475 w 1413591"/>
                <a:gd name="connsiteY52" fmla="*/ 13191 h 2238097"/>
                <a:gd name="connsiteX53" fmla="*/ 786314 w 1413591"/>
                <a:gd name="connsiteY53" fmla="*/ 106666 h 2238097"/>
                <a:gd name="connsiteX54" fmla="*/ 527650 w 1413591"/>
                <a:gd name="connsiteY54" fmla="*/ 207819 h 2238097"/>
                <a:gd name="connsiteX55" fmla="*/ 451689 w 1413591"/>
                <a:gd name="connsiteY55" fmla="*/ 273921 h 2238097"/>
                <a:gd name="connsiteX56" fmla="*/ 434962 w 1413591"/>
                <a:gd name="connsiteY56" fmla="*/ 294648 h 2238097"/>
                <a:gd name="connsiteX57" fmla="*/ 421205 w 1413591"/>
                <a:gd name="connsiteY57" fmla="*/ 292290 h 2238097"/>
                <a:gd name="connsiteX58" fmla="*/ 321449 w 1413591"/>
                <a:gd name="connsiteY58" fmla="*/ 413862 h 2238097"/>
                <a:gd name="connsiteX59" fmla="*/ 206204 w 1413591"/>
                <a:gd name="connsiteY59" fmla="*/ 379003 h 2238097"/>
                <a:gd name="connsiteX60" fmla="*/ 113670 w 1413591"/>
                <a:gd name="connsiteY60" fmla="*/ 527182 h 2238097"/>
                <a:gd name="connsiteX61" fmla="*/ 22314 w 1413591"/>
                <a:gd name="connsiteY61" fmla="*/ 653287 h 2238097"/>
                <a:gd name="connsiteX62" fmla="*/ 41835 w 1413591"/>
                <a:gd name="connsiteY62" fmla="*/ 823507 h 2238097"/>
                <a:gd name="connsiteX63" fmla="*/ 614 w 1413591"/>
                <a:gd name="connsiteY63" fmla="*/ 998148 h 2238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413591" h="2238097">
                  <a:moveTo>
                    <a:pt x="614" y="998148"/>
                  </a:moveTo>
                  <a:lnTo>
                    <a:pt x="22709" y="1092360"/>
                  </a:lnTo>
                  <a:lnTo>
                    <a:pt x="18672" y="1107084"/>
                  </a:lnTo>
                  <a:cubicBezTo>
                    <a:pt x="15855" y="1130769"/>
                    <a:pt x="17937" y="1152047"/>
                    <a:pt x="24401" y="1170485"/>
                  </a:cubicBezTo>
                  <a:lnTo>
                    <a:pt x="39287" y="1192037"/>
                  </a:lnTo>
                  <a:lnTo>
                    <a:pt x="28050" y="1239949"/>
                  </a:lnTo>
                  <a:cubicBezTo>
                    <a:pt x="24002" y="1310231"/>
                    <a:pt x="40195" y="1378839"/>
                    <a:pt x="69271" y="1414590"/>
                  </a:cubicBezTo>
                  <a:cubicBezTo>
                    <a:pt x="48778" y="1460168"/>
                    <a:pt x="41363" y="1524863"/>
                    <a:pt x="49750" y="1584810"/>
                  </a:cubicBezTo>
                  <a:cubicBezTo>
                    <a:pt x="61331" y="1667664"/>
                    <a:pt x="99963" y="1720979"/>
                    <a:pt x="141106" y="1710915"/>
                  </a:cubicBezTo>
                  <a:cubicBezTo>
                    <a:pt x="162049" y="1787483"/>
                    <a:pt x="195952" y="1838542"/>
                    <a:pt x="233640" y="1859094"/>
                  </a:cubicBezTo>
                  <a:cubicBezTo>
                    <a:pt x="271328" y="1879649"/>
                    <a:pt x="312803" y="1869695"/>
                    <a:pt x="348886" y="1824235"/>
                  </a:cubicBezTo>
                  <a:cubicBezTo>
                    <a:pt x="371816" y="1896076"/>
                    <a:pt x="408947" y="1939776"/>
                    <a:pt x="448642" y="1945807"/>
                  </a:cubicBezTo>
                  <a:lnTo>
                    <a:pt x="462398" y="1943449"/>
                  </a:lnTo>
                  <a:lnTo>
                    <a:pt x="479126" y="1964176"/>
                  </a:lnTo>
                  <a:cubicBezTo>
                    <a:pt x="501655" y="1987472"/>
                    <a:pt x="527154" y="2009778"/>
                    <a:pt x="555087" y="2030278"/>
                  </a:cubicBezTo>
                  <a:cubicBezTo>
                    <a:pt x="639131" y="2091961"/>
                    <a:pt x="734408" y="2129228"/>
                    <a:pt x="813750" y="2131431"/>
                  </a:cubicBezTo>
                  <a:cubicBezTo>
                    <a:pt x="862514" y="2174335"/>
                    <a:pt x="920553" y="2207576"/>
                    <a:pt x="976912" y="2224906"/>
                  </a:cubicBezTo>
                  <a:cubicBezTo>
                    <a:pt x="1015730" y="2236855"/>
                    <a:pt x="1051533" y="2240592"/>
                    <a:pt x="1081565" y="2236500"/>
                  </a:cubicBezTo>
                  <a:lnTo>
                    <a:pt x="1151105" y="2201363"/>
                  </a:lnTo>
                  <a:lnTo>
                    <a:pt x="1151591" y="2201119"/>
                  </a:lnTo>
                  <a:cubicBezTo>
                    <a:pt x="1222906" y="2230372"/>
                    <a:pt x="1288274" y="2231121"/>
                    <a:pt x="1325735" y="2203139"/>
                  </a:cubicBezTo>
                  <a:cubicBezTo>
                    <a:pt x="1338029" y="2193962"/>
                    <a:pt x="1346706" y="2182174"/>
                    <a:pt x="1351837" y="2168437"/>
                  </a:cubicBezTo>
                  <a:cubicBezTo>
                    <a:pt x="1367229" y="2127226"/>
                    <a:pt x="1350719" y="2068461"/>
                    <a:pt x="1304272" y="2009922"/>
                  </a:cubicBezTo>
                  <a:lnTo>
                    <a:pt x="1306360" y="2009353"/>
                  </a:lnTo>
                  <a:lnTo>
                    <a:pt x="1376314" y="1990317"/>
                  </a:lnTo>
                  <a:cubicBezTo>
                    <a:pt x="1393378" y="1976773"/>
                    <a:pt x="1402889" y="1956703"/>
                    <a:pt x="1403030" y="1931553"/>
                  </a:cubicBezTo>
                  <a:cubicBezTo>
                    <a:pt x="1403163" y="1908706"/>
                    <a:pt x="1395532" y="1883191"/>
                    <a:pt x="1381394" y="1857308"/>
                  </a:cubicBezTo>
                  <a:lnTo>
                    <a:pt x="1322068" y="1782538"/>
                  </a:lnTo>
                  <a:lnTo>
                    <a:pt x="1320718" y="1780836"/>
                  </a:lnTo>
                  <a:cubicBezTo>
                    <a:pt x="1414487" y="1770015"/>
                    <a:pt x="1437118" y="1690005"/>
                    <a:pt x="1389216" y="1599071"/>
                  </a:cubicBezTo>
                  <a:lnTo>
                    <a:pt x="1317907" y="1506759"/>
                  </a:lnTo>
                  <a:lnTo>
                    <a:pt x="1317828" y="1506654"/>
                  </a:lnTo>
                  <a:cubicBezTo>
                    <a:pt x="1404997" y="1465345"/>
                    <a:pt x="1404498" y="1352524"/>
                    <a:pt x="1316574" y="1235583"/>
                  </a:cubicBezTo>
                  <a:cubicBezTo>
                    <a:pt x="1288739" y="1198570"/>
                    <a:pt x="1253982" y="1163704"/>
                    <a:pt x="1215139" y="1133215"/>
                  </a:cubicBezTo>
                  <a:lnTo>
                    <a:pt x="1177978" y="1110759"/>
                  </a:lnTo>
                  <a:lnTo>
                    <a:pt x="1187703" y="1104883"/>
                  </a:lnTo>
                  <a:cubicBezTo>
                    <a:pt x="1226546" y="1074393"/>
                    <a:pt x="1261303" y="1039527"/>
                    <a:pt x="1289138" y="1002515"/>
                  </a:cubicBezTo>
                  <a:cubicBezTo>
                    <a:pt x="1377062" y="885574"/>
                    <a:pt x="1377560" y="772753"/>
                    <a:pt x="1290392" y="731444"/>
                  </a:cubicBezTo>
                  <a:lnTo>
                    <a:pt x="1290471" y="731339"/>
                  </a:lnTo>
                  <a:lnTo>
                    <a:pt x="1361780" y="639026"/>
                  </a:lnTo>
                  <a:cubicBezTo>
                    <a:pt x="1409682" y="548092"/>
                    <a:pt x="1387050" y="468082"/>
                    <a:pt x="1293282" y="457261"/>
                  </a:cubicBezTo>
                  <a:lnTo>
                    <a:pt x="1294632" y="455559"/>
                  </a:lnTo>
                  <a:lnTo>
                    <a:pt x="1353957" y="380789"/>
                  </a:lnTo>
                  <a:cubicBezTo>
                    <a:pt x="1368096" y="354906"/>
                    <a:pt x="1375727" y="329391"/>
                    <a:pt x="1375593" y="306544"/>
                  </a:cubicBezTo>
                  <a:cubicBezTo>
                    <a:pt x="1375453" y="281394"/>
                    <a:pt x="1365942" y="261324"/>
                    <a:pt x="1348878" y="247780"/>
                  </a:cubicBezTo>
                  <a:lnTo>
                    <a:pt x="1278924" y="228744"/>
                  </a:lnTo>
                  <a:lnTo>
                    <a:pt x="1276836" y="228175"/>
                  </a:lnTo>
                  <a:cubicBezTo>
                    <a:pt x="1323283" y="169636"/>
                    <a:pt x="1339793" y="110871"/>
                    <a:pt x="1324401" y="69660"/>
                  </a:cubicBezTo>
                  <a:cubicBezTo>
                    <a:pt x="1319269" y="55923"/>
                    <a:pt x="1310592" y="44135"/>
                    <a:pt x="1298299" y="34958"/>
                  </a:cubicBezTo>
                  <a:cubicBezTo>
                    <a:pt x="1260838" y="6976"/>
                    <a:pt x="1195469" y="7725"/>
                    <a:pt x="1124155" y="36978"/>
                  </a:cubicBezTo>
                  <a:lnTo>
                    <a:pt x="1123669" y="36734"/>
                  </a:lnTo>
                  <a:lnTo>
                    <a:pt x="1054129" y="1597"/>
                  </a:lnTo>
                  <a:cubicBezTo>
                    <a:pt x="1024097" y="-2495"/>
                    <a:pt x="988294" y="1242"/>
                    <a:pt x="949475" y="13191"/>
                  </a:cubicBezTo>
                  <a:cubicBezTo>
                    <a:pt x="893116" y="30521"/>
                    <a:pt x="835077" y="63762"/>
                    <a:pt x="786314" y="106666"/>
                  </a:cubicBezTo>
                  <a:cubicBezTo>
                    <a:pt x="706971" y="108869"/>
                    <a:pt x="611695" y="146136"/>
                    <a:pt x="527650" y="207819"/>
                  </a:cubicBezTo>
                  <a:cubicBezTo>
                    <a:pt x="499718" y="228319"/>
                    <a:pt x="474219" y="250625"/>
                    <a:pt x="451689" y="273921"/>
                  </a:cubicBezTo>
                  <a:lnTo>
                    <a:pt x="434962" y="294648"/>
                  </a:lnTo>
                  <a:lnTo>
                    <a:pt x="421205" y="292290"/>
                  </a:lnTo>
                  <a:cubicBezTo>
                    <a:pt x="381511" y="298321"/>
                    <a:pt x="344380" y="342021"/>
                    <a:pt x="321449" y="413862"/>
                  </a:cubicBezTo>
                  <a:cubicBezTo>
                    <a:pt x="285366" y="368402"/>
                    <a:pt x="243892" y="358448"/>
                    <a:pt x="206204" y="379003"/>
                  </a:cubicBezTo>
                  <a:cubicBezTo>
                    <a:pt x="168516" y="399555"/>
                    <a:pt x="134613" y="450614"/>
                    <a:pt x="113670" y="527182"/>
                  </a:cubicBezTo>
                  <a:cubicBezTo>
                    <a:pt x="72527" y="517118"/>
                    <a:pt x="33895" y="570433"/>
                    <a:pt x="22314" y="653287"/>
                  </a:cubicBezTo>
                  <a:cubicBezTo>
                    <a:pt x="13926" y="713234"/>
                    <a:pt x="21342" y="777929"/>
                    <a:pt x="41835" y="823507"/>
                  </a:cubicBezTo>
                  <a:cubicBezTo>
                    <a:pt x="12758" y="859259"/>
                    <a:pt x="-3434" y="927867"/>
                    <a:pt x="614" y="998148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DB2C411A-E0AE-EA03-BEEC-6601D919C309}"/>
                </a:ext>
              </a:extLst>
            </p:cNvPr>
            <p:cNvSpPr/>
            <p:nvPr/>
          </p:nvSpPr>
          <p:spPr>
            <a:xfrm rot="2843460">
              <a:off x="5870861" y="5998783"/>
              <a:ext cx="393592" cy="75028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A0B22D49-7AB0-4064-3C53-AE59B0B1C78B}"/>
                </a:ext>
              </a:extLst>
            </p:cNvPr>
            <p:cNvSpPr/>
            <p:nvPr/>
          </p:nvSpPr>
          <p:spPr>
            <a:xfrm rot="19900530">
              <a:off x="6661280" y="6035056"/>
              <a:ext cx="421540" cy="65793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4D5FD3AB-2557-53AC-59BF-B4165B9E7B20}"/>
                </a:ext>
              </a:extLst>
            </p:cNvPr>
            <p:cNvSpPr/>
            <p:nvPr/>
          </p:nvSpPr>
          <p:spPr>
            <a:xfrm>
              <a:off x="5388800" y="3843850"/>
              <a:ext cx="407470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7F0E3BD8-7AA2-6551-8541-2DBD41DEEBE5}"/>
                </a:ext>
              </a:extLst>
            </p:cNvPr>
            <p:cNvSpPr/>
            <p:nvPr/>
          </p:nvSpPr>
          <p:spPr>
            <a:xfrm rot="20689303">
              <a:off x="7288636" y="3863926"/>
              <a:ext cx="347704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rapezoid 73">
              <a:extLst>
                <a:ext uri="{FF2B5EF4-FFF2-40B4-BE49-F238E27FC236}">
                  <a16:creationId xmlns:a16="http://schemas.microsoft.com/office/drawing/2014/main" id="{EACB2F93-EFA1-6233-1830-85A97A55FBCC}"/>
                </a:ext>
              </a:extLst>
            </p:cNvPr>
            <p:cNvSpPr/>
            <p:nvPr/>
          </p:nvSpPr>
          <p:spPr>
            <a:xfrm rot="19927691">
              <a:off x="6486021" y="2514132"/>
              <a:ext cx="965861" cy="1732926"/>
            </a:xfrm>
            <a:prstGeom prst="trapezoid">
              <a:avLst>
                <a:gd name="adj" fmla="val 17618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rapezoid 74">
              <a:extLst>
                <a:ext uri="{FF2B5EF4-FFF2-40B4-BE49-F238E27FC236}">
                  <a16:creationId xmlns:a16="http://schemas.microsoft.com/office/drawing/2014/main" id="{2C1ECCB3-4F25-51B4-A817-CCB81BE17E94}"/>
                </a:ext>
              </a:extLst>
            </p:cNvPr>
            <p:cNvSpPr/>
            <p:nvPr/>
          </p:nvSpPr>
          <p:spPr>
            <a:xfrm rot="1600380">
              <a:off x="5546130" y="2455182"/>
              <a:ext cx="965861" cy="1750388"/>
            </a:xfrm>
            <a:prstGeom prst="trapezoid">
              <a:avLst>
                <a:gd name="adj" fmla="val 17618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62E0DF22-D704-FCF8-BE30-C5DD142DEE81}"/>
                </a:ext>
              </a:extLst>
            </p:cNvPr>
            <p:cNvSpPr/>
            <p:nvPr/>
          </p:nvSpPr>
          <p:spPr>
            <a:xfrm>
              <a:off x="5789056" y="2433619"/>
              <a:ext cx="1421683" cy="2175914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A6A8BC76-7AE0-8836-0053-C86EAC417C33}"/>
                </a:ext>
              </a:extLst>
            </p:cNvPr>
            <p:cNvSpPr/>
            <p:nvPr/>
          </p:nvSpPr>
          <p:spPr>
            <a:xfrm rot="10800000">
              <a:off x="5912421" y="2266708"/>
              <a:ext cx="1094132" cy="72442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867F9DD-5CC9-21A2-F519-1A619ABD6E25}"/>
                </a:ext>
              </a:extLst>
            </p:cNvPr>
            <p:cNvCxnSpPr>
              <a:cxnSpLocks/>
            </p:cNvCxnSpPr>
            <p:nvPr/>
          </p:nvCxnSpPr>
          <p:spPr>
            <a:xfrm>
              <a:off x="6459458" y="2968387"/>
              <a:ext cx="2" cy="17221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rapezoid 80">
              <a:extLst>
                <a:ext uri="{FF2B5EF4-FFF2-40B4-BE49-F238E27FC236}">
                  <a16:creationId xmlns:a16="http://schemas.microsoft.com/office/drawing/2014/main" id="{BBE3FBEF-A4F9-BC53-8E4C-3D6F7D7A6D2D}"/>
                </a:ext>
              </a:extLst>
            </p:cNvPr>
            <p:cNvSpPr/>
            <p:nvPr/>
          </p:nvSpPr>
          <p:spPr>
            <a:xfrm>
              <a:off x="5715385" y="4467042"/>
              <a:ext cx="1583349" cy="1873827"/>
            </a:xfrm>
            <a:prstGeom prst="trapezoid">
              <a:avLst>
                <a:gd name="adj" fmla="val 9141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ounded Rectangle 53">
              <a:extLst>
                <a:ext uri="{FF2B5EF4-FFF2-40B4-BE49-F238E27FC236}">
                  <a16:creationId xmlns:a16="http://schemas.microsoft.com/office/drawing/2014/main" id="{23338F29-0ABD-8271-E1D5-5CA8C2B18F08}"/>
                </a:ext>
              </a:extLst>
            </p:cNvPr>
            <p:cNvSpPr/>
            <p:nvPr/>
          </p:nvSpPr>
          <p:spPr>
            <a:xfrm>
              <a:off x="5789056" y="4403237"/>
              <a:ext cx="1421683" cy="206296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ame 82">
              <a:extLst>
                <a:ext uri="{FF2B5EF4-FFF2-40B4-BE49-F238E27FC236}">
                  <a16:creationId xmlns:a16="http://schemas.microsoft.com/office/drawing/2014/main" id="{3EB42CFD-882B-145B-053B-C4BE28BD30CC}"/>
                </a:ext>
              </a:extLst>
            </p:cNvPr>
            <p:cNvSpPr/>
            <p:nvPr/>
          </p:nvSpPr>
          <p:spPr>
            <a:xfrm>
              <a:off x="6332384" y="4390790"/>
              <a:ext cx="308936" cy="262643"/>
            </a:xfrm>
            <a:prstGeom prst="fram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945645D2-B798-7A07-3E51-C9F43D0296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46972" y="5090477"/>
              <a:ext cx="18436" cy="12579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BE7174B9-42E9-A3B5-746C-1CE7D6129E8C}"/>
                </a:ext>
              </a:extLst>
            </p:cNvPr>
            <p:cNvSpPr/>
            <p:nvPr/>
          </p:nvSpPr>
          <p:spPr>
            <a:xfrm rot="15289222">
              <a:off x="6095799" y="3097574"/>
              <a:ext cx="764125" cy="467444"/>
            </a:xfrm>
            <a:custGeom>
              <a:avLst/>
              <a:gdLst>
                <a:gd name="connsiteX0" fmla="*/ 841478 w 847967"/>
                <a:gd name="connsiteY0" fmla="*/ 382375 h 518733"/>
                <a:gd name="connsiteX1" fmla="*/ 614901 w 847967"/>
                <a:gd name="connsiteY1" fmla="*/ 512244 h 518733"/>
                <a:gd name="connsiteX2" fmla="*/ 549328 w 847967"/>
                <a:gd name="connsiteY2" fmla="*/ 479417 h 518733"/>
                <a:gd name="connsiteX3" fmla="*/ 509272 w 847967"/>
                <a:gd name="connsiteY3" fmla="*/ 433064 h 518733"/>
                <a:gd name="connsiteX4" fmla="*/ 508538 w 847967"/>
                <a:gd name="connsiteY4" fmla="*/ 433950 h 518733"/>
                <a:gd name="connsiteX5" fmla="*/ 254269 w 847967"/>
                <a:gd name="connsiteY5" fmla="*/ 433950 h 518733"/>
                <a:gd name="connsiteX6" fmla="*/ 0 w 847967"/>
                <a:gd name="connsiteY6" fmla="*/ 433950 h 518733"/>
                <a:gd name="connsiteX7" fmla="*/ 127135 w 847967"/>
                <a:gd name="connsiteY7" fmla="*/ 280566 h 518733"/>
                <a:gd name="connsiteX8" fmla="*/ 381404 w 847967"/>
                <a:gd name="connsiteY8" fmla="*/ 280566 h 518733"/>
                <a:gd name="connsiteX9" fmla="*/ 413187 w 847967"/>
                <a:gd name="connsiteY9" fmla="*/ 271579 h 518733"/>
                <a:gd name="connsiteX10" fmla="*/ 435334 w 847967"/>
                <a:gd name="connsiteY10" fmla="*/ 270684 h 518733"/>
                <a:gd name="connsiteX11" fmla="*/ 422170 w 847967"/>
                <a:gd name="connsiteY11" fmla="*/ 259958 h 518733"/>
                <a:gd name="connsiteX12" fmla="*/ 312063 w 847967"/>
                <a:gd name="connsiteY12" fmla="*/ 196399 h 518733"/>
                <a:gd name="connsiteX13" fmla="*/ 91850 w 847967"/>
                <a:gd name="connsiteY13" fmla="*/ 69280 h 518733"/>
                <a:gd name="connsiteX14" fmla="*/ 278639 w 847967"/>
                <a:gd name="connsiteY14" fmla="*/ 0 h 518733"/>
                <a:gd name="connsiteX15" fmla="*/ 498852 w 847967"/>
                <a:gd name="connsiteY15" fmla="*/ 127118 h 518733"/>
                <a:gd name="connsiteX16" fmla="*/ 559040 w 847967"/>
                <a:gd name="connsiteY16" fmla="*/ 150002 h 518733"/>
                <a:gd name="connsiteX17" fmla="*/ 583294 w 847967"/>
                <a:gd name="connsiteY17" fmla="*/ 169764 h 518733"/>
                <a:gd name="connsiteX18" fmla="*/ 638437 w 847967"/>
                <a:gd name="connsiteY18" fmla="*/ 150982 h 518733"/>
                <a:gd name="connsiteX19" fmla="*/ 711609 w 847967"/>
                <a:gd name="connsiteY19" fmla="*/ 155798 h 518733"/>
                <a:gd name="connsiteX20" fmla="*/ 841478 w 847967"/>
                <a:gd name="connsiteY20" fmla="*/ 382375 h 518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47967" h="518733">
                  <a:moveTo>
                    <a:pt x="841478" y="382375"/>
                  </a:moveTo>
                  <a:cubicBezTo>
                    <a:pt x="814773" y="480805"/>
                    <a:pt x="713330" y="538949"/>
                    <a:pt x="614901" y="512244"/>
                  </a:cubicBezTo>
                  <a:cubicBezTo>
                    <a:pt x="590293" y="505568"/>
                    <a:pt x="568204" y="494220"/>
                    <a:pt x="549328" y="479417"/>
                  </a:cubicBezTo>
                  <a:lnTo>
                    <a:pt x="509272" y="433064"/>
                  </a:lnTo>
                  <a:lnTo>
                    <a:pt x="508538" y="433950"/>
                  </a:lnTo>
                  <a:cubicBezTo>
                    <a:pt x="423782" y="470470"/>
                    <a:pt x="339026" y="397430"/>
                    <a:pt x="254269" y="433950"/>
                  </a:cubicBezTo>
                  <a:cubicBezTo>
                    <a:pt x="169513" y="470470"/>
                    <a:pt x="84756" y="397430"/>
                    <a:pt x="0" y="433950"/>
                  </a:cubicBezTo>
                  <a:lnTo>
                    <a:pt x="127135" y="280566"/>
                  </a:lnTo>
                  <a:cubicBezTo>
                    <a:pt x="211891" y="244046"/>
                    <a:pt x="296647" y="317086"/>
                    <a:pt x="381404" y="280566"/>
                  </a:cubicBezTo>
                  <a:cubicBezTo>
                    <a:pt x="391999" y="276001"/>
                    <a:pt x="402593" y="273148"/>
                    <a:pt x="413187" y="271579"/>
                  </a:cubicBezTo>
                  <a:lnTo>
                    <a:pt x="435334" y="270684"/>
                  </a:lnTo>
                  <a:lnTo>
                    <a:pt x="422170" y="259958"/>
                  </a:lnTo>
                  <a:cubicBezTo>
                    <a:pt x="390032" y="230864"/>
                    <a:pt x="357894" y="201771"/>
                    <a:pt x="312063" y="196399"/>
                  </a:cubicBezTo>
                  <a:cubicBezTo>
                    <a:pt x="220401" y="185655"/>
                    <a:pt x="183512" y="80024"/>
                    <a:pt x="91850" y="69280"/>
                  </a:cubicBezTo>
                  <a:lnTo>
                    <a:pt x="278639" y="0"/>
                  </a:lnTo>
                  <a:cubicBezTo>
                    <a:pt x="370301" y="10744"/>
                    <a:pt x="407190" y="116373"/>
                    <a:pt x="498852" y="127118"/>
                  </a:cubicBezTo>
                  <a:cubicBezTo>
                    <a:pt x="521767" y="129804"/>
                    <a:pt x="541260" y="138420"/>
                    <a:pt x="559040" y="150002"/>
                  </a:cubicBezTo>
                  <a:lnTo>
                    <a:pt x="583294" y="169764"/>
                  </a:lnTo>
                  <a:lnTo>
                    <a:pt x="638437" y="150982"/>
                  </a:lnTo>
                  <a:cubicBezTo>
                    <a:pt x="662206" y="147749"/>
                    <a:pt x="687001" y="149122"/>
                    <a:pt x="711609" y="155798"/>
                  </a:cubicBezTo>
                  <a:cubicBezTo>
                    <a:pt x="810038" y="182503"/>
                    <a:pt x="868183" y="283946"/>
                    <a:pt x="841478" y="382375"/>
                  </a:cubicBez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Parallelogram 77">
              <a:extLst>
                <a:ext uri="{FF2B5EF4-FFF2-40B4-BE49-F238E27FC236}">
                  <a16:creationId xmlns:a16="http://schemas.microsoft.com/office/drawing/2014/main" id="{D128B5D4-F066-028D-6D1D-E5471E7D89A6}"/>
                </a:ext>
              </a:extLst>
            </p:cNvPr>
            <p:cNvSpPr/>
            <p:nvPr/>
          </p:nvSpPr>
          <p:spPr>
            <a:xfrm rot="13918828" flipV="1">
              <a:off x="5788172" y="2738757"/>
              <a:ext cx="847590" cy="292465"/>
            </a:xfrm>
            <a:prstGeom prst="parallelogram">
              <a:avLst>
                <a:gd name="adj" fmla="val 7986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Parallelogram 88">
              <a:extLst>
                <a:ext uri="{FF2B5EF4-FFF2-40B4-BE49-F238E27FC236}">
                  <a16:creationId xmlns:a16="http://schemas.microsoft.com/office/drawing/2014/main" id="{7B9BB936-BFA0-7B90-90DF-C143F10C2EFC}"/>
                </a:ext>
              </a:extLst>
            </p:cNvPr>
            <p:cNvSpPr/>
            <p:nvPr/>
          </p:nvSpPr>
          <p:spPr>
            <a:xfrm rot="7681172" flipH="1" flipV="1">
              <a:off x="6284403" y="2748312"/>
              <a:ext cx="847590" cy="292465"/>
            </a:xfrm>
            <a:prstGeom prst="parallelogram">
              <a:avLst>
                <a:gd name="adj" fmla="val 7986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FF82B4A-09D8-DBF3-FF0C-3DD052CE01BF}"/>
                </a:ext>
              </a:extLst>
            </p:cNvPr>
            <p:cNvSpPr/>
            <p:nvPr/>
          </p:nvSpPr>
          <p:spPr>
            <a:xfrm>
              <a:off x="5768380" y="1082116"/>
              <a:ext cx="1397458" cy="15867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AFF22AE2-9D3B-CC08-041B-4576E3FE058C}"/>
              </a:ext>
            </a:extLst>
          </p:cNvPr>
          <p:cNvSpPr txBox="1"/>
          <p:nvPr/>
        </p:nvSpPr>
        <p:spPr>
          <a:xfrm>
            <a:off x="4004555" y="341798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S. Carter</a:t>
            </a:r>
          </a:p>
          <a:p>
            <a:r>
              <a:rPr lang="en-US" sz="1100" dirty="0"/>
              <a:t>D&amp;C 102:3, 34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85177EFA-9A04-8989-DDED-96676EB6BAEB}"/>
              </a:ext>
            </a:extLst>
          </p:cNvPr>
          <p:cNvSpPr txBox="1"/>
          <p:nvPr/>
        </p:nvSpPr>
        <p:spPr>
          <a:xfrm>
            <a:off x="7404519" y="348775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Jared Carter</a:t>
            </a:r>
          </a:p>
          <a:p>
            <a:r>
              <a:rPr lang="en-US" sz="1100" dirty="0"/>
              <a:t>D&amp;C 52:38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19C6EC9B-49BE-A704-5451-08AD7176EDB0}"/>
              </a:ext>
            </a:extLst>
          </p:cNvPr>
          <p:cNvGrpSpPr/>
          <p:nvPr/>
        </p:nvGrpSpPr>
        <p:grpSpPr>
          <a:xfrm>
            <a:off x="6936929" y="1001961"/>
            <a:ext cx="2181305" cy="5738888"/>
            <a:chOff x="9386317" y="591228"/>
            <a:chExt cx="2181305" cy="5738888"/>
          </a:xfrm>
        </p:grpSpPr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28F631B-848D-F0C5-CDCE-68E26E1AC5FE}"/>
                </a:ext>
              </a:extLst>
            </p:cNvPr>
            <p:cNvSpPr/>
            <p:nvPr/>
          </p:nvSpPr>
          <p:spPr>
            <a:xfrm rot="16200000">
              <a:off x="9757357" y="496975"/>
              <a:ext cx="1413591" cy="1602097"/>
            </a:xfrm>
            <a:custGeom>
              <a:avLst/>
              <a:gdLst>
                <a:gd name="connsiteX0" fmla="*/ 874128 w 894415"/>
                <a:gd name="connsiteY0" fmla="*/ 587482 h 1294971"/>
                <a:gd name="connsiteX1" fmla="*/ 861263 w 894415"/>
                <a:gd name="connsiteY1" fmla="*/ 715172 h 1294971"/>
                <a:gd name="connsiteX2" fmla="*/ 861782 w 894415"/>
                <a:gd name="connsiteY2" fmla="*/ 718240 h 1294971"/>
                <a:gd name="connsiteX3" fmla="*/ 893905 w 894415"/>
                <a:gd name="connsiteY3" fmla="*/ 884018 h 1294971"/>
                <a:gd name="connsiteX4" fmla="*/ 795753 w 894415"/>
                <a:gd name="connsiteY4" fmla="*/ 958561 h 1294971"/>
                <a:gd name="connsiteX5" fmla="*/ 795749 w 894415"/>
                <a:gd name="connsiteY5" fmla="*/ 958630 h 1294971"/>
                <a:gd name="connsiteX6" fmla="*/ 792592 w 894415"/>
                <a:gd name="connsiteY6" fmla="*/ 1020526 h 1294971"/>
                <a:gd name="connsiteX7" fmla="*/ 697168 w 894415"/>
                <a:gd name="connsiteY7" fmla="*/ 1034795 h 1294971"/>
                <a:gd name="connsiteX8" fmla="*/ 697125 w 894415"/>
                <a:gd name="connsiteY8" fmla="*/ 1035954 h 1294971"/>
                <a:gd name="connsiteX9" fmla="*/ 695237 w 894415"/>
                <a:gd name="connsiteY9" fmla="*/ 1086895 h 1294971"/>
                <a:gd name="connsiteX10" fmla="*/ 677447 w 894415"/>
                <a:gd name="connsiteY10" fmla="*/ 1118279 h 1294971"/>
                <a:gd name="connsiteX11" fmla="*/ 644645 w 894415"/>
                <a:gd name="connsiteY11" fmla="*/ 1120539 h 1294971"/>
                <a:gd name="connsiteX12" fmla="*/ 607842 w 894415"/>
                <a:gd name="connsiteY12" fmla="*/ 1089696 h 1294971"/>
                <a:gd name="connsiteX13" fmla="*/ 606744 w 894415"/>
                <a:gd name="connsiteY13" fmla="*/ 1088775 h 1294971"/>
                <a:gd name="connsiteX14" fmla="*/ 569346 w 894415"/>
                <a:gd name="connsiteY14" fmla="*/ 1156488 h 1294971"/>
                <a:gd name="connsiteX15" fmla="*/ 545566 w 894415"/>
                <a:gd name="connsiteY15" fmla="*/ 1152504 h 1294971"/>
                <a:gd name="connsiteX16" fmla="*/ 532343 w 894415"/>
                <a:gd name="connsiteY16" fmla="*/ 1141463 h 1294971"/>
                <a:gd name="connsiteX17" fmla="*/ 522940 w 894415"/>
                <a:gd name="connsiteY17" fmla="*/ 1142410 h 1294971"/>
                <a:gd name="connsiteX18" fmla="*/ 494095 w 894415"/>
                <a:gd name="connsiteY18" fmla="*/ 1127833 h 1294971"/>
                <a:gd name="connsiteX19" fmla="*/ 466292 w 894415"/>
                <a:gd name="connsiteY19" fmla="*/ 1281931 h 1294971"/>
                <a:gd name="connsiteX20" fmla="*/ 346342 w 894415"/>
                <a:gd name="connsiteY20" fmla="*/ 1226223 h 1294971"/>
                <a:gd name="connsiteX21" fmla="*/ 179699 w 894415"/>
                <a:gd name="connsiteY21" fmla="*/ 1184663 h 1294971"/>
                <a:gd name="connsiteX22" fmla="*/ 91003 w 894415"/>
                <a:gd name="connsiteY22" fmla="*/ 1111316 h 1294971"/>
                <a:gd name="connsiteX23" fmla="*/ 70081 w 894415"/>
                <a:gd name="connsiteY23" fmla="*/ 984635 h 1294971"/>
                <a:gd name="connsiteX24" fmla="*/ 6249 w 894415"/>
                <a:gd name="connsiteY24" fmla="*/ 866530 h 1294971"/>
                <a:gd name="connsiteX25" fmla="*/ 26929 w 894415"/>
                <a:gd name="connsiteY25" fmla="*/ 739871 h 1294971"/>
                <a:gd name="connsiteX26" fmla="*/ 26599 w 894415"/>
                <a:gd name="connsiteY26" fmla="*/ 736777 h 1294971"/>
                <a:gd name="connsiteX27" fmla="*/ 4714 w 894415"/>
                <a:gd name="connsiteY27" fmla="*/ 569339 h 1294971"/>
                <a:gd name="connsiteX28" fmla="*/ 17807 w 894415"/>
                <a:gd name="connsiteY28" fmla="*/ 521119 h 1294971"/>
                <a:gd name="connsiteX29" fmla="*/ 20420 w 894415"/>
                <a:gd name="connsiteY29" fmla="*/ 517885 h 1294971"/>
                <a:gd name="connsiteX30" fmla="*/ 18467 w 894415"/>
                <a:gd name="connsiteY30" fmla="*/ 513297 h 1294971"/>
                <a:gd name="connsiteX31" fmla="*/ 12585 w 894415"/>
                <a:gd name="connsiteY31" fmla="*/ 438116 h 1294971"/>
                <a:gd name="connsiteX32" fmla="*/ 66662 w 894415"/>
                <a:gd name="connsiteY32" fmla="*/ 321729 h 1294971"/>
                <a:gd name="connsiteX33" fmla="*/ 67179 w 894415"/>
                <a:gd name="connsiteY33" fmla="*/ 318661 h 1294971"/>
                <a:gd name="connsiteX34" fmla="*/ 91268 w 894415"/>
                <a:gd name="connsiteY34" fmla="*/ 151526 h 1294971"/>
                <a:gd name="connsiteX35" fmla="*/ 208453 w 894415"/>
                <a:gd name="connsiteY35" fmla="*/ 113343 h 1294971"/>
                <a:gd name="connsiteX36" fmla="*/ 208479 w 894415"/>
                <a:gd name="connsiteY36" fmla="*/ 113278 h 1294971"/>
                <a:gd name="connsiteX37" fmla="*/ 231784 w 894415"/>
                <a:gd name="connsiteY37" fmla="*/ 55850 h 1294971"/>
                <a:gd name="connsiteX38" fmla="*/ 326603 w 894415"/>
                <a:gd name="connsiteY38" fmla="*/ 73703 h 1294971"/>
                <a:gd name="connsiteX39" fmla="*/ 327024 w 894415"/>
                <a:gd name="connsiteY39" fmla="*/ 72622 h 1294971"/>
                <a:gd name="connsiteX40" fmla="*/ 345533 w 894415"/>
                <a:gd name="connsiteY40" fmla="*/ 25125 h 1294971"/>
                <a:gd name="connsiteX41" fmla="*/ 372641 w 894415"/>
                <a:gd name="connsiteY41" fmla="*/ 1322 h 1294971"/>
                <a:gd name="connsiteX42" fmla="*/ 404366 w 894415"/>
                <a:gd name="connsiteY42" fmla="*/ 9958 h 1294971"/>
                <a:gd name="connsiteX43" fmla="*/ 429002 w 894415"/>
                <a:gd name="connsiteY43" fmla="*/ 51175 h 1294971"/>
                <a:gd name="connsiteX44" fmla="*/ 429738 w 894415"/>
                <a:gd name="connsiteY44" fmla="*/ 52405 h 1294971"/>
                <a:gd name="connsiteX45" fmla="*/ 487295 w 894415"/>
                <a:gd name="connsiteY45" fmla="*/ 725 h 1294971"/>
                <a:gd name="connsiteX46" fmla="*/ 508448 w 894415"/>
                <a:gd name="connsiteY46" fmla="*/ 12296 h 1294971"/>
                <a:gd name="connsiteX47" fmla="*/ 548363 w 894415"/>
                <a:gd name="connsiteY47" fmla="*/ 121718 h 1294971"/>
                <a:gd name="connsiteX48" fmla="*/ 548583 w 894415"/>
                <a:gd name="connsiteY48" fmla="*/ 121989 h 1294971"/>
                <a:gd name="connsiteX49" fmla="*/ 580099 w 894415"/>
                <a:gd name="connsiteY49" fmla="*/ 160725 h 1294971"/>
                <a:gd name="connsiteX50" fmla="*/ 592268 w 894415"/>
                <a:gd name="connsiteY50" fmla="*/ 202679 h 1294971"/>
                <a:gd name="connsiteX51" fmla="*/ 630932 w 894415"/>
                <a:gd name="connsiteY51" fmla="*/ 222679 h 1294971"/>
                <a:gd name="connsiteX52" fmla="*/ 681475 w 894415"/>
                <a:gd name="connsiteY52" fmla="*/ 280597 h 1294971"/>
                <a:gd name="connsiteX53" fmla="*/ 774506 w 894415"/>
                <a:gd name="connsiteY53" fmla="*/ 348361 h 1294971"/>
                <a:gd name="connsiteX54" fmla="*/ 803166 w 894415"/>
                <a:gd name="connsiteY54" fmla="*/ 473519 h 1294971"/>
                <a:gd name="connsiteX55" fmla="*/ 874128 w 894415"/>
                <a:gd name="connsiteY55" fmla="*/ 587482 h 1294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894415" h="1294971">
                  <a:moveTo>
                    <a:pt x="874128" y="587482"/>
                  </a:moveTo>
                  <a:cubicBezTo>
                    <a:pt x="891164" y="646880"/>
                    <a:pt x="885824" y="699901"/>
                    <a:pt x="861263" y="715172"/>
                  </a:cubicBezTo>
                  <a:cubicBezTo>
                    <a:pt x="861443" y="716200"/>
                    <a:pt x="861602" y="717212"/>
                    <a:pt x="861782" y="718240"/>
                  </a:cubicBezTo>
                  <a:cubicBezTo>
                    <a:pt x="885309" y="774386"/>
                    <a:pt x="897082" y="835163"/>
                    <a:pt x="893905" y="884018"/>
                  </a:cubicBezTo>
                  <a:cubicBezTo>
                    <a:pt x="888876" y="961186"/>
                    <a:pt x="848016" y="992199"/>
                    <a:pt x="795753" y="958561"/>
                  </a:cubicBezTo>
                  <a:lnTo>
                    <a:pt x="795749" y="958630"/>
                  </a:lnTo>
                  <a:lnTo>
                    <a:pt x="792592" y="1020526"/>
                  </a:lnTo>
                  <a:cubicBezTo>
                    <a:pt x="779942" y="1069989"/>
                    <a:pt x="741150" y="1080144"/>
                    <a:pt x="697168" y="1034795"/>
                  </a:cubicBezTo>
                  <a:lnTo>
                    <a:pt x="697125" y="1035954"/>
                  </a:lnTo>
                  <a:lnTo>
                    <a:pt x="695237" y="1086895"/>
                  </a:lnTo>
                  <a:cubicBezTo>
                    <a:pt x="691851" y="1101234"/>
                    <a:pt x="685822" y="1112120"/>
                    <a:pt x="677447" y="1118279"/>
                  </a:cubicBezTo>
                  <a:cubicBezTo>
                    <a:pt x="668231" y="1125063"/>
                    <a:pt x="656863" y="1125636"/>
                    <a:pt x="644645" y="1120539"/>
                  </a:cubicBezTo>
                  <a:lnTo>
                    <a:pt x="607842" y="1089696"/>
                  </a:lnTo>
                  <a:lnTo>
                    <a:pt x="606744" y="1088775"/>
                  </a:lnTo>
                  <a:cubicBezTo>
                    <a:pt x="605266" y="1128658"/>
                    <a:pt x="590923" y="1153182"/>
                    <a:pt x="569346" y="1156488"/>
                  </a:cubicBezTo>
                  <a:cubicBezTo>
                    <a:pt x="562153" y="1157590"/>
                    <a:pt x="554157" y="1156334"/>
                    <a:pt x="545566" y="1152504"/>
                  </a:cubicBezTo>
                  <a:lnTo>
                    <a:pt x="532343" y="1141463"/>
                  </a:lnTo>
                  <a:lnTo>
                    <a:pt x="522940" y="1142410"/>
                  </a:lnTo>
                  <a:cubicBezTo>
                    <a:pt x="513796" y="1140454"/>
                    <a:pt x="504082" y="1135640"/>
                    <a:pt x="494095" y="1127833"/>
                  </a:cubicBezTo>
                  <a:cubicBezTo>
                    <a:pt x="503664" y="1198017"/>
                    <a:pt x="493077" y="1256683"/>
                    <a:pt x="466292" y="1281931"/>
                  </a:cubicBezTo>
                  <a:cubicBezTo>
                    <a:pt x="434727" y="1311680"/>
                    <a:pt x="386863" y="1289458"/>
                    <a:pt x="346342" y="1226223"/>
                  </a:cubicBezTo>
                  <a:cubicBezTo>
                    <a:pt x="314811" y="1305850"/>
                    <a:pt x="239640" y="1287112"/>
                    <a:pt x="179699" y="1184663"/>
                  </a:cubicBezTo>
                  <a:cubicBezTo>
                    <a:pt x="153275" y="1199903"/>
                    <a:pt x="115770" y="1168894"/>
                    <a:pt x="91003" y="1111316"/>
                  </a:cubicBezTo>
                  <a:cubicBezTo>
                    <a:pt x="73078" y="1069660"/>
                    <a:pt x="65123" y="1021514"/>
                    <a:pt x="70081" y="984635"/>
                  </a:cubicBezTo>
                  <a:cubicBezTo>
                    <a:pt x="42738" y="964455"/>
                    <a:pt x="17662" y="918057"/>
                    <a:pt x="6249" y="866530"/>
                  </a:cubicBezTo>
                  <a:cubicBezTo>
                    <a:pt x="-7108" y="806198"/>
                    <a:pt x="1477" y="753605"/>
                    <a:pt x="26929" y="739871"/>
                  </a:cubicBezTo>
                  <a:cubicBezTo>
                    <a:pt x="26812" y="738833"/>
                    <a:pt x="26715" y="737814"/>
                    <a:pt x="26599" y="736777"/>
                  </a:cubicBezTo>
                  <a:cubicBezTo>
                    <a:pt x="6563" y="679292"/>
                    <a:pt x="-1456" y="617907"/>
                    <a:pt x="4714" y="569339"/>
                  </a:cubicBezTo>
                  <a:cubicBezTo>
                    <a:pt x="7153" y="550161"/>
                    <a:pt x="11651" y="533999"/>
                    <a:pt x="17807" y="521119"/>
                  </a:cubicBezTo>
                  <a:lnTo>
                    <a:pt x="20420" y="517885"/>
                  </a:lnTo>
                  <a:lnTo>
                    <a:pt x="18467" y="513297"/>
                  </a:lnTo>
                  <a:cubicBezTo>
                    <a:pt x="13312" y="490499"/>
                    <a:pt x="11131" y="464464"/>
                    <a:pt x="12585" y="438116"/>
                  </a:cubicBezTo>
                  <a:cubicBezTo>
                    <a:pt x="15996" y="376418"/>
                    <a:pt x="38449" y="328089"/>
                    <a:pt x="66662" y="321729"/>
                  </a:cubicBezTo>
                  <a:cubicBezTo>
                    <a:pt x="66830" y="320699"/>
                    <a:pt x="67012" y="319691"/>
                    <a:pt x="67179" y="318661"/>
                  </a:cubicBezTo>
                  <a:cubicBezTo>
                    <a:pt x="63390" y="257903"/>
                    <a:pt x="72226" y="196630"/>
                    <a:pt x="91268" y="151526"/>
                  </a:cubicBezTo>
                  <a:cubicBezTo>
                    <a:pt x="121354" y="80287"/>
                    <a:pt x="170132" y="64409"/>
                    <a:pt x="208453" y="113343"/>
                  </a:cubicBezTo>
                  <a:lnTo>
                    <a:pt x="208479" y="113278"/>
                  </a:lnTo>
                  <a:lnTo>
                    <a:pt x="231784" y="55850"/>
                  </a:lnTo>
                  <a:cubicBezTo>
                    <a:pt x="259973" y="13282"/>
                    <a:pt x="299949" y="16427"/>
                    <a:pt x="326603" y="73703"/>
                  </a:cubicBezTo>
                  <a:lnTo>
                    <a:pt x="327024" y="72622"/>
                  </a:lnTo>
                  <a:lnTo>
                    <a:pt x="345533" y="25125"/>
                  </a:lnTo>
                  <a:cubicBezTo>
                    <a:pt x="353439" y="12693"/>
                    <a:pt x="362708" y="4390"/>
                    <a:pt x="372641" y="1322"/>
                  </a:cubicBezTo>
                  <a:cubicBezTo>
                    <a:pt x="383574" y="-2060"/>
                    <a:pt x="394500" y="1132"/>
                    <a:pt x="404366" y="9958"/>
                  </a:cubicBezTo>
                  <a:lnTo>
                    <a:pt x="429002" y="51175"/>
                  </a:lnTo>
                  <a:lnTo>
                    <a:pt x="429738" y="52405"/>
                  </a:lnTo>
                  <a:cubicBezTo>
                    <a:pt x="444228" y="15218"/>
                    <a:pt x="465828" y="-3237"/>
                    <a:pt x="487295" y="725"/>
                  </a:cubicBezTo>
                  <a:cubicBezTo>
                    <a:pt x="494450" y="2046"/>
                    <a:pt x="501591" y="5857"/>
                    <a:pt x="508448" y="12296"/>
                  </a:cubicBezTo>
                  <a:cubicBezTo>
                    <a:pt x="529349" y="31914"/>
                    <a:pt x="544337" y="72987"/>
                    <a:pt x="548363" y="121718"/>
                  </a:cubicBezTo>
                  <a:lnTo>
                    <a:pt x="548583" y="121989"/>
                  </a:lnTo>
                  <a:lnTo>
                    <a:pt x="580099" y="160725"/>
                  </a:lnTo>
                  <a:lnTo>
                    <a:pt x="592268" y="202679"/>
                  </a:lnTo>
                  <a:lnTo>
                    <a:pt x="630932" y="222679"/>
                  </a:lnTo>
                  <a:cubicBezTo>
                    <a:pt x="647787" y="236590"/>
                    <a:pt x="664945" y="255953"/>
                    <a:pt x="681475" y="280597"/>
                  </a:cubicBezTo>
                  <a:cubicBezTo>
                    <a:pt x="706913" y="263764"/>
                    <a:pt x="746251" y="292412"/>
                    <a:pt x="774506" y="348361"/>
                  </a:cubicBezTo>
                  <a:cubicBezTo>
                    <a:pt x="794955" y="388838"/>
                    <a:pt x="805850" y="436405"/>
                    <a:pt x="803166" y="473519"/>
                  </a:cubicBezTo>
                  <a:cubicBezTo>
                    <a:pt x="831696" y="491982"/>
                    <a:pt x="859573" y="536752"/>
                    <a:pt x="874128" y="587482"/>
                  </a:cubicBezTo>
                  <a:close/>
                </a:path>
              </a:pathLst>
            </a:custGeom>
            <a:solidFill>
              <a:srgbClr val="BC451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2F3CFA8-FEB7-A951-2E58-DDA4C2A36E90}"/>
                </a:ext>
              </a:extLst>
            </p:cNvPr>
            <p:cNvSpPr/>
            <p:nvPr/>
          </p:nvSpPr>
          <p:spPr>
            <a:xfrm rot="2843460">
              <a:off x="9814292" y="5675215"/>
              <a:ext cx="471129" cy="69245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B4802669-69C9-06F0-68FC-D99224233C48}"/>
                </a:ext>
              </a:extLst>
            </p:cNvPr>
            <p:cNvSpPr/>
            <p:nvPr/>
          </p:nvSpPr>
          <p:spPr>
            <a:xfrm rot="19900530">
              <a:off x="10622012" y="5672180"/>
              <a:ext cx="495850" cy="65793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rapezoid 125">
              <a:extLst>
                <a:ext uri="{FF2B5EF4-FFF2-40B4-BE49-F238E27FC236}">
                  <a16:creationId xmlns:a16="http://schemas.microsoft.com/office/drawing/2014/main" id="{1294A321-6BEC-2037-C0E9-5226B59B8BE1}"/>
                </a:ext>
              </a:extLst>
            </p:cNvPr>
            <p:cNvSpPr/>
            <p:nvPr/>
          </p:nvSpPr>
          <p:spPr>
            <a:xfrm>
              <a:off x="9695745" y="3966509"/>
              <a:ext cx="1583349" cy="2046140"/>
            </a:xfrm>
            <a:prstGeom prst="trapezoid">
              <a:avLst>
                <a:gd name="adj" fmla="val 9141"/>
              </a:avLst>
            </a:pr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88C62409-F483-DD82-6752-979893E5CE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27332" y="4762256"/>
              <a:ext cx="18436" cy="12579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82892DCF-6462-1B62-2226-C6E618847946}"/>
                </a:ext>
              </a:extLst>
            </p:cNvPr>
            <p:cNvSpPr/>
            <p:nvPr/>
          </p:nvSpPr>
          <p:spPr>
            <a:xfrm rot="1087683">
              <a:off x="9386317" y="3344607"/>
              <a:ext cx="376065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F58FD8E8-A1BC-8039-6D12-122943018003}"/>
                </a:ext>
              </a:extLst>
            </p:cNvPr>
            <p:cNvSpPr/>
            <p:nvPr/>
          </p:nvSpPr>
          <p:spPr>
            <a:xfrm rot="20689303">
              <a:off x="11191557" y="3352609"/>
              <a:ext cx="376065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6F23DFAE-91E5-8F74-0E4D-09D33E374A34}"/>
                </a:ext>
              </a:extLst>
            </p:cNvPr>
            <p:cNvSpPr/>
            <p:nvPr/>
          </p:nvSpPr>
          <p:spPr>
            <a:xfrm rot="19937343">
              <a:off x="10430676" y="2014035"/>
              <a:ext cx="891417" cy="1732926"/>
            </a:xfrm>
            <a:prstGeom prst="trapezoid">
              <a:avLst>
                <a:gd name="adj" fmla="val 17618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2B064A84-E5F0-52FF-FF89-6EDBBEFB08C3}"/>
                </a:ext>
              </a:extLst>
            </p:cNvPr>
            <p:cNvSpPr/>
            <p:nvPr/>
          </p:nvSpPr>
          <p:spPr>
            <a:xfrm rot="1419896">
              <a:off x="9608407" y="1973573"/>
              <a:ext cx="891417" cy="1750388"/>
            </a:xfrm>
            <a:prstGeom prst="trapezoid">
              <a:avLst>
                <a:gd name="adj" fmla="val 17618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Trapezoid 107">
              <a:extLst>
                <a:ext uri="{FF2B5EF4-FFF2-40B4-BE49-F238E27FC236}">
                  <a16:creationId xmlns:a16="http://schemas.microsoft.com/office/drawing/2014/main" id="{7E6F73E6-242A-EDB3-701C-E4A6E95150CD}"/>
                </a:ext>
              </a:extLst>
            </p:cNvPr>
            <p:cNvSpPr/>
            <p:nvPr/>
          </p:nvSpPr>
          <p:spPr>
            <a:xfrm>
              <a:off x="9831367" y="2017820"/>
              <a:ext cx="1312108" cy="1955082"/>
            </a:xfrm>
            <a:prstGeom prst="trapezoid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Isosceles Triangle 108">
              <a:extLst>
                <a:ext uri="{FF2B5EF4-FFF2-40B4-BE49-F238E27FC236}">
                  <a16:creationId xmlns:a16="http://schemas.microsoft.com/office/drawing/2014/main" id="{8904C6CA-F7CA-D6A0-5A59-0C865C640696}"/>
                </a:ext>
              </a:extLst>
            </p:cNvPr>
            <p:cNvSpPr/>
            <p:nvPr/>
          </p:nvSpPr>
          <p:spPr>
            <a:xfrm rot="10800000">
              <a:off x="10083441" y="2013268"/>
              <a:ext cx="821298" cy="637550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Parallelogram 110">
              <a:extLst>
                <a:ext uri="{FF2B5EF4-FFF2-40B4-BE49-F238E27FC236}">
                  <a16:creationId xmlns:a16="http://schemas.microsoft.com/office/drawing/2014/main" id="{74120478-0CB3-2C90-50A6-51D3B6B5B4AA}"/>
                </a:ext>
              </a:extLst>
            </p:cNvPr>
            <p:cNvSpPr/>
            <p:nvPr/>
          </p:nvSpPr>
          <p:spPr>
            <a:xfrm rot="14106035" flipV="1">
              <a:off x="9838518" y="2328604"/>
              <a:ext cx="801118" cy="233159"/>
            </a:xfrm>
            <a:prstGeom prst="parallelogram">
              <a:avLst>
                <a:gd name="adj" fmla="val 79860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DF1E118B-E771-5F37-0927-0ABD2BA281B7}"/>
                </a:ext>
              </a:extLst>
            </p:cNvPr>
            <p:cNvCxnSpPr>
              <a:cxnSpLocks/>
            </p:cNvCxnSpPr>
            <p:nvPr/>
          </p:nvCxnSpPr>
          <p:spPr>
            <a:xfrm>
              <a:off x="10464153" y="2531510"/>
              <a:ext cx="1" cy="15012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932ECA75-5942-11CD-1C47-D08B22ED72C1}"/>
                </a:ext>
              </a:extLst>
            </p:cNvPr>
            <p:cNvSpPr/>
            <p:nvPr/>
          </p:nvSpPr>
          <p:spPr>
            <a:xfrm>
              <a:off x="10417967" y="2761226"/>
              <a:ext cx="138903" cy="112695"/>
            </a:xfrm>
            <a:prstGeom prst="ellipse">
              <a:avLst/>
            </a:prstGeom>
            <a:solidFill>
              <a:srgbClr val="9C6F3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4CF41002-E705-CDEC-A487-327DC7C6CB59}"/>
                </a:ext>
              </a:extLst>
            </p:cNvPr>
            <p:cNvSpPr/>
            <p:nvPr/>
          </p:nvSpPr>
          <p:spPr>
            <a:xfrm>
              <a:off x="10400519" y="3053449"/>
              <a:ext cx="138903" cy="112695"/>
            </a:xfrm>
            <a:prstGeom prst="ellipse">
              <a:avLst/>
            </a:prstGeom>
            <a:solidFill>
              <a:srgbClr val="9C6F3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F28E45A0-2ACA-8CF5-0C8F-77DE65290803}"/>
                </a:ext>
              </a:extLst>
            </p:cNvPr>
            <p:cNvSpPr/>
            <p:nvPr/>
          </p:nvSpPr>
          <p:spPr>
            <a:xfrm>
              <a:off x="10417783" y="3332638"/>
              <a:ext cx="138903" cy="112695"/>
            </a:xfrm>
            <a:prstGeom prst="ellipse">
              <a:avLst/>
            </a:prstGeom>
            <a:solidFill>
              <a:srgbClr val="9C6F3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98E44631-A1C0-E82B-8F70-04B58D489740}"/>
                </a:ext>
              </a:extLst>
            </p:cNvPr>
            <p:cNvSpPr/>
            <p:nvPr/>
          </p:nvSpPr>
          <p:spPr>
            <a:xfrm>
              <a:off x="10422025" y="3607505"/>
              <a:ext cx="138903" cy="112695"/>
            </a:xfrm>
            <a:prstGeom prst="ellipse">
              <a:avLst/>
            </a:prstGeom>
            <a:solidFill>
              <a:srgbClr val="9C6F3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ounded Rectangle 53">
              <a:extLst>
                <a:ext uri="{FF2B5EF4-FFF2-40B4-BE49-F238E27FC236}">
                  <a16:creationId xmlns:a16="http://schemas.microsoft.com/office/drawing/2014/main" id="{6B5CAD63-4252-EE1E-5ACE-D9382AB84A3E}"/>
                </a:ext>
              </a:extLst>
            </p:cNvPr>
            <p:cNvSpPr/>
            <p:nvPr/>
          </p:nvSpPr>
          <p:spPr>
            <a:xfrm>
              <a:off x="9819271" y="3787385"/>
              <a:ext cx="1312108" cy="206296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ame 121">
              <a:extLst>
                <a:ext uri="{FF2B5EF4-FFF2-40B4-BE49-F238E27FC236}">
                  <a16:creationId xmlns:a16="http://schemas.microsoft.com/office/drawing/2014/main" id="{AEE93881-A07E-CC90-886F-C5A23654AB47}"/>
                </a:ext>
              </a:extLst>
            </p:cNvPr>
            <p:cNvSpPr/>
            <p:nvPr/>
          </p:nvSpPr>
          <p:spPr>
            <a:xfrm>
              <a:off x="10377980" y="3761666"/>
              <a:ext cx="217823" cy="262643"/>
            </a:xfrm>
            <a:prstGeom prst="frame">
              <a:avLst>
                <a:gd name="adj1" fmla="val 24054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9" name="Parallelogram 128">
              <a:extLst>
                <a:ext uri="{FF2B5EF4-FFF2-40B4-BE49-F238E27FC236}">
                  <a16:creationId xmlns:a16="http://schemas.microsoft.com/office/drawing/2014/main" id="{9EC6C5AA-7DDF-C46E-ACAA-5B81010034E8}"/>
                </a:ext>
              </a:extLst>
            </p:cNvPr>
            <p:cNvSpPr/>
            <p:nvPr/>
          </p:nvSpPr>
          <p:spPr>
            <a:xfrm rot="7317249" flipH="1" flipV="1">
              <a:off x="10284375" y="2332783"/>
              <a:ext cx="801118" cy="233159"/>
            </a:xfrm>
            <a:prstGeom prst="parallelogram">
              <a:avLst>
                <a:gd name="adj" fmla="val 79860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287A2CF3-61F1-0D29-EED1-3A2D5AE9C4B0}"/>
                </a:ext>
              </a:extLst>
            </p:cNvPr>
            <p:cNvSpPr/>
            <p:nvPr/>
          </p:nvSpPr>
          <p:spPr>
            <a:xfrm>
              <a:off x="9970163" y="765005"/>
              <a:ext cx="1047854" cy="15867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129">
              <a:extLst>
                <a:ext uri="{FF2B5EF4-FFF2-40B4-BE49-F238E27FC236}">
                  <a16:creationId xmlns:a16="http://schemas.microsoft.com/office/drawing/2014/main" id="{637FDD3C-6315-6771-DC99-729DAEBC040E}"/>
                </a:ext>
              </a:extLst>
            </p:cNvPr>
            <p:cNvSpPr/>
            <p:nvPr/>
          </p:nvSpPr>
          <p:spPr>
            <a:xfrm rot="5400000">
              <a:off x="9911475" y="4061646"/>
              <a:ext cx="365097" cy="431377"/>
            </a:xfrm>
            <a:prstGeom prst="homePlate">
              <a:avLst/>
            </a:prstGeom>
            <a:solidFill>
              <a:srgbClr val="843F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Arrow: Pentagon 130">
              <a:extLst>
                <a:ext uri="{FF2B5EF4-FFF2-40B4-BE49-F238E27FC236}">
                  <a16:creationId xmlns:a16="http://schemas.microsoft.com/office/drawing/2014/main" id="{FD83E4E0-E6AB-0AD7-64BA-2BB8FCACC827}"/>
                </a:ext>
              </a:extLst>
            </p:cNvPr>
            <p:cNvSpPr/>
            <p:nvPr/>
          </p:nvSpPr>
          <p:spPr>
            <a:xfrm rot="5400000">
              <a:off x="10710903" y="4085681"/>
              <a:ext cx="365097" cy="431377"/>
            </a:xfrm>
            <a:prstGeom prst="homePlate">
              <a:avLst/>
            </a:prstGeom>
            <a:solidFill>
              <a:srgbClr val="843F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C84386E-F2F9-A57C-9C93-281537597FCF}"/>
                </a:ext>
              </a:extLst>
            </p:cNvPr>
            <p:cNvSpPr/>
            <p:nvPr/>
          </p:nvSpPr>
          <p:spPr>
            <a:xfrm rot="16200000">
              <a:off x="10137321" y="1928957"/>
              <a:ext cx="655129" cy="689678"/>
            </a:xfrm>
            <a:custGeom>
              <a:avLst/>
              <a:gdLst>
                <a:gd name="connsiteX0" fmla="*/ 874128 w 894415"/>
                <a:gd name="connsiteY0" fmla="*/ 587482 h 1294971"/>
                <a:gd name="connsiteX1" fmla="*/ 861263 w 894415"/>
                <a:gd name="connsiteY1" fmla="*/ 715172 h 1294971"/>
                <a:gd name="connsiteX2" fmla="*/ 861782 w 894415"/>
                <a:gd name="connsiteY2" fmla="*/ 718240 h 1294971"/>
                <a:gd name="connsiteX3" fmla="*/ 893905 w 894415"/>
                <a:gd name="connsiteY3" fmla="*/ 884018 h 1294971"/>
                <a:gd name="connsiteX4" fmla="*/ 795753 w 894415"/>
                <a:gd name="connsiteY4" fmla="*/ 958561 h 1294971"/>
                <a:gd name="connsiteX5" fmla="*/ 795749 w 894415"/>
                <a:gd name="connsiteY5" fmla="*/ 958630 h 1294971"/>
                <a:gd name="connsiteX6" fmla="*/ 792592 w 894415"/>
                <a:gd name="connsiteY6" fmla="*/ 1020526 h 1294971"/>
                <a:gd name="connsiteX7" fmla="*/ 697168 w 894415"/>
                <a:gd name="connsiteY7" fmla="*/ 1034795 h 1294971"/>
                <a:gd name="connsiteX8" fmla="*/ 697125 w 894415"/>
                <a:gd name="connsiteY8" fmla="*/ 1035954 h 1294971"/>
                <a:gd name="connsiteX9" fmla="*/ 695237 w 894415"/>
                <a:gd name="connsiteY9" fmla="*/ 1086895 h 1294971"/>
                <a:gd name="connsiteX10" fmla="*/ 677447 w 894415"/>
                <a:gd name="connsiteY10" fmla="*/ 1118279 h 1294971"/>
                <a:gd name="connsiteX11" fmla="*/ 644645 w 894415"/>
                <a:gd name="connsiteY11" fmla="*/ 1120539 h 1294971"/>
                <a:gd name="connsiteX12" fmla="*/ 607842 w 894415"/>
                <a:gd name="connsiteY12" fmla="*/ 1089696 h 1294971"/>
                <a:gd name="connsiteX13" fmla="*/ 606744 w 894415"/>
                <a:gd name="connsiteY13" fmla="*/ 1088775 h 1294971"/>
                <a:gd name="connsiteX14" fmla="*/ 569346 w 894415"/>
                <a:gd name="connsiteY14" fmla="*/ 1156488 h 1294971"/>
                <a:gd name="connsiteX15" fmla="*/ 545566 w 894415"/>
                <a:gd name="connsiteY15" fmla="*/ 1152504 h 1294971"/>
                <a:gd name="connsiteX16" fmla="*/ 532343 w 894415"/>
                <a:gd name="connsiteY16" fmla="*/ 1141463 h 1294971"/>
                <a:gd name="connsiteX17" fmla="*/ 522940 w 894415"/>
                <a:gd name="connsiteY17" fmla="*/ 1142410 h 1294971"/>
                <a:gd name="connsiteX18" fmla="*/ 494095 w 894415"/>
                <a:gd name="connsiteY18" fmla="*/ 1127833 h 1294971"/>
                <a:gd name="connsiteX19" fmla="*/ 466292 w 894415"/>
                <a:gd name="connsiteY19" fmla="*/ 1281931 h 1294971"/>
                <a:gd name="connsiteX20" fmla="*/ 346342 w 894415"/>
                <a:gd name="connsiteY20" fmla="*/ 1226223 h 1294971"/>
                <a:gd name="connsiteX21" fmla="*/ 179699 w 894415"/>
                <a:gd name="connsiteY21" fmla="*/ 1184663 h 1294971"/>
                <a:gd name="connsiteX22" fmla="*/ 91003 w 894415"/>
                <a:gd name="connsiteY22" fmla="*/ 1111316 h 1294971"/>
                <a:gd name="connsiteX23" fmla="*/ 70081 w 894415"/>
                <a:gd name="connsiteY23" fmla="*/ 984635 h 1294971"/>
                <a:gd name="connsiteX24" fmla="*/ 6249 w 894415"/>
                <a:gd name="connsiteY24" fmla="*/ 866530 h 1294971"/>
                <a:gd name="connsiteX25" fmla="*/ 26929 w 894415"/>
                <a:gd name="connsiteY25" fmla="*/ 739871 h 1294971"/>
                <a:gd name="connsiteX26" fmla="*/ 26599 w 894415"/>
                <a:gd name="connsiteY26" fmla="*/ 736777 h 1294971"/>
                <a:gd name="connsiteX27" fmla="*/ 4714 w 894415"/>
                <a:gd name="connsiteY27" fmla="*/ 569339 h 1294971"/>
                <a:gd name="connsiteX28" fmla="*/ 17807 w 894415"/>
                <a:gd name="connsiteY28" fmla="*/ 521119 h 1294971"/>
                <a:gd name="connsiteX29" fmla="*/ 20420 w 894415"/>
                <a:gd name="connsiteY29" fmla="*/ 517885 h 1294971"/>
                <a:gd name="connsiteX30" fmla="*/ 18467 w 894415"/>
                <a:gd name="connsiteY30" fmla="*/ 513297 h 1294971"/>
                <a:gd name="connsiteX31" fmla="*/ 12585 w 894415"/>
                <a:gd name="connsiteY31" fmla="*/ 438116 h 1294971"/>
                <a:gd name="connsiteX32" fmla="*/ 66662 w 894415"/>
                <a:gd name="connsiteY32" fmla="*/ 321729 h 1294971"/>
                <a:gd name="connsiteX33" fmla="*/ 67179 w 894415"/>
                <a:gd name="connsiteY33" fmla="*/ 318661 h 1294971"/>
                <a:gd name="connsiteX34" fmla="*/ 91268 w 894415"/>
                <a:gd name="connsiteY34" fmla="*/ 151526 h 1294971"/>
                <a:gd name="connsiteX35" fmla="*/ 208453 w 894415"/>
                <a:gd name="connsiteY35" fmla="*/ 113343 h 1294971"/>
                <a:gd name="connsiteX36" fmla="*/ 208479 w 894415"/>
                <a:gd name="connsiteY36" fmla="*/ 113278 h 1294971"/>
                <a:gd name="connsiteX37" fmla="*/ 231784 w 894415"/>
                <a:gd name="connsiteY37" fmla="*/ 55850 h 1294971"/>
                <a:gd name="connsiteX38" fmla="*/ 326603 w 894415"/>
                <a:gd name="connsiteY38" fmla="*/ 73703 h 1294971"/>
                <a:gd name="connsiteX39" fmla="*/ 327024 w 894415"/>
                <a:gd name="connsiteY39" fmla="*/ 72622 h 1294971"/>
                <a:gd name="connsiteX40" fmla="*/ 345533 w 894415"/>
                <a:gd name="connsiteY40" fmla="*/ 25125 h 1294971"/>
                <a:gd name="connsiteX41" fmla="*/ 372641 w 894415"/>
                <a:gd name="connsiteY41" fmla="*/ 1322 h 1294971"/>
                <a:gd name="connsiteX42" fmla="*/ 404366 w 894415"/>
                <a:gd name="connsiteY42" fmla="*/ 9958 h 1294971"/>
                <a:gd name="connsiteX43" fmla="*/ 429002 w 894415"/>
                <a:gd name="connsiteY43" fmla="*/ 51175 h 1294971"/>
                <a:gd name="connsiteX44" fmla="*/ 429738 w 894415"/>
                <a:gd name="connsiteY44" fmla="*/ 52405 h 1294971"/>
                <a:gd name="connsiteX45" fmla="*/ 487295 w 894415"/>
                <a:gd name="connsiteY45" fmla="*/ 725 h 1294971"/>
                <a:gd name="connsiteX46" fmla="*/ 508448 w 894415"/>
                <a:gd name="connsiteY46" fmla="*/ 12296 h 1294971"/>
                <a:gd name="connsiteX47" fmla="*/ 548363 w 894415"/>
                <a:gd name="connsiteY47" fmla="*/ 121718 h 1294971"/>
                <a:gd name="connsiteX48" fmla="*/ 548583 w 894415"/>
                <a:gd name="connsiteY48" fmla="*/ 121989 h 1294971"/>
                <a:gd name="connsiteX49" fmla="*/ 580099 w 894415"/>
                <a:gd name="connsiteY49" fmla="*/ 160725 h 1294971"/>
                <a:gd name="connsiteX50" fmla="*/ 592268 w 894415"/>
                <a:gd name="connsiteY50" fmla="*/ 202679 h 1294971"/>
                <a:gd name="connsiteX51" fmla="*/ 630932 w 894415"/>
                <a:gd name="connsiteY51" fmla="*/ 222679 h 1294971"/>
                <a:gd name="connsiteX52" fmla="*/ 681475 w 894415"/>
                <a:gd name="connsiteY52" fmla="*/ 280597 h 1294971"/>
                <a:gd name="connsiteX53" fmla="*/ 774506 w 894415"/>
                <a:gd name="connsiteY53" fmla="*/ 348361 h 1294971"/>
                <a:gd name="connsiteX54" fmla="*/ 803166 w 894415"/>
                <a:gd name="connsiteY54" fmla="*/ 473519 h 1294971"/>
                <a:gd name="connsiteX55" fmla="*/ 874128 w 894415"/>
                <a:gd name="connsiteY55" fmla="*/ 587482 h 1294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894415" h="1294971">
                  <a:moveTo>
                    <a:pt x="874128" y="587482"/>
                  </a:moveTo>
                  <a:cubicBezTo>
                    <a:pt x="891164" y="646880"/>
                    <a:pt x="885824" y="699901"/>
                    <a:pt x="861263" y="715172"/>
                  </a:cubicBezTo>
                  <a:cubicBezTo>
                    <a:pt x="861443" y="716200"/>
                    <a:pt x="861602" y="717212"/>
                    <a:pt x="861782" y="718240"/>
                  </a:cubicBezTo>
                  <a:cubicBezTo>
                    <a:pt x="885309" y="774386"/>
                    <a:pt x="897082" y="835163"/>
                    <a:pt x="893905" y="884018"/>
                  </a:cubicBezTo>
                  <a:cubicBezTo>
                    <a:pt x="888876" y="961186"/>
                    <a:pt x="848016" y="992199"/>
                    <a:pt x="795753" y="958561"/>
                  </a:cubicBezTo>
                  <a:lnTo>
                    <a:pt x="795749" y="958630"/>
                  </a:lnTo>
                  <a:lnTo>
                    <a:pt x="792592" y="1020526"/>
                  </a:lnTo>
                  <a:cubicBezTo>
                    <a:pt x="779942" y="1069989"/>
                    <a:pt x="741150" y="1080144"/>
                    <a:pt x="697168" y="1034795"/>
                  </a:cubicBezTo>
                  <a:lnTo>
                    <a:pt x="697125" y="1035954"/>
                  </a:lnTo>
                  <a:lnTo>
                    <a:pt x="695237" y="1086895"/>
                  </a:lnTo>
                  <a:cubicBezTo>
                    <a:pt x="691851" y="1101234"/>
                    <a:pt x="685822" y="1112120"/>
                    <a:pt x="677447" y="1118279"/>
                  </a:cubicBezTo>
                  <a:cubicBezTo>
                    <a:pt x="668231" y="1125063"/>
                    <a:pt x="656863" y="1125636"/>
                    <a:pt x="644645" y="1120539"/>
                  </a:cubicBezTo>
                  <a:lnTo>
                    <a:pt x="607842" y="1089696"/>
                  </a:lnTo>
                  <a:lnTo>
                    <a:pt x="606744" y="1088775"/>
                  </a:lnTo>
                  <a:cubicBezTo>
                    <a:pt x="605266" y="1128658"/>
                    <a:pt x="590923" y="1153182"/>
                    <a:pt x="569346" y="1156488"/>
                  </a:cubicBezTo>
                  <a:cubicBezTo>
                    <a:pt x="562153" y="1157590"/>
                    <a:pt x="554157" y="1156334"/>
                    <a:pt x="545566" y="1152504"/>
                  </a:cubicBezTo>
                  <a:lnTo>
                    <a:pt x="532343" y="1141463"/>
                  </a:lnTo>
                  <a:lnTo>
                    <a:pt x="522940" y="1142410"/>
                  </a:lnTo>
                  <a:cubicBezTo>
                    <a:pt x="513796" y="1140454"/>
                    <a:pt x="504082" y="1135640"/>
                    <a:pt x="494095" y="1127833"/>
                  </a:cubicBezTo>
                  <a:cubicBezTo>
                    <a:pt x="503664" y="1198017"/>
                    <a:pt x="493077" y="1256683"/>
                    <a:pt x="466292" y="1281931"/>
                  </a:cubicBezTo>
                  <a:cubicBezTo>
                    <a:pt x="434727" y="1311680"/>
                    <a:pt x="386863" y="1289458"/>
                    <a:pt x="346342" y="1226223"/>
                  </a:cubicBezTo>
                  <a:cubicBezTo>
                    <a:pt x="314811" y="1305850"/>
                    <a:pt x="239640" y="1287112"/>
                    <a:pt x="179699" y="1184663"/>
                  </a:cubicBezTo>
                  <a:cubicBezTo>
                    <a:pt x="153275" y="1199903"/>
                    <a:pt x="115770" y="1168894"/>
                    <a:pt x="91003" y="1111316"/>
                  </a:cubicBezTo>
                  <a:cubicBezTo>
                    <a:pt x="73078" y="1069660"/>
                    <a:pt x="65123" y="1021514"/>
                    <a:pt x="70081" y="984635"/>
                  </a:cubicBezTo>
                  <a:cubicBezTo>
                    <a:pt x="42738" y="964455"/>
                    <a:pt x="17662" y="918057"/>
                    <a:pt x="6249" y="866530"/>
                  </a:cubicBezTo>
                  <a:cubicBezTo>
                    <a:pt x="-7108" y="806198"/>
                    <a:pt x="1477" y="753605"/>
                    <a:pt x="26929" y="739871"/>
                  </a:cubicBezTo>
                  <a:cubicBezTo>
                    <a:pt x="26812" y="738833"/>
                    <a:pt x="26715" y="737814"/>
                    <a:pt x="26599" y="736777"/>
                  </a:cubicBezTo>
                  <a:cubicBezTo>
                    <a:pt x="6563" y="679292"/>
                    <a:pt x="-1456" y="617907"/>
                    <a:pt x="4714" y="569339"/>
                  </a:cubicBezTo>
                  <a:cubicBezTo>
                    <a:pt x="7153" y="550161"/>
                    <a:pt x="11651" y="533999"/>
                    <a:pt x="17807" y="521119"/>
                  </a:cubicBezTo>
                  <a:lnTo>
                    <a:pt x="20420" y="517885"/>
                  </a:lnTo>
                  <a:lnTo>
                    <a:pt x="18467" y="513297"/>
                  </a:lnTo>
                  <a:cubicBezTo>
                    <a:pt x="13312" y="490499"/>
                    <a:pt x="11131" y="464464"/>
                    <a:pt x="12585" y="438116"/>
                  </a:cubicBezTo>
                  <a:cubicBezTo>
                    <a:pt x="15996" y="376418"/>
                    <a:pt x="38449" y="328089"/>
                    <a:pt x="66662" y="321729"/>
                  </a:cubicBezTo>
                  <a:cubicBezTo>
                    <a:pt x="66830" y="320699"/>
                    <a:pt x="67012" y="319691"/>
                    <a:pt x="67179" y="318661"/>
                  </a:cubicBezTo>
                  <a:cubicBezTo>
                    <a:pt x="63390" y="257903"/>
                    <a:pt x="72226" y="196630"/>
                    <a:pt x="91268" y="151526"/>
                  </a:cubicBezTo>
                  <a:cubicBezTo>
                    <a:pt x="121354" y="80287"/>
                    <a:pt x="170132" y="64409"/>
                    <a:pt x="208453" y="113343"/>
                  </a:cubicBezTo>
                  <a:lnTo>
                    <a:pt x="208479" y="113278"/>
                  </a:lnTo>
                  <a:lnTo>
                    <a:pt x="231784" y="55850"/>
                  </a:lnTo>
                  <a:cubicBezTo>
                    <a:pt x="259973" y="13282"/>
                    <a:pt x="299949" y="16427"/>
                    <a:pt x="326603" y="73703"/>
                  </a:cubicBezTo>
                  <a:lnTo>
                    <a:pt x="327024" y="72622"/>
                  </a:lnTo>
                  <a:lnTo>
                    <a:pt x="345533" y="25125"/>
                  </a:lnTo>
                  <a:cubicBezTo>
                    <a:pt x="353439" y="12693"/>
                    <a:pt x="362708" y="4390"/>
                    <a:pt x="372641" y="1322"/>
                  </a:cubicBezTo>
                  <a:cubicBezTo>
                    <a:pt x="383574" y="-2060"/>
                    <a:pt x="394500" y="1132"/>
                    <a:pt x="404366" y="9958"/>
                  </a:cubicBezTo>
                  <a:lnTo>
                    <a:pt x="429002" y="51175"/>
                  </a:lnTo>
                  <a:lnTo>
                    <a:pt x="429738" y="52405"/>
                  </a:lnTo>
                  <a:cubicBezTo>
                    <a:pt x="444228" y="15218"/>
                    <a:pt x="465828" y="-3237"/>
                    <a:pt x="487295" y="725"/>
                  </a:cubicBezTo>
                  <a:cubicBezTo>
                    <a:pt x="494450" y="2046"/>
                    <a:pt x="501591" y="5857"/>
                    <a:pt x="508448" y="12296"/>
                  </a:cubicBezTo>
                  <a:cubicBezTo>
                    <a:pt x="529349" y="31914"/>
                    <a:pt x="544337" y="72987"/>
                    <a:pt x="548363" y="121718"/>
                  </a:cubicBezTo>
                  <a:lnTo>
                    <a:pt x="548583" y="121989"/>
                  </a:lnTo>
                  <a:lnTo>
                    <a:pt x="580099" y="160725"/>
                  </a:lnTo>
                  <a:lnTo>
                    <a:pt x="592268" y="202679"/>
                  </a:lnTo>
                  <a:lnTo>
                    <a:pt x="630932" y="222679"/>
                  </a:lnTo>
                  <a:cubicBezTo>
                    <a:pt x="647787" y="236590"/>
                    <a:pt x="664945" y="255953"/>
                    <a:pt x="681475" y="280597"/>
                  </a:cubicBezTo>
                  <a:cubicBezTo>
                    <a:pt x="706913" y="263764"/>
                    <a:pt x="746251" y="292412"/>
                    <a:pt x="774506" y="348361"/>
                  </a:cubicBezTo>
                  <a:cubicBezTo>
                    <a:pt x="794955" y="388838"/>
                    <a:pt x="805850" y="436405"/>
                    <a:pt x="803166" y="473519"/>
                  </a:cubicBezTo>
                  <a:cubicBezTo>
                    <a:pt x="831696" y="491982"/>
                    <a:pt x="859573" y="536752"/>
                    <a:pt x="874128" y="587482"/>
                  </a:cubicBezTo>
                  <a:close/>
                </a:path>
              </a:pathLst>
            </a:custGeom>
            <a:solidFill>
              <a:srgbClr val="BC451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8CF9411C-B873-BBAB-9E06-970C8ECDC2DB}"/>
                </a:ext>
              </a:extLst>
            </p:cNvPr>
            <p:cNvSpPr/>
            <p:nvPr/>
          </p:nvSpPr>
          <p:spPr>
            <a:xfrm>
              <a:off x="10393239" y="2040852"/>
              <a:ext cx="216178" cy="1254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4A2809A8-6E0E-3FB8-FD43-0F40FC163D87}"/>
              </a:ext>
            </a:extLst>
          </p:cNvPr>
          <p:cNvSpPr txBox="1"/>
          <p:nvPr/>
        </p:nvSpPr>
        <p:spPr>
          <a:xfrm>
            <a:off x="10113446" y="318351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Gideon Carter</a:t>
            </a:r>
          </a:p>
          <a:p>
            <a:r>
              <a:rPr lang="en-US" sz="1100" dirty="0"/>
              <a:t>D&amp;C 75:34</a:t>
            </a:r>
          </a:p>
        </p:txBody>
      </p: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337F10E7-874F-DD48-FD3A-0A66DF101E1B}"/>
              </a:ext>
            </a:extLst>
          </p:cNvPr>
          <p:cNvGrpSpPr/>
          <p:nvPr/>
        </p:nvGrpSpPr>
        <p:grpSpPr>
          <a:xfrm>
            <a:off x="9836175" y="1083762"/>
            <a:ext cx="2090028" cy="5468997"/>
            <a:chOff x="9338199" y="1079626"/>
            <a:chExt cx="2090028" cy="5468997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56C33300-59F0-AD82-DC2A-CE9845B87F54}"/>
                </a:ext>
              </a:extLst>
            </p:cNvPr>
            <p:cNvGrpSpPr/>
            <p:nvPr/>
          </p:nvGrpSpPr>
          <p:grpSpPr>
            <a:xfrm>
              <a:off x="9338199" y="1079626"/>
              <a:ext cx="2090028" cy="5468997"/>
              <a:chOff x="942739" y="1454492"/>
              <a:chExt cx="2219685" cy="4905832"/>
            </a:xfrm>
          </p:grpSpPr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321FDC94-B53F-AE60-2CA2-BECCF6603995}"/>
                  </a:ext>
                </a:extLst>
              </p:cNvPr>
              <p:cNvSpPr/>
              <p:nvPr/>
            </p:nvSpPr>
            <p:spPr>
              <a:xfrm rot="976846">
                <a:off x="2034767" y="1830495"/>
                <a:ext cx="756028" cy="1151395"/>
              </a:xfrm>
              <a:custGeom>
                <a:avLst/>
                <a:gdLst>
                  <a:gd name="connsiteX0" fmla="*/ 903293 w 1057763"/>
                  <a:gd name="connsiteY0" fmla="*/ 228752 h 1657212"/>
                  <a:gd name="connsiteX1" fmla="*/ 932726 w 1057763"/>
                  <a:gd name="connsiteY1" fmla="*/ 374540 h 1657212"/>
                  <a:gd name="connsiteX2" fmla="*/ 932725 w 1057763"/>
                  <a:gd name="connsiteY2" fmla="*/ 624230 h 1657212"/>
                  <a:gd name="connsiteX3" fmla="*/ 922914 w 1057763"/>
                  <a:gd name="connsiteY3" fmla="*/ 672827 h 1657212"/>
                  <a:gd name="connsiteX4" fmla="*/ 909136 w 1057763"/>
                  <a:gd name="connsiteY4" fmla="*/ 693261 h 1657212"/>
                  <a:gd name="connsiteX5" fmla="*/ 1040075 w 1057763"/>
                  <a:gd name="connsiteY5" fmla="*/ 1105321 h 1657212"/>
                  <a:gd name="connsiteX6" fmla="*/ 796550 w 1057763"/>
                  <a:gd name="connsiteY6" fmla="*/ 1575700 h 1657212"/>
                  <a:gd name="connsiteX7" fmla="*/ 558585 w 1057763"/>
                  <a:gd name="connsiteY7" fmla="*/ 1651316 h 1657212"/>
                  <a:gd name="connsiteX8" fmla="*/ 401789 w 1057763"/>
                  <a:gd name="connsiteY8" fmla="*/ 1570140 h 1657212"/>
                  <a:gd name="connsiteX9" fmla="*/ 270556 w 1057763"/>
                  <a:gd name="connsiteY9" fmla="*/ 1157153 h 1657212"/>
                  <a:gd name="connsiteX10" fmla="*/ 384053 w 1057763"/>
                  <a:gd name="connsiteY10" fmla="*/ 758976 h 1657212"/>
                  <a:gd name="connsiteX11" fmla="*/ 398254 w 1057763"/>
                  <a:gd name="connsiteY11" fmla="*/ 749079 h 1657212"/>
                  <a:gd name="connsiteX12" fmla="*/ 374540 w 1057763"/>
                  <a:gd name="connsiteY12" fmla="*/ 749079 h 1657212"/>
                  <a:gd name="connsiteX13" fmla="*/ 0 w 1057763"/>
                  <a:gd name="connsiteY13" fmla="*/ 374539 h 1657212"/>
                  <a:gd name="connsiteX14" fmla="*/ 0 w 1057763"/>
                  <a:gd name="connsiteY14" fmla="*/ 124849 h 1657212"/>
                  <a:gd name="connsiteX15" fmla="*/ 124849 w 1057763"/>
                  <a:gd name="connsiteY15" fmla="*/ 0 h 1657212"/>
                  <a:gd name="connsiteX16" fmla="*/ 558186 w 1057763"/>
                  <a:gd name="connsiteY16" fmla="*/ 0 h 1657212"/>
                  <a:gd name="connsiteX17" fmla="*/ 903293 w 1057763"/>
                  <a:gd name="connsiteY17" fmla="*/ 228752 h 165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57763" h="1657212">
                    <a:moveTo>
                      <a:pt x="903293" y="228752"/>
                    </a:moveTo>
                    <a:cubicBezTo>
                      <a:pt x="922246" y="273561"/>
                      <a:pt x="932726" y="322827"/>
                      <a:pt x="932726" y="374540"/>
                    </a:cubicBezTo>
                    <a:cubicBezTo>
                      <a:pt x="932726" y="457770"/>
                      <a:pt x="932725" y="541000"/>
                      <a:pt x="932725" y="624230"/>
                    </a:cubicBezTo>
                    <a:cubicBezTo>
                      <a:pt x="932725" y="641468"/>
                      <a:pt x="929231" y="657890"/>
                      <a:pt x="922914" y="672827"/>
                    </a:cubicBezTo>
                    <a:lnTo>
                      <a:pt x="909136" y="693261"/>
                    </a:lnTo>
                    <a:lnTo>
                      <a:pt x="1040075" y="1105321"/>
                    </a:lnTo>
                    <a:cubicBezTo>
                      <a:pt x="1102719" y="1302461"/>
                      <a:pt x="993689" y="1513056"/>
                      <a:pt x="796550" y="1575700"/>
                    </a:cubicBezTo>
                    <a:cubicBezTo>
                      <a:pt x="717229" y="1600906"/>
                      <a:pt x="637907" y="1626110"/>
                      <a:pt x="558585" y="1651316"/>
                    </a:cubicBezTo>
                    <a:cubicBezTo>
                      <a:pt x="492871" y="1672198"/>
                      <a:pt x="422671" y="1635854"/>
                      <a:pt x="401789" y="1570140"/>
                    </a:cubicBezTo>
                    <a:lnTo>
                      <a:pt x="270556" y="1157153"/>
                    </a:lnTo>
                    <a:cubicBezTo>
                      <a:pt x="223573" y="1009298"/>
                      <a:pt x="273157" y="853875"/>
                      <a:pt x="384053" y="758976"/>
                    </a:cubicBezTo>
                    <a:lnTo>
                      <a:pt x="398254" y="749079"/>
                    </a:lnTo>
                    <a:lnTo>
                      <a:pt x="374540" y="749079"/>
                    </a:lnTo>
                    <a:cubicBezTo>
                      <a:pt x="167687" y="749079"/>
                      <a:pt x="0" y="581392"/>
                      <a:pt x="0" y="374539"/>
                    </a:cubicBezTo>
                    <a:lnTo>
                      <a:pt x="0" y="124849"/>
                    </a:lnTo>
                    <a:cubicBezTo>
                      <a:pt x="0" y="55897"/>
                      <a:pt x="55897" y="0"/>
                      <a:pt x="124849" y="0"/>
                    </a:cubicBezTo>
                    <a:lnTo>
                      <a:pt x="558186" y="0"/>
                    </a:lnTo>
                    <a:cubicBezTo>
                      <a:pt x="713326" y="0"/>
                      <a:pt x="846435" y="94324"/>
                      <a:pt x="903293" y="228752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9FBF685D-39AF-9232-67AB-0F1AA0BC8673}"/>
                  </a:ext>
                </a:extLst>
              </p:cNvPr>
              <p:cNvSpPr/>
              <p:nvPr/>
            </p:nvSpPr>
            <p:spPr>
              <a:xfrm rot="20623154" flipH="1">
                <a:off x="1242290" y="1812437"/>
                <a:ext cx="756028" cy="1151395"/>
              </a:xfrm>
              <a:custGeom>
                <a:avLst/>
                <a:gdLst>
                  <a:gd name="connsiteX0" fmla="*/ 903293 w 1057763"/>
                  <a:gd name="connsiteY0" fmla="*/ 228752 h 1657212"/>
                  <a:gd name="connsiteX1" fmla="*/ 932726 w 1057763"/>
                  <a:gd name="connsiteY1" fmla="*/ 374540 h 1657212"/>
                  <a:gd name="connsiteX2" fmla="*/ 932725 w 1057763"/>
                  <a:gd name="connsiteY2" fmla="*/ 624230 h 1657212"/>
                  <a:gd name="connsiteX3" fmla="*/ 922914 w 1057763"/>
                  <a:gd name="connsiteY3" fmla="*/ 672827 h 1657212"/>
                  <a:gd name="connsiteX4" fmla="*/ 909136 w 1057763"/>
                  <a:gd name="connsiteY4" fmla="*/ 693261 h 1657212"/>
                  <a:gd name="connsiteX5" fmla="*/ 1040075 w 1057763"/>
                  <a:gd name="connsiteY5" fmla="*/ 1105321 h 1657212"/>
                  <a:gd name="connsiteX6" fmla="*/ 796550 w 1057763"/>
                  <a:gd name="connsiteY6" fmla="*/ 1575700 h 1657212"/>
                  <a:gd name="connsiteX7" fmla="*/ 558585 w 1057763"/>
                  <a:gd name="connsiteY7" fmla="*/ 1651316 h 1657212"/>
                  <a:gd name="connsiteX8" fmla="*/ 401789 w 1057763"/>
                  <a:gd name="connsiteY8" fmla="*/ 1570140 h 1657212"/>
                  <a:gd name="connsiteX9" fmla="*/ 270556 w 1057763"/>
                  <a:gd name="connsiteY9" fmla="*/ 1157153 h 1657212"/>
                  <a:gd name="connsiteX10" fmla="*/ 384053 w 1057763"/>
                  <a:gd name="connsiteY10" fmla="*/ 758976 h 1657212"/>
                  <a:gd name="connsiteX11" fmla="*/ 398254 w 1057763"/>
                  <a:gd name="connsiteY11" fmla="*/ 749079 h 1657212"/>
                  <a:gd name="connsiteX12" fmla="*/ 374540 w 1057763"/>
                  <a:gd name="connsiteY12" fmla="*/ 749079 h 1657212"/>
                  <a:gd name="connsiteX13" fmla="*/ 0 w 1057763"/>
                  <a:gd name="connsiteY13" fmla="*/ 374539 h 1657212"/>
                  <a:gd name="connsiteX14" fmla="*/ 0 w 1057763"/>
                  <a:gd name="connsiteY14" fmla="*/ 124849 h 1657212"/>
                  <a:gd name="connsiteX15" fmla="*/ 124849 w 1057763"/>
                  <a:gd name="connsiteY15" fmla="*/ 0 h 1657212"/>
                  <a:gd name="connsiteX16" fmla="*/ 558186 w 1057763"/>
                  <a:gd name="connsiteY16" fmla="*/ 0 h 1657212"/>
                  <a:gd name="connsiteX17" fmla="*/ 903293 w 1057763"/>
                  <a:gd name="connsiteY17" fmla="*/ 228752 h 165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57763" h="1657212">
                    <a:moveTo>
                      <a:pt x="903293" y="228752"/>
                    </a:moveTo>
                    <a:cubicBezTo>
                      <a:pt x="922246" y="273561"/>
                      <a:pt x="932726" y="322827"/>
                      <a:pt x="932726" y="374540"/>
                    </a:cubicBezTo>
                    <a:cubicBezTo>
                      <a:pt x="932726" y="457770"/>
                      <a:pt x="932725" y="541000"/>
                      <a:pt x="932725" y="624230"/>
                    </a:cubicBezTo>
                    <a:cubicBezTo>
                      <a:pt x="932725" y="641468"/>
                      <a:pt x="929231" y="657890"/>
                      <a:pt x="922914" y="672827"/>
                    </a:cubicBezTo>
                    <a:lnTo>
                      <a:pt x="909136" y="693261"/>
                    </a:lnTo>
                    <a:lnTo>
                      <a:pt x="1040075" y="1105321"/>
                    </a:lnTo>
                    <a:cubicBezTo>
                      <a:pt x="1102719" y="1302461"/>
                      <a:pt x="993689" y="1513056"/>
                      <a:pt x="796550" y="1575700"/>
                    </a:cubicBezTo>
                    <a:cubicBezTo>
                      <a:pt x="717229" y="1600906"/>
                      <a:pt x="637907" y="1626110"/>
                      <a:pt x="558585" y="1651316"/>
                    </a:cubicBezTo>
                    <a:cubicBezTo>
                      <a:pt x="492871" y="1672198"/>
                      <a:pt x="422671" y="1635854"/>
                      <a:pt x="401789" y="1570140"/>
                    </a:cubicBezTo>
                    <a:lnTo>
                      <a:pt x="270556" y="1157153"/>
                    </a:lnTo>
                    <a:cubicBezTo>
                      <a:pt x="223573" y="1009298"/>
                      <a:pt x="273157" y="853875"/>
                      <a:pt x="384053" y="758976"/>
                    </a:cubicBezTo>
                    <a:lnTo>
                      <a:pt x="398254" y="749079"/>
                    </a:lnTo>
                    <a:lnTo>
                      <a:pt x="374540" y="749079"/>
                    </a:lnTo>
                    <a:cubicBezTo>
                      <a:pt x="167687" y="749079"/>
                      <a:pt x="0" y="581392"/>
                      <a:pt x="0" y="374539"/>
                    </a:cubicBezTo>
                    <a:lnTo>
                      <a:pt x="0" y="124849"/>
                    </a:lnTo>
                    <a:cubicBezTo>
                      <a:pt x="0" y="55897"/>
                      <a:pt x="55897" y="0"/>
                      <a:pt x="124849" y="0"/>
                    </a:cubicBezTo>
                    <a:lnTo>
                      <a:pt x="558186" y="0"/>
                    </a:lnTo>
                    <a:cubicBezTo>
                      <a:pt x="713326" y="0"/>
                      <a:pt x="846435" y="94324"/>
                      <a:pt x="903293" y="228752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37104F5A-9F24-C1ED-5500-1220A8FCFC44}"/>
                  </a:ext>
                </a:extLst>
              </p:cNvPr>
              <p:cNvSpPr/>
              <p:nvPr/>
            </p:nvSpPr>
            <p:spPr>
              <a:xfrm rot="4050661">
                <a:off x="2183290" y="5790913"/>
                <a:ext cx="399941" cy="731057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81DDEB94-7309-DDD3-430D-21EDD68978E5}"/>
                  </a:ext>
                </a:extLst>
              </p:cNvPr>
              <p:cNvSpPr/>
              <p:nvPr/>
            </p:nvSpPr>
            <p:spPr>
              <a:xfrm rot="4050661">
                <a:off x="1483935" y="5800204"/>
                <a:ext cx="408029" cy="712211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Trapezoid 143">
                <a:extLst>
                  <a:ext uri="{FF2B5EF4-FFF2-40B4-BE49-F238E27FC236}">
                    <a16:creationId xmlns:a16="http://schemas.microsoft.com/office/drawing/2014/main" id="{3D65765D-1BEE-1B45-F6E1-8474FDABB23A}"/>
                  </a:ext>
                </a:extLst>
              </p:cNvPr>
              <p:cNvSpPr/>
              <p:nvPr/>
            </p:nvSpPr>
            <p:spPr>
              <a:xfrm>
                <a:off x="1257647" y="4394198"/>
                <a:ext cx="1674924" cy="1696391"/>
              </a:xfrm>
              <a:prstGeom prst="trapezoid">
                <a:avLst>
                  <a:gd name="adj" fmla="val 15985"/>
                </a:avLst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9AA214AB-2933-76CD-D5D8-ACE705BEB3BE}"/>
                  </a:ext>
                </a:extLst>
              </p:cNvPr>
              <p:cNvSpPr/>
              <p:nvPr/>
            </p:nvSpPr>
            <p:spPr>
              <a:xfrm rot="19831309">
                <a:off x="2768792" y="3864411"/>
                <a:ext cx="393632" cy="70905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43602CD3-840C-437C-72D4-E2A1019D5E07}"/>
                  </a:ext>
                </a:extLst>
              </p:cNvPr>
              <p:cNvSpPr/>
              <p:nvPr/>
            </p:nvSpPr>
            <p:spPr>
              <a:xfrm rot="1631163">
                <a:off x="942739" y="3892657"/>
                <a:ext cx="407947" cy="676144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Trapezoid 146">
                <a:extLst>
                  <a:ext uri="{FF2B5EF4-FFF2-40B4-BE49-F238E27FC236}">
                    <a16:creationId xmlns:a16="http://schemas.microsoft.com/office/drawing/2014/main" id="{F6762DA7-FBA4-C1B3-E00E-A04CE92054FB}"/>
                  </a:ext>
                </a:extLst>
              </p:cNvPr>
              <p:cNvSpPr/>
              <p:nvPr/>
            </p:nvSpPr>
            <p:spPr>
              <a:xfrm rot="20029742">
                <a:off x="2215954" y="2931592"/>
                <a:ext cx="792865" cy="1470079"/>
              </a:xfrm>
              <a:prstGeom prst="trapezoid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Trapezoid 147">
                <a:extLst>
                  <a:ext uri="{FF2B5EF4-FFF2-40B4-BE49-F238E27FC236}">
                    <a16:creationId xmlns:a16="http://schemas.microsoft.com/office/drawing/2014/main" id="{82ECA3ED-4CCD-0D03-C9E8-BCCA309B8BC9}"/>
                  </a:ext>
                </a:extLst>
              </p:cNvPr>
              <p:cNvSpPr/>
              <p:nvPr/>
            </p:nvSpPr>
            <p:spPr>
              <a:xfrm rot="1905609">
                <a:off x="1102107" y="2892282"/>
                <a:ext cx="792865" cy="1450092"/>
              </a:xfrm>
              <a:prstGeom prst="trapezoid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Trapezoid 148">
                <a:extLst>
                  <a:ext uri="{FF2B5EF4-FFF2-40B4-BE49-F238E27FC236}">
                    <a16:creationId xmlns:a16="http://schemas.microsoft.com/office/drawing/2014/main" id="{E04AEF32-19F0-85D1-6D2D-39342EB8E503}"/>
                  </a:ext>
                </a:extLst>
              </p:cNvPr>
              <p:cNvSpPr/>
              <p:nvPr/>
            </p:nvSpPr>
            <p:spPr>
              <a:xfrm>
                <a:off x="1436572" y="2874822"/>
                <a:ext cx="1316887" cy="1856006"/>
              </a:xfrm>
              <a:prstGeom prst="trapezoid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Isosceles Triangle 149">
                <a:extLst>
                  <a:ext uri="{FF2B5EF4-FFF2-40B4-BE49-F238E27FC236}">
                    <a16:creationId xmlns:a16="http://schemas.microsoft.com/office/drawing/2014/main" id="{83EC4D34-55DF-3B1D-5782-1199B0685DBD}"/>
                  </a:ext>
                </a:extLst>
              </p:cNvPr>
              <p:cNvSpPr/>
              <p:nvPr/>
            </p:nvSpPr>
            <p:spPr>
              <a:xfrm rot="10800000">
                <a:off x="1780387" y="2822332"/>
                <a:ext cx="551252" cy="678558"/>
              </a:xfrm>
              <a:prstGeom prst="triangle">
                <a:avLst>
                  <a:gd name="adj" fmla="val 46522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Parallelogram 150">
                <a:extLst>
                  <a:ext uri="{FF2B5EF4-FFF2-40B4-BE49-F238E27FC236}">
                    <a16:creationId xmlns:a16="http://schemas.microsoft.com/office/drawing/2014/main" id="{3D0DC542-322E-FFE8-9FDE-2270C793B42A}"/>
                  </a:ext>
                </a:extLst>
              </p:cNvPr>
              <p:cNvSpPr/>
              <p:nvPr/>
            </p:nvSpPr>
            <p:spPr>
              <a:xfrm rot="19512163">
                <a:off x="1633092" y="2981145"/>
                <a:ext cx="416852" cy="557308"/>
              </a:xfrm>
              <a:prstGeom prst="parallelogram">
                <a:avLst>
                  <a:gd name="adj" fmla="val 38683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Parallelogram 151">
                <a:extLst>
                  <a:ext uri="{FF2B5EF4-FFF2-40B4-BE49-F238E27FC236}">
                    <a16:creationId xmlns:a16="http://schemas.microsoft.com/office/drawing/2014/main" id="{A15E6E49-FAE5-0EC6-B183-2F77AC289B04}"/>
                  </a:ext>
                </a:extLst>
              </p:cNvPr>
              <p:cNvSpPr/>
              <p:nvPr/>
            </p:nvSpPr>
            <p:spPr>
              <a:xfrm rot="12754362" flipH="1">
                <a:off x="2082727" y="2953271"/>
                <a:ext cx="416852" cy="586583"/>
              </a:xfrm>
              <a:prstGeom prst="parallelogram">
                <a:avLst>
                  <a:gd name="adj" fmla="val 44802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F74D0EAE-4B50-2FD5-0DD7-82F5510A3754}"/>
                  </a:ext>
                </a:extLst>
              </p:cNvPr>
              <p:cNvSpPr/>
              <p:nvPr/>
            </p:nvSpPr>
            <p:spPr>
              <a:xfrm>
                <a:off x="1494774" y="1675219"/>
                <a:ext cx="1107876" cy="149924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207F4501-E23E-084C-8169-A1128B5737D2}"/>
                  </a:ext>
                </a:extLst>
              </p:cNvPr>
              <p:cNvSpPr/>
              <p:nvPr/>
            </p:nvSpPr>
            <p:spPr>
              <a:xfrm rot="17257708">
                <a:off x="1685094" y="1085305"/>
                <a:ext cx="798551" cy="1536926"/>
              </a:xfrm>
              <a:custGeom>
                <a:avLst/>
                <a:gdLst>
                  <a:gd name="connsiteX0" fmla="*/ 903293 w 1057763"/>
                  <a:gd name="connsiteY0" fmla="*/ 228752 h 1657212"/>
                  <a:gd name="connsiteX1" fmla="*/ 932726 w 1057763"/>
                  <a:gd name="connsiteY1" fmla="*/ 374540 h 1657212"/>
                  <a:gd name="connsiteX2" fmla="*/ 932725 w 1057763"/>
                  <a:gd name="connsiteY2" fmla="*/ 624230 h 1657212"/>
                  <a:gd name="connsiteX3" fmla="*/ 922914 w 1057763"/>
                  <a:gd name="connsiteY3" fmla="*/ 672827 h 1657212"/>
                  <a:gd name="connsiteX4" fmla="*/ 909136 w 1057763"/>
                  <a:gd name="connsiteY4" fmla="*/ 693261 h 1657212"/>
                  <a:gd name="connsiteX5" fmla="*/ 1040075 w 1057763"/>
                  <a:gd name="connsiteY5" fmla="*/ 1105321 h 1657212"/>
                  <a:gd name="connsiteX6" fmla="*/ 796550 w 1057763"/>
                  <a:gd name="connsiteY6" fmla="*/ 1575700 h 1657212"/>
                  <a:gd name="connsiteX7" fmla="*/ 558585 w 1057763"/>
                  <a:gd name="connsiteY7" fmla="*/ 1651316 h 1657212"/>
                  <a:gd name="connsiteX8" fmla="*/ 401789 w 1057763"/>
                  <a:gd name="connsiteY8" fmla="*/ 1570140 h 1657212"/>
                  <a:gd name="connsiteX9" fmla="*/ 270556 w 1057763"/>
                  <a:gd name="connsiteY9" fmla="*/ 1157153 h 1657212"/>
                  <a:gd name="connsiteX10" fmla="*/ 384053 w 1057763"/>
                  <a:gd name="connsiteY10" fmla="*/ 758976 h 1657212"/>
                  <a:gd name="connsiteX11" fmla="*/ 398254 w 1057763"/>
                  <a:gd name="connsiteY11" fmla="*/ 749079 h 1657212"/>
                  <a:gd name="connsiteX12" fmla="*/ 374540 w 1057763"/>
                  <a:gd name="connsiteY12" fmla="*/ 749079 h 1657212"/>
                  <a:gd name="connsiteX13" fmla="*/ 0 w 1057763"/>
                  <a:gd name="connsiteY13" fmla="*/ 374539 h 1657212"/>
                  <a:gd name="connsiteX14" fmla="*/ 0 w 1057763"/>
                  <a:gd name="connsiteY14" fmla="*/ 124849 h 1657212"/>
                  <a:gd name="connsiteX15" fmla="*/ 124849 w 1057763"/>
                  <a:gd name="connsiteY15" fmla="*/ 0 h 1657212"/>
                  <a:gd name="connsiteX16" fmla="*/ 558186 w 1057763"/>
                  <a:gd name="connsiteY16" fmla="*/ 0 h 1657212"/>
                  <a:gd name="connsiteX17" fmla="*/ 903293 w 1057763"/>
                  <a:gd name="connsiteY17" fmla="*/ 228752 h 165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57763" h="1657212">
                    <a:moveTo>
                      <a:pt x="903293" y="228752"/>
                    </a:moveTo>
                    <a:cubicBezTo>
                      <a:pt x="922246" y="273561"/>
                      <a:pt x="932726" y="322827"/>
                      <a:pt x="932726" y="374540"/>
                    </a:cubicBezTo>
                    <a:cubicBezTo>
                      <a:pt x="932726" y="457770"/>
                      <a:pt x="932725" y="541000"/>
                      <a:pt x="932725" y="624230"/>
                    </a:cubicBezTo>
                    <a:cubicBezTo>
                      <a:pt x="932725" y="641468"/>
                      <a:pt x="929231" y="657890"/>
                      <a:pt x="922914" y="672827"/>
                    </a:cubicBezTo>
                    <a:lnTo>
                      <a:pt x="909136" y="693261"/>
                    </a:lnTo>
                    <a:lnTo>
                      <a:pt x="1040075" y="1105321"/>
                    </a:lnTo>
                    <a:cubicBezTo>
                      <a:pt x="1102719" y="1302461"/>
                      <a:pt x="993689" y="1513056"/>
                      <a:pt x="796550" y="1575700"/>
                    </a:cubicBezTo>
                    <a:cubicBezTo>
                      <a:pt x="717229" y="1600906"/>
                      <a:pt x="637907" y="1626110"/>
                      <a:pt x="558585" y="1651316"/>
                    </a:cubicBezTo>
                    <a:cubicBezTo>
                      <a:pt x="492871" y="1672198"/>
                      <a:pt x="422671" y="1635854"/>
                      <a:pt x="401789" y="1570140"/>
                    </a:cubicBezTo>
                    <a:lnTo>
                      <a:pt x="270556" y="1157153"/>
                    </a:lnTo>
                    <a:cubicBezTo>
                      <a:pt x="223573" y="1009298"/>
                      <a:pt x="273157" y="853875"/>
                      <a:pt x="384053" y="758976"/>
                    </a:cubicBezTo>
                    <a:lnTo>
                      <a:pt x="398254" y="749079"/>
                    </a:lnTo>
                    <a:lnTo>
                      <a:pt x="374540" y="749079"/>
                    </a:lnTo>
                    <a:cubicBezTo>
                      <a:pt x="167687" y="749079"/>
                      <a:pt x="0" y="581392"/>
                      <a:pt x="0" y="374539"/>
                    </a:cubicBezTo>
                    <a:lnTo>
                      <a:pt x="0" y="124849"/>
                    </a:lnTo>
                    <a:cubicBezTo>
                      <a:pt x="0" y="55897"/>
                      <a:pt x="55897" y="0"/>
                      <a:pt x="124849" y="0"/>
                    </a:cubicBezTo>
                    <a:lnTo>
                      <a:pt x="558186" y="0"/>
                    </a:lnTo>
                    <a:cubicBezTo>
                      <a:pt x="713326" y="0"/>
                      <a:pt x="846435" y="94324"/>
                      <a:pt x="903293" y="228752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Arrow: Pentagon 154">
                <a:extLst>
                  <a:ext uri="{FF2B5EF4-FFF2-40B4-BE49-F238E27FC236}">
                    <a16:creationId xmlns:a16="http://schemas.microsoft.com/office/drawing/2014/main" id="{01F68B23-6270-6306-3052-74DE86D82CDF}"/>
                  </a:ext>
                </a:extLst>
              </p:cNvPr>
              <p:cNvSpPr/>
              <p:nvPr/>
            </p:nvSpPr>
            <p:spPr>
              <a:xfrm rot="5400000">
                <a:off x="1570802" y="4925256"/>
                <a:ext cx="365097" cy="431377"/>
              </a:xfrm>
              <a:prstGeom prst="homePlate">
                <a:avLst/>
              </a:prstGeom>
              <a:solidFill>
                <a:srgbClr val="843F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Arrow: Pentagon 155">
                <a:extLst>
                  <a:ext uri="{FF2B5EF4-FFF2-40B4-BE49-F238E27FC236}">
                    <a16:creationId xmlns:a16="http://schemas.microsoft.com/office/drawing/2014/main" id="{46508230-46E0-76F2-FE7C-BB3298C84B5E}"/>
                  </a:ext>
                </a:extLst>
              </p:cNvPr>
              <p:cNvSpPr/>
              <p:nvPr/>
            </p:nvSpPr>
            <p:spPr>
              <a:xfrm rot="5400000">
                <a:off x="2251083" y="3577191"/>
                <a:ext cx="216284" cy="250666"/>
              </a:xfrm>
              <a:prstGeom prst="homePlat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7" name="Straight Connector 156">
                <a:extLst>
                  <a:ext uri="{FF2B5EF4-FFF2-40B4-BE49-F238E27FC236}">
                    <a16:creationId xmlns:a16="http://schemas.microsoft.com/office/drawing/2014/main" id="{6C7E47B1-2F5A-321D-8859-5B8A2D5B6E2C}"/>
                  </a:ext>
                </a:extLst>
              </p:cNvPr>
              <p:cNvCxnSpPr>
                <a:stCxn id="144" idx="2"/>
              </p:cNvCxnSpPr>
              <p:nvPr/>
            </p:nvCxnSpPr>
            <p:spPr>
              <a:xfrm flipH="1" flipV="1">
                <a:off x="2095012" y="5041020"/>
                <a:ext cx="97" cy="104956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Rectangle: Rounded Corners 157">
                <a:extLst>
                  <a:ext uri="{FF2B5EF4-FFF2-40B4-BE49-F238E27FC236}">
                    <a16:creationId xmlns:a16="http://schemas.microsoft.com/office/drawing/2014/main" id="{007D7990-8F46-A259-3FB8-E77C3CA049E3}"/>
                  </a:ext>
                </a:extLst>
              </p:cNvPr>
              <p:cNvSpPr/>
              <p:nvPr/>
            </p:nvSpPr>
            <p:spPr>
              <a:xfrm>
                <a:off x="1429053" y="4564409"/>
                <a:ext cx="1316887" cy="218391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Circle: Hollow 158">
                <a:extLst>
                  <a:ext uri="{FF2B5EF4-FFF2-40B4-BE49-F238E27FC236}">
                    <a16:creationId xmlns:a16="http://schemas.microsoft.com/office/drawing/2014/main" id="{0E7CA73E-3F3F-C1C0-A338-5769DF074261}"/>
                  </a:ext>
                </a:extLst>
              </p:cNvPr>
              <p:cNvSpPr/>
              <p:nvPr/>
            </p:nvSpPr>
            <p:spPr>
              <a:xfrm>
                <a:off x="1931038" y="4555222"/>
                <a:ext cx="312918" cy="312918"/>
              </a:xfrm>
              <a:prstGeom prst="donut">
                <a:avLst/>
              </a:prstGeom>
              <a:solidFill>
                <a:srgbClr val="FFC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A7C2875D-16BF-B341-C608-A398DB2511BF}"/>
                </a:ext>
              </a:extLst>
            </p:cNvPr>
            <p:cNvCxnSpPr>
              <a:cxnSpLocks/>
              <a:endCxn id="159" idx="0"/>
            </p:cNvCxnSpPr>
            <p:nvPr/>
          </p:nvCxnSpPr>
          <p:spPr>
            <a:xfrm>
              <a:off x="10409739" y="3349474"/>
              <a:ext cx="6350" cy="11868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3415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5E1CAC26-EE56-4D66-BBC6-96C0F01A86AE}"/>
              </a:ext>
            </a:extLst>
          </p:cNvPr>
          <p:cNvSpPr txBox="1"/>
          <p:nvPr/>
        </p:nvSpPr>
        <p:spPr>
          <a:xfrm>
            <a:off x="4814237" y="294520"/>
            <a:ext cx="247829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Reynolds Cahoon</a:t>
            </a:r>
          </a:p>
          <a:p>
            <a:r>
              <a:rPr lang="en-US" sz="1100" dirty="0"/>
              <a:t>D&amp;C 52:30; 61:35; 94:14-15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0753789D-0F83-FE22-B712-4607E9EC38EF}"/>
              </a:ext>
            </a:extLst>
          </p:cNvPr>
          <p:cNvGrpSpPr/>
          <p:nvPr/>
        </p:nvGrpSpPr>
        <p:grpSpPr>
          <a:xfrm>
            <a:off x="4825168" y="1121975"/>
            <a:ext cx="2245847" cy="5626680"/>
            <a:chOff x="502809" y="1350679"/>
            <a:chExt cx="1942534" cy="4866768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F04EA3E-3A9E-3B70-350C-342EB2225F0A}"/>
                </a:ext>
              </a:extLst>
            </p:cNvPr>
            <p:cNvSpPr/>
            <p:nvPr/>
          </p:nvSpPr>
          <p:spPr>
            <a:xfrm rot="4050661">
              <a:off x="1556272" y="5686311"/>
              <a:ext cx="414388" cy="639777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A25CBD2-FDC3-9D12-1193-6BCB326A9AA8}"/>
                </a:ext>
              </a:extLst>
            </p:cNvPr>
            <p:cNvSpPr/>
            <p:nvPr/>
          </p:nvSpPr>
          <p:spPr>
            <a:xfrm rot="4050661">
              <a:off x="943588" y="5694421"/>
              <a:ext cx="422768" cy="62328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40503C4F-209E-518A-F8FE-6BD0F1DD2A3B}"/>
                </a:ext>
              </a:extLst>
            </p:cNvPr>
            <p:cNvSpPr/>
            <p:nvPr/>
          </p:nvSpPr>
          <p:spPr>
            <a:xfrm rot="19831309">
              <a:off x="2100860" y="3631373"/>
              <a:ext cx="344483" cy="73466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98B2E54-3CAD-F2DA-9083-F70A368046E7}"/>
                </a:ext>
              </a:extLst>
            </p:cNvPr>
            <p:cNvSpPr/>
            <p:nvPr/>
          </p:nvSpPr>
          <p:spPr>
            <a:xfrm rot="1631163">
              <a:off x="502809" y="3660639"/>
              <a:ext cx="357011" cy="7005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EA651D10-D9EE-550B-B625-46421772C0B0}"/>
                </a:ext>
              </a:extLst>
            </p:cNvPr>
            <p:cNvSpPr/>
            <p:nvPr/>
          </p:nvSpPr>
          <p:spPr>
            <a:xfrm rot="20029742">
              <a:off x="1649110" y="2608548"/>
              <a:ext cx="693867" cy="1523184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61">
              <a:extLst>
                <a:ext uri="{FF2B5EF4-FFF2-40B4-BE49-F238E27FC236}">
                  <a16:creationId xmlns:a16="http://schemas.microsoft.com/office/drawing/2014/main" id="{31591B7C-2530-B2C0-94BF-9E5A0C332B79}"/>
                </a:ext>
              </a:extLst>
            </p:cNvPr>
            <p:cNvSpPr/>
            <p:nvPr/>
          </p:nvSpPr>
          <p:spPr>
            <a:xfrm rot="1905609">
              <a:off x="642278" y="2624127"/>
              <a:ext cx="693867" cy="1502475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74D0790E-8029-4E2C-D5BA-8A7805635D9B}"/>
                </a:ext>
              </a:extLst>
            </p:cNvPr>
            <p:cNvSpPr/>
            <p:nvPr/>
          </p:nvSpPr>
          <p:spPr>
            <a:xfrm>
              <a:off x="934982" y="2606036"/>
              <a:ext cx="1152460" cy="1923052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Isosceles Triangle 63">
              <a:extLst>
                <a:ext uri="{FF2B5EF4-FFF2-40B4-BE49-F238E27FC236}">
                  <a16:creationId xmlns:a16="http://schemas.microsoft.com/office/drawing/2014/main" id="{861C685C-7C64-EB36-70CA-91EBC870A2C0}"/>
                </a:ext>
              </a:extLst>
            </p:cNvPr>
            <p:cNvSpPr/>
            <p:nvPr/>
          </p:nvSpPr>
          <p:spPr>
            <a:xfrm rot="10800000">
              <a:off x="1040294" y="2415534"/>
              <a:ext cx="815336" cy="703070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0A17FBE4-6834-9C50-D4EC-8D6A0F5B0597}"/>
                </a:ext>
              </a:extLst>
            </p:cNvPr>
            <p:cNvSpPr/>
            <p:nvPr/>
          </p:nvSpPr>
          <p:spPr>
            <a:xfrm rot="17257708">
              <a:off x="1080789" y="1044426"/>
              <a:ext cx="979054" cy="1591559"/>
            </a:xfrm>
            <a:custGeom>
              <a:avLst/>
              <a:gdLst>
                <a:gd name="connsiteX0" fmla="*/ 903293 w 1057763"/>
                <a:gd name="connsiteY0" fmla="*/ 228752 h 1657212"/>
                <a:gd name="connsiteX1" fmla="*/ 932726 w 1057763"/>
                <a:gd name="connsiteY1" fmla="*/ 374540 h 1657212"/>
                <a:gd name="connsiteX2" fmla="*/ 932725 w 1057763"/>
                <a:gd name="connsiteY2" fmla="*/ 624230 h 1657212"/>
                <a:gd name="connsiteX3" fmla="*/ 922914 w 1057763"/>
                <a:gd name="connsiteY3" fmla="*/ 672827 h 1657212"/>
                <a:gd name="connsiteX4" fmla="*/ 909136 w 1057763"/>
                <a:gd name="connsiteY4" fmla="*/ 693261 h 1657212"/>
                <a:gd name="connsiteX5" fmla="*/ 1040075 w 1057763"/>
                <a:gd name="connsiteY5" fmla="*/ 1105321 h 1657212"/>
                <a:gd name="connsiteX6" fmla="*/ 796550 w 1057763"/>
                <a:gd name="connsiteY6" fmla="*/ 1575700 h 1657212"/>
                <a:gd name="connsiteX7" fmla="*/ 558585 w 1057763"/>
                <a:gd name="connsiteY7" fmla="*/ 1651316 h 1657212"/>
                <a:gd name="connsiteX8" fmla="*/ 401789 w 1057763"/>
                <a:gd name="connsiteY8" fmla="*/ 1570140 h 1657212"/>
                <a:gd name="connsiteX9" fmla="*/ 270556 w 1057763"/>
                <a:gd name="connsiteY9" fmla="*/ 1157153 h 1657212"/>
                <a:gd name="connsiteX10" fmla="*/ 384053 w 1057763"/>
                <a:gd name="connsiteY10" fmla="*/ 758976 h 1657212"/>
                <a:gd name="connsiteX11" fmla="*/ 398254 w 1057763"/>
                <a:gd name="connsiteY11" fmla="*/ 749079 h 1657212"/>
                <a:gd name="connsiteX12" fmla="*/ 374540 w 1057763"/>
                <a:gd name="connsiteY12" fmla="*/ 749079 h 1657212"/>
                <a:gd name="connsiteX13" fmla="*/ 0 w 1057763"/>
                <a:gd name="connsiteY13" fmla="*/ 374539 h 1657212"/>
                <a:gd name="connsiteX14" fmla="*/ 0 w 1057763"/>
                <a:gd name="connsiteY14" fmla="*/ 124849 h 1657212"/>
                <a:gd name="connsiteX15" fmla="*/ 124849 w 1057763"/>
                <a:gd name="connsiteY15" fmla="*/ 0 h 1657212"/>
                <a:gd name="connsiteX16" fmla="*/ 558186 w 1057763"/>
                <a:gd name="connsiteY16" fmla="*/ 0 h 1657212"/>
                <a:gd name="connsiteX17" fmla="*/ 903293 w 1057763"/>
                <a:gd name="connsiteY17" fmla="*/ 228752 h 165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57763" h="1657212">
                  <a:moveTo>
                    <a:pt x="903293" y="228752"/>
                  </a:moveTo>
                  <a:cubicBezTo>
                    <a:pt x="922246" y="273561"/>
                    <a:pt x="932726" y="322827"/>
                    <a:pt x="932726" y="374540"/>
                  </a:cubicBezTo>
                  <a:cubicBezTo>
                    <a:pt x="932726" y="457770"/>
                    <a:pt x="932725" y="541000"/>
                    <a:pt x="932725" y="624230"/>
                  </a:cubicBezTo>
                  <a:cubicBezTo>
                    <a:pt x="932725" y="641468"/>
                    <a:pt x="929231" y="657890"/>
                    <a:pt x="922914" y="672827"/>
                  </a:cubicBezTo>
                  <a:lnTo>
                    <a:pt x="909136" y="693261"/>
                  </a:lnTo>
                  <a:lnTo>
                    <a:pt x="1040075" y="1105321"/>
                  </a:lnTo>
                  <a:cubicBezTo>
                    <a:pt x="1102719" y="1302461"/>
                    <a:pt x="993689" y="1513056"/>
                    <a:pt x="796550" y="1575700"/>
                  </a:cubicBezTo>
                  <a:cubicBezTo>
                    <a:pt x="717229" y="1600906"/>
                    <a:pt x="637907" y="1626110"/>
                    <a:pt x="558585" y="1651316"/>
                  </a:cubicBezTo>
                  <a:cubicBezTo>
                    <a:pt x="492871" y="1672198"/>
                    <a:pt x="422671" y="1635854"/>
                    <a:pt x="401789" y="1570140"/>
                  </a:cubicBezTo>
                  <a:lnTo>
                    <a:pt x="270556" y="1157153"/>
                  </a:lnTo>
                  <a:cubicBezTo>
                    <a:pt x="223573" y="1009298"/>
                    <a:pt x="273157" y="853875"/>
                    <a:pt x="384053" y="758976"/>
                  </a:cubicBezTo>
                  <a:lnTo>
                    <a:pt x="398254" y="749079"/>
                  </a:lnTo>
                  <a:lnTo>
                    <a:pt x="374540" y="749079"/>
                  </a:lnTo>
                  <a:cubicBezTo>
                    <a:pt x="167687" y="749079"/>
                    <a:pt x="0" y="581392"/>
                    <a:pt x="0" y="374539"/>
                  </a:cubicBezTo>
                  <a:lnTo>
                    <a:pt x="0" y="124849"/>
                  </a:lnTo>
                  <a:cubicBezTo>
                    <a:pt x="0" y="55897"/>
                    <a:pt x="55897" y="0"/>
                    <a:pt x="124849" y="0"/>
                  </a:cubicBezTo>
                  <a:lnTo>
                    <a:pt x="558186" y="0"/>
                  </a:lnTo>
                  <a:cubicBezTo>
                    <a:pt x="713326" y="0"/>
                    <a:pt x="846435" y="94324"/>
                    <a:pt x="903293" y="22875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7363E7A1-F466-3C91-2303-0F642B7D16A4}"/>
                </a:ext>
              </a:extLst>
            </p:cNvPr>
            <p:cNvGrpSpPr/>
            <p:nvPr/>
          </p:nvGrpSpPr>
          <p:grpSpPr>
            <a:xfrm>
              <a:off x="778397" y="4180297"/>
              <a:ext cx="1465792" cy="1757671"/>
              <a:chOff x="778397" y="4180297"/>
              <a:chExt cx="1465792" cy="1757671"/>
            </a:xfrm>
          </p:grpSpPr>
          <p:sp>
            <p:nvSpPr>
              <p:cNvPr id="58" name="Trapezoid 57">
                <a:extLst>
                  <a:ext uri="{FF2B5EF4-FFF2-40B4-BE49-F238E27FC236}">
                    <a16:creationId xmlns:a16="http://schemas.microsoft.com/office/drawing/2014/main" id="{7B0A4D6C-CCED-94A0-89B0-5B487C396580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7F2FA79-96FF-7EB9-0D98-4654984CC255}"/>
                  </a:ext>
                </a:extLst>
              </p:cNvPr>
              <p:cNvCxnSpPr>
                <a:stCxn id="58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30AF5207-D84E-5000-046B-DB68A52398EF}"/>
                </a:ext>
              </a:extLst>
            </p:cNvPr>
            <p:cNvSpPr/>
            <p:nvPr/>
          </p:nvSpPr>
          <p:spPr>
            <a:xfrm>
              <a:off x="909929" y="4144395"/>
              <a:ext cx="1152460" cy="22628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2CB9B0DC-DE29-FAF4-1D99-73712579FA94}"/>
                </a:ext>
              </a:extLst>
            </p:cNvPr>
            <p:cNvSpPr/>
            <p:nvPr/>
          </p:nvSpPr>
          <p:spPr>
            <a:xfrm rot="334112">
              <a:off x="928250" y="2677106"/>
              <a:ext cx="504692" cy="2005389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apezoid 33">
              <a:extLst>
                <a:ext uri="{FF2B5EF4-FFF2-40B4-BE49-F238E27FC236}">
                  <a16:creationId xmlns:a16="http://schemas.microsoft.com/office/drawing/2014/main" id="{4244748D-3F1C-CE63-4D28-2B755357BC86}"/>
                </a:ext>
              </a:extLst>
            </p:cNvPr>
            <p:cNvSpPr/>
            <p:nvPr/>
          </p:nvSpPr>
          <p:spPr>
            <a:xfrm rot="21265888" flipH="1">
              <a:off x="1534380" y="2652179"/>
              <a:ext cx="504692" cy="2005389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A818553-4753-9544-36B2-905C7595C369}"/>
                </a:ext>
              </a:extLst>
            </p:cNvPr>
            <p:cNvCxnSpPr>
              <a:cxnSpLocks/>
              <a:stCxn id="42" idx="5"/>
              <a:endCxn id="72" idx="0"/>
            </p:cNvCxnSpPr>
            <p:nvPr/>
          </p:nvCxnSpPr>
          <p:spPr>
            <a:xfrm flipH="1">
              <a:off x="1486160" y="2994553"/>
              <a:ext cx="10166" cy="11498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Parallelogram 40">
              <a:extLst>
                <a:ext uri="{FF2B5EF4-FFF2-40B4-BE49-F238E27FC236}">
                  <a16:creationId xmlns:a16="http://schemas.microsoft.com/office/drawing/2014/main" id="{CD5C2A63-A424-9F9A-F2FE-570CE89D27B9}"/>
                </a:ext>
              </a:extLst>
            </p:cNvPr>
            <p:cNvSpPr/>
            <p:nvPr/>
          </p:nvSpPr>
          <p:spPr>
            <a:xfrm rot="12953250" flipV="1">
              <a:off x="1036731" y="2779913"/>
              <a:ext cx="558072" cy="192565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Parallelogram 41">
              <a:extLst>
                <a:ext uri="{FF2B5EF4-FFF2-40B4-BE49-F238E27FC236}">
                  <a16:creationId xmlns:a16="http://schemas.microsoft.com/office/drawing/2014/main" id="{80A0232F-D12E-A3CA-5893-7C1B69A0179F}"/>
                </a:ext>
              </a:extLst>
            </p:cNvPr>
            <p:cNvSpPr/>
            <p:nvPr/>
          </p:nvSpPr>
          <p:spPr>
            <a:xfrm rot="8466287" flipH="1" flipV="1">
              <a:off x="1374617" y="2771344"/>
              <a:ext cx="558072" cy="192565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78BF3C60-9572-FD0D-7407-9999EEA48E51}"/>
                </a:ext>
              </a:extLst>
            </p:cNvPr>
            <p:cNvSpPr/>
            <p:nvPr/>
          </p:nvSpPr>
          <p:spPr>
            <a:xfrm>
              <a:off x="870153" y="1385219"/>
              <a:ext cx="1238275" cy="1456640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BD4321FB-C675-74D5-C938-A6F624B95BD2}"/>
                </a:ext>
              </a:extLst>
            </p:cNvPr>
            <p:cNvGrpSpPr/>
            <p:nvPr/>
          </p:nvGrpSpPr>
          <p:grpSpPr>
            <a:xfrm>
              <a:off x="1439940" y="3179414"/>
              <a:ext cx="98532" cy="910062"/>
              <a:chOff x="2882166" y="1981525"/>
              <a:chExt cx="465808" cy="2639176"/>
            </a:xfrm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1CD1117D-A30F-BF93-ABF5-790DD45B9785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555B9256-495A-E1AC-E727-353B8A97B377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A677EBA9-5ABC-0899-F731-939B7E8F9A9A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B3310FC-D750-40F4-EA44-B5B7CB84449C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24F0EBFF-4D2A-F697-81B6-6C91EC47B6C1}"/>
              </a:ext>
            </a:extLst>
          </p:cNvPr>
          <p:cNvGrpSpPr/>
          <p:nvPr/>
        </p:nvGrpSpPr>
        <p:grpSpPr>
          <a:xfrm>
            <a:off x="705410" y="1030208"/>
            <a:ext cx="2406586" cy="5731144"/>
            <a:chOff x="487612" y="1280164"/>
            <a:chExt cx="2304296" cy="5487546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EBAC92-8F8D-4023-89FE-EFE209C5F8DC}"/>
                </a:ext>
              </a:extLst>
            </p:cNvPr>
            <p:cNvSpPr/>
            <p:nvPr/>
          </p:nvSpPr>
          <p:spPr>
            <a:xfrm rot="19780665">
              <a:off x="1670427" y="6063622"/>
              <a:ext cx="502920" cy="70408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874EF04-B656-4449-B9E2-BC1562D00080}"/>
                </a:ext>
              </a:extLst>
            </p:cNvPr>
            <p:cNvSpPr/>
            <p:nvPr/>
          </p:nvSpPr>
          <p:spPr>
            <a:xfrm rot="2700000">
              <a:off x="907883" y="6109623"/>
              <a:ext cx="502920" cy="70408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1FD2ADB-BDE9-402A-AB2C-95D1CCA6EDCB}"/>
                </a:ext>
              </a:extLst>
            </p:cNvPr>
            <p:cNvSpPr/>
            <p:nvPr/>
          </p:nvSpPr>
          <p:spPr>
            <a:xfrm>
              <a:off x="2286786" y="4096179"/>
              <a:ext cx="502920" cy="70408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95893CA-BD2D-4441-8D82-61A478CDDB2D}"/>
                </a:ext>
              </a:extLst>
            </p:cNvPr>
            <p:cNvSpPr/>
            <p:nvPr/>
          </p:nvSpPr>
          <p:spPr>
            <a:xfrm>
              <a:off x="487612" y="3963637"/>
              <a:ext cx="502920" cy="70408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0A931B86-1775-420B-B6AE-4B7F19557BAA}"/>
                </a:ext>
              </a:extLst>
            </p:cNvPr>
            <p:cNvSpPr/>
            <p:nvPr/>
          </p:nvSpPr>
          <p:spPr>
            <a:xfrm>
              <a:off x="810255" y="4395697"/>
              <a:ext cx="1607390" cy="2057229"/>
            </a:xfrm>
            <a:prstGeom prst="trapezoid">
              <a:avLst>
                <a:gd name="adj" fmla="val 14216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C0D4D942-2583-4F3B-9430-3BE50529B359}"/>
                </a:ext>
              </a:extLst>
            </p:cNvPr>
            <p:cNvSpPr/>
            <p:nvPr/>
          </p:nvSpPr>
          <p:spPr>
            <a:xfrm rot="1714014">
              <a:off x="769303" y="2622917"/>
              <a:ext cx="834743" cy="1885949"/>
            </a:xfrm>
            <a:prstGeom prst="trapezoid">
              <a:avLst>
                <a:gd name="adj" fmla="val 25308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43125B04-EB1F-4483-B123-3D16D62570EF}"/>
                </a:ext>
              </a:extLst>
            </p:cNvPr>
            <p:cNvSpPr/>
            <p:nvPr/>
          </p:nvSpPr>
          <p:spPr>
            <a:xfrm rot="20009071">
              <a:off x="1718609" y="2685892"/>
              <a:ext cx="834743" cy="1885949"/>
            </a:xfrm>
            <a:prstGeom prst="trapezoid">
              <a:avLst>
                <a:gd name="adj" fmla="val 2669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FDE96F7D-783C-4EE4-8705-0FFF1831A477}"/>
                </a:ext>
              </a:extLst>
            </p:cNvPr>
            <p:cNvSpPr/>
            <p:nvPr/>
          </p:nvSpPr>
          <p:spPr>
            <a:xfrm>
              <a:off x="897387" y="2788923"/>
              <a:ext cx="1508759" cy="1885949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E4C11C49-C0E4-4E7C-8437-489B189BEF2E}"/>
                </a:ext>
              </a:extLst>
            </p:cNvPr>
            <p:cNvCxnSpPr/>
            <p:nvPr/>
          </p:nvCxnSpPr>
          <p:spPr>
            <a:xfrm>
              <a:off x="1586085" y="5354516"/>
              <a:ext cx="26421" cy="10559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ounded Rectangle 29">
              <a:extLst>
                <a:ext uri="{FF2B5EF4-FFF2-40B4-BE49-F238E27FC236}">
                  <a16:creationId xmlns:a16="http://schemas.microsoft.com/office/drawing/2014/main" id="{91772025-FD71-455C-857D-20BA9FC42901}"/>
                </a:ext>
              </a:extLst>
            </p:cNvPr>
            <p:cNvSpPr/>
            <p:nvPr/>
          </p:nvSpPr>
          <p:spPr>
            <a:xfrm rot="21154251">
              <a:off x="1938950" y="1565470"/>
              <a:ext cx="521315" cy="1087124"/>
            </a:xfrm>
            <a:custGeom>
              <a:avLst/>
              <a:gdLst>
                <a:gd name="connsiteX0" fmla="*/ 0 w 362859"/>
                <a:gd name="connsiteY0" fmla="*/ 60478 h 1087124"/>
                <a:gd name="connsiteX1" fmla="*/ 60478 w 362859"/>
                <a:gd name="connsiteY1" fmla="*/ 0 h 1087124"/>
                <a:gd name="connsiteX2" fmla="*/ 302381 w 362859"/>
                <a:gd name="connsiteY2" fmla="*/ 0 h 1087124"/>
                <a:gd name="connsiteX3" fmla="*/ 362859 w 362859"/>
                <a:gd name="connsiteY3" fmla="*/ 60478 h 1087124"/>
                <a:gd name="connsiteX4" fmla="*/ 362859 w 362859"/>
                <a:gd name="connsiteY4" fmla="*/ 1026646 h 1087124"/>
                <a:gd name="connsiteX5" fmla="*/ 302381 w 362859"/>
                <a:gd name="connsiteY5" fmla="*/ 1087124 h 1087124"/>
                <a:gd name="connsiteX6" fmla="*/ 60478 w 362859"/>
                <a:gd name="connsiteY6" fmla="*/ 1087124 h 1087124"/>
                <a:gd name="connsiteX7" fmla="*/ 0 w 362859"/>
                <a:gd name="connsiteY7" fmla="*/ 1026646 h 1087124"/>
                <a:gd name="connsiteX8" fmla="*/ 0 w 362859"/>
                <a:gd name="connsiteY8" fmla="*/ 60478 h 1087124"/>
                <a:gd name="connsiteX0" fmla="*/ 0 w 475938"/>
                <a:gd name="connsiteY0" fmla="*/ 60478 h 1087124"/>
                <a:gd name="connsiteX1" fmla="*/ 60478 w 475938"/>
                <a:gd name="connsiteY1" fmla="*/ 0 h 1087124"/>
                <a:gd name="connsiteX2" fmla="*/ 302381 w 475938"/>
                <a:gd name="connsiteY2" fmla="*/ 0 h 1087124"/>
                <a:gd name="connsiteX3" fmla="*/ 362859 w 475938"/>
                <a:gd name="connsiteY3" fmla="*/ 60478 h 1087124"/>
                <a:gd name="connsiteX4" fmla="*/ 362859 w 475938"/>
                <a:gd name="connsiteY4" fmla="*/ 1026646 h 1087124"/>
                <a:gd name="connsiteX5" fmla="*/ 302381 w 475938"/>
                <a:gd name="connsiteY5" fmla="*/ 1087124 h 1087124"/>
                <a:gd name="connsiteX6" fmla="*/ 60478 w 475938"/>
                <a:gd name="connsiteY6" fmla="*/ 1087124 h 1087124"/>
                <a:gd name="connsiteX7" fmla="*/ 0 w 475938"/>
                <a:gd name="connsiteY7" fmla="*/ 1026646 h 1087124"/>
                <a:gd name="connsiteX8" fmla="*/ 0 w 475938"/>
                <a:gd name="connsiteY8" fmla="*/ 60478 h 1087124"/>
                <a:gd name="connsiteX0" fmla="*/ 0 w 521315"/>
                <a:gd name="connsiteY0" fmla="*/ 60478 h 1087124"/>
                <a:gd name="connsiteX1" fmla="*/ 60478 w 521315"/>
                <a:gd name="connsiteY1" fmla="*/ 0 h 1087124"/>
                <a:gd name="connsiteX2" fmla="*/ 302381 w 521315"/>
                <a:gd name="connsiteY2" fmla="*/ 0 h 1087124"/>
                <a:gd name="connsiteX3" fmla="*/ 362859 w 521315"/>
                <a:gd name="connsiteY3" fmla="*/ 60478 h 1087124"/>
                <a:gd name="connsiteX4" fmla="*/ 362859 w 521315"/>
                <a:gd name="connsiteY4" fmla="*/ 1026646 h 1087124"/>
                <a:gd name="connsiteX5" fmla="*/ 302381 w 521315"/>
                <a:gd name="connsiteY5" fmla="*/ 1087124 h 1087124"/>
                <a:gd name="connsiteX6" fmla="*/ 60478 w 521315"/>
                <a:gd name="connsiteY6" fmla="*/ 1087124 h 1087124"/>
                <a:gd name="connsiteX7" fmla="*/ 0 w 521315"/>
                <a:gd name="connsiteY7" fmla="*/ 1026646 h 1087124"/>
                <a:gd name="connsiteX8" fmla="*/ 0 w 521315"/>
                <a:gd name="connsiteY8" fmla="*/ 60478 h 108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1315" h="1087124">
                  <a:moveTo>
                    <a:pt x="0" y="60478"/>
                  </a:moveTo>
                  <a:cubicBezTo>
                    <a:pt x="0" y="27077"/>
                    <a:pt x="27077" y="0"/>
                    <a:pt x="60478" y="0"/>
                  </a:cubicBezTo>
                  <a:lnTo>
                    <a:pt x="302381" y="0"/>
                  </a:lnTo>
                  <a:cubicBezTo>
                    <a:pt x="335782" y="0"/>
                    <a:pt x="362859" y="27077"/>
                    <a:pt x="362859" y="60478"/>
                  </a:cubicBezTo>
                  <a:cubicBezTo>
                    <a:pt x="526120" y="273419"/>
                    <a:pt x="617287" y="39174"/>
                    <a:pt x="362859" y="1026646"/>
                  </a:cubicBezTo>
                  <a:cubicBezTo>
                    <a:pt x="362859" y="1060047"/>
                    <a:pt x="335782" y="1087124"/>
                    <a:pt x="302381" y="1087124"/>
                  </a:cubicBezTo>
                  <a:lnTo>
                    <a:pt x="60478" y="1087124"/>
                  </a:lnTo>
                  <a:cubicBezTo>
                    <a:pt x="27077" y="1087124"/>
                    <a:pt x="0" y="1060047"/>
                    <a:pt x="0" y="1026646"/>
                  </a:cubicBezTo>
                  <a:lnTo>
                    <a:pt x="0" y="60478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856F38E6-2C60-2475-CBC3-2B41A01F3D92}"/>
                </a:ext>
              </a:extLst>
            </p:cNvPr>
            <p:cNvSpPr/>
            <p:nvPr/>
          </p:nvSpPr>
          <p:spPr>
            <a:xfrm rot="1500607">
              <a:off x="498716" y="2733428"/>
              <a:ext cx="1248089" cy="2394387"/>
            </a:xfrm>
            <a:custGeom>
              <a:avLst/>
              <a:gdLst>
                <a:gd name="connsiteX0" fmla="*/ 80135 w 1590276"/>
                <a:gd name="connsiteY0" fmla="*/ 266257 h 1914594"/>
                <a:gd name="connsiteX1" fmla="*/ 168365 w 1590276"/>
                <a:gd name="connsiteY1" fmla="*/ 222710 h 1914594"/>
                <a:gd name="connsiteX2" fmla="*/ 266243 w 1590276"/>
                <a:gd name="connsiteY2" fmla="*/ 189357 h 1914594"/>
                <a:gd name="connsiteX3" fmla="*/ 296289 w 1590276"/>
                <a:gd name="connsiteY3" fmla="*/ 179775 h 1914594"/>
                <a:gd name="connsiteX4" fmla="*/ 296058 w 1590276"/>
                <a:gd name="connsiteY4" fmla="*/ 179292 h 1914594"/>
                <a:gd name="connsiteX5" fmla="*/ 638686 w 1590276"/>
                <a:gd name="connsiteY5" fmla="*/ 0 h 1914594"/>
                <a:gd name="connsiteX6" fmla="*/ 1590276 w 1590276"/>
                <a:gd name="connsiteY6" fmla="*/ 1672562 h 1914594"/>
                <a:gd name="connsiteX7" fmla="*/ 1127753 w 1590276"/>
                <a:gd name="connsiteY7" fmla="*/ 1914594 h 1914594"/>
                <a:gd name="connsiteX8" fmla="*/ 838480 w 1590276"/>
                <a:gd name="connsiteY8" fmla="*/ 1311036 h 1914594"/>
                <a:gd name="connsiteX9" fmla="*/ 484889 w 1590276"/>
                <a:gd name="connsiteY9" fmla="*/ 1311036 h 1914594"/>
                <a:gd name="connsiteX10" fmla="*/ 484889 w 1590276"/>
                <a:gd name="connsiteY10" fmla="*/ 809932 h 1914594"/>
                <a:gd name="connsiteX11" fmla="*/ 459960 w 1590276"/>
                <a:gd name="connsiteY11" fmla="*/ 816772 h 1914594"/>
                <a:gd name="connsiteX12" fmla="*/ 150499 w 1590276"/>
                <a:gd name="connsiteY12" fmla="*/ 715234 h 1914594"/>
                <a:gd name="connsiteX13" fmla="*/ 80135 w 1590276"/>
                <a:gd name="connsiteY13" fmla="*/ 266257 h 1914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90276" h="1914594">
                  <a:moveTo>
                    <a:pt x="80135" y="266257"/>
                  </a:moveTo>
                  <a:cubicBezTo>
                    <a:pt x="103497" y="249626"/>
                    <a:pt x="132628" y="234930"/>
                    <a:pt x="168365" y="222710"/>
                  </a:cubicBezTo>
                  <a:cubicBezTo>
                    <a:pt x="204101" y="210489"/>
                    <a:pt x="236555" y="199304"/>
                    <a:pt x="266243" y="189357"/>
                  </a:cubicBezTo>
                  <a:lnTo>
                    <a:pt x="296289" y="179775"/>
                  </a:lnTo>
                  <a:lnTo>
                    <a:pt x="296058" y="179292"/>
                  </a:lnTo>
                  <a:lnTo>
                    <a:pt x="638686" y="0"/>
                  </a:lnTo>
                  <a:cubicBezTo>
                    <a:pt x="782112" y="635371"/>
                    <a:pt x="1078538" y="1091737"/>
                    <a:pt x="1590276" y="1672562"/>
                  </a:cubicBezTo>
                  <a:lnTo>
                    <a:pt x="1127753" y="1914594"/>
                  </a:lnTo>
                  <a:lnTo>
                    <a:pt x="838480" y="1311036"/>
                  </a:lnTo>
                  <a:lnTo>
                    <a:pt x="484889" y="1311036"/>
                  </a:lnTo>
                  <a:lnTo>
                    <a:pt x="484889" y="809932"/>
                  </a:lnTo>
                  <a:lnTo>
                    <a:pt x="459960" y="816772"/>
                  </a:lnTo>
                  <a:cubicBezTo>
                    <a:pt x="349375" y="835950"/>
                    <a:pt x="232461" y="801844"/>
                    <a:pt x="150499" y="715234"/>
                  </a:cubicBezTo>
                  <a:cubicBezTo>
                    <a:pt x="35753" y="593979"/>
                    <a:pt x="-83398" y="382681"/>
                    <a:pt x="80135" y="26625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1E36F771-4411-4ACC-F799-75A8C009C6F1}"/>
                </a:ext>
              </a:extLst>
            </p:cNvPr>
            <p:cNvSpPr/>
            <p:nvPr/>
          </p:nvSpPr>
          <p:spPr>
            <a:xfrm rot="19739065" flipH="1">
              <a:off x="1543819" y="2721658"/>
              <a:ext cx="1248089" cy="2387707"/>
            </a:xfrm>
            <a:custGeom>
              <a:avLst/>
              <a:gdLst>
                <a:gd name="connsiteX0" fmla="*/ 80135 w 1590276"/>
                <a:gd name="connsiteY0" fmla="*/ 266257 h 1914594"/>
                <a:gd name="connsiteX1" fmla="*/ 168365 w 1590276"/>
                <a:gd name="connsiteY1" fmla="*/ 222710 h 1914594"/>
                <a:gd name="connsiteX2" fmla="*/ 266243 w 1590276"/>
                <a:gd name="connsiteY2" fmla="*/ 189357 h 1914594"/>
                <a:gd name="connsiteX3" fmla="*/ 296289 w 1590276"/>
                <a:gd name="connsiteY3" fmla="*/ 179775 h 1914594"/>
                <a:gd name="connsiteX4" fmla="*/ 296058 w 1590276"/>
                <a:gd name="connsiteY4" fmla="*/ 179292 h 1914594"/>
                <a:gd name="connsiteX5" fmla="*/ 638686 w 1590276"/>
                <a:gd name="connsiteY5" fmla="*/ 0 h 1914594"/>
                <a:gd name="connsiteX6" fmla="*/ 1590276 w 1590276"/>
                <a:gd name="connsiteY6" fmla="*/ 1672562 h 1914594"/>
                <a:gd name="connsiteX7" fmla="*/ 1127753 w 1590276"/>
                <a:gd name="connsiteY7" fmla="*/ 1914594 h 1914594"/>
                <a:gd name="connsiteX8" fmla="*/ 838480 w 1590276"/>
                <a:gd name="connsiteY8" fmla="*/ 1311036 h 1914594"/>
                <a:gd name="connsiteX9" fmla="*/ 484889 w 1590276"/>
                <a:gd name="connsiteY9" fmla="*/ 1311036 h 1914594"/>
                <a:gd name="connsiteX10" fmla="*/ 484889 w 1590276"/>
                <a:gd name="connsiteY10" fmla="*/ 809932 h 1914594"/>
                <a:gd name="connsiteX11" fmla="*/ 459960 w 1590276"/>
                <a:gd name="connsiteY11" fmla="*/ 816772 h 1914594"/>
                <a:gd name="connsiteX12" fmla="*/ 150499 w 1590276"/>
                <a:gd name="connsiteY12" fmla="*/ 715234 h 1914594"/>
                <a:gd name="connsiteX13" fmla="*/ 80135 w 1590276"/>
                <a:gd name="connsiteY13" fmla="*/ 266257 h 1914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90276" h="1914594">
                  <a:moveTo>
                    <a:pt x="80135" y="266257"/>
                  </a:moveTo>
                  <a:cubicBezTo>
                    <a:pt x="103497" y="249626"/>
                    <a:pt x="132628" y="234930"/>
                    <a:pt x="168365" y="222710"/>
                  </a:cubicBezTo>
                  <a:cubicBezTo>
                    <a:pt x="204101" y="210489"/>
                    <a:pt x="236555" y="199304"/>
                    <a:pt x="266243" y="189357"/>
                  </a:cubicBezTo>
                  <a:lnTo>
                    <a:pt x="296289" y="179775"/>
                  </a:lnTo>
                  <a:lnTo>
                    <a:pt x="296058" y="179292"/>
                  </a:lnTo>
                  <a:lnTo>
                    <a:pt x="638686" y="0"/>
                  </a:lnTo>
                  <a:cubicBezTo>
                    <a:pt x="782112" y="635371"/>
                    <a:pt x="1078538" y="1091737"/>
                    <a:pt x="1590276" y="1672562"/>
                  </a:cubicBezTo>
                  <a:lnTo>
                    <a:pt x="1127753" y="1914594"/>
                  </a:lnTo>
                  <a:lnTo>
                    <a:pt x="838480" y="1311036"/>
                  </a:lnTo>
                  <a:lnTo>
                    <a:pt x="484889" y="1311036"/>
                  </a:lnTo>
                  <a:lnTo>
                    <a:pt x="484889" y="809932"/>
                  </a:lnTo>
                  <a:lnTo>
                    <a:pt x="459960" y="816772"/>
                  </a:lnTo>
                  <a:cubicBezTo>
                    <a:pt x="349375" y="835950"/>
                    <a:pt x="232461" y="801844"/>
                    <a:pt x="150499" y="715234"/>
                  </a:cubicBezTo>
                  <a:cubicBezTo>
                    <a:pt x="35753" y="593979"/>
                    <a:pt x="-83398" y="382681"/>
                    <a:pt x="80135" y="26625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95512F60-9C26-F713-8726-795F99FD29B0}"/>
                </a:ext>
              </a:extLst>
            </p:cNvPr>
            <p:cNvGrpSpPr/>
            <p:nvPr/>
          </p:nvGrpSpPr>
          <p:grpSpPr>
            <a:xfrm>
              <a:off x="1192488" y="2939816"/>
              <a:ext cx="895958" cy="201134"/>
              <a:chOff x="3471419" y="3042077"/>
              <a:chExt cx="895958" cy="201134"/>
            </a:xfrm>
            <a:solidFill>
              <a:schemeClr val="bg1"/>
            </a:solidFill>
          </p:grpSpPr>
          <p:sp>
            <p:nvSpPr>
              <p:cNvPr id="89" name="Parallelogram 88">
                <a:extLst>
                  <a:ext uri="{FF2B5EF4-FFF2-40B4-BE49-F238E27FC236}">
                    <a16:creationId xmlns:a16="http://schemas.microsoft.com/office/drawing/2014/main" id="{06E71A8D-61F6-BAEE-7AC4-E68E8C3A6531}"/>
                  </a:ext>
                </a:extLst>
              </p:cNvPr>
              <p:cNvSpPr/>
              <p:nvPr/>
            </p:nvSpPr>
            <p:spPr>
              <a:xfrm rot="12953250" flipV="1">
                <a:off x="3471419" y="3050646"/>
                <a:ext cx="558072" cy="192565"/>
              </a:xfrm>
              <a:prstGeom prst="parallelogram">
                <a:avLst>
                  <a:gd name="adj" fmla="val 79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Parallelogram 89">
                <a:extLst>
                  <a:ext uri="{FF2B5EF4-FFF2-40B4-BE49-F238E27FC236}">
                    <a16:creationId xmlns:a16="http://schemas.microsoft.com/office/drawing/2014/main" id="{333F0978-EA66-301F-4857-DBC24ABA010C}"/>
                  </a:ext>
                </a:extLst>
              </p:cNvPr>
              <p:cNvSpPr/>
              <p:nvPr/>
            </p:nvSpPr>
            <p:spPr>
              <a:xfrm rot="8466287" flipH="1" flipV="1">
                <a:off x="3809305" y="3042077"/>
                <a:ext cx="558072" cy="192565"/>
              </a:xfrm>
              <a:prstGeom prst="parallelogram">
                <a:avLst>
                  <a:gd name="adj" fmla="val 79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5E79A4D-A9F3-419C-B6F8-30D45297ACE3}"/>
                </a:ext>
              </a:extLst>
            </p:cNvPr>
            <p:cNvSpPr/>
            <p:nvPr/>
          </p:nvSpPr>
          <p:spPr>
            <a:xfrm>
              <a:off x="1023117" y="1280164"/>
              <a:ext cx="1257300" cy="17602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ounded Rectangle 29">
              <a:extLst>
                <a:ext uri="{FF2B5EF4-FFF2-40B4-BE49-F238E27FC236}">
                  <a16:creationId xmlns:a16="http://schemas.microsoft.com/office/drawing/2014/main" id="{2B23E829-5CE4-FC3A-BF8C-D0283FD2B725}"/>
                </a:ext>
              </a:extLst>
            </p:cNvPr>
            <p:cNvSpPr/>
            <p:nvPr/>
          </p:nvSpPr>
          <p:spPr>
            <a:xfrm rot="445749" flipH="1">
              <a:off x="889598" y="1581541"/>
              <a:ext cx="411905" cy="1087124"/>
            </a:xfrm>
            <a:custGeom>
              <a:avLst/>
              <a:gdLst>
                <a:gd name="connsiteX0" fmla="*/ 0 w 362859"/>
                <a:gd name="connsiteY0" fmla="*/ 60478 h 1087124"/>
                <a:gd name="connsiteX1" fmla="*/ 60478 w 362859"/>
                <a:gd name="connsiteY1" fmla="*/ 0 h 1087124"/>
                <a:gd name="connsiteX2" fmla="*/ 302381 w 362859"/>
                <a:gd name="connsiteY2" fmla="*/ 0 h 1087124"/>
                <a:gd name="connsiteX3" fmla="*/ 362859 w 362859"/>
                <a:gd name="connsiteY3" fmla="*/ 60478 h 1087124"/>
                <a:gd name="connsiteX4" fmla="*/ 362859 w 362859"/>
                <a:gd name="connsiteY4" fmla="*/ 1026646 h 1087124"/>
                <a:gd name="connsiteX5" fmla="*/ 302381 w 362859"/>
                <a:gd name="connsiteY5" fmla="*/ 1087124 h 1087124"/>
                <a:gd name="connsiteX6" fmla="*/ 60478 w 362859"/>
                <a:gd name="connsiteY6" fmla="*/ 1087124 h 1087124"/>
                <a:gd name="connsiteX7" fmla="*/ 0 w 362859"/>
                <a:gd name="connsiteY7" fmla="*/ 1026646 h 1087124"/>
                <a:gd name="connsiteX8" fmla="*/ 0 w 362859"/>
                <a:gd name="connsiteY8" fmla="*/ 60478 h 1087124"/>
                <a:gd name="connsiteX0" fmla="*/ 0 w 475938"/>
                <a:gd name="connsiteY0" fmla="*/ 60478 h 1087124"/>
                <a:gd name="connsiteX1" fmla="*/ 60478 w 475938"/>
                <a:gd name="connsiteY1" fmla="*/ 0 h 1087124"/>
                <a:gd name="connsiteX2" fmla="*/ 302381 w 475938"/>
                <a:gd name="connsiteY2" fmla="*/ 0 h 1087124"/>
                <a:gd name="connsiteX3" fmla="*/ 362859 w 475938"/>
                <a:gd name="connsiteY3" fmla="*/ 60478 h 1087124"/>
                <a:gd name="connsiteX4" fmla="*/ 362859 w 475938"/>
                <a:gd name="connsiteY4" fmla="*/ 1026646 h 1087124"/>
                <a:gd name="connsiteX5" fmla="*/ 302381 w 475938"/>
                <a:gd name="connsiteY5" fmla="*/ 1087124 h 1087124"/>
                <a:gd name="connsiteX6" fmla="*/ 60478 w 475938"/>
                <a:gd name="connsiteY6" fmla="*/ 1087124 h 1087124"/>
                <a:gd name="connsiteX7" fmla="*/ 0 w 475938"/>
                <a:gd name="connsiteY7" fmla="*/ 1026646 h 1087124"/>
                <a:gd name="connsiteX8" fmla="*/ 0 w 475938"/>
                <a:gd name="connsiteY8" fmla="*/ 60478 h 1087124"/>
                <a:gd name="connsiteX0" fmla="*/ 0 w 521315"/>
                <a:gd name="connsiteY0" fmla="*/ 60478 h 1087124"/>
                <a:gd name="connsiteX1" fmla="*/ 60478 w 521315"/>
                <a:gd name="connsiteY1" fmla="*/ 0 h 1087124"/>
                <a:gd name="connsiteX2" fmla="*/ 302381 w 521315"/>
                <a:gd name="connsiteY2" fmla="*/ 0 h 1087124"/>
                <a:gd name="connsiteX3" fmla="*/ 362859 w 521315"/>
                <a:gd name="connsiteY3" fmla="*/ 60478 h 1087124"/>
                <a:gd name="connsiteX4" fmla="*/ 362859 w 521315"/>
                <a:gd name="connsiteY4" fmla="*/ 1026646 h 1087124"/>
                <a:gd name="connsiteX5" fmla="*/ 302381 w 521315"/>
                <a:gd name="connsiteY5" fmla="*/ 1087124 h 1087124"/>
                <a:gd name="connsiteX6" fmla="*/ 60478 w 521315"/>
                <a:gd name="connsiteY6" fmla="*/ 1087124 h 1087124"/>
                <a:gd name="connsiteX7" fmla="*/ 0 w 521315"/>
                <a:gd name="connsiteY7" fmla="*/ 1026646 h 1087124"/>
                <a:gd name="connsiteX8" fmla="*/ 0 w 521315"/>
                <a:gd name="connsiteY8" fmla="*/ 60478 h 108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1315" h="1087124">
                  <a:moveTo>
                    <a:pt x="0" y="60478"/>
                  </a:moveTo>
                  <a:cubicBezTo>
                    <a:pt x="0" y="27077"/>
                    <a:pt x="27077" y="0"/>
                    <a:pt x="60478" y="0"/>
                  </a:cubicBezTo>
                  <a:lnTo>
                    <a:pt x="302381" y="0"/>
                  </a:lnTo>
                  <a:cubicBezTo>
                    <a:pt x="335782" y="0"/>
                    <a:pt x="362859" y="27077"/>
                    <a:pt x="362859" y="60478"/>
                  </a:cubicBezTo>
                  <a:cubicBezTo>
                    <a:pt x="526120" y="273419"/>
                    <a:pt x="617287" y="39174"/>
                    <a:pt x="362859" y="1026646"/>
                  </a:cubicBezTo>
                  <a:cubicBezTo>
                    <a:pt x="362859" y="1060047"/>
                    <a:pt x="335782" y="1087124"/>
                    <a:pt x="302381" y="1087124"/>
                  </a:cubicBezTo>
                  <a:lnTo>
                    <a:pt x="60478" y="1087124"/>
                  </a:lnTo>
                  <a:cubicBezTo>
                    <a:pt x="27077" y="1087124"/>
                    <a:pt x="0" y="1060047"/>
                    <a:pt x="0" y="1026646"/>
                  </a:cubicBezTo>
                  <a:lnTo>
                    <a:pt x="0" y="60478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3C2E3F15-BB96-7689-76B3-2E8B782AC6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41748" y="3300190"/>
              <a:ext cx="7035" cy="133717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A7D08F3A-39B3-A5CE-18A5-205215BF3106}"/>
              </a:ext>
            </a:extLst>
          </p:cNvPr>
          <p:cNvSpPr txBox="1"/>
          <p:nvPr/>
        </p:nvSpPr>
        <p:spPr>
          <a:xfrm>
            <a:off x="1218043" y="340931"/>
            <a:ext cx="1655264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William Carter</a:t>
            </a:r>
          </a:p>
          <a:p>
            <a:r>
              <a:rPr lang="en-US" sz="1100" dirty="0"/>
              <a:t>D&amp;C 52:31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4634285-5922-F93E-2CA1-220FD50E95A7}"/>
              </a:ext>
            </a:extLst>
          </p:cNvPr>
          <p:cNvGrpSpPr/>
          <p:nvPr/>
        </p:nvGrpSpPr>
        <p:grpSpPr>
          <a:xfrm>
            <a:off x="9035847" y="1189219"/>
            <a:ext cx="2373450" cy="5564019"/>
            <a:chOff x="4270078" y="454521"/>
            <a:chExt cx="2683494" cy="6290847"/>
          </a:xfrm>
        </p:grpSpPr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15A3854D-5B9A-5B08-E694-7A29D29DC2BD}"/>
                </a:ext>
              </a:extLst>
            </p:cNvPr>
            <p:cNvSpPr/>
            <p:nvPr/>
          </p:nvSpPr>
          <p:spPr>
            <a:xfrm flipH="1">
              <a:off x="4510124" y="1632883"/>
              <a:ext cx="2274539" cy="195138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0" name="Round Diagonal Corner Rectangle 193">
              <a:extLst>
                <a:ext uri="{FF2B5EF4-FFF2-40B4-BE49-F238E27FC236}">
                  <a16:creationId xmlns:a16="http://schemas.microsoft.com/office/drawing/2014/main" id="{406C0D5F-69C5-2E9E-F51E-ED7529CBB765}"/>
                </a:ext>
              </a:extLst>
            </p:cNvPr>
            <p:cNvSpPr/>
            <p:nvPr/>
          </p:nvSpPr>
          <p:spPr>
            <a:xfrm rot="892649" flipH="1">
              <a:off x="5973890" y="1236153"/>
              <a:ext cx="861060" cy="942842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1" name="Round Diagonal Corner Rectangle 194">
              <a:extLst>
                <a:ext uri="{FF2B5EF4-FFF2-40B4-BE49-F238E27FC236}">
                  <a16:creationId xmlns:a16="http://schemas.microsoft.com/office/drawing/2014/main" id="{F38231B0-1646-12C3-F78B-86AF3AFB63C3}"/>
                </a:ext>
              </a:extLst>
            </p:cNvPr>
            <p:cNvSpPr/>
            <p:nvPr/>
          </p:nvSpPr>
          <p:spPr>
            <a:xfrm rot="3096286" flipH="1">
              <a:off x="4400575" y="1273023"/>
              <a:ext cx="856193" cy="948201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A0B1154E-1D6B-F81D-C349-53B55BA17A23}"/>
                </a:ext>
              </a:extLst>
            </p:cNvPr>
            <p:cNvSpPr/>
            <p:nvPr/>
          </p:nvSpPr>
          <p:spPr>
            <a:xfrm rot="1928098" flipH="1">
              <a:off x="4270078" y="3618941"/>
              <a:ext cx="573092" cy="109245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EB74D1C3-E0FD-6D1A-B427-A159BBCE4D81}"/>
                </a:ext>
              </a:extLst>
            </p:cNvPr>
            <p:cNvSpPr/>
            <p:nvPr/>
          </p:nvSpPr>
          <p:spPr>
            <a:xfrm rot="18952234" flipH="1">
              <a:off x="6353262" y="3523644"/>
              <a:ext cx="600310" cy="109245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3A85910B-4838-F961-DAED-D23DAD49BB5C}"/>
                </a:ext>
              </a:extLst>
            </p:cNvPr>
            <p:cNvSpPr/>
            <p:nvPr/>
          </p:nvSpPr>
          <p:spPr>
            <a:xfrm rot="2247591" flipH="1">
              <a:off x="4973533" y="5652911"/>
              <a:ext cx="494706" cy="109245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4B0AD328-9586-9A60-F6E3-68670916BD5D}"/>
                </a:ext>
              </a:extLst>
            </p:cNvPr>
            <p:cNvSpPr/>
            <p:nvPr/>
          </p:nvSpPr>
          <p:spPr>
            <a:xfrm rot="18952234" flipH="1">
              <a:off x="5544631" y="5631301"/>
              <a:ext cx="492339" cy="109245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6" name="Trapezoid 145">
              <a:extLst>
                <a:ext uri="{FF2B5EF4-FFF2-40B4-BE49-F238E27FC236}">
                  <a16:creationId xmlns:a16="http://schemas.microsoft.com/office/drawing/2014/main" id="{8E8BA87B-E4B8-EEC0-E83E-44666BFE773D}"/>
                </a:ext>
              </a:extLst>
            </p:cNvPr>
            <p:cNvSpPr/>
            <p:nvPr/>
          </p:nvSpPr>
          <p:spPr>
            <a:xfrm rot="1430708" flipH="1">
              <a:off x="4469016" y="2382250"/>
              <a:ext cx="1056518" cy="1948647"/>
            </a:xfrm>
            <a:prstGeom prst="trapezoid">
              <a:avLst/>
            </a:prstGeom>
            <a:solidFill>
              <a:srgbClr val="DB8D1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7" name="Trapezoid 146">
              <a:extLst>
                <a:ext uri="{FF2B5EF4-FFF2-40B4-BE49-F238E27FC236}">
                  <a16:creationId xmlns:a16="http://schemas.microsoft.com/office/drawing/2014/main" id="{25B93C9F-C56A-8E82-D9C9-3C1D002679D7}"/>
                </a:ext>
              </a:extLst>
            </p:cNvPr>
            <p:cNvSpPr/>
            <p:nvPr/>
          </p:nvSpPr>
          <p:spPr>
            <a:xfrm rot="19809709" flipH="1">
              <a:off x="5622181" y="2318403"/>
              <a:ext cx="1056518" cy="1948647"/>
            </a:xfrm>
            <a:prstGeom prst="trapezoid">
              <a:avLst/>
            </a:prstGeom>
            <a:solidFill>
              <a:srgbClr val="DB8D1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9" name="Trapezoid 148">
              <a:extLst>
                <a:ext uri="{FF2B5EF4-FFF2-40B4-BE49-F238E27FC236}">
                  <a16:creationId xmlns:a16="http://schemas.microsoft.com/office/drawing/2014/main" id="{1FBF6CB3-B547-2D73-BE71-D7C9697DB330}"/>
                </a:ext>
              </a:extLst>
            </p:cNvPr>
            <p:cNvSpPr/>
            <p:nvPr/>
          </p:nvSpPr>
          <p:spPr>
            <a:xfrm flipH="1">
              <a:off x="4791729" y="2633013"/>
              <a:ext cx="1576160" cy="3560431"/>
            </a:xfrm>
            <a:prstGeom prst="trapezoid">
              <a:avLst/>
            </a:prstGeom>
            <a:solidFill>
              <a:srgbClr val="DB8D1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80991061-0234-AC32-7E97-E868867178DD}"/>
                </a:ext>
              </a:extLst>
            </p:cNvPr>
            <p:cNvSpPr/>
            <p:nvPr/>
          </p:nvSpPr>
          <p:spPr>
            <a:xfrm flipH="1">
              <a:off x="4865614" y="770924"/>
              <a:ext cx="1502278" cy="204167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57FFCFD-886D-5935-8D87-5F0AC830D97B}"/>
                </a:ext>
              </a:extLst>
            </p:cNvPr>
            <p:cNvSpPr/>
            <p:nvPr/>
          </p:nvSpPr>
          <p:spPr>
            <a:xfrm rot="16523337" flipH="1">
              <a:off x="5136210" y="64632"/>
              <a:ext cx="1075138" cy="1854915"/>
            </a:xfrm>
            <a:custGeom>
              <a:avLst/>
              <a:gdLst>
                <a:gd name="connsiteX0" fmla="*/ 614 w 1075138"/>
                <a:gd name="connsiteY0" fmla="*/ 1220121 h 1854915"/>
                <a:gd name="connsiteX1" fmla="*/ 241909 w 1075138"/>
                <a:gd name="connsiteY1" fmla="*/ 1630349 h 1854915"/>
                <a:gd name="connsiteX2" fmla="*/ 702381 w 1075138"/>
                <a:gd name="connsiteY2" fmla="*/ 1854915 h 1854915"/>
                <a:gd name="connsiteX3" fmla="*/ 891098 w 1075138"/>
                <a:gd name="connsiteY3" fmla="*/ 1467949 h 1854915"/>
                <a:gd name="connsiteX4" fmla="*/ 828645 w 1075138"/>
                <a:gd name="connsiteY4" fmla="*/ 996134 h 1854915"/>
                <a:gd name="connsiteX5" fmla="*/ 799310 w 1075138"/>
                <a:gd name="connsiteY5" fmla="*/ 968546 h 1854915"/>
                <a:gd name="connsiteX6" fmla="*/ 825369 w 1075138"/>
                <a:gd name="connsiteY6" fmla="*/ 960457 h 1854915"/>
                <a:gd name="connsiteX7" fmla="*/ 1075138 w 1075138"/>
                <a:gd name="connsiteY7" fmla="*/ 583643 h 1854915"/>
                <a:gd name="connsiteX8" fmla="*/ 1075138 w 1075138"/>
                <a:gd name="connsiteY8" fmla="*/ 0 h 1854915"/>
                <a:gd name="connsiteX9" fmla="*/ 666188 w 1075138"/>
                <a:gd name="connsiteY9" fmla="*/ 0 h 1854915"/>
                <a:gd name="connsiteX10" fmla="*/ 257237 w 1075138"/>
                <a:gd name="connsiteY10" fmla="*/ 408951 h 1854915"/>
                <a:gd name="connsiteX11" fmla="*/ 257237 w 1075138"/>
                <a:gd name="connsiteY11" fmla="*/ 679824 h 1854915"/>
                <a:gd name="connsiteX12" fmla="*/ 232380 w 1075138"/>
                <a:gd name="connsiteY12" fmla="*/ 667701 h 1854915"/>
                <a:gd name="connsiteX13" fmla="*/ 43662 w 1075138"/>
                <a:gd name="connsiteY13" fmla="*/ 1054667 h 1854915"/>
                <a:gd name="connsiteX14" fmla="*/ 614 w 1075138"/>
                <a:gd name="connsiteY14" fmla="*/ 1220121 h 1854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75138" h="1854915">
                  <a:moveTo>
                    <a:pt x="614" y="1220121"/>
                  </a:moveTo>
                  <a:cubicBezTo>
                    <a:pt x="-8375" y="1387657"/>
                    <a:pt x="81623" y="1552179"/>
                    <a:pt x="241909" y="1630349"/>
                  </a:cubicBezTo>
                  <a:lnTo>
                    <a:pt x="702381" y="1854915"/>
                  </a:lnTo>
                  <a:lnTo>
                    <a:pt x="891098" y="1467949"/>
                  </a:lnTo>
                  <a:cubicBezTo>
                    <a:pt x="969268" y="1307663"/>
                    <a:pt x="938883" y="1122612"/>
                    <a:pt x="828645" y="996134"/>
                  </a:cubicBezTo>
                  <a:lnTo>
                    <a:pt x="799310" y="968546"/>
                  </a:lnTo>
                  <a:lnTo>
                    <a:pt x="825369" y="960457"/>
                  </a:lnTo>
                  <a:cubicBezTo>
                    <a:pt x="972148" y="898374"/>
                    <a:pt x="1075138" y="753036"/>
                    <a:pt x="1075138" y="583643"/>
                  </a:cubicBezTo>
                  <a:lnTo>
                    <a:pt x="1075138" y="0"/>
                  </a:lnTo>
                  <a:lnTo>
                    <a:pt x="666188" y="0"/>
                  </a:lnTo>
                  <a:cubicBezTo>
                    <a:pt x="440331" y="0"/>
                    <a:pt x="257237" y="183094"/>
                    <a:pt x="257237" y="408951"/>
                  </a:cubicBezTo>
                  <a:lnTo>
                    <a:pt x="257237" y="679824"/>
                  </a:lnTo>
                  <a:lnTo>
                    <a:pt x="232380" y="667701"/>
                  </a:lnTo>
                  <a:lnTo>
                    <a:pt x="43662" y="1054667"/>
                  </a:lnTo>
                  <a:cubicBezTo>
                    <a:pt x="17606" y="1108095"/>
                    <a:pt x="3611" y="1164276"/>
                    <a:pt x="614" y="1220121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2" name="Trapezoid 151">
              <a:extLst>
                <a:ext uri="{FF2B5EF4-FFF2-40B4-BE49-F238E27FC236}">
                  <a16:creationId xmlns:a16="http://schemas.microsoft.com/office/drawing/2014/main" id="{E45C91BE-C28F-CF40-C5A7-E92505CB903E}"/>
                </a:ext>
              </a:extLst>
            </p:cNvPr>
            <p:cNvSpPr/>
            <p:nvPr/>
          </p:nvSpPr>
          <p:spPr>
            <a:xfrm rot="21333240" flipH="1">
              <a:off x="5467019" y="2434116"/>
              <a:ext cx="1056518" cy="3635231"/>
            </a:xfrm>
            <a:prstGeom prst="trapezoid">
              <a:avLst>
                <a:gd name="adj" fmla="val 34480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3" name="Trapezoid 152">
              <a:extLst>
                <a:ext uri="{FF2B5EF4-FFF2-40B4-BE49-F238E27FC236}">
                  <a16:creationId xmlns:a16="http://schemas.microsoft.com/office/drawing/2014/main" id="{D0A6F06C-F8D0-1914-349E-8277ECACFE98}"/>
                </a:ext>
              </a:extLst>
            </p:cNvPr>
            <p:cNvSpPr/>
            <p:nvPr/>
          </p:nvSpPr>
          <p:spPr>
            <a:xfrm rot="301939" flipH="1">
              <a:off x="4574438" y="2568044"/>
              <a:ext cx="1056518" cy="3501101"/>
            </a:xfrm>
            <a:prstGeom prst="trapezoid">
              <a:avLst>
                <a:gd name="adj" fmla="val 34480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FE9158BF-58A0-AD58-D37B-37FBA1364DF3}"/>
                </a:ext>
              </a:extLst>
            </p:cNvPr>
            <p:cNvSpPr/>
            <p:nvPr/>
          </p:nvSpPr>
          <p:spPr>
            <a:xfrm flipH="1">
              <a:off x="5085027" y="1889404"/>
              <a:ext cx="995359" cy="1092457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6734651D-B127-5EE5-B348-C8669312085E}"/>
                </a:ext>
              </a:extLst>
            </p:cNvPr>
            <p:cNvSpPr/>
            <p:nvPr/>
          </p:nvSpPr>
          <p:spPr>
            <a:xfrm flipH="1">
              <a:off x="5423448" y="2050832"/>
              <a:ext cx="377900" cy="19257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D9B12D4C-E74E-CD71-1BB7-6631067A76FF}"/>
                </a:ext>
              </a:extLst>
            </p:cNvPr>
            <p:cNvSpPr/>
            <p:nvPr/>
          </p:nvSpPr>
          <p:spPr>
            <a:xfrm flipH="1">
              <a:off x="4564240" y="2086217"/>
              <a:ext cx="367776" cy="403653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0A2C15A6-9CEE-EADB-4E9F-CB2FEF56E47C}"/>
                </a:ext>
              </a:extLst>
            </p:cNvPr>
            <p:cNvSpPr/>
            <p:nvPr/>
          </p:nvSpPr>
          <p:spPr>
            <a:xfrm flipH="1">
              <a:off x="6372236" y="1989562"/>
              <a:ext cx="367776" cy="403653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176C6B6C-6449-6D9A-E7BD-D3849916E3EB}"/>
                </a:ext>
              </a:extLst>
            </p:cNvPr>
            <p:cNvCxnSpPr/>
            <p:nvPr/>
          </p:nvCxnSpPr>
          <p:spPr>
            <a:xfrm>
              <a:off x="4932015" y="3356573"/>
              <a:ext cx="510874" cy="0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F5CE535D-84EE-7914-0449-9786677252BE}"/>
                </a:ext>
              </a:extLst>
            </p:cNvPr>
            <p:cNvCxnSpPr/>
            <p:nvPr/>
          </p:nvCxnSpPr>
          <p:spPr>
            <a:xfrm>
              <a:off x="5690207" y="3356573"/>
              <a:ext cx="510874" cy="0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0E5B77B8-9465-5CD9-1DA9-5362BA335DF4}"/>
                </a:ext>
              </a:extLst>
            </p:cNvPr>
            <p:cNvCxnSpPr/>
            <p:nvPr/>
          </p:nvCxnSpPr>
          <p:spPr>
            <a:xfrm>
              <a:off x="4912575" y="3646537"/>
              <a:ext cx="510874" cy="0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795D43C6-9C66-D61F-E9E8-12C0222F9467}"/>
                </a:ext>
              </a:extLst>
            </p:cNvPr>
            <p:cNvCxnSpPr/>
            <p:nvPr/>
          </p:nvCxnSpPr>
          <p:spPr>
            <a:xfrm>
              <a:off x="5690207" y="3646537"/>
              <a:ext cx="510874" cy="0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F7EE12D0-C79C-3C8A-0D75-9CE227E6331E}"/>
                </a:ext>
              </a:extLst>
            </p:cNvPr>
            <p:cNvCxnSpPr/>
            <p:nvPr/>
          </p:nvCxnSpPr>
          <p:spPr>
            <a:xfrm flipV="1">
              <a:off x="4785918" y="4145822"/>
              <a:ext cx="664683" cy="13451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48FFFEA3-1482-87BE-0B14-B04E26E7418C}"/>
                </a:ext>
              </a:extLst>
            </p:cNvPr>
            <p:cNvCxnSpPr/>
            <p:nvPr/>
          </p:nvCxnSpPr>
          <p:spPr>
            <a:xfrm flipV="1">
              <a:off x="5670766" y="4155022"/>
              <a:ext cx="664683" cy="13451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3C2812A5-5B7F-3968-11A5-33942A92E127}"/>
                </a:ext>
              </a:extLst>
            </p:cNvPr>
            <p:cNvCxnSpPr/>
            <p:nvPr/>
          </p:nvCxnSpPr>
          <p:spPr>
            <a:xfrm flipV="1">
              <a:off x="4718166" y="4464317"/>
              <a:ext cx="723006" cy="13453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C3C21160-04C9-4301-3846-435307236427}"/>
                </a:ext>
              </a:extLst>
            </p:cNvPr>
            <p:cNvCxnSpPr/>
            <p:nvPr/>
          </p:nvCxnSpPr>
          <p:spPr>
            <a:xfrm flipV="1">
              <a:off x="5650661" y="4475340"/>
              <a:ext cx="723006" cy="13453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636CCA2D-C137-089C-6ABA-D9F8F889A9CF}"/>
                </a:ext>
              </a:extLst>
            </p:cNvPr>
            <p:cNvCxnSpPr/>
            <p:nvPr/>
          </p:nvCxnSpPr>
          <p:spPr>
            <a:xfrm>
              <a:off x="4551999" y="5372871"/>
              <a:ext cx="908615" cy="57993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F540DF0C-8592-1AFA-02AA-060E1F3D74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47393" y="5372871"/>
              <a:ext cx="901905" cy="28996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C92947BA-B853-D8E4-AEDB-1AFBF462195C}"/>
                </a:ext>
              </a:extLst>
            </p:cNvPr>
            <p:cNvCxnSpPr/>
            <p:nvPr/>
          </p:nvCxnSpPr>
          <p:spPr>
            <a:xfrm>
              <a:off x="4465436" y="5714950"/>
              <a:ext cx="995177" cy="25209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A6293C52-25DE-DBCE-DBB7-89CB6C2888E5}"/>
                </a:ext>
              </a:extLst>
            </p:cNvPr>
            <p:cNvCxnSpPr/>
            <p:nvPr/>
          </p:nvCxnSpPr>
          <p:spPr>
            <a:xfrm flipV="1">
              <a:off x="5631885" y="5662835"/>
              <a:ext cx="975736" cy="52114"/>
            </a:xfrm>
            <a:prstGeom prst="line">
              <a:avLst/>
            </a:prstGeom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0" name="TextBox 169">
            <a:extLst>
              <a:ext uri="{FF2B5EF4-FFF2-40B4-BE49-F238E27FC236}">
                <a16:creationId xmlns:a16="http://schemas.microsoft.com/office/drawing/2014/main" id="{4C3CB0ED-0078-FF96-BE15-99AEB954531C}"/>
              </a:ext>
            </a:extLst>
          </p:cNvPr>
          <p:cNvSpPr txBox="1"/>
          <p:nvPr/>
        </p:nvSpPr>
        <p:spPr>
          <a:xfrm>
            <a:off x="9275475" y="315447"/>
            <a:ext cx="189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Cainan</a:t>
            </a:r>
            <a:r>
              <a:rPr lang="en-US" dirty="0"/>
              <a:t> </a:t>
            </a:r>
          </a:p>
          <a:p>
            <a:r>
              <a:rPr lang="en-US" sz="1000" dirty="0"/>
              <a:t>son of Enos</a:t>
            </a:r>
          </a:p>
          <a:p>
            <a:r>
              <a:rPr lang="en-US" sz="1000" dirty="0"/>
              <a:t>Genesis 5</a:t>
            </a:r>
          </a:p>
          <a:p>
            <a:r>
              <a:rPr lang="en-US" sz="1000" dirty="0"/>
              <a:t>D&amp;C 107:48</a:t>
            </a:r>
          </a:p>
        </p:txBody>
      </p: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402C51AE-B80E-443D-3079-247CB2C78E7E}"/>
              </a:ext>
            </a:extLst>
          </p:cNvPr>
          <p:cNvGrpSpPr/>
          <p:nvPr/>
        </p:nvGrpSpPr>
        <p:grpSpPr>
          <a:xfrm>
            <a:off x="272437" y="205881"/>
            <a:ext cx="729843" cy="769441"/>
            <a:chOff x="520117" y="178516"/>
            <a:chExt cx="729843" cy="769441"/>
          </a:xfrm>
        </p:grpSpPr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831FF00C-E226-BE60-58F5-49CBE36E854C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A0A25A66-47F5-0F59-998D-1FDAB1F0B093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790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885662-E551-D4CB-7CED-0A38E2D07A3D}"/>
              </a:ext>
            </a:extLst>
          </p:cNvPr>
          <p:cNvSpPr txBox="1"/>
          <p:nvPr/>
        </p:nvSpPr>
        <p:spPr>
          <a:xfrm>
            <a:off x="9383389" y="247190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Zebedee </a:t>
            </a:r>
            <a:r>
              <a:rPr lang="en-US" dirty="0" err="1"/>
              <a:t>Coltrin</a:t>
            </a:r>
            <a:endParaRPr lang="en-US" dirty="0"/>
          </a:p>
          <a:p>
            <a:r>
              <a:rPr lang="en-US" sz="1100" dirty="0"/>
              <a:t>D&amp;C 52:29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C126D97-8ABC-BBE9-B2DB-B42C3FD64B8D}"/>
              </a:ext>
            </a:extLst>
          </p:cNvPr>
          <p:cNvGrpSpPr/>
          <p:nvPr/>
        </p:nvGrpSpPr>
        <p:grpSpPr>
          <a:xfrm>
            <a:off x="748305" y="986315"/>
            <a:ext cx="2514600" cy="5685267"/>
            <a:chOff x="1645511" y="770929"/>
            <a:chExt cx="2527751" cy="5715000"/>
          </a:xfrm>
        </p:grpSpPr>
        <p:sp>
          <p:nvSpPr>
            <p:cNvPr id="68" name="Cloud 67">
              <a:extLst>
                <a:ext uri="{FF2B5EF4-FFF2-40B4-BE49-F238E27FC236}">
                  <a16:creationId xmlns:a16="http://schemas.microsoft.com/office/drawing/2014/main" id="{F495B6BA-0057-E7BF-07BB-C8462209EA7A}"/>
                </a:ext>
              </a:extLst>
            </p:cNvPr>
            <p:cNvSpPr/>
            <p:nvPr/>
          </p:nvSpPr>
          <p:spPr>
            <a:xfrm rot="18013353">
              <a:off x="1664662" y="1239926"/>
              <a:ext cx="1719366" cy="1454001"/>
            </a:xfrm>
            <a:prstGeom prst="cloud">
              <a:avLst/>
            </a:prstGeom>
            <a:solidFill>
              <a:srgbClr val="AB6F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Cloud 68">
              <a:extLst>
                <a:ext uri="{FF2B5EF4-FFF2-40B4-BE49-F238E27FC236}">
                  <a16:creationId xmlns:a16="http://schemas.microsoft.com/office/drawing/2014/main" id="{9DECE0BC-10C0-7431-40AC-3E9C4B656AAD}"/>
                </a:ext>
              </a:extLst>
            </p:cNvPr>
            <p:cNvSpPr/>
            <p:nvPr/>
          </p:nvSpPr>
          <p:spPr>
            <a:xfrm rot="5400000">
              <a:off x="2349113" y="1087295"/>
              <a:ext cx="1719366" cy="1454001"/>
            </a:xfrm>
            <a:prstGeom prst="cloud">
              <a:avLst/>
            </a:prstGeom>
            <a:solidFill>
              <a:srgbClr val="AB6F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FB8F121E-C694-FA4F-601E-66E3A0470A66}"/>
                </a:ext>
              </a:extLst>
            </p:cNvPr>
            <p:cNvSpPr/>
            <p:nvPr/>
          </p:nvSpPr>
          <p:spPr>
            <a:xfrm rot="19671902">
              <a:off x="3495826" y="3561470"/>
              <a:ext cx="545683" cy="99683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D0AC45AD-E45C-9955-3370-FB6888C58832}"/>
                </a:ext>
              </a:extLst>
            </p:cNvPr>
            <p:cNvSpPr/>
            <p:nvPr/>
          </p:nvSpPr>
          <p:spPr>
            <a:xfrm rot="2647766">
              <a:off x="1733511" y="3518972"/>
              <a:ext cx="463241" cy="99683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5B67C76B-0455-E9E2-F7B8-0800F73F6384}"/>
                </a:ext>
              </a:extLst>
            </p:cNvPr>
            <p:cNvSpPr/>
            <p:nvPr/>
          </p:nvSpPr>
          <p:spPr>
            <a:xfrm rot="19352409">
              <a:off x="3024696" y="5489095"/>
              <a:ext cx="432965" cy="99683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DADCE36C-49B6-B61B-3BA2-5EAC478D5460}"/>
                </a:ext>
              </a:extLst>
            </p:cNvPr>
            <p:cNvSpPr/>
            <p:nvPr/>
          </p:nvSpPr>
          <p:spPr>
            <a:xfrm rot="2647766">
              <a:off x="2526946" y="5469378"/>
              <a:ext cx="430892" cy="99683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rapezoid 73">
              <a:extLst>
                <a:ext uri="{FF2B5EF4-FFF2-40B4-BE49-F238E27FC236}">
                  <a16:creationId xmlns:a16="http://schemas.microsoft.com/office/drawing/2014/main" id="{23946823-0453-7E84-1930-225565AD822D}"/>
                </a:ext>
              </a:extLst>
            </p:cNvPr>
            <p:cNvSpPr/>
            <p:nvPr/>
          </p:nvSpPr>
          <p:spPr>
            <a:xfrm rot="20169292">
              <a:off x="2974551" y="2504718"/>
              <a:ext cx="924659" cy="1778080"/>
            </a:xfrm>
            <a:prstGeom prst="trapezoid">
              <a:avLst/>
            </a:prstGeom>
            <a:solidFill>
              <a:srgbClr val="AB8E1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rapezoid 74">
              <a:extLst>
                <a:ext uri="{FF2B5EF4-FFF2-40B4-BE49-F238E27FC236}">
                  <a16:creationId xmlns:a16="http://schemas.microsoft.com/office/drawing/2014/main" id="{3C40B16E-44CD-EB86-FE6C-1E7A7444292C}"/>
                </a:ext>
              </a:extLst>
            </p:cNvPr>
            <p:cNvSpPr/>
            <p:nvPr/>
          </p:nvSpPr>
          <p:spPr>
            <a:xfrm rot="1790291">
              <a:off x="1965307" y="2446460"/>
              <a:ext cx="924659" cy="1778080"/>
            </a:xfrm>
            <a:prstGeom prst="trapezoid">
              <a:avLst/>
            </a:prstGeom>
            <a:solidFill>
              <a:srgbClr val="AB8E1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16F568CB-3FB4-E2A2-CF2B-41DDC9010023}"/>
                </a:ext>
              </a:extLst>
            </p:cNvPr>
            <p:cNvSpPr/>
            <p:nvPr/>
          </p:nvSpPr>
          <p:spPr>
            <a:xfrm>
              <a:off x="2237326" y="1034433"/>
              <a:ext cx="1314784" cy="186296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Cloud 76">
              <a:extLst>
                <a:ext uri="{FF2B5EF4-FFF2-40B4-BE49-F238E27FC236}">
                  <a16:creationId xmlns:a16="http://schemas.microsoft.com/office/drawing/2014/main" id="{2E52E328-BE9B-8591-42E5-D283B3D1AA47}"/>
                </a:ext>
              </a:extLst>
            </p:cNvPr>
            <p:cNvSpPr/>
            <p:nvPr/>
          </p:nvSpPr>
          <p:spPr>
            <a:xfrm>
              <a:off x="2260048" y="770929"/>
              <a:ext cx="1032213" cy="879231"/>
            </a:xfrm>
            <a:prstGeom prst="cloud">
              <a:avLst/>
            </a:prstGeom>
            <a:solidFill>
              <a:srgbClr val="AB6F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4C7571A8-BA6C-951B-AECF-8FACA5F4AD08}"/>
                </a:ext>
              </a:extLst>
            </p:cNvPr>
            <p:cNvGrpSpPr/>
            <p:nvPr/>
          </p:nvGrpSpPr>
          <p:grpSpPr>
            <a:xfrm rot="1833560">
              <a:off x="1645511" y="3818001"/>
              <a:ext cx="847301" cy="270418"/>
              <a:chOff x="4431208" y="4615200"/>
              <a:chExt cx="3565332" cy="1137883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D6E4A89D-E7A1-59B8-AD77-F1F689232648}"/>
                  </a:ext>
                </a:extLst>
              </p:cNvPr>
              <p:cNvGrpSpPr/>
              <p:nvPr/>
            </p:nvGrpSpPr>
            <p:grpSpPr>
              <a:xfrm>
                <a:off x="4431208" y="4620283"/>
                <a:ext cx="1188559" cy="1132800"/>
                <a:chOff x="4431208" y="4620283"/>
                <a:chExt cx="1188559" cy="1132800"/>
              </a:xfrm>
            </p:grpSpPr>
            <p:sp>
              <p:nvSpPr>
                <p:cNvPr id="118" name="Quad Arrow 276">
                  <a:extLst>
                    <a:ext uri="{FF2B5EF4-FFF2-40B4-BE49-F238E27FC236}">
                      <a16:creationId xmlns:a16="http://schemas.microsoft.com/office/drawing/2014/main" id="{A5F99A21-8609-0C4C-C6A2-589D9DEF02D0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Quad Arrow 277">
                  <a:extLst>
                    <a:ext uri="{FF2B5EF4-FFF2-40B4-BE49-F238E27FC236}">
                      <a16:creationId xmlns:a16="http://schemas.microsoft.com/office/drawing/2014/main" id="{89B72139-A4FF-6E6D-3831-D3FAF013739D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4-Point Star 278">
                  <a:extLst>
                    <a:ext uri="{FF2B5EF4-FFF2-40B4-BE49-F238E27FC236}">
                      <a16:creationId xmlns:a16="http://schemas.microsoft.com/office/drawing/2014/main" id="{8C974046-14C3-13EF-EF89-8E39F99E3140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BF6932A-81A4-B14E-2B6F-8899262B91CA}"/>
                  </a:ext>
                </a:extLst>
              </p:cNvPr>
              <p:cNvGrpSpPr/>
              <p:nvPr/>
            </p:nvGrpSpPr>
            <p:grpSpPr>
              <a:xfrm>
                <a:off x="5619652" y="4615200"/>
                <a:ext cx="1188559" cy="1132800"/>
                <a:chOff x="4431208" y="4620283"/>
                <a:chExt cx="1188559" cy="1132800"/>
              </a:xfrm>
            </p:grpSpPr>
            <p:sp>
              <p:nvSpPr>
                <p:cNvPr id="115" name="Quad Arrow 273">
                  <a:extLst>
                    <a:ext uri="{FF2B5EF4-FFF2-40B4-BE49-F238E27FC236}">
                      <a16:creationId xmlns:a16="http://schemas.microsoft.com/office/drawing/2014/main" id="{EB74DC21-3E2A-92B4-60B9-139A57363F73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Quad Arrow 274">
                  <a:extLst>
                    <a:ext uri="{FF2B5EF4-FFF2-40B4-BE49-F238E27FC236}">
                      <a16:creationId xmlns:a16="http://schemas.microsoft.com/office/drawing/2014/main" id="{DE415D77-96FF-A9BF-95BD-9FFCD2D3364A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4-Point Star 275">
                  <a:extLst>
                    <a:ext uri="{FF2B5EF4-FFF2-40B4-BE49-F238E27FC236}">
                      <a16:creationId xmlns:a16="http://schemas.microsoft.com/office/drawing/2014/main" id="{3DB841DA-71E0-EA69-76E9-C050AB218DAB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3740C683-3941-CF9B-5223-F2C64B2026B8}"/>
                  </a:ext>
                </a:extLst>
              </p:cNvPr>
              <p:cNvGrpSpPr/>
              <p:nvPr/>
            </p:nvGrpSpPr>
            <p:grpSpPr>
              <a:xfrm>
                <a:off x="6807981" y="4617742"/>
                <a:ext cx="1188559" cy="1132800"/>
                <a:chOff x="4431208" y="4620283"/>
                <a:chExt cx="1188559" cy="1132800"/>
              </a:xfrm>
            </p:grpSpPr>
            <p:sp>
              <p:nvSpPr>
                <p:cNvPr id="112" name="Quad Arrow 270">
                  <a:extLst>
                    <a:ext uri="{FF2B5EF4-FFF2-40B4-BE49-F238E27FC236}">
                      <a16:creationId xmlns:a16="http://schemas.microsoft.com/office/drawing/2014/main" id="{64401CDD-1E51-3A50-6D5E-D4FB9F90FA62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Quad Arrow 271">
                  <a:extLst>
                    <a:ext uri="{FF2B5EF4-FFF2-40B4-BE49-F238E27FC236}">
                      <a16:creationId xmlns:a16="http://schemas.microsoft.com/office/drawing/2014/main" id="{31430C53-2BCB-FEC4-520E-E6EF96B51BB3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4-Point Star 272">
                  <a:extLst>
                    <a:ext uri="{FF2B5EF4-FFF2-40B4-BE49-F238E27FC236}">
                      <a16:creationId xmlns:a16="http://schemas.microsoft.com/office/drawing/2014/main" id="{282A45F6-0A50-64D7-9DB3-2740CD573A58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812EF0E6-35DE-795C-F3B5-5CC30194D00F}"/>
                </a:ext>
              </a:extLst>
            </p:cNvPr>
            <p:cNvGrpSpPr/>
            <p:nvPr/>
          </p:nvGrpSpPr>
          <p:grpSpPr>
            <a:xfrm rot="19923716">
              <a:off x="3325961" y="3916300"/>
              <a:ext cx="847301" cy="270418"/>
              <a:chOff x="4431208" y="4615200"/>
              <a:chExt cx="3565332" cy="1137883"/>
            </a:xfrm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748AB81E-289B-2752-0991-73FA19385162}"/>
                  </a:ext>
                </a:extLst>
              </p:cNvPr>
              <p:cNvGrpSpPr/>
              <p:nvPr/>
            </p:nvGrpSpPr>
            <p:grpSpPr>
              <a:xfrm>
                <a:off x="4431208" y="4620283"/>
                <a:ext cx="1188559" cy="1132800"/>
                <a:chOff x="4431208" y="4620283"/>
                <a:chExt cx="1188559" cy="1132800"/>
              </a:xfrm>
            </p:grpSpPr>
            <p:sp>
              <p:nvSpPr>
                <p:cNvPr id="106" name="Quad Arrow 264">
                  <a:extLst>
                    <a:ext uri="{FF2B5EF4-FFF2-40B4-BE49-F238E27FC236}">
                      <a16:creationId xmlns:a16="http://schemas.microsoft.com/office/drawing/2014/main" id="{048141D0-FA10-300D-33DD-8E25998017CD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Quad Arrow 265">
                  <a:extLst>
                    <a:ext uri="{FF2B5EF4-FFF2-40B4-BE49-F238E27FC236}">
                      <a16:creationId xmlns:a16="http://schemas.microsoft.com/office/drawing/2014/main" id="{6D7B371B-E35B-11E5-1C35-D790845A4A7E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4-Point Star 266">
                  <a:extLst>
                    <a:ext uri="{FF2B5EF4-FFF2-40B4-BE49-F238E27FC236}">
                      <a16:creationId xmlns:a16="http://schemas.microsoft.com/office/drawing/2014/main" id="{1FA0CFA0-9925-1292-BF2E-02F74E0E3430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70F128A5-2CDB-7243-DABB-B00AA8AC9E47}"/>
                  </a:ext>
                </a:extLst>
              </p:cNvPr>
              <p:cNvGrpSpPr/>
              <p:nvPr/>
            </p:nvGrpSpPr>
            <p:grpSpPr>
              <a:xfrm>
                <a:off x="5619652" y="4615200"/>
                <a:ext cx="1188559" cy="1132800"/>
                <a:chOff x="4431208" y="4620283"/>
                <a:chExt cx="1188559" cy="1132800"/>
              </a:xfrm>
            </p:grpSpPr>
            <p:sp>
              <p:nvSpPr>
                <p:cNvPr id="103" name="Quad Arrow 261">
                  <a:extLst>
                    <a:ext uri="{FF2B5EF4-FFF2-40B4-BE49-F238E27FC236}">
                      <a16:creationId xmlns:a16="http://schemas.microsoft.com/office/drawing/2014/main" id="{BA0D41D0-AC20-4D54-6670-40D2DF729210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Quad Arrow 262">
                  <a:extLst>
                    <a:ext uri="{FF2B5EF4-FFF2-40B4-BE49-F238E27FC236}">
                      <a16:creationId xmlns:a16="http://schemas.microsoft.com/office/drawing/2014/main" id="{0C049473-B6F8-487B-92C2-11CF559DD16C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4-Point Star 263">
                  <a:extLst>
                    <a:ext uri="{FF2B5EF4-FFF2-40B4-BE49-F238E27FC236}">
                      <a16:creationId xmlns:a16="http://schemas.microsoft.com/office/drawing/2014/main" id="{78237A51-63B1-DABA-CCAC-C18D674CF261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701555AB-C005-469B-EE60-E76181076BC1}"/>
                  </a:ext>
                </a:extLst>
              </p:cNvPr>
              <p:cNvGrpSpPr/>
              <p:nvPr/>
            </p:nvGrpSpPr>
            <p:grpSpPr>
              <a:xfrm>
                <a:off x="6807981" y="4617742"/>
                <a:ext cx="1188559" cy="1132800"/>
                <a:chOff x="4431208" y="4620283"/>
                <a:chExt cx="1188559" cy="1132800"/>
              </a:xfrm>
            </p:grpSpPr>
            <p:sp>
              <p:nvSpPr>
                <p:cNvPr id="100" name="Quad Arrow 258">
                  <a:extLst>
                    <a:ext uri="{FF2B5EF4-FFF2-40B4-BE49-F238E27FC236}">
                      <a16:creationId xmlns:a16="http://schemas.microsoft.com/office/drawing/2014/main" id="{67F314C2-0C81-62F2-E953-BDC216DF85BF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Quad Arrow 259">
                  <a:extLst>
                    <a:ext uri="{FF2B5EF4-FFF2-40B4-BE49-F238E27FC236}">
                      <a16:creationId xmlns:a16="http://schemas.microsoft.com/office/drawing/2014/main" id="{A5DEED1C-E413-7834-E1D3-6A79A6D91E9F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4-Point Star 260">
                  <a:extLst>
                    <a:ext uri="{FF2B5EF4-FFF2-40B4-BE49-F238E27FC236}">
                      <a16:creationId xmlns:a16="http://schemas.microsoft.com/office/drawing/2014/main" id="{66E97634-70EF-8EBF-9AEF-A4E29AF7AD23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C3426CD0-DE88-3CD1-1B3A-9BDC1CB51B4E}"/>
                </a:ext>
              </a:extLst>
            </p:cNvPr>
            <p:cNvSpPr/>
            <p:nvPr/>
          </p:nvSpPr>
          <p:spPr>
            <a:xfrm>
              <a:off x="2238244" y="2717348"/>
              <a:ext cx="1379447" cy="3248784"/>
            </a:xfrm>
            <a:prstGeom prst="trapezoid">
              <a:avLst/>
            </a:prstGeom>
            <a:solidFill>
              <a:srgbClr val="AB8E1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F75B1C05-0DBA-175C-A325-A251F1C302C1}"/>
                </a:ext>
              </a:extLst>
            </p:cNvPr>
            <p:cNvGrpSpPr/>
            <p:nvPr/>
          </p:nvGrpSpPr>
          <p:grpSpPr>
            <a:xfrm>
              <a:off x="2273300" y="5492766"/>
              <a:ext cx="1335669" cy="463534"/>
              <a:chOff x="4431208" y="4615200"/>
              <a:chExt cx="3565332" cy="1137883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CB179F6D-994C-8B0A-03CF-2FB03F281223}"/>
                  </a:ext>
                </a:extLst>
              </p:cNvPr>
              <p:cNvGrpSpPr/>
              <p:nvPr/>
            </p:nvGrpSpPr>
            <p:grpSpPr>
              <a:xfrm>
                <a:off x="4431208" y="4620283"/>
                <a:ext cx="1188559" cy="1132800"/>
                <a:chOff x="4431208" y="4620283"/>
                <a:chExt cx="1188559" cy="1132800"/>
              </a:xfrm>
            </p:grpSpPr>
            <p:sp>
              <p:nvSpPr>
                <p:cNvPr id="94" name="Quad Arrow 252">
                  <a:extLst>
                    <a:ext uri="{FF2B5EF4-FFF2-40B4-BE49-F238E27FC236}">
                      <a16:creationId xmlns:a16="http://schemas.microsoft.com/office/drawing/2014/main" id="{9BB14933-473E-C640-9E65-B89BA5715610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Quad Arrow 253">
                  <a:extLst>
                    <a:ext uri="{FF2B5EF4-FFF2-40B4-BE49-F238E27FC236}">
                      <a16:creationId xmlns:a16="http://schemas.microsoft.com/office/drawing/2014/main" id="{46E15EC8-E9C2-D4DD-E4DE-6DBDCB718BB3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4-Point Star 254">
                  <a:extLst>
                    <a:ext uri="{FF2B5EF4-FFF2-40B4-BE49-F238E27FC236}">
                      <a16:creationId xmlns:a16="http://schemas.microsoft.com/office/drawing/2014/main" id="{50927FFA-E87E-1BC2-92B5-E90037B6A7CA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4839D5A3-F1E5-6B3D-DC1E-C17910CEC5C4}"/>
                  </a:ext>
                </a:extLst>
              </p:cNvPr>
              <p:cNvGrpSpPr/>
              <p:nvPr/>
            </p:nvGrpSpPr>
            <p:grpSpPr>
              <a:xfrm>
                <a:off x="5619652" y="4615200"/>
                <a:ext cx="1188559" cy="1132800"/>
                <a:chOff x="4431208" y="4620283"/>
                <a:chExt cx="1188559" cy="1132800"/>
              </a:xfrm>
            </p:grpSpPr>
            <p:sp>
              <p:nvSpPr>
                <p:cNvPr id="91" name="Quad Arrow 249">
                  <a:extLst>
                    <a:ext uri="{FF2B5EF4-FFF2-40B4-BE49-F238E27FC236}">
                      <a16:creationId xmlns:a16="http://schemas.microsoft.com/office/drawing/2014/main" id="{2EF784F4-6A32-1735-B21A-2B67FF4112FD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Quad Arrow 250">
                  <a:extLst>
                    <a:ext uri="{FF2B5EF4-FFF2-40B4-BE49-F238E27FC236}">
                      <a16:creationId xmlns:a16="http://schemas.microsoft.com/office/drawing/2014/main" id="{61DA7F47-2567-3753-A561-DE7F0470B3B3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4-Point Star 251">
                  <a:extLst>
                    <a:ext uri="{FF2B5EF4-FFF2-40B4-BE49-F238E27FC236}">
                      <a16:creationId xmlns:a16="http://schemas.microsoft.com/office/drawing/2014/main" id="{49B39927-0D4D-5029-591F-74338F3B31FD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A1CFCEEB-47C1-D8A7-D294-F82535D2F234}"/>
                  </a:ext>
                </a:extLst>
              </p:cNvPr>
              <p:cNvGrpSpPr/>
              <p:nvPr/>
            </p:nvGrpSpPr>
            <p:grpSpPr>
              <a:xfrm>
                <a:off x="6807981" y="4617742"/>
                <a:ext cx="1188559" cy="1132800"/>
                <a:chOff x="4431208" y="4620283"/>
                <a:chExt cx="1188559" cy="1132800"/>
              </a:xfrm>
            </p:grpSpPr>
            <p:sp>
              <p:nvSpPr>
                <p:cNvPr id="88" name="Quad Arrow 246">
                  <a:extLst>
                    <a:ext uri="{FF2B5EF4-FFF2-40B4-BE49-F238E27FC236}">
                      <a16:creationId xmlns:a16="http://schemas.microsoft.com/office/drawing/2014/main" id="{CA0CAEE1-7ADF-895F-062A-CB97A0750517}"/>
                    </a:ext>
                  </a:extLst>
                </p:cNvPr>
                <p:cNvSpPr/>
                <p:nvPr/>
              </p:nvSpPr>
              <p:spPr>
                <a:xfrm>
                  <a:off x="4431208" y="4620283"/>
                  <a:ext cx="1188559" cy="1132800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Quad Arrow 247">
                  <a:extLst>
                    <a:ext uri="{FF2B5EF4-FFF2-40B4-BE49-F238E27FC236}">
                      <a16:creationId xmlns:a16="http://schemas.microsoft.com/office/drawing/2014/main" id="{A945C167-1129-AA09-7B2C-C2A73ECBC420}"/>
                    </a:ext>
                  </a:extLst>
                </p:cNvPr>
                <p:cNvSpPr/>
                <p:nvPr/>
              </p:nvSpPr>
              <p:spPr>
                <a:xfrm rot="2700000">
                  <a:off x="4655631" y="4834232"/>
                  <a:ext cx="739598" cy="704901"/>
                </a:xfrm>
                <a:prstGeom prst="quadArrow">
                  <a:avLst>
                    <a:gd name="adj1" fmla="val 38250"/>
                    <a:gd name="adj2" fmla="val 22500"/>
                    <a:gd name="adj3" fmla="val 22500"/>
                  </a:avLst>
                </a:prstGeom>
                <a:solidFill>
                  <a:srgbClr val="E9A84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4-Point Star 248">
                  <a:extLst>
                    <a:ext uri="{FF2B5EF4-FFF2-40B4-BE49-F238E27FC236}">
                      <a16:creationId xmlns:a16="http://schemas.microsoft.com/office/drawing/2014/main" id="{C222A512-59AB-1004-E5A0-709DB3B10C98}"/>
                    </a:ext>
                  </a:extLst>
                </p:cNvPr>
                <p:cNvSpPr/>
                <p:nvPr/>
              </p:nvSpPr>
              <p:spPr>
                <a:xfrm>
                  <a:off x="4876800" y="5029200"/>
                  <a:ext cx="304800" cy="304800"/>
                </a:xfrm>
                <a:prstGeom prst="star4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A6EDE56-7B7E-49D7-BCF2-0B312080E3DE}"/>
                </a:ext>
              </a:extLst>
            </p:cNvPr>
            <p:cNvSpPr/>
            <p:nvPr/>
          </p:nvSpPr>
          <p:spPr>
            <a:xfrm>
              <a:off x="2674412" y="2563973"/>
              <a:ext cx="464760" cy="59155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Cloud 82">
              <a:extLst>
                <a:ext uri="{FF2B5EF4-FFF2-40B4-BE49-F238E27FC236}">
                  <a16:creationId xmlns:a16="http://schemas.microsoft.com/office/drawing/2014/main" id="{E6017899-8DAB-0640-2775-85B926071871}"/>
                </a:ext>
              </a:extLst>
            </p:cNvPr>
            <p:cNvSpPr/>
            <p:nvPr/>
          </p:nvSpPr>
          <p:spPr>
            <a:xfrm>
              <a:off x="2386840" y="2210140"/>
              <a:ext cx="1032213" cy="879231"/>
            </a:xfrm>
            <a:prstGeom prst="cloud">
              <a:avLst/>
            </a:prstGeom>
            <a:solidFill>
              <a:srgbClr val="AB6F1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FD6B9913-EC73-2735-1B2A-05EBBBDD5CA3}"/>
                </a:ext>
              </a:extLst>
            </p:cNvPr>
            <p:cNvSpPr/>
            <p:nvPr/>
          </p:nvSpPr>
          <p:spPr>
            <a:xfrm>
              <a:off x="2766199" y="2363302"/>
              <a:ext cx="386046" cy="1986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1" name="TextBox 120">
            <a:extLst>
              <a:ext uri="{FF2B5EF4-FFF2-40B4-BE49-F238E27FC236}">
                <a16:creationId xmlns:a16="http://schemas.microsoft.com/office/drawing/2014/main" id="{9DFE1AF5-D939-BE6E-564B-79AB2630F40A}"/>
              </a:ext>
            </a:extLst>
          </p:cNvPr>
          <p:cNvSpPr txBox="1"/>
          <p:nvPr/>
        </p:nvSpPr>
        <p:spPr>
          <a:xfrm>
            <a:off x="1108084" y="252862"/>
            <a:ext cx="189419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Caleb</a:t>
            </a:r>
          </a:p>
          <a:p>
            <a:r>
              <a:rPr lang="en-US" sz="1000" dirty="0"/>
              <a:t>Numbers 14</a:t>
            </a:r>
          </a:p>
          <a:p>
            <a:r>
              <a:rPr lang="en-US" sz="1000" dirty="0"/>
              <a:t>D&amp;C 84:7-8</a:t>
            </a:r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1588B163-7081-C21F-2078-D75AB44EEC2C}"/>
              </a:ext>
            </a:extLst>
          </p:cNvPr>
          <p:cNvGrpSpPr/>
          <p:nvPr/>
        </p:nvGrpSpPr>
        <p:grpSpPr>
          <a:xfrm>
            <a:off x="4725544" y="991986"/>
            <a:ext cx="2363986" cy="5403877"/>
            <a:chOff x="782565" y="1101398"/>
            <a:chExt cx="1893267" cy="4327852"/>
          </a:xfrm>
        </p:grpSpPr>
        <p:sp>
          <p:nvSpPr>
            <p:cNvPr id="125" name="Round Diagonal Corner Rectangle 94">
              <a:extLst>
                <a:ext uri="{FF2B5EF4-FFF2-40B4-BE49-F238E27FC236}">
                  <a16:creationId xmlns:a16="http://schemas.microsoft.com/office/drawing/2014/main" id="{74DED0F0-E667-D265-0BBA-87D945A1198D}"/>
                </a:ext>
              </a:extLst>
            </p:cNvPr>
            <p:cNvSpPr/>
            <p:nvPr/>
          </p:nvSpPr>
          <p:spPr>
            <a:xfrm rot="12394047">
              <a:off x="1637871" y="1396627"/>
              <a:ext cx="875880" cy="1501655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126" name="Round Diagonal Corner Rectangle 95">
              <a:extLst>
                <a:ext uri="{FF2B5EF4-FFF2-40B4-BE49-F238E27FC236}">
                  <a16:creationId xmlns:a16="http://schemas.microsoft.com/office/drawing/2014/main" id="{D1C67032-13CB-A39D-5371-42321AE9D4D5}"/>
                </a:ext>
              </a:extLst>
            </p:cNvPr>
            <p:cNvSpPr/>
            <p:nvPr/>
          </p:nvSpPr>
          <p:spPr>
            <a:xfrm rot="19994265" flipH="1">
              <a:off x="941698" y="1377063"/>
              <a:ext cx="920837" cy="1617041"/>
            </a:xfrm>
            <a:prstGeom prst="round2DiagRect">
              <a:avLst>
                <a:gd name="adj1" fmla="val 0"/>
                <a:gd name="adj2" fmla="val 5000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35277CAF-76E2-9F97-7EF2-BA0A9A29BF29}"/>
                </a:ext>
              </a:extLst>
            </p:cNvPr>
            <p:cNvSpPr/>
            <p:nvPr/>
          </p:nvSpPr>
          <p:spPr>
            <a:xfrm>
              <a:off x="1105639" y="1213172"/>
              <a:ext cx="1284284" cy="165237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764EFFCD-817A-4794-ABC9-0743CC4329AE}"/>
                </a:ext>
              </a:extLst>
            </p:cNvPr>
            <p:cNvGrpSpPr/>
            <p:nvPr/>
          </p:nvGrpSpPr>
          <p:grpSpPr>
            <a:xfrm rot="2754858">
              <a:off x="1292245" y="4851434"/>
              <a:ext cx="418271" cy="737362"/>
              <a:chOff x="1676400" y="2133600"/>
              <a:chExt cx="1447800" cy="2088845"/>
            </a:xfrm>
          </p:grpSpPr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7EC167C3-4F92-DB6A-D435-244CEAD64746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8" name="Moon 147">
                <a:extLst>
                  <a:ext uri="{FF2B5EF4-FFF2-40B4-BE49-F238E27FC236}">
                    <a16:creationId xmlns:a16="http://schemas.microsoft.com/office/drawing/2014/main" id="{3C216A9E-0E3F-1044-0C4E-7AC03D1AD021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9" name="Moon 148">
                <a:extLst>
                  <a:ext uri="{FF2B5EF4-FFF2-40B4-BE49-F238E27FC236}">
                    <a16:creationId xmlns:a16="http://schemas.microsoft.com/office/drawing/2014/main" id="{5F1CCF15-059F-D6BC-FF60-9BD2351A550B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865ABC7E-0561-2190-60E1-C092A130E8D0}"/>
                </a:ext>
              </a:extLst>
            </p:cNvPr>
            <p:cNvGrpSpPr/>
            <p:nvPr/>
          </p:nvGrpSpPr>
          <p:grpSpPr>
            <a:xfrm rot="18845142" flipH="1">
              <a:off x="1670777" y="4757861"/>
              <a:ext cx="454896" cy="743939"/>
              <a:chOff x="1676400" y="2133600"/>
              <a:chExt cx="1447800" cy="2088845"/>
            </a:xfrm>
          </p:grpSpPr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2F759BE3-082F-291F-7B86-338314BE7748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5" name="Moon 144">
                <a:extLst>
                  <a:ext uri="{FF2B5EF4-FFF2-40B4-BE49-F238E27FC236}">
                    <a16:creationId xmlns:a16="http://schemas.microsoft.com/office/drawing/2014/main" id="{D65D8916-8D42-BC22-BE1A-FA8515054618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6" name="Moon 145">
                <a:extLst>
                  <a:ext uri="{FF2B5EF4-FFF2-40B4-BE49-F238E27FC236}">
                    <a16:creationId xmlns:a16="http://schemas.microsoft.com/office/drawing/2014/main" id="{8DF80F46-23A9-B9BD-2DAA-2E7E3ECE8C27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4A5BBCD0-3E30-F0A7-7240-E6742057459C}"/>
                </a:ext>
              </a:extLst>
            </p:cNvPr>
            <p:cNvGrpSpPr/>
            <p:nvPr/>
          </p:nvGrpSpPr>
          <p:grpSpPr>
            <a:xfrm>
              <a:off x="810561" y="2772737"/>
              <a:ext cx="1865271" cy="2320328"/>
              <a:chOff x="4419600" y="2060454"/>
              <a:chExt cx="3045502" cy="4187946"/>
            </a:xfrm>
          </p:grpSpPr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67B8F9E2-9941-617F-1094-8722E3BD916E}"/>
                  </a:ext>
                </a:extLst>
              </p:cNvPr>
              <p:cNvSpPr/>
              <p:nvPr/>
            </p:nvSpPr>
            <p:spPr>
              <a:xfrm>
                <a:off x="6890479" y="3785016"/>
                <a:ext cx="574623" cy="84444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CA464767-6BC5-6BE8-2BF1-083B94F38659}"/>
                  </a:ext>
                </a:extLst>
              </p:cNvPr>
              <p:cNvSpPr/>
              <p:nvPr/>
            </p:nvSpPr>
            <p:spPr>
              <a:xfrm>
                <a:off x="4419600" y="3810000"/>
                <a:ext cx="574623" cy="84444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37" name="Trapezoid 136">
                <a:extLst>
                  <a:ext uri="{FF2B5EF4-FFF2-40B4-BE49-F238E27FC236}">
                    <a16:creationId xmlns:a16="http://schemas.microsoft.com/office/drawing/2014/main" id="{461840C7-987A-505D-14C6-D896B862700B}"/>
                  </a:ext>
                </a:extLst>
              </p:cNvPr>
              <p:cNvSpPr/>
              <p:nvPr/>
            </p:nvSpPr>
            <p:spPr>
              <a:xfrm rot="20102191">
                <a:off x="6267526" y="2091421"/>
                <a:ext cx="990600" cy="2115430"/>
              </a:xfrm>
              <a:prstGeom prst="trapezoid">
                <a:avLst>
                  <a:gd name="adj" fmla="val 34133"/>
                </a:avLst>
              </a:prstGeom>
              <a:solidFill>
                <a:srgbClr val="D8AE6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38" name="Trapezoid 137">
                <a:extLst>
                  <a:ext uri="{FF2B5EF4-FFF2-40B4-BE49-F238E27FC236}">
                    <a16:creationId xmlns:a16="http://schemas.microsoft.com/office/drawing/2014/main" id="{87FA95C1-D004-53C0-8F8F-37A0891A27BC}"/>
                  </a:ext>
                </a:extLst>
              </p:cNvPr>
              <p:cNvSpPr/>
              <p:nvPr/>
            </p:nvSpPr>
            <p:spPr>
              <a:xfrm rot="1327004">
                <a:off x="4648115" y="2060454"/>
                <a:ext cx="990600" cy="2115430"/>
              </a:xfrm>
              <a:prstGeom prst="trapezoid">
                <a:avLst>
                  <a:gd name="adj" fmla="val 34133"/>
                </a:avLst>
              </a:prstGeom>
              <a:solidFill>
                <a:srgbClr val="D8AE6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39" name="Trapezoid 138">
                <a:extLst>
                  <a:ext uri="{FF2B5EF4-FFF2-40B4-BE49-F238E27FC236}">
                    <a16:creationId xmlns:a16="http://schemas.microsoft.com/office/drawing/2014/main" id="{2CC45B66-BD92-BEEE-14F6-CBFABAB0A212}"/>
                  </a:ext>
                </a:extLst>
              </p:cNvPr>
              <p:cNvSpPr/>
              <p:nvPr/>
            </p:nvSpPr>
            <p:spPr>
              <a:xfrm>
                <a:off x="4876800" y="2133600"/>
                <a:ext cx="2133600" cy="4114800"/>
              </a:xfrm>
              <a:prstGeom prst="trapezoid">
                <a:avLst/>
              </a:prstGeom>
              <a:solidFill>
                <a:srgbClr val="D8AE6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0" name="Isosceles Triangle 139">
                <a:extLst>
                  <a:ext uri="{FF2B5EF4-FFF2-40B4-BE49-F238E27FC236}">
                    <a16:creationId xmlns:a16="http://schemas.microsoft.com/office/drawing/2014/main" id="{E995B379-100F-41B4-8162-1B650FE6DE5A}"/>
                  </a:ext>
                </a:extLst>
              </p:cNvPr>
              <p:cNvSpPr/>
              <p:nvPr/>
            </p:nvSpPr>
            <p:spPr>
              <a:xfrm rot="10800000">
                <a:off x="5638800" y="2133600"/>
                <a:ext cx="609600" cy="762000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4C6E4C67-7394-B620-FE70-B096FD64BF49}"/>
                  </a:ext>
                </a:extLst>
              </p:cNvPr>
              <p:cNvSpPr/>
              <p:nvPr/>
            </p:nvSpPr>
            <p:spPr>
              <a:xfrm>
                <a:off x="5181600" y="4419600"/>
                <a:ext cx="1524000" cy="22860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2" name="Trapezoid 141">
                <a:extLst>
                  <a:ext uri="{FF2B5EF4-FFF2-40B4-BE49-F238E27FC236}">
                    <a16:creationId xmlns:a16="http://schemas.microsoft.com/office/drawing/2014/main" id="{3DD1034D-2BD5-DDC2-4B95-1EC02592FEAE}"/>
                  </a:ext>
                </a:extLst>
              </p:cNvPr>
              <p:cNvSpPr/>
              <p:nvPr/>
            </p:nvSpPr>
            <p:spPr>
              <a:xfrm rot="366654" flipH="1">
                <a:off x="4944218" y="2084003"/>
                <a:ext cx="706763" cy="3877254"/>
              </a:xfrm>
              <a:prstGeom prst="trapezoid">
                <a:avLst>
                  <a:gd name="adj" fmla="val 34133"/>
                </a:avLst>
              </a:prstGeom>
              <a:solidFill>
                <a:srgbClr val="BDAB8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43" name="Trapezoid 142">
                <a:extLst>
                  <a:ext uri="{FF2B5EF4-FFF2-40B4-BE49-F238E27FC236}">
                    <a16:creationId xmlns:a16="http://schemas.microsoft.com/office/drawing/2014/main" id="{B8F1EA66-CFDF-0F06-D590-6313924804B9}"/>
                  </a:ext>
                </a:extLst>
              </p:cNvPr>
              <p:cNvSpPr/>
              <p:nvPr/>
            </p:nvSpPr>
            <p:spPr>
              <a:xfrm rot="21233346">
                <a:off x="6224662" y="2067736"/>
                <a:ext cx="706763" cy="3886573"/>
              </a:xfrm>
              <a:prstGeom prst="trapezoid">
                <a:avLst>
                  <a:gd name="adj" fmla="val 34133"/>
                </a:avLst>
              </a:prstGeom>
              <a:solidFill>
                <a:srgbClr val="BDAB8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 dirty="0"/>
              </a:p>
            </p:txBody>
          </p:sp>
        </p:grpSp>
        <p:sp>
          <p:nvSpPr>
            <p:cNvPr id="131" name="Round Diagonal Corner Rectangle 102">
              <a:extLst>
                <a:ext uri="{FF2B5EF4-FFF2-40B4-BE49-F238E27FC236}">
                  <a16:creationId xmlns:a16="http://schemas.microsoft.com/office/drawing/2014/main" id="{921A2FEE-E1E0-753A-7EEA-A24FE6ABB5D2}"/>
                </a:ext>
              </a:extLst>
            </p:cNvPr>
            <p:cNvSpPr/>
            <p:nvPr/>
          </p:nvSpPr>
          <p:spPr>
            <a:xfrm rot="18574207">
              <a:off x="1330548" y="2360825"/>
              <a:ext cx="715874" cy="715455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DAA5B223-B1D1-5633-9901-4D6B837C1F5A}"/>
                </a:ext>
              </a:extLst>
            </p:cNvPr>
            <p:cNvSpPr/>
            <p:nvPr/>
          </p:nvSpPr>
          <p:spPr>
            <a:xfrm>
              <a:off x="1521331" y="2463130"/>
              <a:ext cx="332869" cy="16606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F36DEBC7-2B2C-A399-0A53-52422D5FCB69}"/>
                </a:ext>
              </a:extLst>
            </p:cNvPr>
            <p:cNvSpPr/>
            <p:nvPr/>
          </p:nvSpPr>
          <p:spPr>
            <a:xfrm>
              <a:off x="782565" y="1606305"/>
              <a:ext cx="1865270" cy="220090"/>
            </a:xfrm>
            <a:prstGeom prst="rect">
              <a:avLst/>
            </a:prstGeom>
            <a:solidFill>
              <a:srgbClr val="F1DE8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FBC3665B-7E28-0768-FC7A-1EFB98E9899A}"/>
                </a:ext>
              </a:extLst>
            </p:cNvPr>
            <p:cNvSpPr/>
            <p:nvPr/>
          </p:nvSpPr>
          <p:spPr>
            <a:xfrm rot="14935407">
              <a:off x="1294399" y="856779"/>
              <a:ext cx="812269" cy="1301507"/>
            </a:xfrm>
            <a:custGeom>
              <a:avLst/>
              <a:gdLst>
                <a:gd name="connsiteX0" fmla="*/ 686068 w 812269"/>
                <a:gd name="connsiteY0" fmla="*/ 956814 h 1301507"/>
                <a:gd name="connsiteX1" fmla="*/ 539244 w 812269"/>
                <a:gd name="connsiteY1" fmla="*/ 1143752 h 1301507"/>
                <a:gd name="connsiteX2" fmla="*/ 282405 w 812269"/>
                <a:gd name="connsiteY2" fmla="*/ 1288198 h 1301507"/>
                <a:gd name="connsiteX3" fmla="*/ 141421 w 812269"/>
                <a:gd name="connsiteY3" fmla="*/ 1248710 h 1301507"/>
                <a:gd name="connsiteX4" fmla="*/ 39928 w 812269"/>
                <a:gd name="connsiteY4" fmla="*/ 1068246 h 1301507"/>
                <a:gd name="connsiteX5" fmla="*/ 158387 w 812269"/>
                <a:gd name="connsiteY5" fmla="*/ 645303 h 1301507"/>
                <a:gd name="connsiteX6" fmla="*/ 247545 w 812269"/>
                <a:gd name="connsiteY6" fmla="*/ 595161 h 1301507"/>
                <a:gd name="connsiteX7" fmla="*/ 231252 w 812269"/>
                <a:gd name="connsiteY7" fmla="*/ 575414 h 1301507"/>
                <a:gd name="connsiteX8" fmla="*/ 177005 w 812269"/>
                <a:gd name="connsiteY8" fmla="*/ 397823 h 1301507"/>
                <a:gd name="connsiteX9" fmla="*/ 177005 w 812269"/>
                <a:gd name="connsiteY9" fmla="*/ 105879 h 1301507"/>
                <a:gd name="connsiteX10" fmla="*/ 282884 w 812269"/>
                <a:gd name="connsiteY10" fmla="*/ 0 h 1301507"/>
                <a:gd name="connsiteX11" fmla="*/ 494637 w 812269"/>
                <a:gd name="connsiteY11" fmla="*/ 0 h 1301507"/>
                <a:gd name="connsiteX12" fmla="*/ 812269 w 812269"/>
                <a:gd name="connsiteY12" fmla="*/ 317632 h 1301507"/>
                <a:gd name="connsiteX13" fmla="*/ 812269 w 812269"/>
                <a:gd name="connsiteY13" fmla="*/ 609576 h 1301507"/>
                <a:gd name="connsiteX14" fmla="*/ 706390 w 812269"/>
                <a:gd name="connsiteY14" fmla="*/ 715455 h 1301507"/>
                <a:gd name="connsiteX15" fmla="*/ 654692 w 812269"/>
                <a:gd name="connsiteY15" fmla="*/ 715455 h 1301507"/>
                <a:gd name="connsiteX16" fmla="*/ 657703 w 812269"/>
                <a:gd name="connsiteY16" fmla="*/ 720810 h 1301507"/>
                <a:gd name="connsiteX17" fmla="*/ 686068 w 812269"/>
                <a:gd name="connsiteY17" fmla="*/ 956814 h 130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2269" h="1301507">
                  <a:moveTo>
                    <a:pt x="686068" y="956814"/>
                  </a:moveTo>
                  <a:cubicBezTo>
                    <a:pt x="664631" y="1033352"/>
                    <a:pt x="613996" y="1101711"/>
                    <a:pt x="539244" y="1143752"/>
                  </a:cubicBezTo>
                  <a:lnTo>
                    <a:pt x="282405" y="1288198"/>
                  </a:lnTo>
                  <a:cubicBezTo>
                    <a:pt x="232570" y="1316225"/>
                    <a:pt x="169449" y="1298546"/>
                    <a:pt x="141421" y="1248710"/>
                  </a:cubicBezTo>
                  <a:lnTo>
                    <a:pt x="39928" y="1068246"/>
                  </a:lnTo>
                  <a:cubicBezTo>
                    <a:pt x="-44152" y="918742"/>
                    <a:pt x="8884" y="729384"/>
                    <a:pt x="158387" y="645303"/>
                  </a:cubicBezTo>
                  <a:lnTo>
                    <a:pt x="247545" y="595161"/>
                  </a:lnTo>
                  <a:lnTo>
                    <a:pt x="231252" y="575414"/>
                  </a:lnTo>
                  <a:cubicBezTo>
                    <a:pt x="197003" y="524720"/>
                    <a:pt x="177005" y="463607"/>
                    <a:pt x="177005" y="397823"/>
                  </a:cubicBezTo>
                  <a:lnTo>
                    <a:pt x="177005" y="105879"/>
                  </a:lnTo>
                  <a:cubicBezTo>
                    <a:pt x="177005" y="47404"/>
                    <a:pt x="224409" y="0"/>
                    <a:pt x="282884" y="0"/>
                  </a:cubicBezTo>
                  <a:lnTo>
                    <a:pt x="494637" y="0"/>
                  </a:lnTo>
                  <a:cubicBezTo>
                    <a:pt x="670060" y="0"/>
                    <a:pt x="812269" y="142209"/>
                    <a:pt x="812269" y="317632"/>
                  </a:cubicBezTo>
                  <a:lnTo>
                    <a:pt x="812269" y="609576"/>
                  </a:lnTo>
                  <a:cubicBezTo>
                    <a:pt x="812269" y="668051"/>
                    <a:pt x="764865" y="715455"/>
                    <a:pt x="706390" y="715455"/>
                  </a:cubicBezTo>
                  <a:lnTo>
                    <a:pt x="654692" y="715455"/>
                  </a:lnTo>
                  <a:lnTo>
                    <a:pt x="657703" y="720810"/>
                  </a:lnTo>
                  <a:cubicBezTo>
                    <a:pt x="699744" y="795561"/>
                    <a:pt x="707505" y="880277"/>
                    <a:pt x="686068" y="956814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</p:grpSp>
      <p:sp>
        <p:nvSpPr>
          <p:cNvPr id="150" name="TextBox 149">
            <a:extLst>
              <a:ext uri="{FF2B5EF4-FFF2-40B4-BE49-F238E27FC236}">
                <a16:creationId xmlns:a16="http://schemas.microsoft.com/office/drawing/2014/main" id="{8F9F464C-AB97-7C9C-C65B-EAAEF191D87F}"/>
              </a:ext>
            </a:extLst>
          </p:cNvPr>
          <p:cNvSpPr txBox="1"/>
          <p:nvPr/>
        </p:nvSpPr>
        <p:spPr>
          <a:xfrm>
            <a:off x="4378036" y="372797"/>
            <a:ext cx="32425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Cephas (a Stone)/Peter/Simon</a:t>
            </a:r>
          </a:p>
          <a:p>
            <a:r>
              <a:rPr lang="en-US" sz="1000" dirty="0"/>
              <a:t>John 1:42</a:t>
            </a:r>
          </a:p>
          <a:p>
            <a:r>
              <a:rPr lang="en-US" sz="1000" dirty="0"/>
              <a:t>D&amp;C 76:99</a:t>
            </a: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CF3F58CF-E4E5-947B-6749-60579AA9CC2E}"/>
              </a:ext>
            </a:extLst>
          </p:cNvPr>
          <p:cNvGrpSpPr/>
          <p:nvPr/>
        </p:nvGrpSpPr>
        <p:grpSpPr>
          <a:xfrm>
            <a:off x="9081412" y="1122459"/>
            <a:ext cx="2115994" cy="5577855"/>
            <a:chOff x="8854587" y="1566095"/>
            <a:chExt cx="2051274" cy="5180800"/>
          </a:xfrm>
        </p:grpSpPr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47EFB378-99F4-ECB6-EED6-8601020D3345}"/>
                </a:ext>
              </a:extLst>
            </p:cNvPr>
            <p:cNvSpPr/>
            <p:nvPr/>
          </p:nvSpPr>
          <p:spPr>
            <a:xfrm rot="19352409">
              <a:off x="9994675" y="5755247"/>
              <a:ext cx="430712" cy="9916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5B6DE0DB-30C6-23DA-582F-710EC831277F}"/>
                </a:ext>
              </a:extLst>
            </p:cNvPr>
            <p:cNvSpPr/>
            <p:nvPr/>
          </p:nvSpPr>
          <p:spPr>
            <a:xfrm rot="2647766">
              <a:off x="9499514" y="5735633"/>
              <a:ext cx="428650" cy="9916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1DABB2B8-9B09-95BF-757F-BB70ABB4EC6A}"/>
                </a:ext>
              </a:extLst>
            </p:cNvPr>
            <p:cNvGrpSpPr/>
            <p:nvPr/>
          </p:nvGrpSpPr>
          <p:grpSpPr>
            <a:xfrm>
              <a:off x="9147328" y="4615634"/>
              <a:ext cx="1505782" cy="1757671"/>
              <a:chOff x="778397" y="4180297"/>
              <a:chExt cx="1465792" cy="1757671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208" name="Trapezoid 207">
                <a:extLst>
                  <a:ext uri="{FF2B5EF4-FFF2-40B4-BE49-F238E27FC236}">
                    <a16:creationId xmlns:a16="http://schemas.microsoft.com/office/drawing/2014/main" id="{50025AF3-8728-4584-ACDA-B79E2C71D5AE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3B4CC114-CB10-7093-1672-E0F2C367F671}"/>
                  </a:ext>
                </a:extLst>
              </p:cNvPr>
              <p:cNvCxnSpPr>
                <a:stCxn id="208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10E28B83-9BC7-7A90-EF15-FAF994692442}"/>
                </a:ext>
              </a:extLst>
            </p:cNvPr>
            <p:cNvSpPr/>
            <p:nvPr/>
          </p:nvSpPr>
          <p:spPr>
            <a:xfrm rot="19671902">
              <a:off x="10282409" y="3908698"/>
              <a:ext cx="492250" cy="99164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17D0FBF1-A7CA-2DB9-0C98-26EE69EBE25A}"/>
                </a:ext>
              </a:extLst>
            </p:cNvPr>
            <p:cNvSpPr/>
            <p:nvPr/>
          </p:nvSpPr>
          <p:spPr>
            <a:xfrm rot="2647766">
              <a:off x="9015386" y="3905187"/>
              <a:ext cx="460831" cy="99164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Trapezoid 157">
              <a:extLst>
                <a:ext uri="{FF2B5EF4-FFF2-40B4-BE49-F238E27FC236}">
                  <a16:creationId xmlns:a16="http://schemas.microsoft.com/office/drawing/2014/main" id="{2B1A0C0B-EEF9-F884-EB09-DC33602E74D3}"/>
                </a:ext>
              </a:extLst>
            </p:cNvPr>
            <p:cNvSpPr/>
            <p:nvPr/>
          </p:nvSpPr>
          <p:spPr>
            <a:xfrm rot="20408906">
              <a:off x="9838349" y="2890104"/>
              <a:ext cx="820552" cy="1768829"/>
            </a:xfrm>
            <a:prstGeom prst="trapezoid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rapezoid 158">
              <a:extLst>
                <a:ext uri="{FF2B5EF4-FFF2-40B4-BE49-F238E27FC236}">
                  <a16:creationId xmlns:a16="http://schemas.microsoft.com/office/drawing/2014/main" id="{A83B1E42-CF4E-7AA1-5027-D825AB51A3D0}"/>
                </a:ext>
              </a:extLst>
            </p:cNvPr>
            <p:cNvSpPr/>
            <p:nvPr/>
          </p:nvSpPr>
          <p:spPr>
            <a:xfrm rot="1159688">
              <a:off x="9053194" y="2864685"/>
              <a:ext cx="919848" cy="1768829"/>
            </a:xfrm>
            <a:prstGeom prst="trapezoid">
              <a:avLst>
                <a:gd name="adj" fmla="val 36080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Trapezoid 163">
              <a:extLst>
                <a:ext uri="{FF2B5EF4-FFF2-40B4-BE49-F238E27FC236}">
                  <a16:creationId xmlns:a16="http://schemas.microsoft.com/office/drawing/2014/main" id="{9A2FD6CC-F2C3-0E41-50B4-18CBA167CBEA}"/>
                </a:ext>
              </a:extLst>
            </p:cNvPr>
            <p:cNvSpPr/>
            <p:nvPr/>
          </p:nvSpPr>
          <p:spPr>
            <a:xfrm>
              <a:off x="9343578" y="2999574"/>
              <a:ext cx="1076569" cy="1853275"/>
            </a:xfrm>
            <a:prstGeom prst="trapezoid">
              <a:avLst>
                <a:gd name="adj" fmla="val 16250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Isosceles Triangle 204">
              <a:extLst>
                <a:ext uri="{FF2B5EF4-FFF2-40B4-BE49-F238E27FC236}">
                  <a16:creationId xmlns:a16="http://schemas.microsoft.com/office/drawing/2014/main" id="{99144571-E750-8E16-851B-B6D585F87449}"/>
                </a:ext>
              </a:extLst>
            </p:cNvPr>
            <p:cNvSpPr/>
            <p:nvPr/>
          </p:nvSpPr>
          <p:spPr>
            <a:xfrm rot="10800000">
              <a:off x="9630571" y="2797404"/>
              <a:ext cx="499307" cy="564603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247C9C93-EF98-3449-4853-4524D7ED63D7}"/>
                </a:ext>
              </a:extLst>
            </p:cNvPr>
            <p:cNvSpPr/>
            <p:nvPr/>
          </p:nvSpPr>
          <p:spPr>
            <a:xfrm rot="19548377">
              <a:off x="8854587" y="1705328"/>
              <a:ext cx="2051274" cy="1573043"/>
            </a:xfrm>
            <a:custGeom>
              <a:avLst/>
              <a:gdLst>
                <a:gd name="connsiteX0" fmla="*/ 196262 w 1927916"/>
                <a:gd name="connsiteY0" fmla="*/ 1544466 h 2012809"/>
                <a:gd name="connsiteX1" fmla="*/ 190674 w 1927916"/>
                <a:gd name="connsiteY1" fmla="*/ 1500281 h 2012809"/>
                <a:gd name="connsiteX2" fmla="*/ 237222 w 1927916"/>
                <a:gd name="connsiteY2" fmla="*/ 1334400 h 2012809"/>
                <a:gd name="connsiteX3" fmla="*/ 217980 w 1927916"/>
                <a:gd name="connsiteY3" fmla="*/ 1200839 h 2012809"/>
                <a:gd name="connsiteX4" fmla="*/ 220893 w 1927916"/>
                <a:gd name="connsiteY4" fmla="*/ 1182240 h 2012809"/>
                <a:gd name="connsiteX5" fmla="*/ 170209 w 1927916"/>
                <a:gd name="connsiteY5" fmla="*/ 1178697 h 2012809"/>
                <a:gd name="connsiteX6" fmla="*/ 45396 w 1927916"/>
                <a:gd name="connsiteY6" fmla="*/ 1041601 h 2012809"/>
                <a:gd name="connsiteX7" fmla="*/ 85108 w 1927916"/>
                <a:gd name="connsiteY7" fmla="*/ 850786 h 2012809"/>
                <a:gd name="connsiteX8" fmla="*/ 1250 w 1927916"/>
                <a:gd name="connsiteY8" fmla="*/ 655014 h 2012809"/>
                <a:gd name="connsiteX9" fmla="*/ 154396 w 1927916"/>
                <a:gd name="connsiteY9" fmla="*/ 481007 h 2012809"/>
                <a:gd name="connsiteX10" fmla="*/ 155861 w 1927916"/>
                <a:gd name="connsiteY10" fmla="*/ 476420 h 2012809"/>
                <a:gd name="connsiteX11" fmla="*/ 224080 w 1927916"/>
                <a:gd name="connsiteY11" fmla="*/ 226541 h 2012809"/>
                <a:gd name="connsiteX12" fmla="*/ 555949 w 1927916"/>
                <a:gd name="connsiteY12" fmla="*/ 169454 h 2012809"/>
                <a:gd name="connsiteX13" fmla="*/ 556013 w 1927916"/>
                <a:gd name="connsiteY13" fmla="*/ 169349 h 2012809"/>
                <a:gd name="connsiteX14" fmla="*/ 585216 w 1927916"/>
                <a:gd name="connsiteY14" fmla="*/ 120956 h 2012809"/>
                <a:gd name="connsiteX15" fmla="*/ 890550 w 1927916"/>
                <a:gd name="connsiteY15" fmla="*/ 110190 h 2012809"/>
                <a:gd name="connsiteX16" fmla="*/ 892043 w 1927916"/>
                <a:gd name="connsiteY16" fmla="*/ 107593 h 2012809"/>
                <a:gd name="connsiteX17" fmla="*/ 913717 w 1927916"/>
                <a:gd name="connsiteY17" fmla="*/ 69867 h 2012809"/>
                <a:gd name="connsiteX18" fmla="*/ 1020930 w 1927916"/>
                <a:gd name="connsiteY18" fmla="*/ 1976 h 2012809"/>
                <a:gd name="connsiteX19" fmla="*/ 1150069 w 1927916"/>
                <a:gd name="connsiteY19" fmla="*/ 40825 h 2012809"/>
                <a:gd name="connsiteX20" fmla="*/ 1180733 w 1927916"/>
                <a:gd name="connsiteY20" fmla="*/ 76164 h 2012809"/>
                <a:gd name="connsiteX21" fmla="*/ 1182628 w 1927916"/>
                <a:gd name="connsiteY21" fmla="*/ 78349 h 2012809"/>
                <a:gd name="connsiteX22" fmla="*/ 1345631 w 1927916"/>
                <a:gd name="connsiteY22" fmla="*/ 1083 h 2012809"/>
                <a:gd name="connsiteX23" fmla="*/ 1405537 w 1927916"/>
                <a:gd name="connsiteY23" fmla="*/ 18382 h 2012809"/>
                <a:gd name="connsiteX24" fmla="*/ 1518576 w 1927916"/>
                <a:gd name="connsiteY24" fmla="*/ 181976 h 2012809"/>
                <a:gd name="connsiteX25" fmla="*/ 1519191 w 1927916"/>
                <a:gd name="connsiteY25" fmla="*/ 182268 h 2012809"/>
                <a:gd name="connsiteX26" fmla="*/ 1566988 w 1927916"/>
                <a:gd name="connsiteY26" fmla="*/ 204930 h 2012809"/>
                <a:gd name="connsiteX27" fmla="*/ 1663645 w 1927916"/>
                <a:gd name="connsiteY27" fmla="*/ 340750 h 2012809"/>
                <a:gd name="connsiteX28" fmla="*/ 1657151 w 1927916"/>
                <a:gd name="connsiteY28" fmla="*/ 512916 h 2012809"/>
                <a:gd name="connsiteX29" fmla="*/ 1704584 w 1927916"/>
                <a:gd name="connsiteY29" fmla="*/ 776153 h 2012809"/>
                <a:gd name="connsiteX30" fmla="*/ 1680244 w 1927916"/>
                <a:gd name="connsiteY30" fmla="*/ 843301 h 2012809"/>
                <a:gd name="connsiteX31" fmla="*/ 1684724 w 1927916"/>
                <a:gd name="connsiteY31" fmla="*/ 846611 h 2012809"/>
                <a:gd name="connsiteX32" fmla="*/ 1780230 w 1927916"/>
                <a:gd name="connsiteY32" fmla="*/ 1016129 h 2012809"/>
                <a:gd name="connsiteX33" fmla="*/ 1927898 w 1927916"/>
                <a:gd name="connsiteY33" fmla="*/ 1197009 h 2012809"/>
                <a:gd name="connsiteX34" fmla="*/ 1844694 w 1927916"/>
                <a:gd name="connsiteY34" fmla="*/ 1373261 h 2012809"/>
                <a:gd name="connsiteX35" fmla="*/ 1880480 w 1927916"/>
                <a:gd name="connsiteY35" fmla="*/ 1583208 h 2012809"/>
                <a:gd name="connsiteX36" fmla="*/ 1690910 w 1927916"/>
                <a:gd name="connsiteY36" fmla="*/ 1716608 h 2012809"/>
                <a:gd name="connsiteX37" fmla="*/ 1688414 w 1927916"/>
                <a:gd name="connsiteY37" fmla="*/ 1720726 h 2012809"/>
                <a:gd name="connsiteX38" fmla="*/ 1563689 w 1927916"/>
                <a:gd name="connsiteY38" fmla="*/ 1947743 h 2012809"/>
                <a:gd name="connsiteX39" fmla="*/ 1227668 w 1927916"/>
                <a:gd name="connsiteY39" fmla="*/ 1925694 h 2012809"/>
                <a:gd name="connsiteX40" fmla="*/ 1227581 w 1927916"/>
                <a:gd name="connsiteY40" fmla="*/ 1925782 h 2012809"/>
                <a:gd name="connsiteX41" fmla="*/ 1187877 w 1927916"/>
                <a:gd name="connsiteY41" fmla="*/ 1966010 h 2012809"/>
                <a:gd name="connsiteX42" fmla="*/ 888482 w 1927916"/>
                <a:gd name="connsiteY42" fmla="*/ 1905123 h 2012809"/>
                <a:gd name="connsiteX43" fmla="*/ 886424 w 1927916"/>
                <a:gd name="connsiteY43" fmla="*/ 1907300 h 2012809"/>
                <a:gd name="connsiteX44" fmla="*/ 856534 w 1927916"/>
                <a:gd name="connsiteY44" fmla="*/ 1938916 h 2012809"/>
                <a:gd name="connsiteX45" fmla="*/ 736423 w 1927916"/>
                <a:gd name="connsiteY45" fmla="*/ 1979873 h 2012809"/>
                <a:gd name="connsiteX46" fmla="*/ 619939 w 1927916"/>
                <a:gd name="connsiteY46" fmla="*/ 1911920 h 2012809"/>
                <a:gd name="connsiteX47" fmla="*/ 598383 w 1927916"/>
                <a:gd name="connsiteY47" fmla="*/ 1870393 h 2012809"/>
                <a:gd name="connsiteX48" fmla="*/ 597050 w 1927916"/>
                <a:gd name="connsiteY48" fmla="*/ 1867826 h 2012809"/>
                <a:gd name="connsiteX49" fmla="*/ 420505 w 1927916"/>
                <a:gd name="connsiteY49" fmla="*/ 1904860 h 2012809"/>
                <a:gd name="connsiteX50" fmla="*/ 366300 w 1927916"/>
                <a:gd name="connsiteY50" fmla="*/ 1874041 h 2012809"/>
                <a:gd name="connsiteX51" fmla="*/ 294622 w 1927916"/>
                <a:gd name="connsiteY51" fmla="*/ 1688560 h 2012809"/>
                <a:gd name="connsiteX52" fmla="*/ 294092 w 1927916"/>
                <a:gd name="connsiteY52" fmla="*/ 1688132 h 2012809"/>
                <a:gd name="connsiteX53" fmla="*/ 252915 w 1927916"/>
                <a:gd name="connsiteY53" fmla="*/ 1654928 h 2012809"/>
                <a:gd name="connsiteX54" fmla="*/ 196262 w 1927916"/>
                <a:gd name="connsiteY54" fmla="*/ 1544466 h 2012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927916" h="2012809">
                  <a:moveTo>
                    <a:pt x="196262" y="1544466"/>
                  </a:moveTo>
                  <a:cubicBezTo>
                    <a:pt x="193204" y="1530195"/>
                    <a:pt x="191313" y="1515414"/>
                    <a:pt x="190674" y="1500281"/>
                  </a:cubicBezTo>
                  <a:cubicBezTo>
                    <a:pt x="188183" y="1441693"/>
                    <a:pt x="204727" y="1382686"/>
                    <a:pt x="237222" y="1334400"/>
                  </a:cubicBezTo>
                  <a:cubicBezTo>
                    <a:pt x="221690" y="1292202"/>
                    <a:pt x="215344" y="1246513"/>
                    <a:pt x="217980" y="1200839"/>
                  </a:cubicBezTo>
                  <a:lnTo>
                    <a:pt x="220893" y="1182240"/>
                  </a:lnTo>
                  <a:lnTo>
                    <a:pt x="170209" y="1178697"/>
                  </a:lnTo>
                  <a:cubicBezTo>
                    <a:pt x="111690" y="1162295"/>
                    <a:pt x="63065" y="1111261"/>
                    <a:pt x="45396" y="1041601"/>
                  </a:cubicBezTo>
                  <a:cubicBezTo>
                    <a:pt x="28332" y="974402"/>
                    <a:pt x="43417" y="901880"/>
                    <a:pt x="85108" y="850786"/>
                  </a:cubicBezTo>
                  <a:cubicBezTo>
                    <a:pt x="25956" y="810707"/>
                    <a:pt x="-6985" y="733799"/>
                    <a:pt x="1250" y="655014"/>
                  </a:cubicBezTo>
                  <a:cubicBezTo>
                    <a:pt x="10911" y="562771"/>
                    <a:pt x="74497" y="490516"/>
                    <a:pt x="154396" y="481007"/>
                  </a:cubicBezTo>
                  <a:cubicBezTo>
                    <a:pt x="154871" y="479467"/>
                    <a:pt x="155386" y="477960"/>
                    <a:pt x="155861" y="476420"/>
                  </a:cubicBezTo>
                  <a:cubicBezTo>
                    <a:pt x="145131" y="385582"/>
                    <a:pt x="170154" y="293975"/>
                    <a:pt x="224080" y="226541"/>
                  </a:cubicBezTo>
                  <a:cubicBezTo>
                    <a:pt x="309284" y="120034"/>
                    <a:pt x="447424" y="96295"/>
                    <a:pt x="555949" y="169454"/>
                  </a:cubicBezTo>
                  <a:lnTo>
                    <a:pt x="556013" y="169349"/>
                  </a:lnTo>
                  <a:lnTo>
                    <a:pt x="585216" y="120956"/>
                  </a:lnTo>
                  <a:cubicBezTo>
                    <a:pt x="663069" y="20538"/>
                    <a:pt x="802485" y="10288"/>
                    <a:pt x="890550" y="110190"/>
                  </a:cubicBezTo>
                  <a:lnTo>
                    <a:pt x="892043" y="107593"/>
                  </a:lnTo>
                  <a:lnTo>
                    <a:pt x="913717" y="69867"/>
                  </a:lnTo>
                  <a:cubicBezTo>
                    <a:pt x="940769" y="33346"/>
                    <a:pt x="978734" y="8856"/>
                    <a:pt x="1020930" y="1976"/>
                  </a:cubicBezTo>
                  <a:cubicBezTo>
                    <a:pt x="1067373" y="-5608"/>
                    <a:pt x="1113771" y="8919"/>
                    <a:pt x="1150069" y="40825"/>
                  </a:cubicBezTo>
                  <a:lnTo>
                    <a:pt x="1180733" y="76164"/>
                  </a:lnTo>
                  <a:lnTo>
                    <a:pt x="1182628" y="78349"/>
                  </a:lnTo>
                  <a:cubicBezTo>
                    <a:pt x="1223667" y="22751"/>
                    <a:pt x="1284838" y="-4840"/>
                    <a:pt x="1345631" y="1083"/>
                  </a:cubicBezTo>
                  <a:cubicBezTo>
                    <a:pt x="1365895" y="3057"/>
                    <a:pt x="1386117" y="8756"/>
                    <a:pt x="1405537" y="18382"/>
                  </a:cubicBezTo>
                  <a:cubicBezTo>
                    <a:pt x="1464729" y="47712"/>
                    <a:pt x="1507173" y="109119"/>
                    <a:pt x="1518576" y="181976"/>
                  </a:cubicBezTo>
                  <a:lnTo>
                    <a:pt x="1519191" y="182268"/>
                  </a:lnTo>
                  <a:lnTo>
                    <a:pt x="1566988" y="204930"/>
                  </a:lnTo>
                  <a:cubicBezTo>
                    <a:pt x="1612213" y="234401"/>
                    <a:pt x="1647015" y="282490"/>
                    <a:pt x="1663645" y="340750"/>
                  </a:cubicBezTo>
                  <a:cubicBezTo>
                    <a:pt x="1679759" y="397134"/>
                    <a:pt x="1677463" y="458373"/>
                    <a:pt x="1657151" y="512916"/>
                  </a:cubicBezTo>
                  <a:cubicBezTo>
                    <a:pt x="1707078" y="587715"/>
                    <a:pt x="1724539" y="684680"/>
                    <a:pt x="1704584" y="776153"/>
                  </a:cubicBezTo>
                  <a:lnTo>
                    <a:pt x="1680244" y="843301"/>
                  </a:lnTo>
                  <a:lnTo>
                    <a:pt x="1684724" y="846611"/>
                  </a:lnTo>
                  <a:cubicBezTo>
                    <a:pt x="1730003" y="888185"/>
                    <a:pt x="1764207" y="946071"/>
                    <a:pt x="1780230" y="1016129"/>
                  </a:cubicBezTo>
                  <a:cubicBezTo>
                    <a:pt x="1864249" y="1024718"/>
                    <a:pt x="1926698" y="1101195"/>
                    <a:pt x="1927898" y="1197009"/>
                  </a:cubicBezTo>
                  <a:cubicBezTo>
                    <a:pt x="1928787" y="1266335"/>
                    <a:pt x="1897171" y="1333325"/>
                    <a:pt x="1844694" y="1373261"/>
                  </a:cubicBezTo>
                  <a:cubicBezTo>
                    <a:pt x="1892842" y="1426053"/>
                    <a:pt x="1906898" y="1508530"/>
                    <a:pt x="1880480" y="1583208"/>
                  </a:cubicBezTo>
                  <a:cubicBezTo>
                    <a:pt x="1849530" y="1670640"/>
                    <a:pt x="1770818" y="1726034"/>
                    <a:pt x="1690910" y="1716608"/>
                  </a:cubicBezTo>
                  <a:cubicBezTo>
                    <a:pt x="1690088" y="1717995"/>
                    <a:pt x="1689235" y="1719339"/>
                    <a:pt x="1688414" y="1720726"/>
                  </a:cubicBezTo>
                  <a:cubicBezTo>
                    <a:pt x="1677618" y="1811555"/>
                    <a:pt x="1631880" y="1894779"/>
                    <a:pt x="1563689" y="1947743"/>
                  </a:cubicBezTo>
                  <a:cubicBezTo>
                    <a:pt x="1455954" y="2031389"/>
                    <a:pt x="1316091" y="2022189"/>
                    <a:pt x="1227668" y="1925694"/>
                  </a:cubicBezTo>
                  <a:lnTo>
                    <a:pt x="1227581" y="1925782"/>
                  </a:lnTo>
                  <a:lnTo>
                    <a:pt x="1187877" y="1966010"/>
                  </a:lnTo>
                  <a:cubicBezTo>
                    <a:pt x="1088713" y="2045454"/>
                    <a:pt x="950762" y="2022840"/>
                    <a:pt x="888482" y="1905123"/>
                  </a:cubicBezTo>
                  <a:lnTo>
                    <a:pt x="886424" y="1907300"/>
                  </a:lnTo>
                  <a:lnTo>
                    <a:pt x="856534" y="1938916"/>
                  </a:lnTo>
                  <a:cubicBezTo>
                    <a:pt x="821696" y="1968104"/>
                    <a:pt x="779059" y="1983044"/>
                    <a:pt x="736423" y="1979873"/>
                  </a:cubicBezTo>
                  <a:cubicBezTo>
                    <a:pt x="689494" y="1976393"/>
                    <a:pt x="647776" y="1951426"/>
                    <a:pt x="619939" y="1911920"/>
                  </a:cubicBezTo>
                  <a:lnTo>
                    <a:pt x="598383" y="1870393"/>
                  </a:lnTo>
                  <a:lnTo>
                    <a:pt x="597050" y="1867826"/>
                  </a:lnTo>
                  <a:cubicBezTo>
                    <a:pt x="544156" y="1912294"/>
                    <a:pt x="478230" y="1924826"/>
                    <a:pt x="420505" y="1904860"/>
                  </a:cubicBezTo>
                  <a:cubicBezTo>
                    <a:pt x="401263" y="1898205"/>
                    <a:pt x="382933" y="1887939"/>
                    <a:pt x="366300" y="1874041"/>
                  </a:cubicBezTo>
                  <a:cubicBezTo>
                    <a:pt x="315602" y="1831690"/>
                    <a:pt x="288683" y="1762065"/>
                    <a:pt x="294622" y="1688560"/>
                  </a:cubicBezTo>
                  <a:lnTo>
                    <a:pt x="294092" y="1688132"/>
                  </a:lnTo>
                  <a:lnTo>
                    <a:pt x="252915" y="1654928"/>
                  </a:lnTo>
                  <a:cubicBezTo>
                    <a:pt x="225100" y="1625510"/>
                    <a:pt x="205434" y="1587279"/>
                    <a:pt x="196262" y="154446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0F226163-0852-E068-D387-1951E6D653BB}"/>
                </a:ext>
              </a:extLst>
            </p:cNvPr>
            <p:cNvSpPr/>
            <p:nvPr/>
          </p:nvSpPr>
          <p:spPr>
            <a:xfrm>
              <a:off x="9211401" y="1734756"/>
              <a:ext cx="1307944" cy="144228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Cloud 160">
              <a:extLst>
                <a:ext uri="{FF2B5EF4-FFF2-40B4-BE49-F238E27FC236}">
                  <a16:creationId xmlns:a16="http://schemas.microsoft.com/office/drawing/2014/main" id="{8BFB6157-7F22-90F7-8E10-D3A6E11F04DA}"/>
                </a:ext>
              </a:extLst>
            </p:cNvPr>
            <p:cNvSpPr/>
            <p:nvPr/>
          </p:nvSpPr>
          <p:spPr>
            <a:xfrm>
              <a:off x="9211401" y="1566095"/>
              <a:ext cx="1264591" cy="532794"/>
            </a:xfrm>
            <a:prstGeom prst="clou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Arrow: Pentagon 209">
              <a:extLst>
                <a:ext uri="{FF2B5EF4-FFF2-40B4-BE49-F238E27FC236}">
                  <a16:creationId xmlns:a16="http://schemas.microsoft.com/office/drawing/2014/main" id="{2F99ABF4-7418-675E-9F00-D3514A0D9753}"/>
                </a:ext>
              </a:extLst>
            </p:cNvPr>
            <p:cNvSpPr/>
            <p:nvPr/>
          </p:nvSpPr>
          <p:spPr>
            <a:xfrm rot="5400000">
              <a:off x="9935500" y="3547791"/>
              <a:ext cx="314835" cy="266346"/>
            </a:xfrm>
            <a:prstGeom prst="homePlat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ectangle: Rounded Corners 210">
              <a:extLst>
                <a:ext uri="{FF2B5EF4-FFF2-40B4-BE49-F238E27FC236}">
                  <a16:creationId xmlns:a16="http://schemas.microsoft.com/office/drawing/2014/main" id="{6F3FED1B-EDFE-1EA4-7A0F-DD4C1A81E862}"/>
                </a:ext>
              </a:extLst>
            </p:cNvPr>
            <p:cNvSpPr/>
            <p:nvPr/>
          </p:nvSpPr>
          <p:spPr>
            <a:xfrm>
              <a:off x="9302715" y="4754026"/>
              <a:ext cx="1155018" cy="19799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D509704D-9E29-88DA-9D4C-949B018F2E52}"/>
                </a:ext>
              </a:extLst>
            </p:cNvPr>
            <p:cNvSpPr/>
            <p:nvPr/>
          </p:nvSpPr>
          <p:spPr>
            <a:xfrm>
              <a:off x="9756420" y="4743941"/>
              <a:ext cx="299959" cy="20808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4B9B26F6-04E1-1B6A-E4B8-0852AF196C09}"/>
              </a:ext>
            </a:extLst>
          </p:cNvPr>
          <p:cNvGrpSpPr/>
          <p:nvPr/>
        </p:nvGrpSpPr>
        <p:grpSpPr>
          <a:xfrm>
            <a:off x="272437" y="205881"/>
            <a:ext cx="729843" cy="769441"/>
            <a:chOff x="520117" y="178516"/>
            <a:chExt cx="729843" cy="769441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39A09814-D73B-5AE5-7705-5E0F4E3E62DA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45FEE6FD-570D-5773-D5EC-D4EED97B72F6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664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F0A2BB-5847-8033-7DD9-8A77429EB003}"/>
              </a:ext>
            </a:extLst>
          </p:cNvPr>
          <p:cNvSpPr txBox="1"/>
          <p:nvPr/>
        </p:nvSpPr>
        <p:spPr>
          <a:xfrm>
            <a:off x="2588667" y="631590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Leman Copley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58E9EC1-FB22-E412-6288-DD04890C1069}"/>
              </a:ext>
            </a:extLst>
          </p:cNvPr>
          <p:cNvGrpSpPr/>
          <p:nvPr/>
        </p:nvGrpSpPr>
        <p:grpSpPr>
          <a:xfrm>
            <a:off x="395934" y="883367"/>
            <a:ext cx="2801674" cy="5768752"/>
            <a:chOff x="8305175" y="629083"/>
            <a:chExt cx="2801674" cy="5768752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9CD8F38-91DF-1846-623A-C9BA144DEC63}"/>
                </a:ext>
              </a:extLst>
            </p:cNvPr>
            <p:cNvSpPr/>
            <p:nvPr/>
          </p:nvSpPr>
          <p:spPr>
            <a:xfrm rot="16200000" flipH="1">
              <a:off x="9152364" y="330343"/>
              <a:ext cx="1019126" cy="1616605"/>
            </a:xfrm>
            <a:custGeom>
              <a:avLst/>
              <a:gdLst>
                <a:gd name="connsiteX0" fmla="*/ 614 w 1413591"/>
                <a:gd name="connsiteY0" fmla="*/ 998148 h 2238097"/>
                <a:gd name="connsiteX1" fmla="*/ 22709 w 1413591"/>
                <a:gd name="connsiteY1" fmla="*/ 1092360 h 2238097"/>
                <a:gd name="connsiteX2" fmla="*/ 18672 w 1413591"/>
                <a:gd name="connsiteY2" fmla="*/ 1107084 h 2238097"/>
                <a:gd name="connsiteX3" fmla="*/ 24401 w 1413591"/>
                <a:gd name="connsiteY3" fmla="*/ 1170485 h 2238097"/>
                <a:gd name="connsiteX4" fmla="*/ 39287 w 1413591"/>
                <a:gd name="connsiteY4" fmla="*/ 1192037 h 2238097"/>
                <a:gd name="connsiteX5" fmla="*/ 28050 w 1413591"/>
                <a:gd name="connsiteY5" fmla="*/ 1239949 h 2238097"/>
                <a:gd name="connsiteX6" fmla="*/ 69271 w 1413591"/>
                <a:gd name="connsiteY6" fmla="*/ 1414590 h 2238097"/>
                <a:gd name="connsiteX7" fmla="*/ 49750 w 1413591"/>
                <a:gd name="connsiteY7" fmla="*/ 1584810 h 2238097"/>
                <a:gd name="connsiteX8" fmla="*/ 141106 w 1413591"/>
                <a:gd name="connsiteY8" fmla="*/ 1710915 h 2238097"/>
                <a:gd name="connsiteX9" fmla="*/ 233640 w 1413591"/>
                <a:gd name="connsiteY9" fmla="*/ 1859094 h 2238097"/>
                <a:gd name="connsiteX10" fmla="*/ 348886 w 1413591"/>
                <a:gd name="connsiteY10" fmla="*/ 1824235 h 2238097"/>
                <a:gd name="connsiteX11" fmla="*/ 448642 w 1413591"/>
                <a:gd name="connsiteY11" fmla="*/ 1945807 h 2238097"/>
                <a:gd name="connsiteX12" fmla="*/ 462398 w 1413591"/>
                <a:gd name="connsiteY12" fmla="*/ 1943449 h 2238097"/>
                <a:gd name="connsiteX13" fmla="*/ 479126 w 1413591"/>
                <a:gd name="connsiteY13" fmla="*/ 1964176 h 2238097"/>
                <a:gd name="connsiteX14" fmla="*/ 555087 w 1413591"/>
                <a:gd name="connsiteY14" fmla="*/ 2030278 h 2238097"/>
                <a:gd name="connsiteX15" fmla="*/ 813750 w 1413591"/>
                <a:gd name="connsiteY15" fmla="*/ 2131431 h 2238097"/>
                <a:gd name="connsiteX16" fmla="*/ 976912 w 1413591"/>
                <a:gd name="connsiteY16" fmla="*/ 2224906 h 2238097"/>
                <a:gd name="connsiteX17" fmla="*/ 1081565 w 1413591"/>
                <a:gd name="connsiteY17" fmla="*/ 2236500 h 2238097"/>
                <a:gd name="connsiteX18" fmla="*/ 1151105 w 1413591"/>
                <a:gd name="connsiteY18" fmla="*/ 2201363 h 2238097"/>
                <a:gd name="connsiteX19" fmla="*/ 1151591 w 1413591"/>
                <a:gd name="connsiteY19" fmla="*/ 2201119 h 2238097"/>
                <a:gd name="connsiteX20" fmla="*/ 1325735 w 1413591"/>
                <a:gd name="connsiteY20" fmla="*/ 2203139 h 2238097"/>
                <a:gd name="connsiteX21" fmla="*/ 1351837 w 1413591"/>
                <a:gd name="connsiteY21" fmla="*/ 2168437 h 2238097"/>
                <a:gd name="connsiteX22" fmla="*/ 1304272 w 1413591"/>
                <a:gd name="connsiteY22" fmla="*/ 2009922 h 2238097"/>
                <a:gd name="connsiteX23" fmla="*/ 1306360 w 1413591"/>
                <a:gd name="connsiteY23" fmla="*/ 2009353 h 2238097"/>
                <a:gd name="connsiteX24" fmla="*/ 1376314 w 1413591"/>
                <a:gd name="connsiteY24" fmla="*/ 1990317 h 2238097"/>
                <a:gd name="connsiteX25" fmla="*/ 1403030 w 1413591"/>
                <a:gd name="connsiteY25" fmla="*/ 1931553 h 2238097"/>
                <a:gd name="connsiteX26" fmla="*/ 1381394 w 1413591"/>
                <a:gd name="connsiteY26" fmla="*/ 1857308 h 2238097"/>
                <a:gd name="connsiteX27" fmla="*/ 1322068 w 1413591"/>
                <a:gd name="connsiteY27" fmla="*/ 1782538 h 2238097"/>
                <a:gd name="connsiteX28" fmla="*/ 1320718 w 1413591"/>
                <a:gd name="connsiteY28" fmla="*/ 1780836 h 2238097"/>
                <a:gd name="connsiteX29" fmla="*/ 1389216 w 1413591"/>
                <a:gd name="connsiteY29" fmla="*/ 1599071 h 2238097"/>
                <a:gd name="connsiteX30" fmla="*/ 1317907 w 1413591"/>
                <a:gd name="connsiteY30" fmla="*/ 1506759 h 2238097"/>
                <a:gd name="connsiteX31" fmla="*/ 1317828 w 1413591"/>
                <a:gd name="connsiteY31" fmla="*/ 1506654 h 2238097"/>
                <a:gd name="connsiteX32" fmla="*/ 1316574 w 1413591"/>
                <a:gd name="connsiteY32" fmla="*/ 1235583 h 2238097"/>
                <a:gd name="connsiteX33" fmla="*/ 1215139 w 1413591"/>
                <a:gd name="connsiteY33" fmla="*/ 1133215 h 2238097"/>
                <a:gd name="connsiteX34" fmla="*/ 1177978 w 1413591"/>
                <a:gd name="connsiteY34" fmla="*/ 1110759 h 2238097"/>
                <a:gd name="connsiteX35" fmla="*/ 1187703 w 1413591"/>
                <a:gd name="connsiteY35" fmla="*/ 1104883 h 2238097"/>
                <a:gd name="connsiteX36" fmla="*/ 1289138 w 1413591"/>
                <a:gd name="connsiteY36" fmla="*/ 1002515 h 2238097"/>
                <a:gd name="connsiteX37" fmla="*/ 1290392 w 1413591"/>
                <a:gd name="connsiteY37" fmla="*/ 731444 h 2238097"/>
                <a:gd name="connsiteX38" fmla="*/ 1290471 w 1413591"/>
                <a:gd name="connsiteY38" fmla="*/ 731339 h 2238097"/>
                <a:gd name="connsiteX39" fmla="*/ 1361780 w 1413591"/>
                <a:gd name="connsiteY39" fmla="*/ 639026 h 2238097"/>
                <a:gd name="connsiteX40" fmla="*/ 1293282 w 1413591"/>
                <a:gd name="connsiteY40" fmla="*/ 457261 h 2238097"/>
                <a:gd name="connsiteX41" fmla="*/ 1294632 w 1413591"/>
                <a:gd name="connsiteY41" fmla="*/ 455559 h 2238097"/>
                <a:gd name="connsiteX42" fmla="*/ 1353957 w 1413591"/>
                <a:gd name="connsiteY42" fmla="*/ 380789 h 2238097"/>
                <a:gd name="connsiteX43" fmla="*/ 1375593 w 1413591"/>
                <a:gd name="connsiteY43" fmla="*/ 306544 h 2238097"/>
                <a:gd name="connsiteX44" fmla="*/ 1348878 w 1413591"/>
                <a:gd name="connsiteY44" fmla="*/ 247780 h 2238097"/>
                <a:gd name="connsiteX45" fmla="*/ 1278924 w 1413591"/>
                <a:gd name="connsiteY45" fmla="*/ 228744 h 2238097"/>
                <a:gd name="connsiteX46" fmla="*/ 1276836 w 1413591"/>
                <a:gd name="connsiteY46" fmla="*/ 228175 h 2238097"/>
                <a:gd name="connsiteX47" fmla="*/ 1324401 w 1413591"/>
                <a:gd name="connsiteY47" fmla="*/ 69660 h 2238097"/>
                <a:gd name="connsiteX48" fmla="*/ 1298299 w 1413591"/>
                <a:gd name="connsiteY48" fmla="*/ 34958 h 2238097"/>
                <a:gd name="connsiteX49" fmla="*/ 1124155 w 1413591"/>
                <a:gd name="connsiteY49" fmla="*/ 36978 h 2238097"/>
                <a:gd name="connsiteX50" fmla="*/ 1123669 w 1413591"/>
                <a:gd name="connsiteY50" fmla="*/ 36734 h 2238097"/>
                <a:gd name="connsiteX51" fmla="*/ 1054129 w 1413591"/>
                <a:gd name="connsiteY51" fmla="*/ 1597 h 2238097"/>
                <a:gd name="connsiteX52" fmla="*/ 949475 w 1413591"/>
                <a:gd name="connsiteY52" fmla="*/ 13191 h 2238097"/>
                <a:gd name="connsiteX53" fmla="*/ 786314 w 1413591"/>
                <a:gd name="connsiteY53" fmla="*/ 106666 h 2238097"/>
                <a:gd name="connsiteX54" fmla="*/ 527650 w 1413591"/>
                <a:gd name="connsiteY54" fmla="*/ 207819 h 2238097"/>
                <a:gd name="connsiteX55" fmla="*/ 451689 w 1413591"/>
                <a:gd name="connsiteY55" fmla="*/ 273921 h 2238097"/>
                <a:gd name="connsiteX56" fmla="*/ 434962 w 1413591"/>
                <a:gd name="connsiteY56" fmla="*/ 294648 h 2238097"/>
                <a:gd name="connsiteX57" fmla="*/ 421205 w 1413591"/>
                <a:gd name="connsiteY57" fmla="*/ 292290 h 2238097"/>
                <a:gd name="connsiteX58" fmla="*/ 321449 w 1413591"/>
                <a:gd name="connsiteY58" fmla="*/ 413862 h 2238097"/>
                <a:gd name="connsiteX59" fmla="*/ 206204 w 1413591"/>
                <a:gd name="connsiteY59" fmla="*/ 379003 h 2238097"/>
                <a:gd name="connsiteX60" fmla="*/ 113670 w 1413591"/>
                <a:gd name="connsiteY60" fmla="*/ 527182 h 2238097"/>
                <a:gd name="connsiteX61" fmla="*/ 22314 w 1413591"/>
                <a:gd name="connsiteY61" fmla="*/ 653287 h 2238097"/>
                <a:gd name="connsiteX62" fmla="*/ 41835 w 1413591"/>
                <a:gd name="connsiteY62" fmla="*/ 823507 h 2238097"/>
                <a:gd name="connsiteX63" fmla="*/ 614 w 1413591"/>
                <a:gd name="connsiteY63" fmla="*/ 998148 h 2238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413591" h="2238097">
                  <a:moveTo>
                    <a:pt x="614" y="998148"/>
                  </a:moveTo>
                  <a:lnTo>
                    <a:pt x="22709" y="1092360"/>
                  </a:lnTo>
                  <a:lnTo>
                    <a:pt x="18672" y="1107084"/>
                  </a:lnTo>
                  <a:cubicBezTo>
                    <a:pt x="15855" y="1130769"/>
                    <a:pt x="17937" y="1152047"/>
                    <a:pt x="24401" y="1170485"/>
                  </a:cubicBezTo>
                  <a:lnTo>
                    <a:pt x="39287" y="1192037"/>
                  </a:lnTo>
                  <a:lnTo>
                    <a:pt x="28050" y="1239949"/>
                  </a:lnTo>
                  <a:cubicBezTo>
                    <a:pt x="24002" y="1310231"/>
                    <a:pt x="40195" y="1378839"/>
                    <a:pt x="69271" y="1414590"/>
                  </a:cubicBezTo>
                  <a:cubicBezTo>
                    <a:pt x="48778" y="1460168"/>
                    <a:pt x="41363" y="1524863"/>
                    <a:pt x="49750" y="1584810"/>
                  </a:cubicBezTo>
                  <a:cubicBezTo>
                    <a:pt x="61331" y="1667664"/>
                    <a:pt x="99963" y="1720979"/>
                    <a:pt x="141106" y="1710915"/>
                  </a:cubicBezTo>
                  <a:cubicBezTo>
                    <a:pt x="162049" y="1787483"/>
                    <a:pt x="195952" y="1838542"/>
                    <a:pt x="233640" y="1859094"/>
                  </a:cubicBezTo>
                  <a:cubicBezTo>
                    <a:pt x="271328" y="1879649"/>
                    <a:pt x="312803" y="1869695"/>
                    <a:pt x="348886" y="1824235"/>
                  </a:cubicBezTo>
                  <a:cubicBezTo>
                    <a:pt x="371816" y="1896076"/>
                    <a:pt x="408947" y="1939776"/>
                    <a:pt x="448642" y="1945807"/>
                  </a:cubicBezTo>
                  <a:lnTo>
                    <a:pt x="462398" y="1943449"/>
                  </a:lnTo>
                  <a:lnTo>
                    <a:pt x="479126" y="1964176"/>
                  </a:lnTo>
                  <a:cubicBezTo>
                    <a:pt x="501655" y="1987472"/>
                    <a:pt x="527154" y="2009778"/>
                    <a:pt x="555087" y="2030278"/>
                  </a:cubicBezTo>
                  <a:cubicBezTo>
                    <a:pt x="639131" y="2091961"/>
                    <a:pt x="734408" y="2129228"/>
                    <a:pt x="813750" y="2131431"/>
                  </a:cubicBezTo>
                  <a:cubicBezTo>
                    <a:pt x="862514" y="2174335"/>
                    <a:pt x="920553" y="2207576"/>
                    <a:pt x="976912" y="2224906"/>
                  </a:cubicBezTo>
                  <a:cubicBezTo>
                    <a:pt x="1015730" y="2236855"/>
                    <a:pt x="1051533" y="2240592"/>
                    <a:pt x="1081565" y="2236500"/>
                  </a:cubicBezTo>
                  <a:lnTo>
                    <a:pt x="1151105" y="2201363"/>
                  </a:lnTo>
                  <a:lnTo>
                    <a:pt x="1151591" y="2201119"/>
                  </a:lnTo>
                  <a:cubicBezTo>
                    <a:pt x="1222906" y="2230372"/>
                    <a:pt x="1288274" y="2231121"/>
                    <a:pt x="1325735" y="2203139"/>
                  </a:cubicBezTo>
                  <a:cubicBezTo>
                    <a:pt x="1338029" y="2193962"/>
                    <a:pt x="1346706" y="2182174"/>
                    <a:pt x="1351837" y="2168437"/>
                  </a:cubicBezTo>
                  <a:cubicBezTo>
                    <a:pt x="1367229" y="2127226"/>
                    <a:pt x="1350719" y="2068461"/>
                    <a:pt x="1304272" y="2009922"/>
                  </a:cubicBezTo>
                  <a:lnTo>
                    <a:pt x="1306360" y="2009353"/>
                  </a:lnTo>
                  <a:lnTo>
                    <a:pt x="1376314" y="1990317"/>
                  </a:lnTo>
                  <a:cubicBezTo>
                    <a:pt x="1393378" y="1976773"/>
                    <a:pt x="1402889" y="1956703"/>
                    <a:pt x="1403030" y="1931553"/>
                  </a:cubicBezTo>
                  <a:cubicBezTo>
                    <a:pt x="1403163" y="1908706"/>
                    <a:pt x="1395532" y="1883191"/>
                    <a:pt x="1381394" y="1857308"/>
                  </a:cubicBezTo>
                  <a:lnTo>
                    <a:pt x="1322068" y="1782538"/>
                  </a:lnTo>
                  <a:lnTo>
                    <a:pt x="1320718" y="1780836"/>
                  </a:lnTo>
                  <a:cubicBezTo>
                    <a:pt x="1414487" y="1770015"/>
                    <a:pt x="1437118" y="1690005"/>
                    <a:pt x="1389216" y="1599071"/>
                  </a:cubicBezTo>
                  <a:lnTo>
                    <a:pt x="1317907" y="1506759"/>
                  </a:lnTo>
                  <a:lnTo>
                    <a:pt x="1317828" y="1506654"/>
                  </a:lnTo>
                  <a:cubicBezTo>
                    <a:pt x="1404997" y="1465345"/>
                    <a:pt x="1404498" y="1352524"/>
                    <a:pt x="1316574" y="1235583"/>
                  </a:cubicBezTo>
                  <a:cubicBezTo>
                    <a:pt x="1288739" y="1198570"/>
                    <a:pt x="1253982" y="1163704"/>
                    <a:pt x="1215139" y="1133215"/>
                  </a:cubicBezTo>
                  <a:lnTo>
                    <a:pt x="1177978" y="1110759"/>
                  </a:lnTo>
                  <a:lnTo>
                    <a:pt x="1187703" y="1104883"/>
                  </a:lnTo>
                  <a:cubicBezTo>
                    <a:pt x="1226546" y="1074393"/>
                    <a:pt x="1261303" y="1039527"/>
                    <a:pt x="1289138" y="1002515"/>
                  </a:cubicBezTo>
                  <a:cubicBezTo>
                    <a:pt x="1377062" y="885574"/>
                    <a:pt x="1377560" y="772753"/>
                    <a:pt x="1290392" y="731444"/>
                  </a:cubicBezTo>
                  <a:lnTo>
                    <a:pt x="1290471" y="731339"/>
                  </a:lnTo>
                  <a:lnTo>
                    <a:pt x="1361780" y="639026"/>
                  </a:lnTo>
                  <a:cubicBezTo>
                    <a:pt x="1409682" y="548092"/>
                    <a:pt x="1387050" y="468082"/>
                    <a:pt x="1293282" y="457261"/>
                  </a:cubicBezTo>
                  <a:lnTo>
                    <a:pt x="1294632" y="455559"/>
                  </a:lnTo>
                  <a:lnTo>
                    <a:pt x="1353957" y="380789"/>
                  </a:lnTo>
                  <a:cubicBezTo>
                    <a:pt x="1368096" y="354906"/>
                    <a:pt x="1375727" y="329391"/>
                    <a:pt x="1375593" y="306544"/>
                  </a:cubicBezTo>
                  <a:cubicBezTo>
                    <a:pt x="1375453" y="281394"/>
                    <a:pt x="1365942" y="261324"/>
                    <a:pt x="1348878" y="247780"/>
                  </a:cubicBezTo>
                  <a:lnTo>
                    <a:pt x="1278924" y="228744"/>
                  </a:lnTo>
                  <a:lnTo>
                    <a:pt x="1276836" y="228175"/>
                  </a:lnTo>
                  <a:cubicBezTo>
                    <a:pt x="1323283" y="169636"/>
                    <a:pt x="1339793" y="110871"/>
                    <a:pt x="1324401" y="69660"/>
                  </a:cubicBezTo>
                  <a:cubicBezTo>
                    <a:pt x="1319269" y="55923"/>
                    <a:pt x="1310592" y="44135"/>
                    <a:pt x="1298299" y="34958"/>
                  </a:cubicBezTo>
                  <a:cubicBezTo>
                    <a:pt x="1260838" y="6976"/>
                    <a:pt x="1195469" y="7725"/>
                    <a:pt x="1124155" y="36978"/>
                  </a:cubicBezTo>
                  <a:lnTo>
                    <a:pt x="1123669" y="36734"/>
                  </a:lnTo>
                  <a:lnTo>
                    <a:pt x="1054129" y="1597"/>
                  </a:lnTo>
                  <a:cubicBezTo>
                    <a:pt x="1024097" y="-2495"/>
                    <a:pt x="988294" y="1242"/>
                    <a:pt x="949475" y="13191"/>
                  </a:cubicBezTo>
                  <a:cubicBezTo>
                    <a:pt x="893116" y="30521"/>
                    <a:pt x="835077" y="63762"/>
                    <a:pt x="786314" y="106666"/>
                  </a:cubicBezTo>
                  <a:cubicBezTo>
                    <a:pt x="706971" y="108869"/>
                    <a:pt x="611695" y="146136"/>
                    <a:pt x="527650" y="207819"/>
                  </a:cubicBezTo>
                  <a:cubicBezTo>
                    <a:pt x="499718" y="228319"/>
                    <a:pt x="474219" y="250625"/>
                    <a:pt x="451689" y="273921"/>
                  </a:cubicBezTo>
                  <a:lnTo>
                    <a:pt x="434962" y="294648"/>
                  </a:lnTo>
                  <a:lnTo>
                    <a:pt x="421205" y="292290"/>
                  </a:lnTo>
                  <a:cubicBezTo>
                    <a:pt x="381511" y="298321"/>
                    <a:pt x="344380" y="342021"/>
                    <a:pt x="321449" y="413862"/>
                  </a:cubicBezTo>
                  <a:cubicBezTo>
                    <a:pt x="285366" y="368402"/>
                    <a:pt x="243892" y="358448"/>
                    <a:pt x="206204" y="379003"/>
                  </a:cubicBezTo>
                  <a:cubicBezTo>
                    <a:pt x="168516" y="399555"/>
                    <a:pt x="134613" y="450614"/>
                    <a:pt x="113670" y="527182"/>
                  </a:cubicBezTo>
                  <a:cubicBezTo>
                    <a:pt x="72527" y="517118"/>
                    <a:pt x="33895" y="570433"/>
                    <a:pt x="22314" y="653287"/>
                  </a:cubicBezTo>
                  <a:cubicBezTo>
                    <a:pt x="13926" y="713234"/>
                    <a:pt x="21342" y="777929"/>
                    <a:pt x="41835" y="823507"/>
                  </a:cubicBezTo>
                  <a:cubicBezTo>
                    <a:pt x="12758" y="859259"/>
                    <a:pt x="-3434" y="927867"/>
                    <a:pt x="614" y="998148"/>
                  </a:cubicBezTo>
                  <a:close/>
                </a:path>
              </a:pathLst>
            </a:custGeom>
            <a:solidFill>
              <a:srgbClr val="3E2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045EEB9-4C49-AC58-A09D-ACAEA2493E7D}"/>
                </a:ext>
              </a:extLst>
            </p:cNvPr>
            <p:cNvGrpSpPr/>
            <p:nvPr/>
          </p:nvGrpSpPr>
          <p:grpSpPr>
            <a:xfrm>
              <a:off x="8305175" y="772391"/>
              <a:ext cx="2801674" cy="5625444"/>
              <a:chOff x="8305175" y="746490"/>
              <a:chExt cx="2801674" cy="5625444"/>
            </a:xfrm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8E225DA7-9B47-1A0C-575C-57673DBF815F}"/>
                  </a:ext>
                </a:extLst>
              </p:cNvPr>
              <p:cNvSpPr/>
              <p:nvPr/>
            </p:nvSpPr>
            <p:spPr>
              <a:xfrm rot="4570620">
                <a:off x="10555518" y="3679407"/>
                <a:ext cx="523005" cy="57965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FAA4E6CE-3D9C-E259-DD7B-9BEA634349EF}"/>
                  </a:ext>
                </a:extLst>
              </p:cNvPr>
              <p:cNvSpPr/>
              <p:nvPr/>
            </p:nvSpPr>
            <p:spPr>
              <a:xfrm rot="4570620">
                <a:off x="8333501" y="3754123"/>
                <a:ext cx="523005" cy="57965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6DA9D60B-66D0-F2C8-74A6-27F894523092}"/>
                  </a:ext>
                </a:extLst>
              </p:cNvPr>
              <p:cNvSpPr/>
              <p:nvPr/>
            </p:nvSpPr>
            <p:spPr>
              <a:xfrm rot="18783087">
                <a:off x="8909603" y="5723601"/>
                <a:ext cx="672433" cy="624234"/>
              </a:xfrm>
              <a:prstGeom prst="ellipse">
                <a:avLst/>
              </a:prstGeom>
              <a:solidFill>
                <a:srgbClr val="6F53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D85898B1-521A-C701-5334-FA5815EC44EC}"/>
                  </a:ext>
                </a:extLst>
              </p:cNvPr>
              <p:cNvSpPr/>
              <p:nvPr/>
            </p:nvSpPr>
            <p:spPr>
              <a:xfrm rot="18783087">
                <a:off x="9677342" y="5702692"/>
                <a:ext cx="672433" cy="624234"/>
              </a:xfrm>
              <a:prstGeom prst="ellipse">
                <a:avLst/>
              </a:prstGeom>
              <a:solidFill>
                <a:srgbClr val="6F53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633C92B5-35C6-05A0-C12C-310E7A8FDB85}"/>
                  </a:ext>
                </a:extLst>
              </p:cNvPr>
              <p:cNvSpPr/>
              <p:nvPr/>
            </p:nvSpPr>
            <p:spPr>
              <a:xfrm rot="1375821">
                <a:off x="8515858" y="2084064"/>
                <a:ext cx="974309" cy="2043707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rapezoid 10">
                <a:extLst>
                  <a:ext uri="{FF2B5EF4-FFF2-40B4-BE49-F238E27FC236}">
                    <a16:creationId xmlns:a16="http://schemas.microsoft.com/office/drawing/2014/main" id="{282DAD07-8AB1-13D8-A53F-D70FBB6A5E33}"/>
                  </a:ext>
                </a:extLst>
              </p:cNvPr>
              <p:cNvSpPr/>
              <p:nvPr/>
            </p:nvSpPr>
            <p:spPr>
              <a:xfrm rot="20135346">
                <a:off x="9860929" y="2162729"/>
                <a:ext cx="974309" cy="1917654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rapezoid 11">
                <a:extLst>
                  <a:ext uri="{FF2B5EF4-FFF2-40B4-BE49-F238E27FC236}">
                    <a16:creationId xmlns:a16="http://schemas.microsoft.com/office/drawing/2014/main" id="{5A2BEC61-7B1D-1DE7-9C71-55FCE17A2594}"/>
                  </a:ext>
                </a:extLst>
              </p:cNvPr>
              <p:cNvSpPr/>
              <p:nvPr/>
            </p:nvSpPr>
            <p:spPr>
              <a:xfrm>
                <a:off x="9003616" y="2167455"/>
                <a:ext cx="1342068" cy="2390876"/>
              </a:xfrm>
              <a:prstGeom prst="trapezoid">
                <a:avLst>
                  <a:gd name="adj" fmla="val 18503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rapezoid 12">
                <a:extLst>
                  <a:ext uri="{FF2B5EF4-FFF2-40B4-BE49-F238E27FC236}">
                    <a16:creationId xmlns:a16="http://schemas.microsoft.com/office/drawing/2014/main" id="{C2D00CDE-4E3E-62E1-840A-1F80BEE1A15F}"/>
                  </a:ext>
                </a:extLst>
              </p:cNvPr>
              <p:cNvSpPr/>
              <p:nvPr/>
            </p:nvSpPr>
            <p:spPr>
              <a:xfrm rot="261697">
                <a:off x="8881892" y="4353754"/>
                <a:ext cx="825785" cy="1625115"/>
              </a:xfrm>
              <a:prstGeom prst="trapezoid">
                <a:avLst>
                  <a:gd name="adj" fmla="val 6685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rapezoid 13">
                <a:extLst>
                  <a:ext uri="{FF2B5EF4-FFF2-40B4-BE49-F238E27FC236}">
                    <a16:creationId xmlns:a16="http://schemas.microsoft.com/office/drawing/2014/main" id="{C529DD81-41CD-0DB7-E6D7-150F2A755E6D}"/>
                  </a:ext>
                </a:extLst>
              </p:cNvPr>
              <p:cNvSpPr/>
              <p:nvPr/>
            </p:nvSpPr>
            <p:spPr>
              <a:xfrm rot="21345976">
                <a:off x="9665317" y="4280726"/>
                <a:ext cx="825785" cy="1699829"/>
              </a:xfrm>
              <a:prstGeom prst="trapezoid">
                <a:avLst>
                  <a:gd name="adj" fmla="val 6685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rapezoid 14">
                <a:extLst>
                  <a:ext uri="{FF2B5EF4-FFF2-40B4-BE49-F238E27FC236}">
                    <a16:creationId xmlns:a16="http://schemas.microsoft.com/office/drawing/2014/main" id="{6CE946EA-9F46-48FF-9A07-F234CFA774CC}"/>
                  </a:ext>
                </a:extLst>
              </p:cNvPr>
              <p:cNvSpPr/>
              <p:nvPr/>
            </p:nvSpPr>
            <p:spPr>
              <a:xfrm rot="227118">
                <a:off x="8866970" y="2095815"/>
                <a:ext cx="825785" cy="2391588"/>
              </a:xfrm>
              <a:prstGeom prst="trapezoid">
                <a:avLst>
                  <a:gd name="adj" fmla="val 24803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420DED25-E91A-ED91-3012-FDE4224C916B}"/>
                  </a:ext>
                </a:extLst>
              </p:cNvPr>
              <p:cNvSpPr/>
              <p:nvPr/>
            </p:nvSpPr>
            <p:spPr>
              <a:xfrm rot="21364874">
                <a:off x="9539991" y="2224880"/>
                <a:ext cx="932650" cy="2241447"/>
              </a:xfrm>
              <a:prstGeom prst="trapezoid">
                <a:avLst>
                  <a:gd name="adj" fmla="val 28411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Diagonal Stripe 16">
                <a:extLst>
                  <a:ext uri="{FF2B5EF4-FFF2-40B4-BE49-F238E27FC236}">
                    <a16:creationId xmlns:a16="http://schemas.microsoft.com/office/drawing/2014/main" id="{55FECAC9-C554-C79D-54E2-B12DFF1DD039}"/>
                  </a:ext>
                </a:extLst>
              </p:cNvPr>
              <p:cNvSpPr/>
              <p:nvPr/>
            </p:nvSpPr>
            <p:spPr>
              <a:xfrm rot="21192545">
                <a:off x="9690713" y="2126763"/>
                <a:ext cx="669183" cy="727812"/>
              </a:xfrm>
              <a:prstGeom prst="diagStripe">
                <a:avLst>
                  <a:gd name="adj" fmla="val 51366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Diagonal Stripe 17">
                <a:extLst>
                  <a:ext uri="{FF2B5EF4-FFF2-40B4-BE49-F238E27FC236}">
                    <a16:creationId xmlns:a16="http://schemas.microsoft.com/office/drawing/2014/main" id="{24DD9A7E-CCDD-09D6-DE46-0D3E9674121E}"/>
                  </a:ext>
                </a:extLst>
              </p:cNvPr>
              <p:cNvSpPr/>
              <p:nvPr/>
            </p:nvSpPr>
            <p:spPr>
              <a:xfrm rot="431222" flipH="1">
                <a:off x="8896523" y="2092193"/>
                <a:ext cx="669183" cy="727812"/>
              </a:xfrm>
              <a:prstGeom prst="diagStripe">
                <a:avLst>
                  <a:gd name="adj" fmla="val 51366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AF4046D4-72A4-D249-E638-7888D4910029}"/>
                  </a:ext>
                </a:extLst>
              </p:cNvPr>
              <p:cNvSpPr/>
              <p:nvPr/>
            </p:nvSpPr>
            <p:spPr>
              <a:xfrm>
                <a:off x="8981441" y="746490"/>
                <a:ext cx="1376748" cy="164372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Cloud 19">
                <a:extLst>
                  <a:ext uri="{FF2B5EF4-FFF2-40B4-BE49-F238E27FC236}">
                    <a16:creationId xmlns:a16="http://schemas.microsoft.com/office/drawing/2014/main" id="{084E3574-8C52-81D5-BF73-8680513799B0}"/>
                  </a:ext>
                </a:extLst>
              </p:cNvPr>
              <p:cNvSpPr/>
              <p:nvPr/>
            </p:nvSpPr>
            <p:spPr>
              <a:xfrm rot="18242396">
                <a:off x="9237546" y="1741731"/>
                <a:ext cx="801686" cy="828361"/>
              </a:xfrm>
              <a:prstGeom prst="cloud">
                <a:avLst/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10C913B4-DD2C-9703-BE2D-6D128AD46950}"/>
                  </a:ext>
                </a:extLst>
              </p:cNvPr>
              <p:cNvSpPr/>
              <p:nvPr/>
            </p:nvSpPr>
            <p:spPr>
              <a:xfrm rot="5566291">
                <a:off x="9559585" y="1764475"/>
                <a:ext cx="121826" cy="239124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1B3DC0A-6BD2-EBE9-44F3-45C15C66FC46}"/>
              </a:ext>
            </a:extLst>
          </p:cNvPr>
          <p:cNvSpPr txBox="1"/>
          <p:nvPr/>
        </p:nvSpPr>
        <p:spPr>
          <a:xfrm>
            <a:off x="5759791" y="40963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</a:t>
            </a:r>
            <a:r>
              <a:rPr lang="en-US" dirty="0" err="1"/>
              <a:t>Corrill</a:t>
            </a:r>
            <a:endParaRPr lang="en-US" dirty="0"/>
          </a:p>
          <a:p>
            <a:r>
              <a:rPr lang="en-US" sz="1100" dirty="0"/>
              <a:t>D&amp;C 50:37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F317E3-04B5-956A-18A1-960CA5A8C80A}"/>
              </a:ext>
            </a:extLst>
          </p:cNvPr>
          <p:cNvGrpSpPr/>
          <p:nvPr/>
        </p:nvGrpSpPr>
        <p:grpSpPr>
          <a:xfrm>
            <a:off x="5027820" y="579572"/>
            <a:ext cx="2514599" cy="6191500"/>
            <a:chOff x="4405361" y="277256"/>
            <a:chExt cx="2514599" cy="6191500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EF67822-95DB-520A-8BC6-D80129D17D28}"/>
                </a:ext>
              </a:extLst>
            </p:cNvPr>
            <p:cNvSpPr/>
            <p:nvPr/>
          </p:nvSpPr>
          <p:spPr>
            <a:xfrm rot="19780665">
              <a:off x="5681321" y="5764668"/>
              <a:ext cx="502920" cy="70408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2DFC8EE-92AC-FB93-A4BA-3F8879C003A8}"/>
                </a:ext>
              </a:extLst>
            </p:cNvPr>
            <p:cNvSpPr/>
            <p:nvPr/>
          </p:nvSpPr>
          <p:spPr>
            <a:xfrm rot="2700000">
              <a:off x="4918777" y="5810669"/>
              <a:ext cx="502920" cy="70408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C4ABAA0-7013-3ABB-F243-FB109A99A0F1}"/>
                </a:ext>
              </a:extLst>
            </p:cNvPr>
            <p:cNvSpPr/>
            <p:nvPr/>
          </p:nvSpPr>
          <p:spPr>
            <a:xfrm>
              <a:off x="6417040" y="3621539"/>
              <a:ext cx="502920" cy="70408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05268DF-9548-0AEF-4EA0-EAD0C3C6AA1D}"/>
                </a:ext>
              </a:extLst>
            </p:cNvPr>
            <p:cNvSpPr/>
            <p:nvPr/>
          </p:nvSpPr>
          <p:spPr>
            <a:xfrm>
              <a:off x="4405361" y="3621539"/>
              <a:ext cx="502920" cy="70408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0D70BEBA-B61F-A942-8C67-E18D53CF0B84}"/>
                </a:ext>
              </a:extLst>
            </p:cNvPr>
            <p:cNvSpPr/>
            <p:nvPr/>
          </p:nvSpPr>
          <p:spPr>
            <a:xfrm>
              <a:off x="4752487" y="2826749"/>
              <a:ext cx="1760219" cy="2379956"/>
            </a:xfrm>
            <a:prstGeom prst="trapezoid">
              <a:avLst>
                <a:gd name="adj" fmla="val 1698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12799941-5B17-B6D9-E40F-FB78D735D7C8}"/>
                </a:ext>
              </a:extLst>
            </p:cNvPr>
            <p:cNvSpPr/>
            <p:nvPr/>
          </p:nvSpPr>
          <p:spPr>
            <a:xfrm>
              <a:off x="4821149" y="4096743"/>
              <a:ext cx="1607390" cy="2057229"/>
            </a:xfrm>
            <a:prstGeom prst="trapezoid">
              <a:avLst>
                <a:gd name="adj" fmla="val 14216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D306DB65-2808-F530-E852-1A2BF587B50A}"/>
                </a:ext>
              </a:extLst>
            </p:cNvPr>
            <p:cNvSpPr/>
            <p:nvPr/>
          </p:nvSpPr>
          <p:spPr>
            <a:xfrm rot="1714014">
              <a:off x="4679736" y="2323291"/>
              <a:ext cx="834743" cy="1885949"/>
            </a:xfrm>
            <a:prstGeom prst="trapezoid">
              <a:avLst>
                <a:gd name="adj" fmla="val 1877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rapezoid 30">
              <a:extLst>
                <a:ext uri="{FF2B5EF4-FFF2-40B4-BE49-F238E27FC236}">
                  <a16:creationId xmlns:a16="http://schemas.microsoft.com/office/drawing/2014/main" id="{62E320BA-E26A-A977-AAD0-E0630062AA73}"/>
                </a:ext>
              </a:extLst>
            </p:cNvPr>
            <p:cNvSpPr/>
            <p:nvPr/>
          </p:nvSpPr>
          <p:spPr>
            <a:xfrm rot="20009071">
              <a:off x="5821810" y="2323088"/>
              <a:ext cx="834743" cy="1885949"/>
            </a:xfrm>
            <a:prstGeom prst="trapezoid">
              <a:avLst>
                <a:gd name="adj" fmla="val 1877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0BA39E1D-4D83-742D-2D8E-8FB32B7211AF}"/>
                </a:ext>
              </a:extLst>
            </p:cNvPr>
            <p:cNvSpPr/>
            <p:nvPr/>
          </p:nvSpPr>
          <p:spPr>
            <a:xfrm>
              <a:off x="4908281" y="2489969"/>
              <a:ext cx="1508759" cy="1885949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47FB66A7-5524-DF47-CE59-923DDFE402A3}"/>
                </a:ext>
              </a:extLst>
            </p:cNvPr>
            <p:cNvSpPr/>
            <p:nvPr/>
          </p:nvSpPr>
          <p:spPr>
            <a:xfrm rot="632785">
              <a:off x="4909769" y="2629905"/>
              <a:ext cx="522022" cy="1923125"/>
            </a:xfrm>
            <a:prstGeom prst="trapezoid">
              <a:avLst>
                <a:gd name="adj" fmla="val 7743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D3F0DF8F-981E-1500-25D4-1DA9B5EC6CB8}"/>
                </a:ext>
              </a:extLst>
            </p:cNvPr>
            <p:cNvSpPr/>
            <p:nvPr/>
          </p:nvSpPr>
          <p:spPr>
            <a:xfrm rot="21030941">
              <a:off x="5840120" y="2521042"/>
              <a:ext cx="522022" cy="1998529"/>
            </a:xfrm>
            <a:prstGeom prst="trapezoid">
              <a:avLst>
                <a:gd name="adj" fmla="val 7743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20">
              <a:extLst>
                <a:ext uri="{FF2B5EF4-FFF2-40B4-BE49-F238E27FC236}">
                  <a16:creationId xmlns:a16="http://schemas.microsoft.com/office/drawing/2014/main" id="{EA63D3E6-9BA1-5A6D-F0AB-5DDACBFF40E3}"/>
                </a:ext>
              </a:extLst>
            </p:cNvPr>
            <p:cNvSpPr/>
            <p:nvPr/>
          </p:nvSpPr>
          <p:spPr>
            <a:xfrm>
              <a:off x="6291310" y="4250189"/>
              <a:ext cx="125730" cy="62865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ed Rectangle 21">
              <a:extLst>
                <a:ext uri="{FF2B5EF4-FFF2-40B4-BE49-F238E27FC236}">
                  <a16:creationId xmlns:a16="http://schemas.microsoft.com/office/drawing/2014/main" id="{37A79ACB-13CD-B541-6090-81C09B83CF3F}"/>
                </a:ext>
              </a:extLst>
            </p:cNvPr>
            <p:cNvSpPr/>
            <p:nvPr/>
          </p:nvSpPr>
          <p:spPr>
            <a:xfrm>
              <a:off x="4908281" y="4250189"/>
              <a:ext cx="75436" cy="50292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260FA73-8008-011B-1D39-BD9FBC4FC8DF}"/>
                </a:ext>
              </a:extLst>
            </p:cNvPr>
            <p:cNvCxnSpPr/>
            <p:nvPr/>
          </p:nvCxnSpPr>
          <p:spPr>
            <a:xfrm>
              <a:off x="5596979" y="5055562"/>
              <a:ext cx="26421" cy="10559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ounded Rectangle 29">
              <a:extLst>
                <a:ext uri="{FF2B5EF4-FFF2-40B4-BE49-F238E27FC236}">
                  <a16:creationId xmlns:a16="http://schemas.microsoft.com/office/drawing/2014/main" id="{E2984F43-622A-7D25-B222-099EE1C7ED7E}"/>
                </a:ext>
              </a:extLst>
            </p:cNvPr>
            <p:cNvSpPr/>
            <p:nvPr/>
          </p:nvSpPr>
          <p:spPr>
            <a:xfrm rot="21154251">
              <a:off x="6034655" y="1404114"/>
              <a:ext cx="362859" cy="1087124"/>
            </a:xfrm>
            <a:prstGeom prst="roundRect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0">
              <a:extLst>
                <a:ext uri="{FF2B5EF4-FFF2-40B4-BE49-F238E27FC236}">
                  <a16:creationId xmlns:a16="http://schemas.microsoft.com/office/drawing/2014/main" id="{50716F59-A830-C855-8950-9F661E48893E}"/>
                </a:ext>
              </a:extLst>
            </p:cNvPr>
            <p:cNvSpPr/>
            <p:nvPr/>
          </p:nvSpPr>
          <p:spPr>
            <a:xfrm rot="795701">
              <a:off x="4919134" y="1390767"/>
              <a:ext cx="430570" cy="1106670"/>
            </a:xfrm>
            <a:prstGeom prst="roundRect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up 290">
              <a:extLst>
                <a:ext uri="{FF2B5EF4-FFF2-40B4-BE49-F238E27FC236}">
                  <a16:creationId xmlns:a16="http://schemas.microsoft.com/office/drawing/2014/main" id="{4243776A-2F03-F2C5-BB51-18AB12C99A6C}"/>
                </a:ext>
              </a:extLst>
            </p:cNvPr>
            <p:cNvGrpSpPr/>
            <p:nvPr/>
          </p:nvGrpSpPr>
          <p:grpSpPr>
            <a:xfrm>
              <a:off x="5090855" y="2479766"/>
              <a:ext cx="1059011" cy="880110"/>
              <a:chOff x="3864471" y="1752599"/>
              <a:chExt cx="848344" cy="705031"/>
            </a:xfrm>
          </p:grpSpPr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CF02496C-6E0B-EA31-7956-DDC6C434C087}"/>
                  </a:ext>
                </a:extLst>
              </p:cNvPr>
              <p:cNvSpPr/>
              <p:nvPr/>
            </p:nvSpPr>
            <p:spPr>
              <a:xfrm rot="5400000">
                <a:off x="4065250" y="1802149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Isosceles Triangle 44">
                <a:extLst>
                  <a:ext uri="{FF2B5EF4-FFF2-40B4-BE49-F238E27FC236}">
                    <a16:creationId xmlns:a16="http://schemas.microsoft.com/office/drawing/2014/main" id="{AA4DCC37-514D-B5D9-6ACB-BA5832CD6E25}"/>
                  </a:ext>
                </a:extLst>
              </p:cNvPr>
              <p:cNvSpPr/>
              <p:nvPr/>
            </p:nvSpPr>
            <p:spPr>
              <a:xfrm rot="16399489">
                <a:off x="4225146" y="1810437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rapezoid 45">
                <a:extLst>
                  <a:ext uri="{FF2B5EF4-FFF2-40B4-BE49-F238E27FC236}">
                    <a16:creationId xmlns:a16="http://schemas.microsoft.com/office/drawing/2014/main" id="{616CA8FB-BDDA-3491-CB31-B1842772BCAC}"/>
                  </a:ext>
                </a:extLst>
              </p:cNvPr>
              <p:cNvSpPr/>
              <p:nvPr/>
            </p:nvSpPr>
            <p:spPr>
              <a:xfrm rot="21110260">
                <a:off x="4315486" y="2020475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Trapezoid 46">
                <a:extLst>
                  <a:ext uri="{FF2B5EF4-FFF2-40B4-BE49-F238E27FC236}">
                    <a16:creationId xmlns:a16="http://schemas.microsoft.com/office/drawing/2014/main" id="{8BC2335F-77BF-4858-5C4A-F68F81058DE2}"/>
                  </a:ext>
                </a:extLst>
              </p:cNvPr>
              <p:cNvSpPr/>
              <p:nvPr/>
            </p:nvSpPr>
            <p:spPr>
              <a:xfrm rot="929944">
                <a:off x="4170023" y="1966266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rapezoid 47">
                <a:extLst>
                  <a:ext uri="{FF2B5EF4-FFF2-40B4-BE49-F238E27FC236}">
                    <a16:creationId xmlns:a16="http://schemas.microsoft.com/office/drawing/2014/main" id="{B4DD6A3E-B58D-1243-9396-F7319BB30FC4}"/>
                  </a:ext>
                </a:extLst>
              </p:cNvPr>
              <p:cNvSpPr/>
              <p:nvPr/>
            </p:nvSpPr>
            <p:spPr>
              <a:xfrm rot="15405854">
                <a:off x="4547583" y="1764947"/>
                <a:ext cx="125035" cy="205428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Trapezoid 48">
                <a:extLst>
                  <a:ext uri="{FF2B5EF4-FFF2-40B4-BE49-F238E27FC236}">
                    <a16:creationId xmlns:a16="http://schemas.microsoft.com/office/drawing/2014/main" id="{CB2FB341-7918-A4FB-6F4A-1B94CD5EC2B2}"/>
                  </a:ext>
                </a:extLst>
              </p:cNvPr>
              <p:cNvSpPr/>
              <p:nvPr/>
            </p:nvSpPr>
            <p:spPr>
              <a:xfrm rot="6200046">
                <a:off x="3992927" y="1668211"/>
                <a:ext cx="141818" cy="398729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37CEAFF-E54E-811F-86C4-29D1A91CF732}"/>
                </a:ext>
              </a:extLst>
            </p:cNvPr>
            <p:cNvSpPr/>
            <p:nvPr/>
          </p:nvSpPr>
          <p:spPr>
            <a:xfrm>
              <a:off x="5034011" y="981210"/>
              <a:ext cx="1257300" cy="17602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EDD9DB1-7F21-ACDF-1DD0-09DDFFD9C616}"/>
                </a:ext>
              </a:extLst>
            </p:cNvPr>
            <p:cNvSpPr/>
            <p:nvPr/>
          </p:nvSpPr>
          <p:spPr>
            <a:xfrm>
              <a:off x="4989636" y="1191817"/>
              <a:ext cx="1383029" cy="32929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ylinder 42">
              <a:extLst>
                <a:ext uri="{FF2B5EF4-FFF2-40B4-BE49-F238E27FC236}">
                  <a16:creationId xmlns:a16="http://schemas.microsoft.com/office/drawing/2014/main" id="{D2A3BC79-1C29-3136-E8BE-9EB5E5F7F90B}"/>
                </a:ext>
              </a:extLst>
            </p:cNvPr>
            <p:cNvSpPr/>
            <p:nvPr/>
          </p:nvSpPr>
          <p:spPr>
            <a:xfrm>
              <a:off x="5156428" y="277256"/>
              <a:ext cx="1045206" cy="1107962"/>
            </a:xfrm>
            <a:prstGeom prst="can">
              <a:avLst>
                <a:gd name="adj" fmla="val 21426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41997EB-667B-ABB0-4A74-ECE24D2F26ED}"/>
              </a:ext>
            </a:extLst>
          </p:cNvPr>
          <p:cNvGrpSpPr/>
          <p:nvPr/>
        </p:nvGrpSpPr>
        <p:grpSpPr>
          <a:xfrm>
            <a:off x="272437" y="205881"/>
            <a:ext cx="729843" cy="769441"/>
            <a:chOff x="520117" y="178516"/>
            <a:chExt cx="729843" cy="769441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0F4C0FF-11C1-298A-D2BE-5EC046802593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49D0363-C389-5295-68EA-633F8D7E0032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10F29B0B-D81A-9F3B-76BE-EB0DB360F089}"/>
              </a:ext>
            </a:extLst>
          </p:cNvPr>
          <p:cNvSpPr txBox="1"/>
          <p:nvPr/>
        </p:nvSpPr>
        <p:spPr>
          <a:xfrm>
            <a:off x="9139932" y="251857"/>
            <a:ext cx="2387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James </a:t>
            </a:r>
            <a:r>
              <a:rPr lang="en-US" dirty="0" err="1"/>
              <a:t>Covel</a:t>
            </a:r>
            <a:r>
              <a:rPr lang="en-US" dirty="0"/>
              <a:t> (</a:t>
            </a:r>
            <a:r>
              <a:rPr lang="en-US" dirty="0" err="1"/>
              <a:t>Covill</a:t>
            </a:r>
            <a:r>
              <a:rPr lang="en-US" dirty="0"/>
              <a:t>)</a:t>
            </a:r>
          </a:p>
          <a:p>
            <a:r>
              <a:rPr lang="en-US" sz="1000" dirty="0"/>
              <a:t>D&amp;C 39:7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D8CDB65-AE5D-4B5D-A2BE-81DA524E6ADC}"/>
              </a:ext>
            </a:extLst>
          </p:cNvPr>
          <p:cNvGrpSpPr/>
          <p:nvPr/>
        </p:nvGrpSpPr>
        <p:grpSpPr>
          <a:xfrm>
            <a:off x="9019566" y="861828"/>
            <a:ext cx="2426781" cy="5823407"/>
            <a:chOff x="823313" y="593344"/>
            <a:chExt cx="2426781" cy="5823407"/>
          </a:xfrm>
        </p:grpSpPr>
        <p:sp>
          <p:nvSpPr>
            <p:cNvPr id="96" name="Double Wave 95">
              <a:extLst>
                <a:ext uri="{FF2B5EF4-FFF2-40B4-BE49-F238E27FC236}">
                  <a16:creationId xmlns:a16="http://schemas.microsoft.com/office/drawing/2014/main" id="{83E01881-EE6B-FD79-4CB5-49857258F7BF}"/>
                </a:ext>
              </a:extLst>
            </p:cNvPr>
            <p:cNvSpPr/>
            <p:nvPr/>
          </p:nvSpPr>
          <p:spPr>
            <a:xfrm rot="6538139">
              <a:off x="969581" y="1200732"/>
              <a:ext cx="753600" cy="334729"/>
            </a:xfrm>
            <a:prstGeom prst="doubleWave">
              <a:avLst>
                <a:gd name="adj1" fmla="val 7619"/>
                <a:gd name="adj2" fmla="val -10000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Double Wave 96">
              <a:extLst>
                <a:ext uri="{FF2B5EF4-FFF2-40B4-BE49-F238E27FC236}">
                  <a16:creationId xmlns:a16="http://schemas.microsoft.com/office/drawing/2014/main" id="{0CFB19FE-BD68-CB5A-F2C3-272B803B891C}"/>
                </a:ext>
              </a:extLst>
            </p:cNvPr>
            <p:cNvSpPr/>
            <p:nvPr/>
          </p:nvSpPr>
          <p:spPr>
            <a:xfrm rot="5400000">
              <a:off x="2247479" y="1167916"/>
              <a:ext cx="753600" cy="334729"/>
            </a:xfrm>
            <a:prstGeom prst="doubleWave">
              <a:avLst>
                <a:gd name="adj1" fmla="val 7619"/>
                <a:gd name="adj2" fmla="val -10000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2642B04-5840-FDD3-42AE-F4BF1934F4DC}"/>
                </a:ext>
              </a:extLst>
            </p:cNvPr>
            <p:cNvSpPr/>
            <p:nvPr/>
          </p:nvSpPr>
          <p:spPr>
            <a:xfrm rot="4570620">
              <a:off x="2735288" y="3763348"/>
              <a:ext cx="527520" cy="5020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266C95E1-1A75-2DF4-C631-716AC7438FCF}"/>
                </a:ext>
              </a:extLst>
            </p:cNvPr>
            <p:cNvSpPr/>
            <p:nvPr/>
          </p:nvSpPr>
          <p:spPr>
            <a:xfrm rot="4570620">
              <a:off x="810600" y="3838709"/>
              <a:ext cx="527520" cy="5020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85C58BD1-D0EF-7045-F1E0-78AC3C34ADFD}"/>
                </a:ext>
              </a:extLst>
            </p:cNvPr>
            <p:cNvSpPr/>
            <p:nvPr/>
          </p:nvSpPr>
          <p:spPr>
            <a:xfrm rot="18783087">
              <a:off x="1294521" y="5807278"/>
              <a:ext cx="678240" cy="54070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C9F73662-6C79-4C40-D1DA-F4842D618F57}"/>
                </a:ext>
              </a:extLst>
            </p:cNvPr>
            <p:cNvSpPr/>
            <p:nvPr/>
          </p:nvSpPr>
          <p:spPr>
            <a:xfrm rot="18783087">
              <a:off x="1963978" y="5807278"/>
              <a:ext cx="678240" cy="54070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>
              <a:extLst>
                <a:ext uri="{FF2B5EF4-FFF2-40B4-BE49-F238E27FC236}">
                  <a16:creationId xmlns:a16="http://schemas.microsoft.com/office/drawing/2014/main" id="{A75C69EA-E67A-9F70-D0F5-D471DEDA9CA4}"/>
                </a:ext>
              </a:extLst>
            </p:cNvPr>
            <p:cNvSpPr/>
            <p:nvPr/>
          </p:nvSpPr>
          <p:spPr>
            <a:xfrm rot="1375821">
              <a:off x="1005806" y="2112945"/>
              <a:ext cx="843937" cy="2061354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rapezoid 102">
              <a:extLst>
                <a:ext uri="{FF2B5EF4-FFF2-40B4-BE49-F238E27FC236}">
                  <a16:creationId xmlns:a16="http://schemas.microsoft.com/office/drawing/2014/main" id="{54CB0800-D6A2-74EE-74BE-27073A918ED1}"/>
                </a:ext>
              </a:extLst>
            </p:cNvPr>
            <p:cNvSpPr/>
            <p:nvPr/>
          </p:nvSpPr>
          <p:spPr>
            <a:xfrm rot="20135346">
              <a:off x="2168814" y="2189202"/>
              <a:ext cx="843937" cy="1934212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rapezoid 103">
              <a:extLst>
                <a:ext uri="{FF2B5EF4-FFF2-40B4-BE49-F238E27FC236}">
                  <a16:creationId xmlns:a16="http://schemas.microsoft.com/office/drawing/2014/main" id="{68155471-8325-BE32-8C8D-3085D0FDD0BD}"/>
                </a:ext>
              </a:extLst>
            </p:cNvPr>
            <p:cNvSpPr/>
            <p:nvPr/>
          </p:nvSpPr>
          <p:spPr>
            <a:xfrm>
              <a:off x="1364090" y="2197056"/>
              <a:ext cx="1226692" cy="2411520"/>
            </a:xfrm>
            <a:prstGeom prst="trapezoid">
              <a:avLst>
                <a:gd name="adj" fmla="val 1850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rapezoid 104">
              <a:extLst>
                <a:ext uri="{FF2B5EF4-FFF2-40B4-BE49-F238E27FC236}">
                  <a16:creationId xmlns:a16="http://schemas.microsoft.com/office/drawing/2014/main" id="{D2D595FC-9428-786B-8FD2-94EB1B11A803}"/>
                </a:ext>
              </a:extLst>
            </p:cNvPr>
            <p:cNvSpPr/>
            <p:nvPr/>
          </p:nvSpPr>
          <p:spPr>
            <a:xfrm>
              <a:off x="1322860" y="4402233"/>
              <a:ext cx="715287" cy="1639148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B61878E2-9023-E34A-341F-95C462EDA9DD}"/>
                </a:ext>
              </a:extLst>
            </p:cNvPr>
            <p:cNvSpPr/>
            <p:nvPr/>
          </p:nvSpPr>
          <p:spPr>
            <a:xfrm rot="21345976">
              <a:off x="2001455" y="4328575"/>
              <a:ext cx="715287" cy="1714507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C3024A22-388D-F5AC-9BC2-2576636A31A7}"/>
                </a:ext>
              </a:extLst>
            </p:cNvPr>
            <p:cNvSpPr/>
            <p:nvPr/>
          </p:nvSpPr>
          <p:spPr>
            <a:xfrm rot="15545603">
              <a:off x="1836486" y="2137562"/>
              <a:ext cx="342965" cy="763027"/>
            </a:xfrm>
            <a:prstGeom prst="trapezoid">
              <a:avLst>
                <a:gd name="adj" fmla="val 24512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rapezoid 107">
              <a:extLst>
                <a:ext uri="{FF2B5EF4-FFF2-40B4-BE49-F238E27FC236}">
                  <a16:creationId xmlns:a16="http://schemas.microsoft.com/office/drawing/2014/main" id="{FC6B0128-E826-77E8-9D9B-AF991CE3332A}"/>
                </a:ext>
              </a:extLst>
            </p:cNvPr>
            <p:cNvSpPr/>
            <p:nvPr/>
          </p:nvSpPr>
          <p:spPr>
            <a:xfrm>
              <a:off x="1305950" y="2265248"/>
              <a:ext cx="715287" cy="2271633"/>
            </a:xfrm>
            <a:prstGeom prst="trapezoid">
              <a:avLst>
                <a:gd name="adj" fmla="val 31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9A86FB36-F1D4-5F9A-F178-DB17328FB615}"/>
                </a:ext>
              </a:extLst>
            </p:cNvPr>
            <p:cNvSpPr/>
            <p:nvPr/>
          </p:nvSpPr>
          <p:spPr>
            <a:xfrm rot="21364874">
              <a:off x="1943431" y="2192920"/>
              <a:ext cx="807852" cy="2260801"/>
            </a:xfrm>
            <a:prstGeom prst="trapezoid">
              <a:avLst>
                <a:gd name="adj" fmla="val 3683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86CC8783-98A8-CFEF-87B8-6A527D3E89C3}"/>
                </a:ext>
              </a:extLst>
            </p:cNvPr>
            <p:cNvSpPr/>
            <p:nvPr/>
          </p:nvSpPr>
          <p:spPr>
            <a:xfrm>
              <a:off x="1262699" y="765215"/>
              <a:ext cx="1422596" cy="165792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Cloud 110">
              <a:extLst>
                <a:ext uri="{FF2B5EF4-FFF2-40B4-BE49-F238E27FC236}">
                  <a16:creationId xmlns:a16="http://schemas.microsoft.com/office/drawing/2014/main" id="{A9371B59-0A5E-5E97-401F-87ACCFF5722F}"/>
                </a:ext>
              </a:extLst>
            </p:cNvPr>
            <p:cNvSpPr/>
            <p:nvPr/>
          </p:nvSpPr>
          <p:spPr>
            <a:xfrm rot="18242396">
              <a:off x="1629133" y="1968132"/>
              <a:ext cx="697196" cy="661484"/>
            </a:xfrm>
            <a:prstGeom prst="clou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7D18DE03-2BBA-FC7D-7935-F5F73848AD85}"/>
                </a:ext>
              </a:extLst>
            </p:cNvPr>
            <p:cNvSpPr/>
            <p:nvPr/>
          </p:nvSpPr>
          <p:spPr>
            <a:xfrm rot="5146170">
              <a:off x="1894511" y="1931669"/>
              <a:ext cx="152805" cy="29771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773C893-363C-AEC0-8ADF-6C23FA5884DA}"/>
                </a:ext>
              </a:extLst>
            </p:cNvPr>
            <p:cNvSpPr/>
            <p:nvPr/>
          </p:nvSpPr>
          <p:spPr>
            <a:xfrm rot="18242396">
              <a:off x="1499630" y="423727"/>
              <a:ext cx="893539" cy="1232773"/>
            </a:xfrm>
            <a:custGeom>
              <a:avLst/>
              <a:gdLst>
                <a:gd name="connsiteX0" fmla="*/ 808111 w 893539"/>
                <a:gd name="connsiteY0" fmla="*/ 416780 h 1232773"/>
                <a:gd name="connsiteX1" fmla="*/ 823473 w 893539"/>
                <a:gd name="connsiteY1" fmla="*/ 444833 h 1232773"/>
                <a:gd name="connsiteX2" fmla="*/ 821666 w 893539"/>
                <a:gd name="connsiteY2" fmla="*/ 492914 h 1232773"/>
                <a:gd name="connsiteX3" fmla="*/ 835561 w 893539"/>
                <a:gd name="connsiteY3" fmla="*/ 527925 h 1232773"/>
                <a:gd name="connsiteX4" fmla="*/ 835182 w 893539"/>
                <a:gd name="connsiteY4" fmla="*/ 548978 h 1232773"/>
                <a:gd name="connsiteX5" fmla="*/ 859092 w 893539"/>
                <a:gd name="connsiteY5" fmla="*/ 563624 h 1232773"/>
                <a:gd name="connsiteX6" fmla="*/ 869239 w 893539"/>
                <a:gd name="connsiteY6" fmla="*/ 898199 h 1232773"/>
                <a:gd name="connsiteX7" fmla="*/ 879387 w 893539"/>
                <a:gd name="connsiteY7" fmla="*/ 1232773 h 1232773"/>
                <a:gd name="connsiteX8" fmla="*/ 618925 w 893539"/>
                <a:gd name="connsiteY8" fmla="*/ 1073232 h 1232773"/>
                <a:gd name="connsiteX9" fmla="*/ 628876 w 893539"/>
                <a:gd name="connsiteY9" fmla="*/ 779908 h 1232773"/>
                <a:gd name="connsiteX10" fmla="*/ 614727 w 893539"/>
                <a:gd name="connsiteY10" fmla="*/ 750869 h 1232773"/>
                <a:gd name="connsiteX11" fmla="*/ 577171 w 893539"/>
                <a:gd name="connsiteY11" fmla="*/ 747866 h 1232773"/>
                <a:gd name="connsiteX12" fmla="*/ 542433 w 893539"/>
                <a:gd name="connsiteY12" fmla="*/ 715515 h 1232773"/>
                <a:gd name="connsiteX13" fmla="*/ 424780 w 893539"/>
                <a:gd name="connsiteY13" fmla="*/ 680039 h 1232773"/>
                <a:gd name="connsiteX14" fmla="*/ 373051 w 893539"/>
                <a:gd name="connsiteY14" fmla="*/ 640560 h 1232773"/>
                <a:gd name="connsiteX15" fmla="*/ 384104 w 893539"/>
                <a:gd name="connsiteY15" fmla="*/ 587271 h 1232773"/>
                <a:gd name="connsiteX16" fmla="*/ 360763 w 893539"/>
                <a:gd name="connsiteY16" fmla="*/ 532598 h 1232773"/>
                <a:gd name="connsiteX17" fmla="*/ 372293 w 893539"/>
                <a:gd name="connsiteY17" fmla="*/ 505416 h 1232773"/>
                <a:gd name="connsiteX18" fmla="*/ 365013 w 893539"/>
                <a:gd name="connsiteY18" fmla="*/ 497956 h 1232773"/>
                <a:gd name="connsiteX19" fmla="*/ 217918 w 893539"/>
                <a:gd name="connsiteY19" fmla="*/ 293380 h 1232773"/>
                <a:gd name="connsiteX20" fmla="*/ 0 w 893539"/>
                <a:gd name="connsiteY20" fmla="*/ 39303 h 1232773"/>
                <a:gd name="connsiteX21" fmla="*/ 302902 w 893539"/>
                <a:gd name="connsiteY21" fmla="*/ 0 h 1232773"/>
                <a:gd name="connsiteX22" fmla="*/ 520820 w 893539"/>
                <a:gd name="connsiteY22" fmla="*/ 254077 h 1232773"/>
                <a:gd name="connsiteX23" fmla="*/ 612754 w 893539"/>
                <a:gd name="connsiteY23" fmla="*/ 340595 h 1232773"/>
                <a:gd name="connsiteX24" fmla="*/ 621788 w 893539"/>
                <a:gd name="connsiteY24" fmla="*/ 362098 h 1232773"/>
                <a:gd name="connsiteX25" fmla="*/ 623212 w 893539"/>
                <a:gd name="connsiteY25" fmla="*/ 360163 h 1232773"/>
                <a:gd name="connsiteX26" fmla="*/ 644580 w 893539"/>
                <a:gd name="connsiteY26" fmla="*/ 350224 h 1232773"/>
                <a:gd name="connsiteX27" fmla="*/ 669588 w 893539"/>
                <a:gd name="connsiteY27" fmla="*/ 353830 h 1232773"/>
                <a:gd name="connsiteX28" fmla="*/ 689007 w 893539"/>
                <a:gd name="connsiteY28" fmla="*/ 371039 h 1232773"/>
                <a:gd name="connsiteX29" fmla="*/ 689587 w 893539"/>
                <a:gd name="connsiteY29" fmla="*/ 371553 h 1232773"/>
                <a:gd name="connsiteX30" fmla="*/ 751632 w 893539"/>
                <a:gd name="connsiteY30" fmla="*/ 354806 h 1232773"/>
                <a:gd name="connsiteX31" fmla="*/ 783095 w 893539"/>
                <a:gd name="connsiteY31" fmla="*/ 400493 h 1232773"/>
                <a:gd name="connsiteX32" fmla="*/ 783268 w 893539"/>
                <a:gd name="connsiteY32" fmla="*/ 400606 h 1232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893539" h="1232773">
                  <a:moveTo>
                    <a:pt x="808111" y="416780"/>
                  </a:moveTo>
                  <a:cubicBezTo>
                    <a:pt x="815054" y="424402"/>
                    <a:pt x="820388" y="433987"/>
                    <a:pt x="823473" y="444833"/>
                  </a:cubicBezTo>
                  <a:cubicBezTo>
                    <a:pt x="827958" y="460580"/>
                    <a:pt x="827319" y="477682"/>
                    <a:pt x="821666" y="492914"/>
                  </a:cubicBezTo>
                  <a:cubicBezTo>
                    <a:pt x="828614" y="503359"/>
                    <a:pt x="833303" y="515351"/>
                    <a:pt x="835561" y="527925"/>
                  </a:cubicBezTo>
                  <a:lnTo>
                    <a:pt x="835182" y="548978"/>
                  </a:lnTo>
                  <a:lnTo>
                    <a:pt x="859092" y="563624"/>
                  </a:lnTo>
                  <a:cubicBezTo>
                    <a:pt x="938995" y="672828"/>
                    <a:pt x="789337" y="788994"/>
                    <a:pt x="869239" y="898199"/>
                  </a:cubicBezTo>
                  <a:cubicBezTo>
                    <a:pt x="949143" y="1007402"/>
                    <a:pt x="799485" y="1123569"/>
                    <a:pt x="879387" y="1232773"/>
                  </a:cubicBezTo>
                  <a:lnTo>
                    <a:pt x="618925" y="1073232"/>
                  </a:lnTo>
                  <a:cubicBezTo>
                    <a:pt x="549009" y="977678"/>
                    <a:pt x="654852" y="876794"/>
                    <a:pt x="628876" y="779908"/>
                  </a:cubicBezTo>
                  <a:lnTo>
                    <a:pt x="614727" y="750869"/>
                  </a:lnTo>
                  <a:lnTo>
                    <a:pt x="577171" y="747866"/>
                  </a:lnTo>
                  <a:cubicBezTo>
                    <a:pt x="563319" y="741587"/>
                    <a:pt x="551089" y="730508"/>
                    <a:pt x="542433" y="715515"/>
                  </a:cubicBezTo>
                  <a:cubicBezTo>
                    <a:pt x="501570" y="743978"/>
                    <a:pt x="448496" y="727979"/>
                    <a:pt x="424780" y="680039"/>
                  </a:cubicBezTo>
                  <a:cubicBezTo>
                    <a:pt x="401483" y="683190"/>
                    <a:pt x="379608" y="666499"/>
                    <a:pt x="373051" y="640560"/>
                  </a:cubicBezTo>
                  <a:cubicBezTo>
                    <a:pt x="368301" y="621794"/>
                    <a:pt x="372500" y="601540"/>
                    <a:pt x="384104" y="587271"/>
                  </a:cubicBezTo>
                  <a:cubicBezTo>
                    <a:pt x="367640" y="576079"/>
                    <a:pt x="358471" y="554600"/>
                    <a:pt x="360763" y="532598"/>
                  </a:cubicBezTo>
                  <a:lnTo>
                    <a:pt x="372293" y="505416"/>
                  </a:lnTo>
                  <a:lnTo>
                    <a:pt x="365013" y="497956"/>
                  </a:lnTo>
                  <a:cubicBezTo>
                    <a:pt x="315981" y="429764"/>
                    <a:pt x="315980" y="319520"/>
                    <a:pt x="217918" y="293380"/>
                  </a:cubicBezTo>
                  <a:cubicBezTo>
                    <a:pt x="87169" y="258528"/>
                    <a:pt x="130749" y="74156"/>
                    <a:pt x="0" y="39303"/>
                  </a:cubicBezTo>
                  <a:lnTo>
                    <a:pt x="302902" y="0"/>
                  </a:lnTo>
                  <a:cubicBezTo>
                    <a:pt x="433651" y="34852"/>
                    <a:pt x="390071" y="219224"/>
                    <a:pt x="520820" y="254077"/>
                  </a:cubicBezTo>
                  <a:cubicBezTo>
                    <a:pt x="569851" y="267147"/>
                    <a:pt x="594367" y="301242"/>
                    <a:pt x="612754" y="340595"/>
                  </a:cubicBezTo>
                  <a:lnTo>
                    <a:pt x="621788" y="362098"/>
                  </a:lnTo>
                  <a:lnTo>
                    <a:pt x="623212" y="360163"/>
                  </a:lnTo>
                  <a:cubicBezTo>
                    <a:pt x="629444" y="354972"/>
                    <a:pt x="636750" y="351505"/>
                    <a:pt x="644580" y="350224"/>
                  </a:cubicBezTo>
                  <a:cubicBezTo>
                    <a:pt x="653198" y="348812"/>
                    <a:pt x="661811" y="350145"/>
                    <a:pt x="669588" y="353830"/>
                  </a:cubicBezTo>
                  <a:lnTo>
                    <a:pt x="689007" y="371039"/>
                  </a:lnTo>
                  <a:lnTo>
                    <a:pt x="689587" y="371553"/>
                  </a:lnTo>
                  <a:cubicBezTo>
                    <a:pt x="704817" y="350851"/>
                    <a:pt x="730010" y="344053"/>
                    <a:pt x="751632" y="354806"/>
                  </a:cubicBezTo>
                  <a:cubicBezTo>
                    <a:pt x="768107" y="362997"/>
                    <a:pt x="779921" y="380146"/>
                    <a:pt x="783095" y="400493"/>
                  </a:cubicBezTo>
                  <a:lnTo>
                    <a:pt x="783268" y="40060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05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73EA0A10-EC4D-4AD5-9362-412A8315FD15}"/>
              </a:ext>
            </a:extLst>
          </p:cNvPr>
          <p:cNvSpPr txBox="1"/>
          <p:nvPr/>
        </p:nvSpPr>
        <p:spPr>
          <a:xfrm>
            <a:off x="2990179" y="6324861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Oliver Cowdery</a:t>
            </a:r>
          </a:p>
          <a:p>
            <a:r>
              <a:rPr lang="en-US" sz="1100" dirty="0"/>
              <a:t>D&amp;C 110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CD899A3D-D9CD-4A0B-933A-FB0EB7D2DE53}"/>
              </a:ext>
            </a:extLst>
          </p:cNvPr>
          <p:cNvGrpSpPr/>
          <p:nvPr/>
        </p:nvGrpSpPr>
        <p:grpSpPr>
          <a:xfrm>
            <a:off x="898748" y="839701"/>
            <a:ext cx="2552669" cy="5772820"/>
            <a:chOff x="805889" y="762001"/>
            <a:chExt cx="1618214" cy="3659563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F67089C-5C7B-4901-9EF1-6A5DAA9391A6}"/>
                </a:ext>
              </a:extLst>
            </p:cNvPr>
            <p:cNvSpPr/>
            <p:nvPr/>
          </p:nvSpPr>
          <p:spPr>
            <a:xfrm rot="1664744">
              <a:off x="805889" y="2776160"/>
              <a:ext cx="239014" cy="369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6C6E96C-1523-4DBC-B8BA-0EE460601DFC}"/>
                </a:ext>
              </a:extLst>
            </p:cNvPr>
            <p:cNvSpPr/>
            <p:nvPr/>
          </p:nvSpPr>
          <p:spPr>
            <a:xfrm rot="19985449">
              <a:off x="2184876" y="2778730"/>
              <a:ext cx="239227" cy="369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oup 297">
              <a:extLst>
                <a:ext uri="{FF2B5EF4-FFF2-40B4-BE49-F238E27FC236}">
                  <a16:creationId xmlns:a16="http://schemas.microsoft.com/office/drawing/2014/main" id="{204B7EDE-DB31-452B-8D1A-75F402DD5571}"/>
                </a:ext>
              </a:extLst>
            </p:cNvPr>
            <p:cNvGrpSpPr/>
            <p:nvPr/>
          </p:nvGrpSpPr>
          <p:grpSpPr>
            <a:xfrm>
              <a:off x="916028" y="762001"/>
              <a:ext cx="1379793" cy="2299667"/>
              <a:chOff x="3054355" y="2743200"/>
              <a:chExt cx="1233695" cy="2063972"/>
            </a:xfrm>
          </p:grpSpPr>
          <p:sp>
            <p:nvSpPr>
              <p:cNvPr id="72" name="Cloud 71">
                <a:extLst>
                  <a:ext uri="{FF2B5EF4-FFF2-40B4-BE49-F238E27FC236}">
                    <a16:creationId xmlns:a16="http://schemas.microsoft.com/office/drawing/2014/main" id="{C79D0779-F1B0-44E5-BC40-5FEA4CB1EC8F}"/>
                  </a:ext>
                </a:extLst>
              </p:cNvPr>
              <p:cNvSpPr/>
              <p:nvPr/>
            </p:nvSpPr>
            <p:spPr>
              <a:xfrm>
                <a:off x="3117782" y="2743200"/>
                <a:ext cx="1109003" cy="957776"/>
              </a:xfrm>
              <a:prstGeom prst="cloud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rapezoid 72">
                <a:extLst>
                  <a:ext uri="{FF2B5EF4-FFF2-40B4-BE49-F238E27FC236}">
                    <a16:creationId xmlns:a16="http://schemas.microsoft.com/office/drawing/2014/main" id="{BC0A67BA-E49A-4586-BB3C-8FD15EEC659E}"/>
                  </a:ext>
                </a:extLst>
              </p:cNvPr>
              <p:cNvSpPr/>
              <p:nvPr/>
            </p:nvSpPr>
            <p:spPr>
              <a:xfrm rot="1169549">
                <a:off x="3054355" y="3728776"/>
                <a:ext cx="419392" cy="1015882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rapezoid 73">
                <a:extLst>
                  <a:ext uri="{FF2B5EF4-FFF2-40B4-BE49-F238E27FC236}">
                    <a16:creationId xmlns:a16="http://schemas.microsoft.com/office/drawing/2014/main" id="{7D4EF3F6-BA69-490E-A924-0AC2951F0841}"/>
                  </a:ext>
                </a:extLst>
              </p:cNvPr>
              <p:cNvSpPr/>
              <p:nvPr/>
            </p:nvSpPr>
            <p:spPr>
              <a:xfrm rot="20135346">
                <a:off x="3868658" y="3694530"/>
                <a:ext cx="419392" cy="1112642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Trapezoid 74">
                <a:extLst>
                  <a:ext uri="{FF2B5EF4-FFF2-40B4-BE49-F238E27FC236}">
                    <a16:creationId xmlns:a16="http://schemas.microsoft.com/office/drawing/2014/main" id="{A0BD8511-E795-4AED-95D8-D4BE8D432D3B}"/>
                  </a:ext>
                </a:extLst>
              </p:cNvPr>
              <p:cNvSpPr/>
              <p:nvPr/>
            </p:nvSpPr>
            <p:spPr>
              <a:xfrm>
                <a:off x="3352799" y="3758037"/>
                <a:ext cx="609601" cy="966363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8A1CEFE8-A8E2-429A-B8E9-958FB629248E}"/>
                  </a:ext>
                </a:extLst>
              </p:cNvPr>
              <p:cNvSpPr/>
              <p:nvPr/>
            </p:nvSpPr>
            <p:spPr>
              <a:xfrm>
                <a:off x="3420862" y="3119717"/>
                <a:ext cx="503468" cy="86360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D20F97B1-8468-4729-A9F9-25D52F65D1DA}"/>
                  </a:ext>
                </a:extLst>
              </p:cNvPr>
              <p:cNvCxnSpPr>
                <a:endCxn id="75" idx="2"/>
              </p:cNvCxnSpPr>
              <p:nvPr/>
            </p:nvCxnSpPr>
            <p:spPr>
              <a:xfrm flipH="1">
                <a:off x="3657600" y="4010861"/>
                <a:ext cx="56784" cy="71353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8" name="Group 290">
                <a:extLst>
                  <a:ext uri="{FF2B5EF4-FFF2-40B4-BE49-F238E27FC236}">
                    <a16:creationId xmlns:a16="http://schemas.microsoft.com/office/drawing/2014/main" id="{4863AE1A-EB34-4246-8087-8A587BDA5C44}"/>
                  </a:ext>
                </a:extLst>
              </p:cNvPr>
              <p:cNvGrpSpPr/>
              <p:nvPr/>
            </p:nvGrpSpPr>
            <p:grpSpPr>
              <a:xfrm>
                <a:off x="3301789" y="3810001"/>
                <a:ext cx="692829" cy="533400"/>
                <a:chOff x="3797054" y="1752599"/>
                <a:chExt cx="915761" cy="705031"/>
              </a:xfrm>
            </p:grpSpPr>
            <p:sp>
              <p:nvSpPr>
                <p:cNvPr id="84" name="Isosceles Triangle 83">
                  <a:extLst>
                    <a:ext uri="{FF2B5EF4-FFF2-40B4-BE49-F238E27FC236}">
                      <a16:creationId xmlns:a16="http://schemas.microsoft.com/office/drawing/2014/main" id="{CC88EDE9-A0F6-4AC9-B4CF-3BE16C7FC0CB}"/>
                    </a:ext>
                  </a:extLst>
                </p:cNvPr>
                <p:cNvSpPr/>
                <p:nvPr/>
              </p:nvSpPr>
              <p:spPr>
                <a:xfrm rot="5400000">
                  <a:off x="4065250" y="1802149"/>
                  <a:ext cx="396404" cy="29730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Isosceles Triangle 84">
                  <a:extLst>
                    <a:ext uri="{FF2B5EF4-FFF2-40B4-BE49-F238E27FC236}">
                      <a16:creationId xmlns:a16="http://schemas.microsoft.com/office/drawing/2014/main" id="{F4C4E081-2193-43E3-91F4-B5240AC918A3}"/>
                    </a:ext>
                  </a:extLst>
                </p:cNvPr>
                <p:cNvSpPr/>
                <p:nvPr/>
              </p:nvSpPr>
              <p:spPr>
                <a:xfrm rot="16399489">
                  <a:off x="4225146" y="1810437"/>
                  <a:ext cx="396404" cy="29730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Trapezoid 85">
                  <a:extLst>
                    <a:ext uri="{FF2B5EF4-FFF2-40B4-BE49-F238E27FC236}">
                      <a16:creationId xmlns:a16="http://schemas.microsoft.com/office/drawing/2014/main" id="{B477D344-BB92-43C5-90D3-4340AF88C141}"/>
                    </a:ext>
                  </a:extLst>
                </p:cNvPr>
                <p:cNvSpPr/>
                <p:nvPr/>
              </p:nvSpPr>
              <p:spPr>
                <a:xfrm rot="21110260">
                  <a:off x="4315486" y="2020475"/>
                  <a:ext cx="175237" cy="437155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Trapezoid 86">
                  <a:extLst>
                    <a:ext uri="{FF2B5EF4-FFF2-40B4-BE49-F238E27FC236}">
                      <a16:creationId xmlns:a16="http://schemas.microsoft.com/office/drawing/2014/main" id="{7F42CB38-9BBC-4432-9DE4-1ED1E68B1944}"/>
                    </a:ext>
                  </a:extLst>
                </p:cNvPr>
                <p:cNvSpPr/>
                <p:nvPr/>
              </p:nvSpPr>
              <p:spPr>
                <a:xfrm rot="929944">
                  <a:off x="4170023" y="1966266"/>
                  <a:ext cx="175237" cy="437155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Trapezoid 87">
                  <a:extLst>
                    <a:ext uri="{FF2B5EF4-FFF2-40B4-BE49-F238E27FC236}">
                      <a16:creationId xmlns:a16="http://schemas.microsoft.com/office/drawing/2014/main" id="{228231B2-06F0-4712-967A-D6957870A418}"/>
                    </a:ext>
                  </a:extLst>
                </p:cNvPr>
                <p:cNvSpPr/>
                <p:nvPr/>
              </p:nvSpPr>
              <p:spPr>
                <a:xfrm rot="15405854">
                  <a:off x="4547583" y="1764947"/>
                  <a:ext cx="125035" cy="205428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Trapezoid 88">
                  <a:extLst>
                    <a:ext uri="{FF2B5EF4-FFF2-40B4-BE49-F238E27FC236}">
                      <a16:creationId xmlns:a16="http://schemas.microsoft.com/office/drawing/2014/main" id="{6B2373E4-A265-4792-9761-907A1C2886FF}"/>
                    </a:ext>
                  </a:extLst>
                </p:cNvPr>
                <p:cNvSpPr/>
                <p:nvPr/>
              </p:nvSpPr>
              <p:spPr>
                <a:xfrm rot="7848152">
                  <a:off x="3963928" y="1648579"/>
                  <a:ext cx="84595" cy="418344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9" name="Trapezoid 78">
                <a:extLst>
                  <a:ext uri="{FF2B5EF4-FFF2-40B4-BE49-F238E27FC236}">
                    <a16:creationId xmlns:a16="http://schemas.microsoft.com/office/drawing/2014/main" id="{EC4B9433-FF15-4E67-8A78-D24AB10DEDE2}"/>
                  </a:ext>
                </a:extLst>
              </p:cNvPr>
              <p:cNvSpPr/>
              <p:nvPr/>
            </p:nvSpPr>
            <p:spPr>
              <a:xfrm rot="21325407">
                <a:off x="3312497" y="3814914"/>
                <a:ext cx="296114" cy="911602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Trapezoid 79">
                <a:extLst>
                  <a:ext uri="{FF2B5EF4-FFF2-40B4-BE49-F238E27FC236}">
                    <a16:creationId xmlns:a16="http://schemas.microsoft.com/office/drawing/2014/main" id="{C7563BC8-2EBF-423F-B044-9AE42D25AC6A}"/>
                  </a:ext>
                </a:extLst>
              </p:cNvPr>
              <p:cNvSpPr/>
              <p:nvPr/>
            </p:nvSpPr>
            <p:spPr>
              <a:xfrm rot="461023">
                <a:off x="3799966" y="3898373"/>
                <a:ext cx="237598" cy="826676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lowchart: Manual Input 80">
                <a:extLst>
                  <a:ext uri="{FF2B5EF4-FFF2-40B4-BE49-F238E27FC236}">
                    <a16:creationId xmlns:a16="http://schemas.microsoft.com/office/drawing/2014/main" id="{97F78819-1824-4095-AC74-1915891874D5}"/>
                  </a:ext>
                </a:extLst>
              </p:cNvPr>
              <p:cNvSpPr/>
              <p:nvPr/>
            </p:nvSpPr>
            <p:spPr>
              <a:xfrm rot="7269359" flipV="1">
                <a:off x="3761651" y="3751975"/>
                <a:ext cx="274187" cy="132231"/>
              </a:xfrm>
              <a:prstGeom prst="flowChartManualIn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Flowchart: Manual Input 81">
                <a:extLst>
                  <a:ext uri="{FF2B5EF4-FFF2-40B4-BE49-F238E27FC236}">
                    <a16:creationId xmlns:a16="http://schemas.microsoft.com/office/drawing/2014/main" id="{38A43CBB-AB3A-40A6-A284-22E25B3093DD}"/>
                  </a:ext>
                </a:extLst>
              </p:cNvPr>
              <p:cNvSpPr/>
              <p:nvPr/>
            </p:nvSpPr>
            <p:spPr>
              <a:xfrm rot="14330641" flipH="1" flipV="1">
                <a:off x="3335896" y="3743513"/>
                <a:ext cx="261765" cy="108122"/>
              </a:xfrm>
              <a:prstGeom prst="flowChartManualIn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2B6C509B-C428-4240-818C-582C7A65083C}"/>
                  </a:ext>
                </a:extLst>
              </p:cNvPr>
              <p:cNvSpPr/>
              <p:nvPr/>
            </p:nvSpPr>
            <p:spPr>
              <a:xfrm>
                <a:off x="3319419" y="2743200"/>
                <a:ext cx="732174" cy="111565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6233767E-2880-4578-8F27-E629EA9AA3E3}"/>
                </a:ext>
              </a:extLst>
            </p:cNvPr>
            <p:cNvSpPr/>
            <p:nvPr/>
          </p:nvSpPr>
          <p:spPr>
            <a:xfrm rot="3144825">
              <a:off x="1164241" y="4070331"/>
              <a:ext cx="304154" cy="369214"/>
            </a:xfrm>
            <a:prstGeom prst="ellipse">
              <a:avLst/>
            </a:prstGeom>
            <a:solidFill>
              <a:srgbClr val="843F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0742BBA-C2DC-42CB-A84F-1ED860458C8B}"/>
                </a:ext>
              </a:extLst>
            </p:cNvPr>
            <p:cNvSpPr/>
            <p:nvPr/>
          </p:nvSpPr>
          <p:spPr>
            <a:xfrm rot="18783087">
              <a:off x="1653624" y="4077598"/>
              <a:ext cx="334305" cy="353628"/>
            </a:xfrm>
            <a:prstGeom prst="ellipse">
              <a:avLst/>
            </a:prstGeom>
            <a:solidFill>
              <a:srgbClr val="843F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rapezoid 69">
              <a:extLst>
                <a:ext uri="{FF2B5EF4-FFF2-40B4-BE49-F238E27FC236}">
                  <a16:creationId xmlns:a16="http://schemas.microsoft.com/office/drawing/2014/main" id="{F07B1C0B-793B-4FB0-BE50-B37BCB0AFB2B}"/>
                </a:ext>
              </a:extLst>
            </p:cNvPr>
            <p:cNvSpPr/>
            <p:nvPr/>
          </p:nvSpPr>
          <p:spPr>
            <a:xfrm rot="367334">
              <a:off x="1189541" y="2962049"/>
              <a:ext cx="455136" cy="1247625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rapezoid 70">
              <a:extLst>
                <a:ext uri="{FF2B5EF4-FFF2-40B4-BE49-F238E27FC236}">
                  <a16:creationId xmlns:a16="http://schemas.microsoft.com/office/drawing/2014/main" id="{9487D176-F414-49C0-A3A8-1B4FAA3F97E2}"/>
                </a:ext>
              </a:extLst>
            </p:cNvPr>
            <p:cNvSpPr/>
            <p:nvPr/>
          </p:nvSpPr>
          <p:spPr>
            <a:xfrm rot="21345976">
              <a:off x="1588268" y="2909473"/>
              <a:ext cx="405779" cy="1304984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0" name="TextBox 5">
            <a:extLst>
              <a:ext uri="{FF2B5EF4-FFF2-40B4-BE49-F238E27FC236}">
                <a16:creationId xmlns:a16="http://schemas.microsoft.com/office/drawing/2014/main" id="{A2D63D50-B51C-41B6-8528-1FEF19B700B7}"/>
              </a:ext>
            </a:extLst>
          </p:cNvPr>
          <p:cNvSpPr txBox="1"/>
          <p:nvPr/>
        </p:nvSpPr>
        <p:spPr>
          <a:xfrm>
            <a:off x="8267994" y="123545"/>
            <a:ext cx="30003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Warren A. Cowdery</a:t>
            </a:r>
          </a:p>
          <a:p>
            <a:r>
              <a:rPr lang="en-US" sz="1100" dirty="0"/>
              <a:t>(Oliver’s brother)</a:t>
            </a:r>
          </a:p>
          <a:p>
            <a:r>
              <a:rPr lang="en-US" sz="1100" dirty="0"/>
              <a:t>D&amp;C 106:1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262BB8C-0897-3350-D332-B41BA7968104}"/>
              </a:ext>
            </a:extLst>
          </p:cNvPr>
          <p:cNvGrpSpPr/>
          <p:nvPr/>
        </p:nvGrpSpPr>
        <p:grpSpPr>
          <a:xfrm>
            <a:off x="4173098" y="870448"/>
            <a:ext cx="2783760" cy="5846955"/>
            <a:chOff x="4191780" y="614728"/>
            <a:chExt cx="2783760" cy="5846955"/>
          </a:xfrm>
        </p:grpSpPr>
        <p:sp>
          <p:nvSpPr>
            <p:cNvPr id="3" name="Cloud 2">
              <a:extLst>
                <a:ext uri="{FF2B5EF4-FFF2-40B4-BE49-F238E27FC236}">
                  <a16:creationId xmlns:a16="http://schemas.microsoft.com/office/drawing/2014/main" id="{2616E5BE-3B0A-493F-BC87-2CB06BD36B59}"/>
                </a:ext>
              </a:extLst>
            </p:cNvPr>
            <p:cNvSpPr/>
            <p:nvPr/>
          </p:nvSpPr>
          <p:spPr>
            <a:xfrm>
              <a:off x="4643796" y="614728"/>
              <a:ext cx="1802207" cy="1667939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6C541C2-6947-41D2-A684-FCBF6CD03898}"/>
                </a:ext>
              </a:extLst>
            </p:cNvPr>
            <p:cNvSpPr/>
            <p:nvPr/>
          </p:nvSpPr>
          <p:spPr>
            <a:xfrm rot="19338880">
              <a:off x="6515574" y="3702441"/>
              <a:ext cx="451588" cy="65169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E39469D-D7E5-4E8A-87E9-73EACF23CCE9}"/>
                </a:ext>
              </a:extLst>
            </p:cNvPr>
            <p:cNvSpPr/>
            <p:nvPr/>
          </p:nvSpPr>
          <p:spPr>
            <a:xfrm rot="1933618">
              <a:off x="4191780" y="3702597"/>
              <a:ext cx="451588" cy="65169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rapezoid 5">
              <a:extLst>
                <a:ext uri="{FF2B5EF4-FFF2-40B4-BE49-F238E27FC236}">
                  <a16:creationId xmlns:a16="http://schemas.microsoft.com/office/drawing/2014/main" id="{ED41C765-03C0-4FCB-9CD8-E43ED321BA7E}"/>
                </a:ext>
              </a:extLst>
            </p:cNvPr>
            <p:cNvSpPr/>
            <p:nvPr/>
          </p:nvSpPr>
          <p:spPr>
            <a:xfrm rot="1281102" flipH="1">
              <a:off x="4193565" y="3431166"/>
              <a:ext cx="624790" cy="648236"/>
            </a:xfrm>
            <a:prstGeom prst="trapezoid">
              <a:avLst>
                <a:gd name="adj" fmla="val 11213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174B4A46-9A2B-47DD-9EAF-D0D34443F737}"/>
                </a:ext>
              </a:extLst>
            </p:cNvPr>
            <p:cNvSpPr/>
            <p:nvPr/>
          </p:nvSpPr>
          <p:spPr>
            <a:xfrm rot="20302250">
              <a:off x="6293999" y="3478394"/>
              <a:ext cx="681541" cy="574319"/>
            </a:xfrm>
            <a:prstGeom prst="trapezoid">
              <a:avLst>
                <a:gd name="adj" fmla="val 11213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8E3E1F7-79AE-4949-8D38-7F36A4A90C88}"/>
                </a:ext>
              </a:extLst>
            </p:cNvPr>
            <p:cNvSpPr/>
            <p:nvPr/>
          </p:nvSpPr>
          <p:spPr>
            <a:xfrm rot="174598">
              <a:off x="5660505" y="5449246"/>
              <a:ext cx="613483" cy="1012437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93151FC-125D-4538-A641-698006FD7A7A}"/>
                </a:ext>
              </a:extLst>
            </p:cNvPr>
            <p:cNvSpPr/>
            <p:nvPr/>
          </p:nvSpPr>
          <p:spPr>
            <a:xfrm rot="285867">
              <a:off x="4920192" y="5426544"/>
              <a:ext cx="621292" cy="1012437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B3DBC517-605E-4C3C-A692-F578812B9288}"/>
                </a:ext>
              </a:extLst>
            </p:cNvPr>
            <p:cNvSpPr/>
            <p:nvPr/>
          </p:nvSpPr>
          <p:spPr>
            <a:xfrm>
              <a:off x="4757020" y="4181523"/>
              <a:ext cx="1622499" cy="1961674"/>
            </a:xfrm>
            <a:prstGeom prst="trapezoid">
              <a:avLst>
                <a:gd name="adj" fmla="val 13659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4F53D804-6DF8-4095-AC1E-E87A20280C4A}"/>
                </a:ext>
              </a:extLst>
            </p:cNvPr>
            <p:cNvSpPr/>
            <p:nvPr/>
          </p:nvSpPr>
          <p:spPr>
            <a:xfrm rot="1375821">
              <a:off x="4428681" y="2348942"/>
              <a:ext cx="681541" cy="1570138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C7177D79-C272-4E13-BCDE-E1007ADC425A}"/>
                </a:ext>
              </a:extLst>
            </p:cNvPr>
            <p:cNvSpPr/>
            <p:nvPr/>
          </p:nvSpPr>
          <p:spPr>
            <a:xfrm rot="20337671">
              <a:off x="6044987" y="2360834"/>
              <a:ext cx="681541" cy="1529262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965493CB-BFC9-4530-9B6B-0BBBD7F27661}"/>
                </a:ext>
              </a:extLst>
            </p:cNvPr>
            <p:cNvSpPr/>
            <p:nvPr/>
          </p:nvSpPr>
          <p:spPr>
            <a:xfrm rot="10800000">
              <a:off x="4770071" y="2301033"/>
              <a:ext cx="1589615" cy="2035461"/>
            </a:xfrm>
            <a:custGeom>
              <a:avLst/>
              <a:gdLst>
                <a:gd name="connsiteX0" fmla="*/ 0 w 1514535"/>
                <a:gd name="connsiteY0" fmla="*/ 1986937 h 1986937"/>
                <a:gd name="connsiteX1" fmla="*/ 169916 w 1514535"/>
                <a:gd name="connsiteY1" fmla="*/ 0 h 1986937"/>
                <a:gd name="connsiteX2" fmla="*/ 1344619 w 1514535"/>
                <a:gd name="connsiteY2" fmla="*/ 0 h 1986937"/>
                <a:gd name="connsiteX3" fmla="*/ 1514535 w 1514535"/>
                <a:gd name="connsiteY3" fmla="*/ 1986937 h 1986937"/>
                <a:gd name="connsiteX4" fmla="*/ 0 w 1514535"/>
                <a:gd name="connsiteY4" fmla="*/ 1986937 h 1986937"/>
                <a:gd name="connsiteX0" fmla="*/ 0 w 1573040"/>
                <a:gd name="connsiteY0" fmla="*/ 1986937 h 1986937"/>
                <a:gd name="connsiteX1" fmla="*/ 169916 w 1573040"/>
                <a:gd name="connsiteY1" fmla="*/ 0 h 1986937"/>
                <a:gd name="connsiteX2" fmla="*/ 1344619 w 1573040"/>
                <a:gd name="connsiteY2" fmla="*/ 0 h 1986937"/>
                <a:gd name="connsiteX3" fmla="*/ 1514535 w 1573040"/>
                <a:gd name="connsiteY3" fmla="*/ 1986937 h 1986937"/>
                <a:gd name="connsiteX4" fmla="*/ 0 w 1573040"/>
                <a:gd name="connsiteY4" fmla="*/ 1986937 h 1986937"/>
                <a:gd name="connsiteX0" fmla="*/ 0 w 1573040"/>
                <a:gd name="connsiteY0" fmla="*/ 1986937 h 2017858"/>
                <a:gd name="connsiteX1" fmla="*/ 169916 w 1573040"/>
                <a:gd name="connsiteY1" fmla="*/ 0 h 2017858"/>
                <a:gd name="connsiteX2" fmla="*/ 1344619 w 1573040"/>
                <a:gd name="connsiteY2" fmla="*/ 0 h 2017858"/>
                <a:gd name="connsiteX3" fmla="*/ 1514535 w 1573040"/>
                <a:gd name="connsiteY3" fmla="*/ 1986937 h 2017858"/>
                <a:gd name="connsiteX4" fmla="*/ 0 w 1573040"/>
                <a:gd name="connsiteY4" fmla="*/ 1986937 h 2017858"/>
                <a:gd name="connsiteX0" fmla="*/ 0 w 1573040"/>
                <a:gd name="connsiteY0" fmla="*/ 1986937 h 2035461"/>
                <a:gd name="connsiteX1" fmla="*/ 169916 w 1573040"/>
                <a:gd name="connsiteY1" fmla="*/ 0 h 2035461"/>
                <a:gd name="connsiteX2" fmla="*/ 1344619 w 1573040"/>
                <a:gd name="connsiteY2" fmla="*/ 0 h 2035461"/>
                <a:gd name="connsiteX3" fmla="*/ 1514535 w 1573040"/>
                <a:gd name="connsiteY3" fmla="*/ 1986937 h 2035461"/>
                <a:gd name="connsiteX4" fmla="*/ 0 w 1573040"/>
                <a:gd name="connsiteY4" fmla="*/ 1986937 h 2035461"/>
                <a:gd name="connsiteX0" fmla="*/ 16575 w 1589615"/>
                <a:gd name="connsiteY0" fmla="*/ 1986937 h 2035461"/>
                <a:gd name="connsiteX1" fmla="*/ 186491 w 1589615"/>
                <a:gd name="connsiteY1" fmla="*/ 0 h 2035461"/>
                <a:gd name="connsiteX2" fmla="*/ 1361194 w 1589615"/>
                <a:gd name="connsiteY2" fmla="*/ 0 h 2035461"/>
                <a:gd name="connsiteX3" fmla="*/ 1531110 w 1589615"/>
                <a:gd name="connsiteY3" fmla="*/ 1986937 h 2035461"/>
                <a:gd name="connsiteX4" fmla="*/ 16575 w 1589615"/>
                <a:gd name="connsiteY4" fmla="*/ 1986937 h 203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9615" h="2035461">
                  <a:moveTo>
                    <a:pt x="16575" y="1986937"/>
                  </a:moveTo>
                  <a:cubicBezTo>
                    <a:pt x="-55995" y="1702312"/>
                    <a:pt x="129852" y="662312"/>
                    <a:pt x="186491" y="0"/>
                  </a:cubicBezTo>
                  <a:lnTo>
                    <a:pt x="1361194" y="0"/>
                  </a:lnTo>
                  <a:cubicBezTo>
                    <a:pt x="1417833" y="662312"/>
                    <a:pt x="1713010" y="1771886"/>
                    <a:pt x="1531110" y="1986937"/>
                  </a:cubicBezTo>
                  <a:cubicBezTo>
                    <a:pt x="1274743" y="2056511"/>
                    <a:pt x="243124" y="2046572"/>
                    <a:pt x="16575" y="198693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496A98F-DE96-4DBE-9A96-5E7458CB4E77}"/>
                </a:ext>
              </a:extLst>
            </p:cNvPr>
            <p:cNvSpPr/>
            <p:nvPr/>
          </p:nvSpPr>
          <p:spPr>
            <a:xfrm>
              <a:off x="5144098" y="1270422"/>
              <a:ext cx="810393" cy="150395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Manual Input 15">
              <a:extLst>
                <a:ext uri="{FF2B5EF4-FFF2-40B4-BE49-F238E27FC236}">
                  <a16:creationId xmlns:a16="http://schemas.microsoft.com/office/drawing/2014/main" id="{B39AAC4B-1128-4E5E-9E67-E1C4FCB91037}"/>
                </a:ext>
              </a:extLst>
            </p:cNvPr>
            <p:cNvSpPr/>
            <p:nvPr/>
          </p:nvSpPr>
          <p:spPr>
            <a:xfrm rot="7269359" flipV="1">
              <a:off x="5533133" y="2419955"/>
              <a:ext cx="709425" cy="251107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Manual Input 16">
              <a:extLst>
                <a:ext uri="{FF2B5EF4-FFF2-40B4-BE49-F238E27FC236}">
                  <a16:creationId xmlns:a16="http://schemas.microsoft.com/office/drawing/2014/main" id="{E5A30DB1-E72A-4B51-A572-32BF6CB99480}"/>
                </a:ext>
              </a:extLst>
            </p:cNvPr>
            <p:cNvSpPr/>
            <p:nvPr/>
          </p:nvSpPr>
          <p:spPr>
            <a:xfrm rot="14330641" flipH="1" flipV="1">
              <a:off x="4927319" y="2419955"/>
              <a:ext cx="709425" cy="251107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B3ADAB1-F12B-42C0-9DBE-47CB3A40EB0F}"/>
                </a:ext>
              </a:extLst>
            </p:cNvPr>
            <p:cNvSpPr/>
            <p:nvPr/>
          </p:nvSpPr>
          <p:spPr>
            <a:xfrm>
              <a:off x="4971470" y="614728"/>
              <a:ext cx="1189833" cy="194288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8828F6D-7EBE-40FA-9325-B9F7A8C5CD8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62396" y="2792738"/>
              <a:ext cx="25180" cy="131902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5861A85C-2876-42AF-B344-7E4B456B1FCF}"/>
                </a:ext>
              </a:extLst>
            </p:cNvPr>
            <p:cNvSpPr/>
            <p:nvPr/>
          </p:nvSpPr>
          <p:spPr>
            <a:xfrm>
              <a:off x="4959019" y="4126178"/>
              <a:ext cx="1260872" cy="312350"/>
            </a:xfrm>
            <a:prstGeom prst="trapezoid">
              <a:avLst>
                <a:gd name="adj" fmla="val 0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ame 20">
              <a:extLst>
                <a:ext uri="{FF2B5EF4-FFF2-40B4-BE49-F238E27FC236}">
                  <a16:creationId xmlns:a16="http://schemas.microsoft.com/office/drawing/2014/main" id="{D9B94618-1D63-43A5-8AAC-95D31D518EB1}"/>
                </a:ext>
              </a:extLst>
            </p:cNvPr>
            <p:cNvSpPr/>
            <p:nvPr/>
          </p:nvSpPr>
          <p:spPr>
            <a:xfrm>
              <a:off x="5504779" y="4128223"/>
              <a:ext cx="227181" cy="326946"/>
            </a:xfrm>
            <a:prstGeom prst="fram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F4C5278E-CEE4-440D-8AE4-8DFD67B3ED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64275" y="4775006"/>
              <a:ext cx="25180" cy="131902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1AAE1B1-A2A0-4F24-838D-9F7D8228AB42}"/>
              </a:ext>
            </a:extLst>
          </p:cNvPr>
          <p:cNvGrpSpPr/>
          <p:nvPr/>
        </p:nvGrpSpPr>
        <p:grpSpPr>
          <a:xfrm>
            <a:off x="8319513" y="784024"/>
            <a:ext cx="2790157" cy="5821550"/>
            <a:chOff x="8275539" y="1005503"/>
            <a:chExt cx="2609854" cy="5445355"/>
          </a:xfrm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0A744F29-EBD5-43BD-B4BE-B9D914AF0159}"/>
                </a:ext>
              </a:extLst>
            </p:cNvPr>
            <p:cNvSpPr/>
            <p:nvPr/>
          </p:nvSpPr>
          <p:spPr>
            <a:xfrm rot="4050661">
              <a:off x="9458165" y="5838344"/>
              <a:ext cx="453582" cy="771445"/>
            </a:xfrm>
            <a:prstGeom prst="ellipse">
              <a:avLst/>
            </a:pr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D74541C2-1103-4066-87A6-24E1C79A5E3E}"/>
                </a:ext>
              </a:extLst>
            </p:cNvPr>
            <p:cNvSpPr/>
            <p:nvPr/>
          </p:nvSpPr>
          <p:spPr>
            <a:xfrm rot="4050661">
              <a:off x="8774948" y="5845880"/>
              <a:ext cx="436761" cy="752443"/>
            </a:xfrm>
            <a:prstGeom prst="ellipse">
              <a:avLst/>
            </a:pr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0DE6CD2C-4A67-4D7E-899E-FC41DC75BD30}"/>
                </a:ext>
              </a:extLst>
            </p:cNvPr>
            <p:cNvGrpSpPr/>
            <p:nvPr/>
          </p:nvGrpSpPr>
          <p:grpSpPr>
            <a:xfrm>
              <a:off x="8275539" y="1005503"/>
              <a:ext cx="2609854" cy="5327432"/>
              <a:chOff x="8310520" y="992692"/>
              <a:chExt cx="2609854" cy="5327432"/>
            </a:xfrm>
          </p:grpSpPr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27D1079D-28D1-424E-9922-0F908338BC1E}"/>
                  </a:ext>
                </a:extLst>
              </p:cNvPr>
              <p:cNvSpPr/>
              <p:nvPr/>
            </p:nvSpPr>
            <p:spPr>
              <a:xfrm>
                <a:off x="8467336" y="992692"/>
                <a:ext cx="1828257" cy="1858132"/>
              </a:xfrm>
              <a:custGeom>
                <a:avLst/>
                <a:gdLst>
                  <a:gd name="connsiteX0" fmla="*/ 1416148 w 2252942"/>
                  <a:gd name="connsiteY0" fmla="*/ 713 h 2162544"/>
                  <a:gd name="connsiteX1" fmla="*/ 1458271 w 2252942"/>
                  <a:gd name="connsiteY1" fmla="*/ 12098 h 2162544"/>
                  <a:gd name="connsiteX2" fmla="*/ 1537752 w 2252942"/>
                  <a:gd name="connsiteY2" fmla="*/ 119763 h 2162544"/>
                  <a:gd name="connsiteX3" fmla="*/ 1538185 w 2252942"/>
                  <a:gd name="connsiteY3" fmla="*/ 119955 h 2162544"/>
                  <a:gd name="connsiteX4" fmla="*/ 1571793 w 2252942"/>
                  <a:gd name="connsiteY4" fmla="*/ 134869 h 2162544"/>
                  <a:gd name="connsiteX5" fmla="*/ 1613314 w 2252942"/>
                  <a:gd name="connsiteY5" fmla="*/ 172458 h 2162544"/>
                  <a:gd name="connsiteX6" fmla="*/ 1622554 w 2252942"/>
                  <a:gd name="connsiteY6" fmla="*/ 190559 h 2162544"/>
                  <a:gd name="connsiteX7" fmla="*/ 1672831 w 2252942"/>
                  <a:gd name="connsiteY7" fmla="*/ 201020 h 2162544"/>
                  <a:gd name="connsiteX8" fmla="*/ 1791344 w 2252942"/>
                  <a:gd name="connsiteY8" fmla="*/ 324201 h 2162544"/>
                  <a:gd name="connsiteX9" fmla="*/ 1921309 w 2252942"/>
                  <a:gd name="connsiteY9" fmla="*/ 356908 h 2162544"/>
                  <a:gd name="connsiteX10" fmla="*/ 1981625 w 2252942"/>
                  <a:gd name="connsiteY10" fmla="*/ 555707 h 2162544"/>
                  <a:gd name="connsiteX11" fmla="*/ 2138821 w 2252942"/>
                  <a:gd name="connsiteY11" fmla="*/ 671668 h 2162544"/>
                  <a:gd name="connsiteX12" fmla="*/ 2111601 w 2252942"/>
                  <a:gd name="connsiteY12" fmla="*/ 901281 h 2162544"/>
                  <a:gd name="connsiteX13" fmla="*/ 2170258 w 2252942"/>
                  <a:gd name="connsiteY13" fmla="*/ 1115692 h 2162544"/>
                  <a:gd name="connsiteX14" fmla="*/ 2162159 w 2252942"/>
                  <a:gd name="connsiteY14" fmla="*/ 1143683 h 2162544"/>
                  <a:gd name="connsiteX15" fmla="*/ 2164843 w 2252942"/>
                  <a:gd name="connsiteY15" fmla="*/ 1146690 h 2162544"/>
                  <a:gd name="connsiteX16" fmla="*/ 2148430 w 2252942"/>
                  <a:gd name="connsiteY16" fmla="*/ 1353788 h 2162544"/>
                  <a:gd name="connsiteX17" fmla="*/ 2252450 w 2252942"/>
                  <a:gd name="connsiteY17" fmla="*/ 1519129 h 2162544"/>
                  <a:gd name="connsiteX18" fmla="*/ 2143292 w 2252942"/>
                  <a:gd name="connsiteY18" fmla="*/ 1722962 h 2162544"/>
                  <a:gd name="connsiteX19" fmla="*/ 2019391 w 2252942"/>
                  <a:gd name="connsiteY19" fmla="*/ 2031478 h 2162544"/>
                  <a:gd name="connsiteX20" fmla="*/ 1913777 w 2252942"/>
                  <a:gd name="connsiteY20" fmla="*/ 2159464 h 2162544"/>
                  <a:gd name="connsiteX21" fmla="*/ 1804168 w 2252942"/>
                  <a:gd name="connsiteY21" fmla="*/ 2112311 h 2162544"/>
                  <a:gd name="connsiteX22" fmla="*/ 1677582 w 2252942"/>
                  <a:gd name="connsiteY22" fmla="*/ 2158233 h 2162544"/>
                  <a:gd name="connsiteX23" fmla="*/ 1590887 w 2252942"/>
                  <a:gd name="connsiteY23" fmla="*/ 2026739 h 2162544"/>
                  <a:gd name="connsiteX24" fmla="*/ 1588310 w 2252942"/>
                  <a:gd name="connsiteY24" fmla="*/ 2025219 h 2162544"/>
                  <a:gd name="connsiteX25" fmla="*/ 1446612 w 2252942"/>
                  <a:gd name="connsiteY25" fmla="*/ 1951199 h 2162544"/>
                  <a:gd name="connsiteX26" fmla="*/ 1450106 w 2252942"/>
                  <a:gd name="connsiteY26" fmla="*/ 1694923 h 2162544"/>
                  <a:gd name="connsiteX27" fmla="*/ 1450057 w 2252942"/>
                  <a:gd name="connsiteY27" fmla="*/ 1694858 h 2162544"/>
                  <a:gd name="connsiteX28" fmla="*/ 1406195 w 2252942"/>
                  <a:gd name="connsiteY28" fmla="*/ 1637216 h 2162544"/>
                  <a:gd name="connsiteX29" fmla="*/ 1452608 w 2252942"/>
                  <a:gd name="connsiteY29" fmla="*/ 1436383 h 2162544"/>
                  <a:gd name="connsiteX30" fmla="*/ 1451778 w 2252942"/>
                  <a:gd name="connsiteY30" fmla="*/ 1435336 h 2162544"/>
                  <a:gd name="connsiteX31" fmla="*/ 1415255 w 2252942"/>
                  <a:gd name="connsiteY31" fmla="*/ 1389304 h 2162544"/>
                  <a:gd name="connsiteX32" fmla="*/ 1402678 w 2252942"/>
                  <a:gd name="connsiteY32" fmla="*/ 1328014 h 2162544"/>
                  <a:gd name="connsiteX33" fmla="*/ 1440555 w 2252942"/>
                  <a:gd name="connsiteY33" fmla="*/ 1233762 h 2162544"/>
                  <a:gd name="connsiteX34" fmla="*/ 1454254 w 2252942"/>
                  <a:gd name="connsiteY34" fmla="*/ 1222607 h 2162544"/>
                  <a:gd name="connsiteX35" fmla="*/ 1448869 w 2252942"/>
                  <a:gd name="connsiteY35" fmla="*/ 1197088 h 2162544"/>
                  <a:gd name="connsiteX36" fmla="*/ 1450828 w 2252942"/>
                  <a:gd name="connsiteY36" fmla="*/ 1178199 h 2162544"/>
                  <a:gd name="connsiteX37" fmla="*/ 1438190 w 2252942"/>
                  <a:gd name="connsiteY37" fmla="*/ 1150880 h 2162544"/>
                  <a:gd name="connsiteX38" fmla="*/ 1438566 w 2252942"/>
                  <a:gd name="connsiteY38" fmla="*/ 1117594 h 2162544"/>
                  <a:gd name="connsiteX39" fmla="*/ 1394067 w 2252942"/>
                  <a:gd name="connsiteY39" fmla="*/ 1090515 h 2162544"/>
                  <a:gd name="connsiteX40" fmla="*/ 1363968 w 2252942"/>
                  <a:gd name="connsiteY40" fmla="*/ 886598 h 2162544"/>
                  <a:gd name="connsiteX41" fmla="*/ 1362812 w 2252942"/>
                  <a:gd name="connsiteY41" fmla="*/ 885927 h 2162544"/>
                  <a:gd name="connsiteX42" fmla="*/ 1338897 w 2252942"/>
                  <a:gd name="connsiteY42" fmla="*/ 872029 h 2162544"/>
                  <a:gd name="connsiteX43" fmla="*/ 1318926 w 2252942"/>
                  <a:gd name="connsiteY43" fmla="*/ 923599 h 2162544"/>
                  <a:gd name="connsiteX44" fmla="*/ 1184308 w 2252942"/>
                  <a:gd name="connsiteY44" fmla="*/ 1019430 h 2162544"/>
                  <a:gd name="connsiteX45" fmla="*/ 1128379 w 2252942"/>
                  <a:gd name="connsiteY45" fmla="*/ 1149374 h 2162544"/>
                  <a:gd name="connsiteX46" fmla="*/ 937957 w 2252942"/>
                  <a:gd name="connsiteY46" fmla="*/ 1165107 h 2162544"/>
                  <a:gd name="connsiteX47" fmla="*/ 887008 w 2252942"/>
                  <a:gd name="connsiteY47" fmla="*/ 1254004 h 2162544"/>
                  <a:gd name="connsiteX48" fmla="*/ 879643 w 2252942"/>
                  <a:gd name="connsiteY48" fmla="*/ 1259769 h 2162544"/>
                  <a:gd name="connsiteX49" fmla="*/ 890396 w 2252942"/>
                  <a:gd name="connsiteY49" fmla="*/ 1270029 h 2162544"/>
                  <a:gd name="connsiteX50" fmla="*/ 918603 w 2252942"/>
                  <a:gd name="connsiteY50" fmla="*/ 1314854 h 2162544"/>
                  <a:gd name="connsiteX51" fmla="*/ 891383 w 2252942"/>
                  <a:gd name="connsiteY51" fmla="*/ 1544467 h 2162544"/>
                  <a:gd name="connsiteX52" fmla="*/ 888649 w 2252942"/>
                  <a:gd name="connsiteY52" fmla="*/ 1876923 h 2162544"/>
                  <a:gd name="connsiteX53" fmla="*/ 837042 w 2252942"/>
                  <a:gd name="connsiteY53" fmla="*/ 2034629 h 2162544"/>
                  <a:gd name="connsiteX54" fmla="*/ 717783 w 2252942"/>
                  <a:gd name="connsiteY54" fmla="*/ 2030741 h 2162544"/>
                  <a:gd name="connsiteX55" fmla="*/ 616696 w 2252942"/>
                  <a:gd name="connsiteY55" fmla="*/ 2119702 h 2162544"/>
                  <a:gd name="connsiteX56" fmla="*/ 487984 w 2252942"/>
                  <a:gd name="connsiteY56" fmla="*/ 2028927 h 2162544"/>
                  <a:gd name="connsiteX57" fmla="*/ 485030 w 2252942"/>
                  <a:gd name="connsiteY57" fmla="*/ 2028453 h 2162544"/>
                  <a:gd name="connsiteX58" fmla="*/ 326091 w 2252942"/>
                  <a:gd name="connsiteY58" fmla="*/ 2011265 h 2162544"/>
                  <a:gd name="connsiteX59" fmla="*/ 235795 w 2252942"/>
                  <a:gd name="connsiteY59" fmla="*/ 1771397 h 2162544"/>
                  <a:gd name="connsiteX60" fmla="*/ 235725 w 2252942"/>
                  <a:gd name="connsiteY60" fmla="*/ 1771355 h 2162544"/>
                  <a:gd name="connsiteX61" fmla="*/ 173849 w 2252942"/>
                  <a:gd name="connsiteY61" fmla="*/ 1733701 h 2162544"/>
                  <a:gd name="connsiteX62" fmla="*/ 143750 w 2252942"/>
                  <a:gd name="connsiteY62" fmla="*/ 1529784 h 2162544"/>
                  <a:gd name="connsiteX63" fmla="*/ 142594 w 2252942"/>
                  <a:gd name="connsiteY63" fmla="*/ 1529113 h 2162544"/>
                  <a:gd name="connsiteX64" fmla="*/ 91788 w 2252942"/>
                  <a:gd name="connsiteY64" fmla="*/ 1499589 h 2162544"/>
                  <a:gd name="connsiteX65" fmla="*/ 57706 w 2252942"/>
                  <a:gd name="connsiteY65" fmla="*/ 1447119 h 2162544"/>
                  <a:gd name="connsiteX66" fmla="*/ 58565 w 2252942"/>
                  <a:gd name="connsiteY66" fmla="*/ 1345544 h 2162544"/>
                  <a:gd name="connsiteX67" fmla="*/ 74163 w 2252942"/>
                  <a:gd name="connsiteY67" fmla="*/ 1317903 h 2162544"/>
                  <a:gd name="connsiteX68" fmla="*/ 75127 w 2252942"/>
                  <a:gd name="connsiteY68" fmla="*/ 1316195 h 2162544"/>
                  <a:gd name="connsiteX69" fmla="*/ 1759 w 2252942"/>
                  <a:gd name="connsiteY69" fmla="*/ 1205020 h 2162544"/>
                  <a:gd name="connsiteX70" fmla="*/ 1731 w 2252942"/>
                  <a:gd name="connsiteY70" fmla="*/ 1157997 h 2162544"/>
                  <a:gd name="connsiteX71" fmla="*/ 78872 w 2252942"/>
                  <a:gd name="connsiteY71" fmla="*/ 1051609 h 2162544"/>
                  <a:gd name="connsiteX72" fmla="*/ 78939 w 2252942"/>
                  <a:gd name="connsiteY72" fmla="*/ 1051110 h 2162544"/>
                  <a:gd name="connsiteX73" fmla="*/ 84139 w 2252942"/>
                  <a:gd name="connsiteY73" fmla="*/ 1012398 h 2162544"/>
                  <a:gd name="connsiteX74" fmla="*/ 147703 w 2252942"/>
                  <a:gd name="connsiteY74" fmla="*/ 921976 h 2162544"/>
                  <a:gd name="connsiteX75" fmla="*/ 188954 w 2252942"/>
                  <a:gd name="connsiteY75" fmla="*/ 905708 h 2162544"/>
                  <a:gd name="connsiteX76" fmla="*/ 174255 w 2252942"/>
                  <a:gd name="connsiteY76" fmla="*/ 892931 h 2162544"/>
                  <a:gd name="connsiteX77" fmla="*/ 142865 w 2252942"/>
                  <a:gd name="connsiteY77" fmla="*/ 788057 h 2162544"/>
                  <a:gd name="connsiteX78" fmla="*/ 250548 w 2252942"/>
                  <a:gd name="connsiteY78" fmla="*/ 673539 h 2162544"/>
                  <a:gd name="connsiteX79" fmla="*/ 251578 w 2252942"/>
                  <a:gd name="connsiteY79" fmla="*/ 670520 h 2162544"/>
                  <a:gd name="connsiteX80" fmla="*/ 299545 w 2252942"/>
                  <a:gd name="connsiteY80" fmla="*/ 506069 h 2162544"/>
                  <a:gd name="connsiteX81" fmla="*/ 410071 w 2252942"/>
                  <a:gd name="connsiteY81" fmla="*/ 442942 h 2162544"/>
                  <a:gd name="connsiteX82" fmla="*/ 471179 w 2252942"/>
                  <a:gd name="connsiteY82" fmla="*/ 444169 h 2162544"/>
                  <a:gd name="connsiteX83" fmla="*/ 470864 w 2252942"/>
                  <a:gd name="connsiteY83" fmla="*/ 431081 h 2162544"/>
                  <a:gd name="connsiteX84" fmla="*/ 578547 w 2252942"/>
                  <a:gd name="connsiteY84" fmla="*/ 316563 h 2162544"/>
                  <a:gd name="connsiteX85" fmla="*/ 579577 w 2252942"/>
                  <a:gd name="connsiteY85" fmla="*/ 313544 h 2162544"/>
                  <a:gd name="connsiteX86" fmla="*/ 627544 w 2252942"/>
                  <a:gd name="connsiteY86" fmla="*/ 149093 h 2162544"/>
                  <a:gd name="connsiteX87" fmla="*/ 860893 w 2252942"/>
                  <a:gd name="connsiteY87" fmla="*/ 111522 h 2162544"/>
                  <a:gd name="connsiteX88" fmla="*/ 860946 w 2252942"/>
                  <a:gd name="connsiteY88" fmla="*/ 111459 h 2162544"/>
                  <a:gd name="connsiteX89" fmla="*/ 907352 w 2252942"/>
                  <a:gd name="connsiteY89" fmla="*/ 54952 h 2162544"/>
                  <a:gd name="connsiteX90" fmla="*/ 1096164 w 2252942"/>
                  <a:gd name="connsiteY90" fmla="*/ 72519 h 2162544"/>
                  <a:gd name="connsiteX91" fmla="*/ 1097002 w 2252942"/>
                  <a:gd name="connsiteY91" fmla="*/ 71456 h 2162544"/>
                  <a:gd name="connsiteX92" fmla="*/ 1133858 w 2252942"/>
                  <a:gd name="connsiteY92" fmla="*/ 24721 h 2162544"/>
                  <a:gd name="connsiteX93" fmla="*/ 1187839 w 2252942"/>
                  <a:gd name="connsiteY93" fmla="*/ 1300 h 2162544"/>
                  <a:gd name="connsiteX94" fmla="*/ 1278642 w 2252942"/>
                  <a:gd name="connsiteY94" fmla="*/ 26868 h 2162544"/>
                  <a:gd name="connsiteX95" fmla="*/ 1300202 w 2252942"/>
                  <a:gd name="connsiteY95" fmla="*/ 50126 h 2162544"/>
                  <a:gd name="connsiteX96" fmla="*/ 1301535 w 2252942"/>
                  <a:gd name="connsiteY96" fmla="*/ 51563 h 2162544"/>
                  <a:gd name="connsiteX97" fmla="*/ 1416148 w 2252942"/>
                  <a:gd name="connsiteY97" fmla="*/ 713 h 2162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</a:cxnLst>
                <a:rect l="l" t="t" r="r" b="b"/>
                <a:pathLst>
                  <a:path w="2252942" h="2162544">
                    <a:moveTo>
                      <a:pt x="1416148" y="713"/>
                    </a:moveTo>
                    <a:cubicBezTo>
                      <a:pt x="1430397" y="2012"/>
                      <a:pt x="1444616" y="5762"/>
                      <a:pt x="1458271" y="12098"/>
                    </a:cubicBezTo>
                    <a:cubicBezTo>
                      <a:pt x="1499891" y="31401"/>
                      <a:pt x="1529734" y="71814"/>
                      <a:pt x="1537752" y="119763"/>
                    </a:cubicBezTo>
                    <a:lnTo>
                      <a:pt x="1538185" y="119955"/>
                    </a:lnTo>
                    <a:lnTo>
                      <a:pt x="1571793" y="134869"/>
                    </a:lnTo>
                    <a:cubicBezTo>
                      <a:pt x="1587693" y="144567"/>
                      <a:pt x="1601760" y="157328"/>
                      <a:pt x="1613314" y="172458"/>
                    </a:cubicBezTo>
                    <a:lnTo>
                      <a:pt x="1622554" y="190559"/>
                    </a:lnTo>
                    <a:lnTo>
                      <a:pt x="1672831" y="201020"/>
                    </a:lnTo>
                    <a:cubicBezTo>
                      <a:pt x="1725651" y="221078"/>
                      <a:pt x="1769692" y="265655"/>
                      <a:pt x="1791344" y="324201"/>
                    </a:cubicBezTo>
                    <a:cubicBezTo>
                      <a:pt x="1836175" y="314348"/>
                      <a:pt x="1883563" y="326288"/>
                      <a:pt x="1921309" y="356908"/>
                    </a:cubicBezTo>
                    <a:cubicBezTo>
                      <a:pt x="1978665" y="403431"/>
                      <a:pt x="2003102" y="483998"/>
                      <a:pt x="1981625" y="555707"/>
                    </a:cubicBezTo>
                    <a:cubicBezTo>
                      <a:pt x="2048157" y="562087"/>
                      <a:pt x="2108003" y="606237"/>
                      <a:pt x="2138821" y="671668"/>
                    </a:cubicBezTo>
                    <a:cubicBezTo>
                      <a:pt x="2175135" y="748772"/>
                      <a:pt x="2164280" y="840399"/>
                      <a:pt x="2111601" y="901281"/>
                    </a:cubicBezTo>
                    <a:cubicBezTo>
                      <a:pt x="2164812" y="961139"/>
                      <a:pt x="2184287" y="1042167"/>
                      <a:pt x="2170258" y="1115692"/>
                    </a:cubicBezTo>
                    <a:lnTo>
                      <a:pt x="2162159" y="1143683"/>
                    </a:lnTo>
                    <a:lnTo>
                      <a:pt x="2164843" y="1146690"/>
                    </a:lnTo>
                    <a:cubicBezTo>
                      <a:pt x="2201260" y="1210939"/>
                      <a:pt x="2194601" y="1294867"/>
                      <a:pt x="2148430" y="1353788"/>
                    </a:cubicBezTo>
                    <a:cubicBezTo>
                      <a:pt x="2208042" y="1384013"/>
                      <a:pt x="2247642" y="1446963"/>
                      <a:pt x="2252450" y="1519129"/>
                    </a:cubicBezTo>
                    <a:cubicBezTo>
                      <a:pt x="2258113" y="1604168"/>
                      <a:pt x="2214560" y="1685510"/>
                      <a:pt x="2143292" y="1722962"/>
                    </a:cubicBezTo>
                    <a:cubicBezTo>
                      <a:pt x="2187595" y="1843202"/>
                      <a:pt x="2131712" y="1982377"/>
                      <a:pt x="2019391" y="2031478"/>
                    </a:cubicBezTo>
                    <a:cubicBezTo>
                      <a:pt x="2016647" y="2095834"/>
                      <a:pt x="1971993" y="2149958"/>
                      <a:pt x="1913777" y="2159464"/>
                    </a:cubicBezTo>
                    <a:cubicBezTo>
                      <a:pt x="1871655" y="2166357"/>
                      <a:pt x="1829995" y="2148442"/>
                      <a:pt x="1804168" y="2112311"/>
                    </a:cubicBezTo>
                    <a:cubicBezTo>
                      <a:pt x="1773492" y="2153487"/>
                      <a:pt x="1723763" y="2171525"/>
                      <a:pt x="1677582" y="2158233"/>
                    </a:cubicBezTo>
                    <a:cubicBezTo>
                      <a:pt x="1623513" y="2142656"/>
                      <a:pt x="1587514" y="2088059"/>
                      <a:pt x="1590887" y="2026739"/>
                    </a:cubicBezTo>
                    <a:cubicBezTo>
                      <a:pt x="1590020" y="2026241"/>
                      <a:pt x="1589178" y="2025716"/>
                      <a:pt x="1588310" y="2025219"/>
                    </a:cubicBezTo>
                    <a:cubicBezTo>
                      <a:pt x="1532770" y="2025200"/>
                      <a:pt x="1480824" y="1998053"/>
                      <a:pt x="1446612" y="1951199"/>
                    </a:cubicBezTo>
                    <a:cubicBezTo>
                      <a:pt x="1392580" y="1877172"/>
                      <a:pt x="1394049" y="1770499"/>
                      <a:pt x="1450106" y="1694923"/>
                    </a:cubicBezTo>
                    <a:lnTo>
                      <a:pt x="1450057" y="1694858"/>
                    </a:lnTo>
                    <a:lnTo>
                      <a:pt x="1406195" y="1637216"/>
                    </a:lnTo>
                    <a:cubicBezTo>
                      <a:pt x="1377189" y="1571095"/>
                      <a:pt x="1392839" y="1485837"/>
                      <a:pt x="1452608" y="1436383"/>
                    </a:cubicBezTo>
                    <a:lnTo>
                      <a:pt x="1451778" y="1435336"/>
                    </a:lnTo>
                    <a:lnTo>
                      <a:pt x="1415255" y="1389304"/>
                    </a:lnTo>
                    <a:cubicBezTo>
                      <a:pt x="1406678" y="1370693"/>
                      <a:pt x="1402231" y="1349715"/>
                      <a:pt x="1402678" y="1328014"/>
                    </a:cubicBezTo>
                    <a:cubicBezTo>
                      <a:pt x="1403409" y="1292186"/>
                      <a:pt x="1417359" y="1258373"/>
                      <a:pt x="1440555" y="1233762"/>
                    </a:cubicBezTo>
                    <a:lnTo>
                      <a:pt x="1454254" y="1222607"/>
                    </a:lnTo>
                    <a:lnTo>
                      <a:pt x="1448869" y="1197088"/>
                    </a:lnTo>
                    <a:lnTo>
                      <a:pt x="1450828" y="1178199"/>
                    </a:lnTo>
                    <a:lnTo>
                      <a:pt x="1438190" y="1150880"/>
                    </a:lnTo>
                    <a:lnTo>
                      <a:pt x="1438566" y="1117594"/>
                    </a:lnTo>
                    <a:lnTo>
                      <a:pt x="1394067" y="1090515"/>
                    </a:lnTo>
                    <a:cubicBezTo>
                      <a:pt x="1342926" y="1039545"/>
                      <a:pt x="1326375" y="954457"/>
                      <a:pt x="1363968" y="886598"/>
                    </a:cubicBezTo>
                    <a:lnTo>
                      <a:pt x="1362812" y="885927"/>
                    </a:lnTo>
                    <a:lnTo>
                      <a:pt x="1338897" y="872029"/>
                    </a:lnTo>
                    <a:lnTo>
                      <a:pt x="1318926" y="923599"/>
                    </a:lnTo>
                    <a:cubicBezTo>
                      <a:pt x="1290136" y="974767"/>
                      <a:pt x="1241184" y="1010671"/>
                      <a:pt x="1184308" y="1019430"/>
                    </a:cubicBezTo>
                    <a:cubicBezTo>
                      <a:pt x="1183946" y="1069385"/>
                      <a:pt x="1163540" y="1116761"/>
                      <a:pt x="1128379" y="1149374"/>
                    </a:cubicBezTo>
                    <a:cubicBezTo>
                      <a:pt x="1074955" y="1198932"/>
                      <a:pt x="997784" y="1205300"/>
                      <a:pt x="937957" y="1165107"/>
                    </a:cubicBezTo>
                    <a:cubicBezTo>
                      <a:pt x="928283" y="1199626"/>
                      <a:pt x="910494" y="1230079"/>
                      <a:pt x="887008" y="1254004"/>
                    </a:cubicBezTo>
                    <a:lnTo>
                      <a:pt x="879643" y="1259769"/>
                    </a:lnTo>
                    <a:lnTo>
                      <a:pt x="890396" y="1270029"/>
                    </a:lnTo>
                    <a:cubicBezTo>
                      <a:pt x="901380" y="1283469"/>
                      <a:pt x="910898" y="1298496"/>
                      <a:pt x="918603" y="1314854"/>
                    </a:cubicBezTo>
                    <a:cubicBezTo>
                      <a:pt x="954917" y="1391958"/>
                      <a:pt x="944062" y="1483585"/>
                      <a:pt x="891383" y="1544467"/>
                    </a:cubicBezTo>
                    <a:cubicBezTo>
                      <a:pt x="976520" y="1640239"/>
                      <a:pt x="975296" y="1790209"/>
                      <a:pt x="888649" y="1876923"/>
                    </a:cubicBezTo>
                    <a:cubicBezTo>
                      <a:pt x="909586" y="1937839"/>
                      <a:pt x="887771" y="2004528"/>
                      <a:pt x="837042" y="2034629"/>
                    </a:cubicBezTo>
                    <a:cubicBezTo>
                      <a:pt x="800343" y="2056422"/>
                      <a:pt x="755018" y="2054951"/>
                      <a:pt x="717783" y="2030741"/>
                    </a:cubicBezTo>
                    <a:cubicBezTo>
                      <a:pt x="704255" y="2080273"/>
                      <a:pt x="664542" y="2115219"/>
                      <a:pt x="616696" y="2119702"/>
                    </a:cubicBezTo>
                    <a:cubicBezTo>
                      <a:pt x="560672" y="2124936"/>
                      <a:pt x="507227" y="2087247"/>
                      <a:pt x="487984" y="2028927"/>
                    </a:cubicBezTo>
                    <a:cubicBezTo>
                      <a:pt x="486995" y="2028780"/>
                      <a:pt x="486019" y="2028599"/>
                      <a:pt x="485030" y="2028453"/>
                    </a:cubicBezTo>
                    <a:cubicBezTo>
                      <a:pt x="433316" y="2048708"/>
                      <a:pt x="375045" y="2042397"/>
                      <a:pt x="326091" y="2011265"/>
                    </a:cubicBezTo>
                    <a:cubicBezTo>
                      <a:pt x="248765" y="1962069"/>
                      <a:pt x="211193" y="1862221"/>
                      <a:pt x="235795" y="1771397"/>
                    </a:cubicBezTo>
                    <a:lnTo>
                      <a:pt x="235725" y="1771355"/>
                    </a:lnTo>
                    <a:lnTo>
                      <a:pt x="173849" y="1733701"/>
                    </a:lnTo>
                    <a:cubicBezTo>
                      <a:pt x="122708" y="1682731"/>
                      <a:pt x="106157" y="1597643"/>
                      <a:pt x="143750" y="1529784"/>
                    </a:cubicBezTo>
                    <a:lnTo>
                      <a:pt x="142594" y="1529113"/>
                    </a:lnTo>
                    <a:lnTo>
                      <a:pt x="91788" y="1499589"/>
                    </a:lnTo>
                    <a:cubicBezTo>
                      <a:pt x="77010" y="1485393"/>
                      <a:pt x="65212" y="1467485"/>
                      <a:pt x="57706" y="1447119"/>
                    </a:cubicBezTo>
                    <a:cubicBezTo>
                      <a:pt x="45309" y="1413497"/>
                      <a:pt x="45953" y="1376925"/>
                      <a:pt x="58565" y="1345544"/>
                    </a:cubicBezTo>
                    <a:lnTo>
                      <a:pt x="74163" y="1317903"/>
                    </a:lnTo>
                    <a:lnTo>
                      <a:pt x="75127" y="1316195"/>
                    </a:lnTo>
                    <a:cubicBezTo>
                      <a:pt x="35349" y="1293080"/>
                      <a:pt x="8644" y="1251169"/>
                      <a:pt x="1759" y="1205020"/>
                    </a:cubicBezTo>
                    <a:cubicBezTo>
                      <a:pt x="-536" y="1189637"/>
                      <a:pt x="-628" y="1173783"/>
                      <a:pt x="1731" y="1157997"/>
                    </a:cubicBezTo>
                    <a:cubicBezTo>
                      <a:pt x="8918" y="1109886"/>
                      <a:pt x="37871" y="1069941"/>
                      <a:pt x="78872" y="1051609"/>
                    </a:cubicBezTo>
                    <a:lnTo>
                      <a:pt x="78939" y="1051110"/>
                    </a:lnTo>
                    <a:lnTo>
                      <a:pt x="84139" y="1012398"/>
                    </a:lnTo>
                    <a:cubicBezTo>
                      <a:pt x="93792" y="974686"/>
                      <a:pt x="116199" y="942238"/>
                      <a:pt x="147703" y="921976"/>
                    </a:cubicBezTo>
                    <a:lnTo>
                      <a:pt x="188954" y="905708"/>
                    </a:lnTo>
                    <a:lnTo>
                      <a:pt x="174255" y="892931"/>
                    </a:lnTo>
                    <a:cubicBezTo>
                      <a:pt x="150465" y="865138"/>
                      <a:pt x="138522" y="826944"/>
                      <a:pt x="142865" y="788057"/>
                    </a:cubicBezTo>
                    <a:cubicBezTo>
                      <a:pt x="149658" y="727349"/>
                      <a:pt x="194368" y="679797"/>
                      <a:pt x="250548" y="673539"/>
                    </a:cubicBezTo>
                    <a:cubicBezTo>
                      <a:pt x="250882" y="672525"/>
                      <a:pt x="251244" y="671533"/>
                      <a:pt x="251578" y="670520"/>
                    </a:cubicBezTo>
                    <a:cubicBezTo>
                      <a:pt x="244033" y="610737"/>
                      <a:pt x="261628" y="550448"/>
                      <a:pt x="299545" y="506069"/>
                    </a:cubicBezTo>
                    <a:cubicBezTo>
                      <a:pt x="329500" y="471021"/>
                      <a:pt x="368761" y="449591"/>
                      <a:pt x="410071" y="442942"/>
                    </a:cubicBezTo>
                    <a:lnTo>
                      <a:pt x="471179" y="444169"/>
                    </a:lnTo>
                    <a:lnTo>
                      <a:pt x="470864" y="431081"/>
                    </a:lnTo>
                    <a:cubicBezTo>
                      <a:pt x="477657" y="370373"/>
                      <a:pt x="522367" y="322821"/>
                      <a:pt x="578547" y="316563"/>
                    </a:cubicBezTo>
                    <a:cubicBezTo>
                      <a:pt x="578881" y="315549"/>
                      <a:pt x="579243" y="314557"/>
                      <a:pt x="579577" y="313544"/>
                    </a:cubicBezTo>
                    <a:cubicBezTo>
                      <a:pt x="572032" y="253761"/>
                      <a:pt x="589627" y="193472"/>
                      <a:pt x="627544" y="149093"/>
                    </a:cubicBezTo>
                    <a:cubicBezTo>
                      <a:pt x="687454" y="78997"/>
                      <a:pt x="784586" y="63374"/>
                      <a:pt x="860893" y="111522"/>
                    </a:cubicBezTo>
                    <a:lnTo>
                      <a:pt x="860946" y="111459"/>
                    </a:lnTo>
                    <a:lnTo>
                      <a:pt x="907352" y="54952"/>
                    </a:lnTo>
                    <a:cubicBezTo>
                      <a:pt x="963485" y="13069"/>
                      <a:pt x="1043088" y="16163"/>
                      <a:pt x="1096164" y="72519"/>
                    </a:cubicBezTo>
                    <a:lnTo>
                      <a:pt x="1097002" y="71456"/>
                    </a:lnTo>
                    <a:lnTo>
                      <a:pt x="1133858" y="24721"/>
                    </a:lnTo>
                    <a:cubicBezTo>
                      <a:pt x="1149602" y="12489"/>
                      <a:pt x="1168059" y="4319"/>
                      <a:pt x="1187839" y="1300"/>
                    </a:cubicBezTo>
                    <a:cubicBezTo>
                      <a:pt x="1220495" y="-3691"/>
                      <a:pt x="1253119" y="5870"/>
                      <a:pt x="1278642" y="26868"/>
                    </a:cubicBezTo>
                    <a:lnTo>
                      <a:pt x="1300202" y="50126"/>
                    </a:lnTo>
                    <a:lnTo>
                      <a:pt x="1301535" y="51563"/>
                    </a:lnTo>
                    <a:cubicBezTo>
                      <a:pt x="1330391" y="14973"/>
                      <a:pt x="1373402" y="-3185"/>
                      <a:pt x="1416148" y="713"/>
                    </a:cubicBezTo>
                    <a:close/>
                  </a:path>
                </a:pathLst>
              </a:cu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b="1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04A87F8F-6DF3-4598-A809-CA4135AC13A2}"/>
                  </a:ext>
                </a:extLst>
              </p:cNvPr>
              <p:cNvSpPr/>
              <p:nvPr/>
            </p:nvSpPr>
            <p:spPr>
              <a:xfrm>
                <a:off x="10105481" y="4010709"/>
                <a:ext cx="415284" cy="59319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EF442C28-D554-421B-A4BB-528003109286}"/>
                  </a:ext>
                </a:extLst>
              </p:cNvPr>
              <p:cNvSpPr/>
              <p:nvPr/>
            </p:nvSpPr>
            <p:spPr>
              <a:xfrm>
                <a:off x="8310520" y="3991642"/>
                <a:ext cx="432393" cy="61027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Trapezoid 110">
                <a:extLst>
                  <a:ext uri="{FF2B5EF4-FFF2-40B4-BE49-F238E27FC236}">
                    <a16:creationId xmlns:a16="http://schemas.microsoft.com/office/drawing/2014/main" id="{9B389DA5-8E5A-4F4A-A663-FD35D8B9243B}"/>
                  </a:ext>
                </a:extLst>
              </p:cNvPr>
              <p:cNvSpPr/>
              <p:nvPr/>
            </p:nvSpPr>
            <p:spPr>
              <a:xfrm rot="20029742">
                <a:off x="9582104" y="2868665"/>
                <a:ext cx="817381" cy="1561300"/>
              </a:xfrm>
              <a:prstGeom prst="trapezoid">
                <a:avLst/>
              </a:prstGeom>
              <a:solidFill>
                <a:srgbClr val="F8F7D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rapezoid 111">
                <a:extLst>
                  <a:ext uri="{FF2B5EF4-FFF2-40B4-BE49-F238E27FC236}">
                    <a16:creationId xmlns:a16="http://schemas.microsoft.com/office/drawing/2014/main" id="{AEC2A513-032E-467D-82EC-26A969509449}"/>
                  </a:ext>
                </a:extLst>
              </p:cNvPr>
              <p:cNvSpPr/>
              <p:nvPr/>
            </p:nvSpPr>
            <p:spPr>
              <a:xfrm rot="1905609">
                <a:off x="8481491" y="2955446"/>
                <a:ext cx="817381" cy="1444296"/>
              </a:xfrm>
              <a:prstGeom prst="trapezoid">
                <a:avLst>
                  <a:gd name="adj" fmla="val 13115"/>
                </a:avLst>
              </a:prstGeom>
              <a:solidFill>
                <a:srgbClr val="F8F7D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Trapezoid 112">
                <a:extLst>
                  <a:ext uri="{FF2B5EF4-FFF2-40B4-BE49-F238E27FC236}">
                    <a16:creationId xmlns:a16="http://schemas.microsoft.com/office/drawing/2014/main" id="{0A997BDB-0639-41BC-9F74-AE2C52CA8AF6}"/>
                  </a:ext>
                </a:extLst>
              </p:cNvPr>
              <p:cNvSpPr/>
              <p:nvPr/>
            </p:nvSpPr>
            <p:spPr>
              <a:xfrm>
                <a:off x="8805142" y="2957129"/>
                <a:ext cx="1221430" cy="1592216"/>
              </a:xfrm>
              <a:prstGeom prst="trapezoid">
                <a:avLst/>
              </a:prstGeom>
              <a:solidFill>
                <a:srgbClr val="F8F7D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F787F646-8BCC-4544-821B-6A46ABA21D5A}"/>
                  </a:ext>
                </a:extLst>
              </p:cNvPr>
              <p:cNvSpPr/>
              <p:nvPr/>
            </p:nvSpPr>
            <p:spPr>
              <a:xfrm rot="10800000">
                <a:off x="9155756" y="2929282"/>
                <a:ext cx="509101" cy="640482"/>
              </a:xfrm>
              <a:prstGeom prst="triangle">
                <a:avLst>
                  <a:gd name="adj" fmla="val 46522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Trapezoid 114">
                <a:extLst>
                  <a:ext uri="{FF2B5EF4-FFF2-40B4-BE49-F238E27FC236}">
                    <a16:creationId xmlns:a16="http://schemas.microsoft.com/office/drawing/2014/main" id="{5DBDF18E-A064-4908-9C72-1CB854F10F38}"/>
                  </a:ext>
                </a:extLst>
              </p:cNvPr>
              <p:cNvSpPr/>
              <p:nvPr/>
            </p:nvSpPr>
            <p:spPr>
              <a:xfrm>
                <a:off x="8626742" y="4392945"/>
                <a:ext cx="1656967" cy="1778943"/>
              </a:xfrm>
              <a:prstGeom prst="trapezoid">
                <a:avLst>
                  <a:gd name="adj" fmla="val 16002"/>
                </a:avLst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07E42FCD-B8CA-419C-9A1F-0272A3A2816C}"/>
                  </a:ext>
                </a:extLst>
              </p:cNvPr>
              <p:cNvSpPr/>
              <p:nvPr/>
            </p:nvSpPr>
            <p:spPr>
              <a:xfrm>
                <a:off x="8976074" y="2976282"/>
                <a:ext cx="241392" cy="1413194"/>
              </a:xfrm>
              <a:prstGeom prst="rect">
                <a:avLst/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0CCD965D-0BC7-48EB-99F3-5F77581C68FC}"/>
                  </a:ext>
                </a:extLst>
              </p:cNvPr>
              <p:cNvSpPr/>
              <p:nvPr/>
            </p:nvSpPr>
            <p:spPr>
              <a:xfrm>
                <a:off x="9642569" y="2976284"/>
                <a:ext cx="230895" cy="1397505"/>
              </a:xfrm>
              <a:prstGeom prst="rect">
                <a:avLst/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92BCC189-0ADF-40C5-91C4-98064B076981}"/>
                  </a:ext>
                </a:extLst>
              </p:cNvPr>
              <p:cNvSpPr/>
              <p:nvPr/>
            </p:nvSpPr>
            <p:spPr>
              <a:xfrm rot="5400000">
                <a:off x="9290508" y="3834763"/>
                <a:ext cx="284576" cy="1221429"/>
              </a:xfrm>
              <a:prstGeom prst="rect">
                <a:avLst/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06068492-D889-451A-9695-EBEB2F8022CB}"/>
                  </a:ext>
                </a:extLst>
              </p:cNvPr>
              <p:cNvSpPr/>
              <p:nvPr/>
            </p:nvSpPr>
            <p:spPr>
              <a:xfrm>
                <a:off x="8692508" y="1201839"/>
                <a:ext cx="1344184" cy="189570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Cloud 123">
                <a:extLst>
                  <a:ext uri="{FF2B5EF4-FFF2-40B4-BE49-F238E27FC236}">
                    <a16:creationId xmlns:a16="http://schemas.microsoft.com/office/drawing/2014/main" id="{7D7E2468-FCFD-4E26-9353-6386AB74EBC5}"/>
                  </a:ext>
                </a:extLst>
              </p:cNvPr>
              <p:cNvSpPr/>
              <p:nvPr/>
            </p:nvSpPr>
            <p:spPr>
              <a:xfrm>
                <a:off x="8871956" y="2286093"/>
                <a:ext cx="1032077" cy="1039183"/>
              </a:xfrm>
              <a:prstGeom prst="cloud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764BFB15-8650-42AE-A03A-D23C6095345D}"/>
                  </a:ext>
                </a:extLst>
              </p:cNvPr>
              <p:cNvSpPr/>
              <p:nvPr/>
            </p:nvSpPr>
            <p:spPr>
              <a:xfrm>
                <a:off x="9238054" y="2505821"/>
                <a:ext cx="333558" cy="11917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52BD6C89-F25E-4D44-B32F-EC06EC881BF3}"/>
                  </a:ext>
                </a:extLst>
              </p:cNvPr>
              <p:cNvSpPr/>
              <p:nvPr/>
            </p:nvSpPr>
            <p:spPr>
              <a:xfrm rot="5400000">
                <a:off x="9137542" y="3799929"/>
                <a:ext cx="534583" cy="489374"/>
              </a:xfrm>
              <a:prstGeom prst="rect">
                <a:avLst/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FE011D7C-F1D8-4E4B-B8D4-864BE0306EC7}"/>
                  </a:ext>
                </a:extLst>
              </p:cNvPr>
              <p:cNvGrpSpPr/>
              <p:nvPr/>
            </p:nvGrpSpPr>
            <p:grpSpPr>
              <a:xfrm>
                <a:off x="9816151" y="2637505"/>
                <a:ext cx="1104223" cy="3682619"/>
                <a:chOff x="8081074" y="2300235"/>
                <a:chExt cx="769593" cy="2358275"/>
              </a:xfrm>
            </p:grpSpPr>
            <p:sp>
              <p:nvSpPr>
                <p:cNvPr id="94" name="Rounded Rectangle 149">
                  <a:extLst>
                    <a:ext uri="{FF2B5EF4-FFF2-40B4-BE49-F238E27FC236}">
                      <a16:creationId xmlns:a16="http://schemas.microsoft.com/office/drawing/2014/main" id="{D4747794-397B-4694-AA92-768CF71D10AC}"/>
                    </a:ext>
                  </a:extLst>
                </p:cNvPr>
                <p:cNvSpPr/>
                <p:nvPr/>
              </p:nvSpPr>
              <p:spPr>
                <a:xfrm rot="16200000">
                  <a:off x="7947172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Rounded Rectangle 150">
                  <a:extLst>
                    <a:ext uri="{FF2B5EF4-FFF2-40B4-BE49-F238E27FC236}">
                      <a16:creationId xmlns:a16="http://schemas.microsoft.com/office/drawing/2014/main" id="{68FB3D1C-7D2E-44F0-AFD1-4AC58DBBEA9F}"/>
                    </a:ext>
                  </a:extLst>
                </p:cNvPr>
                <p:cNvSpPr/>
                <p:nvPr/>
              </p:nvSpPr>
              <p:spPr>
                <a:xfrm rot="16200000">
                  <a:off x="8086191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ounded Rectangle 151">
                  <a:extLst>
                    <a:ext uri="{FF2B5EF4-FFF2-40B4-BE49-F238E27FC236}">
                      <a16:creationId xmlns:a16="http://schemas.microsoft.com/office/drawing/2014/main" id="{D1395863-4CBE-4862-BCBF-CBF7A720D2B8}"/>
                    </a:ext>
                  </a:extLst>
                </p:cNvPr>
                <p:cNvSpPr/>
                <p:nvPr/>
              </p:nvSpPr>
              <p:spPr>
                <a:xfrm rot="16200000">
                  <a:off x="8225209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ounded Rectangle 152">
                  <a:extLst>
                    <a:ext uri="{FF2B5EF4-FFF2-40B4-BE49-F238E27FC236}">
                      <a16:creationId xmlns:a16="http://schemas.microsoft.com/office/drawing/2014/main" id="{B76A7BA1-B2D1-4945-9F9A-E737E0EFA438}"/>
                    </a:ext>
                  </a:extLst>
                </p:cNvPr>
                <p:cNvSpPr/>
                <p:nvPr/>
              </p:nvSpPr>
              <p:spPr>
                <a:xfrm rot="16200000">
                  <a:off x="8364227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ounded Rectangle 153">
                  <a:extLst>
                    <a:ext uri="{FF2B5EF4-FFF2-40B4-BE49-F238E27FC236}">
                      <a16:creationId xmlns:a16="http://schemas.microsoft.com/office/drawing/2014/main" id="{5BAAE6FC-8F16-42C2-A960-049EE7AA5E00}"/>
                    </a:ext>
                  </a:extLst>
                </p:cNvPr>
                <p:cNvSpPr/>
                <p:nvPr/>
              </p:nvSpPr>
              <p:spPr>
                <a:xfrm rot="16200000">
                  <a:off x="8503245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Rounded Rectangle 154">
                  <a:extLst>
                    <a:ext uri="{FF2B5EF4-FFF2-40B4-BE49-F238E27FC236}">
                      <a16:creationId xmlns:a16="http://schemas.microsoft.com/office/drawing/2014/main" id="{B76B5CFE-7978-4429-804F-725B7D847344}"/>
                    </a:ext>
                  </a:extLst>
                </p:cNvPr>
                <p:cNvSpPr/>
                <p:nvPr/>
              </p:nvSpPr>
              <p:spPr>
                <a:xfrm rot="16200000">
                  <a:off x="8642263" y="2434137"/>
                  <a:ext cx="315634" cy="4782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Rounded Rectangle 155">
                  <a:extLst>
                    <a:ext uri="{FF2B5EF4-FFF2-40B4-BE49-F238E27FC236}">
                      <a16:creationId xmlns:a16="http://schemas.microsoft.com/office/drawing/2014/main" id="{4013824C-49C8-4578-BDBD-3F5E104506DC}"/>
                    </a:ext>
                  </a:extLst>
                </p:cNvPr>
                <p:cNvSpPr/>
                <p:nvPr/>
              </p:nvSpPr>
              <p:spPr>
                <a:xfrm rot="16200000">
                  <a:off x="7386074" y="3542337"/>
                  <a:ext cx="2113745" cy="118602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ounded Rectangle 148">
                  <a:extLst>
                    <a:ext uri="{FF2B5EF4-FFF2-40B4-BE49-F238E27FC236}">
                      <a16:creationId xmlns:a16="http://schemas.microsoft.com/office/drawing/2014/main" id="{2F0C264D-A577-4DF6-8A7F-BD7C110DBC66}"/>
                    </a:ext>
                  </a:extLst>
                </p:cNvPr>
                <p:cNvSpPr/>
                <p:nvPr/>
              </p:nvSpPr>
              <p:spPr>
                <a:xfrm>
                  <a:off x="8081074" y="2544766"/>
                  <a:ext cx="769593" cy="92269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07F824CC-6E82-4880-9165-12BAFACF92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383786" y="4765357"/>
                <a:ext cx="25180" cy="131902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14EDD37-6C04-58A4-6C7D-189745F56B58}"/>
              </a:ext>
            </a:extLst>
          </p:cNvPr>
          <p:cNvGrpSpPr/>
          <p:nvPr/>
        </p:nvGrpSpPr>
        <p:grpSpPr>
          <a:xfrm>
            <a:off x="272437" y="205881"/>
            <a:ext cx="729843" cy="769441"/>
            <a:chOff x="520117" y="178516"/>
            <a:chExt cx="729843" cy="76944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2E81705-C147-9449-C35F-0251EBB79309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ABD7A28-8A58-7322-66C5-32D115C586F9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131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09FD544-1BB4-4A2B-992C-D100473290E6}"/>
              </a:ext>
            </a:extLst>
          </p:cNvPr>
          <p:cNvSpPr txBox="1"/>
          <p:nvPr/>
        </p:nvSpPr>
        <p:spPr>
          <a:xfrm>
            <a:off x="4475393" y="6361132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Joseph Coe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6CFB6E8-B80B-43DA-861B-2EA5EA9F9C87}"/>
              </a:ext>
            </a:extLst>
          </p:cNvPr>
          <p:cNvGrpSpPr/>
          <p:nvPr/>
        </p:nvGrpSpPr>
        <p:grpSpPr>
          <a:xfrm>
            <a:off x="8202840" y="625001"/>
            <a:ext cx="2437918" cy="5627943"/>
            <a:chOff x="1356836" y="1272099"/>
            <a:chExt cx="2020668" cy="4664719"/>
          </a:xfrm>
        </p:grpSpPr>
        <p:sp>
          <p:nvSpPr>
            <p:cNvPr id="47" name="Rectangle: Diagonal Corners Rounded 46">
              <a:extLst>
                <a:ext uri="{FF2B5EF4-FFF2-40B4-BE49-F238E27FC236}">
                  <a16:creationId xmlns:a16="http://schemas.microsoft.com/office/drawing/2014/main" id="{6AB7C3BB-041F-40E8-8658-04CE6FADB85C}"/>
                </a:ext>
              </a:extLst>
            </p:cNvPr>
            <p:cNvSpPr/>
            <p:nvPr/>
          </p:nvSpPr>
          <p:spPr>
            <a:xfrm rot="20352692">
              <a:off x="2349658" y="2090743"/>
              <a:ext cx="506133" cy="579577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55280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: Diagonal Corners Rounded 47">
              <a:extLst>
                <a:ext uri="{FF2B5EF4-FFF2-40B4-BE49-F238E27FC236}">
                  <a16:creationId xmlns:a16="http://schemas.microsoft.com/office/drawing/2014/main" id="{E00ACD09-33CA-48C8-87E9-ACA6EE6FC434}"/>
                </a:ext>
              </a:extLst>
            </p:cNvPr>
            <p:cNvSpPr/>
            <p:nvPr/>
          </p:nvSpPr>
          <p:spPr>
            <a:xfrm rot="20352692">
              <a:off x="1711775" y="2076974"/>
              <a:ext cx="506133" cy="579577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55280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15EF7F1-64C8-4BA4-8179-51D5156436CD}"/>
                </a:ext>
              </a:extLst>
            </p:cNvPr>
            <p:cNvSpPr/>
            <p:nvPr/>
          </p:nvSpPr>
          <p:spPr>
            <a:xfrm rot="18716054">
              <a:off x="2423717" y="5312195"/>
              <a:ext cx="423727" cy="76241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092B3A96-A6CE-4FDC-A9BE-CC15BEE1331A}"/>
                </a:ext>
              </a:extLst>
            </p:cNvPr>
            <p:cNvSpPr/>
            <p:nvPr/>
          </p:nvSpPr>
          <p:spPr>
            <a:xfrm rot="3363005">
              <a:off x="1693900" y="5343749"/>
              <a:ext cx="423727" cy="76241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3D29181-3094-436A-8B74-23EC7EF266EB}"/>
                </a:ext>
              </a:extLst>
            </p:cNvPr>
            <p:cNvSpPr/>
            <p:nvPr/>
          </p:nvSpPr>
          <p:spPr>
            <a:xfrm rot="20738657">
              <a:off x="2953777" y="3872569"/>
              <a:ext cx="423727" cy="76241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25B41BAF-E1B9-42E5-8F8E-2E483186EE33}"/>
                </a:ext>
              </a:extLst>
            </p:cNvPr>
            <p:cNvSpPr/>
            <p:nvPr/>
          </p:nvSpPr>
          <p:spPr>
            <a:xfrm rot="1801716">
              <a:off x="1356836" y="4036993"/>
              <a:ext cx="423727" cy="76241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19">
              <a:extLst>
                <a:ext uri="{FF2B5EF4-FFF2-40B4-BE49-F238E27FC236}">
                  <a16:creationId xmlns:a16="http://schemas.microsoft.com/office/drawing/2014/main" id="{4908FF79-F823-460A-9E12-99E464D20588}"/>
                </a:ext>
              </a:extLst>
            </p:cNvPr>
            <p:cNvSpPr/>
            <p:nvPr/>
          </p:nvSpPr>
          <p:spPr>
            <a:xfrm>
              <a:off x="1371981" y="2530892"/>
              <a:ext cx="1834070" cy="3136307"/>
            </a:xfrm>
            <a:custGeom>
              <a:avLst/>
              <a:gdLst>
                <a:gd name="connsiteX0" fmla="*/ 0 w 1782225"/>
                <a:gd name="connsiteY0" fmla="*/ 3136307 h 3136307"/>
                <a:gd name="connsiteX1" fmla="*/ 596012 w 1782225"/>
                <a:gd name="connsiteY1" fmla="*/ 0 h 3136307"/>
                <a:gd name="connsiteX2" fmla="*/ 1186213 w 1782225"/>
                <a:gd name="connsiteY2" fmla="*/ 0 h 3136307"/>
                <a:gd name="connsiteX3" fmla="*/ 1782225 w 1782225"/>
                <a:gd name="connsiteY3" fmla="*/ 3136307 h 3136307"/>
                <a:gd name="connsiteX4" fmla="*/ 0 w 1782225"/>
                <a:gd name="connsiteY4" fmla="*/ 3136307 h 3136307"/>
                <a:gd name="connsiteX0" fmla="*/ 43926 w 1826151"/>
                <a:gd name="connsiteY0" fmla="*/ 3136307 h 3136307"/>
                <a:gd name="connsiteX1" fmla="*/ 639938 w 1826151"/>
                <a:gd name="connsiteY1" fmla="*/ 0 h 3136307"/>
                <a:gd name="connsiteX2" fmla="*/ 1230139 w 1826151"/>
                <a:gd name="connsiteY2" fmla="*/ 0 h 3136307"/>
                <a:gd name="connsiteX3" fmla="*/ 1826151 w 1826151"/>
                <a:gd name="connsiteY3" fmla="*/ 3136307 h 3136307"/>
                <a:gd name="connsiteX4" fmla="*/ 43926 w 1826151"/>
                <a:gd name="connsiteY4" fmla="*/ 3136307 h 3136307"/>
                <a:gd name="connsiteX0" fmla="*/ 43926 w 1834070"/>
                <a:gd name="connsiteY0" fmla="*/ 3136307 h 3136307"/>
                <a:gd name="connsiteX1" fmla="*/ 639938 w 1834070"/>
                <a:gd name="connsiteY1" fmla="*/ 0 h 3136307"/>
                <a:gd name="connsiteX2" fmla="*/ 1230139 w 1834070"/>
                <a:gd name="connsiteY2" fmla="*/ 0 h 3136307"/>
                <a:gd name="connsiteX3" fmla="*/ 1826151 w 1834070"/>
                <a:gd name="connsiteY3" fmla="*/ 3136307 h 3136307"/>
                <a:gd name="connsiteX4" fmla="*/ 43926 w 1834070"/>
                <a:gd name="connsiteY4" fmla="*/ 3136307 h 313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4070" h="3136307">
                  <a:moveTo>
                    <a:pt x="43926" y="3136307"/>
                  </a:moveTo>
                  <a:cubicBezTo>
                    <a:pt x="-167307" y="2942209"/>
                    <a:pt x="441267" y="1045436"/>
                    <a:pt x="639938" y="0"/>
                  </a:cubicBezTo>
                  <a:lnTo>
                    <a:pt x="1230139" y="0"/>
                  </a:lnTo>
                  <a:cubicBezTo>
                    <a:pt x="1428810" y="1045436"/>
                    <a:pt x="1900749" y="2742512"/>
                    <a:pt x="1826151" y="3136307"/>
                  </a:cubicBezTo>
                  <a:lnTo>
                    <a:pt x="43926" y="313630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rapezoid 21">
              <a:extLst>
                <a:ext uri="{FF2B5EF4-FFF2-40B4-BE49-F238E27FC236}">
                  <a16:creationId xmlns:a16="http://schemas.microsoft.com/office/drawing/2014/main" id="{A9F7438F-37EF-42AB-A2A3-100D331364AC}"/>
                </a:ext>
              </a:extLst>
            </p:cNvPr>
            <p:cNvSpPr/>
            <p:nvPr/>
          </p:nvSpPr>
          <p:spPr>
            <a:xfrm rot="20332578">
              <a:off x="2042516" y="2517450"/>
              <a:ext cx="1186285" cy="2111894"/>
            </a:xfrm>
            <a:custGeom>
              <a:avLst/>
              <a:gdLst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742783 w 1115993"/>
                <a:gd name="connsiteY2" fmla="*/ 0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1020196 w 1115993"/>
                <a:gd name="connsiteY2" fmla="*/ 186048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86285"/>
                <a:gd name="connsiteY0" fmla="*/ 2111894 h 2111894"/>
                <a:gd name="connsiteX1" fmla="*/ 373210 w 1186285"/>
                <a:gd name="connsiteY1" fmla="*/ 0 h 2111894"/>
                <a:gd name="connsiteX2" fmla="*/ 1020196 w 1186285"/>
                <a:gd name="connsiteY2" fmla="*/ 186048 h 2111894"/>
                <a:gd name="connsiteX3" fmla="*/ 1115993 w 1186285"/>
                <a:gd name="connsiteY3" fmla="*/ 2111894 h 2111894"/>
                <a:gd name="connsiteX4" fmla="*/ 0 w 1186285"/>
                <a:gd name="connsiteY4" fmla="*/ 2111894 h 211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6285" h="2111894">
                  <a:moveTo>
                    <a:pt x="0" y="2111894"/>
                  </a:moveTo>
                  <a:lnTo>
                    <a:pt x="373210" y="0"/>
                  </a:lnTo>
                  <a:lnTo>
                    <a:pt x="1020196" y="186048"/>
                  </a:lnTo>
                  <a:cubicBezTo>
                    <a:pt x="1347801" y="412657"/>
                    <a:pt x="1084061" y="1469945"/>
                    <a:pt x="1115993" y="2111894"/>
                  </a:cubicBezTo>
                  <a:lnTo>
                    <a:pt x="0" y="2111894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rapezoid 21">
              <a:extLst>
                <a:ext uri="{FF2B5EF4-FFF2-40B4-BE49-F238E27FC236}">
                  <a16:creationId xmlns:a16="http://schemas.microsoft.com/office/drawing/2014/main" id="{DBB44CEC-FD6B-4CB2-823B-F0D4071ECCA7}"/>
                </a:ext>
              </a:extLst>
            </p:cNvPr>
            <p:cNvSpPr/>
            <p:nvPr/>
          </p:nvSpPr>
          <p:spPr>
            <a:xfrm rot="1267422" flipH="1">
              <a:off x="1383120" y="2509567"/>
              <a:ext cx="1186285" cy="2111894"/>
            </a:xfrm>
            <a:custGeom>
              <a:avLst/>
              <a:gdLst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742783 w 1115993"/>
                <a:gd name="connsiteY2" fmla="*/ 0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15993"/>
                <a:gd name="connsiteY0" fmla="*/ 2111894 h 2111894"/>
                <a:gd name="connsiteX1" fmla="*/ 373210 w 1115993"/>
                <a:gd name="connsiteY1" fmla="*/ 0 h 2111894"/>
                <a:gd name="connsiteX2" fmla="*/ 1020196 w 1115993"/>
                <a:gd name="connsiteY2" fmla="*/ 186048 h 2111894"/>
                <a:gd name="connsiteX3" fmla="*/ 1115993 w 1115993"/>
                <a:gd name="connsiteY3" fmla="*/ 2111894 h 2111894"/>
                <a:gd name="connsiteX4" fmla="*/ 0 w 1115993"/>
                <a:gd name="connsiteY4" fmla="*/ 2111894 h 2111894"/>
                <a:gd name="connsiteX0" fmla="*/ 0 w 1186285"/>
                <a:gd name="connsiteY0" fmla="*/ 2111894 h 2111894"/>
                <a:gd name="connsiteX1" fmla="*/ 373210 w 1186285"/>
                <a:gd name="connsiteY1" fmla="*/ 0 h 2111894"/>
                <a:gd name="connsiteX2" fmla="*/ 1020196 w 1186285"/>
                <a:gd name="connsiteY2" fmla="*/ 186048 h 2111894"/>
                <a:gd name="connsiteX3" fmla="*/ 1115993 w 1186285"/>
                <a:gd name="connsiteY3" fmla="*/ 2111894 h 2111894"/>
                <a:gd name="connsiteX4" fmla="*/ 0 w 1186285"/>
                <a:gd name="connsiteY4" fmla="*/ 2111894 h 211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6285" h="2111894">
                  <a:moveTo>
                    <a:pt x="0" y="2111894"/>
                  </a:moveTo>
                  <a:lnTo>
                    <a:pt x="373210" y="0"/>
                  </a:lnTo>
                  <a:lnTo>
                    <a:pt x="1020196" y="186048"/>
                  </a:lnTo>
                  <a:cubicBezTo>
                    <a:pt x="1347801" y="412657"/>
                    <a:pt x="1084061" y="1469945"/>
                    <a:pt x="1115993" y="2111894"/>
                  </a:cubicBezTo>
                  <a:lnTo>
                    <a:pt x="0" y="2111894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Cylinder 55">
              <a:extLst>
                <a:ext uri="{FF2B5EF4-FFF2-40B4-BE49-F238E27FC236}">
                  <a16:creationId xmlns:a16="http://schemas.microsoft.com/office/drawing/2014/main" id="{A86FB1B4-FE90-4609-B0E1-2186AD77F1BC}"/>
                </a:ext>
              </a:extLst>
            </p:cNvPr>
            <p:cNvSpPr/>
            <p:nvPr/>
          </p:nvSpPr>
          <p:spPr>
            <a:xfrm>
              <a:off x="2137372" y="2530892"/>
              <a:ext cx="378373" cy="578069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7600DAB-48C8-4E10-A367-689280832A23}"/>
                </a:ext>
              </a:extLst>
            </p:cNvPr>
            <p:cNvSpPr/>
            <p:nvPr/>
          </p:nvSpPr>
          <p:spPr>
            <a:xfrm>
              <a:off x="1899842" y="1635841"/>
              <a:ext cx="822336" cy="118408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D955082B-A1BB-4FFB-9A7F-4197DB37831E}"/>
                </a:ext>
              </a:extLst>
            </p:cNvPr>
            <p:cNvSpPr/>
            <p:nvPr/>
          </p:nvSpPr>
          <p:spPr>
            <a:xfrm flipV="1">
              <a:off x="2042984" y="2857285"/>
              <a:ext cx="574092" cy="289489"/>
            </a:xfrm>
            <a:prstGeom prst="roundRect">
              <a:avLst>
                <a:gd name="adj" fmla="val 48495"/>
              </a:avLst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26F70BA5-A87E-475F-AF19-16F22C745F9F}"/>
                </a:ext>
              </a:extLst>
            </p:cNvPr>
            <p:cNvSpPr/>
            <p:nvPr/>
          </p:nvSpPr>
          <p:spPr>
            <a:xfrm rot="20352692">
              <a:off x="1738058" y="1272099"/>
              <a:ext cx="1160535" cy="1140553"/>
            </a:xfrm>
            <a:custGeom>
              <a:avLst/>
              <a:gdLst>
                <a:gd name="connsiteX0" fmla="*/ 1004723 w 1262431"/>
                <a:gd name="connsiteY0" fmla="*/ 154659 h 1118759"/>
                <a:gd name="connsiteX1" fmla="*/ 1163407 w 1262431"/>
                <a:gd name="connsiteY1" fmla="*/ 344743 h 1118759"/>
                <a:gd name="connsiteX2" fmla="*/ 1186159 w 1262431"/>
                <a:gd name="connsiteY2" fmla="*/ 550263 h 1118759"/>
                <a:gd name="connsiteX3" fmla="*/ 1201273 w 1262431"/>
                <a:gd name="connsiteY3" fmla="*/ 562794 h 1118759"/>
                <a:gd name="connsiteX4" fmla="*/ 1226085 w 1262431"/>
                <a:gd name="connsiteY4" fmla="*/ 831608 h 1118759"/>
                <a:gd name="connsiteX5" fmla="*/ 1033075 w 1262431"/>
                <a:gd name="connsiteY5" fmla="*/ 1118759 h 1118759"/>
                <a:gd name="connsiteX6" fmla="*/ 855801 w 1262431"/>
                <a:gd name="connsiteY6" fmla="*/ 999603 h 1118759"/>
                <a:gd name="connsiteX7" fmla="*/ 797683 w 1262431"/>
                <a:gd name="connsiteY7" fmla="*/ 703174 h 1118759"/>
                <a:gd name="connsiteX8" fmla="*/ 848399 w 1262431"/>
                <a:gd name="connsiteY8" fmla="*/ 627721 h 1118759"/>
                <a:gd name="connsiteX9" fmla="*/ 843134 w 1262431"/>
                <a:gd name="connsiteY9" fmla="*/ 625575 h 1118759"/>
                <a:gd name="connsiteX10" fmla="*/ 724539 w 1262431"/>
                <a:gd name="connsiteY10" fmla="*/ 451831 h 1118759"/>
                <a:gd name="connsiteX11" fmla="*/ 716147 w 1262431"/>
                <a:gd name="connsiteY11" fmla="*/ 376019 h 1118759"/>
                <a:gd name="connsiteX12" fmla="*/ 701387 w 1262431"/>
                <a:gd name="connsiteY12" fmla="*/ 399455 h 1118759"/>
                <a:gd name="connsiteX13" fmla="*/ 459879 w 1262431"/>
                <a:gd name="connsiteY13" fmla="*/ 454101 h 1118759"/>
                <a:gd name="connsiteX14" fmla="*/ 419394 w 1262431"/>
                <a:gd name="connsiteY14" fmla="*/ 438732 h 1118759"/>
                <a:gd name="connsiteX15" fmla="*/ 419394 w 1262431"/>
                <a:gd name="connsiteY15" fmla="*/ 516871 h 1118759"/>
                <a:gd name="connsiteX16" fmla="*/ 209697 w 1262431"/>
                <a:gd name="connsiteY16" fmla="*/ 726568 h 1118759"/>
                <a:gd name="connsiteX17" fmla="*/ 0 w 1262431"/>
                <a:gd name="connsiteY17" fmla="*/ 726568 h 1118759"/>
                <a:gd name="connsiteX18" fmla="*/ 0 w 1262431"/>
                <a:gd name="connsiteY18" fmla="*/ 457877 h 1118759"/>
                <a:gd name="connsiteX19" fmla="*/ 209697 w 1262431"/>
                <a:gd name="connsiteY19" fmla="*/ 248180 h 1118759"/>
                <a:gd name="connsiteX20" fmla="*/ 236266 w 1262431"/>
                <a:gd name="connsiteY20" fmla="*/ 248180 h 1118759"/>
                <a:gd name="connsiteX21" fmla="*/ 275606 w 1262431"/>
                <a:gd name="connsiteY21" fmla="*/ 144554 h 1118759"/>
                <a:gd name="connsiteX22" fmla="*/ 564516 w 1262431"/>
                <a:gd name="connsiteY22" fmla="*/ 14643 h 1118759"/>
                <a:gd name="connsiteX23" fmla="*/ 828288 w 1262431"/>
                <a:gd name="connsiteY23" fmla="*/ 114780 h 1118759"/>
                <a:gd name="connsiteX24" fmla="*/ 811762 w 1262431"/>
                <a:gd name="connsiteY24" fmla="*/ 158311 h 1118759"/>
                <a:gd name="connsiteX25" fmla="*/ 916127 w 1262431"/>
                <a:gd name="connsiteY25" fmla="*/ 146757 h 1118759"/>
                <a:gd name="connsiteX26" fmla="*/ 1004723 w 1262431"/>
                <a:gd name="connsiteY26" fmla="*/ 154659 h 1118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262431" h="1118759">
                  <a:moveTo>
                    <a:pt x="1004723" y="154659"/>
                  </a:moveTo>
                  <a:cubicBezTo>
                    <a:pt x="1088371" y="179611"/>
                    <a:pt x="1153198" y="252526"/>
                    <a:pt x="1163407" y="344743"/>
                  </a:cubicBezTo>
                  <a:lnTo>
                    <a:pt x="1186159" y="550263"/>
                  </a:lnTo>
                  <a:lnTo>
                    <a:pt x="1201273" y="562794"/>
                  </a:lnTo>
                  <a:cubicBezTo>
                    <a:pt x="1270943" y="633622"/>
                    <a:pt x="1283667" y="745941"/>
                    <a:pt x="1226085" y="831608"/>
                  </a:cubicBezTo>
                  <a:lnTo>
                    <a:pt x="1033075" y="1118759"/>
                  </a:lnTo>
                  <a:lnTo>
                    <a:pt x="855801" y="999603"/>
                  </a:lnTo>
                  <a:cubicBezTo>
                    <a:pt x="757895" y="933796"/>
                    <a:pt x="731875" y="801080"/>
                    <a:pt x="797683" y="703174"/>
                  </a:cubicBezTo>
                  <a:lnTo>
                    <a:pt x="848399" y="627721"/>
                  </a:lnTo>
                  <a:lnTo>
                    <a:pt x="843134" y="625575"/>
                  </a:lnTo>
                  <a:cubicBezTo>
                    <a:pt x="779483" y="592123"/>
                    <a:pt x="733047" y="528679"/>
                    <a:pt x="724539" y="451831"/>
                  </a:cubicBezTo>
                  <a:lnTo>
                    <a:pt x="716147" y="376019"/>
                  </a:lnTo>
                  <a:lnTo>
                    <a:pt x="701387" y="399455"/>
                  </a:lnTo>
                  <a:cubicBezTo>
                    <a:pt x="641063" y="462546"/>
                    <a:pt x="546619" y="487031"/>
                    <a:pt x="459879" y="454101"/>
                  </a:cubicBezTo>
                  <a:lnTo>
                    <a:pt x="419394" y="438732"/>
                  </a:lnTo>
                  <a:lnTo>
                    <a:pt x="419394" y="516871"/>
                  </a:lnTo>
                  <a:cubicBezTo>
                    <a:pt x="419394" y="632683"/>
                    <a:pt x="325509" y="726568"/>
                    <a:pt x="209697" y="726568"/>
                  </a:cubicBezTo>
                  <a:lnTo>
                    <a:pt x="0" y="726568"/>
                  </a:lnTo>
                  <a:lnTo>
                    <a:pt x="0" y="457877"/>
                  </a:lnTo>
                  <a:cubicBezTo>
                    <a:pt x="0" y="342065"/>
                    <a:pt x="93885" y="248180"/>
                    <a:pt x="209697" y="248180"/>
                  </a:cubicBezTo>
                  <a:lnTo>
                    <a:pt x="236266" y="248180"/>
                  </a:lnTo>
                  <a:lnTo>
                    <a:pt x="275606" y="144554"/>
                  </a:lnTo>
                  <a:cubicBezTo>
                    <a:pt x="319512" y="28900"/>
                    <a:pt x="448862" y="-29264"/>
                    <a:pt x="564516" y="14643"/>
                  </a:cubicBezTo>
                  <a:lnTo>
                    <a:pt x="828288" y="114780"/>
                  </a:lnTo>
                  <a:lnTo>
                    <a:pt x="811762" y="158311"/>
                  </a:lnTo>
                  <a:lnTo>
                    <a:pt x="916127" y="146757"/>
                  </a:lnTo>
                  <a:cubicBezTo>
                    <a:pt x="946866" y="143354"/>
                    <a:pt x="976840" y="146342"/>
                    <a:pt x="1004723" y="154659"/>
                  </a:cubicBezTo>
                  <a:close/>
                </a:path>
              </a:pathLst>
            </a:custGeom>
            <a:solidFill>
              <a:srgbClr val="55280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C0B88F72-7935-49EC-9B0F-E848AB19F8FB}"/>
                </a:ext>
              </a:extLst>
            </p:cNvPr>
            <p:cNvSpPr/>
            <p:nvPr/>
          </p:nvSpPr>
          <p:spPr>
            <a:xfrm flipV="1">
              <a:off x="2089584" y="2925041"/>
              <a:ext cx="473948" cy="45719"/>
            </a:xfrm>
            <a:prstGeom prst="roundRect">
              <a:avLst>
                <a:gd name="adj" fmla="val 48495"/>
              </a:avLst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BB19324A-94F8-463F-8421-6EEBC616BEBE}"/>
              </a:ext>
            </a:extLst>
          </p:cNvPr>
          <p:cNvSpPr txBox="1"/>
          <p:nvPr/>
        </p:nvSpPr>
        <p:spPr>
          <a:xfrm>
            <a:off x="8619070" y="6482156"/>
            <a:ext cx="2972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Phebe Ogden Chase (Pioneer) </a:t>
            </a:r>
            <a:endParaRPr lang="en-US" sz="11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6080C41-6CA2-71AB-6019-2E9E484EE728}"/>
              </a:ext>
            </a:extLst>
          </p:cNvPr>
          <p:cNvGrpSpPr/>
          <p:nvPr/>
        </p:nvGrpSpPr>
        <p:grpSpPr>
          <a:xfrm>
            <a:off x="272437" y="205881"/>
            <a:ext cx="729843" cy="769441"/>
            <a:chOff x="520117" y="178516"/>
            <a:chExt cx="729843" cy="76944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AB6BB14-AE3C-F8B3-7AA1-0DFAA3ADB94E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919095E-A8A0-87CA-ADAA-1AAA6E352C7E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9C3FCCC6-6CCB-CCA7-B63C-1FA358B20BA6}"/>
              </a:ext>
            </a:extLst>
          </p:cNvPr>
          <p:cNvSpPr txBox="1"/>
          <p:nvPr/>
        </p:nvSpPr>
        <p:spPr>
          <a:xfrm>
            <a:off x="1335528" y="6312879"/>
            <a:ext cx="251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Alpheus Cutler</a:t>
            </a:r>
          </a:p>
          <a:p>
            <a:r>
              <a:rPr lang="en-US" sz="1100" dirty="0"/>
              <a:t>D&amp;C 124:131-132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416E59B5-BD41-5C42-7A69-9E1D4C2B5C93}"/>
              </a:ext>
            </a:extLst>
          </p:cNvPr>
          <p:cNvGrpSpPr/>
          <p:nvPr/>
        </p:nvGrpSpPr>
        <p:grpSpPr>
          <a:xfrm>
            <a:off x="924618" y="964596"/>
            <a:ext cx="2255182" cy="5408763"/>
            <a:chOff x="924618" y="964596"/>
            <a:chExt cx="2255182" cy="5408763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38F45479-0C9A-E7CB-7853-61A102F74040}"/>
                </a:ext>
              </a:extLst>
            </p:cNvPr>
            <p:cNvGrpSpPr/>
            <p:nvPr/>
          </p:nvGrpSpPr>
          <p:grpSpPr>
            <a:xfrm>
              <a:off x="924618" y="964596"/>
              <a:ext cx="2175350" cy="5408763"/>
              <a:chOff x="8767614" y="1330064"/>
              <a:chExt cx="2175350" cy="5408763"/>
            </a:xfrm>
          </p:grpSpPr>
          <p:sp>
            <p:nvSpPr>
              <p:cNvPr id="63" name="Rounded Rectangle 30">
                <a:extLst>
                  <a:ext uri="{FF2B5EF4-FFF2-40B4-BE49-F238E27FC236}">
                    <a16:creationId xmlns:a16="http://schemas.microsoft.com/office/drawing/2014/main" id="{A2A2C667-0D99-EC9D-7413-D511775E1C3C}"/>
                  </a:ext>
                </a:extLst>
              </p:cNvPr>
              <p:cNvSpPr/>
              <p:nvPr/>
            </p:nvSpPr>
            <p:spPr>
              <a:xfrm rot="20804299" flipH="1">
                <a:off x="10293578" y="1858472"/>
                <a:ext cx="430570" cy="831201"/>
              </a:xfrm>
              <a:custGeom>
                <a:avLst/>
                <a:gdLst>
                  <a:gd name="connsiteX0" fmla="*/ 0 w 430570"/>
                  <a:gd name="connsiteY0" fmla="*/ 71763 h 1070776"/>
                  <a:gd name="connsiteX1" fmla="*/ 71763 w 430570"/>
                  <a:gd name="connsiteY1" fmla="*/ 0 h 1070776"/>
                  <a:gd name="connsiteX2" fmla="*/ 358807 w 430570"/>
                  <a:gd name="connsiteY2" fmla="*/ 0 h 1070776"/>
                  <a:gd name="connsiteX3" fmla="*/ 430570 w 430570"/>
                  <a:gd name="connsiteY3" fmla="*/ 71763 h 1070776"/>
                  <a:gd name="connsiteX4" fmla="*/ 430570 w 430570"/>
                  <a:gd name="connsiteY4" fmla="*/ 999013 h 1070776"/>
                  <a:gd name="connsiteX5" fmla="*/ 358807 w 430570"/>
                  <a:gd name="connsiteY5" fmla="*/ 1070776 h 1070776"/>
                  <a:gd name="connsiteX6" fmla="*/ 71763 w 430570"/>
                  <a:gd name="connsiteY6" fmla="*/ 1070776 h 1070776"/>
                  <a:gd name="connsiteX7" fmla="*/ 0 w 430570"/>
                  <a:gd name="connsiteY7" fmla="*/ 999013 h 1070776"/>
                  <a:gd name="connsiteX8" fmla="*/ 0 w 430570"/>
                  <a:gd name="connsiteY8" fmla="*/ 71763 h 1070776"/>
                  <a:gd name="connsiteX0" fmla="*/ 0 w 430570"/>
                  <a:gd name="connsiteY0" fmla="*/ 71763 h 1070776"/>
                  <a:gd name="connsiteX1" fmla="*/ 71763 w 430570"/>
                  <a:gd name="connsiteY1" fmla="*/ 0 h 1070776"/>
                  <a:gd name="connsiteX2" fmla="*/ 358807 w 430570"/>
                  <a:gd name="connsiteY2" fmla="*/ 0 h 1070776"/>
                  <a:gd name="connsiteX3" fmla="*/ 430570 w 430570"/>
                  <a:gd name="connsiteY3" fmla="*/ 71763 h 1070776"/>
                  <a:gd name="connsiteX4" fmla="*/ 430570 w 430570"/>
                  <a:gd name="connsiteY4" fmla="*/ 999013 h 1070776"/>
                  <a:gd name="connsiteX5" fmla="*/ 358807 w 430570"/>
                  <a:gd name="connsiteY5" fmla="*/ 1070776 h 1070776"/>
                  <a:gd name="connsiteX6" fmla="*/ 71763 w 430570"/>
                  <a:gd name="connsiteY6" fmla="*/ 1070776 h 1070776"/>
                  <a:gd name="connsiteX7" fmla="*/ 0 w 430570"/>
                  <a:gd name="connsiteY7" fmla="*/ 999013 h 1070776"/>
                  <a:gd name="connsiteX8" fmla="*/ 0 w 430570"/>
                  <a:gd name="connsiteY8" fmla="*/ 71763 h 1070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0570" h="1070776">
                    <a:moveTo>
                      <a:pt x="0" y="71763"/>
                    </a:moveTo>
                    <a:cubicBezTo>
                      <a:pt x="0" y="32129"/>
                      <a:pt x="32129" y="0"/>
                      <a:pt x="71763" y="0"/>
                    </a:cubicBezTo>
                    <a:lnTo>
                      <a:pt x="358807" y="0"/>
                    </a:lnTo>
                    <a:cubicBezTo>
                      <a:pt x="398441" y="0"/>
                      <a:pt x="430570" y="32129"/>
                      <a:pt x="430570" y="71763"/>
                    </a:cubicBezTo>
                    <a:lnTo>
                      <a:pt x="430570" y="999013"/>
                    </a:lnTo>
                    <a:cubicBezTo>
                      <a:pt x="430570" y="1038647"/>
                      <a:pt x="398441" y="1070776"/>
                      <a:pt x="358807" y="1070776"/>
                    </a:cubicBezTo>
                    <a:lnTo>
                      <a:pt x="71763" y="1070776"/>
                    </a:lnTo>
                    <a:cubicBezTo>
                      <a:pt x="32129" y="1070776"/>
                      <a:pt x="0" y="1038647"/>
                      <a:pt x="0" y="999013"/>
                    </a:cubicBezTo>
                    <a:cubicBezTo>
                      <a:pt x="192909" y="340802"/>
                      <a:pt x="0" y="380846"/>
                      <a:pt x="0" y="71763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A72DBFB3-44A5-0AA5-CEF8-EB7734F8D8D1}"/>
                  </a:ext>
                </a:extLst>
              </p:cNvPr>
              <p:cNvSpPr/>
              <p:nvPr/>
            </p:nvSpPr>
            <p:spPr>
              <a:xfrm rot="19780665">
                <a:off x="9951005" y="6057576"/>
                <a:ext cx="502920" cy="681251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AEE77F6F-9400-E10E-D043-57C349DC6044}"/>
                  </a:ext>
                </a:extLst>
              </p:cNvPr>
              <p:cNvSpPr/>
              <p:nvPr/>
            </p:nvSpPr>
            <p:spPr>
              <a:xfrm rot="2700000">
                <a:off x="9196617" y="6090666"/>
                <a:ext cx="486608" cy="704088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48E940AC-F59C-A98F-F954-A657293B7F13}"/>
                  </a:ext>
                </a:extLst>
              </p:cNvPr>
              <p:cNvSpPr/>
              <p:nvPr/>
            </p:nvSpPr>
            <p:spPr>
              <a:xfrm>
                <a:off x="10440044" y="4039331"/>
                <a:ext cx="502920" cy="68125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BCFF38C3-4FCE-51F5-69FC-73387BDC010C}"/>
                  </a:ext>
                </a:extLst>
              </p:cNvPr>
              <p:cNvSpPr/>
              <p:nvPr/>
            </p:nvSpPr>
            <p:spPr>
              <a:xfrm>
                <a:off x="8767614" y="4058433"/>
                <a:ext cx="502920" cy="68125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Trapezoid 67">
                <a:extLst>
                  <a:ext uri="{FF2B5EF4-FFF2-40B4-BE49-F238E27FC236}">
                    <a16:creationId xmlns:a16="http://schemas.microsoft.com/office/drawing/2014/main" id="{FB113C9F-2403-D37B-1AC6-C7B4B0638F7B}"/>
                  </a:ext>
                </a:extLst>
              </p:cNvPr>
              <p:cNvSpPr/>
              <p:nvPr/>
            </p:nvSpPr>
            <p:spPr>
              <a:xfrm>
                <a:off x="9090833" y="4443748"/>
                <a:ext cx="1545920" cy="1990504"/>
              </a:xfrm>
              <a:prstGeom prst="trapezoid">
                <a:avLst>
                  <a:gd name="adj" fmla="val 14216"/>
                </a:avLst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rapezoid 68">
                <a:extLst>
                  <a:ext uri="{FF2B5EF4-FFF2-40B4-BE49-F238E27FC236}">
                    <a16:creationId xmlns:a16="http://schemas.microsoft.com/office/drawing/2014/main" id="{00936A7D-3435-F055-AB78-C446A41FD69E}"/>
                  </a:ext>
                </a:extLst>
              </p:cNvPr>
              <p:cNvSpPr/>
              <p:nvPr/>
            </p:nvSpPr>
            <p:spPr>
              <a:xfrm rot="1714014">
                <a:off x="9039421" y="2725559"/>
                <a:ext cx="834743" cy="1824780"/>
              </a:xfrm>
              <a:prstGeom prst="trapezoid">
                <a:avLst>
                  <a:gd name="adj" fmla="val 18775"/>
                </a:avLst>
              </a:prstGeom>
              <a:solidFill>
                <a:srgbClr val="EEE2D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rapezoid 69">
                <a:extLst>
                  <a:ext uri="{FF2B5EF4-FFF2-40B4-BE49-F238E27FC236}">
                    <a16:creationId xmlns:a16="http://schemas.microsoft.com/office/drawing/2014/main" id="{D41E9D25-F203-E152-B9E7-4C9539F9B431}"/>
                  </a:ext>
                </a:extLst>
              </p:cNvPr>
              <p:cNvSpPr/>
              <p:nvPr/>
            </p:nvSpPr>
            <p:spPr>
              <a:xfrm rot="20009071">
                <a:off x="9925195" y="2673375"/>
                <a:ext cx="834743" cy="1824780"/>
              </a:xfrm>
              <a:prstGeom prst="trapezoid">
                <a:avLst>
                  <a:gd name="adj" fmla="val 18775"/>
                </a:avLst>
              </a:prstGeom>
              <a:solidFill>
                <a:srgbClr val="EEE2D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rapezoid 70">
                <a:extLst>
                  <a:ext uri="{FF2B5EF4-FFF2-40B4-BE49-F238E27FC236}">
                    <a16:creationId xmlns:a16="http://schemas.microsoft.com/office/drawing/2014/main" id="{1B24D691-3E22-8318-52E4-01B169C59EB6}"/>
                  </a:ext>
                </a:extLst>
              </p:cNvPr>
              <p:cNvSpPr/>
              <p:nvPr/>
            </p:nvSpPr>
            <p:spPr>
              <a:xfrm>
                <a:off x="9249852" y="3088570"/>
                <a:ext cx="1245105" cy="1703668"/>
              </a:xfrm>
              <a:prstGeom prst="trapezoid">
                <a:avLst>
                  <a:gd name="adj" fmla="val 15205"/>
                </a:avLst>
              </a:prstGeom>
              <a:solidFill>
                <a:srgbClr val="EEE2D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261383AD-F672-7C74-2CBB-7F5055503C81}"/>
                  </a:ext>
                </a:extLst>
              </p:cNvPr>
              <p:cNvCxnSpPr/>
              <p:nvPr/>
            </p:nvCxnSpPr>
            <p:spPr>
              <a:xfrm>
                <a:off x="9866663" y="5371469"/>
                <a:ext cx="26421" cy="102168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Rounded Rectangle 30">
                <a:extLst>
                  <a:ext uri="{FF2B5EF4-FFF2-40B4-BE49-F238E27FC236}">
                    <a16:creationId xmlns:a16="http://schemas.microsoft.com/office/drawing/2014/main" id="{5C84297F-720E-7F85-CCC2-C911EA1A607D}"/>
                  </a:ext>
                </a:extLst>
              </p:cNvPr>
              <p:cNvSpPr/>
              <p:nvPr/>
            </p:nvSpPr>
            <p:spPr>
              <a:xfrm rot="795701">
                <a:off x="9159689" y="1844613"/>
                <a:ext cx="430570" cy="831201"/>
              </a:xfrm>
              <a:custGeom>
                <a:avLst/>
                <a:gdLst>
                  <a:gd name="connsiteX0" fmla="*/ 0 w 430570"/>
                  <a:gd name="connsiteY0" fmla="*/ 71763 h 1070776"/>
                  <a:gd name="connsiteX1" fmla="*/ 71763 w 430570"/>
                  <a:gd name="connsiteY1" fmla="*/ 0 h 1070776"/>
                  <a:gd name="connsiteX2" fmla="*/ 358807 w 430570"/>
                  <a:gd name="connsiteY2" fmla="*/ 0 h 1070776"/>
                  <a:gd name="connsiteX3" fmla="*/ 430570 w 430570"/>
                  <a:gd name="connsiteY3" fmla="*/ 71763 h 1070776"/>
                  <a:gd name="connsiteX4" fmla="*/ 430570 w 430570"/>
                  <a:gd name="connsiteY4" fmla="*/ 999013 h 1070776"/>
                  <a:gd name="connsiteX5" fmla="*/ 358807 w 430570"/>
                  <a:gd name="connsiteY5" fmla="*/ 1070776 h 1070776"/>
                  <a:gd name="connsiteX6" fmla="*/ 71763 w 430570"/>
                  <a:gd name="connsiteY6" fmla="*/ 1070776 h 1070776"/>
                  <a:gd name="connsiteX7" fmla="*/ 0 w 430570"/>
                  <a:gd name="connsiteY7" fmla="*/ 999013 h 1070776"/>
                  <a:gd name="connsiteX8" fmla="*/ 0 w 430570"/>
                  <a:gd name="connsiteY8" fmla="*/ 71763 h 1070776"/>
                  <a:gd name="connsiteX0" fmla="*/ 0 w 430570"/>
                  <a:gd name="connsiteY0" fmla="*/ 71763 h 1070776"/>
                  <a:gd name="connsiteX1" fmla="*/ 71763 w 430570"/>
                  <a:gd name="connsiteY1" fmla="*/ 0 h 1070776"/>
                  <a:gd name="connsiteX2" fmla="*/ 358807 w 430570"/>
                  <a:gd name="connsiteY2" fmla="*/ 0 h 1070776"/>
                  <a:gd name="connsiteX3" fmla="*/ 430570 w 430570"/>
                  <a:gd name="connsiteY3" fmla="*/ 71763 h 1070776"/>
                  <a:gd name="connsiteX4" fmla="*/ 430570 w 430570"/>
                  <a:gd name="connsiteY4" fmla="*/ 999013 h 1070776"/>
                  <a:gd name="connsiteX5" fmla="*/ 358807 w 430570"/>
                  <a:gd name="connsiteY5" fmla="*/ 1070776 h 1070776"/>
                  <a:gd name="connsiteX6" fmla="*/ 71763 w 430570"/>
                  <a:gd name="connsiteY6" fmla="*/ 1070776 h 1070776"/>
                  <a:gd name="connsiteX7" fmla="*/ 0 w 430570"/>
                  <a:gd name="connsiteY7" fmla="*/ 999013 h 1070776"/>
                  <a:gd name="connsiteX8" fmla="*/ 0 w 430570"/>
                  <a:gd name="connsiteY8" fmla="*/ 71763 h 1070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0570" h="1070776">
                    <a:moveTo>
                      <a:pt x="0" y="71763"/>
                    </a:moveTo>
                    <a:cubicBezTo>
                      <a:pt x="0" y="32129"/>
                      <a:pt x="32129" y="0"/>
                      <a:pt x="71763" y="0"/>
                    </a:cubicBezTo>
                    <a:lnTo>
                      <a:pt x="358807" y="0"/>
                    </a:lnTo>
                    <a:cubicBezTo>
                      <a:pt x="398441" y="0"/>
                      <a:pt x="430570" y="32129"/>
                      <a:pt x="430570" y="71763"/>
                    </a:cubicBezTo>
                    <a:lnTo>
                      <a:pt x="430570" y="999013"/>
                    </a:lnTo>
                    <a:cubicBezTo>
                      <a:pt x="430570" y="1038647"/>
                      <a:pt x="398441" y="1070776"/>
                      <a:pt x="358807" y="1070776"/>
                    </a:cubicBezTo>
                    <a:lnTo>
                      <a:pt x="71763" y="1070776"/>
                    </a:lnTo>
                    <a:cubicBezTo>
                      <a:pt x="32129" y="1070776"/>
                      <a:pt x="0" y="1038647"/>
                      <a:pt x="0" y="999013"/>
                    </a:cubicBezTo>
                    <a:cubicBezTo>
                      <a:pt x="192909" y="340802"/>
                      <a:pt x="0" y="380846"/>
                      <a:pt x="0" y="71763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: Rounded Corners 73">
                <a:extLst>
                  <a:ext uri="{FF2B5EF4-FFF2-40B4-BE49-F238E27FC236}">
                    <a16:creationId xmlns:a16="http://schemas.microsoft.com/office/drawing/2014/main" id="{C8BFB323-2406-1E85-997D-735A8A1DED39}"/>
                  </a:ext>
                </a:extLst>
              </p:cNvPr>
              <p:cNvSpPr/>
              <p:nvPr/>
            </p:nvSpPr>
            <p:spPr>
              <a:xfrm>
                <a:off x="9234866" y="4566161"/>
                <a:ext cx="1260091" cy="261612"/>
              </a:xfrm>
              <a:prstGeom prst="round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Trapezoid 33">
                <a:extLst>
                  <a:ext uri="{FF2B5EF4-FFF2-40B4-BE49-F238E27FC236}">
                    <a16:creationId xmlns:a16="http://schemas.microsoft.com/office/drawing/2014/main" id="{CF5F4C21-9811-EB65-07A9-DF4A58AFC7FB}"/>
                  </a:ext>
                </a:extLst>
              </p:cNvPr>
              <p:cNvSpPr/>
              <p:nvPr/>
            </p:nvSpPr>
            <p:spPr>
              <a:xfrm rot="334112">
                <a:off x="9257850" y="3010333"/>
                <a:ext cx="592802" cy="1663792"/>
              </a:xfrm>
              <a:custGeom>
                <a:avLst/>
                <a:gdLst>
                  <a:gd name="connsiteX0" fmla="*/ 0 w 477824"/>
                  <a:gd name="connsiteY0" fmla="*/ 1923052 h 1923052"/>
                  <a:gd name="connsiteX1" fmla="*/ 119456 w 477824"/>
                  <a:gd name="connsiteY1" fmla="*/ 0 h 1923052"/>
                  <a:gd name="connsiteX2" fmla="*/ 358368 w 477824"/>
                  <a:gd name="connsiteY2" fmla="*/ 0 h 1923052"/>
                  <a:gd name="connsiteX3" fmla="*/ 477824 w 477824"/>
                  <a:gd name="connsiteY3" fmla="*/ 1923052 h 1923052"/>
                  <a:gd name="connsiteX4" fmla="*/ 0 w 477824"/>
                  <a:gd name="connsiteY4" fmla="*/ 1923052 h 1923052"/>
                  <a:gd name="connsiteX0" fmla="*/ 0 w 477824"/>
                  <a:gd name="connsiteY0" fmla="*/ 1923052 h 1923052"/>
                  <a:gd name="connsiteX1" fmla="*/ 119456 w 477824"/>
                  <a:gd name="connsiteY1" fmla="*/ 0 h 1923052"/>
                  <a:gd name="connsiteX2" fmla="*/ 358368 w 477824"/>
                  <a:gd name="connsiteY2" fmla="*/ 0 h 1923052"/>
                  <a:gd name="connsiteX3" fmla="*/ 477824 w 477824"/>
                  <a:gd name="connsiteY3" fmla="*/ 1923052 h 1923052"/>
                  <a:gd name="connsiteX4" fmla="*/ 0 w 477824"/>
                  <a:gd name="connsiteY4" fmla="*/ 1923052 h 1923052"/>
                  <a:gd name="connsiteX0" fmla="*/ 26868 w 504692"/>
                  <a:gd name="connsiteY0" fmla="*/ 1923052 h 1923052"/>
                  <a:gd name="connsiteX1" fmla="*/ 146324 w 504692"/>
                  <a:gd name="connsiteY1" fmla="*/ 0 h 1923052"/>
                  <a:gd name="connsiteX2" fmla="*/ 385236 w 504692"/>
                  <a:gd name="connsiteY2" fmla="*/ 0 h 1923052"/>
                  <a:gd name="connsiteX3" fmla="*/ 504692 w 504692"/>
                  <a:gd name="connsiteY3" fmla="*/ 1923052 h 1923052"/>
                  <a:gd name="connsiteX4" fmla="*/ 26868 w 504692"/>
                  <a:gd name="connsiteY4" fmla="*/ 1923052 h 1923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692" h="1923052">
                    <a:moveTo>
                      <a:pt x="26868" y="1923052"/>
                    </a:moveTo>
                    <a:cubicBezTo>
                      <a:pt x="66687" y="1282035"/>
                      <a:pt x="-119998" y="666184"/>
                      <a:pt x="146324" y="0"/>
                    </a:cubicBezTo>
                    <a:lnTo>
                      <a:pt x="385236" y="0"/>
                    </a:lnTo>
                    <a:cubicBezTo>
                      <a:pt x="223719" y="1538639"/>
                      <a:pt x="464873" y="1282035"/>
                      <a:pt x="504692" y="1923052"/>
                    </a:cubicBezTo>
                    <a:lnTo>
                      <a:pt x="26868" y="1923052"/>
                    </a:lnTo>
                    <a:close/>
                  </a:path>
                </a:pathLst>
              </a:custGeom>
              <a:solidFill>
                <a:srgbClr val="755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Trapezoid 33">
                <a:extLst>
                  <a:ext uri="{FF2B5EF4-FFF2-40B4-BE49-F238E27FC236}">
                    <a16:creationId xmlns:a16="http://schemas.microsoft.com/office/drawing/2014/main" id="{A8F6DB40-2B49-FB32-DAB5-A8EB63933391}"/>
                  </a:ext>
                </a:extLst>
              </p:cNvPr>
              <p:cNvSpPr/>
              <p:nvPr/>
            </p:nvSpPr>
            <p:spPr>
              <a:xfrm rot="21265888" flipH="1">
                <a:off x="9893314" y="3067710"/>
                <a:ext cx="619676" cy="1545520"/>
              </a:xfrm>
              <a:custGeom>
                <a:avLst/>
                <a:gdLst>
                  <a:gd name="connsiteX0" fmla="*/ 0 w 477824"/>
                  <a:gd name="connsiteY0" fmla="*/ 1923052 h 1923052"/>
                  <a:gd name="connsiteX1" fmla="*/ 119456 w 477824"/>
                  <a:gd name="connsiteY1" fmla="*/ 0 h 1923052"/>
                  <a:gd name="connsiteX2" fmla="*/ 358368 w 477824"/>
                  <a:gd name="connsiteY2" fmla="*/ 0 h 1923052"/>
                  <a:gd name="connsiteX3" fmla="*/ 477824 w 477824"/>
                  <a:gd name="connsiteY3" fmla="*/ 1923052 h 1923052"/>
                  <a:gd name="connsiteX4" fmla="*/ 0 w 477824"/>
                  <a:gd name="connsiteY4" fmla="*/ 1923052 h 1923052"/>
                  <a:gd name="connsiteX0" fmla="*/ 0 w 477824"/>
                  <a:gd name="connsiteY0" fmla="*/ 1923052 h 1923052"/>
                  <a:gd name="connsiteX1" fmla="*/ 119456 w 477824"/>
                  <a:gd name="connsiteY1" fmla="*/ 0 h 1923052"/>
                  <a:gd name="connsiteX2" fmla="*/ 358368 w 477824"/>
                  <a:gd name="connsiteY2" fmla="*/ 0 h 1923052"/>
                  <a:gd name="connsiteX3" fmla="*/ 477824 w 477824"/>
                  <a:gd name="connsiteY3" fmla="*/ 1923052 h 1923052"/>
                  <a:gd name="connsiteX4" fmla="*/ 0 w 477824"/>
                  <a:gd name="connsiteY4" fmla="*/ 1923052 h 1923052"/>
                  <a:gd name="connsiteX0" fmla="*/ 26868 w 504692"/>
                  <a:gd name="connsiteY0" fmla="*/ 1923052 h 1923052"/>
                  <a:gd name="connsiteX1" fmla="*/ 146324 w 504692"/>
                  <a:gd name="connsiteY1" fmla="*/ 0 h 1923052"/>
                  <a:gd name="connsiteX2" fmla="*/ 385236 w 504692"/>
                  <a:gd name="connsiteY2" fmla="*/ 0 h 1923052"/>
                  <a:gd name="connsiteX3" fmla="*/ 504692 w 504692"/>
                  <a:gd name="connsiteY3" fmla="*/ 1923052 h 1923052"/>
                  <a:gd name="connsiteX4" fmla="*/ 26868 w 504692"/>
                  <a:gd name="connsiteY4" fmla="*/ 1923052 h 1923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692" h="1923052">
                    <a:moveTo>
                      <a:pt x="26868" y="1923052"/>
                    </a:moveTo>
                    <a:cubicBezTo>
                      <a:pt x="66687" y="1282035"/>
                      <a:pt x="-119998" y="666184"/>
                      <a:pt x="146324" y="0"/>
                    </a:cubicBezTo>
                    <a:lnTo>
                      <a:pt x="385236" y="0"/>
                    </a:lnTo>
                    <a:cubicBezTo>
                      <a:pt x="223719" y="1538639"/>
                      <a:pt x="464873" y="1282035"/>
                      <a:pt x="504692" y="1923052"/>
                    </a:cubicBezTo>
                    <a:lnTo>
                      <a:pt x="26868" y="1923052"/>
                    </a:lnTo>
                    <a:close/>
                  </a:path>
                </a:pathLst>
              </a:custGeom>
              <a:solidFill>
                <a:srgbClr val="755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D740EB5C-1AB2-62BD-BF11-2C236408710F}"/>
                  </a:ext>
                </a:extLst>
              </p:cNvPr>
              <p:cNvSpPr/>
              <p:nvPr/>
            </p:nvSpPr>
            <p:spPr>
              <a:xfrm rot="8209278">
                <a:off x="9063588" y="2649822"/>
                <a:ext cx="1395314" cy="839644"/>
              </a:xfrm>
              <a:custGeom>
                <a:avLst/>
                <a:gdLst>
                  <a:gd name="connsiteX0" fmla="*/ 504340 w 1395314"/>
                  <a:gd name="connsiteY0" fmla="*/ 839644 h 839644"/>
                  <a:gd name="connsiteX1" fmla="*/ 614057 w 1395314"/>
                  <a:gd name="connsiteY1" fmla="*/ 540213 h 839644"/>
                  <a:gd name="connsiteX2" fmla="*/ 575314 w 1395314"/>
                  <a:gd name="connsiteY2" fmla="*/ 453672 h 839644"/>
                  <a:gd name="connsiteX3" fmla="*/ 539869 w 1395314"/>
                  <a:gd name="connsiteY3" fmla="*/ 352497 h 839644"/>
                  <a:gd name="connsiteX4" fmla="*/ 536805 w 1395314"/>
                  <a:gd name="connsiteY4" fmla="*/ 337489 h 839644"/>
                  <a:gd name="connsiteX5" fmla="*/ 558668 w 1395314"/>
                  <a:gd name="connsiteY5" fmla="*/ 335793 h 839644"/>
                  <a:gd name="connsiteX6" fmla="*/ 567568 w 1395314"/>
                  <a:gd name="connsiteY6" fmla="*/ 296685 h 839644"/>
                  <a:gd name="connsiteX7" fmla="*/ 532418 w 1395314"/>
                  <a:gd name="connsiteY7" fmla="*/ 316003 h 839644"/>
                  <a:gd name="connsiteX8" fmla="*/ 536805 w 1395314"/>
                  <a:gd name="connsiteY8" fmla="*/ 337489 h 839644"/>
                  <a:gd name="connsiteX9" fmla="*/ 521532 w 1395314"/>
                  <a:gd name="connsiteY9" fmla="*/ 338672 h 839644"/>
                  <a:gd name="connsiteX10" fmla="*/ 26175 w 1395314"/>
                  <a:gd name="connsiteY10" fmla="*/ 201838 h 839644"/>
                  <a:gd name="connsiteX11" fmla="*/ 26174 w 1395314"/>
                  <a:gd name="connsiteY11" fmla="*/ 201838 h 839644"/>
                  <a:gd name="connsiteX12" fmla="*/ 718184 w 1395314"/>
                  <a:gd name="connsiteY12" fmla="*/ 96912 h 839644"/>
                  <a:gd name="connsiteX13" fmla="*/ 885225 w 1395314"/>
                  <a:gd name="connsiteY13" fmla="*/ 329873 h 839644"/>
                  <a:gd name="connsiteX14" fmla="*/ 897537 w 1395314"/>
                  <a:gd name="connsiteY14" fmla="*/ 383911 h 839644"/>
                  <a:gd name="connsiteX15" fmla="*/ 1395314 w 1395314"/>
                  <a:gd name="connsiteY15" fmla="*/ 839644 h 839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395314" h="839644">
                    <a:moveTo>
                      <a:pt x="504340" y="839644"/>
                    </a:moveTo>
                    <a:lnTo>
                      <a:pt x="614057" y="540213"/>
                    </a:lnTo>
                    <a:lnTo>
                      <a:pt x="575314" y="453672"/>
                    </a:lnTo>
                    <a:cubicBezTo>
                      <a:pt x="559846" y="415561"/>
                      <a:pt x="547423" y="380584"/>
                      <a:pt x="539869" y="352497"/>
                    </a:cubicBezTo>
                    <a:lnTo>
                      <a:pt x="536805" y="337489"/>
                    </a:lnTo>
                    <a:lnTo>
                      <a:pt x="558668" y="335793"/>
                    </a:lnTo>
                    <a:cubicBezTo>
                      <a:pt x="588803" y="330645"/>
                      <a:pt x="596395" y="318419"/>
                      <a:pt x="567568" y="296685"/>
                    </a:cubicBezTo>
                    <a:cubicBezTo>
                      <a:pt x="538740" y="274951"/>
                      <a:pt x="529075" y="285614"/>
                      <a:pt x="532418" y="316003"/>
                    </a:cubicBezTo>
                    <a:lnTo>
                      <a:pt x="536805" y="337489"/>
                    </a:lnTo>
                    <a:lnTo>
                      <a:pt x="521532" y="338672"/>
                    </a:lnTo>
                    <a:cubicBezTo>
                      <a:pt x="347043" y="341472"/>
                      <a:pt x="-114124" y="243996"/>
                      <a:pt x="26175" y="201838"/>
                    </a:cubicBezTo>
                    <a:lnTo>
                      <a:pt x="26174" y="201838"/>
                    </a:lnTo>
                    <a:cubicBezTo>
                      <a:pt x="192541" y="-18826"/>
                      <a:pt x="502365" y="-65803"/>
                      <a:pt x="718184" y="96912"/>
                    </a:cubicBezTo>
                    <a:cubicBezTo>
                      <a:pt x="799116" y="157930"/>
                      <a:pt x="855337" y="239771"/>
                      <a:pt x="885225" y="329873"/>
                    </a:cubicBezTo>
                    <a:lnTo>
                      <a:pt x="897537" y="383911"/>
                    </a:lnTo>
                    <a:lnTo>
                      <a:pt x="1395314" y="83964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B66FF17-FBC0-C2CC-6C87-BCEAEB4FAAF4}"/>
                  </a:ext>
                </a:extLst>
              </p:cNvPr>
              <p:cNvSpPr/>
              <p:nvPr/>
            </p:nvSpPr>
            <p:spPr>
              <a:xfrm>
                <a:off x="9303695" y="1429266"/>
                <a:ext cx="1257300" cy="170312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BFD49FE8-B02E-1AA9-E379-0C9D6ABA5502}"/>
                  </a:ext>
                </a:extLst>
              </p:cNvPr>
              <p:cNvGrpSpPr/>
              <p:nvPr/>
            </p:nvGrpSpPr>
            <p:grpSpPr>
              <a:xfrm rot="20920533">
                <a:off x="9026546" y="1330064"/>
                <a:ext cx="1605703" cy="762732"/>
                <a:chOff x="7542419" y="569085"/>
                <a:chExt cx="1605703" cy="762732"/>
              </a:xfrm>
            </p:grpSpPr>
            <p:sp>
              <p:nvSpPr>
                <p:cNvPr id="80" name="Oval 79">
                  <a:extLst>
                    <a:ext uri="{FF2B5EF4-FFF2-40B4-BE49-F238E27FC236}">
                      <a16:creationId xmlns:a16="http://schemas.microsoft.com/office/drawing/2014/main" id="{B22C34AF-BF26-236E-482B-DFCD9BD041CF}"/>
                    </a:ext>
                  </a:extLst>
                </p:cNvPr>
                <p:cNvSpPr/>
                <p:nvPr/>
              </p:nvSpPr>
              <p:spPr>
                <a:xfrm>
                  <a:off x="7542419" y="1037275"/>
                  <a:ext cx="1605703" cy="294542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B3B51A01-2878-A212-3D9C-3B29D3C0DDE4}"/>
                    </a:ext>
                  </a:extLst>
                </p:cNvPr>
                <p:cNvSpPr/>
                <p:nvPr/>
              </p:nvSpPr>
              <p:spPr>
                <a:xfrm rot="21321119" flipH="1">
                  <a:off x="7677349" y="569085"/>
                  <a:ext cx="1341597" cy="674831"/>
                </a:xfrm>
                <a:custGeom>
                  <a:avLst/>
                  <a:gdLst>
                    <a:gd name="connsiteX0" fmla="*/ 816781 w 1221531"/>
                    <a:gd name="connsiteY0" fmla="*/ 672 h 668708"/>
                    <a:gd name="connsiteX1" fmla="*/ 632888 w 1221531"/>
                    <a:gd name="connsiteY1" fmla="*/ 124532 h 668708"/>
                    <a:gd name="connsiteX2" fmla="*/ 608258 w 1221531"/>
                    <a:gd name="connsiteY2" fmla="*/ 156339 h 668708"/>
                    <a:gd name="connsiteX3" fmla="*/ 588643 w 1221531"/>
                    <a:gd name="connsiteY3" fmla="*/ 131009 h 668708"/>
                    <a:gd name="connsiteX4" fmla="*/ 6 w 1221531"/>
                    <a:gd name="connsiteY4" fmla="*/ 316731 h 668708"/>
                    <a:gd name="connsiteX5" fmla="*/ 579407 w 1221531"/>
                    <a:gd name="connsiteY5" fmla="*/ 668708 h 668708"/>
                    <a:gd name="connsiteX6" fmla="*/ 696177 w 1221531"/>
                    <a:gd name="connsiteY6" fmla="*/ 661557 h 668708"/>
                    <a:gd name="connsiteX7" fmla="*/ 747209 w 1221531"/>
                    <a:gd name="connsiteY7" fmla="*/ 651934 h 668708"/>
                    <a:gd name="connsiteX8" fmla="*/ 758957 w 1221531"/>
                    <a:gd name="connsiteY8" fmla="*/ 650783 h 668708"/>
                    <a:gd name="connsiteX9" fmla="*/ 770093 w 1221531"/>
                    <a:gd name="connsiteY9" fmla="*/ 647618 h 668708"/>
                    <a:gd name="connsiteX10" fmla="*/ 804936 w 1221531"/>
                    <a:gd name="connsiteY10" fmla="*/ 641048 h 668708"/>
                    <a:gd name="connsiteX11" fmla="*/ 989105 w 1221531"/>
                    <a:gd name="connsiteY11" fmla="*/ 565617 h 668708"/>
                    <a:gd name="connsiteX12" fmla="*/ 1044085 w 1221531"/>
                    <a:gd name="connsiteY12" fmla="*/ 525137 h 668708"/>
                    <a:gd name="connsiteX13" fmla="*/ 1052400 w 1221531"/>
                    <a:gd name="connsiteY13" fmla="*/ 519849 h 668708"/>
                    <a:gd name="connsiteX14" fmla="*/ 1221525 w 1221531"/>
                    <a:gd name="connsiteY14" fmla="*/ 310254 h 668708"/>
                    <a:gd name="connsiteX15" fmla="*/ 816781 w 1221531"/>
                    <a:gd name="connsiteY15" fmla="*/ 672 h 668708"/>
                    <a:gd name="connsiteX0" fmla="*/ 826014 w 1230764"/>
                    <a:gd name="connsiteY0" fmla="*/ 672 h 675068"/>
                    <a:gd name="connsiteX1" fmla="*/ 642121 w 1230764"/>
                    <a:gd name="connsiteY1" fmla="*/ 124532 h 675068"/>
                    <a:gd name="connsiteX2" fmla="*/ 617491 w 1230764"/>
                    <a:gd name="connsiteY2" fmla="*/ 156339 h 675068"/>
                    <a:gd name="connsiteX3" fmla="*/ 597876 w 1230764"/>
                    <a:gd name="connsiteY3" fmla="*/ 131009 h 675068"/>
                    <a:gd name="connsiteX4" fmla="*/ 3 w 1230764"/>
                    <a:gd name="connsiteY4" fmla="*/ 566113 h 675068"/>
                    <a:gd name="connsiteX5" fmla="*/ 588640 w 1230764"/>
                    <a:gd name="connsiteY5" fmla="*/ 668708 h 675068"/>
                    <a:gd name="connsiteX6" fmla="*/ 705410 w 1230764"/>
                    <a:gd name="connsiteY6" fmla="*/ 661557 h 675068"/>
                    <a:gd name="connsiteX7" fmla="*/ 756442 w 1230764"/>
                    <a:gd name="connsiteY7" fmla="*/ 651934 h 675068"/>
                    <a:gd name="connsiteX8" fmla="*/ 768190 w 1230764"/>
                    <a:gd name="connsiteY8" fmla="*/ 650783 h 675068"/>
                    <a:gd name="connsiteX9" fmla="*/ 779326 w 1230764"/>
                    <a:gd name="connsiteY9" fmla="*/ 647618 h 675068"/>
                    <a:gd name="connsiteX10" fmla="*/ 814169 w 1230764"/>
                    <a:gd name="connsiteY10" fmla="*/ 641048 h 675068"/>
                    <a:gd name="connsiteX11" fmla="*/ 998338 w 1230764"/>
                    <a:gd name="connsiteY11" fmla="*/ 565617 h 675068"/>
                    <a:gd name="connsiteX12" fmla="*/ 1053318 w 1230764"/>
                    <a:gd name="connsiteY12" fmla="*/ 525137 h 675068"/>
                    <a:gd name="connsiteX13" fmla="*/ 1061633 w 1230764"/>
                    <a:gd name="connsiteY13" fmla="*/ 519849 h 675068"/>
                    <a:gd name="connsiteX14" fmla="*/ 1230758 w 1230764"/>
                    <a:gd name="connsiteY14" fmla="*/ 310254 h 675068"/>
                    <a:gd name="connsiteX15" fmla="*/ 826014 w 1230764"/>
                    <a:gd name="connsiteY15" fmla="*/ 672 h 675068"/>
                    <a:gd name="connsiteX0" fmla="*/ 826014 w 1239999"/>
                    <a:gd name="connsiteY0" fmla="*/ 651 h 675047"/>
                    <a:gd name="connsiteX1" fmla="*/ 642121 w 1239999"/>
                    <a:gd name="connsiteY1" fmla="*/ 124511 h 675047"/>
                    <a:gd name="connsiteX2" fmla="*/ 617491 w 1239999"/>
                    <a:gd name="connsiteY2" fmla="*/ 156318 h 675047"/>
                    <a:gd name="connsiteX3" fmla="*/ 597876 w 1239999"/>
                    <a:gd name="connsiteY3" fmla="*/ 130988 h 675047"/>
                    <a:gd name="connsiteX4" fmla="*/ 3 w 1239999"/>
                    <a:gd name="connsiteY4" fmla="*/ 566092 h 675047"/>
                    <a:gd name="connsiteX5" fmla="*/ 588640 w 1239999"/>
                    <a:gd name="connsiteY5" fmla="*/ 668687 h 675047"/>
                    <a:gd name="connsiteX6" fmla="*/ 705410 w 1239999"/>
                    <a:gd name="connsiteY6" fmla="*/ 661536 h 675047"/>
                    <a:gd name="connsiteX7" fmla="*/ 756442 w 1239999"/>
                    <a:gd name="connsiteY7" fmla="*/ 651913 h 675047"/>
                    <a:gd name="connsiteX8" fmla="*/ 768190 w 1239999"/>
                    <a:gd name="connsiteY8" fmla="*/ 650762 h 675047"/>
                    <a:gd name="connsiteX9" fmla="*/ 779326 w 1239999"/>
                    <a:gd name="connsiteY9" fmla="*/ 647597 h 675047"/>
                    <a:gd name="connsiteX10" fmla="*/ 814169 w 1239999"/>
                    <a:gd name="connsiteY10" fmla="*/ 641027 h 675047"/>
                    <a:gd name="connsiteX11" fmla="*/ 998338 w 1239999"/>
                    <a:gd name="connsiteY11" fmla="*/ 565596 h 675047"/>
                    <a:gd name="connsiteX12" fmla="*/ 1053318 w 1239999"/>
                    <a:gd name="connsiteY12" fmla="*/ 525116 h 675047"/>
                    <a:gd name="connsiteX13" fmla="*/ 1061633 w 1239999"/>
                    <a:gd name="connsiteY13" fmla="*/ 519828 h 675047"/>
                    <a:gd name="connsiteX14" fmla="*/ 1239994 w 1239999"/>
                    <a:gd name="connsiteY14" fmla="*/ 319469 h 675047"/>
                    <a:gd name="connsiteX15" fmla="*/ 826014 w 1239999"/>
                    <a:gd name="connsiteY15" fmla="*/ 651 h 675047"/>
                    <a:gd name="connsiteX0" fmla="*/ 826014 w 1341596"/>
                    <a:gd name="connsiteY0" fmla="*/ 435 h 674831"/>
                    <a:gd name="connsiteX1" fmla="*/ 642121 w 1341596"/>
                    <a:gd name="connsiteY1" fmla="*/ 124295 h 674831"/>
                    <a:gd name="connsiteX2" fmla="*/ 617491 w 1341596"/>
                    <a:gd name="connsiteY2" fmla="*/ 156102 h 674831"/>
                    <a:gd name="connsiteX3" fmla="*/ 597876 w 1341596"/>
                    <a:gd name="connsiteY3" fmla="*/ 130772 h 674831"/>
                    <a:gd name="connsiteX4" fmla="*/ 3 w 1341596"/>
                    <a:gd name="connsiteY4" fmla="*/ 565876 h 674831"/>
                    <a:gd name="connsiteX5" fmla="*/ 588640 w 1341596"/>
                    <a:gd name="connsiteY5" fmla="*/ 668471 h 674831"/>
                    <a:gd name="connsiteX6" fmla="*/ 705410 w 1341596"/>
                    <a:gd name="connsiteY6" fmla="*/ 661320 h 674831"/>
                    <a:gd name="connsiteX7" fmla="*/ 756442 w 1341596"/>
                    <a:gd name="connsiteY7" fmla="*/ 651697 h 674831"/>
                    <a:gd name="connsiteX8" fmla="*/ 768190 w 1341596"/>
                    <a:gd name="connsiteY8" fmla="*/ 650546 h 674831"/>
                    <a:gd name="connsiteX9" fmla="*/ 779326 w 1341596"/>
                    <a:gd name="connsiteY9" fmla="*/ 647381 h 674831"/>
                    <a:gd name="connsiteX10" fmla="*/ 814169 w 1341596"/>
                    <a:gd name="connsiteY10" fmla="*/ 640811 h 674831"/>
                    <a:gd name="connsiteX11" fmla="*/ 998338 w 1341596"/>
                    <a:gd name="connsiteY11" fmla="*/ 565380 h 674831"/>
                    <a:gd name="connsiteX12" fmla="*/ 1053318 w 1341596"/>
                    <a:gd name="connsiteY12" fmla="*/ 524900 h 674831"/>
                    <a:gd name="connsiteX13" fmla="*/ 1061633 w 1341596"/>
                    <a:gd name="connsiteY13" fmla="*/ 519612 h 674831"/>
                    <a:gd name="connsiteX14" fmla="*/ 1341594 w 1341596"/>
                    <a:gd name="connsiteY14" fmla="*/ 457799 h 674831"/>
                    <a:gd name="connsiteX15" fmla="*/ 826014 w 1341596"/>
                    <a:gd name="connsiteY15" fmla="*/ 435 h 674831"/>
                    <a:gd name="connsiteX0" fmla="*/ 826014 w 1341597"/>
                    <a:gd name="connsiteY0" fmla="*/ 435 h 674831"/>
                    <a:gd name="connsiteX1" fmla="*/ 642121 w 1341597"/>
                    <a:gd name="connsiteY1" fmla="*/ 124295 h 674831"/>
                    <a:gd name="connsiteX2" fmla="*/ 617491 w 1341597"/>
                    <a:gd name="connsiteY2" fmla="*/ 156102 h 674831"/>
                    <a:gd name="connsiteX3" fmla="*/ 597876 w 1341597"/>
                    <a:gd name="connsiteY3" fmla="*/ 130772 h 674831"/>
                    <a:gd name="connsiteX4" fmla="*/ 3 w 1341597"/>
                    <a:gd name="connsiteY4" fmla="*/ 565876 h 674831"/>
                    <a:gd name="connsiteX5" fmla="*/ 588640 w 1341597"/>
                    <a:gd name="connsiteY5" fmla="*/ 668471 h 674831"/>
                    <a:gd name="connsiteX6" fmla="*/ 705410 w 1341597"/>
                    <a:gd name="connsiteY6" fmla="*/ 661320 h 674831"/>
                    <a:gd name="connsiteX7" fmla="*/ 756442 w 1341597"/>
                    <a:gd name="connsiteY7" fmla="*/ 651697 h 674831"/>
                    <a:gd name="connsiteX8" fmla="*/ 768190 w 1341597"/>
                    <a:gd name="connsiteY8" fmla="*/ 650546 h 674831"/>
                    <a:gd name="connsiteX9" fmla="*/ 779326 w 1341597"/>
                    <a:gd name="connsiteY9" fmla="*/ 647381 h 674831"/>
                    <a:gd name="connsiteX10" fmla="*/ 814169 w 1341597"/>
                    <a:gd name="connsiteY10" fmla="*/ 640811 h 674831"/>
                    <a:gd name="connsiteX11" fmla="*/ 998338 w 1341597"/>
                    <a:gd name="connsiteY11" fmla="*/ 565380 h 674831"/>
                    <a:gd name="connsiteX12" fmla="*/ 1053318 w 1341597"/>
                    <a:gd name="connsiteY12" fmla="*/ 524900 h 674831"/>
                    <a:gd name="connsiteX13" fmla="*/ 1117051 w 1341597"/>
                    <a:gd name="connsiteY13" fmla="*/ 621212 h 674831"/>
                    <a:gd name="connsiteX14" fmla="*/ 1341594 w 1341597"/>
                    <a:gd name="connsiteY14" fmla="*/ 457799 h 674831"/>
                    <a:gd name="connsiteX15" fmla="*/ 826014 w 1341597"/>
                    <a:gd name="connsiteY15" fmla="*/ 435 h 674831"/>
                    <a:gd name="connsiteX0" fmla="*/ 826014 w 1341597"/>
                    <a:gd name="connsiteY0" fmla="*/ 435 h 674831"/>
                    <a:gd name="connsiteX1" fmla="*/ 642121 w 1341597"/>
                    <a:gd name="connsiteY1" fmla="*/ 124295 h 674831"/>
                    <a:gd name="connsiteX2" fmla="*/ 617491 w 1341597"/>
                    <a:gd name="connsiteY2" fmla="*/ 156102 h 674831"/>
                    <a:gd name="connsiteX3" fmla="*/ 597876 w 1341597"/>
                    <a:gd name="connsiteY3" fmla="*/ 130772 h 674831"/>
                    <a:gd name="connsiteX4" fmla="*/ 3 w 1341597"/>
                    <a:gd name="connsiteY4" fmla="*/ 565876 h 674831"/>
                    <a:gd name="connsiteX5" fmla="*/ 588640 w 1341597"/>
                    <a:gd name="connsiteY5" fmla="*/ 668471 h 674831"/>
                    <a:gd name="connsiteX6" fmla="*/ 705410 w 1341597"/>
                    <a:gd name="connsiteY6" fmla="*/ 661320 h 674831"/>
                    <a:gd name="connsiteX7" fmla="*/ 756442 w 1341597"/>
                    <a:gd name="connsiteY7" fmla="*/ 651697 h 674831"/>
                    <a:gd name="connsiteX8" fmla="*/ 768190 w 1341597"/>
                    <a:gd name="connsiteY8" fmla="*/ 650546 h 674831"/>
                    <a:gd name="connsiteX9" fmla="*/ 779326 w 1341597"/>
                    <a:gd name="connsiteY9" fmla="*/ 647381 h 674831"/>
                    <a:gd name="connsiteX10" fmla="*/ 814169 w 1341597"/>
                    <a:gd name="connsiteY10" fmla="*/ 640811 h 674831"/>
                    <a:gd name="connsiteX11" fmla="*/ 998338 w 1341597"/>
                    <a:gd name="connsiteY11" fmla="*/ 565380 h 674831"/>
                    <a:gd name="connsiteX12" fmla="*/ 1044082 w 1341597"/>
                    <a:gd name="connsiteY12" fmla="*/ 644973 h 674831"/>
                    <a:gd name="connsiteX13" fmla="*/ 1117051 w 1341597"/>
                    <a:gd name="connsiteY13" fmla="*/ 621212 h 674831"/>
                    <a:gd name="connsiteX14" fmla="*/ 1341594 w 1341597"/>
                    <a:gd name="connsiteY14" fmla="*/ 457799 h 674831"/>
                    <a:gd name="connsiteX15" fmla="*/ 826014 w 1341597"/>
                    <a:gd name="connsiteY15" fmla="*/ 435 h 674831"/>
                    <a:gd name="connsiteX0" fmla="*/ 826014 w 1341597"/>
                    <a:gd name="connsiteY0" fmla="*/ 435 h 674831"/>
                    <a:gd name="connsiteX1" fmla="*/ 642121 w 1341597"/>
                    <a:gd name="connsiteY1" fmla="*/ 124295 h 674831"/>
                    <a:gd name="connsiteX2" fmla="*/ 617491 w 1341597"/>
                    <a:gd name="connsiteY2" fmla="*/ 156102 h 674831"/>
                    <a:gd name="connsiteX3" fmla="*/ 597876 w 1341597"/>
                    <a:gd name="connsiteY3" fmla="*/ 130772 h 674831"/>
                    <a:gd name="connsiteX4" fmla="*/ 3 w 1341597"/>
                    <a:gd name="connsiteY4" fmla="*/ 565876 h 674831"/>
                    <a:gd name="connsiteX5" fmla="*/ 588640 w 1341597"/>
                    <a:gd name="connsiteY5" fmla="*/ 668471 h 674831"/>
                    <a:gd name="connsiteX6" fmla="*/ 705410 w 1341597"/>
                    <a:gd name="connsiteY6" fmla="*/ 661320 h 674831"/>
                    <a:gd name="connsiteX7" fmla="*/ 756442 w 1341597"/>
                    <a:gd name="connsiteY7" fmla="*/ 651697 h 674831"/>
                    <a:gd name="connsiteX8" fmla="*/ 768190 w 1341597"/>
                    <a:gd name="connsiteY8" fmla="*/ 650546 h 674831"/>
                    <a:gd name="connsiteX9" fmla="*/ 779326 w 1341597"/>
                    <a:gd name="connsiteY9" fmla="*/ 647381 h 674831"/>
                    <a:gd name="connsiteX10" fmla="*/ 814169 w 1341597"/>
                    <a:gd name="connsiteY10" fmla="*/ 640811 h 674831"/>
                    <a:gd name="connsiteX11" fmla="*/ 979866 w 1341597"/>
                    <a:gd name="connsiteY11" fmla="*/ 639271 h 674831"/>
                    <a:gd name="connsiteX12" fmla="*/ 1044082 w 1341597"/>
                    <a:gd name="connsiteY12" fmla="*/ 644973 h 674831"/>
                    <a:gd name="connsiteX13" fmla="*/ 1117051 w 1341597"/>
                    <a:gd name="connsiteY13" fmla="*/ 621212 h 674831"/>
                    <a:gd name="connsiteX14" fmla="*/ 1341594 w 1341597"/>
                    <a:gd name="connsiteY14" fmla="*/ 457799 h 674831"/>
                    <a:gd name="connsiteX15" fmla="*/ 826014 w 1341597"/>
                    <a:gd name="connsiteY15" fmla="*/ 435 h 674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341597" h="674831">
                      <a:moveTo>
                        <a:pt x="826014" y="435"/>
                      </a:moveTo>
                      <a:cubicBezTo>
                        <a:pt x="760713" y="5611"/>
                        <a:pt x="696719" y="41168"/>
                        <a:pt x="642121" y="124295"/>
                      </a:cubicBezTo>
                      <a:lnTo>
                        <a:pt x="617491" y="156102"/>
                      </a:lnTo>
                      <a:lnTo>
                        <a:pt x="597876" y="130772"/>
                      </a:lnTo>
                      <a:cubicBezTo>
                        <a:pt x="379482" y="-201737"/>
                        <a:pt x="1542" y="476260"/>
                        <a:pt x="3" y="565876"/>
                      </a:cubicBezTo>
                      <a:cubicBezTo>
                        <a:pt x="-1536" y="655492"/>
                        <a:pt x="471072" y="652564"/>
                        <a:pt x="588640" y="668471"/>
                      </a:cubicBezTo>
                      <a:cubicBezTo>
                        <a:pt x="706208" y="684378"/>
                        <a:pt x="667692" y="666009"/>
                        <a:pt x="705410" y="661320"/>
                      </a:cubicBezTo>
                      <a:lnTo>
                        <a:pt x="756442" y="651697"/>
                      </a:lnTo>
                      <a:lnTo>
                        <a:pt x="768190" y="650546"/>
                      </a:lnTo>
                      <a:lnTo>
                        <a:pt x="779326" y="647381"/>
                      </a:lnTo>
                      <a:lnTo>
                        <a:pt x="814169" y="640811"/>
                      </a:lnTo>
                      <a:cubicBezTo>
                        <a:pt x="883488" y="623000"/>
                        <a:pt x="927441" y="671118"/>
                        <a:pt x="979866" y="639271"/>
                      </a:cubicBezTo>
                      <a:lnTo>
                        <a:pt x="1044082" y="644973"/>
                      </a:lnTo>
                      <a:lnTo>
                        <a:pt x="1117051" y="621212"/>
                      </a:lnTo>
                      <a:cubicBezTo>
                        <a:pt x="1222094" y="544419"/>
                        <a:pt x="1342364" y="502607"/>
                        <a:pt x="1341594" y="457799"/>
                      </a:cubicBezTo>
                      <a:cubicBezTo>
                        <a:pt x="1340440" y="390587"/>
                        <a:pt x="1021919" y="-15094"/>
                        <a:pt x="826014" y="435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Moon 81">
                  <a:extLst>
                    <a:ext uri="{FF2B5EF4-FFF2-40B4-BE49-F238E27FC236}">
                      <a16:creationId xmlns:a16="http://schemas.microsoft.com/office/drawing/2014/main" id="{90C55FA4-47DC-C91B-862B-500544368A6F}"/>
                    </a:ext>
                  </a:extLst>
                </p:cNvPr>
                <p:cNvSpPr/>
                <p:nvPr/>
              </p:nvSpPr>
              <p:spPr>
                <a:xfrm rot="16200000">
                  <a:off x="8226123" y="522738"/>
                  <a:ext cx="262030" cy="1323616"/>
                </a:xfrm>
                <a:prstGeom prst="moon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51EB0C0D-7BBA-64B5-418E-FE3A70233F37}"/>
                </a:ext>
              </a:extLst>
            </p:cNvPr>
            <p:cNvGrpSpPr/>
            <p:nvPr/>
          </p:nvGrpSpPr>
          <p:grpSpPr>
            <a:xfrm>
              <a:off x="2341737" y="3641317"/>
              <a:ext cx="838063" cy="709158"/>
              <a:chOff x="2341737" y="3641317"/>
              <a:chExt cx="838063" cy="709158"/>
            </a:xfrm>
          </p:grpSpPr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D0A8FC15-AB98-DCFB-61B2-4D514582B8AA}"/>
                  </a:ext>
                </a:extLst>
              </p:cNvPr>
              <p:cNvSpPr/>
              <p:nvPr/>
            </p:nvSpPr>
            <p:spPr>
              <a:xfrm>
                <a:off x="2341737" y="3641317"/>
                <a:ext cx="838063" cy="638942"/>
              </a:xfrm>
              <a:prstGeom prst="roundRect">
                <a:avLst/>
              </a:prstGeom>
              <a:blipFill>
                <a:blip r:embed="rId2"/>
                <a:tile tx="0" ty="0" sx="100000" sy="100000" flip="none" algn="tl"/>
              </a:blip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D628A5D1-2F58-D426-4472-A41A584855B4}"/>
                  </a:ext>
                </a:extLst>
              </p:cNvPr>
              <p:cNvSpPr/>
              <p:nvPr/>
            </p:nvSpPr>
            <p:spPr>
              <a:xfrm rot="16200000">
                <a:off x="2654916" y="4032697"/>
                <a:ext cx="238771" cy="39678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A44C09C-05AD-538C-9498-89CA4506C0D7}"/>
              </a:ext>
            </a:extLst>
          </p:cNvPr>
          <p:cNvGrpSpPr/>
          <p:nvPr/>
        </p:nvGrpSpPr>
        <p:grpSpPr>
          <a:xfrm>
            <a:off x="4393081" y="1169094"/>
            <a:ext cx="1940613" cy="5143786"/>
            <a:chOff x="4393081" y="1169094"/>
            <a:chExt cx="1940613" cy="5143786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4568DBD-76F3-47D7-8BF2-EE540074C86E}"/>
                </a:ext>
              </a:extLst>
            </p:cNvPr>
            <p:cNvGrpSpPr/>
            <p:nvPr/>
          </p:nvGrpSpPr>
          <p:grpSpPr>
            <a:xfrm>
              <a:off x="4393081" y="1169094"/>
              <a:ext cx="1940613" cy="5143786"/>
              <a:chOff x="1981200" y="1507040"/>
              <a:chExt cx="1557037" cy="3546577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5A70F5A7-57C4-4A2D-A62C-506A418242AE}"/>
                  </a:ext>
                </a:extLst>
              </p:cNvPr>
              <p:cNvSpPr/>
              <p:nvPr/>
            </p:nvSpPr>
            <p:spPr>
              <a:xfrm rot="4050661">
                <a:off x="2924677" y="4665772"/>
                <a:ext cx="274298" cy="50139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3FBF980B-6A7D-4F49-B3A5-83C5B02ECE8B}"/>
                  </a:ext>
                </a:extLst>
              </p:cNvPr>
              <p:cNvSpPr/>
              <p:nvPr/>
            </p:nvSpPr>
            <p:spPr>
              <a:xfrm rot="4050661">
                <a:off x="2352377" y="4666392"/>
                <a:ext cx="279845" cy="488467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A95F48A0-0476-411F-ACAD-17FA543C1D45}"/>
                  </a:ext>
                </a:extLst>
              </p:cNvPr>
              <p:cNvSpPr/>
              <p:nvPr/>
            </p:nvSpPr>
            <p:spPr>
              <a:xfrm rot="19831309">
                <a:off x="3268266" y="3350053"/>
                <a:ext cx="269971" cy="48629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28BD85D0-8B81-4FBA-B761-3A71EA1881A9}"/>
                  </a:ext>
                </a:extLst>
              </p:cNvPr>
              <p:cNvSpPr/>
              <p:nvPr/>
            </p:nvSpPr>
            <p:spPr>
              <a:xfrm rot="1631163">
                <a:off x="1981200" y="3358110"/>
                <a:ext cx="279789" cy="46373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rapezoid 30">
                <a:extLst>
                  <a:ext uri="{FF2B5EF4-FFF2-40B4-BE49-F238E27FC236}">
                    <a16:creationId xmlns:a16="http://schemas.microsoft.com/office/drawing/2014/main" id="{A18DDC4E-7BF9-4AC3-A32A-658C29A821D4}"/>
                  </a:ext>
                </a:extLst>
              </p:cNvPr>
              <p:cNvSpPr/>
              <p:nvPr/>
            </p:nvSpPr>
            <p:spPr>
              <a:xfrm rot="20029742">
                <a:off x="2841119" y="2674147"/>
                <a:ext cx="543783" cy="1008247"/>
              </a:xfrm>
              <a:prstGeom prst="trapezoid">
                <a:avLst/>
              </a:prstGeom>
              <a:solidFill>
                <a:srgbClr val="EEE2D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rapezoid 31">
                <a:extLst>
                  <a:ext uri="{FF2B5EF4-FFF2-40B4-BE49-F238E27FC236}">
                    <a16:creationId xmlns:a16="http://schemas.microsoft.com/office/drawing/2014/main" id="{C6E2830F-FD86-4E3C-9BC2-988BDA366290}"/>
                  </a:ext>
                </a:extLst>
              </p:cNvPr>
              <p:cNvSpPr/>
              <p:nvPr/>
            </p:nvSpPr>
            <p:spPr>
              <a:xfrm rot="1905609">
                <a:off x="2090502" y="2672007"/>
                <a:ext cx="543783" cy="994539"/>
              </a:xfrm>
              <a:prstGeom prst="trapezoid">
                <a:avLst/>
              </a:prstGeom>
              <a:solidFill>
                <a:srgbClr val="EEE2D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rapezoid 32">
                <a:extLst>
                  <a:ext uri="{FF2B5EF4-FFF2-40B4-BE49-F238E27FC236}">
                    <a16:creationId xmlns:a16="http://schemas.microsoft.com/office/drawing/2014/main" id="{9A4F0355-5FA5-4A9C-8C15-31DD4FF1739D}"/>
                  </a:ext>
                </a:extLst>
              </p:cNvPr>
              <p:cNvSpPr/>
              <p:nvPr/>
            </p:nvSpPr>
            <p:spPr>
              <a:xfrm>
                <a:off x="2319893" y="2660032"/>
                <a:ext cx="903181" cy="1163462"/>
              </a:xfrm>
              <a:prstGeom prst="trapezoid">
                <a:avLst/>
              </a:prstGeom>
              <a:solidFill>
                <a:srgbClr val="EEE2D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6BCDD61E-792E-4163-A23C-84EE31B679ED}"/>
                  </a:ext>
                </a:extLst>
              </p:cNvPr>
              <p:cNvSpPr/>
              <p:nvPr/>
            </p:nvSpPr>
            <p:spPr>
              <a:xfrm rot="10800000">
                <a:off x="2555390" y="2639797"/>
                <a:ext cx="378074" cy="465386"/>
              </a:xfrm>
              <a:prstGeom prst="triangle">
                <a:avLst>
                  <a:gd name="adj" fmla="val 46522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rapezoid 34">
                <a:extLst>
                  <a:ext uri="{FF2B5EF4-FFF2-40B4-BE49-F238E27FC236}">
                    <a16:creationId xmlns:a16="http://schemas.microsoft.com/office/drawing/2014/main" id="{9149EF88-18E9-45BF-912F-45293E1D86E0}"/>
                  </a:ext>
                </a:extLst>
              </p:cNvPr>
              <p:cNvSpPr/>
              <p:nvPr/>
            </p:nvSpPr>
            <p:spPr>
              <a:xfrm>
                <a:off x="2197178" y="3702089"/>
                <a:ext cx="687202" cy="1163462"/>
              </a:xfrm>
              <a:prstGeom prst="trapezoid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rapezoid 35">
                <a:extLst>
                  <a:ext uri="{FF2B5EF4-FFF2-40B4-BE49-F238E27FC236}">
                    <a16:creationId xmlns:a16="http://schemas.microsoft.com/office/drawing/2014/main" id="{BE274CB8-5F4E-4E9D-86A1-D238D98482E0}"/>
                  </a:ext>
                </a:extLst>
              </p:cNvPr>
              <p:cNvSpPr/>
              <p:nvPr/>
            </p:nvSpPr>
            <p:spPr>
              <a:xfrm>
                <a:off x="2771483" y="3707148"/>
                <a:ext cx="623391" cy="1163462"/>
              </a:xfrm>
              <a:prstGeom prst="trapezoid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ounded Rectangle 54">
                <a:extLst>
                  <a:ext uri="{FF2B5EF4-FFF2-40B4-BE49-F238E27FC236}">
                    <a16:creationId xmlns:a16="http://schemas.microsoft.com/office/drawing/2014/main" id="{FB0B9A8C-B424-4E0D-886E-C3EAFF46FA51}"/>
                  </a:ext>
                </a:extLst>
              </p:cNvPr>
              <p:cNvSpPr/>
              <p:nvPr/>
            </p:nvSpPr>
            <p:spPr>
              <a:xfrm>
                <a:off x="2452425" y="3742558"/>
                <a:ext cx="677386" cy="650375"/>
              </a:xfrm>
              <a:prstGeom prst="roundRect">
                <a:avLst/>
              </a:prstGeom>
              <a:solidFill>
                <a:srgbClr val="9966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F50EBD1-3577-48A4-9508-9F51D38BE131}"/>
                  </a:ext>
                </a:extLst>
              </p:cNvPr>
              <p:cNvSpPr/>
              <p:nvPr/>
            </p:nvSpPr>
            <p:spPr>
              <a:xfrm>
                <a:off x="2319893" y="3657606"/>
                <a:ext cx="903181" cy="165888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EF339572-B847-4531-94D0-E6F20CF51E8B}"/>
                  </a:ext>
                </a:extLst>
              </p:cNvPr>
              <p:cNvSpPr/>
              <p:nvPr/>
            </p:nvSpPr>
            <p:spPr>
              <a:xfrm>
                <a:off x="2704271" y="3662349"/>
                <a:ext cx="157132" cy="141637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Parallelogram 39">
                <a:extLst>
                  <a:ext uri="{FF2B5EF4-FFF2-40B4-BE49-F238E27FC236}">
                    <a16:creationId xmlns:a16="http://schemas.microsoft.com/office/drawing/2014/main" id="{B383E74F-E45D-400A-A961-3F0D47612672}"/>
                  </a:ext>
                </a:extLst>
              </p:cNvPr>
              <p:cNvSpPr/>
              <p:nvPr/>
            </p:nvSpPr>
            <p:spPr>
              <a:xfrm rot="19688384">
                <a:off x="2494919" y="2671330"/>
                <a:ext cx="229302" cy="468667"/>
              </a:xfrm>
              <a:prstGeom prst="parallelogram">
                <a:avLst>
                  <a:gd name="adj" fmla="val 38683"/>
                </a:avLst>
              </a:prstGeom>
              <a:solidFill>
                <a:srgbClr val="EEE2D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Parallelogram 40">
                <a:extLst>
                  <a:ext uri="{FF2B5EF4-FFF2-40B4-BE49-F238E27FC236}">
                    <a16:creationId xmlns:a16="http://schemas.microsoft.com/office/drawing/2014/main" id="{ABF2AAD5-A910-45CD-B953-2FC2A85612A9}"/>
                  </a:ext>
                </a:extLst>
              </p:cNvPr>
              <p:cNvSpPr/>
              <p:nvPr/>
            </p:nvSpPr>
            <p:spPr>
              <a:xfrm rot="12754362" flipH="1">
                <a:off x="2781037" y="2693325"/>
                <a:ext cx="228945" cy="440365"/>
              </a:xfrm>
              <a:prstGeom prst="parallelogram">
                <a:avLst>
                  <a:gd name="adj" fmla="val 44802"/>
                </a:avLst>
              </a:prstGeom>
              <a:solidFill>
                <a:srgbClr val="EEE2D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FFD00E67-B8B7-4C23-8B0E-392AE262E2B7}"/>
                  </a:ext>
                </a:extLst>
              </p:cNvPr>
              <p:cNvSpPr/>
              <p:nvPr/>
            </p:nvSpPr>
            <p:spPr>
              <a:xfrm>
                <a:off x="2206995" y="1665392"/>
                <a:ext cx="1128975" cy="111098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4B13336A-1451-4FB3-BF7E-EAC892E2B794}"/>
                  </a:ext>
                </a:extLst>
              </p:cNvPr>
              <p:cNvSpPr/>
              <p:nvPr/>
            </p:nvSpPr>
            <p:spPr>
              <a:xfrm rot="17257708">
                <a:off x="2505618" y="1207423"/>
                <a:ext cx="648069" cy="1247303"/>
              </a:xfrm>
              <a:custGeom>
                <a:avLst/>
                <a:gdLst>
                  <a:gd name="connsiteX0" fmla="*/ 903293 w 1057763"/>
                  <a:gd name="connsiteY0" fmla="*/ 228752 h 1657212"/>
                  <a:gd name="connsiteX1" fmla="*/ 932726 w 1057763"/>
                  <a:gd name="connsiteY1" fmla="*/ 374540 h 1657212"/>
                  <a:gd name="connsiteX2" fmla="*/ 932725 w 1057763"/>
                  <a:gd name="connsiteY2" fmla="*/ 624230 h 1657212"/>
                  <a:gd name="connsiteX3" fmla="*/ 922914 w 1057763"/>
                  <a:gd name="connsiteY3" fmla="*/ 672827 h 1657212"/>
                  <a:gd name="connsiteX4" fmla="*/ 909136 w 1057763"/>
                  <a:gd name="connsiteY4" fmla="*/ 693261 h 1657212"/>
                  <a:gd name="connsiteX5" fmla="*/ 1040075 w 1057763"/>
                  <a:gd name="connsiteY5" fmla="*/ 1105321 h 1657212"/>
                  <a:gd name="connsiteX6" fmla="*/ 796550 w 1057763"/>
                  <a:gd name="connsiteY6" fmla="*/ 1575700 h 1657212"/>
                  <a:gd name="connsiteX7" fmla="*/ 558585 w 1057763"/>
                  <a:gd name="connsiteY7" fmla="*/ 1651316 h 1657212"/>
                  <a:gd name="connsiteX8" fmla="*/ 401789 w 1057763"/>
                  <a:gd name="connsiteY8" fmla="*/ 1570140 h 1657212"/>
                  <a:gd name="connsiteX9" fmla="*/ 270556 w 1057763"/>
                  <a:gd name="connsiteY9" fmla="*/ 1157153 h 1657212"/>
                  <a:gd name="connsiteX10" fmla="*/ 384053 w 1057763"/>
                  <a:gd name="connsiteY10" fmla="*/ 758976 h 1657212"/>
                  <a:gd name="connsiteX11" fmla="*/ 398254 w 1057763"/>
                  <a:gd name="connsiteY11" fmla="*/ 749079 h 1657212"/>
                  <a:gd name="connsiteX12" fmla="*/ 374540 w 1057763"/>
                  <a:gd name="connsiteY12" fmla="*/ 749079 h 1657212"/>
                  <a:gd name="connsiteX13" fmla="*/ 0 w 1057763"/>
                  <a:gd name="connsiteY13" fmla="*/ 374539 h 1657212"/>
                  <a:gd name="connsiteX14" fmla="*/ 0 w 1057763"/>
                  <a:gd name="connsiteY14" fmla="*/ 124849 h 1657212"/>
                  <a:gd name="connsiteX15" fmla="*/ 124849 w 1057763"/>
                  <a:gd name="connsiteY15" fmla="*/ 0 h 1657212"/>
                  <a:gd name="connsiteX16" fmla="*/ 558186 w 1057763"/>
                  <a:gd name="connsiteY16" fmla="*/ 0 h 1657212"/>
                  <a:gd name="connsiteX17" fmla="*/ 903293 w 1057763"/>
                  <a:gd name="connsiteY17" fmla="*/ 228752 h 165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57763" h="1657212">
                    <a:moveTo>
                      <a:pt x="903293" y="228752"/>
                    </a:moveTo>
                    <a:cubicBezTo>
                      <a:pt x="922246" y="273561"/>
                      <a:pt x="932726" y="322827"/>
                      <a:pt x="932726" y="374540"/>
                    </a:cubicBezTo>
                    <a:cubicBezTo>
                      <a:pt x="932726" y="457770"/>
                      <a:pt x="932725" y="541000"/>
                      <a:pt x="932725" y="624230"/>
                    </a:cubicBezTo>
                    <a:cubicBezTo>
                      <a:pt x="932725" y="641468"/>
                      <a:pt x="929231" y="657890"/>
                      <a:pt x="922914" y="672827"/>
                    </a:cubicBezTo>
                    <a:lnTo>
                      <a:pt x="909136" y="693261"/>
                    </a:lnTo>
                    <a:lnTo>
                      <a:pt x="1040075" y="1105321"/>
                    </a:lnTo>
                    <a:cubicBezTo>
                      <a:pt x="1102719" y="1302461"/>
                      <a:pt x="993689" y="1513056"/>
                      <a:pt x="796550" y="1575700"/>
                    </a:cubicBezTo>
                    <a:cubicBezTo>
                      <a:pt x="717229" y="1600906"/>
                      <a:pt x="637907" y="1626110"/>
                      <a:pt x="558585" y="1651316"/>
                    </a:cubicBezTo>
                    <a:cubicBezTo>
                      <a:pt x="492871" y="1672198"/>
                      <a:pt x="422671" y="1635854"/>
                      <a:pt x="401789" y="1570140"/>
                    </a:cubicBezTo>
                    <a:lnTo>
                      <a:pt x="270556" y="1157153"/>
                    </a:lnTo>
                    <a:cubicBezTo>
                      <a:pt x="223573" y="1009298"/>
                      <a:pt x="273157" y="853875"/>
                      <a:pt x="384053" y="758976"/>
                    </a:cubicBezTo>
                    <a:lnTo>
                      <a:pt x="398254" y="749079"/>
                    </a:lnTo>
                    <a:lnTo>
                      <a:pt x="374540" y="749079"/>
                    </a:lnTo>
                    <a:cubicBezTo>
                      <a:pt x="167687" y="749079"/>
                      <a:pt x="0" y="581392"/>
                      <a:pt x="0" y="374539"/>
                    </a:cubicBezTo>
                    <a:lnTo>
                      <a:pt x="0" y="124849"/>
                    </a:lnTo>
                    <a:cubicBezTo>
                      <a:pt x="0" y="55897"/>
                      <a:pt x="55897" y="0"/>
                      <a:pt x="124849" y="0"/>
                    </a:cubicBezTo>
                    <a:lnTo>
                      <a:pt x="558186" y="0"/>
                    </a:lnTo>
                    <a:cubicBezTo>
                      <a:pt x="713326" y="0"/>
                      <a:pt x="846435" y="94324"/>
                      <a:pt x="903293" y="228752"/>
                    </a:cubicBezTo>
                    <a:close/>
                  </a:path>
                </a:pathLst>
              </a:custGeom>
              <a:solidFill>
                <a:srgbClr val="F0C878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Arrow: Pentagon 43">
                <a:extLst>
                  <a:ext uri="{FF2B5EF4-FFF2-40B4-BE49-F238E27FC236}">
                    <a16:creationId xmlns:a16="http://schemas.microsoft.com/office/drawing/2014/main" id="{2517B252-D347-44AE-9CB7-13F21B20645C}"/>
                  </a:ext>
                </a:extLst>
              </p:cNvPr>
              <p:cNvSpPr/>
              <p:nvPr/>
            </p:nvSpPr>
            <p:spPr>
              <a:xfrm rot="5400000">
                <a:off x="2391555" y="3869269"/>
                <a:ext cx="250400" cy="295858"/>
              </a:xfrm>
              <a:prstGeom prst="homePlate">
                <a:avLst/>
              </a:prstGeom>
              <a:solidFill>
                <a:srgbClr val="843F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Arrow: Pentagon 44">
                <a:extLst>
                  <a:ext uri="{FF2B5EF4-FFF2-40B4-BE49-F238E27FC236}">
                    <a16:creationId xmlns:a16="http://schemas.microsoft.com/office/drawing/2014/main" id="{50BA77F2-FCDB-4F49-B471-B3B0B8B5EACE}"/>
                  </a:ext>
                </a:extLst>
              </p:cNvPr>
              <p:cNvSpPr/>
              <p:nvPr/>
            </p:nvSpPr>
            <p:spPr>
              <a:xfrm rot="5400000">
                <a:off x="2949945" y="3851684"/>
                <a:ext cx="250400" cy="295858"/>
              </a:xfrm>
              <a:prstGeom prst="homePlate">
                <a:avLst/>
              </a:prstGeom>
              <a:solidFill>
                <a:srgbClr val="843F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C9A87078-288E-B7D5-554F-2C9AEDB7900E}"/>
                </a:ext>
              </a:extLst>
            </p:cNvPr>
            <p:cNvGrpSpPr/>
            <p:nvPr/>
          </p:nvGrpSpPr>
          <p:grpSpPr>
            <a:xfrm>
              <a:off x="5354979" y="3605746"/>
              <a:ext cx="45719" cy="422270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8EE7348B-D12F-F1D7-BE91-CDA84769ACB1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90590AD7-BF38-F084-780E-1DC442BA7259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45B9859C-11CC-3734-3229-F4C42097EBA9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F1B1ACBA-1A76-EE05-0D21-A1D73349E081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76640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8B9D62-4799-45EB-0302-D1C65B32D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FFE2F98-F617-9787-697E-ACC567DAC923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C141AC5-E3DF-F10C-D281-51B13A06DF90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FA125BF-1E73-6EC3-18A7-26F1732A7D7D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6358CE2-DF68-BEF4-02D9-4FB8F45120B5}"/>
              </a:ext>
            </a:extLst>
          </p:cNvPr>
          <p:cNvSpPr txBox="1"/>
          <p:nvPr/>
        </p:nvSpPr>
        <p:spPr>
          <a:xfrm>
            <a:off x="5180886" y="-14623"/>
            <a:ext cx="255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Carter Brothers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53674AE-D326-4A07-27C7-0B1946F46679}"/>
              </a:ext>
            </a:extLst>
          </p:cNvPr>
          <p:cNvGrpSpPr/>
          <p:nvPr/>
        </p:nvGrpSpPr>
        <p:grpSpPr>
          <a:xfrm>
            <a:off x="624766" y="902118"/>
            <a:ext cx="2256247" cy="5760977"/>
            <a:chOff x="1568995" y="683095"/>
            <a:chExt cx="2256247" cy="5760977"/>
          </a:xfrm>
          <a:solidFill>
            <a:schemeClr val="bg1"/>
          </a:solidFill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E0F840D7-5414-E79B-7140-8B7CA57631F0}"/>
                </a:ext>
              </a:extLst>
            </p:cNvPr>
            <p:cNvSpPr/>
            <p:nvPr/>
          </p:nvSpPr>
          <p:spPr>
            <a:xfrm rot="2843460">
              <a:off x="2051056" y="5749863"/>
              <a:ext cx="393592" cy="7502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DBCD615C-32E7-228D-5CE9-941189BC8B9D}"/>
                </a:ext>
              </a:extLst>
            </p:cNvPr>
            <p:cNvSpPr/>
            <p:nvPr/>
          </p:nvSpPr>
          <p:spPr>
            <a:xfrm rot="19900530">
              <a:off x="2841475" y="5786136"/>
              <a:ext cx="421540" cy="65793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B338244-9C02-95F3-DDF5-B94CD451FBD1}"/>
                </a:ext>
              </a:extLst>
            </p:cNvPr>
            <p:cNvSpPr/>
            <p:nvPr/>
          </p:nvSpPr>
          <p:spPr>
            <a:xfrm>
              <a:off x="1568995" y="3594930"/>
              <a:ext cx="407470" cy="5097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1841A4D-A460-71AF-6C7E-18C4DD1E4817}"/>
                </a:ext>
              </a:extLst>
            </p:cNvPr>
            <p:cNvSpPr/>
            <p:nvPr/>
          </p:nvSpPr>
          <p:spPr>
            <a:xfrm rot="20689303">
              <a:off x="3417772" y="3546370"/>
              <a:ext cx="407470" cy="5097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F0796EC0-983C-F268-198F-FA40649FDC0B}"/>
                </a:ext>
              </a:extLst>
            </p:cNvPr>
            <p:cNvSpPr/>
            <p:nvPr/>
          </p:nvSpPr>
          <p:spPr>
            <a:xfrm rot="19927691">
              <a:off x="2698825" y="2266054"/>
              <a:ext cx="965861" cy="1732926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23724039-B13D-0DB3-E257-F80A26F3A456}"/>
                </a:ext>
              </a:extLst>
            </p:cNvPr>
            <p:cNvSpPr/>
            <p:nvPr/>
          </p:nvSpPr>
          <p:spPr>
            <a:xfrm rot="1600380">
              <a:off x="1726325" y="2206262"/>
              <a:ext cx="965861" cy="1750388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44361C19-FA8B-1B68-CD92-AD583FF8D08F}"/>
                </a:ext>
              </a:extLst>
            </p:cNvPr>
            <p:cNvSpPr/>
            <p:nvPr/>
          </p:nvSpPr>
          <p:spPr>
            <a:xfrm>
              <a:off x="1969251" y="2184699"/>
              <a:ext cx="1421683" cy="217591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6E6EEA9C-2873-8647-C3B0-798D825C5643}"/>
                </a:ext>
              </a:extLst>
            </p:cNvPr>
            <p:cNvSpPr/>
            <p:nvPr/>
          </p:nvSpPr>
          <p:spPr>
            <a:xfrm rot="10800000">
              <a:off x="2092616" y="2017788"/>
              <a:ext cx="1094132" cy="724427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A7AA5A5B-48ED-025C-744D-C508F26A4CEA}"/>
                </a:ext>
              </a:extLst>
            </p:cNvPr>
            <p:cNvSpPr/>
            <p:nvPr/>
          </p:nvSpPr>
          <p:spPr>
            <a:xfrm rot="13918828" flipV="1">
              <a:off x="1968367" y="2489837"/>
              <a:ext cx="847590" cy="292465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9FC1624-3C90-510D-A900-FF823BF6E938}"/>
                </a:ext>
              </a:extLst>
            </p:cNvPr>
            <p:cNvCxnSpPr>
              <a:cxnSpLocks/>
            </p:cNvCxnSpPr>
            <p:nvPr/>
          </p:nvCxnSpPr>
          <p:spPr>
            <a:xfrm>
              <a:off x="2639653" y="2719467"/>
              <a:ext cx="2" cy="1722104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C3730DF6-76E1-5C6C-6FF1-58AEF782C4A6}"/>
                </a:ext>
              </a:extLst>
            </p:cNvPr>
            <p:cNvSpPr/>
            <p:nvPr/>
          </p:nvSpPr>
          <p:spPr>
            <a:xfrm>
              <a:off x="2554726" y="2766638"/>
              <a:ext cx="150503" cy="1126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A4D20B82-F9C8-265A-2B58-E0518B3395F9}"/>
                </a:ext>
              </a:extLst>
            </p:cNvPr>
            <p:cNvSpPr/>
            <p:nvPr/>
          </p:nvSpPr>
          <p:spPr>
            <a:xfrm>
              <a:off x="1895580" y="4218122"/>
              <a:ext cx="1583349" cy="1873827"/>
            </a:xfrm>
            <a:prstGeom prst="trapezoid">
              <a:avLst>
                <a:gd name="adj" fmla="val 9141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3B27811A-3F71-9563-3128-980993E14135}"/>
                </a:ext>
              </a:extLst>
            </p:cNvPr>
            <p:cNvSpPr/>
            <p:nvPr/>
          </p:nvSpPr>
          <p:spPr>
            <a:xfrm>
              <a:off x="1969251" y="4154317"/>
              <a:ext cx="1421683" cy="206296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ame 54">
              <a:extLst>
                <a:ext uri="{FF2B5EF4-FFF2-40B4-BE49-F238E27FC236}">
                  <a16:creationId xmlns:a16="http://schemas.microsoft.com/office/drawing/2014/main" id="{F7E20AAE-4349-5119-95FB-826BBCAD9B95}"/>
                </a:ext>
              </a:extLst>
            </p:cNvPr>
            <p:cNvSpPr/>
            <p:nvPr/>
          </p:nvSpPr>
          <p:spPr>
            <a:xfrm>
              <a:off x="2401438" y="4116320"/>
              <a:ext cx="488329" cy="262643"/>
            </a:xfrm>
            <a:prstGeom prst="fram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362F7E1B-2F97-D617-04AC-2102743A1B28}"/>
                </a:ext>
              </a:extLst>
            </p:cNvPr>
            <p:cNvSpPr/>
            <p:nvPr/>
          </p:nvSpPr>
          <p:spPr>
            <a:xfrm rot="9432860">
              <a:off x="1756864" y="683095"/>
              <a:ext cx="1807463" cy="1582463"/>
            </a:xfrm>
            <a:custGeom>
              <a:avLst/>
              <a:gdLst>
                <a:gd name="connsiteX0" fmla="*/ 148125 w 995734"/>
                <a:gd name="connsiteY0" fmla="*/ 551719 h 725470"/>
                <a:gd name="connsiteX1" fmla="*/ 81654 w 995734"/>
                <a:gd name="connsiteY1" fmla="*/ 483787 h 725470"/>
                <a:gd name="connsiteX2" fmla="*/ 16029 w 995734"/>
                <a:gd name="connsiteY2" fmla="*/ 425975 h 725470"/>
                <a:gd name="connsiteX3" fmla="*/ 30052 w 995734"/>
                <a:gd name="connsiteY3" fmla="*/ 347939 h 725470"/>
                <a:gd name="connsiteX4" fmla="*/ 441 w 995734"/>
                <a:gd name="connsiteY4" fmla="*/ 267876 h 725470"/>
                <a:gd name="connsiteX5" fmla="*/ 16313 w 995734"/>
                <a:gd name="connsiteY5" fmla="*/ 224685 h 725470"/>
                <a:gd name="connsiteX6" fmla="*/ 13413 w 995734"/>
                <a:gd name="connsiteY6" fmla="*/ 217935 h 725470"/>
                <a:gd name="connsiteX7" fmla="*/ 40529 w 995734"/>
                <a:gd name="connsiteY7" fmla="*/ 167617 h 725470"/>
                <a:gd name="connsiteX8" fmla="*/ 57095 w 995734"/>
                <a:gd name="connsiteY8" fmla="*/ 162502 h 725470"/>
                <a:gd name="connsiteX9" fmla="*/ 58518 w 995734"/>
                <a:gd name="connsiteY9" fmla="*/ 140153 h 725470"/>
                <a:gd name="connsiteX10" fmla="*/ 79124 w 995734"/>
                <a:gd name="connsiteY10" fmla="*/ 92647 h 725470"/>
                <a:gd name="connsiteX11" fmla="*/ 134629 w 995734"/>
                <a:gd name="connsiteY11" fmla="*/ 53421 h 725470"/>
                <a:gd name="connsiteX12" fmla="*/ 163218 w 995734"/>
                <a:gd name="connsiteY12" fmla="*/ 54131 h 725470"/>
                <a:gd name="connsiteX13" fmla="*/ 187562 w 995734"/>
                <a:gd name="connsiteY13" fmla="*/ 44214 h 725470"/>
                <a:gd name="connsiteX14" fmla="*/ 213367 w 995734"/>
                <a:gd name="connsiteY14" fmla="*/ 43600 h 725470"/>
                <a:gd name="connsiteX15" fmla="*/ 219640 w 995734"/>
                <a:gd name="connsiteY15" fmla="*/ 34148 h 725470"/>
                <a:gd name="connsiteX16" fmla="*/ 267625 w 995734"/>
                <a:gd name="connsiteY16" fmla="*/ 16714 h 725470"/>
                <a:gd name="connsiteX17" fmla="*/ 282529 w 995734"/>
                <a:gd name="connsiteY17" fmla="*/ 21661 h 725470"/>
                <a:gd name="connsiteX18" fmla="*/ 304922 w 995734"/>
                <a:gd name="connsiteY18" fmla="*/ 11177 h 725470"/>
                <a:gd name="connsiteX19" fmla="*/ 342012 w 995734"/>
                <a:gd name="connsiteY19" fmla="*/ 7847 h 725470"/>
                <a:gd name="connsiteX20" fmla="*/ 346372 w 995734"/>
                <a:gd name="connsiteY20" fmla="*/ 8392 h 725470"/>
                <a:gd name="connsiteX21" fmla="*/ 360497 w 995734"/>
                <a:gd name="connsiteY21" fmla="*/ 809 h 725470"/>
                <a:gd name="connsiteX22" fmla="*/ 392222 w 995734"/>
                <a:gd name="connsiteY22" fmla="*/ 6089 h 725470"/>
                <a:gd name="connsiteX23" fmla="*/ 405080 w 995734"/>
                <a:gd name="connsiteY23" fmla="*/ 19242 h 725470"/>
                <a:gd name="connsiteX24" fmla="*/ 424244 w 995734"/>
                <a:gd name="connsiteY24" fmla="*/ 25628 h 725470"/>
                <a:gd name="connsiteX25" fmla="*/ 443756 w 995734"/>
                <a:gd name="connsiteY25" fmla="*/ 6808 h 725470"/>
                <a:gd name="connsiteX26" fmla="*/ 475151 w 995734"/>
                <a:gd name="connsiteY26" fmla="*/ 444 h 725470"/>
                <a:gd name="connsiteX27" fmla="*/ 496304 w 995734"/>
                <a:gd name="connsiteY27" fmla="*/ 7518 h 725470"/>
                <a:gd name="connsiteX28" fmla="*/ 522589 w 995734"/>
                <a:gd name="connsiteY28" fmla="*/ 34295 h 725470"/>
                <a:gd name="connsiteX29" fmla="*/ 535089 w 995734"/>
                <a:gd name="connsiteY29" fmla="*/ 71095 h 725470"/>
                <a:gd name="connsiteX30" fmla="*/ 579223 w 995734"/>
                <a:gd name="connsiteY30" fmla="*/ 69238 h 725470"/>
                <a:gd name="connsiteX31" fmla="*/ 658148 w 995734"/>
                <a:gd name="connsiteY31" fmla="*/ 90238 h 725470"/>
                <a:gd name="connsiteX32" fmla="*/ 759730 w 995734"/>
                <a:gd name="connsiteY32" fmla="*/ 182480 h 725470"/>
                <a:gd name="connsiteX33" fmla="*/ 762703 w 995734"/>
                <a:gd name="connsiteY33" fmla="*/ 184053 h 725470"/>
                <a:gd name="connsiteX34" fmla="*/ 926043 w 995734"/>
                <a:gd name="connsiteY34" fmla="*/ 265874 h 725470"/>
                <a:gd name="connsiteX35" fmla="*/ 926944 w 995734"/>
                <a:gd name="connsiteY35" fmla="*/ 390145 h 725470"/>
                <a:gd name="connsiteX36" fmla="*/ 927001 w 995734"/>
                <a:gd name="connsiteY36" fmla="*/ 390193 h 725470"/>
                <a:gd name="connsiteX37" fmla="*/ 978225 w 995734"/>
                <a:gd name="connsiteY37" fmla="*/ 432513 h 725470"/>
                <a:gd name="connsiteX38" fmla="*/ 929020 w 995734"/>
                <a:gd name="connsiteY38" fmla="*/ 515842 h 725470"/>
                <a:gd name="connsiteX39" fmla="*/ 929990 w 995734"/>
                <a:gd name="connsiteY39" fmla="*/ 516622 h 725470"/>
                <a:gd name="connsiteX40" fmla="*/ 972606 w 995734"/>
                <a:gd name="connsiteY40" fmla="*/ 550900 h 725470"/>
                <a:gd name="connsiteX41" fmla="*/ 988148 w 995734"/>
                <a:gd name="connsiteY41" fmla="*/ 584937 h 725470"/>
                <a:gd name="connsiteX42" fmla="*/ 968957 w 995734"/>
                <a:gd name="connsiteY42" fmla="*/ 611877 h 725470"/>
                <a:gd name="connsiteX43" fmla="*/ 918706 w 995734"/>
                <a:gd name="connsiteY43" fmla="*/ 620604 h 725470"/>
                <a:gd name="connsiteX44" fmla="*/ 917206 w 995734"/>
                <a:gd name="connsiteY44" fmla="*/ 620865 h 725470"/>
                <a:gd name="connsiteX45" fmla="*/ 951374 w 995734"/>
                <a:gd name="connsiteY45" fmla="*/ 693535 h 725470"/>
                <a:gd name="connsiteX46" fmla="*/ 932624 w 995734"/>
                <a:gd name="connsiteY46" fmla="*/ 709444 h 725470"/>
                <a:gd name="connsiteX47" fmla="*/ 807529 w 995734"/>
                <a:gd name="connsiteY47" fmla="*/ 708518 h 725470"/>
                <a:gd name="connsiteX48" fmla="*/ 807180 w 995734"/>
                <a:gd name="connsiteY48" fmla="*/ 708630 h 725470"/>
                <a:gd name="connsiteX49" fmla="*/ 757226 w 995734"/>
                <a:gd name="connsiteY49" fmla="*/ 724738 h 725470"/>
                <a:gd name="connsiteX50" fmla="*/ 682049 w 995734"/>
                <a:gd name="connsiteY50" fmla="*/ 719423 h 725470"/>
                <a:gd name="connsiteX51" fmla="*/ 564843 w 995734"/>
                <a:gd name="connsiteY51" fmla="*/ 676570 h 725470"/>
                <a:gd name="connsiteX52" fmla="*/ 379034 w 995734"/>
                <a:gd name="connsiteY52" fmla="*/ 630197 h 725470"/>
                <a:gd name="connsiteX53" fmla="*/ 324468 w 995734"/>
                <a:gd name="connsiteY53" fmla="*/ 599893 h 725470"/>
                <a:gd name="connsiteX54" fmla="*/ 312452 w 995734"/>
                <a:gd name="connsiteY54" fmla="*/ 590391 h 725470"/>
                <a:gd name="connsiteX55" fmla="*/ 302570 w 995734"/>
                <a:gd name="connsiteY55" fmla="*/ 591472 h 725470"/>
                <a:gd name="connsiteX56" fmla="*/ 230911 w 995734"/>
                <a:gd name="connsiteY56" fmla="*/ 535738 h 725470"/>
                <a:gd name="connsiteX57" fmla="*/ 148125 w 995734"/>
                <a:gd name="connsiteY57" fmla="*/ 551719 h 725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995734" h="725470">
                  <a:moveTo>
                    <a:pt x="148125" y="551719"/>
                  </a:moveTo>
                  <a:cubicBezTo>
                    <a:pt x="121052" y="542297"/>
                    <a:pt x="96698" y="518889"/>
                    <a:pt x="81654" y="483787"/>
                  </a:cubicBezTo>
                  <a:cubicBezTo>
                    <a:pt x="52099" y="488401"/>
                    <a:pt x="24348" y="463959"/>
                    <a:pt x="16029" y="425975"/>
                  </a:cubicBezTo>
                  <a:cubicBezTo>
                    <a:pt x="10004" y="398493"/>
                    <a:pt x="15331" y="368834"/>
                    <a:pt x="30052" y="347939"/>
                  </a:cubicBezTo>
                  <a:cubicBezTo>
                    <a:pt x="9165" y="331549"/>
                    <a:pt x="-2467" y="300096"/>
                    <a:pt x="441" y="267876"/>
                  </a:cubicBezTo>
                  <a:lnTo>
                    <a:pt x="16313" y="224685"/>
                  </a:lnTo>
                  <a:lnTo>
                    <a:pt x="13413" y="217935"/>
                  </a:lnTo>
                  <a:cubicBezTo>
                    <a:pt x="9365" y="196219"/>
                    <a:pt x="19396" y="178915"/>
                    <a:pt x="40529" y="167617"/>
                  </a:cubicBezTo>
                  <a:lnTo>
                    <a:pt x="57095" y="162502"/>
                  </a:lnTo>
                  <a:lnTo>
                    <a:pt x="58518" y="140153"/>
                  </a:lnTo>
                  <a:cubicBezTo>
                    <a:pt x="62634" y="122696"/>
                    <a:pt x="69603" y="106436"/>
                    <a:pt x="79124" y="92647"/>
                  </a:cubicBezTo>
                  <a:cubicBezTo>
                    <a:pt x="94167" y="70869"/>
                    <a:pt x="113883" y="57552"/>
                    <a:pt x="134629" y="53421"/>
                  </a:cubicBezTo>
                  <a:lnTo>
                    <a:pt x="163218" y="54131"/>
                  </a:lnTo>
                  <a:lnTo>
                    <a:pt x="187562" y="44214"/>
                  </a:lnTo>
                  <a:lnTo>
                    <a:pt x="213367" y="43600"/>
                  </a:lnTo>
                  <a:lnTo>
                    <a:pt x="219640" y="34148"/>
                  </a:lnTo>
                  <a:cubicBezTo>
                    <a:pt x="233735" y="21135"/>
                    <a:pt x="250776" y="15109"/>
                    <a:pt x="267625" y="16714"/>
                  </a:cubicBezTo>
                  <a:lnTo>
                    <a:pt x="282529" y="21661"/>
                  </a:lnTo>
                  <a:lnTo>
                    <a:pt x="304922" y="11177"/>
                  </a:lnTo>
                  <a:cubicBezTo>
                    <a:pt x="315436" y="8630"/>
                    <a:pt x="327966" y="7480"/>
                    <a:pt x="342012" y="7847"/>
                  </a:cubicBezTo>
                  <a:lnTo>
                    <a:pt x="346372" y="8392"/>
                  </a:lnTo>
                  <a:lnTo>
                    <a:pt x="360497" y="809"/>
                  </a:lnTo>
                  <a:cubicBezTo>
                    <a:pt x="371430" y="-1259"/>
                    <a:pt x="382355" y="692"/>
                    <a:pt x="392222" y="6089"/>
                  </a:cubicBezTo>
                  <a:lnTo>
                    <a:pt x="405080" y="19242"/>
                  </a:lnTo>
                  <a:lnTo>
                    <a:pt x="424244" y="25628"/>
                  </a:lnTo>
                  <a:lnTo>
                    <a:pt x="443756" y="6808"/>
                  </a:lnTo>
                  <a:cubicBezTo>
                    <a:pt x="453651" y="1448"/>
                    <a:pt x="464418" y="-768"/>
                    <a:pt x="475151" y="444"/>
                  </a:cubicBezTo>
                  <a:cubicBezTo>
                    <a:pt x="482306" y="1251"/>
                    <a:pt x="489447" y="3581"/>
                    <a:pt x="496304" y="7518"/>
                  </a:cubicBezTo>
                  <a:cubicBezTo>
                    <a:pt x="506754" y="13515"/>
                    <a:pt x="515727" y="22792"/>
                    <a:pt x="522589" y="34295"/>
                  </a:cubicBezTo>
                  <a:lnTo>
                    <a:pt x="535089" y="71095"/>
                  </a:lnTo>
                  <a:lnTo>
                    <a:pt x="579223" y="69238"/>
                  </a:lnTo>
                  <a:cubicBezTo>
                    <a:pt x="604256" y="72419"/>
                    <a:pt x="631634" y="79555"/>
                    <a:pt x="658148" y="90238"/>
                  </a:cubicBezTo>
                  <a:cubicBezTo>
                    <a:pt x="720233" y="115262"/>
                    <a:pt x="762414" y="153562"/>
                    <a:pt x="759730" y="182480"/>
                  </a:cubicBezTo>
                  <a:cubicBezTo>
                    <a:pt x="760730" y="183002"/>
                    <a:pt x="761703" y="183530"/>
                    <a:pt x="762703" y="184053"/>
                  </a:cubicBezTo>
                  <a:cubicBezTo>
                    <a:pt x="826173" y="201937"/>
                    <a:pt x="886053" y="231938"/>
                    <a:pt x="926043" y="265874"/>
                  </a:cubicBezTo>
                  <a:cubicBezTo>
                    <a:pt x="989203" y="319485"/>
                    <a:pt x="989561" y="371207"/>
                    <a:pt x="926944" y="390145"/>
                  </a:cubicBezTo>
                  <a:lnTo>
                    <a:pt x="927001" y="390193"/>
                  </a:lnTo>
                  <a:lnTo>
                    <a:pt x="978225" y="432513"/>
                  </a:lnTo>
                  <a:cubicBezTo>
                    <a:pt x="1012635" y="474201"/>
                    <a:pt x="996378" y="510881"/>
                    <a:pt x="929020" y="515842"/>
                  </a:cubicBezTo>
                  <a:lnTo>
                    <a:pt x="929990" y="516622"/>
                  </a:lnTo>
                  <a:lnTo>
                    <a:pt x="972606" y="550900"/>
                  </a:lnTo>
                  <a:cubicBezTo>
                    <a:pt x="982762" y="562766"/>
                    <a:pt x="988244" y="574463"/>
                    <a:pt x="988148" y="584937"/>
                  </a:cubicBezTo>
                  <a:cubicBezTo>
                    <a:pt x="988047" y="596467"/>
                    <a:pt x="981215" y="605668"/>
                    <a:pt x="968957" y="611877"/>
                  </a:cubicBezTo>
                  <a:lnTo>
                    <a:pt x="918706" y="620604"/>
                  </a:lnTo>
                  <a:lnTo>
                    <a:pt x="917206" y="620865"/>
                  </a:lnTo>
                  <a:cubicBezTo>
                    <a:pt x="950571" y="647702"/>
                    <a:pt x="962431" y="674642"/>
                    <a:pt x="951374" y="693535"/>
                  </a:cubicBezTo>
                  <a:cubicBezTo>
                    <a:pt x="947688" y="699833"/>
                    <a:pt x="941455" y="705237"/>
                    <a:pt x="932624" y="709444"/>
                  </a:cubicBezTo>
                  <a:cubicBezTo>
                    <a:pt x="905714" y="722272"/>
                    <a:pt x="858757" y="721929"/>
                    <a:pt x="807529" y="708518"/>
                  </a:cubicBezTo>
                  <a:lnTo>
                    <a:pt x="807180" y="708630"/>
                  </a:lnTo>
                  <a:lnTo>
                    <a:pt x="757226" y="724738"/>
                  </a:lnTo>
                  <a:cubicBezTo>
                    <a:pt x="735653" y="726614"/>
                    <a:pt x="709934" y="724901"/>
                    <a:pt x="682049" y="719423"/>
                  </a:cubicBezTo>
                  <a:cubicBezTo>
                    <a:pt x="641564" y="711478"/>
                    <a:pt x="599872" y="696239"/>
                    <a:pt x="564843" y="676570"/>
                  </a:cubicBezTo>
                  <a:cubicBezTo>
                    <a:pt x="507848" y="675560"/>
                    <a:pt x="439407" y="658475"/>
                    <a:pt x="379034" y="630197"/>
                  </a:cubicBezTo>
                  <a:cubicBezTo>
                    <a:pt x="358969" y="620799"/>
                    <a:pt x="340652" y="610573"/>
                    <a:pt x="324468" y="599893"/>
                  </a:cubicBezTo>
                  <a:lnTo>
                    <a:pt x="312452" y="590391"/>
                  </a:lnTo>
                  <a:lnTo>
                    <a:pt x="302570" y="591472"/>
                  </a:lnTo>
                  <a:cubicBezTo>
                    <a:pt x="274056" y="588707"/>
                    <a:pt x="247383" y="568673"/>
                    <a:pt x="230911" y="535738"/>
                  </a:cubicBezTo>
                  <a:cubicBezTo>
                    <a:pt x="204991" y="556579"/>
                    <a:pt x="175198" y="561142"/>
                    <a:pt x="148125" y="55171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F5D4DB71-71C8-9305-D027-5AC9B8427602}"/>
                </a:ext>
              </a:extLst>
            </p:cNvPr>
            <p:cNvSpPr/>
            <p:nvPr/>
          </p:nvSpPr>
          <p:spPr>
            <a:xfrm>
              <a:off x="2564401" y="3024501"/>
              <a:ext cx="150503" cy="1126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7822B5CD-AFDB-B06E-5C92-325987444106}"/>
                </a:ext>
              </a:extLst>
            </p:cNvPr>
            <p:cNvSpPr/>
            <p:nvPr/>
          </p:nvSpPr>
          <p:spPr>
            <a:xfrm>
              <a:off x="2575669" y="3282386"/>
              <a:ext cx="150503" cy="1126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A47DB081-F326-75BD-2B04-3DE70B2B967D}"/>
                </a:ext>
              </a:extLst>
            </p:cNvPr>
            <p:cNvSpPr/>
            <p:nvPr/>
          </p:nvSpPr>
          <p:spPr>
            <a:xfrm>
              <a:off x="2585344" y="3540249"/>
              <a:ext cx="150503" cy="1126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20F517C-BBE4-13F1-CCF2-EEB3F4A0FF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27167" y="4841557"/>
              <a:ext cx="18436" cy="125797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Parallelogram 64">
              <a:extLst>
                <a:ext uri="{FF2B5EF4-FFF2-40B4-BE49-F238E27FC236}">
                  <a16:creationId xmlns:a16="http://schemas.microsoft.com/office/drawing/2014/main" id="{4250332D-AF6A-1FB0-B62F-030E7B726189}"/>
                </a:ext>
              </a:extLst>
            </p:cNvPr>
            <p:cNvSpPr/>
            <p:nvPr/>
          </p:nvSpPr>
          <p:spPr>
            <a:xfrm rot="7681172" flipH="1" flipV="1">
              <a:off x="2464598" y="2499392"/>
              <a:ext cx="847590" cy="292465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FDE2C1C-BC6E-E73D-8E1B-F6A86B6B2BAD}"/>
                </a:ext>
              </a:extLst>
            </p:cNvPr>
            <p:cNvSpPr/>
            <p:nvPr/>
          </p:nvSpPr>
          <p:spPr>
            <a:xfrm>
              <a:off x="1948575" y="833196"/>
              <a:ext cx="1397458" cy="15867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080384B-E293-97BA-D681-42BE1ECF9833}"/>
                </a:ext>
              </a:extLst>
            </p:cNvPr>
            <p:cNvSpPr/>
            <p:nvPr/>
          </p:nvSpPr>
          <p:spPr>
            <a:xfrm rot="9432860">
              <a:off x="2273727" y="2006793"/>
              <a:ext cx="734587" cy="635297"/>
            </a:xfrm>
            <a:custGeom>
              <a:avLst/>
              <a:gdLst>
                <a:gd name="connsiteX0" fmla="*/ 148125 w 995734"/>
                <a:gd name="connsiteY0" fmla="*/ 551719 h 725470"/>
                <a:gd name="connsiteX1" fmla="*/ 81654 w 995734"/>
                <a:gd name="connsiteY1" fmla="*/ 483787 h 725470"/>
                <a:gd name="connsiteX2" fmla="*/ 16029 w 995734"/>
                <a:gd name="connsiteY2" fmla="*/ 425975 h 725470"/>
                <a:gd name="connsiteX3" fmla="*/ 30052 w 995734"/>
                <a:gd name="connsiteY3" fmla="*/ 347939 h 725470"/>
                <a:gd name="connsiteX4" fmla="*/ 441 w 995734"/>
                <a:gd name="connsiteY4" fmla="*/ 267876 h 725470"/>
                <a:gd name="connsiteX5" fmla="*/ 16313 w 995734"/>
                <a:gd name="connsiteY5" fmla="*/ 224685 h 725470"/>
                <a:gd name="connsiteX6" fmla="*/ 13413 w 995734"/>
                <a:gd name="connsiteY6" fmla="*/ 217935 h 725470"/>
                <a:gd name="connsiteX7" fmla="*/ 40529 w 995734"/>
                <a:gd name="connsiteY7" fmla="*/ 167617 h 725470"/>
                <a:gd name="connsiteX8" fmla="*/ 57095 w 995734"/>
                <a:gd name="connsiteY8" fmla="*/ 162502 h 725470"/>
                <a:gd name="connsiteX9" fmla="*/ 58518 w 995734"/>
                <a:gd name="connsiteY9" fmla="*/ 140153 h 725470"/>
                <a:gd name="connsiteX10" fmla="*/ 79124 w 995734"/>
                <a:gd name="connsiteY10" fmla="*/ 92647 h 725470"/>
                <a:gd name="connsiteX11" fmla="*/ 134629 w 995734"/>
                <a:gd name="connsiteY11" fmla="*/ 53421 h 725470"/>
                <a:gd name="connsiteX12" fmla="*/ 163218 w 995734"/>
                <a:gd name="connsiteY12" fmla="*/ 54131 h 725470"/>
                <a:gd name="connsiteX13" fmla="*/ 187562 w 995734"/>
                <a:gd name="connsiteY13" fmla="*/ 44214 h 725470"/>
                <a:gd name="connsiteX14" fmla="*/ 213367 w 995734"/>
                <a:gd name="connsiteY14" fmla="*/ 43600 h 725470"/>
                <a:gd name="connsiteX15" fmla="*/ 219640 w 995734"/>
                <a:gd name="connsiteY15" fmla="*/ 34148 h 725470"/>
                <a:gd name="connsiteX16" fmla="*/ 267625 w 995734"/>
                <a:gd name="connsiteY16" fmla="*/ 16714 h 725470"/>
                <a:gd name="connsiteX17" fmla="*/ 282529 w 995734"/>
                <a:gd name="connsiteY17" fmla="*/ 21661 h 725470"/>
                <a:gd name="connsiteX18" fmla="*/ 304922 w 995734"/>
                <a:gd name="connsiteY18" fmla="*/ 11177 h 725470"/>
                <a:gd name="connsiteX19" fmla="*/ 342012 w 995734"/>
                <a:gd name="connsiteY19" fmla="*/ 7847 h 725470"/>
                <a:gd name="connsiteX20" fmla="*/ 346372 w 995734"/>
                <a:gd name="connsiteY20" fmla="*/ 8392 h 725470"/>
                <a:gd name="connsiteX21" fmla="*/ 360497 w 995734"/>
                <a:gd name="connsiteY21" fmla="*/ 809 h 725470"/>
                <a:gd name="connsiteX22" fmla="*/ 392222 w 995734"/>
                <a:gd name="connsiteY22" fmla="*/ 6089 h 725470"/>
                <a:gd name="connsiteX23" fmla="*/ 405080 w 995734"/>
                <a:gd name="connsiteY23" fmla="*/ 19242 h 725470"/>
                <a:gd name="connsiteX24" fmla="*/ 424244 w 995734"/>
                <a:gd name="connsiteY24" fmla="*/ 25628 h 725470"/>
                <a:gd name="connsiteX25" fmla="*/ 443756 w 995734"/>
                <a:gd name="connsiteY25" fmla="*/ 6808 h 725470"/>
                <a:gd name="connsiteX26" fmla="*/ 475151 w 995734"/>
                <a:gd name="connsiteY26" fmla="*/ 444 h 725470"/>
                <a:gd name="connsiteX27" fmla="*/ 496304 w 995734"/>
                <a:gd name="connsiteY27" fmla="*/ 7518 h 725470"/>
                <a:gd name="connsiteX28" fmla="*/ 522589 w 995734"/>
                <a:gd name="connsiteY28" fmla="*/ 34295 h 725470"/>
                <a:gd name="connsiteX29" fmla="*/ 535089 w 995734"/>
                <a:gd name="connsiteY29" fmla="*/ 71095 h 725470"/>
                <a:gd name="connsiteX30" fmla="*/ 579223 w 995734"/>
                <a:gd name="connsiteY30" fmla="*/ 69238 h 725470"/>
                <a:gd name="connsiteX31" fmla="*/ 658148 w 995734"/>
                <a:gd name="connsiteY31" fmla="*/ 90238 h 725470"/>
                <a:gd name="connsiteX32" fmla="*/ 759730 w 995734"/>
                <a:gd name="connsiteY32" fmla="*/ 182480 h 725470"/>
                <a:gd name="connsiteX33" fmla="*/ 762703 w 995734"/>
                <a:gd name="connsiteY33" fmla="*/ 184053 h 725470"/>
                <a:gd name="connsiteX34" fmla="*/ 926043 w 995734"/>
                <a:gd name="connsiteY34" fmla="*/ 265874 h 725470"/>
                <a:gd name="connsiteX35" fmla="*/ 926944 w 995734"/>
                <a:gd name="connsiteY35" fmla="*/ 390145 h 725470"/>
                <a:gd name="connsiteX36" fmla="*/ 927001 w 995734"/>
                <a:gd name="connsiteY36" fmla="*/ 390193 h 725470"/>
                <a:gd name="connsiteX37" fmla="*/ 978225 w 995734"/>
                <a:gd name="connsiteY37" fmla="*/ 432513 h 725470"/>
                <a:gd name="connsiteX38" fmla="*/ 929020 w 995734"/>
                <a:gd name="connsiteY38" fmla="*/ 515842 h 725470"/>
                <a:gd name="connsiteX39" fmla="*/ 929990 w 995734"/>
                <a:gd name="connsiteY39" fmla="*/ 516622 h 725470"/>
                <a:gd name="connsiteX40" fmla="*/ 972606 w 995734"/>
                <a:gd name="connsiteY40" fmla="*/ 550900 h 725470"/>
                <a:gd name="connsiteX41" fmla="*/ 988148 w 995734"/>
                <a:gd name="connsiteY41" fmla="*/ 584937 h 725470"/>
                <a:gd name="connsiteX42" fmla="*/ 968957 w 995734"/>
                <a:gd name="connsiteY42" fmla="*/ 611877 h 725470"/>
                <a:gd name="connsiteX43" fmla="*/ 918706 w 995734"/>
                <a:gd name="connsiteY43" fmla="*/ 620604 h 725470"/>
                <a:gd name="connsiteX44" fmla="*/ 917206 w 995734"/>
                <a:gd name="connsiteY44" fmla="*/ 620865 h 725470"/>
                <a:gd name="connsiteX45" fmla="*/ 951374 w 995734"/>
                <a:gd name="connsiteY45" fmla="*/ 693535 h 725470"/>
                <a:gd name="connsiteX46" fmla="*/ 932624 w 995734"/>
                <a:gd name="connsiteY46" fmla="*/ 709444 h 725470"/>
                <a:gd name="connsiteX47" fmla="*/ 807529 w 995734"/>
                <a:gd name="connsiteY47" fmla="*/ 708518 h 725470"/>
                <a:gd name="connsiteX48" fmla="*/ 807180 w 995734"/>
                <a:gd name="connsiteY48" fmla="*/ 708630 h 725470"/>
                <a:gd name="connsiteX49" fmla="*/ 757226 w 995734"/>
                <a:gd name="connsiteY49" fmla="*/ 724738 h 725470"/>
                <a:gd name="connsiteX50" fmla="*/ 682049 w 995734"/>
                <a:gd name="connsiteY50" fmla="*/ 719423 h 725470"/>
                <a:gd name="connsiteX51" fmla="*/ 564843 w 995734"/>
                <a:gd name="connsiteY51" fmla="*/ 676570 h 725470"/>
                <a:gd name="connsiteX52" fmla="*/ 379034 w 995734"/>
                <a:gd name="connsiteY52" fmla="*/ 630197 h 725470"/>
                <a:gd name="connsiteX53" fmla="*/ 324468 w 995734"/>
                <a:gd name="connsiteY53" fmla="*/ 599893 h 725470"/>
                <a:gd name="connsiteX54" fmla="*/ 312452 w 995734"/>
                <a:gd name="connsiteY54" fmla="*/ 590391 h 725470"/>
                <a:gd name="connsiteX55" fmla="*/ 302570 w 995734"/>
                <a:gd name="connsiteY55" fmla="*/ 591472 h 725470"/>
                <a:gd name="connsiteX56" fmla="*/ 230911 w 995734"/>
                <a:gd name="connsiteY56" fmla="*/ 535738 h 725470"/>
                <a:gd name="connsiteX57" fmla="*/ 148125 w 995734"/>
                <a:gd name="connsiteY57" fmla="*/ 551719 h 725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995734" h="725470">
                  <a:moveTo>
                    <a:pt x="148125" y="551719"/>
                  </a:moveTo>
                  <a:cubicBezTo>
                    <a:pt x="121052" y="542297"/>
                    <a:pt x="96698" y="518889"/>
                    <a:pt x="81654" y="483787"/>
                  </a:cubicBezTo>
                  <a:cubicBezTo>
                    <a:pt x="52099" y="488401"/>
                    <a:pt x="24348" y="463959"/>
                    <a:pt x="16029" y="425975"/>
                  </a:cubicBezTo>
                  <a:cubicBezTo>
                    <a:pt x="10004" y="398493"/>
                    <a:pt x="15331" y="368834"/>
                    <a:pt x="30052" y="347939"/>
                  </a:cubicBezTo>
                  <a:cubicBezTo>
                    <a:pt x="9165" y="331549"/>
                    <a:pt x="-2467" y="300096"/>
                    <a:pt x="441" y="267876"/>
                  </a:cubicBezTo>
                  <a:lnTo>
                    <a:pt x="16313" y="224685"/>
                  </a:lnTo>
                  <a:lnTo>
                    <a:pt x="13413" y="217935"/>
                  </a:lnTo>
                  <a:cubicBezTo>
                    <a:pt x="9365" y="196219"/>
                    <a:pt x="19396" y="178915"/>
                    <a:pt x="40529" y="167617"/>
                  </a:cubicBezTo>
                  <a:lnTo>
                    <a:pt x="57095" y="162502"/>
                  </a:lnTo>
                  <a:lnTo>
                    <a:pt x="58518" y="140153"/>
                  </a:lnTo>
                  <a:cubicBezTo>
                    <a:pt x="62634" y="122696"/>
                    <a:pt x="69603" y="106436"/>
                    <a:pt x="79124" y="92647"/>
                  </a:cubicBezTo>
                  <a:cubicBezTo>
                    <a:pt x="94167" y="70869"/>
                    <a:pt x="113883" y="57552"/>
                    <a:pt x="134629" y="53421"/>
                  </a:cubicBezTo>
                  <a:lnTo>
                    <a:pt x="163218" y="54131"/>
                  </a:lnTo>
                  <a:lnTo>
                    <a:pt x="187562" y="44214"/>
                  </a:lnTo>
                  <a:lnTo>
                    <a:pt x="213367" y="43600"/>
                  </a:lnTo>
                  <a:lnTo>
                    <a:pt x="219640" y="34148"/>
                  </a:lnTo>
                  <a:cubicBezTo>
                    <a:pt x="233735" y="21135"/>
                    <a:pt x="250776" y="15109"/>
                    <a:pt x="267625" y="16714"/>
                  </a:cubicBezTo>
                  <a:lnTo>
                    <a:pt x="282529" y="21661"/>
                  </a:lnTo>
                  <a:lnTo>
                    <a:pt x="304922" y="11177"/>
                  </a:lnTo>
                  <a:cubicBezTo>
                    <a:pt x="315436" y="8630"/>
                    <a:pt x="327966" y="7480"/>
                    <a:pt x="342012" y="7847"/>
                  </a:cubicBezTo>
                  <a:lnTo>
                    <a:pt x="346372" y="8392"/>
                  </a:lnTo>
                  <a:lnTo>
                    <a:pt x="360497" y="809"/>
                  </a:lnTo>
                  <a:cubicBezTo>
                    <a:pt x="371430" y="-1259"/>
                    <a:pt x="382355" y="692"/>
                    <a:pt x="392222" y="6089"/>
                  </a:cubicBezTo>
                  <a:lnTo>
                    <a:pt x="405080" y="19242"/>
                  </a:lnTo>
                  <a:lnTo>
                    <a:pt x="424244" y="25628"/>
                  </a:lnTo>
                  <a:lnTo>
                    <a:pt x="443756" y="6808"/>
                  </a:lnTo>
                  <a:cubicBezTo>
                    <a:pt x="453651" y="1448"/>
                    <a:pt x="464418" y="-768"/>
                    <a:pt x="475151" y="444"/>
                  </a:cubicBezTo>
                  <a:cubicBezTo>
                    <a:pt x="482306" y="1251"/>
                    <a:pt x="489447" y="3581"/>
                    <a:pt x="496304" y="7518"/>
                  </a:cubicBezTo>
                  <a:cubicBezTo>
                    <a:pt x="506754" y="13515"/>
                    <a:pt x="515727" y="22792"/>
                    <a:pt x="522589" y="34295"/>
                  </a:cubicBezTo>
                  <a:lnTo>
                    <a:pt x="535089" y="71095"/>
                  </a:lnTo>
                  <a:lnTo>
                    <a:pt x="579223" y="69238"/>
                  </a:lnTo>
                  <a:cubicBezTo>
                    <a:pt x="604256" y="72419"/>
                    <a:pt x="631634" y="79555"/>
                    <a:pt x="658148" y="90238"/>
                  </a:cubicBezTo>
                  <a:cubicBezTo>
                    <a:pt x="720233" y="115262"/>
                    <a:pt x="762414" y="153562"/>
                    <a:pt x="759730" y="182480"/>
                  </a:cubicBezTo>
                  <a:cubicBezTo>
                    <a:pt x="760730" y="183002"/>
                    <a:pt x="761703" y="183530"/>
                    <a:pt x="762703" y="184053"/>
                  </a:cubicBezTo>
                  <a:cubicBezTo>
                    <a:pt x="826173" y="201937"/>
                    <a:pt x="886053" y="231938"/>
                    <a:pt x="926043" y="265874"/>
                  </a:cubicBezTo>
                  <a:cubicBezTo>
                    <a:pt x="989203" y="319485"/>
                    <a:pt x="989561" y="371207"/>
                    <a:pt x="926944" y="390145"/>
                  </a:cubicBezTo>
                  <a:lnTo>
                    <a:pt x="927001" y="390193"/>
                  </a:lnTo>
                  <a:lnTo>
                    <a:pt x="978225" y="432513"/>
                  </a:lnTo>
                  <a:cubicBezTo>
                    <a:pt x="1012635" y="474201"/>
                    <a:pt x="996378" y="510881"/>
                    <a:pt x="929020" y="515842"/>
                  </a:cubicBezTo>
                  <a:lnTo>
                    <a:pt x="929990" y="516622"/>
                  </a:lnTo>
                  <a:lnTo>
                    <a:pt x="972606" y="550900"/>
                  </a:lnTo>
                  <a:cubicBezTo>
                    <a:pt x="982762" y="562766"/>
                    <a:pt x="988244" y="574463"/>
                    <a:pt x="988148" y="584937"/>
                  </a:cubicBezTo>
                  <a:cubicBezTo>
                    <a:pt x="988047" y="596467"/>
                    <a:pt x="981215" y="605668"/>
                    <a:pt x="968957" y="611877"/>
                  </a:cubicBezTo>
                  <a:lnTo>
                    <a:pt x="918706" y="620604"/>
                  </a:lnTo>
                  <a:lnTo>
                    <a:pt x="917206" y="620865"/>
                  </a:lnTo>
                  <a:cubicBezTo>
                    <a:pt x="950571" y="647702"/>
                    <a:pt x="962431" y="674642"/>
                    <a:pt x="951374" y="693535"/>
                  </a:cubicBezTo>
                  <a:cubicBezTo>
                    <a:pt x="947688" y="699833"/>
                    <a:pt x="941455" y="705237"/>
                    <a:pt x="932624" y="709444"/>
                  </a:cubicBezTo>
                  <a:cubicBezTo>
                    <a:pt x="905714" y="722272"/>
                    <a:pt x="858757" y="721929"/>
                    <a:pt x="807529" y="708518"/>
                  </a:cubicBezTo>
                  <a:lnTo>
                    <a:pt x="807180" y="708630"/>
                  </a:lnTo>
                  <a:lnTo>
                    <a:pt x="757226" y="724738"/>
                  </a:lnTo>
                  <a:cubicBezTo>
                    <a:pt x="735653" y="726614"/>
                    <a:pt x="709934" y="724901"/>
                    <a:pt x="682049" y="719423"/>
                  </a:cubicBezTo>
                  <a:cubicBezTo>
                    <a:pt x="641564" y="711478"/>
                    <a:pt x="599872" y="696239"/>
                    <a:pt x="564843" y="676570"/>
                  </a:cubicBezTo>
                  <a:cubicBezTo>
                    <a:pt x="507848" y="675560"/>
                    <a:pt x="439407" y="658475"/>
                    <a:pt x="379034" y="630197"/>
                  </a:cubicBezTo>
                  <a:cubicBezTo>
                    <a:pt x="358969" y="620799"/>
                    <a:pt x="340652" y="610573"/>
                    <a:pt x="324468" y="599893"/>
                  </a:cubicBezTo>
                  <a:lnTo>
                    <a:pt x="312452" y="590391"/>
                  </a:lnTo>
                  <a:lnTo>
                    <a:pt x="302570" y="591472"/>
                  </a:lnTo>
                  <a:cubicBezTo>
                    <a:pt x="274056" y="588707"/>
                    <a:pt x="247383" y="568673"/>
                    <a:pt x="230911" y="535738"/>
                  </a:cubicBezTo>
                  <a:cubicBezTo>
                    <a:pt x="204991" y="556579"/>
                    <a:pt x="175198" y="561142"/>
                    <a:pt x="148125" y="55171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C9AEA2F2-2DFF-2D4A-B144-F2BF29241029}"/>
                </a:ext>
              </a:extLst>
            </p:cNvPr>
            <p:cNvSpPr/>
            <p:nvPr/>
          </p:nvSpPr>
          <p:spPr>
            <a:xfrm>
              <a:off x="2458162" y="2129377"/>
              <a:ext cx="310231" cy="1464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77B5CBC8-6802-5651-23A4-279439A7A503}"/>
              </a:ext>
            </a:extLst>
          </p:cNvPr>
          <p:cNvSpPr txBox="1"/>
          <p:nvPr/>
        </p:nvSpPr>
        <p:spPr>
          <a:xfrm>
            <a:off x="1338921" y="302449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Simeon Carter</a:t>
            </a:r>
          </a:p>
          <a:p>
            <a:r>
              <a:rPr lang="en-US" sz="1100" dirty="0"/>
              <a:t>D&amp;C 52:27; 75:30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F612B25B-9AA5-E063-8AA2-2335D8DCB3D9}"/>
              </a:ext>
            </a:extLst>
          </p:cNvPr>
          <p:cNvGrpSpPr/>
          <p:nvPr/>
        </p:nvGrpSpPr>
        <p:grpSpPr>
          <a:xfrm>
            <a:off x="3547866" y="947957"/>
            <a:ext cx="2249854" cy="5812437"/>
            <a:chOff x="5386486" y="880555"/>
            <a:chExt cx="2249854" cy="5812437"/>
          </a:xfrm>
          <a:solidFill>
            <a:schemeClr val="bg1"/>
          </a:solidFill>
        </p:grpSpPr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90D96C2-65AD-2704-9459-CC1E2C928EE3}"/>
                </a:ext>
              </a:extLst>
            </p:cNvPr>
            <p:cNvSpPr/>
            <p:nvPr/>
          </p:nvSpPr>
          <p:spPr>
            <a:xfrm rot="16200000" flipH="1">
              <a:off x="5798739" y="468302"/>
              <a:ext cx="1413591" cy="2238097"/>
            </a:xfrm>
            <a:custGeom>
              <a:avLst/>
              <a:gdLst>
                <a:gd name="connsiteX0" fmla="*/ 614 w 1413591"/>
                <a:gd name="connsiteY0" fmla="*/ 998148 h 2238097"/>
                <a:gd name="connsiteX1" fmla="*/ 22709 w 1413591"/>
                <a:gd name="connsiteY1" fmla="*/ 1092360 h 2238097"/>
                <a:gd name="connsiteX2" fmla="*/ 18672 w 1413591"/>
                <a:gd name="connsiteY2" fmla="*/ 1107084 h 2238097"/>
                <a:gd name="connsiteX3" fmla="*/ 24401 w 1413591"/>
                <a:gd name="connsiteY3" fmla="*/ 1170485 h 2238097"/>
                <a:gd name="connsiteX4" fmla="*/ 39287 w 1413591"/>
                <a:gd name="connsiteY4" fmla="*/ 1192037 h 2238097"/>
                <a:gd name="connsiteX5" fmla="*/ 28050 w 1413591"/>
                <a:gd name="connsiteY5" fmla="*/ 1239949 h 2238097"/>
                <a:gd name="connsiteX6" fmla="*/ 69271 w 1413591"/>
                <a:gd name="connsiteY6" fmla="*/ 1414590 h 2238097"/>
                <a:gd name="connsiteX7" fmla="*/ 49750 w 1413591"/>
                <a:gd name="connsiteY7" fmla="*/ 1584810 h 2238097"/>
                <a:gd name="connsiteX8" fmla="*/ 141106 w 1413591"/>
                <a:gd name="connsiteY8" fmla="*/ 1710915 h 2238097"/>
                <a:gd name="connsiteX9" fmla="*/ 233640 w 1413591"/>
                <a:gd name="connsiteY9" fmla="*/ 1859094 h 2238097"/>
                <a:gd name="connsiteX10" fmla="*/ 348886 w 1413591"/>
                <a:gd name="connsiteY10" fmla="*/ 1824235 h 2238097"/>
                <a:gd name="connsiteX11" fmla="*/ 448642 w 1413591"/>
                <a:gd name="connsiteY11" fmla="*/ 1945807 h 2238097"/>
                <a:gd name="connsiteX12" fmla="*/ 462398 w 1413591"/>
                <a:gd name="connsiteY12" fmla="*/ 1943449 h 2238097"/>
                <a:gd name="connsiteX13" fmla="*/ 479126 w 1413591"/>
                <a:gd name="connsiteY13" fmla="*/ 1964176 h 2238097"/>
                <a:gd name="connsiteX14" fmla="*/ 555087 w 1413591"/>
                <a:gd name="connsiteY14" fmla="*/ 2030278 h 2238097"/>
                <a:gd name="connsiteX15" fmla="*/ 813750 w 1413591"/>
                <a:gd name="connsiteY15" fmla="*/ 2131431 h 2238097"/>
                <a:gd name="connsiteX16" fmla="*/ 976912 w 1413591"/>
                <a:gd name="connsiteY16" fmla="*/ 2224906 h 2238097"/>
                <a:gd name="connsiteX17" fmla="*/ 1081565 w 1413591"/>
                <a:gd name="connsiteY17" fmla="*/ 2236500 h 2238097"/>
                <a:gd name="connsiteX18" fmla="*/ 1151105 w 1413591"/>
                <a:gd name="connsiteY18" fmla="*/ 2201363 h 2238097"/>
                <a:gd name="connsiteX19" fmla="*/ 1151591 w 1413591"/>
                <a:gd name="connsiteY19" fmla="*/ 2201119 h 2238097"/>
                <a:gd name="connsiteX20" fmla="*/ 1325735 w 1413591"/>
                <a:gd name="connsiteY20" fmla="*/ 2203139 h 2238097"/>
                <a:gd name="connsiteX21" fmla="*/ 1351837 w 1413591"/>
                <a:gd name="connsiteY21" fmla="*/ 2168437 h 2238097"/>
                <a:gd name="connsiteX22" fmla="*/ 1304272 w 1413591"/>
                <a:gd name="connsiteY22" fmla="*/ 2009922 h 2238097"/>
                <a:gd name="connsiteX23" fmla="*/ 1306360 w 1413591"/>
                <a:gd name="connsiteY23" fmla="*/ 2009353 h 2238097"/>
                <a:gd name="connsiteX24" fmla="*/ 1376314 w 1413591"/>
                <a:gd name="connsiteY24" fmla="*/ 1990317 h 2238097"/>
                <a:gd name="connsiteX25" fmla="*/ 1403030 w 1413591"/>
                <a:gd name="connsiteY25" fmla="*/ 1931553 h 2238097"/>
                <a:gd name="connsiteX26" fmla="*/ 1381394 w 1413591"/>
                <a:gd name="connsiteY26" fmla="*/ 1857308 h 2238097"/>
                <a:gd name="connsiteX27" fmla="*/ 1322068 w 1413591"/>
                <a:gd name="connsiteY27" fmla="*/ 1782538 h 2238097"/>
                <a:gd name="connsiteX28" fmla="*/ 1320718 w 1413591"/>
                <a:gd name="connsiteY28" fmla="*/ 1780836 h 2238097"/>
                <a:gd name="connsiteX29" fmla="*/ 1389216 w 1413591"/>
                <a:gd name="connsiteY29" fmla="*/ 1599071 h 2238097"/>
                <a:gd name="connsiteX30" fmla="*/ 1317907 w 1413591"/>
                <a:gd name="connsiteY30" fmla="*/ 1506759 h 2238097"/>
                <a:gd name="connsiteX31" fmla="*/ 1317828 w 1413591"/>
                <a:gd name="connsiteY31" fmla="*/ 1506654 h 2238097"/>
                <a:gd name="connsiteX32" fmla="*/ 1316574 w 1413591"/>
                <a:gd name="connsiteY32" fmla="*/ 1235583 h 2238097"/>
                <a:gd name="connsiteX33" fmla="*/ 1215139 w 1413591"/>
                <a:gd name="connsiteY33" fmla="*/ 1133215 h 2238097"/>
                <a:gd name="connsiteX34" fmla="*/ 1177978 w 1413591"/>
                <a:gd name="connsiteY34" fmla="*/ 1110759 h 2238097"/>
                <a:gd name="connsiteX35" fmla="*/ 1187703 w 1413591"/>
                <a:gd name="connsiteY35" fmla="*/ 1104883 h 2238097"/>
                <a:gd name="connsiteX36" fmla="*/ 1289138 w 1413591"/>
                <a:gd name="connsiteY36" fmla="*/ 1002515 h 2238097"/>
                <a:gd name="connsiteX37" fmla="*/ 1290392 w 1413591"/>
                <a:gd name="connsiteY37" fmla="*/ 731444 h 2238097"/>
                <a:gd name="connsiteX38" fmla="*/ 1290471 w 1413591"/>
                <a:gd name="connsiteY38" fmla="*/ 731339 h 2238097"/>
                <a:gd name="connsiteX39" fmla="*/ 1361780 w 1413591"/>
                <a:gd name="connsiteY39" fmla="*/ 639026 h 2238097"/>
                <a:gd name="connsiteX40" fmla="*/ 1293282 w 1413591"/>
                <a:gd name="connsiteY40" fmla="*/ 457261 h 2238097"/>
                <a:gd name="connsiteX41" fmla="*/ 1294632 w 1413591"/>
                <a:gd name="connsiteY41" fmla="*/ 455559 h 2238097"/>
                <a:gd name="connsiteX42" fmla="*/ 1353957 w 1413591"/>
                <a:gd name="connsiteY42" fmla="*/ 380789 h 2238097"/>
                <a:gd name="connsiteX43" fmla="*/ 1375593 w 1413591"/>
                <a:gd name="connsiteY43" fmla="*/ 306544 h 2238097"/>
                <a:gd name="connsiteX44" fmla="*/ 1348878 w 1413591"/>
                <a:gd name="connsiteY44" fmla="*/ 247780 h 2238097"/>
                <a:gd name="connsiteX45" fmla="*/ 1278924 w 1413591"/>
                <a:gd name="connsiteY45" fmla="*/ 228744 h 2238097"/>
                <a:gd name="connsiteX46" fmla="*/ 1276836 w 1413591"/>
                <a:gd name="connsiteY46" fmla="*/ 228175 h 2238097"/>
                <a:gd name="connsiteX47" fmla="*/ 1324401 w 1413591"/>
                <a:gd name="connsiteY47" fmla="*/ 69660 h 2238097"/>
                <a:gd name="connsiteX48" fmla="*/ 1298299 w 1413591"/>
                <a:gd name="connsiteY48" fmla="*/ 34958 h 2238097"/>
                <a:gd name="connsiteX49" fmla="*/ 1124155 w 1413591"/>
                <a:gd name="connsiteY49" fmla="*/ 36978 h 2238097"/>
                <a:gd name="connsiteX50" fmla="*/ 1123669 w 1413591"/>
                <a:gd name="connsiteY50" fmla="*/ 36734 h 2238097"/>
                <a:gd name="connsiteX51" fmla="*/ 1054129 w 1413591"/>
                <a:gd name="connsiteY51" fmla="*/ 1597 h 2238097"/>
                <a:gd name="connsiteX52" fmla="*/ 949475 w 1413591"/>
                <a:gd name="connsiteY52" fmla="*/ 13191 h 2238097"/>
                <a:gd name="connsiteX53" fmla="*/ 786314 w 1413591"/>
                <a:gd name="connsiteY53" fmla="*/ 106666 h 2238097"/>
                <a:gd name="connsiteX54" fmla="*/ 527650 w 1413591"/>
                <a:gd name="connsiteY54" fmla="*/ 207819 h 2238097"/>
                <a:gd name="connsiteX55" fmla="*/ 451689 w 1413591"/>
                <a:gd name="connsiteY55" fmla="*/ 273921 h 2238097"/>
                <a:gd name="connsiteX56" fmla="*/ 434962 w 1413591"/>
                <a:gd name="connsiteY56" fmla="*/ 294648 h 2238097"/>
                <a:gd name="connsiteX57" fmla="*/ 421205 w 1413591"/>
                <a:gd name="connsiteY57" fmla="*/ 292290 h 2238097"/>
                <a:gd name="connsiteX58" fmla="*/ 321449 w 1413591"/>
                <a:gd name="connsiteY58" fmla="*/ 413862 h 2238097"/>
                <a:gd name="connsiteX59" fmla="*/ 206204 w 1413591"/>
                <a:gd name="connsiteY59" fmla="*/ 379003 h 2238097"/>
                <a:gd name="connsiteX60" fmla="*/ 113670 w 1413591"/>
                <a:gd name="connsiteY60" fmla="*/ 527182 h 2238097"/>
                <a:gd name="connsiteX61" fmla="*/ 22314 w 1413591"/>
                <a:gd name="connsiteY61" fmla="*/ 653287 h 2238097"/>
                <a:gd name="connsiteX62" fmla="*/ 41835 w 1413591"/>
                <a:gd name="connsiteY62" fmla="*/ 823507 h 2238097"/>
                <a:gd name="connsiteX63" fmla="*/ 614 w 1413591"/>
                <a:gd name="connsiteY63" fmla="*/ 998148 h 2238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413591" h="2238097">
                  <a:moveTo>
                    <a:pt x="614" y="998148"/>
                  </a:moveTo>
                  <a:lnTo>
                    <a:pt x="22709" y="1092360"/>
                  </a:lnTo>
                  <a:lnTo>
                    <a:pt x="18672" y="1107084"/>
                  </a:lnTo>
                  <a:cubicBezTo>
                    <a:pt x="15855" y="1130769"/>
                    <a:pt x="17937" y="1152047"/>
                    <a:pt x="24401" y="1170485"/>
                  </a:cubicBezTo>
                  <a:lnTo>
                    <a:pt x="39287" y="1192037"/>
                  </a:lnTo>
                  <a:lnTo>
                    <a:pt x="28050" y="1239949"/>
                  </a:lnTo>
                  <a:cubicBezTo>
                    <a:pt x="24002" y="1310231"/>
                    <a:pt x="40195" y="1378839"/>
                    <a:pt x="69271" y="1414590"/>
                  </a:cubicBezTo>
                  <a:cubicBezTo>
                    <a:pt x="48778" y="1460168"/>
                    <a:pt x="41363" y="1524863"/>
                    <a:pt x="49750" y="1584810"/>
                  </a:cubicBezTo>
                  <a:cubicBezTo>
                    <a:pt x="61331" y="1667664"/>
                    <a:pt x="99963" y="1720979"/>
                    <a:pt x="141106" y="1710915"/>
                  </a:cubicBezTo>
                  <a:cubicBezTo>
                    <a:pt x="162049" y="1787483"/>
                    <a:pt x="195952" y="1838542"/>
                    <a:pt x="233640" y="1859094"/>
                  </a:cubicBezTo>
                  <a:cubicBezTo>
                    <a:pt x="271328" y="1879649"/>
                    <a:pt x="312803" y="1869695"/>
                    <a:pt x="348886" y="1824235"/>
                  </a:cubicBezTo>
                  <a:cubicBezTo>
                    <a:pt x="371816" y="1896076"/>
                    <a:pt x="408947" y="1939776"/>
                    <a:pt x="448642" y="1945807"/>
                  </a:cubicBezTo>
                  <a:lnTo>
                    <a:pt x="462398" y="1943449"/>
                  </a:lnTo>
                  <a:lnTo>
                    <a:pt x="479126" y="1964176"/>
                  </a:lnTo>
                  <a:cubicBezTo>
                    <a:pt x="501655" y="1987472"/>
                    <a:pt x="527154" y="2009778"/>
                    <a:pt x="555087" y="2030278"/>
                  </a:cubicBezTo>
                  <a:cubicBezTo>
                    <a:pt x="639131" y="2091961"/>
                    <a:pt x="734408" y="2129228"/>
                    <a:pt x="813750" y="2131431"/>
                  </a:cubicBezTo>
                  <a:cubicBezTo>
                    <a:pt x="862514" y="2174335"/>
                    <a:pt x="920553" y="2207576"/>
                    <a:pt x="976912" y="2224906"/>
                  </a:cubicBezTo>
                  <a:cubicBezTo>
                    <a:pt x="1015730" y="2236855"/>
                    <a:pt x="1051533" y="2240592"/>
                    <a:pt x="1081565" y="2236500"/>
                  </a:cubicBezTo>
                  <a:lnTo>
                    <a:pt x="1151105" y="2201363"/>
                  </a:lnTo>
                  <a:lnTo>
                    <a:pt x="1151591" y="2201119"/>
                  </a:lnTo>
                  <a:cubicBezTo>
                    <a:pt x="1222906" y="2230372"/>
                    <a:pt x="1288274" y="2231121"/>
                    <a:pt x="1325735" y="2203139"/>
                  </a:cubicBezTo>
                  <a:cubicBezTo>
                    <a:pt x="1338029" y="2193962"/>
                    <a:pt x="1346706" y="2182174"/>
                    <a:pt x="1351837" y="2168437"/>
                  </a:cubicBezTo>
                  <a:cubicBezTo>
                    <a:pt x="1367229" y="2127226"/>
                    <a:pt x="1350719" y="2068461"/>
                    <a:pt x="1304272" y="2009922"/>
                  </a:cubicBezTo>
                  <a:lnTo>
                    <a:pt x="1306360" y="2009353"/>
                  </a:lnTo>
                  <a:lnTo>
                    <a:pt x="1376314" y="1990317"/>
                  </a:lnTo>
                  <a:cubicBezTo>
                    <a:pt x="1393378" y="1976773"/>
                    <a:pt x="1402889" y="1956703"/>
                    <a:pt x="1403030" y="1931553"/>
                  </a:cubicBezTo>
                  <a:cubicBezTo>
                    <a:pt x="1403163" y="1908706"/>
                    <a:pt x="1395532" y="1883191"/>
                    <a:pt x="1381394" y="1857308"/>
                  </a:cubicBezTo>
                  <a:lnTo>
                    <a:pt x="1322068" y="1782538"/>
                  </a:lnTo>
                  <a:lnTo>
                    <a:pt x="1320718" y="1780836"/>
                  </a:lnTo>
                  <a:cubicBezTo>
                    <a:pt x="1414487" y="1770015"/>
                    <a:pt x="1437118" y="1690005"/>
                    <a:pt x="1389216" y="1599071"/>
                  </a:cubicBezTo>
                  <a:lnTo>
                    <a:pt x="1317907" y="1506759"/>
                  </a:lnTo>
                  <a:lnTo>
                    <a:pt x="1317828" y="1506654"/>
                  </a:lnTo>
                  <a:cubicBezTo>
                    <a:pt x="1404997" y="1465345"/>
                    <a:pt x="1404498" y="1352524"/>
                    <a:pt x="1316574" y="1235583"/>
                  </a:cubicBezTo>
                  <a:cubicBezTo>
                    <a:pt x="1288739" y="1198570"/>
                    <a:pt x="1253982" y="1163704"/>
                    <a:pt x="1215139" y="1133215"/>
                  </a:cubicBezTo>
                  <a:lnTo>
                    <a:pt x="1177978" y="1110759"/>
                  </a:lnTo>
                  <a:lnTo>
                    <a:pt x="1187703" y="1104883"/>
                  </a:lnTo>
                  <a:cubicBezTo>
                    <a:pt x="1226546" y="1074393"/>
                    <a:pt x="1261303" y="1039527"/>
                    <a:pt x="1289138" y="1002515"/>
                  </a:cubicBezTo>
                  <a:cubicBezTo>
                    <a:pt x="1377062" y="885574"/>
                    <a:pt x="1377560" y="772753"/>
                    <a:pt x="1290392" y="731444"/>
                  </a:cubicBezTo>
                  <a:lnTo>
                    <a:pt x="1290471" y="731339"/>
                  </a:lnTo>
                  <a:lnTo>
                    <a:pt x="1361780" y="639026"/>
                  </a:lnTo>
                  <a:cubicBezTo>
                    <a:pt x="1409682" y="548092"/>
                    <a:pt x="1387050" y="468082"/>
                    <a:pt x="1293282" y="457261"/>
                  </a:cubicBezTo>
                  <a:lnTo>
                    <a:pt x="1294632" y="455559"/>
                  </a:lnTo>
                  <a:lnTo>
                    <a:pt x="1353957" y="380789"/>
                  </a:lnTo>
                  <a:cubicBezTo>
                    <a:pt x="1368096" y="354906"/>
                    <a:pt x="1375727" y="329391"/>
                    <a:pt x="1375593" y="306544"/>
                  </a:cubicBezTo>
                  <a:cubicBezTo>
                    <a:pt x="1375453" y="281394"/>
                    <a:pt x="1365942" y="261324"/>
                    <a:pt x="1348878" y="247780"/>
                  </a:cubicBezTo>
                  <a:lnTo>
                    <a:pt x="1278924" y="228744"/>
                  </a:lnTo>
                  <a:lnTo>
                    <a:pt x="1276836" y="228175"/>
                  </a:lnTo>
                  <a:cubicBezTo>
                    <a:pt x="1323283" y="169636"/>
                    <a:pt x="1339793" y="110871"/>
                    <a:pt x="1324401" y="69660"/>
                  </a:cubicBezTo>
                  <a:cubicBezTo>
                    <a:pt x="1319269" y="55923"/>
                    <a:pt x="1310592" y="44135"/>
                    <a:pt x="1298299" y="34958"/>
                  </a:cubicBezTo>
                  <a:cubicBezTo>
                    <a:pt x="1260838" y="6976"/>
                    <a:pt x="1195469" y="7725"/>
                    <a:pt x="1124155" y="36978"/>
                  </a:cubicBezTo>
                  <a:lnTo>
                    <a:pt x="1123669" y="36734"/>
                  </a:lnTo>
                  <a:lnTo>
                    <a:pt x="1054129" y="1597"/>
                  </a:lnTo>
                  <a:cubicBezTo>
                    <a:pt x="1024097" y="-2495"/>
                    <a:pt x="988294" y="1242"/>
                    <a:pt x="949475" y="13191"/>
                  </a:cubicBezTo>
                  <a:cubicBezTo>
                    <a:pt x="893116" y="30521"/>
                    <a:pt x="835077" y="63762"/>
                    <a:pt x="786314" y="106666"/>
                  </a:cubicBezTo>
                  <a:cubicBezTo>
                    <a:pt x="706971" y="108869"/>
                    <a:pt x="611695" y="146136"/>
                    <a:pt x="527650" y="207819"/>
                  </a:cubicBezTo>
                  <a:cubicBezTo>
                    <a:pt x="499718" y="228319"/>
                    <a:pt x="474219" y="250625"/>
                    <a:pt x="451689" y="273921"/>
                  </a:cubicBezTo>
                  <a:lnTo>
                    <a:pt x="434962" y="294648"/>
                  </a:lnTo>
                  <a:lnTo>
                    <a:pt x="421205" y="292290"/>
                  </a:lnTo>
                  <a:cubicBezTo>
                    <a:pt x="381511" y="298321"/>
                    <a:pt x="344380" y="342021"/>
                    <a:pt x="321449" y="413862"/>
                  </a:cubicBezTo>
                  <a:cubicBezTo>
                    <a:pt x="285366" y="368402"/>
                    <a:pt x="243892" y="358448"/>
                    <a:pt x="206204" y="379003"/>
                  </a:cubicBezTo>
                  <a:cubicBezTo>
                    <a:pt x="168516" y="399555"/>
                    <a:pt x="134613" y="450614"/>
                    <a:pt x="113670" y="527182"/>
                  </a:cubicBezTo>
                  <a:cubicBezTo>
                    <a:pt x="72527" y="517118"/>
                    <a:pt x="33895" y="570433"/>
                    <a:pt x="22314" y="653287"/>
                  </a:cubicBezTo>
                  <a:cubicBezTo>
                    <a:pt x="13926" y="713234"/>
                    <a:pt x="21342" y="777929"/>
                    <a:pt x="41835" y="823507"/>
                  </a:cubicBezTo>
                  <a:cubicBezTo>
                    <a:pt x="12758" y="859259"/>
                    <a:pt x="-3434" y="927867"/>
                    <a:pt x="614" y="99814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7732CD60-3EF2-21F3-5E37-5A53601D46AC}"/>
                </a:ext>
              </a:extLst>
            </p:cNvPr>
            <p:cNvSpPr/>
            <p:nvPr/>
          </p:nvSpPr>
          <p:spPr>
            <a:xfrm rot="2843460">
              <a:off x="5870861" y="5998783"/>
              <a:ext cx="393592" cy="7502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86FA0EFC-4861-B0ED-2E6A-CA53F353B743}"/>
                </a:ext>
              </a:extLst>
            </p:cNvPr>
            <p:cNvSpPr/>
            <p:nvPr/>
          </p:nvSpPr>
          <p:spPr>
            <a:xfrm rot="19900530">
              <a:off x="6661280" y="6035056"/>
              <a:ext cx="421540" cy="65793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35E1D6F-04A9-35C0-CFDA-F1CE71A2D602}"/>
                </a:ext>
              </a:extLst>
            </p:cNvPr>
            <p:cNvSpPr/>
            <p:nvPr/>
          </p:nvSpPr>
          <p:spPr>
            <a:xfrm>
              <a:off x="5388800" y="3843850"/>
              <a:ext cx="407470" cy="5097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9C128FE8-6134-2070-C50E-979F0924B15B}"/>
                </a:ext>
              </a:extLst>
            </p:cNvPr>
            <p:cNvSpPr/>
            <p:nvPr/>
          </p:nvSpPr>
          <p:spPr>
            <a:xfrm rot="20689303">
              <a:off x="7288636" y="3863926"/>
              <a:ext cx="347704" cy="5097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rapezoid 73">
              <a:extLst>
                <a:ext uri="{FF2B5EF4-FFF2-40B4-BE49-F238E27FC236}">
                  <a16:creationId xmlns:a16="http://schemas.microsoft.com/office/drawing/2014/main" id="{171F1E82-8114-78C6-3CBE-DD36FE477A96}"/>
                </a:ext>
              </a:extLst>
            </p:cNvPr>
            <p:cNvSpPr/>
            <p:nvPr/>
          </p:nvSpPr>
          <p:spPr>
            <a:xfrm rot="19927691">
              <a:off x="6486021" y="2514132"/>
              <a:ext cx="965861" cy="1732926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rapezoid 74">
              <a:extLst>
                <a:ext uri="{FF2B5EF4-FFF2-40B4-BE49-F238E27FC236}">
                  <a16:creationId xmlns:a16="http://schemas.microsoft.com/office/drawing/2014/main" id="{529C5625-2E4E-0D95-E74F-DCEAE7C598E0}"/>
                </a:ext>
              </a:extLst>
            </p:cNvPr>
            <p:cNvSpPr/>
            <p:nvPr/>
          </p:nvSpPr>
          <p:spPr>
            <a:xfrm rot="1600380">
              <a:off x="5546130" y="2455182"/>
              <a:ext cx="965861" cy="1750388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12499FB0-3F63-41EA-7A0D-B4C0DEEC7890}"/>
                </a:ext>
              </a:extLst>
            </p:cNvPr>
            <p:cNvSpPr/>
            <p:nvPr/>
          </p:nvSpPr>
          <p:spPr>
            <a:xfrm>
              <a:off x="5789056" y="2433619"/>
              <a:ext cx="1421683" cy="217591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5695EB5F-FF88-5045-F893-DF92ADA2DF52}"/>
                </a:ext>
              </a:extLst>
            </p:cNvPr>
            <p:cNvSpPr/>
            <p:nvPr/>
          </p:nvSpPr>
          <p:spPr>
            <a:xfrm rot="10800000">
              <a:off x="5912421" y="2266708"/>
              <a:ext cx="1094132" cy="724427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87F3909-8280-BCCE-F3F0-A9DB7705BDF2}"/>
                </a:ext>
              </a:extLst>
            </p:cNvPr>
            <p:cNvCxnSpPr>
              <a:cxnSpLocks/>
            </p:cNvCxnSpPr>
            <p:nvPr/>
          </p:nvCxnSpPr>
          <p:spPr>
            <a:xfrm>
              <a:off x="6459458" y="2968387"/>
              <a:ext cx="2" cy="1722104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rapezoid 80">
              <a:extLst>
                <a:ext uri="{FF2B5EF4-FFF2-40B4-BE49-F238E27FC236}">
                  <a16:creationId xmlns:a16="http://schemas.microsoft.com/office/drawing/2014/main" id="{7F7B6CF8-F0C4-EA5D-E8DE-499CABE91823}"/>
                </a:ext>
              </a:extLst>
            </p:cNvPr>
            <p:cNvSpPr/>
            <p:nvPr/>
          </p:nvSpPr>
          <p:spPr>
            <a:xfrm>
              <a:off x="5715385" y="4467042"/>
              <a:ext cx="1583349" cy="1873827"/>
            </a:xfrm>
            <a:prstGeom prst="trapezoid">
              <a:avLst>
                <a:gd name="adj" fmla="val 9141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ounded Rectangle 53">
              <a:extLst>
                <a:ext uri="{FF2B5EF4-FFF2-40B4-BE49-F238E27FC236}">
                  <a16:creationId xmlns:a16="http://schemas.microsoft.com/office/drawing/2014/main" id="{91606E06-5774-A747-906A-AF97FDC16897}"/>
                </a:ext>
              </a:extLst>
            </p:cNvPr>
            <p:cNvSpPr/>
            <p:nvPr/>
          </p:nvSpPr>
          <p:spPr>
            <a:xfrm>
              <a:off x="5789056" y="4403237"/>
              <a:ext cx="1421683" cy="206296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ame 82">
              <a:extLst>
                <a:ext uri="{FF2B5EF4-FFF2-40B4-BE49-F238E27FC236}">
                  <a16:creationId xmlns:a16="http://schemas.microsoft.com/office/drawing/2014/main" id="{2E307EEE-AD3B-E8B4-A5FC-F9022DB1D708}"/>
                </a:ext>
              </a:extLst>
            </p:cNvPr>
            <p:cNvSpPr/>
            <p:nvPr/>
          </p:nvSpPr>
          <p:spPr>
            <a:xfrm>
              <a:off x="6332384" y="4390790"/>
              <a:ext cx="308936" cy="262643"/>
            </a:xfrm>
            <a:prstGeom prst="fram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95AAA6CA-6EC5-B920-839E-4D615184AE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46972" y="5090477"/>
              <a:ext cx="18436" cy="125797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BEF16D1D-8386-ACBE-B20C-1A171542223A}"/>
                </a:ext>
              </a:extLst>
            </p:cNvPr>
            <p:cNvSpPr/>
            <p:nvPr/>
          </p:nvSpPr>
          <p:spPr>
            <a:xfrm rot="15289222">
              <a:off x="6095799" y="3097574"/>
              <a:ext cx="764125" cy="467444"/>
            </a:xfrm>
            <a:custGeom>
              <a:avLst/>
              <a:gdLst>
                <a:gd name="connsiteX0" fmla="*/ 841478 w 847967"/>
                <a:gd name="connsiteY0" fmla="*/ 382375 h 518733"/>
                <a:gd name="connsiteX1" fmla="*/ 614901 w 847967"/>
                <a:gd name="connsiteY1" fmla="*/ 512244 h 518733"/>
                <a:gd name="connsiteX2" fmla="*/ 549328 w 847967"/>
                <a:gd name="connsiteY2" fmla="*/ 479417 h 518733"/>
                <a:gd name="connsiteX3" fmla="*/ 509272 w 847967"/>
                <a:gd name="connsiteY3" fmla="*/ 433064 h 518733"/>
                <a:gd name="connsiteX4" fmla="*/ 508538 w 847967"/>
                <a:gd name="connsiteY4" fmla="*/ 433950 h 518733"/>
                <a:gd name="connsiteX5" fmla="*/ 254269 w 847967"/>
                <a:gd name="connsiteY5" fmla="*/ 433950 h 518733"/>
                <a:gd name="connsiteX6" fmla="*/ 0 w 847967"/>
                <a:gd name="connsiteY6" fmla="*/ 433950 h 518733"/>
                <a:gd name="connsiteX7" fmla="*/ 127135 w 847967"/>
                <a:gd name="connsiteY7" fmla="*/ 280566 h 518733"/>
                <a:gd name="connsiteX8" fmla="*/ 381404 w 847967"/>
                <a:gd name="connsiteY8" fmla="*/ 280566 h 518733"/>
                <a:gd name="connsiteX9" fmla="*/ 413187 w 847967"/>
                <a:gd name="connsiteY9" fmla="*/ 271579 h 518733"/>
                <a:gd name="connsiteX10" fmla="*/ 435334 w 847967"/>
                <a:gd name="connsiteY10" fmla="*/ 270684 h 518733"/>
                <a:gd name="connsiteX11" fmla="*/ 422170 w 847967"/>
                <a:gd name="connsiteY11" fmla="*/ 259958 h 518733"/>
                <a:gd name="connsiteX12" fmla="*/ 312063 w 847967"/>
                <a:gd name="connsiteY12" fmla="*/ 196399 h 518733"/>
                <a:gd name="connsiteX13" fmla="*/ 91850 w 847967"/>
                <a:gd name="connsiteY13" fmla="*/ 69280 h 518733"/>
                <a:gd name="connsiteX14" fmla="*/ 278639 w 847967"/>
                <a:gd name="connsiteY14" fmla="*/ 0 h 518733"/>
                <a:gd name="connsiteX15" fmla="*/ 498852 w 847967"/>
                <a:gd name="connsiteY15" fmla="*/ 127118 h 518733"/>
                <a:gd name="connsiteX16" fmla="*/ 559040 w 847967"/>
                <a:gd name="connsiteY16" fmla="*/ 150002 h 518733"/>
                <a:gd name="connsiteX17" fmla="*/ 583294 w 847967"/>
                <a:gd name="connsiteY17" fmla="*/ 169764 h 518733"/>
                <a:gd name="connsiteX18" fmla="*/ 638437 w 847967"/>
                <a:gd name="connsiteY18" fmla="*/ 150982 h 518733"/>
                <a:gd name="connsiteX19" fmla="*/ 711609 w 847967"/>
                <a:gd name="connsiteY19" fmla="*/ 155798 h 518733"/>
                <a:gd name="connsiteX20" fmla="*/ 841478 w 847967"/>
                <a:gd name="connsiteY20" fmla="*/ 382375 h 518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47967" h="518733">
                  <a:moveTo>
                    <a:pt x="841478" y="382375"/>
                  </a:moveTo>
                  <a:cubicBezTo>
                    <a:pt x="814773" y="480805"/>
                    <a:pt x="713330" y="538949"/>
                    <a:pt x="614901" y="512244"/>
                  </a:cubicBezTo>
                  <a:cubicBezTo>
                    <a:pt x="590293" y="505568"/>
                    <a:pt x="568204" y="494220"/>
                    <a:pt x="549328" y="479417"/>
                  </a:cubicBezTo>
                  <a:lnTo>
                    <a:pt x="509272" y="433064"/>
                  </a:lnTo>
                  <a:lnTo>
                    <a:pt x="508538" y="433950"/>
                  </a:lnTo>
                  <a:cubicBezTo>
                    <a:pt x="423782" y="470470"/>
                    <a:pt x="339026" y="397430"/>
                    <a:pt x="254269" y="433950"/>
                  </a:cubicBezTo>
                  <a:cubicBezTo>
                    <a:pt x="169513" y="470470"/>
                    <a:pt x="84756" y="397430"/>
                    <a:pt x="0" y="433950"/>
                  </a:cubicBezTo>
                  <a:lnTo>
                    <a:pt x="127135" y="280566"/>
                  </a:lnTo>
                  <a:cubicBezTo>
                    <a:pt x="211891" y="244046"/>
                    <a:pt x="296647" y="317086"/>
                    <a:pt x="381404" y="280566"/>
                  </a:cubicBezTo>
                  <a:cubicBezTo>
                    <a:pt x="391999" y="276001"/>
                    <a:pt x="402593" y="273148"/>
                    <a:pt x="413187" y="271579"/>
                  </a:cubicBezTo>
                  <a:lnTo>
                    <a:pt x="435334" y="270684"/>
                  </a:lnTo>
                  <a:lnTo>
                    <a:pt x="422170" y="259958"/>
                  </a:lnTo>
                  <a:cubicBezTo>
                    <a:pt x="390032" y="230864"/>
                    <a:pt x="357894" y="201771"/>
                    <a:pt x="312063" y="196399"/>
                  </a:cubicBezTo>
                  <a:cubicBezTo>
                    <a:pt x="220401" y="185655"/>
                    <a:pt x="183512" y="80024"/>
                    <a:pt x="91850" y="69280"/>
                  </a:cubicBezTo>
                  <a:lnTo>
                    <a:pt x="278639" y="0"/>
                  </a:lnTo>
                  <a:cubicBezTo>
                    <a:pt x="370301" y="10744"/>
                    <a:pt x="407190" y="116373"/>
                    <a:pt x="498852" y="127118"/>
                  </a:cubicBezTo>
                  <a:cubicBezTo>
                    <a:pt x="521767" y="129804"/>
                    <a:pt x="541260" y="138420"/>
                    <a:pt x="559040" y="150002"/>
                  </a:cubicBezTo>
                  <a:lnTo>
                    <a:pt x="583294" y="169764"/>
                  </a:lnTo>
                  <a:lnTo>
                    <a:pt x="638437" y="150982"/>
                  </a:lnTo>
                  <a:cubicBezTo>
                    <a:pt x="662206" y="147749"/>
                    <a:pt x="687001" y="149122"/>
                    <a:pt x="711609" y="155798"/>
                  </a:cubicBezTo>
                  <a:cubicBezTo>
                    <a:pt x="810038" y="182503"/>
                    <a:pt x="868183" y="283946"/>
                    <a:pt x="841478" y="382375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Parallelogram 77">
              <a:extLst>
                <a:ext uri="{FF2B5EF4-FFF2-40B4-BE49-F238E27FC236}">
                  <a16:creationId xmlns:a16="http://schemas.microsoft.com/office/drawing/2014/main" id="{099D8BF6-0C81-2CDF-217E-29DFD71B4C2B}"/>
                </a:ext>
              </a:extLst>
            </p:cNvPr>
            <p:cNvSpPr/>
            <p:nvPr/>
          </p:nvSpPr>
          <p:spPr>
            <a:xfrm rot="13918828" flipV="1">
              <a:off x="5788172" y="2738757"/>
              <a:ext cx="847590" cy="292465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Parallelogram 88">
              <a:extLst>
                <a:ext uri="{FF2B5EF4-FFF2-40B4-BE49-F238E27FC236}">
                  <a16:creationId xmlns:a16="http://schemas.microsoft.com/office/drawing/2014/main" id="{D4583479-7DE1-3972-66A4-81F4B1F7D8C1}"/>
                </a:ext>
              </a:extLst>
            </p:cNvPr>
            <p:cNvSpPr/>
            <p:nvPr/>
          </p:nvSpPr>
          <p:spPr>
            <a:xfrm rot="7681172" flipH="1" flipV="1">
              <a:off x="6284403" y="2748312"/>
              <a:ext cx="847590" cy="292465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490EFFB2-5C6E-C814-E369-5A624E9425F0}"/>
                </a:ext>
              </a:extLst>
            </p:cNvPr>
            <p:cNvSpPr/>
            <p:nvPr/>
          </p:nvSpPr>
          <p:spPr>
            <a:xfrm>
              <a:off x="5768380" y="1082116"/>
              <a:ext cx="1397458" cy="15867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CE0C1222-DA72-DA2D-3369-C19ED652CA13}"/>
              </a:ext>
            </a:extLst>
          </p:cNvPr>
          <p:cNvSpPr txBox="1"/>
          <p:nvPr/>
        </p:nvSpPr>
        <p:spPr>
          <a:xfrm>
            <a:off x="4004555" y="341798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S. Carter</a:t>
            </a:r>
          </a:p>
          <a:p>
            <a:r>
              <a:rPr lang="en-US" sz="1100" dirty="0"/>
              <a:t>D&amp;C 102:3, 34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0EACEE8-A10B-4C0A-8223-061854275D44}"/>
              </a:ext>
            </a:extLst>
          </p:cNvPr>
          <p:cNvSpPr txBox="1"/>
          <p:nvPr/>
        </p:nvSpPr>
        <p:spPr>
          <a:xfrm>
            <a:off x="7404519" y="348775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Jared Carter</a:t>
            </a:r>
          </a:p>
          <a:p>
            <a:r>
              <a:rPr lang="en-US" sz="1100" dirty="0"/>
              <a:t>D&amp;C 52:38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88D9C97D-4EC6-ED6D-8D8C-C0ABA8EE1F7A}"/>
              </a:ext>
            </a:extLst>
          </p:cNvPr>
          <p:cNvGrpSpPr/>
          <p:nvPr/>
        </p:nvGrpSpPr>
        <p:grpSpPr>
          <a:xfrm>
            <a:off x="6936929" y="1001961"/>
            <a:ext cx="2181305" cy="5738888"/>
            <a:chOff x="9386317" y="591228"/>
            <a:chExt cx="2181305" cy="5738888"/>
          </a:xfrm>
          <a:solidFill>
            <a:schemeClr val="bg1"/>
          </a:solidFill>
        </p:grpSpPr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48773BC-1CCE-82CA-C716-3F5FFA9B8C09}"/>
                </a:ext>
              </a:extLst>
            </p:cNvPr>
            <p:cNvSpPr/>
            <p:nvPr/>
          </p:nvSpPr>
          <p:spPr>
            <a:xfrm rot="16200000">
              <a:off x="9757357" y="496975"/>
              <a:ext cx="1413591" cy="1602097"/>
            </a:xfrm>
            <a:custGeom>
              <a:avLst/>
              <a:gdLst>
                <a:gd name="connsiteX0" fmla="*/ 874128 w 894415"/>
                <a:gd name="connsiteY0" fmla="*/ 587482 h 1294971"/>
                <a:gd name="connsiteX1" fmla="*/ 861263 w 894415"/>
                <a:gd name="connsiteY1" fmla="*/ 715172 h 1294971"/>
                <a:gd name="connsiteX2" fmla="*/ 861782 w 894415"/>
                <a:gd name="connsiteY2" fmla="*/ 718240 h 1294971"/>
                <a:gd name="connsiteX3" fmla="*/ 893905 w 894415"/>
                <a:gd name="connsiteY3" fmla="*/ 884018 h 1294971"/>
                <a:gd name="connsiteX4" fmla="*/ 795753 w 894415"/>
                <a:gd name="connsiteY4" fmla="*/ 958561 h 1294971"/>
                <a:gd name="connsiteX5" fmla="*/ 795749 w 894415"/>
                <a:gd name="connsiteY5" fmla="*/ 958630 h 1294971"/>
                <a:gd name="connsiteX6" fmla="*/ 792592 w 894415"/>
                <a:gd name="connsiteY6" fmla="*/ 1020526 h 1294971"/>
                <a:gd name="connsiteX7" fmla="*/ 697168 w 894415"/>
                <a:gd name="connsiteY7" fmla="*/ 1034795 h 1294971"/>
                <a:gd name="connsiteX8" fmla="*/ 697125 w 894415"/>
                <a:gd name="connsiteY8" fmla="*/ 1035954 h 1294971"/>
                <a:gd name="connsiteX9" fmla="*/ 695237 w 894415"/>
                <a:gd name="connsiteY9" fmla="*/ 1086895 h 1294971"/>
                <a:gd name="connsiteX10" fmla="*/ 677447 w 894415"/>
                <a:gd name="connsiteY10" fmla="*/ 1118279 h 1294971"/>
                <a:gd name="connsiteX11" fmla="*/ 644645 w 894415"/>
                <a:gd name="connsiteY11" fmla="*/ 1120539 h 1294971"/>
                <a:gd name="connsiteX12" fmla="*/ 607842 w 894415"/>
                <a:gd name="connsiteY12" fmla="*/ 1089696 h 1294971"/>
                <a:gd name="connsiteX13" fmla="*/ 606744 w 894415"/>
                <a:gd name="connsiteY13" fmla="*/ 1088775 h 1294971"/>
                <a:gd name="connsiteX14" fmla="*/ 569346 w 894415"/>
                <a:gd name="connsiteY14" fmla="*/ 1156488 h 1294971"/>
                <a:gd name="connsiteX15" fmla="*/ 545566 w 894415"/>
                <a:gd name="connsiteY15" fmla="*/ 1152504 h 1294971"/>
                <a:gd name="connsiteX16" fmla="*/ 532343 w 894415"/>
                <a:gd name="connsiteY16" fmla="*/ 1141463 h 1294971"/>
                <a:gd name="connsiteX17" fmla="*/ 522940 w 894415"/>
                <a:gd name="connsiteY17" fmla="*/ 1142410 h 1294971"/>
                <a:gd name="connsiteX18" fmla="*/ 494095 w 894415"/>
                <a:gd name="connsiteY18" fmla="*/ 1127833 h 1294971"/>
                <a:gd name="connsiteX19" fmla="*/ 466292 w 894415"/>
                <a:gd name="connsiteY19" fmla="*/ 1281931 h 1294971"/>
                <a:gd name="connsiteX20" fmla="*/ 346342 w 894415"/>
                <a:gd name="connsiteY20" fmla="*/ 1226223 h 1294971"/>
                <a:gd name="connsiteX21" fmla="*/ 179699 w 894415"/>
                <a:gd name="connsiteY21" fmla="*/ 1184663 h 1294971"/>
                <a:gd name="connsiteX22" fmla="*/ 91003 w 894415"/>
                <a:gd name="connsiteY22" fmla="*/ 1111316 h 1294971"/>
                <a:gd name="connsiteX23" fmla="*/ 70081 w 894415"/>
                <a:gd name="connsiteY23" fmla="*/ 984635 h 1294971"/>
                <a:gd name="connsiteX24" fmla="*/ 6249 w 894415"/>
                <a:gd name="connsiteY24" fmla="*/ 866530 h 1294971"/>
                <a:gd name="connsiteX25" fmla="*/ 26929 w 894415"/>
                <a:gd name="connsiteY25" fmla="*/ 739871 h 1294971"/>
                <a:gd name="connsiteX26" fmla="*/ 26599 w 894415"/>
                <a:gd name="connsiteY26" fmla="*/ 736777 h 1294971"/>
                <a:gd name="connsiteX27" fmla="*/ 4714 w 894415"/>
                <a:gd name="connsiteY27" fmla="*/ 569339 h 1294971"/>
                <a:gd name="connsiteX28" fmla="*/ 17807 w 894415"/>
                <a:gd name="connsiteY28" fmla="*/ 521119 h 1294971"/>
                <a:gd name="connsiteX29" fmla="*/ 20420 w 894415"/>
                <a:gd name="connsiteY29" fmla="*/ 517885 h 1294971"/>
                <a:gd name="connsiteX30" fmla="*/ 18467 w 894415"/>
                <a:gd name="connsiteY30" fmla="*/ 513297 h 1294971"/>
                <a:gd name="connsiteX31" fmla="*/ 12585 w 894415"/>
                <a:gd name="connsiteY31" fmla="*/ 438116 h 1294971"/>
                <a:gd name="connsiteX32" fmla="*/ 66662 w 894415"/>
                <a:gd name="connsiteY32" fmla="*/ 321729 h 1294971"/>
                <a:gd name="connsiteX33" fmla="*/ 67179 w 894415"/>
                <a:gd name="connsiteY33" fmla="*/ 318661 h 1294971"/>
                <a:gd name="connsiteX34" fmla="*/ 91268 w 894415"/>
                <a:gd name="connsiteY34" fmla="*/ 151526 h 1294971"/>
                <a:gd name="connsiteX35" fmla="*/ 208453 w 894415"/>
                <a:gd name="connsiteY35" fmla="*/ 113343 h 1294971"/>
                <a:gd name="connsiteX36" fmla="*/ 208479 w 894415"/>
                <a:gd name="connsiteY36" fmla="*/ 113278 h 1294971"/>
                <a:gd name="connsiteX37" fmla="*/ 231784 w 894415"/>
                <a:gd name="connsiteY37" fmla="*/ 55850 h 1294971"/>
                <a:gd name="connsiteX38" fmla="*/ 326603 w 894415"/>
                <a:gd name="connsiteY38" fmla="*/ 73703 h 1294971"/>
                <a:gd name="connsiteX39" fmla="*/ 327024 w 894415"/>
                <a:gd name="connsiteY39" fmla="*/ 72622 h 1294971"/>
                <a:gd name="connsiteX40" fmla="*/ 345533 w 894415"/>
                <a:gd name="connsiteY40" fmla="*/ 25125 h 1294971"/>
                <a:gd name="connsiteX41" fmla="*/ 372641 w 894415"/>
                <a:gd name="connsiteY41" fmla="*/ 1322 h 1294971"/>
                <a:gd name="connsiteX42" fmla="*/ 404366 w 894415"/>
                <a:gd name="connsiteY42" fmla="*/ 9958 h 1294971"/>
                <a:gd name="connsiteX43" fmla="*/ 429002 w 894415"/>
                <a:gd name="connsiteY43" fmla="*/ 51175 h 1294971"/>
                <a:gd name="connsiteX44" fmla="*/ 429738 w 894415"/>
                <a:gd name="connsiteY44" fmla="*/ 52405 h 1294971"/>
                <a:gd name="connsiteX45" fmla="*/ 487295 w 894415"/>
                <a:gd name="connsiteY45" fmla="*/ 725 h 1294971"/>
                <a:gd name="connsiteX46" fmla="*/ 508448 w 894415"/>
                <a:gd name="connsiteY46" fmla="*/ 12296 h 1294971"/>
                <a:gd name="connsiteX47" fmla="*/ 548363 w 894415"/>
                <a:gd name="connsiteY47" fmla="*/ 121718 h 1294971"/>
                <a:gd name="connsiteX48" fmla="*/ 548583 w 894415"/>
                <a:gd name="connsiteY48" fmla="*/ 121989 h 1294971"/>
                <a:gd name="connsiteX49" fmla="*/ 580099 w 894415"/>
                <a:gd name="connsiteY49" fmla="*/ 160725 h 1294971"/>
                <a:gd name="connsiteX50" fmla="*/ 592268 w 894415"/>
                <a:gd name="connsiteY50" fmla="*/ 202679 h 1294971"/>
                <a:gd name="connsiteX51" fmla="*/ 630932 w 894415"/>
                <a:gd name="connsiteY51" fmla="*/ 222679 h 1294971"/>
                <a:gd name="connsiteX52" fmla="*/ 681475 w 894415"/>
                <a:gd name="connsiteY52" fmla="*/ 280597 h 1294971"/>
                <a:gd name="connsiteX53" fmla="*/ 774506 w 894415"/>
                <a:gd name="connsiteY53" fmla="*/ 348361 h 1294971"/>
                <a:gd name="connsiteX54" fmla="*/ 803166 w 894415"/>
                <a:gd name="connsiteY54" fmla="*/ 473519 h 1294971"/>
                <a:gd name="connsiteX55" fmla="*/ 874128 w 894415"/>
                <a:gd name="connsiteY55" fmla="*/ 587482 h 1294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894415" h="1294971">
                  <a:moveTo>
                    <a:pt x="874128" y="587482"/>
                  </a:moveTo>
                  <a:cubicBezTo>
                    <a:pt x="891164" y="646880"/>
                    <a:pt x="885824" y="699901"/>
                    <a:pt x="861263" y="715172"/>
                  </a:cubicBezTo>
                  <a:cubicBezTo>
                    <a:pt x="861443" y="716200"/>
                    <a:pt x="861602" y="717212"/>
                    <a:pt x="861782" y="718240"/>
                  </a:cubicBezTo>
                  <a:cubicBezTo>
                    <a:pt x="885309" y="774386"/>
                    <a:pt x="897082" y="835163"/>
                    <a:pt x="893905" y="884018"/>
                  </a:cubicBezTo>
                  <a:cubicBezTo>
                    <a:pt x="888876" y="961186"/>
                    <a:pt x="848016" y="992199"/>
                    <a:pt x="795753" y="958561"/>
                  </a:cubicBezTo>
                  <a:lnTo>
                    <a:pt x="795749" y="958630"/>
                  </a:lnTo>
                  <a:lnTo>
                    <a:pt x="792592" y="1020526"/>
                  </a:lnTo>
                  <a:cubicBezTo>
                    <a:pt x="779942" y="1069989"/>
                    <a:pt x="741150" y="1080144"/>
                    <a:pt x="697168" y="1034795"/>
                  </a:cubicBezTo>
                  <a:lnTo>
                    <a:pt x="697125" y="1035954"/>
                  </a:lnTo>
                  <a:lnTo>
                    <a:pt x="695237" y="1086895"/>
                  </a:lnTo>
                  <a:cubicBezTo>
                    <a:pt x="691851" y="1101234"/>
                    <a:pt x="685822" y="1112120"/>
                    <a:pt x="677447" y="1118279"/>
                  </a:cubicBezTo>
                  <a:cubicBezTo>
                    <a:pt x="668231" y="1125063"/>
                    <a:pt x="656863" y="1125636"/>
                    <a:pt x="644645" y="1120539"/>
                  </a:cubicBezTo>
                  <a:lnTo>
                    <a:pt x="607842" y="1089696"/>
                  </a:lnTo>
                  <a:lnTo>
                    <a:pt x="606744" y="1088775"/>
                  </a:lnTo>
                  <a:cubicBezTo>
                    <a:pt x="605266" y="1128658"/>
                    <a:pt x="590923" y="1153182"/>
                    <a:pt x="569346" y="1156488"/>
                  </a:cubicBezTo>
                  <a:cubicBezTo>
                    <a:pt x="562153" y="1157590"/>
                    <a:pt x="554157" y="1156334"/>
                    <a:pt x="545566" y="1152504"/>
                  </a:cubicBezTo>
                  <a:lnTo>
                    <a:pt x="532343" y="1141463"/>
                  </a:lnTo>
                  <a:lnTo>
                    <a:pt x="522940" y="1142410"/>
                  </a:lnTo>
                  <a:cubicBezTo>
                    <a:pt x="513796" y="1140454"/>
                    <a:pt x="504082" y="1135640"/>
                    <a:pt x="494095" y="1127833"/>
                  </a:cubicBezTo>
                  <a:cubicBezTo>
                    <a:pt x="503664" y="1198017"/>
                    <a:pt x="493077" y="1256683"/>
                    <a:pt x="466292" y="1281931"/>
                  </a:cubicBezTo>
                  <a:cubicBezTo>
                    <a:pt x="434727" y="1311680"/>
                    <a:pt x="386863" y="1289458"/>
                    <a:pt x="346342" y="1226223"/>
                  </a:cubicBezTo>
                  <a:cubicBezTo>
                    <a:pt x="314811" y="1305850"/>
                    <a:pt x="239640" y="1287112"/>
                    <a:pt x="179699" y="1184663"/>
                  </a:cubicBezTo>
                  <a:cubicBezTo>
                    <a:pt x="153275" y="1199903"/>
                    <a:pt x="115770" y="1168894"/>
                    <a:pt x="91003" y="1111316"/>
                  </a:cubicBezTo>
                  <a:cubicBezTo>
                    <a:pt x="73078" y="1069660"/>
                    <a:pt x="65123" y="1021514"/>
                    <a:pt x="70081" y="984635"/>
                  </a:cubicBezTo>
                  <a:cubicBezTo>
                    <a:pt x="42738" y="964455"/>
                    <a:pt x="17662" y="918057"/>
                    <a:pt x="6249" y="866530"/>
                  </a:cubicBezTo>
                  <a:cubicBezTo>
                    <a:pt x="-7108" y="806198"/>
                    <a:pt x="1477" y="753605"/>
                    <a:pt x="26929" y="739871"/>
                  </a:cubicBezTo>
                  <a:cubicBezTo>
                    <a:pt x="26812" y="738833"/>
                    <a:pt x="26715" y="737814"/>
                    <a:pt x="26599" y="736777"/>
                  </a:cubicBezTo>
                  <a:cubicBezTo>
                    <a:pt x="6563" y="679292"/>
                    <a:pt x="-1456" y="617907"/>
                    <a:pt x="4714" y="569339"/>
                  </a:cubicBezTo>
                  <a:cubicBezTo>
                    <a:pt x="7153" y="550161"/>
                    <a:pt x="11651" y="533999"/>
                    <a:pt x="17807" y="521119"/>
                  </a:cubicBezTo>
                  <a:lnTo>
                    <a:pt x="20420" y="517885"/>
                  </a:lnTo>
                  <a:lnTo>
                    <a:pt x="18467" y="513297"/>
                  </a:lnTo>
                  <a:cubicBezTo>
                    <a:pt x="13312" y="490499"/>
                    <a:pt x="11131" y="464464"/>
                    <a:pt x="12585" y="438116"/>
                  </a:cubicBezTo>
                  <a:cubicBezTo>
                    <a:pt x="15996" y="376418"/>
                    <a:pt x="38449" y="328089"/>
                    <a:pt x="66662" y="321729"/>
                  </a:cubicBezTo>
                  <a:cubicBezTo>
                    <a:pt x="66830" y="320699"/>
                    <a:pt x="67012" y="319691"/>
                    <a:pt x="67179" y="318661"/>
                  </a:cubicBezTo>
                  <a:cubicBezTo>
                    <a:pt x="63390" y="257903"/>
                    <a:pt x="72226" y="196630"/>
                    <a:pt x="91268" y="151526"/>
                  </a:cubicBezTo>
                  <a:cubicBezTo>
                    <a:pt x="121354" y="80287"/>
                    <a:pt x="170132" y="64409"/>
                    <a:pt x="208453" y="113343"/>
                  </a:cubicBezTo>
                  <a:lnTo>
                    <a:pt x="208479" y="113278"/>
                  </a:lnTo>
                  <a:lnTo>
                    <a:pt x="231784" y="55850"/>
                  </a:lnTo>
                  <a:cubicBezTo>
                    <a:pt x="259973" y="13282"/>
                    <a:pt x="299949" y="16427"/>
                    <a:pt x="326603" y="73703"/>
                  </a:cubicBezTo>
                  <a:lnTo>
                    <a:pt x="327024" y="72622"/>
                  </a:lnTo>
                  <a:lnTo>
                    <a:pt x="345533" y="25125"/>
                  </a:lnTo>
                  <a:cubicBezTo>
                    <a:pt x="353439" y="12693"/>
                    <a:pt x="362708" y="4390"/>
                    <a:pt x="372641" y="1322"/>
                  </a:cubicBezTo>
                  <a:cubicBezTo>
                    <a:pt x="383574" y="-2060"/>
                    <a:pt x="394500" y="1132"/>
                    <a:pt x="404366" y="9958"/>
                  </a:cubicBezTo>
                  <a:lnTo>
                    <a:pt x="429002" y="51175"/>
                  </a:lnTo>
                  <a:lnTo>
                    <a:pt x="429738" y="52405"/>
                  </a:lnTo>
                  <a:cubicBezTo>
                    <a:pt x="444228" y="15218"/>
                    <a:pt x="465828" y="-3237"/>
                    <a:pt x="487295" y="725"/>
                  </a:cubicBezTo>
                  <a:cubicBezTo>
                    <a:pt x="494450" y="2046"/>
                    <a:pt x="501591" y="5857"/>
                    <a:pt x="508448" y="12296"/>
                  </a:cubicBezTo>
                  <a:cubicBezTo>
                    <a:pt x="529349" y="31914"/>
                    <a:pt x="544337" y="72987"/>
                    <a:pt x="548363" y="121718"/>
                  </a:cubicBezTo>
                  <a:lnTo>
                    <a:pt x="548583" y="121989"/>
                  </a:lnTo>
                  <a:lnTo>
                    <a:pt x="580099" y="160725"/>
                  </a:lnTo>
                  <a:lnTo>
                    <a:pt x="592268" y="202679"/>
                  </a:lnTo>
                  <a:lnTo>
                    <a:pt x="630932" y="222679"/>
                  </a:lnTo>
                  <a:cubicBezTo>
                    <a:pt x="647787" y="236590"/>
                    <a:pt x="664945" y="255953"/>
                    <a:pt x="681475" y="280597"/>
                  </a:cubicBezTo>
                  <a:cubicBezTo>
                    <a:pt x="706913" y="263764"/>
                    <a:pt x="746251" y="292412"/>
                    <a:pt x="774506" y="348361"/>
                  </a:cubicBezTo>
                  <a:cubicBezTo>
                    <a:pt x="794955" y="388838"/>
                    <a:pt x="805850" y="436405"/>
                    <a:pt x="803166" y="473519"/>
                  </a:cubicBezTo>
                  <a:cubicBezTo>
                    <a:pt x="831696" y="491982"/>
                    <a:pt x="859573" y="536752"/>
                    <a:pt x="874128" y="58748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AB284DFB-58B0-DF95-BA12-BF5E96DC26BA}"/>
                </a:ext>
              </a:extLst>
            </p:cNvPr>
            <p:cNvSpPr/>
            <p:nvPr/>
          </p:nvSpPr>
          <p:spPr>
            <a:xfrm rot="2843460">
              <a:off x="9814292" y="5675215"/>
              <a:ext cx="471129" cy="69245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5B0F0D2D-F75B-A26E-BAAA-E776776A716D}"/>
                </a:ext>
              </a:extLst>
            </p:cNvPr>
            <p:cNvSpPr/>
            <p:nvPr/>
          </p:nvSpPr>
          <p:spPr>
            <a:xfrm rot="19900530">
              <a:off x="10622012" y="5672180"/>
              <a:ext cx="495850" cy="65793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rapezoid 125">
              <a:extLst>
                <a:ext uri="{FF2B5EF4-FFF2-40B4-BE49-F238E27FC236}">
                  <a16:creationId xmlns:a16="http://schemas.microsoft.com/office/drawing/2014/main" id="{150F9142-0B0C-B0B8-2EB4-A6601A319FCA}"/>
                </a:ext>
              </a:extLst>
            </p:cNvPr>
            <p:cNvSpPr/>
            <p:nvPr/>
          </p:nvSpPr>
          <p:spPr>
            <a:xfrm>
              <a:off x="9695745" y="3966509"/>
              <a:ext cx="1583349" cy="2046140"/>
            </a:xfrm>
            <a:prstGeom prst="trapezoid">
              <a:avLst>
                <a:gd name="adj" fmla="val 9141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0D7A9391-A64B-E3E0-CBB3-B65A723E6A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27332" y="4762256"/>
              <a:ext cx="18436" cy="125797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C3EBE038-3A61-CBDA-F4BE-0126EBD5887D}"/>
                </a:ext>
              </a:extLst>
            </p:cNvPr>
            <p:cNvSpPr/>
            <p:nvPr/>
          </p:nvSpPr>
          <p:spPr>
            <a:xfrm rot="1087683">
              <a:off x="9386317" y="3344607"/>
              <a:ext cx="376065" cy="5097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689C965F-707E-C085-93CA-E9D7DCED99C0}"/>
                </a:ext>
              </a:extLst>
            </p:cNvPr>
            <p:cNvSpPr/>
            <p:nvPr/>
          </p:nvSpPr>
          <p:spPr>
            <a:xfrm rot="20689303">
              <a:off x="11191557" y="3352609"/>
              <a:ext cx="376065" cy="5097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9EF2788B-36D7-67CC-67E6-44F1A4335C6B}"/>
                </a:ext>
              </a:extLst>
            </p:cNvPr>
            <p:cNvSpPr/>
            <p:nvPr/>
          </p:nvSpPr>
          <p:spPr>
            <a:xfrm rot="19937343">
              <a:off x="10430676" y="2014035"/>
              <a:ext cx="891417" cy="1732926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6CD38E9F-35E9-67CA-CDC8-83363888EBF7}"/>
                </a:ext>
              </a:extLst>
            </p:cNvPr>
            <p:cNvSpPr/>
            <p:nvPr/>
          </p:nvSpPr>
          <p:spPr>
            <a:xfrm rot="1419896">
              <a:off x="9608407" y="1973573"/>
              <a:ext cx="891417" cy="1750388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Trapezoid 107">
              <a:extLst>
                <a:ext uri="{FF2B5EF4-FFF2-40B4-BE49-F238E27FC236}">
                  <a16:creationId xmlns:a16="http://schemas.microsoft.com/office/drawing/2014/main" id="{F6AAC764-13A9-1522-51B2-0DE5147CE62A}"/>
                </a:ext>
              </a:extLst>
            </p:cNvPr>
            <p:cNvSpPr/>
            <p:nvPr/>
          </p:nvSpPr>
          <p:spPr>
            <a:xfrm>
              <a:off x="9831367" y="2017820"/>
              <a:ext cx="1312108" cy="195508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Isosceles Triangle 108">
              <a:extLst>
                <a:ext uri="{FF2B5EF4-FFF2-40B4-BE49-F238E27FC236}">
                  <a16:creationId xmlns:a16="http://schemas.microsoft.com/office/drawing/2014/main" id="{C5800CB9-5D49-2FEF-D8D4-4228578C8189}"/>
                </a:ext>
              </a:extLst>
            </p:cNvPr>
            <p:cNvSpPr/>
            <p:nvPr/>
          </p:nvSpPr>
          <p:spPr>
            <a:xfrm rot="10800000">
              <a:off x="10083441" y="2013268"/>
              <a:ext cx="821298" cy="63755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Parallelogram 110">
              <a:extLst>
                <a:ext uri="{FF2B5EF4-FFF2-40B4-BE49-F238E27FC236}">
                  <a16:creationId xmlns:a16="http://schemas.microsoft.com/office/drawing/2014/main" id="{361C5F34-C836-E734-56A5-205CA7914904}"/>
                </a:ext>
              </a:extLst>
            </p:cNvPr>
            <p:cNvSpPr/>
            <p:nvPr/>
          </p:nvSpPr>
          <p:spPr>
            <a:xfrm rot="14106035" flipV="1">
              <a:off x="9838518" y="2328604"/>
              <a:ext cx="801118" cy="233159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03AF299-1E08-ECEE-E749-D10A615E136F}"/>
                </a:ext>
              </a:extLst>
            </p:cNvPr>
            <p:cNvCxnSpPr>
              <a:cxnSpLocks/>
            </p:cNvCxnSpPr>
            <p:nvPr/>
          </p:nvCxnSpPr>
          <p:spPr>
            <a:xfrm>
              <a:off x="10464153" y="2531510"/>
              <a:ext cx="1" cy="15012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4E0510D7-DA30-A3FD-5B82-945A827D39E8}"/>
                </a:ext>
              </a:extLst>
            </p:cNvPr>
            <p:cNvSpPr/>
            <p:nvPr/>
          </p:nvSpPr>
          <p:spPr>
            <a:xfrm>
              <a:off x="10417967" y="2761226"/>
              <a:ext cx="138903" cy="112695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32C99FF9-B00A-8615-28BA-19F6F7FCE1F4}"/>
                </a:ext>
              </a:extLst>
            </p:cNvPr>
            <p:cNvSpPr/>
            <p:nvPr/>
          </p:nvSpPr>
          <p:spPr>
            <a:xfrm>
              <a:off x="10400519" y="3053449"/>
              <a:ext cx="138903" cy="112695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9F012E3E-DA09-0FF5-5A22-C8E43D1F35BA}"/>
                </a:ext>
              </a:extLst>
            </p:cNvPr>
            <p:cNvSpPr/>
            <p:nvPr/>
          </p:nvSpPr>
          <p:spPr>
            <a:xfrm>
              <a:off x="10417783" y="3332638"/>
              <a:ext cx="138903" cy="112695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7D7FF37A-BCC5-F790-3341-8F654750C374}"/>
                </a:ext>
              </a:extLst>
            </p:cNvPr>
            <p:cNvSpPr/>
            <p:nvPr/>
          </p:nvSpPr>
          <p:spPr>
            <a:xfrm>
              <a:off x="10422025" y="3607505"/>
              <a:ext cx="138903" cy="112695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ounded Rectangle 53">
              <a:extLst>
                <a:ext uri="{FF2B5EF4-FFF2-40B4-BE49-F238E27FC236}">
                  <a16:creationId xmlns:a16="http://schemas.microsoft.com/office/drawing/2014/main" id="{D7123150-C0BD-365B-425C-7C0933865032}"/>
                </a:ext>
              </a:extLst>
            </p:cNvPr>
            <p:cNvSpPr/>
            <p:nvPr/>
          </p:nvSpPr>
          <p:spPr>
            <a:xfrm>
              <a:off x="9819271" y="3787385"/>
              <a:ext cx="1312108" cy="206296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ame 121">
              <a:extLst>
                <a:ext uri="{FF2B5EF4-FFF2-40B4-BE49-F238E27FC236}">
                  <a16:creationId xmlns:a16="http://schemas.microsoft.com/office/drawing/2014/main" id="{53B9322C-435D-040E-5F86-486168ADF313}"/>
                </a:ext>
              </a:extLst>
            </p:cNvPr>
            <p:cNvSpPr/>
            <p:nvPr/>
          </p:nvSpPr>
          <p:spPr>
            <a:xfrm>
              <a:off x="10377980" y="3761666"/>
              <a:ext cx="217823" cy="262643"/>
            </a:xfrm>
            <a:prstGeom prst="frame">
              <a:avLst>
                <a:gd name="adj1" fmla="val 2405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9" name="Parallelogram 128">
              <a:extLst>
                <a:ext uri="{FF2B5EF4-FFF2-40B4-BE49-F238E27FC236}">
                  <a16:creationId xmlns:a16="http://schemas.microsoft.com/office/drawing/2014/main" id="{19D0C285-08E4-DEDD-50A5-D35850D6CC0E}"/>
                </a:ext>
              </a:extLst>
            </p:cNvPr>
            <p:cNvSpPr/>
            <p:nvPr/>
          </p:nvSpPr>
          <p:spPr>
            <a:xfrm rot="7317249" flipH="1" flipV="1">
              <a:off x="10284375" y="2332783"/>
              <a:ext cx="801118" cy="233159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EEBC5B55-4665-F38B-6AE9-0A330CDFF41F}"/>
                </a:ext>
              </a:extLst>
            </p:cNvPr>
            <p:cNvSpPr/>
            <p:nvPr/>
          </p:nvSpPr>
          <p:spPr>
            <a:xfrm>
              <a:off x="9970163" y="765005"/>
              <a:ext cx="1047854" cy="15867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129">
              <a:extLst>
                <a:ext uri="{FF2B5EF4-FFF2-40B4-BE49-F238E27FC236}">
                  <a16:creationId xmlns:a16="http://schemas.microsoft.com/office/drawing/2014/main" id="{977AA684-6167-7003-D2A2-A72C719994C8}"/>
                </a:ext>
              </a:extLst>
            </p:cNvPr>
            <p:cNvSpPr/>
            <p:nvPr/>
          </p:nvSpPr>
          <p:spPr>
            <a:xfrm rot="5400000">
              <a:off x="9911475" y="4061646"/>
              <a:ext cx="365097" cy="431377"/>
            </a:xfrm>
            <a:prstGeom prst="homePlat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Arrow: Pentagon 130">
              <a:extLst>
                <a:ext uri="{FF2B5EF4-FFF2-40B4-BE49-F238E27FC236}">
                  <a16:creationId xmlns:a16="http://schemas.microsoft.com/office/drawing/2014/main" id="{957FC1D5-CA69-62DF-E373-A36905DCC722}"/>
                </a:ext>
              </a:extLst>
            </p:cNvPr>
            <p:cNvSpPr/>
            <p:nvPr/>
          </p:nvSpPr>
          <p:spPr>
            <a:xfrm rot="5400000">
              <a:off x="10710903" y="4085681"/>
              <a:ext cx="365097" cy="431377"/>
            </a:xfrm>
            <a:prstGeom prst="homePlat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6C8EC941-3B8F-158F-736D-4E3036F4AB00}"/>
                </a:ext>
              </a:extLst>
            </p:cNvPr>
            <p:cNvSpPr/>
            <p:nvPr/>
          </p:nvSpPr>
          <p:spPr>
            <a:xfrm rot="16200000">
              <a:off x="10137321" y="1928957"/>
              <a:ext cx="655129" cy="689678"/>
            </a:xfrm>
            <a:custGeom>
              <a:avLst/>
              <a:gdLst>
                <a:gd name="connsiteX0" fmla="*/ 874128 w 894415"/>
                <a:gd name="connsiteY0" fmla="*/ 587482 h 1294971"/>
                <a:gd name="connsiteX1" fmla="*/ 861263 w 894415"/>
                <a:gd name="connsiteY1" fmla="*/ 715172 h 1294971"/>
                <a:gd name="connsiteX2" fmla="*/ 861782 w 894415"/>
                <a:gd name="connsiteY2" fmla="*/ 718240 h 1294971"/>
                <a:gd name="connsiteX3" fmla="*/ 893905 w 894415"/>
                <a:gd name="connsiteY3" fmla="*/ 884018 h 1294971"/>
                <a:gd name="connsiteX4" fmla="*/ 795753 w 894415"/>
                <a:gd name="connsiteY4" fmla="*/ 958561 h 1294971"/>
                <a:gd name="connsiteX5" fmla="*/ 795749 w 894415"/>
                <a:gd name="connsiteY5" fmla="*/ 958630 h 1294971"/>
                <a:gd name="connsiteX6" fmla="*/ 792592 w 894415"/>
                <a:gd name="connsiteY6" fmla="*/ 1020526 h 1294971"/>
                <a:gd name="connsiteX7" fmla="*/ 697168 w 894415"/>
                <a:gd name="connsiteY7" fmla="*/ 1034795 h 1294971"/>
                <a:gd name="connsiteX8" fmla="*/ 697125 w 894415"/>
                <a:gd name="connsiteY8" fmla="*/ 1035954 h 1294971"/>
                <a:gd name="connsiteX9" fmla="*/ 695237 w 894415"/>
                <a:gd name="connsiteY9" fmla="*/ 1086895 h 1294971"/>
                <a:gd name="connsiteX10" fmla="*/ 677447 w 894415"/>
                <a:gd name="connsiteY10" fmla="*/ 1118279 h 1294971"/>
                <a:gd name="connsiteX11" fmla="*/ 644645 w 894415"/>
                <a:gd name="connsiteY11" fmla="*/ 1120539 h 1294971"/>
                <a:gd name="connsiteX12" fmla="*/ 607842 w 894415"/>
                <a:gd name="connsiteY12" fmla="*/ 1089696 h 1294971"/>
                <a:gd name="connsiteX13" fmla="*/ 606744 w 894415"/>
                <a:gd name="connsiteY13" fmla="*/ 1088775 h 1294971"/>
                <a:gd name="connsiteX14" fmla="*/ 569346 w 894415"/>
                <a:gd name="connsiteY14" fmla="*/ 1156488 h 1294971"/>
                <a:gd name="connsiteX15" fmla="*/ 545566 w 894415"/>
                <a:gd name="connsiteY15" fmla="*/ 1152504 h 1294971"/>
                <a:gd name="connsiteX16" fmla="*/ 532343 w 894415"/>
                <a:gd name="connsiteY16" fmla="*/ 1141463 h 1294971"/>
                <a:gd name="connsiteX17" fmla="*/ 522940 w 894415"/>
                <a:gd name="connsiteY17" fmla="*/ 1142410 h 1294971"/>
                <a:gd name="connsiteX18" fmla="*/ 494095 w 894415"/>
                <a:gd name="connsiteY18" fmla="*/ 1127833 h 1294971"/>
                <a:gd name="connsiteX19" fmla="*/ 466292 w 894415"/>
                <a:gd name="connsiteY19" fmla="*/ 1281931 h 1294971"/>
                <a:gd name="connsiteX20" fmla="*/ 346342 w 894415"/>
                <a:gd name="connsiteY20" fmla="*/ 1226223 h 1294971"/>
                <a:gd name="connsiteX21" fmla="*/ 179699 w 894415"/>
                <a:gd name="connsiteY21" fmla="*/ 1184663 h 1294971"/>
                <a:gd name="connsiteX22" fmla="*/ 91003 w 894415"/>
                <a:gd name="connsiteY22" fmla="*/ 1111316 h 1294971"/>
                <a:gd name="connsiteX23" fmla="*/ 70081 w 894415"/>
                <a:gd name="connsiteY23" fmla="*/ 984635 h 1294971"/>
                <a:gd name="connsiteX24" fmla="*/ 6249 w 894415"/>
                <a:gd name="connsiteY24" fmla="*/ 866530 h 1294971"/>
                <a:gd name="connsiteX25" fmla="*/ 26929 w 894415"/>
                <a:gd name="connsiteY25" fmla="*/ 739871 h 1294971"/>
                <a:gd name="connsiteX26" fmla="*/ 26599 w 894415"/>
                <a:gd name="connsiteY26" fmla="*/ 736777 h 1294971"/>
                <a:gd name="connsiteX27" fmla="*/ 4714 w 894415"/>
                <a:gd name="connsiteY27" fmla="*/ 569339 h 1294971"/>
                <a:gd name="connsiteX28" fmla="*/ 17807 w 894415"/>
                <a:gd name="connsiteY28" fmla="*/ 521119 h 1294971"/>
                <a:gd name="connsiteX29" fmla="*/ 20420 w 894415"/>
                <a:gd name="connsiteY29" fmla="*/ 517885 h 1294971"/>
                <a:gd name="connsiteX30" fmla="*/ 18467 w 894415"/>
                <a:gd name="connsiteY30" fmla="*/ 513297 h 1294971"/>
                <a:gd name="connsiteX31" fmla="*/ 12585 w 894415"/>
                <a:gd name="connsiteY31" fmla="*/ 438116 h 1294971"/>
                <a:gd name="connsiteX32" fmla="*/ 66662 w 894415"/>
                <a:gd name="connsiteY32" fmla="*/ 321729 h 1294971"/>
                <a:gd name="connsiteX33" fmla="*/ 67179 w 894415"/>
                <a:gd name="connsiteY33" fmla="*/ 318661 h 1294971"/>
                <a:gd name="connsiteX34" fmla="*/ 91268 w 894415"/>
                <a:gd name="connsiteY34" fmla="*/ 151526 h 1294971"/>
                <a:gd name="connsiteX35" fmla="*/ 208453 w 894415"/>
                <a:gd name="connsiteY35" fmla="*/ 113343 h 1294971"/>
                <a:gd name="connsiteX36" fmla="*/ 208479 w 894415"/>
                <a:gd name="connsiteY36" fmla="*/ 113278 h 1294971"/>
                <a:gd name="connsiteX37" fmla="*/ 231784 w 894415"/>
                <a:gd name="connsiteY37" fmla="*/ 55850 h 1294971"/>
                <a:gd name="connsiteX38" fmla="*/ 326603 w 894415"/>
                <a:gd name="connsiteY38" fmla="*/ 73703 h 1294971"/>
                <a:gd name="connsiteX39" fmla="*/ 327024 w 894415"/>
                <a:gd name="connsiteY39" fmla="*/ 72622 h 1294971"/>
                <a:gd name="connsiteX40" fmla="*/ 345533 w 894415"/>
                <a:gd name="connsiteY40" fmla="*/ 25125 h 1294971"/>
                <a:gd name="connsiteX41" fmla="*/ 372641 w 894415"/>
                <a:gd name="connsiteY41" fmla="*/ 1322 h 1294971"/>
                <a:gd name="connsiteX42" fmla="*/ 404366 w 894415"/>
                <a:gd name="connsiteY42" fmla="*/ 9958 h 1294971"/>
                <a:gd name="connsiteX43" fmla="*/ 429002 w 894415"/>
                <a:gd name="connsiteY43" fmla="*/ 51175 h 1294971"/>
                <a:gd name="connsiteX44" fmla="*/ 429738 w 894415"/>
                <a:gd name="connsiteY44" fmla="*/ 52405 h 1294971"/>
                <a:gd name="connsiteX45" fmla="*/ 487295 w 894415"/>
                <a:gd name="connsiteY45" fmla="*/ 725 h 1294971"/>
                <a:gd name="connsiteX46" fmla="*/ 508448 w 894415"/>
                <a:gd name="connsiteY46" fmla="*/ 12296 h 1294971"/>
                <a:gd name="connsiteX47" fmla="*/ 548363 w 894415"/>
                <a:gd name="connsiteY47" fmla="*/ 121718 h 1294971"/>
                <a:gd name="connsiteX48" fmla="*/ 548583 w 894415"/>
                <a:gd name="connsiteY48" fmla="*/ 121989 h 1294971"/>
                <a:gd name="connsiteX49" fmla="*/ 580099 w 894415"/>
                <a:gd name="connsiteY49" fmla="*/ 160725 h 1294971"/>
                <a:gd name="connsiteX50" fmla="*/ 592268 w 894415"/>
                <a:gd name="connsiteY50" fmla="*/ 202679 h 1294971"/>
                <a:gd name="connsiteX51" fmla="*/ 630932 w 894415"/>
                <a:gd name="connsiteY51" fmla="*/ 222679 h 1294971"/>
                <a:gd name="connsiteX52" fmla="*/ 681475 w 894415"/>
                <a:gd name="connsiteY52" fmla="*/ 280597 h 1294971"/>
                <a:gd name="connsiteX53" fmla="*/ 774506 w 894415"/>
                <a:gd name="connsiteY53" fmla="*/ 348361 h 1294971"/>
                <a:gd name="connsiteX54" fmla="*/ 803166 w 894415"/>
                <a:gd name="connsiteY54" fmla="*/ 473519 h 1294971"/>
                <a:gd name="connsiteX55" fmla="*/ 874128 w 894415"/>
                <a:gd name="connsiteY55" fmla="*/ 587482 h 1294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894415" h="1294971">
                  <a:moveTo>
                    <a:pt x="874128" y="587482"/>
                  </a:moveTo>
                  <a:cubicBezTo>
                    <a:pt x="891164" y="646880"/>
                    <a:pt x="885824" y="699901"/>
                    <a:pt x="861263" y="715172"/>
                  </a:cubicBezTo>
                  <a:cubicBezTo>
                    <a:pt x="861443" y="716200"/>
                    <a:pt x="861602" y="717212"/>
                    <a:pt x="861782" y="718240"/>
                  </a:cubicBezTo>
                  <a:cubicBezTo>
                    <a:pt x="885309" y="774386"/>
                    <a:pt x="897082" y="835163"/>
                    <a:pt x="893905" y="884018"/>
                  </a:cubicBezTo>
                  <a:cubicBezTo>
                    <a:pt x="888876" y="961186"/>
                    <a:pt x="848016" y="992199"/>
                    <a:pt x="795753" y="958561"/>
                  </a:cubicBezTo>
                  <a:lnTo>
                    <a:pt x="795749" y="958630"/>
                  </a:lnTo>
                  <a:lnTo>
                    <a:pt x="792592" y="1020526"/>
                  </a:lnTo>
                  <a:cubicBezTo>
                    <a:pt x="779942" y="1069989"/>
                    <a:pt x="741150" y="1080144"/>
                    <a:pt x="697168" y="1034795"/>
                  </a:cubicBezTo>
                  <a:lnTo>
                    <a:pt x="697125" y="1035954"/>
                  </a:lnTo>
                  <a:lnTo>
                    <a:pt x="695237" y="1086895"/>
                  </a:lnTo>
                  <a:cubicBezTo>
                    <a:pt x="691851" y="1101234"/>
                    <a:pt x="685822" y="1112120"/>
                    <a:pt x="677447" y="1118279"/>
                  </a:cubicBezTo>
                  <a:cubicBezTo>
                    <a:pt x="668231" y="1125063"/>
                    <a:pt x="656863" y="1125636"/>
                    <a:pt x="644645" y="1120539"/>
                  </a:cubicBezTo>
                  <a:lnTo>
                    <a:pt x="607842" y="1089696"/>
                  </a:lnTo>
                  <a:lnTo>
                    <a:pt x="606744" y="1088775"/>
                  </a:lnTo>
                  <a:cubicBezTo>
                    <a:pt x="605266" y="1128658"/>
                    <a:pt x="590923" y="1153182"/>
                    <a:pt x="569346" y="1156488"/>
                  </a:cubicBezTo>
                  <a:cubicBezTo>
                    <a:pt x="562153" y="1157590"/>
                    <a:pt x="554157" y="1156334"/>
                    <a:pt x="545566" y="1152504"/>
                  </a:cubicBezTo>
                  <a:lnTo>
                    <a:pt x="532343" y="1141463"/>
                  </a:lnTo>
                  <a:lnTo>
                    <a:pt x="522940" y="1142410"/>
                  </a:lnTo>
                  <a:cubicBezTo>
                    <a:pt x="513796" y="1140454"/>
                    <a:pt x="504082" y="1135640"/>
                    <a:pt x="494095" y="1127833"/>
                  </a:cubicBezTo>
                  <a:cubicBezTo>
                    <a:pt x="503664" y="1198017"/>
                    <a:pt x="493077" y="1256683"/>
                    <a:pt x="466292" y="1281931"/>
                  </a:cubicBezTo>
                  <a:cubicBezTo>
                    <a:pt x="434727" y="1311680"/>
                    <a:pt x="386863" y="1289458"/>
                    <a:pt x="346342" y="1226223"/>
                  </a:cubicBezTo>
                  <a:cubicBezTo>
                    <a:pt x="314811" y="1305850"/>
                    <a:pt x="239640" y="1287112"/>
                    <a:pt x="179699" y="1184663"/>
                  </a:cubicBezTo>
                  <a:cubicBezTo>
                    <a:pt x="153275" y="1199903"/>
                    <a:pt x="115770" y="1168894"/>
                    <a:pt x="91003" y="1111316"/>
                  </a:cubicBezTo>
                  <a:cubicBezTo>
                    <a:pt x="73078" y="1069660"/>
                    <a:pt x="65123" y="1021514"/>
                    <a:pt x="70081" y="984635"/>
                  </a:cubicBezTo>
                  <a:cubicBezTo>
                    <a:pt x="42738" y="964455"/>
                    <a:pt x="17662" y="918057"/>
                    <a:pt x="6249" y="866530"/>
                  </a:cubicBezTo>
                  <a:cubicBezTo>
                    <a:pt x="-7108" y="806198"/>
                    <a:pt x="1477" y="753605"/>
                    <a:pt x="26929" y="739871"/>
                  </a:cubicBezTo>
                  <a:cubicBezTo>
                    <a:pt x="26812" y="738833"/>
                    <a:pt x="26715" y="737814"/>
                    <a:pt x="26599" y="736777"/>
                  </a:cubicBezTo>
                  <a:cubicBezTo>
                    <a:pt x="6563" y="679292"/>
                    <a:pt x="-1456" y="617907"/>
                    <a:pt x="4714" y="569339"/>
                  </a:cubicBezTo>
                  <a:cubicBezTo>
                    <a:pt x="7153" y="550161"/>
                    <a:pt x="11651" y="533999"/>
                    <a:pt x="17807" y="521119"/>
                  </a:cubicBezTo>
                  <a:lnTo>
                    <a:pt x="20420" y="517885"/>
                  </a:lnTo>
                  <a:lnTo>
                    <a:pt x="18467" y="513297"/>
                  </a:lnTo>
                  <a:cubicBezTo>
                    <a:pt x="13312" y="490499"/>
                    <a:pt x="11131" y="464464"/>
                    <a:pt x="12585" y="438116"/>
                  </a:cubicBezTo>
                  <a:cubicBezTo>
                    <a:pt x="15996" y="376418"/>
                    <a:pt x="38449" y="328089"/>
                    <a:pt x="66662" y="321729"/>
                  </a:cubicBezTo>
                  <a:cubicBezTo>
                    <a:pt x="66830" y="320699"/>
                    <a:pt x="67012" y="319691"/>
                    <a:pt x="67179" y="318661"/>
                  </a:cubicBezTo>
                  <a:cubicBezTo>
                    <a:pt x="63390" y="257903"/>
                    <a:pt x="72226" y="196630"/>
                    <a:pt x="91268" y="151526"/>
                  </a:cubicBezTo>
                  <a:cubicBezTo>
                    <a:pt x="121354" y="80287"/>
                    <a:pt x="170132" y="64409"/>
                    <a:pt x="208453" y="113343"/>
                  </a:cubicBezTo>
                  <a:lnTo>
                    <a:pt x="208479" y="113278"/>
                  </a:lnTo>
                  <a:lnTo>
                    <a:pt x="231784" y="55850"/>
                  </a:lnTo>
                  <a:cubicBezTo>
                    <a:pt x="259973" y="13282"/>
                    <a:pt x="299949" y="16427"/>
                    <a:pt x="326603" y="73703"/>
                  </a:cubicBezTo>
                  <a:lnTo>
                    <a:pt x="327024" y="72622"/>
                  </a:lnTo>
                  <a:lnTo>
                    <a:pt x="345533" y="25125"/>
                  </a:lnTo>
                  <a:cubicBezTo>
                    <a:pt x="353439" y="12693"/>
                    <a:pt x="362708" y="4390"/>
                    <a:pt x="372641" y="1322"/>
                  </a:cubicBezTo>
                  <a:cubicBezTo>
                    <a:pt x="383574" y="-2060"/>
                    <a:pt x="394500" y="1132"/>
                    <a:pt x="404366" y="9958"/>
                  </a:cubicBezTo>
                  <a:lnTo>
                    <a:pt x="429002" y="51175"/>
                  </a:lnTo>
                  <a:lnTo>
                    <a:pt x="429738" y="52405"/>
                  </a:lnTo>
                  <a:cubicBezTo>
                    <a:pt x="444228" y="15218"/>
                    <a:pt x="465828" y="-3237"/>
                    <a:pt x="487295" y="725"/>
                  </a:cubicBezTo>
                  <a:cubicBezTo>
                    <a:pt x="494450" y="2046"/>
                    <a:pt x="501591" y="5857"/>
                    <a:pt x="508448" y="12296"/>
                  </a:cubicBezTo>
                  <a:cubicBezTo>
                    <a:pt x="529349" y="31914"/>
                    <a:pt x="544337" y="72987"/>
                    <a:pt x="548363" y="121718"/>
                  </a:cubicBezTo>
                  <a:lnTo>
                    <a:pt x="548583" y="121989"/>
                  </a:lnTo>
                  <a:lnTo>
                    <a:pt x="580099" y="160725"/>
                  </a:lnTo>
                  <a:lnTo>
                    <a:pt x="592268" y="202679"/>
                  </a:lnTo>
                  <a:lnTo>
                    <a:pt x="630932" y="222679"/>
                  </a:lnTo>
                  <a:cubicBezTo>
                    <a:pt x="647787" y="236590"/>
                    <a:pt x="664945" y="255953"/>
                    <a:pt x="681475" y="280597"/>
                  </a:cubicBezTo>
                  <a:cubicBezTo>
                    <a:pt x="706913" y="263764"/>
                    <a:pt x="746251" y="292412"/>
                    <a:pt x="774506" y="348361"/>
                  </a:cubicBezTo>
                  <a:cubicBezTo>
                    <a:pt x="794955" y="388838"/>
                    <a:pt x="805850" y="436405"/>
                    <a:pt x="803166" y="473519"/>
                  </a:cubicBezTo>
                  <a:cubicBezTo>
                    <a:pt x="831696" y="491982"/>
                    <a:pt x="859573" y="536752"/>
                    <a:pt x="874128" y="58748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C3AF1B29-B37A-C93A-9F39-8F4D9027E9F5}"/>
                </a:ext>
              </a:extLst>
            </p:cNvPr>
            <p:cNvSpPr/>
            <p:nvPr/>
          </p:nvSpPr>
          <p:spPr>
            <a:xfrm>
              <a:off x="10393239" y="2040852"/>
              <a:ext cx="216178" cy="12545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AC2C4BE2-0531-8E6E-443E-F2BD4A5E3E85}"/>
              </a:ext>
            </a:extLst>
          </p:cNvPr>
          <p:cNvSpPr txBox="1"/>
          <p:nvPr/>
        </p:nvSpPr>
        <p:spPr>
          <a:xfrm>
            <a:off x="10113446" y="318351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Gideon Carter</a:t>
            </a:r>
          </a:p>
          <a:p>
            <a:r>
              <a:rPr lang="en-US" sz="1100" dirty="0"/>
              <a:t>D&amp;C 75:34</a:t>
            </a:r>
          </a:p>
        </p:txBody>
      </p: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1A36AB65-D87D-421A-3C2C-D90D5B4B5514}"/>
              </a:ext>
            </a:extLst>
          </p:cNvPr>
          <p:cNvGrpSpPr/>
          <p:nvPr/>
        </p:nvGrpSpPr>
        <p:grpSpPr>
          <a:xfrm>
            <a:off x="9836175" y="1083762"/>
            <a:ext cx="2090028" cy="5468997"/>
            <a:chOff x="9338199" y="1079626"/>
            <a:chExt cx="2090028" cy="5468997"/>
          </a:xfrm>
          <a:solidFill>
            <a:schemeClr val="bg1"/>
          </a:solidFill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877BC133-7E24-4E35-3FE9-DDADF50DF2EB}"/>
                </a:ext>
              </a:extLst>
            </p:cNvPr>
            <p:cNvGrpSpPr/>
            <p:nvPr/>
          </p:nvGrpSpPr>
          <p:grpSpPr>
            <a:xfrm>
              <a:off x="9338199" y="1079626"/>
              <a:ext cx="2090028" cy="5468997"/>
              <a:chOff x="942739" y="1454492"/>
              <a:chExt cx="2219685" cy="4905832"/>
            </a:xfrm>
            <a:grpFill/>
          </p:grpSpPr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A5B581C5-823C-0D4D-13E2-17162A250435}"/>
                  </a:ext>
                </a:extLst>
              </p:cNvPr>
              <p:cNvSpPr/>
              <p:nvPr/>
            </p:nvSpPr>
            <p:spPr>
              <a:xfrm rot="976846">
                <a:off x="2034767" y="1830495"/>
                <a:ext cx="756028" cy="1151395"/>
              </a:xfrm>
              <a:custGeom>
                <a:avLst/>
                <a:gdLst>
                  <a:gd name="connsiteX0" fmla="*/ 903293 w 1057763"/>
                  <a:gd name="connsiteY0" fmla="*/ 228752 h 1657212"/>
                  <a:gd name="connsiteX1" fmla="*/ 932726 w 1057763"/>
                  <a:gd name="connsiteY1" fmla="*/ 374540 h 1657212"/>
                  <a:gd name="connsiteX2" fmla="*/ 932725 w 1057763"/>
                  <a:gd name="connsiteY2" fmla="*/ 624230 h 1657212"/>
                  <a:gd name="connsiteX3" fmla="*/ 922914 w 1057763"/>
                  <a:gd name="connsiteY3" fmla="*/ 672827 h 1657212"/>
                  <a:gd name="connsiteX4" fmla="*/ 909136 w 1057763"/>
                  <a:gd name="connsiteY4" fmla="*/ 693261 h 1657212"/>
                  <a:gd name="connsiteX5" fmla="*/ 1040075 w 1057763"/>
                  <a:gd name="connsiteY5" fmla="*/ 1105321 h 1657212"/>
                  <a:gd name="connsiteX6" fmla="*/ 796550 w 1057763"/>
                  <a:gd name="connsiteY6" fmla="*/ 1575700 h 1657212"/>
                  <a:gd name="connsiteX7" fmla="*/ 558585 w 1057763"/>
                  <a:gd name="connsiteY7" fmla="*/ 1651316 h 1657212"/>
                  <a:gd name="connsiteX8" fmla="*/ 401789 w 1057763"/>
                  <a:gd name="connsiteY8" fmla="*/ 1570140 h 1657212"/>
                  <a:gd name="connsiteX9" fmla="*/ 270556 w 1057763"/>
                  <a:gd name="connsiteY9" fmla="*/ 1157153 h 1657212"/>
                  <a:gd name="connsiteX10" fmla="*/ 384053 w 1057763"/>
                  <a:gd name="connsiteY10" fmla="*/ 758976 h 1657212"/>
                  <a:gd name="connsiteX11" fmla="*/ 398254 w 1057763"/>
                  <a:gd name="connsiteY11" fmla="*/ 749079 h 1657212"/>
                  <a:gd name="connsiteX12" fmla="*/ 374540 w 1057763"/>
                  <a:gd name="connsiteY12" fmla="*/ 749079 h 1657212"/>
                  <a:gd name="connsiteX13" fmla="*/ 0 w 1057763"/>
                  <a:gd name="connsiteY13" fmla="*/ 374539 h 1657212"/>
                  <a:gd name="connsiteX14" fmla="*/ 0 w 1057763"/>
                  <a:gd name="connsiteY14" fmla="*/ 124849 h 1657212"/>
                  <a:gd name="connsiteX15" fmla="*/ 124849 w 1057763"/>
                  <a:gd name="connsiteY15" fmla="*/ 0 h 1657212"/>
                  <a:gd name="connsiteX16" fmla="*/ 558186 w 1057763"/>
                  <a:gd name="connsiteY16" fmla="*/ 0 h 1657212"/>
                  <a:gd name="connsiteX17" fmla="*/ 903293 w 1057763"/>
                  <a:gd name="connsiteY17" fmla="*/ 228752 h 165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57763" h="1657212">
                    <a:moveTo>
                      <a:pt x="903293" y="228752"/>
                    </a:moveTo>
                    <a:cubicBezTo>
                      <a:pt x="922246" y="273561"/>
                      <a:pt x="932726" y="322827"/>
                      <a:pt x="932726" y="374540"/>
                    </a:cubicBezTo>
                    <a:cubicBezTo>
                      <a:pt x="932726" y="457770"/>
                      <a:pt x="932725" y="541000"/>
                      <a:pt x="932725" y="624230"/>
                    </a:cubicBezTo>
                    <a:cubicBezTo>
                      <a:pt x="932725" y="641468"/>
                      <a:pt x="929231" y="657890"/>
                      <a:pt x="922914" y="672827"/>
                    </a:cubicBezTo>
                    <a:lnTo>
                      <a:pt x="909136" y="693261"/>
                    </a:lnTo>
                    <a:lnTo>
                      <a:pt x="1040075" y="1105321"/>
                    </a:lnTo>
                    <a:cubicBezTo>
                      <a:pt x="1102719" y="1302461"/>
                      <a:pt x="993689" y="1513056"/>
                      <a:pt x="796550" y="1575700"/>
                    </a:cubicBezTo>
                    <a:cubicBezTo>
                      <a:pt x="717229" y="1600906"/>
                      <a:pt x="637907" y="1626110"/>
                      <a:pt x="558585" y="1651316"/>
                    </a:cubicBezTo>
                    <a:cubicBezTo>
                      <a:pt x="492871" y="1672198"/>
                      <a:pt x="422671" y="1635854"/>
                      <a:pt x="401789" y="1570140"/>
                    </a:cubicBezTo>
                    <a:lnTo>
                      <a:pt x="270556" y="1157153"/>
                    </a:lnTo>
                    <a:cubicBezTo>
                      <a:pt x="223573" y="1009298"/>
                      <a:pt x="273157" y="853875"/>
                      <a:pt x="384053" y="758976"/>
                    </a:cubicBezTo>
                    <a:lnTo>
                      <a:pt x="398254" y="749079"/>
                    </a:lnTo>
                    <a:lnTo>
                      <a:pt x="374540" y="749079"/>
                    </a:lnTo>
                    <a:cubicBezTo>
                      <a:pt x="167687" y="749079"/>
                      <a:pt x="0" y="581392"/>
                      <a:pt x="0" y="374539"/>
                    </a:cubicBezTo>
                    <a:lnTo>
                      <a:pt x="0" y="124849"/>
                    </a:lnTo>
                    <a:cubicBezTo>
                      <a:pt x="0" y="55897"/>
                      <a:pt x="55897" y="0"/>
                      <a:pt x="124849" y="0"/>
                    </a:cubicBezTo>
                    <a:lnTo>
                      <a:pt x="558186" y="0"/>
                    </a:lnTo>
                    <a:cubicBezTo>
                      <a:pt x="713326" y="0"/>
                      <a:pt x="846435" y="94324"/>
                      <a:pt x="903293" y="228752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C723A504-65B6-9A01-95A7-B7E2D693C630}"/>
                  </a:ext>
                </a:extLst>
              </p:cNvPr>
              <p:cNvSpPr/>
              <p:nvPr/>
            </p:nvSpPr>
            <p:spPr>
              <a:xfrm rot="20623154" flipH="1">
                <a:off x="1242290" y="1812437"/>
                <a:ext cx="756028" cy="1151395"/>
              </a:xfrm>
              <a:custGeom>
                <a:avLst/>
                <a:gdLst>
                  <a:gd name="connsiteX0" fmla="*/ 903293 w 1057763"/>
                  <a:gd name="connsiteY0" fmla="*/ 228752 h 1657212"/>
                  <a:gd name="connsiteX1" fmla="*/ 932726 w 1057763"/>
                  <a:gd name="connsiteY1" fmla="*/ 374540 h 1657212"/>
                  <a:gd name="connsiteX2" fmla="*/ 932725 w 1057763"/>
                  <a:gd name="connsiteY2" fmla="*/ 624230 h 1657212"/>
                  <a:gd name="connsiteX3" fmla="*/ 922914 w 1057763"/>
                  <a:gd name="connsiteY3" fmla="*/ 672827 h 1657212"/>
                  <a:gd name="connsiteX4" fmla="*/ 909136 w 1057763"/>
                  <a:gd name="connsiteY4" fmla="*/ 693261 h 1657212"/>
                  <a:gd name="connsiteX5" fmla="*/ 1040075 w 1057763"/>
                  <a:gd name="connsiteY5" fmla="*/ 1105321 h 1657212"/>
                  <a:gd name="connsiteX6" fmla="*/ 796550 w 1057763"/>
                  <a:gd name="connsiteY6" fmla="*/ 1575700 h 1657212"/>
                  <a:gd name="connsiteX7" fmla="*/ 558585 w 1057763"/>
                  <a:gd name="connsiteY7" fmla="*/ 1651316 h 1657212"/>
                  <a:gd name="connsiteX8" fmla="*/ 401789 w 1057763"/>
                  <a:gd name="connsiteY8" fmla="*/ 1570140 h 1657212"/>
                  <a:gd name="connsiteX9" fmla="*/ 270556 w 1057763"/>
                  <a:gd name="connsiteY9" fmla="*/ 1157153 h 1657212"/>
                  <a:gd name="connsiteX10" fmla="*/ 384053 w 1057763"/>
                  <a:gd name="connsiteY10" fmla="*/ 758976 h 1657212"/>
                  <a:gd name="connsiteX11" fmla="*/ 398254 w 1057763"/>
                  <a:gd name="connsiteY11" fmla="*/ 749079 h 1657212"/>
                  <a:gd name="connsiteX12" fmla="*/ 374540 w 1057763"/>
                  <a:gd name="connsiteY12" fmla="*/ 749079 h 1657212"/>
                  <a:gd name="connsiteX13" fmla="*/ 0 w 1057763"/>
                  <a:gd name="connsiteY13" fmla="*/ 374539 h 1657212"/>
                  <a:gd name="connsiteX14" fmla="*/ 0 w 1057763"/>
                  <a:gd name="connsiteY14" fmla="*/ 124849 h 1657212"/>
                  <a:gd name="connsiteX15" fmla="*/ 124849 w 1057763"/>
                  <a:gd name="connsiteY15" fmla="*/ 0 h 1657212"/>
                  <a:gd name="connsiteX16" fmla="*/ 558186 w 1057763"/>
                  <a:gd name="connsiteY16" fmla="*/ 0 h 1657212"/>
                  <a:gd name="connsiteX17" fmla="*/ 903293 w 1057763"/>
                  <a:gd name="connsiteY17" fmla="*/ 228752 h 165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57763" h="1657212">
                    <a:moveTo>
                      <a:pt x="903293" y="228752"/>
                    </a:moveTo>
                    <a:cubicBezTo>
                      <a:pt x="922246" y="273561"/>
                      <a:pt x="932726" y="322827"/>
                      <a:pt x="932726" y="374540"/>
                    </a:cubicBezTo>
                    <a:cubicBezTo>
                      <a:pt x="932726" y="457770"/>
                      <a:pt x="932725" y="541000"/>
                      <a:pt x="932725" y="624230"/>
                    </a:cubicBezTo>
                    <a:cubicBezTo>
                      <a:pt x="932725" y="641468"/>
                      <a:pt x="929231" y="657890"/>
                      <a:pt x="922914" y="672827"/>
                    </a:cubicBezTo>
                    <a:lnTo>
                      <a:pt x="909136" y="693261"/>
                    </a:lnTo>
                    <a:lnTo>
                      <a:pt x="1040075" y="1105321"/>
                    </a:lnTo>
                    <a:cubicBezTo>
                      <a:pt x="1102719" y="1302461"/>
                      <a:pt x="993689" y="1513056"/>
                      <a:pt x="796550" y="1575700"/>
                    </a:cubicBezTo>
                    <a:cubicBezTo>
                      <a:pt x="717229" y="1600906"/>
                      <a:pt x="637907" y="1626110"/>
                      <a:pt x="558585" y="1651316"/>
                    </a:cubicBezTo>
                    <a:cubicBezTo>
                      <a:pt x="492871" y="1672198"/>
                      <a:pt x="422671" y="1635854"/>
                      <a:pt x="401789" y="1570140"/>
                    </a:cubicBezTo>
                    <a:lnTo>
                      <a:pt x="270556" y="1157153"/>
                    </a:lnTo>
                    <a:cubicBezTo>
                      <a:pt x="223573" y="1009298"/>
                      <a:pt x="273157" y="853875"/>
                      <a:pt x="384053" y="758976"/>
                    </a:cubicBezTo>
                    <a:lnTo>
                      <a:pt x="398254" y="749079"/>
                    </a:lnTo>
                    <a:lnTo>
                      <a:pt x="374540" y="749079"/>
                    </a:lnTo>
                    <a:cubicBezTo>
                      <a:pt x="167687" y="749079"/>
                      <a:pt x="0" y="581392"/>
                      <a:pt x="0" y="374539"/>
                    </a:cubicBezTo>
                    <a:lnTo>
                      <a:pt x="0" y="124849"/>
                    </a:lnTo>
                    <a:cubicBezTo>
                      <a:pt x="0" y="55897"/>
                      <a:pt x="55897" y="0"/>
                      <a:pt x="124849" y="0"/>
                    </a:cubicBezTo>
                    <a:lnTo>
                      <a:pt x="558186" y="0"/>
                    </a:lnTo>
                    <a:cubicBezTo>
                      <a:pt x="713326" y="0"/>
                      <a:pt x="846435" y="94324"/>
                      <a:pt x="903293" y="228752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DF32ED4B-66DE-276F-4868-81D4238C3455}"/>
                  </a:ext>
                </a:extLst>
              </p:cNvPr>
              <p:cNvSpPr/>
              <p:nvPr/>
            </p:nvSpPr>
            <p:spPr>
              <a:xfrm rot="4050661">
                <a:off x="2183290" y="5790913"/>
                <a:ext cx="399941" cy="73105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2BA50846-42D6-9C39-1C9F-654C26FB2B46}"/>
                  </a:ext>
                </a:extLst>
              </p:cNvPr>
              <p:cNvSpPr/>
              <p:nvPr/>
            </p:nvSpPr>
            <p:spPr>
              <a:xfrm rot="4050661">
                <a:off x="1483935" y="5800204"/>
                <a:ext cx="408029" cy="71221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Trapezoid 143">
                <a:extLst>
                  <a:ext uri="{FF2B5EF4-FFF2-40B4-BE49-F238E27FC236}">
                    <a16:creationId xmlns:a16="http://schemas.microsoft.com/office/drawing/2014/main" id="{0B4446D6-B0C0-705C-CFE3-65D6CB2C026D}"/>
                  </a:ext>
                </a:extLst>
              </p:cNvPr>
              <p:cNvSpPr/>
              <p:nvPr/>
            </p:nvSpPr>
            <p:spPr>
              <a:xfrm>
                <a:off x="1257647" y="4394198"/>
                <a:ext cx="1674924" cy="169639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DBECDEDE-BEE4-1A64-355E-68BB056D4BE1}"/>
                  </a:ext>
                </a:extLst>
              </p:cNvPr>
              <p:cNvSpPr/>
              <p:nvPr/>
            </p:nvSpPr>
            <p:spPr>
              <a:xfrm rot="19831309">
                <a:off x="2768792" y="3864411"/>
                <a:ext cx="393632" cy="70905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9C276609-3836-323B-2A23-F2D639A26494}"/>
                  </a:ext>
                </a:extLst>
              </p:cNvPr>
              <p:cNvSpPr/>
              <p:nvPr/>
            </p:nvSpPr>
            <p:spPr>
              <a:xfrm rot="1631163">
                <a:off x="942739" y="3892657"/>
                <a:ext cx="407947" cy="6761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Trapezoid 146">
                <a:extLst>
                  <a:ext uri="{FF2B5EF4-FFF2-40B4-BE49-F238E27FC236}">
                    <a16:creationId xmlns:a16="http://schemas.microsoft.com/office/drawing/2014/main" id="{B648581B-4967-4CF0-F012-9652474FBD79}"/>
                  </a:ext>
                </a:extLst>
              </p:cNvPr>
              <p:cNvSpPr/>
              <p:nvPr/>
            </p:nvSpPr>
            <p:spPr>
              <a:xfrm rot="20029742">
                <a:off x="2215954" y="2931592"/>
                <a:ext cx="792865" cy="1470079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Trapezoid 147">
                <a:extLst>
                  <a:ext uri="{FF2B5EF4-FFF2-40B4-BE49-F238E27FC236}">
                    <a16:creationId xmlns:a16="http://schemas.microsoft.com/office/drawing/2014/main" id="{982E49E7-5F3B-23E4-289B-72A7BD6B106B}"/>
                  </a:ext>
                </a:extLst>
              </p:cNvPr>
              <p:cNvSpPr/>
              <p:nvPr/>
            </p:nvSpPr>
            <p:spPr>
              <a:xfrm rot="1905609">
                <a:off x="1102107" y="2892282"/>
                <a:ext cx="792865" cy="1450092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Trapezoid 148">
                <a:extLst>
                  <a:ext uri="{FF2B5EF4-FFF2-40B4-BE49-F238E27FC236}">
                    <a16:creationId xmlns:a16="http://schemas.microsoft.com/office/drawing/2014/main" id="{62E16267-27EA-EF1B-97DE-18476AF87672}"/>
                  </a:ext>
                </a:extLst>
              </p:cNvPr>
              <p:cNvSpPr/>
              <p:nvPr/>
            </p:nvSpPr>
            <p:spPr>
              <a:xfrm>
                <a:off x="1436572" y="2874822"/>
                <a:ext cx="1316887" cy="1856006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Isosceles Triangle 149">
                <a:extLst>
                  <a:ext uri="{FF2B5EF4-FFF2-40B4-BE49-F238E27FC236}">
                    <a16:creationId xmlns:a16="http://schemas.microsoft.com/office/drawing/2014/main" id="{A0892D7B-09CD-50C4-8779-ED64B126F20C}"/>
                  </a:ext>
                </a:extLst>
              </p:cNvPr>
              <p:cNvSpPr/>
              <p:nvPr/>
            </p:nvSpPr>
            <p:spPr>
              <a:xfrm rot="10800000">
                <a:off x="1780387" y="2822332"/>
                <a:ext cx="551252" cy="678558"/>
              </a:xfrm>
              <a:prstGeom prst="triangle">
                <a:avLst>
                  <a:gd name="adj" fmla="val 4652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Parallelogram 150">
                <a:extLst>
                  <a:ext uri="{FF2B5EF4-FFF2-40B4-BE49-F238E27FC236}">
                    <a16:creationId xmlns:a16="http://schemas.microsoft.com/office/drawing/2014/main" id="{683C17A8-01D0-4F1F-BDF5-A65BFB7C9785}"/>
                  </a:ext>
                </a:extLst>
              </p:cNvPr>
              <p:cNvSpPr/>
              <p:nvPr/>
            </p:nvSpPr>
            <p:spPr>
              <a:xfrm rot="19512163">
                <a:off x="1633092" y="2981145"/>
                <a:ext cx="416852" cy="557308"/>
              </a:xfrm>
              <a:prstGeom prst="parallelogram">
                <a:avLst>
                  <a:gd name="adj" fmla="val 3868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Parallelogram 151">
                <a:extLst>
                  <a:ext uri="{FF2B5EF4-FFF2-40B4-BE49-F238E27FC236}">
                    <a16:creationId xmlns:a16="http://schemas.microsoft.com/office/drawing/2014/main" id="{0D89119C-2EDC-FE18-19C4-3237A8F1CF65}"/>
                  </a:ext>
                </a:extLst>
              </p:cNvPr>
              <p:cNvSpPr/>
              <p:nvPr/>
            </p:nvSpPr>
            <p:spPr>
              <a:xfrm rot="12754362" flipH="1">
                <a:off x="2082727" y="2953271"/>
                <a:ext cx="416852" cy="586583"/>
              </a:xfrm>
              <a:prstGeom prst="parallelogram">
                <a:avLst>
                  <a:gd name="adj" fmla="val 4480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3A12A283-3880-8170-FA74-77E7110DC44F}"/>
                  </a:ext>
                </a:extLst>
              </p:cNvPr>
              <p:cNvSpPr/>
              <p:nvPr/>
            </p:nvSpPr>
            <p:spPr>
              <a:xfrm>
                <a:off x="1494774" y="1675219"/>
                <a:ext cx="1107876" cy="149924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C4A9E4E0-640F-9322-C3E0-115BDACDEDDE}"/>
                  </a:ext>
                </a:extLst>
              </p:cNvPr>
              <p:cNvSpPr/>
              <p:nvPr/>
            </p:nvSpPr>
            <p:spPr>
              <a:xfrm rot="17257708">
                <a:off x="1685094" y="1085305"/>
                <a:ext cx="798551" cy="1536926"/>
              </a:xfrm>
              <a:custGeom>
                <a:avLst/>
                <a:gdLst>
                  <a:gd name="connsiteX0" fmla="*/ 903293 w 1057763"/>
                  <a:gd name="connsiteY0" fmla="*/ 228752 h 1657212"/>
                  <a:gd name="connsiteX1" fmla="*/ 932726 w 1057763"/>
                  <a:gd name="connsiteY1" fmla="*/ 374540 h 1657212"/>
                  <a:gd name="connsiteX2" fmla="*/ 932725 w 1057763"/>
                  <a:gd name="connsiteY2" fmla="*/ 624230 h 1657212"/>
                  <a:gd name="connsiteX3" fmla="*/ 922914 w 1057763"/>
                  <a:gd name="connsiteY3" fmla="*/ 672827 h 1657212"/>
                  <a:gd name="connsiteX4" fmla="*/ 909136 w 1057763"/>
                  <a:gd name="connsiteY4" fmla="*/ 693261 h 1657212"/>
                  <a:gd name="connsiteX5" fmla="*/ 1040075 w 1057763"/>
                  <a:gd name="connsiteY5" fmla="*/ 1105321 h 1657212"/>
                  <a:gd name="connsiteX6" fmla="*/ 796550 w 1057763"/>
                  <a:gd name="connsiteY6" fmla="*/ 1575700 h 1657212"/>
                  <a:gd name="connsiteX7" fmla="*/ 558585 w 1057763"/>
                  <a:gd name="connsiteY7" fmla="*/ 1651316 h 1657212"/>
                  <a:gd name="connsiteX8" fmla="*/ 401789 w 1057763"/>
                  <a:gd name="connsiteY8" fmla="*/ 1570140 h 1657212"/>
                  <a:gd name="connsiteX9" fmla="*/ 270556 w 1057763"/>
                  <a:gd name="connsiteY9" fmla="*/ 1157153 h 1657212"/>
                  <a:gd name="connsiteX10" fmla="*/ 384053 w 1057763"/>
                  <a:gd name="connsiteY10" fmla="*/ 758976 h 1657212"/>
                  <a:gd name="connsiteX11" fmla="*/ 398254 w 1057763"/>
                  <a:gd name="connsiteY11" fmla="*/ 749079 h 1657212"/>
                  <a:gd name="connsiteX12" fmla="*/ 374540 w 1057763"/>
                  <a:gd name="connsiteY12" fmla="*/ 749079 h 1657212"/>
                  <a:gd name="connsiteX13" fmla="*/ 0 w 1057763"/>
                  <a:gd name="connsiteY13" fmla="*/ 374539 h 1657212"/>
                  <a:gd name="connsiteX14" fmla="*/ 0 w 1057763"/>
                  <a:gd name="connsiteY14" fmla="*/ 124849 h 1657212"/>
                  <a:gd name="connsiteX15" fmla="*/ 124849 w 1057763"/>
                  <a:gd name="connsiteY15" fmla="*/ 0 h 1657212"/>
                  <a:gd name="connsiteX16" fmla="*/ 558186 w 1057763"/>
                  <a:gd name="connsiteY16" fmla="*/ 0 h 1657212"/>
                  <a:gd name="connsiteX17" fmla="*/ 903293 w 1057763"/>
                  <a:gd name="connsiteY17" fmla="*/ 228752 h 165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57763" h="1657212">
                    <a:moveTo>
                      <a:pt x="903293" y="228752"/>
                    </a:moveTo>
                    <a:cubicBezTo>
                      <a:pt x="922246" y="273561"/>
                      <a:pt x="932726" y="322827"/>
                      <a:pt x="932726" y="374540"/>
                    </a:cubicBezTo>
                    <a:cubicBezTo>
                      <a:pt x="932726" y="457770"/>
                      <a:pt x="932725" y="541000"/>
                      <a:pt x="932725" y="624230"/>
                    </a:cubicBezTo>
                    <a:cubicBezTo>
                      <a:pt x="932725" y="641468"/>
                      <a:pt x="929231" y="657890"/>
                      <a:pt x="922914" y="672827"/>
                    </a:cubicBezTo>
                    <a:lnTo>
                      <a:pt x="909136" y="693261"/>
                    </a:lnTo>
                    <a:lnTo>
                      <a:pt x="1040075" y="1105321"/>
                    </a:lnTo>
                    <a:cubicBezTo>
                      <a:pt x="1102719" y="1302461"/>
                      <a:pt x="993689" y="1513056"/>
                      <a:pt x="796550" y="1575700"/>
                    </a:cubicBezTo>
                    <a:cubicBezTo>
                      <a:pt x="717229" y="1600906"/>
                      <a:pt x="637907" y="1626110"/>
                      <a:pt x="558585" y="1651316"/>
                    </a:cubicBezTo>
                    <a:cubicBezTo>
                      <a:pt x="492871" y="1672198"/>
                      <a:pt x="422671" y="1635854"/>
                      <a:pt x="401789" y="1570140"/>
                    </a:cubicBezTo>
                    <a:lnTo>
                      <a:pt x="270556" y="1157153"/>
                    </a:lnTo>
                    <a:cubicBezTo>
                      <a:pt x="223573" y="1009298"/>
                      <a:pt x="273157" y="853875"/>
                      <a:pt x="384053" y="758976"/>
                    </a:cubicBezTo>
                    <a:lnTo>
                      <a:pt x="398254" y="749079"/>
                    </a:lnTo>
                    <a:lnTo>
                      <a:pt x="374540" y="749079"/>
                    </a:lnTo>
                    <a:cubicBezTo>
                      <a:pt x="167687" y="749079"/>
                      <a:pt x="0" y="581392"/>
                      <a:pt x="0" y="374539"/>
                    </a:cubicBezTo>
                    <a:lnTo>
                      <a:pt x="0" y="124849"/>
                    </a:lnTo>
                    <a:cubicBezTo>
                      <a:pt x="0" y="55897"/>
                      <a:pt x="55897" y="0"/>
                      <a:pt x="124849" y="0"/>
                    </a:cubicBezTo>
                    <a:lnTo>
                      <a:pt x="558186" y="0"/>
                    </a:lnTo>
                    <a:cubicBezTo>
                      <a:pt x="713326" y="0"/>
                      <a:pt x="846435" y="94324"/>
                      <a:pt x="903293" y="228752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Arrow: Pentagon 154">
                <a:extLst>
                  <a:ext uri="{FF2B5EF4-FFF2-40B4-BE49-F238E27FC236}">
                    <a16:creationId xmlns:a16="http://schemas.microsoft.com/office/drawing/2014/main" id="{0D9B1C12-47C5-2B89-6366-9C26A5F7D5A1}"/>
                  </a:ext>
                </a:extLst>
              </p:cNvPr>
              <p:cNvSpPr/>
              <p:nvPr/>
            </p:nvSpPr>
            <p:spPr>
              <a:xfrm rot="5400000">
                <a:off x="1570802" y="4925256"/>
                <a:ext cx="365097" cy="431377"/>
              </a:xfrm>
              <a:prstGeom prst="homeP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Arrow: Pentagon 155">
                <a:extLst>
                  <a:ext uri="{FF2B5EF4-FFF2-40B4-BE49-F238E27FC236}">
                    <a16:creationId xmlns:a16="http://schemas.microsoft.com/office/drawing/2014/main" id="{D1F673CD-97B3-A720-2D97-9EF778D3FB2A}"/>
                  </a:ext>
                </a:extLst>
              </p:cNvPr>
              <p:cNvSpPr/>
              <p:nvPr/>
            </p:nvSpPr>
            <p:spPr>
              <a:xfrm rot="5400000">
                <a:off x="2251083" y="3577191"/>
                <a:ext cx="216284" cy="250666"/>
              </a:xfrm>
              <a:prstGeom prst="homeP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7" name="Straight Connector 156">
                <a:extLst>
                  <a:ext uri="{FF2B5EF4-FFF2-40B4-BE49-F238E27FC236}">
                    <a16:creationId xmlns:a16="http://schemas.microsoft.com/office/drawing/2014/main" id="{0F333F93-0E53-A882-B214-539326EEB9B5}"/>
                  </a:ext>
                </a:extLst>
              </p:cNvPr>
              <p:cNvCxnSpPr>
                <a:stCxn id="144" idx="2"/>
              </p:cNvCxnSpPr>
              <p:nvPr/>
            </p:nvCxnSpPr>
            <p:spPr>
              <a:xfrm flipH="1" flipV="1">
                <a:off x="2095012" y="5041020"/>
                <a:ext cx="97" cy="1049569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Rectangle: Rounded Corners 157">
                <a:extLst>
                  <a:ext uri="{FF2B5EF4-FFF2-40B4-BE49-F238E27FC236}">
                    <a16:creationId xmlns:a16="http://schemas.microsoft.com/office/drawing/2014/main" id="{9D84638E-1B37-411F-0781-E67B6788A9D5}"/>
                  </a:ext>
                </a:extLst>
              </p:cNvPr>
              <p:cNvSpPr/>
              <p:nvPr/>
            </p:nvSpPr>
            <p:spPr>
              <a:xfrm>
                <a:off x="1429053" y="4564409"/>
                <a:ext cx="1316887" cy="218391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Circle: Hollow 158">
                <a:extLst>
                  <a:ext uri="{FF2B5EF4-FFF2-40B4-BE49-F238E27FC236}">
                    <a16:creationId xmlns:a16="http://schemas.microsoft.com/office/drawing/2014/main" id="{73332AF8-410E-ED09-524D-36D8CC17B774}"/>
                  </a:ext>
                </a:extLst>
              </p:cNvPr>
              <p:cNvSpPr/>
              <p:nvPr/>
            </p:nvSpPr>
            <p:spPr>
              <a:xfrm>
                <a:off x="1931038" y="4555222"/>
                <a:ext cx="312918" cy="312918"/>
              </a:xfrm>
              <a:prstGeom prst="donu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36E1566D-9B01-F003-4BE3-1851443BAA6C}"/>
                </a:ext>
              </a:extLst>
            </p:cNvPr>
            <p:cNvCxnSpPr>
              <a:cxnSpLocks/>
              <a:endCxn id="159" idx="0"/>
            </p:cNvCxnSpPr>
            <p:nvPr/>
          </p:nvCxnSpPr>
          <p:spPr>
            <a:xfrm>
              <a:off x="10409739" y="3349474"/>
              <a:ext cx="6350" cy="118683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1207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833ACB-5BC3-3226-958F-B91C2EAC7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2602396C-11A3-6413-A73F-AC8EA49A9B98}"/>
              </a:ext>
            </a:extLst>
          </p:cNvPr>
          <p:cNvSpPr txBox="1"/>
          <p:nvPr/>
        </p:nvSpPr>
        <p:spPr>
          <a:xfrm>
            <a:off x="4814237" y="294520"/>
            <a:ext cx="247829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Reynolds Cahoon</a:t>
            </a:r>
          </a:p>
          <a:p>
            <a:r>
              <a:rPr lang="en-US" sz="1100" dirty="0"/>
              <a:t>D&amp;C 52:30; 61:35; 94:14-15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3351161-9A04-171D-F842-5A3E11AEF323}"/>
              </a:ext>
            </a:extLst>
          </p:cNvPr>
          <p:cNvGrpSpPr/>
          <p:nvPr/>
        </p:nvGrpSpPr>
        <p:grpSpPr>
          <a:xfrm>
            <a:off x="4825168" y="1121975"/>
            <a:ext cx="2245847" cy="5626680"/>
            <a:chOff x="502809" y="1350679"/>
            <a:chExt cx="1942534" cy="4866768"/>
          </a:xfrm>
          <a:solidFill>
            <a:schemeClr val="bg1"/>
          </a:solidFill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EED8987-A9F6-5044-383B-4DF18FABE115}"/>
                </a:ext>
              </a:extLst>
            </p:cNvPr>
            <p:cNvSpPr/>
            <p:nvPr/>
          </p:nvSpPr>
          <p:spPr>
            <a:xfrm rot="4050661">
              <a:off x="1556272" y="5686311"/>
              <a:ext cx="414388" cy="6397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BC6AA70-8919-6EC9-E6A4-4061778D668B}"/>
                </a:ext>
              </a:extLst>
            </p:cNvPr>
            <p:cNvSpPr/>
            <p:nvPr/>
          </p:nvSpPr>
          <p:spPr>
            <a:xfrm rot="4050661">
              <a:off x="943588" y="5694421"/>
              <a:ext cx="422768" cy="62328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4A883109-1E16-E228-6F58-939BECE4FD62}"/>
                </a:ext>
              </a:extLst>
            </p:cNvPr>
            <p:cNvSpPr/>
            <p:nvPr/>
          </p:nvSpPr>
          <p:spPr>
            <a:xfrm rot="19831309">
              <a:off x="2100860" y="3631373"/>
              <a:ext cx="344483" cy="73466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A3C8993-612A-83CB-A174-8723FEB0912B}"/>
                </a:ext>
              </a:extLst>
            </p:cNvPr>
            <p:cNvSpPr/>
            <p:nvPr/>
          </p:nvSpPr>
          <p:spPr>
            <a:xfrm rot="1631163">
              <a:off x="502809" y="3660639"/>
              <a:ext cx="357011" cy="70056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F5918296-B869-7C2B-28D5-D3B10FFC6E1A}"/>
                </a:ext>
              </a:extLst>
            </p:cNvPr>
            <p:cNvSpPr/>
            <p:nvPr/>
          </p:nvSpPr>
          <p:spPr>
            <a:xfrm rot="20029742">
              <a:off x="1649110" y="2608548"/>
              <a:ext cx="693867" cy="152318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61">
              <a:extLst>
                <a:ext uri="{FF2B5EF4-FFF2-40B4-BE49-F238E27FC236}">
                  <a16:creationId xmlns:a16="http://schemas.microsoft.com/office/drawing/2014/main" id="{7365B4FE-BDFA-C1BF-BDB7-FBD220CE482D}"/>
                </a:ext>
              </a:extLst>
            </p:cNvPr>
            <p:cNvSpPr/>
            <p:nvPr/>
          </p:nvSpPr>
          <p:spPr>
            <a:xfrm rot="1905609">
              <a:off x="642278" y="2624127"/>
              <a:ext cx="693867" cy="1502475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8D461D6A-0635-BD57-6A20-BD0E41BFF2C5}"/>
                </a:ext>
              </a:extLst>
            </p:cNvPr>
            <p:cNvSpPr/>
            <p:nvPr/>
          </p:nvSpPr>
          <p:spPr>
            <a:xfrm>
              <a:off x="934982" y="2606036"/>
              <a:ext cx="1152460" cy="192305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Isosceles Triangle 63">
              <a:extLst>
                <a:ext uri="{FF2B5EF4-FFF2-40B4-BE49-F238E27FC236}">
                  <a16:creationId xmlns:a16="http://schemas.microsoft.com/office/drawing/2014/main" id="{DF155B1B-88E4-F345-E040-FC5DB40B1F0C}"/>
                </a:ext>
              </a:extLst>
            </p:cNvPr>
            <p:cNvSpPr/>
            <p:nvPr/>
          </p:nvSpPr>
          <p:spPr>
            <a:xfrm rot="10800000">
              <a:off x="1040294" y="2415534"/>
              <a:ext cx="815336" cy="703070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796CAA35-6D68-E98E-2EAB-E641603D7654}"/>
                </a:ext>
              </a:extLst>
            </p:cNvPr>
            <p:cNvSpPr/>
            <p:nvPr/>
          </p:nvSpPr>
          <p:spPr>
            <a:xfrm rot="17257708">
              <a:off x="1080789" y="1044426"/>
              <a:ext cx="979054" cy="1591559"/>
            </a:xfrm>
            <a:custGeom>
              <a:avLst/>
              <a:gdLst>
                <a:gd name="connsiteX0" fmla="*/ 903293 w 1057763"/>
                <a:gd name="connsiteY0" fmla="*/ 228752 h 1657212"/>
                <a:gd name="connsiteX1" fmla="*/ 932726 w 1057763"/>
                <a:gd name="connsiteY1" fmla="*/ 374540 h 1657212"/>
                <a:gd name="connsiteX2" fmla="*/ 932725 w 1057763"/>
                <a:gd name="connsiteY2" fmla="*/ 624230 h 1657212"/>
                <a:gd name="connsiteX3" fmla="*/ 922914 w 1057763"/>
                <a:gd name="connsiteY3" fmla="*/ 672827 h 1657212"/>
                <a:gd name="connsiteX4" fmla="*/ 909136 w 1057763"/>
                <a:gd name="connsiteY4" fmla="*/ 693261 h 1657212"/>
                <a:gd name="connsiteX5" fmla="*/ 1040075 w 1057763"/>
                <a:gd name="connsiteY5" fmla="*/ 1105321 h 1657212"/>
                <a:gd name="connsiteX6" fmla="*/ 796550 w 1057763"/>
                <a:gd name="connsiteY6" fmla="*/ 1575700 h 1657212"/>
                <a:gd name="connsiteX7" fmla="*/ 558585 w 1057763"/>
                <a:gd name="connsiteY7" fmla="*/ 1651316 h 1657212"/>
                <a:gd name="connsiteX8" fmla="*/ 401789 w 1057763"/>
                <a:gd name="connsiteY8" fmla="*/ 1570140 h 1657212"/>
                <a:gd name="connsiteX9" fmla="*/ 270556 w 1057763"/>
                <a:gd name="connsiteY9" fmla="*/ 1157153 h 1657212"/>
                <a:gd name="connsiteX10" fmla="*/ 384053 w 1057763"/>
                <a:gd name="connsiteY10" fmla="*/ 758976 h 1657212"/>
                <a:gd name="connsiteX11" fmla="*/ 398254 w 1057763"/>
                <a:gd name="connsiteY11" fmla="*/ 749079 h 1657212"/>
                <a:gd name="connsiteX12" fmla="*/ 374540 w 1057763"/>
                <a:gd name="connsiteY12" fmla="*/ 749079 h 1657212"/>
                <a:gd name="connsiteX13" fmla="*/ 0 w 1057763"/>
                <a:gd name="connsiteY13" fmla="*/ 374539 h 1657212"/>
                <a:gd name="connsiteX14" fmla="*/ 0 w 1057763"/>
                <a:gd name="connsiteY14" fmla="*/ 124849 h 1657212"/>
                <a:gd name="connsiteX15" fmla="*/ 124849 w 1057763"/>
                <a:gd name="connsiteY15" fmla="*/ 0 h 1657212"/>
                <a:gd name="connsiteX16" fmla="*/ 558186 w 1057763"/>
                <a:gd name="connsiteY16" fmla="*/ 0 h 1657212"/>
                <a:gd name="connsiteX17" fmla="*/ 903293 w 1057763"/>
                <a:gd name="connsiteY17" fmla="*/ 228752 h 165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57763" h="1657212">
                  <a:moveTo>
                    <a:pt x="903293" y="228752"/>
                  </a:moveTo>
                  <a:cubicBezTo>
                    <a:pt x="922246" y="273561"/>
                    <a:pt x="932726" y="322827"/>
                    <a:pt x="932726" y="374540"/>
                  </a:cubicBezTo>
                  <a:cubicBezTo>
                    <a:pt x="932726" y="457770"/>
                    <a:pt x="932725" y="541000"/>
                    <a:pt x="932725" y="624230"/>
                  </a:cubicBezTo>
                  <a:cubicBezTo>
                    <a:pt x="932725" y="641468"/>
                    <a:pt x="929231" y="657890"/>
                    <a:pt x="922914" y="672827"/>
                  </a:cubicBezTo>
                  <a:lnTo>
                    <a:pt x="909136" y="693261"/>
                  </a:lnTo>
                  <a:lnTo>
                    <a:pt x="1040075" y="1105321"/>
                  </a:lnTo>
                  <a:cubicBezTo>
                    <a:pt x="1102719" y="1302461"/>
                    <a:pt x="993689" y="1513056"/>
                    <a:pt x="796550" y="1575700"/>
                  </a:cubicBezTo>
                  <a:cubicBezTo>
                    <a:pt x="717229" y="1600906"/>
                    <a:pt x="637907" y="1626110"/>
                    <a:pt x="558585" y="1651316"/>
                  </a:cubicBezTo>
                  <a:cubicBezTo>
                    <a:pt x="492871" y="1672198"/>
                    <a:pt x="422671" y="1635854"/>
                    <a:pt x="401789" y="1570140"/>
                  </a:cubicBezTo>
                  <a:lnTo>
                    <a:pt x="270556" y="1157153"/>
                  </a:lnTo>
                  <a:cubicBezTo>
                    <a:pt x="223573" y="1009298"/>
                    <a:pt x="273157" y="853875"/>
                    <a:pt x="384053" y="758976"/>
                  </a:cubicBezTo>
                  <a:lnTo>
                    <a:pt x="398254" y="749079"/>
                  </a:lnTo>
                  <a:lnTo>
                    <a:pt x="374540" y="749079"/>
                  </a:lnTo>
                  <a:cubicBezTo>
                    <a:pt x="167687" y="749079"/>
                    <a:pt x="0" y="581392"/>
                    <a:pt x="0" y="374539"/>
                  </a:cubicBezTo>
                  <a:lnTo>
                    <a:pt x="0" y="124849"/>
                  </a:lnTo>
                  <a:cubicBezTo>
                    <a:pt x="0" y="55897"/>
                    <a:pt x="55897" y="0"/>
                    <a:pt x="124849" y="0"/>
                  </a:cubicBezTo>
                  <a:lnTo>
                    <a:pt x="558186" y="0"/>
                  </a:lnTo>
                  <a:cubicBezTo>
                    <a:pt x="713326" y="0"/>
                    <a:pt x="846435" y="94324"/>
                    <a:pt x="903293" y="22875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B5260713-491B-B1C3-029C-89900410ECEE}"/>
                </a:ext>
              </a:extLst>
            </p:cNvPr>
            <p:cNvGrpSpPr/>
            <p:nvPr/>
          </p:nvGrpSpPr>
          <p:grpSpPr>
            <a:xfrm>
              <a:off x="778397" y="4180297"/>
              <a:ext cx="1465792" cy="1757671"/>
              <a:chOff x="778397" y="4180297"/>
              <a:chExt cx="1465792" cy="1757671"/>
            </a:xfrm>
            <a:grpFill/>
          </p:grpSpPr>
          <p:sp>
            <p:nvSpPr>
              <p:cNvPr id="58" name="Trapezoid 57">
                <a:extLst>
                  <a:ext uri="{FF2B5EF4-FFF2-40B4-BE49-F238E27FC236}">
                    <a16:creationId xmlns:a16="http://schemas.microsoft.com/office/drawing/2014/main" id="{4795D98D-D17D-8BFC-2325-590B3677F35E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93F64E38-2711-9C62-DC6D-4DF40280CBFC}"/>
                  </a:ext>
                </a:extLst>
              </p:cNvPr>
              <p:cNvCxnSpPr>
                <a:stCxn id="58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168B6318-C5BC-7C2F-9889-C3D025EEF175}"/>
                </a:ext>
              </a:extLst>
            </p:cNvPr>
            <p:cNvSpPr/>
            <p:nvPr/>
          </p:nvSpPr>
          <p:spPr>
            <a:xfrm>
              <a:off x="909929" y="4144395"/>
              <a:ext cx="1152460" cy="226280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6DFC1FEE-ABD2-B9DA-F928-8281A9A64AE0}"/>
                </a:ext>
              </a:extLst>
            </p:cNvPr>
            <p:cNvSpPr/>
            <p:nvPr/>
          </p:nvSpPr>
          <p:spPr>
            <a:xfrm rot="334112">
              <a:off x="928250" y="2677106"/>
              <a:ext cx="504692" cy="2005389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apezoid 33">
              <a:extLst>
                <a:ext uri="{FF2B5EF4-FFF2-40B4-BE49-F238E27FC236}">
                  <a16:creationId xmlns:a16="http://schemas.microsoft.com/office/drawing/2014/main" id="{F47C5CBB-305E-CFBD-0039-76FE095FF406}"/>
                </a:ext>
              </a:extLst>
            </p:cNvPr>
            <p:cNvSpPr/>
            <p:nvPr/>
          </p:nvSpPr>
          <p:spPr>
            <a:xfrm rot="21265888" flipH="1">
              <a:off x="1534380" y="2652179"/>
              <a:ext cx="504692" cy="2005389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52DC8A1-0E35-8157-8049-7FA77765139D}"/>
                </a:ext>
              </a:extLst>
            </p:cNvPr>
            <p:cNvCxnSpPr>
              <a:cxnSpLocks/>
              <a:stCxn id="42" idx="5"/>
              <a:endCxn id="72" idx="0"/>
            </p:cNvCxnSpPr>
            <p:nvPr/>
          </p:nvCxnSpPr>
          <p:spPr>
            <a:xfrm flipH="1">
              <a:off x="1486160" y="2994553"/>
              <a:ext cx="10166" cy="114984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Parallelogram 40">
              <a:extLst>
                <a:ext uri="{FF2B5EF4-FFF2-40B4-BE49-F238E27FC236}">
                  <a16:creationId xmlns:a16="http://schemas.microsoft.com/office/drawing/2014/main" id="{72F6CD54-D585-5E57-6C6B-7E6213D38CED}"/>
                </a:ext>
              </a:extLst>
            </p:cNvPr>
            <p:cNvSpPr/>
            <p:nvPr/>
          </p:nvSpPr>
          <p:spPr>
            <a:xfrm rot="12953250" flipV="1">
              <a:off x="1036731" y="2779913"/>
              <a:ext cx="558072" cy="192565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Parallelogram 41">
              <a:extLst>
                <a:ext uri="{FF2B5EF4-FFF2-40B4-BE49-F238E27FC236}">
                  <a16:creationId xmlns:a16="http://schemas.microsoft.com/office/drawing/2014/main" id="{1326B65C-9B9E-9CBC-7B8A-A31DBA095ECC}"/>
                </a:ext>
              </a:extLst>
            </p:cNvPr>
            <p:cNvSpPr/>
            <p:nvPr/>
          </p:nvSpPr>
          <p:spPr>
            <a:xfrm rot="8466287" flipH="1" flipV="1">
              <a:off x="1374617" y="2771344"/>
              <a:ext cx="558072" cy="192565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6C982477-067C-7871-A7FA-7FD99611F007}"/>
                </a:ext>
              </a:extLst>
            </p:cNvPr>
            <p:cNvSpPr/>
            <p:nvPr/>
          </p:nvSpPr>
          <p:spPr>
            <a:xfrm>
              <a:off x="870153" y="1385219"/>
              <a:ext cx="1238275" cy="1456640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4A42F41-2FE1-28E4-DFEA-B2872BA66179}"/>
                </a:ext>
              </a:extLst>
            </p:cNvPr>
            <p:cNvGrpSpPr/>
            <p:nvPr/>
          </p:nvGrpSpPr>
          <p:grpSpPr>
            <a:xfrm>
              <a:off x="1439940" y="3179414"/>
              <a:ext cx="98532" cy="910062"/>
              <a:chOff x="2882166" y="1981525"/>
              <a:chExt cx="465808" cy="2639176"/>
            </a:xfrm>
            <a:grpFill/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B211CDFA-A493-A699-9869-5D546FFDA629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7EC3ECA5-6ADC-A443-CE32-4BD14C1C4B31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3F5EB176-D9E0-D80E-CC73-D0F3D76CA0B8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DEC92D4E-017D-081B-5156-3F49D2FBE471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77CE1FDC-0AE6-362E-834E-4EEC4B2715D4}"/>
              </a:ext>
            </a:extLst>
          </p:cNvPr>
          <p:cNvGrpSpPr/>
          <p:nvPr/>
        </p:nvGrpSpPr>
        <p:grpSpPr>
          <a:xfrm>
            <a:off x="705410" y="1030208"/>
            <a:ext cx="2406586" cy="5731144"/>
            <a:chOff x="487612" y="1280164"/>
            <a:chExt cx="2304296" cy="5487546"/>
          </a:xfrm>
          <a:solidFill>
            <a:schemeClr val="bg1"/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43BC656-D5B1-3A48-485C-6E18A616EA16}"/>
                </a:ext>
              </a:extLst>
            </p:cNvPr>
            <p:cNvSpPr/>
            <p:nvPr/>
          </p:nvSpPr>
          <p:spPr>
            <a:xfrm rot="19780665">
              <a:off x="1670427" y="6063622"/>
              <a:ext cx="502920" cy="70408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694FC31-FA98-E0A9-D596-24685CC8E073}"/>
                </a:ext>
              </a:extLst>
            </p:cNvPr>
            <p:cNvSpPr/>
            <p:nvPr/>
          </p:nvSpPr>
          <p:spPr>
            <a:xfrm rot="2700000">
              <a:off x="907883" y="6109623"/>
              <a:ext cx="502920" cy="70408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2A42C8-50FF-1BFF-1CD3-C0D233ED818F}"/>
                </a:ext>
              </a:extLst>
            </p:cNvPr>
            <p:cNvSpPr/>
            <p:nvPr/>
          </p:nvSpPr>
          <p:spPr>
            <a:xfrm>
              <a:off x="2286786" y="4096179"/>
              <a:ext cx="502920" cy="70408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A355826-23E9-002F-F19C-A144B3D874AA}"/>
                </a:ext>
              </a:extLst>
            </p:cNvPr>
            <p:cNvSpPr/>
            <p:nvPr/>
          </p:nvSpPr>
          <p:spPr>
            <a:xfrm>
              <a:off x="487612" y="3963637"/>
              <a:ext cx="502920" cy="70408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BC3D4018-B03A-98CC-AE35-A349F8D835AD}"/>
                </a:ext>
              </a:extLst>
            </p:cNvPr>
            <p:cNvSpPr/>
            <p:nvPr/>
          </p:nvSpPr>
          <p:spPr>
            <a:xfrm>
              <a:off x="810255" y="4395697"/>
              <a:ext cx="1607390" cy="2057229"/>
            </a:xfrm>
            <a:prstGeom prst="trapezoid">
              <a:avLst>
                <a:gd name="adj" fmla="val 1421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A436C72B-A4B9-1784-6D01-5C4E1282D70F}"/>
                </a:ext>
              </a:extLst>
            </p:cNvPr>
            <p:cNvSpPr/>
            <p:nvPr/>
          </p:nvSpPr>
          <p:spPr>
            <a:xfrm rot="1714014">
              <a:off x="769303" y="2622917"/>
              <a:ext cx="834743" cy="1885949"/>
            </a:xfrm>
            <a:prstGeom prst="trapezoid">
              <a:avLst>
                <a:gd name="adj" fmla="val 2530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FDD1DBB1-5414-8CEC-2250-6222715C7985}"/>
                </a:ext>
              </a:extLst>
            </p:cNvPr>
            <p:cNvSpPr/>
            <p:nvPr/>
          </p:nvSpPr>
          <p:spPr>
            <a:xfrm rot="20009071">
              <a:off x="1718609" y="2685892"/>
              <a:ext cx="834743" cy="1885949"/>
            </a:xfrm>
            <a:prstGeom prst="trapezoid">
              <a:avLst>
                <a:gd name="adj" fmla="val 2669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D43241D8-FB28-4B6A-2B28-D6885584BAE9}"/>
                </a:ext>
              </a:extLst>
            </p:cNvPr>
            <p:cNvSpPr/>
            <p:nvPr/>
          </p:nvSpPr>
          <p:spPr>
            <a:xfrm>
              <a:off x="897387" y="2788923"/>
              <a:ext cx="1508759" cy="188594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194C31D6-2398-CEA5-2722-F277A3129F82}"/>
                </a:ext>
              </a:extLst>
            </p:cNvPr>
            <p:cNvCxnSpPr/>
            <p:nvPr/>
          </p:nvCxnSpPr>
          <p:spPr>
            <a:xfrm>
              <a:off x="1586085" y="5354516"/>
              <a:ext cx="26421" cy="105592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ounded Rectangle 29">
              <a:extLst>
                <a:ext uri="{FF2B5EF4-FFF2-40B4-BE49-F238E27FC236}">
                  <a16:creationId xmlns:a16="http://schemas.microsoft.com/office/drawing/2014/main" id="{6E20C44A-DC97-D9FA-C08E-73D60AA53CC6}"/>
                </a:ext>
              </a:extLst>
            </p:cNvPr>
            <p:cNvSpPr/>
            <p:nvPr/>
          </p:nvSpPr>
          <p:spPr>
            <a:xfrm rot="21154251">
              <a:off x="1938950" y="1565470"/>
              <a:ext cx="521315" cy="1087124"/>
            </a:xfrm>
            <a:custGeom>
              <a:avLst/>
              <a:gdLst>
                <a:gd name="connsiteX0" fmla="*/ 0 w 362859"/>
                <a:gd name="connsiteY0" fmla="*/ 60478 h 1087124"/>
                <a:gd name="connsiteX1" fmla="*/ 60478 w 362859"/>
                <a:gd name="connsiteY1" fmla="*/ 0 h 1087124"/>
                <a:gd name="connsiteX2" fmla="*/ 302381 w 362859"/>
                <a:gd name="connsiteY2" fmla="*/ 0 h 1087124"/>
                <a:gd name="connsiteX3" fmla="*/ 362859 w 362859"/>
                <a:gd name="connsiteY3" fmla="*/ 60478 h 1087124"/>
                <a:gd name="connsiteX4" fmla="*/ 362859 w 362859"/>
                <a:gd name="connsiteY4" fmla="*/ 1026646 h 1087124"/>
                <a:gd name="connsiteX5" fmla="*/ 302381 w 362859"/>
                <a:gd name="connsiteY5" fmla="*/ 1087124 h 1087124"/>
                <a:gd name="connsiteX6" fmla="*/ 60478 w 362859"/>
                <a:gd name="connsiteY6" fmla="*/ 1087124 h 1087124"/>
                <a:gd name="connsiteX7" fmla="*/ 0 w 362859"/>
                <a:gd name="connsiteY7" fmla="*/ 1026646 h 1087124"/>
                <a:gd name="connsiteX8" fmla="*/ 0 w 362859"/>
                <a:gd name="connsiteY8" fmla="*/ 60478 h 1087124"/>
                <a:gd name="connsiteX0" fmla="*/ 0 w 475938"/>
                <a:gd name="connsiteY0" fmla="*/ 60478 h 1087124"/>
                <a:gd name="connsiteX1" fmla="*/ 60478 w 475938"/>
                <a:gd name="connsiteY1" fmla="*/ 0 h 1087124"/>
                <a:gd name="connsiteX2" fmla="*/ 302381 w 475938"/>
                <a:gd name="connsiteY2" fmla="*/ 0 h 1087124"/>
                <a:gd name="connsiteX3" fmla="*/ 362859 w 475938"/>
                <a:gd name="connsiteY3" fmla="*/ 60478 h 1087124"/>
                <a:gd name="connsiteX4" fmla="*/ 362859 w 475938"/>
                <a:gd name="connsiteY4" fmla="*/ 1026646 h 1087124"/>
                <a:gd name="connsiteX5" fmla="*/ 302381 w 475938"/>
                <a:gd name="connsiteY5" fmla="*/ 1087124 h 1087124"/>
                <a:gd name="connsiteX6" fmla="*/ 60478 w 475938"/>
                <a:gd name="connsiteY6" fmla="*/ 1087124 h 1087124"/>
                <a:gd name="connsiteX7" fmla="*/ 0 w 475938"/>
                <a:gd name="connsiteY7" fmla="*/ 1026646 h 1087124"/>
                <a:gd name="connsiteX8" fmla="*/ 0 w 475938"/>
                <a:gd name="connsiteY8" fmla="*/ 60478 h 1087124"/>
                <a:gd name="connsiteX0" fmla="*/ 0 w 521315"/>
                <a:gd name="connsiteY0" fmla="*/ 60478 h 1087124"/>
                <a:gd name="connsiteX1" fmla="*/ 60478 w 521315"/>
                <a:gd name="connsiteY1" fmla="*/ 0 h 1087124"/>
                <a:gd name="connsiteX2" fmla="*/ 302381 w 521315"/>
                <a:gd name="connsiteY2" fmla="*/ 0 h 1087124"/>
                <a:gd name="connsiteX3" fmla="*/ 362859 w 521315"/>
                <a:gd name="connsiteY3" fmla="*/ 60478 h 1087124"/>
                <a:gd name="connsiteX4" fmla="*/ 362859 w 521315"/>
                <a:gd name="connsiteY4" fmla="*/ 1026646 h 1087124"/>
                <a:gd name="connsiteX5" fmla="*/ 302381 w 521315"/>
                <a:gd name="connsiteY5" fmla="*/ 1087124 h 1087124"/>
                <a:gd name="connsiteX6" fmla="*/ 60478 w 521315"/>
                <a:gd name="connsiteY6" fmla="*/ 1087124 h 1087124"/>
                <a:gd name="connsiteX7" fmla="*/ 0 w 521315"/>
                <a:gd name="connsiteY7" fmla="*/ 1026646 h 1087124"/>
                <a:gd name="connsiteX8" fmla="*/ 0 w 521315"/>
                <a:gd name="connsiteY8" fmla="*/ 60478 h 108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1315" h="1087124">
                  <a:moveTo>
                    <a:pt x="0" y="60478"/>
                  </a:moveTo>
                  <a:cubicBezTo>
                    <a:pt x="0" y="27077"/>
                    <a:pt x="27077" y="0"/>
                    <a:pt x="60478" y="0"/>
                  </a:cubicBezTo>
                  <a:lnTo>
                    <a:pt x="302381" y="0"/>
                  </a:lnTo>
                  <a:cubicBezTo>
                    <a:pt x="335782" y="0"/>
                    <a:pt x="362859" y="27077"/>
                    <a:pt x="362859" y="60478"/>
                  </a:cubicBezTo>
                  <a:cubicBezTo>
                    <a:pt x="526120" y="273419"/>
                    <a:pt x="617287" y="39174"/>
                    <a:pt x="362859" y="1026646"/>
                  </a:cubicBezTo>
                  <a:cubicBezTo>
                    <a:pt x="362859" y="1060047"/>
                    <a:pt x="335782" y="1087124"/>
                    <a:pt x="302381" y="1087124"/>
                  </a:cubicBezTo>
                  <a:lnTo>
                    <a:pt x="60478" y="1087124"/>
                  </a:lnTo>
                  <a:cubicBezTo>
                    <a:pt x="27077" y="1087124"/>
                    <a:pt x="0" y="1060047"/>
                    <a:pt x="0" y="1026646"/>
                  </a:cubicBezTo>
                  <a:lnTo>
                    <a:pt x="0" y="60478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B8B418FA-8209-D58C-A0C7-ACB9732BB94E}"/>
                </a:ext>
              </a:extLst>
            </p:cNvPr>
            <p:cNvSpPr/>
            <p:nvPr/>
          </p:nvSpPr>
          <p:spPr>
            <a:xfrm rot="1500607">
              <a:off x="498716" y="2733428"/>
              <a:ext cx="1248089" cy="2394387"/>
            </a:xfrm>
            <a:custGeom>
              <a:avLst/>
              <a:gdLst>
                <a:gd name="connsiteX0" fmla="*/ 80135 w 1590276"/>
                <a:gd name="connsiteY0" fmla="*/ 266257 h 1914594"/>
                <a:gd name="connsiteX1" fmla="*/ 168365 w 1590276"/>
                <a:gd name="connsiteY1" fmla="*/ 222710 h 1914594"/>
                <a:gd name="connsiteX2" fmla="*/ 266243 w 1590276"/>
                <a:gd name="connsiteY2" fmla="*/ 189357 h 1914594"/>
                <a:gd name="connsiteX3" fmla="*/ 296289 w 1590276"/>
                <a:gd name="connsiteY3" fmla="*/ 179775 h 1914594"/>
                <a:gd name="connsiteX4" fmla="*/ 296058 w 1590276"/>
                <a:gd name="connsiteY4" fmla="*/ 179292 h 1914594"/>
                <a:gd name="connsiteX5" fmla="*/ 638686 w 1590276"/>
                <a:gd name="connsiteY5" fmla="*/ 0 h 1914594"/>
                <a:gd name="connsiteX6" fmla="*/ 1590276 w 1590276"/>
                <a:gd name="connsiteY6" fmla="*/ 1672562 h 1914594"/>
                <a:gd name="connsiteX7" fmla="*/ 1127753 w 1590276"/>
                <a:gd name="connsiteY7" fmla="*/ 1914594 h 1914594"/>
                <a:gd name="connsiteX8" fmla="*/ 838480 w 1590276"/>
                <a:gd name="connsiteY8" fmla="*/ 1311036 h 1914594"/>
                <a:gd name="connsiteX9" fmla="*/ 484889 w 1590276"/>
                <a:gd name="connsiteY9" fmla="*/ 1311036 h 1914594"/>
                <a:gd name="connsiteX10" fmla="*/ 484889 w 1590276"/>
                <a:gd name="connsiteY10" fmla="*/ 809932 h 1914594"/>
                <a:gd name="connsiteX11" fmla="*/ 459960 w 1590276"/>
                <a:gd name="connsiteY11" fmla="*/ 816772 h 1914594"/>
                <a:gd name="connsiteX12" fmla="*/ 150499 w 1590276"/>
                <a:gd name="connsiteY12" fmla="*/ 715234 h 1914594"/>
                <a:gd name="connsiteX13" fmla="*/ 80135 w 1590276"/>
                <a:gd name="connsiteY13" fmla="*/ 266257 h 1914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90276" h="1914594">
                  <a:moveTo>
                    <a:pt x="80135" y="266257"/>
                  </a:moveTo>
                  <a:cubicBezTo>
                    <a:pt x="103497" y="249626"/>
                    <a:pt x="132628" y="234930"/>
                    <a:pt x="168365" y="222710"/>
                  </a:cubicBezTo>
                  <a:cubicBezTo>
                    <a:pt x="204101" y="210489"/>
                    <a:pt x="236555" y="199304"/>
                    <a:pt x="266243" y="189357"/>
                  </a:cubicBezTo>
                  <a:lnTo>
                    <a:pt x="296289" y="179775"/>
                  </a:lnTo>
                  <a:lnTo>
                    <a:pt x="296058" y="179292"/>
                  </a:lnTo>
                  <a:lnTo>
                    <a:pt x="638686" y="0"/>
                  </a:lnTo>
                  <a:cubicBezTo>
                    <a:pt x="782112" y="635371"/>
                    <a:pt x="1078538" y="1091737"/>
                    <a:pt x="1590276" y="1672562"/>
                  </a:cubicBezTo>
                  <a:lnTo>
                    <a:pt x="1127753" y="1914594"/>
                  </a:lnTo>
                  <a:lnTo>
                    <a:pt x="838480" y="1311036"/>
                  </a:lnTo>
                  <a:lnTo>
                    <a:pt x="484889" y="1311036"/>
                  </a:lnTo>
                  <a:lnTo>
                    <a:pt x="484889" y="809932"/>
                  </a:lnTo>
                  <a:lnTo>
                    <a:pt x="459960" y="816772"/>
                  </a:lnTo>
                  <a:cubicBezTo>
                    <a:pt x="349375" y="835950"/>
                    <a:pt x="232461" y="801844"/>
                    <a:pt x="150499" y="715234"/>
                  </a:cubicBezTo>
                  <a:cubicBezTo>
                    <a:pt x="35753" y="593979"/>
                    <a:pt x="-83398" y="382681"/>
                    <a:pt x="80135" y="26625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139C823D-5A82-A239-57CA-6287C50F587F}"/>
                </a:ext>
              </a:extLst>
            </p:cNvPr>
            <p:cNvSpPr/>
            <p:nvPr/>
          </p:nvSpPr>
          <p:spPr>
            <a:xfrm rot="19739065" flipH="1">
              <a:off x="1543819" y="2721658"/>
              <a:ext cx="1248089" cy="2387707"/>
            </a:xfrm>
            <a:custGeom>
              <a:avLst/>
              <a:gdLst>
                <a:gd name="connsiteX0" fmla="*/ 80135 w 1590276"/>
                <a:gd name="connsiteY0" fmla="*/ 266257 h 1914594"/>
                <a:gd name="connsiteX1" fmla="*/ 168365 w 1590276"/>
                <a:gd name="connsiteY1" fmla="*/ 222710 h 1914594"/>
                <a:gd name="connsiteX2" fmla="*/ 266243 w 1590276"/>
                <a:gd name="connsiteY2" fmla="*/ 189357 h 1914594"/>
                <a:gd name="connsiteX3" fmla="*/ 296289 w 1590276"/>
                <a:gd name="connsiteY3" fmla="*/ 179775 h 1914594"/>
                <a:gd name="connsiteX4" fmla="*/ 296058 w 1590276"/>
                <a:gd name="connsiteY4" fmla="*/ 179292 h 1914594"/>
                <a:gd name="connsiteX5" fmla="*/ 638686 w 1590276"/>
                <a:gd name="connsiteY5" fmla="*/ 0 h 1914594"/>
                <a:gd name="connsiteX6" fmla="*/ 1590276 w 1590276"/>
                <a:gd name="connsiteY6" fmla="*/ 1672562 h 1914594"/>
                <a:gd name="connsiteX7" fmla="*/ 1127753 w 1590276"/>
                <a:gd name="connsiteY7" fmla="*/ 1914594 h 1914594"/>
                <a:gd name="connsiteX8" fmla="*/ 838480 w 1590276"/>
                <a:gd name="connsiteY8" fmla="*/ 1311036 h 1914594"/>
                <a:gd name="connsiteX9" fmla="*/ 484889 w 1590276"/>
                <a:gd name="connsiteY9" fmla="*/ 1311036 h 1914594"/>
                <a:gd name="connsiteX10" fmla="*/ 484889 w 1590276"/>
                <a:gd name="connsiteY10" fmla="*/ 809932 h 1914594"/>
                <a:gd name="connsiteX11" fmla="*/ 459960 w 1590276"/>
                <a:gd name="connsiteY11" fmla="*/ 816772 h 1914594"/>
                <a:gd name="connsiteX12" fmla="*/ 150499 w 1590276"/>
                <a:gd name="connsiteY12" fmla="*/ 715234 h 1914594"/>
                <a:gd name="connsiteX13" fmla="*/ 80135 w 1590276"/>
                <a:gd name="connsiteY13" fmla="*/ 266257 h 1914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90276" h="1914594">
                  <a:moveTo>
                    <a:pt x="80135" y="266257"/>
                  </a:moveTo>
                  <a:cubicBezTo>
                    <a:pt x="103497" y="249626"/>
                    <a:pt x="132628" y="234930"/>
                    <a:pt x="168365" y="222710"/>
                  </a:cubicBezTo>
                  <a:cubicBezTo>
                    <a:pt x="204101" y="210489"/>
                    <a:pt x="236555" y="199304"/>
                    <a:pt x="266243" y="189357"/>
                  </a:cubicBezTo>
                  <a:lnTo>
                    <a:pt x="296289" y="179775"/>
                  </a:lnTo>
                  <a:lnTo>
                    <a:pt x="296058" y="179292"/>
                  </a:lnTo>
                  <a:lnTo>
                    <a:pt x="638686" y="0"/>
                  </a:lnTo>
                  <a:cubicBezTo>
                    <a:pt x="782112" y="635371"/>
                    <a:pt x="1078538" y="1091737"/>
                    <a:pt x="1590276" y="1672562"/>
                  </a:cubicBezTo>
                  <a:lnTo>
                    <a:pt x="1127753" y="1914594"/>
                  </a:lnTo>
                  <a:lnTo>
                    <a:pt x="838480" y="1311036"/>
                  </a:lnTo>
                  <a:lnTo>
                    <a:pt x="484889" y="1311036"/>
                  </a:lnTo>
                  <a:lnTo>
                    <a:pt x="484889" y="809932"/>
                  </a:lnTo>
                  <a:lnTo>
                    <a:pt x="459960" y="816772"/>
                  </a:lnTo>
                  <a:cubicBezTo>
                    <a:pt x="349375" y="835950"/>
                    <a:pt x="232461" y="801844"/>
                    <a:pt x="150499" y="715234"/>
                  </a:cubicBezTo>
                  <a:cubicBezTo>
                    <a:pt x="35753" y="593979"/>
                    <a:pt x="-83398" y="382681"/>
                    <a:pt x="80135" y="266257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8CAF7DEC-E9EE-15EE-1C9F-79D4F7400E46}"/>
                </a:ext>
              </a:extLst>
            </p:cNvPr>
            <p:cNvGrpSpPr/>
            <p:nvPr/>
          </p:nvGrpSpPr>
          <p:grpSpPr>
            <a:xfrm>
              <a:off x="1192488" y="2939816"/>
              <a:ext cx="895958" cy="201134"/>
              <a:chOff x="3471419" y="3042077"/>
              <a:chExt cx="895958" cy="201134"/>
            </a:xfrm>
            <a:grpFill/>
          </p:grpSpPr>
          <p:sp>
            <p:nvSpPr>
              <p:cNvPr id="89" name="Parallelogram 88">
                <a:extLst>
                  <a:ext uri="{FF2B5EF4-FFF2-40B4-BE49-F238E27FC236}">
                    <a16:creationId xmlns:a16="http://schemas.microsoft.com/office/drawing/2014/main" id="{AA0CAADB-547D-7525-DA78-DCDBEF47B286}"/>
                  </a:ext>
                </a:extLst>
              </p:cNvPr>
              <p:cNvSpPr/>
              <p:nvPr/>
            </p:nvSpPr>
            <p:spPr>
              <a:xfrm rot="12953250" flipV="1">
                <a:off x="3471419" y="3050646"/>
                <a:ext cx="558072" cy="192565"/>
              </a:xfrm>
              <a:prstGeom prst="parallelogram">
                <a:avLst>
                  <a:gd name="adj" fmla="val 79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Parallelogram 89">
                <a:extLst>
                  <a:ext uri="{FF2B5EF4-FFF2-40B4-BE49-F238E27FC236}">
                    <a16:creationId xmlns:a16="http://schemas.microsoft.com/office/drawing/2014/main" id="{81B0521B-117C-7CEF-385B-A45B9ADA80EF}"/>
                  </a:ext>
                </a:extLst>
              </p:cNvPr>
              <p:cNvSpPr/>
              <p:nvPr/>
            </p:nvSpPr>
            <p:spPr>
              <a:xfrm rot="8466287" flipH="1" flipV="1">
                <a:off x="3809305" y="3042077"/>
                <a:ext cx="558072" cy="192565"/>
              </a:xfrm>
              <a:prstGeom prst="parallelogram">
                <a:avLst>
                  <a:gd name="adj" fmla="val 79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D0577D2-A8F3-C6D3-A37C-29BEB20973A8}"/>
                </a:ext>
              </a:extLst>
            </p:cNvPr>
            <p:cNvSpPr/>
            <p:nvPr/>
          </p:nvSpPr>
          <p:spPr>
            <a:xfrm>
              <a:off x="1023117" y="1280164"/>
              <a:ext cx="1257300" cy="17602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ounded Rectangle 29">
              <a:extLst>
                <a:ext uri="{FF2B5EF4-FFF2-40B4-BE49-F238E27FC236}">
                  <a16:creationId xmlns:a16="http://schemas.microsoft.com/office/drawing/2014/main" id="{0579BE83-2231-93DB-50AE-3C65879E3F78}"/>
                </a:ext>
              </a:extLst>
            </p:cNvPr>
            <p:cNvSpPr/>
            <p:nvPr/>
          </p:nvSpPr>
          <p:spPr>
            <a:xfrm rot="445749" flipH="1">
              <a:off x="889598" y="1581541"/>
              <a:ext cx="411905" cy="1087124"/>
            </a:xfrm>
            <a:custGeom>
              <a:avLst/>
              <a:gdLst>
                <a:gd name="connsiteX0" fmla="*/ 0 w 362859"/>
                <a:gd name="connsiteY0" fmla="*/ 60478 h 1087124"/>
                <a:gd name="connsiteX1" fmla="*/ 60478 w 362859"/>
                <a:gd name="connsiteY1" fmla="*/ 0 h 1087124"/>
                <a:gd name="connsiteX2" fmla="*/ 302381 w 362859"/>
                <a:gd name="connsiteY2" fmla="*/ 0 h 1087124"/>
                <a:gd name="connsiteX3" fmla="*/ 362859 w 362859"/>
                <a:gd name="connsiteY3" fmla="*/ 60478 h 1087124"/>
                <a:gd name="connsiteX4" fmla="*/ 362859 w 362859"/>
                <a:gd name="connsiteY4" fmla="*/ 1026646 h 1087124"/>
                <a:gd name="connsiteX5" fmla="*/ 302381 w 362859"/>
                <a:gd name="connsiteY5" fmla="*/ 1087124 h 1087124"/>
                <a:gd name="connsiteX6" fmla="*/ 60478 w 362859"/>
                <a:gd name="connsiteY6" fmla="*/ 1087124 h 1087124"/>
                <a:gd name="connsiteX7" fmla="*/ 0 w 362859"/>
                <a:gd name="connsiteY7" fmla="*/ 1026646 h 1087124"/>
                <a:gd name="connsiteX8" fmla="*/ 0 w 362859"/>
                <a:gd name="connsiteY8" fmla="*/ 60478 h 1087124"/>
                <a:gd name="connsiteX0" fmla="*/ 0 w 475938"/>
                <a:gd name="connsiteY0" fmla="*/ 60478 h 1087124"/>
                <a:gd name="connsiteX1" fmla="*/ 60478 w 475938"/>
                <a:gd name="connsiteY1" fmla="*/ 0 h 1087124"/>
                <a:gd name="connsiteX2" fmla="*/ 302381 w 475938"/>
                <a:gd name="connsiteY2" fmla="*/ 0 h 1087124"/>
                <a:gd name="connsiteX3" fmla="*/ 362859 w 475938"/>
                <a:gd name="connsiteY3" fmla="*/ 60478 h 1087124"/>
                <a:gd name="connsiteX4" fmla="*/ 362859 w 475938"/>
                <a:gd name="connsiteY4" fmla="*/ 1026646 h 1087124"/>
                <a:gd name="connsiteX5" fmla="*/ 302381 w 475938"/>
                <a:gd name="connsiteY5" fmla="*/ 1087124 h 1087124"/>
                <a:gd name="connsiteX6" fmla="*/ 60478 w 475938"/>
                <a:gd name="connsiteY6" fmla="*/ 1087124 h 1087124"/>
                <a:gd name="connsiteX7" fmla="*/ 0 w 475938"/>
                <a:gd name="connsiteY7" fmla="*/ 1026646 h 1087124"/>
                <a:gd name="connsiteX8" fmla="*/ 0 w 475938"/>
                <a:gd name="connsiteY8" fmla="*/ 60478 h 1087124"/>
                <a:gd name="connsiteX0" fmla="*/ 0 w 521315"/>
                <a:gd name="connsiteY0" fmla="*/ 60478 h 1087124"/>
                <a:gd name="connsiteX1" fmla="*/ 60478 w 521315"/>
                <a:gd name="connsiteY1" fmla="*/ 0 h 1087124"/>
                <a:gd name="connsiteX2" fmla="*/ 302381 w 521315"/>
                <a:gd name="connsiteY2" fmla="*/ 0 h 1087124"/>
                <a:gd name="connsiteX3" fmla="*/ 362859 w 521315"/>
                <a:gd name="connsiteY3" fmla="*/ 60478 h 1087124"/>
                <a:gd name="connsiteX4" fmla="*/ 362859 w 521315"/>
                <a:gd name="connsiteY4" fmla="*/ 1026646 h 1087124"/>
                <a:gd name="connsiteX5" fmla="*/ 302381 w 521315"/>
                <a:gd name="connsiteY5" fmla="*/ 1087124 h 1087124"/>
                <a:gd name="connsiteX6" fmla="*/ 60478 w 521315"/>
                <a:gd name="connsiteY6" fmla="*/ 1087124 h 1087124"/>
                <a:gd name="connsiteX7" fmla="*/ 0 w 521315"/>
                <a:gd name="connsiteY7" fmla="*/ 1026646 h 1087124"/>
                <a:gd name="connsiteX8" fmla="*/ 0 w 521315"/>
                <a:gd name="connsiteY8" fmla="*/ 60478 h 108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1315" h="1087124">
                  <a:moveTo>
                    <a:pt x="0" y="60478"/>
                  </a:moveTo>
                  <a:cubicBezTo>
                    <a:pt x="0" y="27077"/>
                    <a:pt x="27077" y="0"/>
                    <a:pt x="60478" y="0"/>
                  </a:cubicBezTo>
                  <a:lnTo>
                    <a:pt x="302381" y="0"/>
                  </a:lnTo>
                  <a:cubicBezTo>
                    <a:pt x="335782" y="0"/>
                    <a:pt x="362859" y="27077"/>
                    <a:pt x="362859" y="60478"/>
                  </a:cubicBezTo>
                  <a:cubicBezTo>
                    <a:pt x="526120" y="273419"/>
                    <a:pt x="617287" y="39174"/>
                    <a:pt x="362859" y="1026646"/>
                  </a:cubicBezTo>
                  <a:cubicBezTo>
                    <a:pt x="362859" y="1060047"/>
                    <a:pt x="335782" y="1087124"/>
                    <a:pt x="302381" y="1087124"/>
                  </a:cubicBezTo>
                  <a:lnTo>
                    <a:pt x="60478" y="1087124"/>
                  </a:lnTo>
                  <a:cubicBezTo>
                    <a:pt x="27077" y="1087124"/>
                    <a:pt x="0" y="1060047"/>
                    <a:pt x="0" y="1026646"/>
                  </a:cubicBezTo>
                  <a:lnTo>
                    <a:pt x="0" y="60478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21E63ABD-069B-D8FA-69DC-DD957D7B18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41748" y="3300190"/>
              <a:ext cx="7035" cy="133717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778518FD-D6F5-AF4E-86D6-9CFF546E0789}"/>
              </a:ext>
            </a:extLst>
          </p:cNvPr>
          <p:cNvSpPr txBox="1"/>
          <p:nvPr/>
        </p:nvSpPr>
        <p:spPr>
          <a:xfrm>
            <a:off x="1218043" y="340931"/>
            <a:ext cx="1655264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William Carter</a:t>
            </a:r>
          </a:p>
          <a:p>
            <a:r>
              <a:rPr lang="en-US" sz="1100" dirty="0"/>
              <a:t>D&amp;C 52:31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225E1E7-46E6-9EA2-58BA-5EAA64E2549F}"/>
              </a:ext>
            </a:extLst>
          </p:cNvPr>
          <p:cNvGrpSpPr/>
          <p:nvPr/>
        </p:nvGrpSpPr>
        <p:grpSpPr>
          <a:xfrm>
            <a:off x="9035847" y="1189219"/>
            <a:ext cx="2373450" cy="5564019"/>
            <a:chOff x="4270078" y="454521"/>
            <a:chExt cx="2683494" cy="6290847"/>
          </a:xfrm>
          <a:solidFill>
            <a:schemeClr val="bg1"/>
          </a:solidFill>
        </p:grpSpPr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9C01EEAA-750F-BB19-CF23-05240E54D613}"/>
                </a:ext>
              </a:extLst>
            </p:cNvPr>
            <p:cNvSpPr/>
            <p:nvPr/>
          </p:nvSpPr>
          <p:spPr>
            <a:xfrm flipH="1">
              <a:off x="4510124" y="1632883"/>
              <a:ext cx="2274539" cy="19513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0" name="Round Diagonal Corner Rectangle 193">
              <a:extLst>
                <a:ext uri="{FF2B5EF4-FFF2-40B4-BE49-F238E27FC236}">
                  <a16:creationId xmlns:a16="http://schemas.microsoft.com/office/drawing/2014/main" id="{C342E721-E490-3045-4799-5AA04667AB40}"/>
                </a:ext>
              </a:extLst>
            </p:cNvPr>
            <p:cNvSpPr/>
            <p:nvPr/>
          </p:nvSpPr>
          <p:spPr>
            <a:xfrm rot="892649" flipH="1">
              <a:off x="5973890" y="1236153"/>
              <a:ext cx="861060" cy="942842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1" name="Round Diagonal Corner Rectangle 194">
              <a:extLst>
                <a:ext uri="{FF2B5EF4-FFF2-40B4-BE49-F238E27FC236}">
                  <a16:creationId xmlns:a16="http://schemas.microsoft.com/office/drawing/2014/main" id="{67DA5742-8F95-DF4C-D55D-F05F257F61BE}"/>
                </a:ext>
              </a:extLst>
            </p:cNvPr>
            <p:cNvSpPr/>
            <p:nvPr/>
          </p:nvSpPr>
          <p:spPr>
            <a:xfrm rot="3096286" flipH="1">
              <a:off x="4400575" y="1273023"/>
              <a:ext cx="856193" cy="948201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EB16E974-DFB6-91BA-7A5D-0F70B2811D7F}"/>
                </a:ext>
              </a:extLst>
            </p:cNvPr>
            <p:cNvSpPr/>
            <p:nvPr/>
          </p:nvSpPr>
          <p:spPr>
            <a:xfrm rot="1928098" flipH="1">
              <a:off x="4270078" y="3618941"/>
              <a:ext cx="573092" cy="109245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5D61DD44-9824-F2CB-273D-9F9CD76EE487}"/>
                </a:ext>
              </a:extLst>
            </p:cNvPr>
            <p:cNvSpPr/>
            <p:nvPr/>
          </p:nvSpPr>
          <p:spPr>
            <a:xfrm rot="18952234" flipH="1">
              <a:off x="6353262" y="3523644"/>
              <a:ext cx="600310" cy="109245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F6284D65-B97C-E51F-8279-A3A687EF9D69}"/>
                </a:ext>
              </a:extLst>
            </p:cNvPr>
            <p:cNvSpPr/>
            <p:nvPr/>
          </p:nvSpPr>
          <p:spPr>
            <a:xfrm rot="2247591" flipH="1">
              <a:off x="4973533" y="5652911"/>
              <a:ext cx="494706" cy="109245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B32444BF-4A00-D11B-B011-68D0F3817DC0}"/>
                </a:ext>
              </a:extLst>
            </p:cNvPr>
            <p:cNvSpPr/>
            <p:nvPr/>
          </p:nvSpPr>
          <p:spPr>
            <a:xfrm rot="18952234" flipH="1">
              <a:off x="5544631" y="5631301"/>
              <a:ext cx="492339" cy="109245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6" name="Trapezoid 145">
              <a:extLst>
                <a:ext uri="{FF2B5EF4-FFF2-40B4-BE49-F238E27FC236}">
                  <a16:creationId xmlns:a16="http://schemas.microsoft.com/office/drawing/2014/main" id="{100844EC-9780-93C1-C4BC-FEDD225721EF}"/>
                </a:ext>
              </a:extLst>
            </p:cNvPr>
            <p:cNvSpPr/>
            <p:nvPr/>
          </p:nvSpPr>
          <p:spPr>
            <a:xfrm rot="1430708" flipH="1">
              <a:off x="4469016" y="2382250"/>
              <a:ext cx="1056518" cy="194864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7" name="Trapezoid 146">
              <a:extLst>
                <a:ext uri="{FF2B5EF4-FFF2-40B4-BE49-F238E27FC236}">
                  <a16:creationId xmlns:a16="http://schemas.microsoft.com/office/drawing/2014/main" id="{E12D06CC-5629-A041-00F8-219E1C4FF43B}"/>
                </a:ext>
              </a:extLst>
            </p:cNvPr>
            <p:cNvSpPr/>
            <p:nvPr/>
          </p:nvSpPr>
          <p:spPr>
            <a:xfrm rot="19809709" flipH="1">
              <a:off x="5622181" y="2318403"/>
              <a:ext cx="1056518" cy="194864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9" name="Trapezoid 148">
              <a:extLst>
                <a:ext uri="{FF2B5EF4-FFF2-40B4-BE49-F238E27FC236}">
                  <a16:creationId xmlns:a16="http://schemas.microsoft.com/office/drawing/2014/main" id="{882BE26D-C19E-99C3-F051-D115A4C1AE5B}"/>
                </a:ext>
              </a:extLst>
            </p:cNvPr>
            <p:cNvSpPr/>
            <p:nvPr/>
          </p:nvSpPr>
          <p:spPr>
            <a:xfrm flipH="1">
              <a:off x="4791729" y="2633013"/>
              <a:ext cx="1576160" cy="356043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431567E0-C179-DE5E-254F-86AF02EBDEF5}"/>
                </a:ext>
              </a:extLst>
            </p:cNvPr>
            <p:cNvSpPr/>
            <p:nvPr/>
          </p:nvSpPr>
          <p:spPr>
            <a:xfrm flipH="1">
              <a:off x="4865614" y="770924"/>
              <a:ext cx="1502278" cy="204167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1FE50325-A321-27E2-A0E2-FB25A49C820D}"/>
                </a:ext>
              </a:extLst>
            </p:cNvPr>
            <p:cNvSpPr/>
            <p:nvPr/>
          </p:nvSpPr>
          <p:spPr>
            <a:xfrm rot="16523337" flipH="1">
              <a:off x="5136210" y="64632"/>
              <a:ext cx="1075138" cy="1854915"/>
            </a:xfrm>
            <a:custGeom>
              <a:avLst/>
              <a:gdLst>
                <a:gd name="connsiteX0" fmla="*/ 614 w 1075138"/>
                <a:gd name="connsiteY0" fmla="*/ 1220121 h 1854915"/>
                <a:gd name="connsiteX1" fmla="*/ 241909 w 1075138"/>
                <a:gd name="connsiteY1" fmla="*/ 1630349 h 1854915"/>
                <a:gd name="connsiteX2" fmla="*/ 702381 w 1075138"/>
                <a:gd name="connsiteY2" fmla="*/ 1854915 h 1854915"/>
                <a:gd name="connsiteX3" fmla="*/ 891098 w 1075138"/>
                <a:gd name="connsiteY3" fmla="*/ 1467949 h 1854915"/>
                <a:gd name="connsiteX4" fmla="*/ 828645 w 1075138"/>
                <a:gd name="connsiteY4" fmla="*/ 996134 h 1854915"/>
                <a:gd name="connsiteX5" fmla="*/ 799310 w 1075138"/>
                <a:gd name="connsiteY5" fmla="*/ 968546 h 1854915"/>
                <a:gd name="connsiteX6" fmla="*/ 825369 w 1075138"/>
                <a:gd name="connsiteY6" fmla="*/ 960457 h 1854915"/>
                <a:gd name="connsiteX7" fmla="*/ 1075138 w 1075138"/>
                <a:gd name="connsiteY7" fmla="*/ 583643 h 1854915"/>
                <a:gd name="connsiteX8" fmla="*/ 1075138 w 1075138"/>
                <a:gd name="connsiteY8" fmla="*/ 0 h 1854915"/>
                <a:gd name="connsiteX9" fmla="*/ 666188 w 1075138"/>
                <a:gd name="connsiteY9" fmla="*/ 0 h 1854915"/>
                <a:gd name="connsiteX10" fmla="*/ 257237 w 1075138"/>
                <a:gd name="connsiteY10" fmla="*/ 408951 h 1854915"/>
                <a:gd name="connsiteX11" fmla="*/ 257237 w 1075138"/>
                <a:gd name="connsiteY11" fmla="*/ 679824 h 1854915"/>
                <a:gd name="connsiteX12" fmla="*/ 232380 w 1075138"/>
                <a:gd name="connsiteY12" fmla="*/ 667701 h 1854915"/>
                <a:gd name="connsiteX13" fmla="*/ 43662 w 1075138"/>
                <a:gd name="connsiteY13" fmla="*/ 1054667 h 1854915"/>
                <a:gd name="connsiteX14" fmla="*/ 614 w 1075138"/>
                <a:gd name="connsiteY14" fmla="*/ 1220121 h 1854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75138" h="1854915">
                  <a:moveTo>
                    <a:pt x="614" y="1220121"/>
                  </a:moveTo>
                  <a:cubicBezTo>
                    <a:pt x="-8375" y="1387657"/>
                    <a:pt x="81623" y="1552179"/>
                    <a:pt x="241909" y="1630349"/>
                  </a:cubicBezTo>
                  <a:lnTo>
                    <a:pt x="702381" y="1854915"/>
                  </a:lnTo>
                  <a:lnTo>
                    <a:pt x="891098" y="1467949"/>
                  </a:lnTo>
                  <a:cubicBezTo>
                    <a:pt x="969268" y="1307663"/>
                    <a:pt x="938883" y="1122612"/>
                    <a:pt x="828645" y="996134"/>
                  </a:cubicBezTo>
                  <a:lnTo>
                    <a:pt x="799310" y="968546"/>
                  </a:lnTo>
                  <a:lnTo>
                    <a:pt x="825369" y="960457"/>
                  </a:lnTo>
                  <a:cubicBezTo>
                    <a:pt x="972148" y="898374"/>
                    <a:pt x="1075138" y="753036"/>
                    <a:pt x="1075138" y="583643"/>
                  </a:cubicBezTo>
                  <a:lnTo>
                    <a:pt x="1075138" y="0"/>
                  </a:lnTo>
                  <a:lnTo>
                    <a:pt x="666188" y="0"/>
                  </a:lnTo>
                  <a:cubicBezTo>
                    <a:pt x="440331" y="0"/>
                    <a:pt x="257237" y="183094"/>
                    <a:pt x="257237" y="408951"/>
                  </a:cubicBezTo>
                  <a:lnTo>
                    <a:pt x="257237" y="679824"/>
                  </a:lnTo>
                  <a:lnTo>
                    <a:pt x="232380" y="667701"/>
                  </a:lnTo>
                  <a:lnTo>
                    <a:pt x="43662" y="1054667"/>
                  </a:lnTo>
                  <a:cubicBezTo>
                    <a:pt x="17606" y="1108095"/>
                    <a:pt x="3611" y="1164276"/>
                    <a:pt x="614" y="122012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2" name="Trapezoid 151">
              <a:extLst>
                <a:ext uri="{FF2B5EF4-FFF2-40B4-BE49-F238E27FC236}">
                  <a16:creationId xmlns:a16="http://schemas.microsoft.com/office/drawing/2014/main" id="{5A47B05A-0B9A-D020-C33D-B538F2F15F04}"/>
                </a:ext>
              </a:extLst>
            </p:cNvPr>
            <p:cNvSpPr/>
            <p:nvPr/>
          </p:nvSpPr>
          <p:spPr>
            <a:xfrm rot="21333240" flipH="1">
              <a:off x="5467019" y="2434116"/>
              <a:ext cx="1056518" cy="3635231"/>
            </a:xfrm>
            <a:prstGeom prst="trapezoid">
              <a:avLst>
                <a:gd name="adj" fmla="val 3448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3" name="Trapezoid 152">
              <a:extLst>
                <a:ext uri="{FF2B5EF4-FFF2-40B4-BE49-F238E27FC236}">
                  <a16:creationId xmlns:a16="http://schemas.microsoft.com/office/drawing/2014/main" id="{9BD56598-BE71-5832-E2F3-869DACB40D41}"/>
                </a:ext>
              </a:extLst>
            </p:cNvPr>
            <p:cNvSpPr/>
            <p:nvPr/>
          </p:nvSpPr>
          <p:spPr>
            <a:xfrm rot="301939" flipH="1">
              <a:off x="4574438" y="2568044"/>
              <a:ext cx="1056518" cy="3501101"/>
            </a:xfrm>
            <a:prstGeom prst="trapezoid">
              <a:avLst>
                <a:gd name="adj" fmla="val 3448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199F0498-4EEB-3502-F344-9BA678FCD51A}"/>
                </a:ext>
              </a:extLst>
            </p:cNvPr>
            <p:cNvSpPr/>
            <p:nvPr/>
          </p:nvSpPr>
          <p:spPr>
            <a:xfrm flipH="1">
              <a:off x="5085027" y="1889404"/>
              <a:ext cx="995359" cy="109245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CA4F1496-E2C8-69E3-DE1B-A0A986BC633E}"/>
                </a:ext>
              </a:extLst>
            </p:cNvPr>
            <p:cNvSpPr/>
            <p:nvPr/>
          </p:nvSpPr>
          <p:spPr>
            <a:xfrm flipH="1">
              <a:off x="5423448" y="2050832"/>
              <a:ext cx="377900" cy="1925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83E08936-F206-7380-E9A5-28EC5758FACB}"/>
                </a:ext>
              </a:extLst>
            </p:cNvPr>
            <p:cNvSpPr/>
            <p:nvPr/>
          </p:nvSpPr>
          <p:spPr>
            <a:xfrm flipH="1">
              <a:off x="4564240" y="2086217"/>
              <a:ext cx="367776" cy="40365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E0DA4AE-3145-4383-A133-3F00F901E834}"/>
                </a:ext>
              </a:extLst>
            </p:cNvPr>
            <p:cNvSpPr/>
            <p:nvPr/>
          </p:nvSpPr>
          <p:spPr>
            <a:xfrm flipH="1">
              <a:off x="6372236" y="1989562"/>
              <a:ext cx="367776" cy="40365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FD0D2BB2-FA7E-4DC8-2348-ED643A26D198}"/>
                </a:ext>
              </a:extLst>
            </p:cNvPr>
            <p:cNvCxnSpPr/>
            <p:nvPr/>
          </p:nvCxnSpPr>
          <p:spPr>
            <a:xfrm>
              <a:off x="4932015" y="3356573"/>
              <a:ext cx="510874" cy="0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F26F906E-0E44-7127-B523-B48A3E512BC6}"/>
                </a:ext>
              </a:extLst>
            </p:cNvPr>
            <p:cNvCxnSpPr/>
            <p:nvPr/>
          </p:nvCxnSpPr>
          <p:spPr>
            <a:xfrm>
              <a:off x="5690207" y="3356573"/>
              <a:ext cx="510874" cy="0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C43B57DD-02AC-BB54-AC7A-3AD791F4FF37}"/>
                </a:ext>
              </a:extLst>
            </p:cNvPr>
            <p:cNvCxnSpPr/>
            <p:nvPr/>
          </p:nvCxnSpPr>
          <p:spPr>
            <a:xfrm>
              <a:off x="4912575" y="3646537"/>
              <a:ext cx="510874" cy="0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FE17872B-18A6-11FF-1708-31FCCAAF0389}"/>
                </a:ext>
              </a:extLst>
            </p:cNvPr>
            <p:cNvCxnSpPr/>
            <p:nvPr/>
          </p:nvCxnSpPr>
          <p:spPr>
            <a:xfrm>
              <a:off x="5690207" y="3646537"/>
              <a:ext cx="510874" cy="0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F47E6C5C-C985-2271-0C04-8DE56A3E7B1C}"/>
                </a:ext>
              </a:extLst>
            </p:cNvPr>
            <p:cNvCxnSpPr/>
            <p:nvPr/>
          </p:nvCxnSpPr>
          <p:spPr>
            <a:xfrm flipV="1">
              <a:off x="4785918" y="4145822"/>
              <a:ext cx="664683" cy="13451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8C2C5BD8-5493-6050-8088-8972A12140A9}"/>
                </a:ext>
              </a:extLst>
            </p:cNvPr>
            <p:cNvCxnSpPr/>
            <p:nvPr/>
          </p:nvCxnSpPr>
          <p:spPr>
            <a:xfrm flipV="1">
              <a:off x="5670766" y="4155022"/>
              <a:ext cx="664683" cy="13451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0555A3FF-5838-03EA-0268-D962B4F6532A}"/>
                </a:ext>
              </a:extLst>
            </p:cNvPr>
            <p:cNvCxnSpPr/>
            <p:nvPr/>
          </p:nvCxnSpPr>
          <p:spPr>
            <a:xfrm flipV="1">
              <a:off x="4718166" y="4464317"/>
              <a:ext cx="723006" cy="13453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719AE9F7-98B1-6256-0ADC-FD6C51B46580}"/>
                </a:ext>
              </a:extLst>
            </p:cNvPr>
            <p:cNvCxnSpPr/>
            <p:nvPr/>
          </p:nvCxnSpPr>
          <p:spPr>
            <a:xfrm flipV="1">
              <a:off x="5650661" y="4475340"/>
              <a:ext cx="723006" cy="13453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944F56E4-A44A-0CAE-7A87-B5B5A46C6A5E}"/>
                </a:ext>
              </a:extLst>
            </p:cNvPr>
            <p:cNvCxnSpPr/>
            <p:nvPr/>
          </p:nvCxnSpPr>
          <p:spPr>
            <a:xfrm>
              <a:off x="4551999" y="5372871"/>
              <a:ext cx="908615" cy="57993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6F92B04A-8993-4103-4F8E-2F0EED291B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47393" y="5372871"/>
              <a:ext cx="901905" cy="28996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DFB1C020-1633-884A-6153-72D54BA182CB}"/>
                </a:ext>
              </a:extLst>
            </p:cNvPr>
            <p:cNvCxnSpPr/>
            <p:nvPr/>
          </p:nvCxnSpPr>
          <p:spPr>
            <a:xfrm>
              <a:off x="4465436" y="5714950"/>
              <a:ext cx="995177" cy="25209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33B39A7D-CA70-ECD1-0356-EA0A9FF9E71F}"/>
                </a:ext>
              </a:extLst>
            </p:cNvPr>
            <p:cNvCxnSpPr/>
            <p:nvPr/>
          </p:nvCxnSpPr>
          <p:spPr>
            <a:xfrm flipV="1">
              <a:off x="5631885" y="5662835"/>
              <a:ext cx="975736" cy="52114"/>
            </a:xfrm>
            <a:prstGeom prst="line">
              <a:avLst/>
            </a:prstGeom>
            <a:grpFill/>
            <a:ln w="76200">
              <a:solidFill>
                <a:srgbClr val="582A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0" name="TextBox 169">
            <a:extLst>
              <a:ext uri="{FF2B5EF4-FFF2-40B4-BE49-F238E27FC236}">
                <a16:creationId xmlns:a16="http://schemas.microsoft.com/office/drawing/2014/main" id="{899F1E6A-3381-D630-7CCD-83A3E40DD701}"/>
              </a:ext>
            </a:extLst>
          </p:cNvPr>
          <p:cNvSpPr txBox="1"/>
          <p:nvPr/>
        </p:nvSpPr>
        <p:spPr>
          <a:xfrm>
            <a:off x="9275475" y="315447"/>
            <a:ext cx="189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Cainan</a:t>
            </a:r>
            <a:r>
              <a:rPr lang="en-US" dirty="0"/>
              <a:t> </a:t>
            </a:r>
          </a:p>
          <a:p>
            <a:r>
              <a:rPr lang="en-US" sz="1000" dirty="0"/>
              <a:t>son of Enos</a:t>
            </a:r>
          </a:p>
          <a:p>
            <a:r>
              <a:rPr lang="en-US" sz="1000" dirty="0"/>
              <a:t>Genesis 5</a:t>
            </a:r>
          </a:p>
          <a:p>
            <a:r>
              <a:rPr lang="en-US" sz="1000" dirty="0"/>
              <a:t>D&amp;C 107:48</a:t>
            </a:r>
          </a:p>
        </p:txBody>
      </p: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57382286-9510-570C-B4F8-10DA2B564936}"/>
              </a:ext>
            </a:extLst>
          </p:cNvPr>
          <p:cNvGrpSpPr/>
          <p:nvPr/>
        </p:nvGrpSpPr>
        <p:grpSpPr>
          <a:xfrm>
            <a:off x="272437" y="205881"/>
            <a:ext cx="729843" cy="769441"/>
            <a:chOff x="520117" y="178516"/>
            <a:chExt cx="729843" cy="769441"/>
          </a:xfrm>
        </p:grpSpPr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D4FC96DA-5EDB-5EEB-725D-ED9C746FFF6C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D68B7571-FBF2-FFCF-D246-217172F41E3A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8543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290</Words>
  <Application>Microsoft Office PowerPoint</Application>
  <PresentationFormat>Widescreen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5</cp:revision>
  <dcterms:created xsi:type="dcterms:W3CDTF">2023-11-02T15:33:41Z</dcterms:created>
  <dcterms:modified xsi:type="dcterms:W3CDTF">2024-12-28T15:38:11Z</dcterms:modified>
</cp:coreProperties>
</file>