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4" r:id="rId3"/>
    <p:sldId id="264" r:id="rId4"/>
    <p:sldId id="275" r:id="rId5"/>
    <p:sldId id="27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5633"/>
    <a:srgbClr val="EEE2D2"/>
    <a:srgbClr val="3E2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2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D596E-E231-6962-0ABD-4451DF308C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54790C-21EA-857F-C310-9669B337A9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0F718-528B-73D1-3893-A0AA637E0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0B03-F525-2EFB-B63C-A05C493D9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A34C1F-AF25-0684-2A75-3F95DB20D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9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86798-0D5F-CEBA-43FF-3CA579A51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938754-43D8-F94F-41B4-BDA4F815AC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62476-EB59-4DAE-2053-08E58A7D8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FDB66-ACDB-EE64-EBBC-136A57A70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1FBD9-14E0-87C3-B53F-1267F8F8A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80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FBD7F7-87E6-0DBA-BC51-6EAC6E77E9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982BD-5B3B-06BA-8BC0-FF5A953A5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3F416-7BF0-60AB-928F-B9B6036FB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0598F-AAD0-9F08-5B48-1C906C531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3C7FB1-5D87-27B0-CF75-86FE3D129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473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AE2E8-9637-7896-19C9-607AE7D30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DD66F-CB95-29F8-9843-313EA06C7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553B9-0F67-9C0D-37FE-083F60AFB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EE01F-89D4-01A6-52D0-864A19AE9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9DA03-341C-CB39-6CEC-C24148F3D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432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2DE32-3005-1C6E-BE83-4098CFA06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181A5D-E31B-A747-EEF7-771A9498E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BC16A-893A-D5E5-46FA-1CCFD82D3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FB042-CC8A-83F9-D7D4-0F98B763E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4BD56-6C14-DCC5-F716-9995DD83F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715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6730C-331A-51C0-8A3E-8A71D8268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A928F-EB35-2115-D900-BA42BE1113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6B2E9-B788-BFD6-3E58-26CF614AAB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332EA-0C13-F9C8-0258-1CB8D6537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7290A1-1412-1A3F-E716-51009AD52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574EAD-12EF-E730-69E8-DF51C37E0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461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A94E2-292A-1B84-1E14-AD3A9F3FB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5FCC42-3B33-78FE-4BB8-71889AFAB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FC46EC-1CFD-7935-C9F2-1C98828D8E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1317F9-1D9B-C6CA-CEDF-2EF4E6B147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A6D9DF-00AA-9BA2-DE74-17C3292AB3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4D6EFE-0CBE-4747-FD43-5FF9E3D3D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2B3986-8FF1-1EDB-C70B-6BE9F490A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D7E0EA-E6E2-F6F2-9888-6230E5E6A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892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EAF48-ECD8-863B-56F3-A7F3870D1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CD3F28-D05F-9811-6012-84FF808D2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6941AF-F100-A4CA-B85A-9019E6B7E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2D047C-9F84-330B-0CDE-A196AC3BF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63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690514-9952-8D3C-E6AA-1A349C658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74EC9F-A964-3F36-7891-5EEF7D05F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51CB9-E486-68D1-6246-0E70E9F75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86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F5BF7-A53B-14E0-336E-2C6891646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40B58-747E-5702-6B8C-9A96588F8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1EA731-21E6-B288-06A9-90F9E46F94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7CBC41-EF49-3323-E5F5-A28CDC139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568436-4A9C-F03A-0B6C-1926107B3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E30345-7625-D1D3-6AB4-8287E4650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17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5D1A0-FE82-780A-4CF3-9170011FC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78E234-A10B-5FED-B105-F72283AA0A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A9CEA9-EBF9-B09C-7A76-4FED8A961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6B3EC5-F034-A4A7-0983-405051927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C45585-2CCB-2DC1-C535-6BAECF7AD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6357C0-100F-0D83-31FA-08D8AA3A5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55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963756-6941-A56D-88DD-82E986142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6A05A-F1F7-099E-E637-C0C998EF0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2E4CA-B4F8-F84D-27E7-5BC612F465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9FBA6B-C0AD-3D24-229B-0DE5FA8B59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2563F-8457-024F-E986-F18BB8AA9B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14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6426766-530B-4A77-93FC-66FFF46E101B}"/>
              </a:ext>
            </a:extLst>
          </p:cNvPr>
          <p:cNvSpPr txBox="1"/>
          <p:nvPr/>
        </p:nvSpPr>
        <p:spPr>
          <a:xfrm>
            <a:off x="3584028" y="409904"/>
            <a:ext cx="52026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Doctrine and Covenants</a:t>
            </a:r>
          </a:p>
          <a:p>
            <a:pPr algn="ctr"/>
            <a:r>
              <a:rPr lang="en-US" sz="3600" dirty="0"/>
              <a:t>Popsicle Stick Figures</a:t>
            </a:r>
          </a:p>
          <a:p>
            <a:pPr algn="ctr"/>
            <a:r>
              <a:rPr lang="en-US" sz="3600" dirty="0"/>
              <a:t>The D List</a:t>
            </a:r>
          </a:p>
          <a:p>
            <a:pPr algn="ctr"/>
            <a:endParaRPr lang="en-US" sz="3600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998D629-A9A5-4502-BFF4-15A80BF74CAD}"/>
              </a:ext>
            </a:extLst>
          </p:cNvPr>
          <p:cNvSpPr/>
          <p:nvPr/>
        </p:nvSpPr>
        <p:spPr>
          <a:xfrm>
            <a:off x="2941983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E3F4FCD-AC5D-485E-95C1-163788977AD3}"/>
              </a:ext>
            </a:extLst>
          </p:cNvPr>
          <p:cNvSpPr/>
          <p:nvPr/>
        </p:nvSpPr>
        <p:spPr>
          <a:xfrm>
            <a:off x="6096000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0BE9811-EC91-47E2-9702-8CB66B7811F1}"/>
              </a:ext>
            </a:extLst>
          </p:cNvPr>
          <p:cNvSpPr/>
          <p:nvPr/>
        </p:nvSpPr>
        <p:spPr>
          <a:xfrm>
            <a:off x="8753063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3E6E733-A2EE-A705-D121-1E0B82528B04}"/>
              </a:ext>
            </a:extLst>
          </p:cNvPr>
          <p:cNvGrpSpPr/>
          <p:nvPr/>
        </p:nvGrpSpPr>
        <p:grpSpPr>
          <a:xfrm>
            <a:off x="5680969" y="2391685"/>
            <a:ext cx="1088478" cy="2751925"/>
            <a:chOff x="624766" y="835311"/>
            <a:chExt cx="2256247" cy="5704316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74DA2358-1D74-3254-52A3-B02B5D0DD82F}"/>
                </a:ext>
              </a:extLst>
            </p:cNvPr>
            <p:cNvSpPr/>
            <p:nvPr/>
          </p:nvSpPr>
          <p:spPr>
            <a:xfrm rot="3216779" flipH="1">
              <a:off x="1088027" y="5982027"/>
              <a:ext cx="457311" cy="657890"/>
            </a:xfrm>
            <a:custGeom>
              <a:avLst/>
              <a:gdLst>
                <a:gd name="connsiteX0" fmla="*/ 323943 w 457311"/>
                <a:gd name="connsiteY0" fmla="*/ 24621 h 657890"/>
                <a:gd name="connsiteX1" fmla="*/ 457251 w 457311"/>
                <a:gd name="connsiteY1" fmla="*/ 325751 h 657890"/>
                <a:gd name="connsiteX2" fmla="*/ 251490 w 457311"/>
                <a:gd name="connsiteY2" fmla="*/ 657875 h 657890"/>
                <a:gd name="connsiteX3" fmla="*/ 41045 w 457311"/>
                <a:gd name="connsiteY3" fmla="*/ 398365 h 657890"/>
                <a:gd name="connsiteX4" fmla="*/ 39139 w 457311"/>
                <a:gd name="connsiteY4" fmla="*/ 374483 h 657890"/>
                <a:gd name="connsiteX5" fmla="*/ 0 w 457311"/>
                <a:gd name="connsiteY5" fmla="*/ 374483 h 657890"/>
                <a:gd name="connsiteX6" fmla="*/ 0 w 457311"/>
                <a:gd name="connsiteY6" fmla="*/ 81086 h 657890"/>
                <a:gd name="connsiteX7" fmla="*/ 101895 w 457311"/>
                <a:gd name="connsiteY7" fmla="*/ 81086 h 657890"/>
                <a:gd name="connsiteX8" fmla="*/ 101895 w 457311"/>
                <a:gd name="connsiteY8" fmla="*/ 88070 h 657890"/>
                <a:gd name="connsiteX9" fmla="*/ 124541 w 457311"/>
                <a:gd name="connsiteY9" fmla="*/ 57977 h 657890"/>
                <a:gd name="connsiteX10" fmla="*/ 241520 w 457311"/>
                <a:gd name="connsiteY10" fmla="*/ 15 h 657890"/>
                <a:gd name="connsiteX11" fmla="*/ 323943 w 457311"/>
                <a:gd name="connsiteY11" fmla="*/ 24621 h 657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57311" h="657890">
                  <a:moveTo>
                    <a:pt x="323943" y="24621"/>
                  </a:moveTo>
                  <a:cubicBezTo>
                    <a:pt x="400340" y="73409"/>
                    <a:pt x="455186" y="189504"/>
                    <a:pt x="457251" y="325751"/>
                  </a:cubicBezTo>
                  <a:cubicBezTo>
                    <a:pt x="460003" y="507415"/>
                    <a:pt x="367881" y="656111"/>
                    <a:pt x="251490" y="657875"/>
                  </a:cubicBezTo>
                  <a:cubicBezTo>
                    <a:pt x="149647" y="659419"/>
                    <a:pt x="62968" y="547955"/>
                    <a:pt x="41045" y="398365"/>
                  </a:cubicBezTo>
                  <a:lnTo>
                    <a:pt x="39139" y="374483"/>
                  </a:lnTo>
                  <a:lnTo>
                    <a:pt x="0" y="374483"/>
                  </a:lnTo>
                  <a:lnTo>
                    <a:pt x="0" y="81086"/>
                  </a:lnTo>
                  <a:lnTo>
                    <a:pt x="101895" y="81086"/>
                  </a:lnTo>
                  <a:lnTo>
                    <a:pt x="101895" y="88070"/>
                  </a:lnTo>
                  <a:lnTo>
                    <a:pt x="124541" y="57977"/>
                  </a:lnTo>
                  <a:cubicBezTo>
                    <a:pt x="157639" y="22001"/>
                    <a:pt x="197873" y="677"/>
                    <a:pt x="241520" y="15"/>
                  </a:cubicBezTo>
                  <a:cubicBezTo>
                    <a:pt x="270618" y="-426"/>
                    <a:pt x="298478" y="8358"/>
                    <a:pt x="323943" y="24621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B700816-3A52-28E0-F178-06523E2B810D}"/>
                </a:ext>
              </a:extLst>
            </p:cNvPr>
            <p:cNvSpPr/>
            <p:nvPr/>
          </p:nvSpPr>
          <p:spPr>
            <a:xfrm rot="18383221">
              <a:off x="1893124" y="5947383"/>
              <a:ext cx="457311" cy="657890"/>
            </a:xfrm>
            <a:custGeom>
              <a:avLst/>
              <a:gdLst>
                <a:gd name="connsiteX0" fmla="*/ 323943 w 457311"/>
                <a:gd name="connsiteY0" fmla="*/ 24621 h 657890"/>
                <a:gd name="connsiteX1" fmla="*/ 457251 w 457311"/>
                <a:gd name="connsiteY1" fmla="*/ 325751 h 657890"/>
                <a:gd name="connsiteX2" fmla="*/ 251490 w 457311"/>
                <a:gd name="connsiteY2" fmla="*/ 657875 h 657890"/>
                <a:gd name="connsiteX3" fmla="*/ 41045 w 457311"/>
                <a:gd name="connsiteY3" fmla="*/ 398365 h 657890"/>
                <a:gd name="connsiteX4" fmla="*/ 39139 w 457311"/>
                <a:gd name="connsiteY4" fmla="*/ 374483 h 657890"/>
                <a:gd name="connsiteX5" fmla="*/ 0 w 457311"/>
                <a:gd name="connsiteY5" fmla="*/ 374483 h 657890"/>
                <a:gd name="connsiteX6" fmla="*/ 0 w 457311"/>
                <a:gd name="connsiteY6" fmla="*/ 81086 h 657890"/>
                <a:gd name="connsiteX7" fmla="*/ 101895 w 457311"/>
                <a:gd name="connsiteY7" fmla="*/ 81086 h 657890"/>
                <a:gd name="connsiteX8" fmla="*/ 101895 w 457311"/>
                <a:gd name="connsiteY8" fmla="*/ 88070 h 657890"/>
                <a:gd name="connsiteX9" fmla="*/ 124541 w 457311"/>
                <a:gd name="connsiteY9" fmla="*/ 57977 h 657890"/>
                <a:gd name="connsiteX10" fmla="*/ 241520 w 457311"/>
                <a:gd name="connsiteY10" fmla="*/ 15 h 657890"/>
                <a:gd name="connsiteX11" fmla="*/ 323943 w 457311"/>
                <a:gd name="connsiteY11" fmla="*/ 24621 h 657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57311" h="657890">
                  <a:moveTo>
                    <a:pt x="323943" y="24621"/>
                  </a:moveTo>
                  <a:cubicBezTo>
                    <a:pt x="400340" y="73409"/>
                    <a:pt x="455186" y="189504"/>
                    <a:pt x="457251" y="325751"/>
                  </a:cubicBezTo>
                  <a:cubicBezTo>
                    <a:pt x="460003" y="507415"/>
                    <a:pt x="367881" y="656111"/>
                    <a:pt x="251490" y="657875"/>
                  </a:cubicBezTo>
                  <a:cubicBezTo>
                    <a:pt x="149647" y="659419"/>
                    <a:pt x="62968" y="547955"/>
                    <a:pt x="41045" y="398365"/>
                  </a:cubicBezTo>
                  <a:lnTo>
                    <a:pt x="39139" y="374483"/>
                  </a:lnTo>
                  <a:lnTo>
                    <a:pt x="0" y="374483"/>
                  </a:lnTo>
                  <a:lnTo>
                    <a:pt x="0" y="81086"/>
                  </a:lnTo>
                  <a:lnTo>
                    <a:pt x="101895" y="81086"/>
                  </a:lnTo>
                  <a:lnTo>
                    <a:pt x="101895" y="88070"/>
                  </a:lnTo>
                  <a:lnTo>
                    <a:pt x="124541" y="57977"/>
                  </a:lnTo>
                  <a:cubicBezTo>
                    <a:pt x="157639" y="22001"/>
                    <a:pt x="197873" y="677"/>
                    <a:pt x="241520" y="15"/>
                  </a:cubicBezTo>
                  <a:cubicBezTo>
                    <a:pt x="270618" y="-426"/>
                    <a:pt x="298478" y="8358"/>
                    <a:pt x="323943" y="24621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E32F254-6F3F-76A8-0B60-3DBC28809782}"/>
                </a:ext>
              </a:extLst>
            </p:cNvPr>
            <p:cNvSpPr/>
            <p:nvPr/>
          </p:nvSpPr>
          <p:spPr>
            <a:xfrm rot="15142217">
              <a:off x="908055" y="768072"/>
              <a:ext cx="1638882" cy="1773359"/>
            </a:xfrm>
            <a:custGeom>
              <a:avLst/>
              <a:gdLst>
                <a:gd name="connsiteX0" fmla="*/ 772433 w 874504"/>
                <a:gd name="connsiteY0" fmla="*/ 165254 h 1158773"/>
                <a:gd name="connsiteX1" fmla="*/ 819662 w 874504"/>
                <a:gd name="connsiteY1" fmla="*/ 226189 h 1158773"/>
                <a:gd name="connsiteX2" fmla="*/ 866534 w 874504"/>
                <a:gd name="connsiteY2" fmla="*/ 278246 h 1158773"/>
                <a:gd name="connsiteX3" fmla="*/ 854141 w 874504"/>
                <a:gd name="connsiteY3" fmla="*/ 346241 h 1158773"/>
                <a:gd name="connsiteX4" fmla="*/ 873870 w 874504"/>
                <a:gd name="connsiteY4" fmla="*/ 416977 h 1158773"/>
                <a:gd name="connsiteX5" fmla="*/ 861030 w 874504"/>
                <a:gd name="connsiteY5" fmla="*/ 454431 h 1158773"/>
                <a:gd name="connsiteX6" fmla="*/ 862991 w 874504"/>
                <a:gd name="connsiteY6" fmla="*/ 460403 h 1158773"/>
                <a:gd name="connsiteX7" fmla="*/ 841672 w 874504"/>
                <a:gd name="connsiteY7" fmla="*/ 503846 h 1158773"/>
                <a:gd name="connsiteX8" fmla="*/ 829322 w 874504"/>
                <a:gd name="connsiteY8" fmla="*/ 507956 h 1158773"/>
                <a:gd name="connsiteX9" fmla="*/ 827685 w 874504"/>
                <a:gd name="connsiteY9" fmla="*/ 527487 h 1158773"/>
                <a:gd name="connsiteX10" fmla="*/ 811240 w 874504"/>
                <a:gd name="connsiteY10" fmla="*/ 568613 h 1158773"/>
                <a:gd name="connsiteX11" fmla="*/ 810781 w 874504"/>
                <a:gd name="connsiteY11" fmla="*/ 569138 h 1158773"/>
                <a:gd name="connsiteX12" fmla="*/ 817498 w 874504"/>
                <a:gd name="connsiteY12" fmla="*/ 583766 h 1158773"/>
                <a:gd name="connsiteX13" fmla="*/ 769172 w 874504"/>
                <a:gd name="connsiteY13" fmla="*/ 630546 h 1158773"/>
                <a:gd name="connsiteX14" fmla="*/ 769887 w 874504"/>
                <a:gd name="connsiteY14" fmla="*/ 631229 h 1158773"/>
                <a:gd name="connsiteX15" fmla="*/ 801327 w 874504"/>
                <a:gd name="connsiteY15" fmla="*/ 661246 h 1158773"/>
                <a:gd name="connsiteX16" fmla="*/ 812792 w 874504"/>
                <a:gd name="connsiteY16" fmla="*/ 691053 h 1158773"/>
                <a:gd name="connsiteX17" fmla="*/ 798635 w 874504"/>
                <a:gd name="connsiteY17" fmla="*/ 714644 h 1158773"/>
                <a:gd name="connsiteX18" fmla="*/ 761563 w 874504"/>
                <a:gd name="connsiteY18" fmla="*/ 722286 h 1158773"/>
                <a:gd name="connsiteX19" fmla="*/ 760456 w 874504"/>
                <a:gd name="connsiteY19" fmla="*/ 722515 h 1158773"/>
                <a:gd name="connsiteX20" fmla="*/ 785663 w 874504"/>
                <a:gd name="connsiteY20" fmla="*/ 786152 h 1158773"/>
                <a:gd name="connsiteX21" fmla="*/ 771831 w 874504"/>
                <a:gd name="connsiteY21" fmla="*/ 800084 h 1158773"/>
                <a:gd name="connsiteX22" fmla="*/ 732415 w 874504"/>
                <a:gd name="connsiteY22" fmla="*/ 808295 h 1158773"/>
                <a:gd name="connsiteX23" fmla="*/ 720507 w 874504"/>
                <a:gd name="connsiteY23" fmla="*/ 806263 h 1158773"/>
                <a:gd name="connsiteX24" fmla="*/ 708616 w 874504"/>
                <a:gd name="connsiteY24" fmla="*/ 840072 h 1158773"/>
                <a:gd name="connsiteX25" fmla="*/ 728195 w 874504"/>
                <a:gd name="connsiteY25" fmla="*/ 915789 h 1158773"/>
                <a:gd name="connsiteX26" fmla="*/ 715275 w 874504"/>
                <a:gd name="connsiteY26" fmla="*/ 955930 h 1158773"/>
                <a:gd name="connsiteX27" fmla="*/ 717223 w 874504"/>
                <a:gd name="connsiteY27" fmla="*/ 962323 h 1158773"/>
                <a:gd name="connsiteX28" fmla="*/ 695810 w 874504"/>
                <a:gd name="connsiteY28" fmla="*/ 1008896 h 1158773"/>
                <a:gd name="connsiteX29" fmla="*/ 683450 w 874504"/>
                <a:gd name="connsiteY29" fmla="*/ 1013325 h 1158773"/>
                <a:gd name="connsiteX30" fmla="*/ 681771 w 874504"/>
                <a:gd name="connsiteY30" fmla="*/ 1034246 h 1158773"/>
                <a:gd name="connsiteX31" fmla="*/ 665238 w 874504"/>
                <a:gd name="connsiteY31" fmla="*/ 1078327 h 1158773"/>
                <a:gd name="connsiteX32" fmla="*/ 623204 w 874504"/>
                <a:gd name="connsiteY32" fmla="*/ 1113873 h 1158773"/>
                <a:gd name="connsiteX33" fmla="*/ 602142 w 874504"/>
                <a:gd name="connsiteY33" fmla="*/ 1112574 h 1158773"/>
                <a:gd name="connsiteX34" fmla="*/ 583912 w 874504"/>
                <a:gd name="connsiteY34" fmla="*/ 1121332 h 1158773"/>
                <a:gd name="connsiteX35" fmla="*/ 564866 w 874504"/>
                <a:gd name="connsiteY35" fmla="*/ 1121336 h 1158773"/>
                <a:gd name="connsiteX36" fmla="*/ 559974 w 874504"/>
                <a:gd name="connsiteY36" fmla="*/ 1130058 h 1158773"/>
                <a:gd name="connsiteX37" fmla="*/ 524098 w 874504"/>
                <a:gd name="connsiteY37" fmla="*/ 1145340 h 1158773"/>
                <a:gd name="connsiteX38" fmla="*/ 513247 w 874504"/>
                <a:gd name="connsiteY38" fmla="*/ 1140372 h 1158773"/>
                <a:gd name="connsiteX39" fmla="*/ 496439 w 874504"/>
                <a:gd name="connsiteY39" fmla="*/ 1149705 h 1158773"/>
                <a:gd name="connsiteX40" fmla="*/ 468995 w 874504"/>
                <a:gd name="connsiteY40" fmla="*/ 1152005 h 1158773"/>
                <a:gd name="connsiteX41" fmla="*/ 465796 w 874504"/>
                <a:gd name="connsiteY41" fmla="*/ 1151397 h 1158773"/>
                <a:gd name="connsiteX42" fmla="*/ 455166 w 874504"/>
                <a:gd name="connsiteY42" fmla="*/ 1158194 h 1158773"/>
                <a:gd name="connsiteX43" fmla="*/ 431921 w 874504"/>
                <a:gd name="connsiteY43" fmla="*/ 1152540 h 1158773"/>
                <a:gd name="connsiteX44" fmla="*/ 422810 w 874504"/>
                <a:gd name="connsiteY44" fmla="*/ 1139924 h 1158773"/>
                <a:gd name="connsiteX45" fmla="*/ 408858 w 874504"/>
                <a:gd name="connsiteY45" fmla="*/ 1133512 h 1158773"/>
                <a:gd name="connsiteX46" fmla="*/ 393940 w 874504"/>
                <a:gd name="connsiteY46" fmla="*/ 1150724 h 1158773"/>
                <a:gd name="connsiteX47" fmla="*/ 370610 w 874504"/>
                <a:gd name="connsiteY47" fmla="*/ 1155995 h 1158773"/>
                <a:gd name="connsiteX48" fmla="*/ 355211 w 874504"/>
                <a:gd name="connsiteY48" fmla="*/ 1148895 h 1158773"/>
                <a:gd name="connsiteX49" fmla="*/ 336583 w 874504"/>
                <a:gd name="connsiteY49" fmla="*/ 1123208 h 1158773"/>
                <a:gd name="connsiteX50" fmla="*/ 328402 w 874504"/>
                <a:gd name="connsiteY50" fmla="*/ 1088430 h 1158773"/>
                <a:gd name="connsiteX51" fmla="*/ 295805 w 874504"/>
                <a:gd name="connsiteY51" fmla="*/ 1089193 h 1158773"/>
                <a:gd name="connsiteX52" fmla="*/ 238197 w 874504"/>
                <a:gd name="connsiteY52" fmla="*/ 1067756 h 1158773"/>
                <a:gd name="connsiteX53" fmla="*/ 165889 w 874504"/>
                <a:gd name="connsiteY53" fmla="*/ 979026 h 1158773"/>
                <a:gd name="connsiteX54" fmla="*/ 163741 w 874504"/>
                <a:gd name="connsiteY54" fmla="*/ 977486 h 1158773"/>
                <a:gd name="connsiteX55" fmla="*/ 45599 w 874504"/>
                <a:gd name="connsiteY55" fmla="*/ 897157 h 1158773"/>
                <a:gd name="connsiteX56" fmla="*/ 48435 w 874504"/>
                <a:gd name="connsiteY56" fmla="*/ 780630 h 1158773"/>
                <a:gd name="connsiteX57" fmla="*/ 48395 w 874504"/>
                <a:gd name="connsiteY57" fmla="*/ 780584 h 1158773"/>
                <a:gd name="connsiteX58" fmla="*/ 11814 w 874504"/>
                <a:gd name="connsiteY58" fmla="*/ 739772 h 1158773"/>
                <a:gd name="connsiteX59" fmla="*/ 50446 w 874504"/>
                <a:gd name="connsiteY59" fmla="*/ 662740 h 1158773"/>
                <a:gd name="connsiteX60" fmla="*/ 49752 w 874504"/>
                <a:gd name="connsiteY60" fmla="*/ 661987 h 1158773"/>
                <a:gd name="connsiteX61" fmla="*/ 19293 w 874504"/>
                <a:gd name="connsiteY61" fmla="*/ 628906 h 1158773"/>
                <a:gd name="connsiteX62" fmla="*/ 8791 w 874504"/>
                <a:gd name="connsiteY62" fmla="*/ 596651 h 1158773"/>
                <a:gd name="connsiteX63" fmla="*/ 23701 w 874504"/>
                <a:gd name="connsiteY63" fmla="*/ 571819 h 1158773"/>
                <a:gd name="connsiteX64" fmla="*/ 61002 w 874504"/>
                <a:gd name="connsiteY64" fmla="*/ 564751 h 1158773"/>
                <a:gd name="connsiteX65" fmla="*/ 62116 w 874504"/>
                <a:gd name="connsiteY65" fmla="*/ 564540 h 1158773"/>
                <a:gd name="connsiteX66" fmla="*/ 38967 w 874504"/>
                <a:gd name="connsiteY66" fmla="*/ 495653 h 1158773"/>
                <a:gd name="connsiteX67" fmla="*/ 53242 w 874504"/>
                <a:gd name="connsiteY67" fmla="*/ 481153 h 1158773"/>
                <a:gd name="connsiteX68" fmla="*/ 92904 w 874504"/>
                <a:gd name="connsiteY68" fmla="*/ 473546 h 1158773"/>
                <a:gd name="connsiteX69" fmla="*/ 101165 w 874504"/>
                <a:gd name="connsiteY69" fmla="*/ 475314 h 1158773"/>
                <a:gd name="connsiteX70" fmla="*/ 88467 w 874504"/>
                <a:gd name="connsiteY70" fmla="*/ 453655 h 1158773"/>
                <a:gd name="connsiteX71" fmla="*/ 84127 w 874504"/>
                <a:gd name="connsiteY71" fmla="*/ 413401 h 1158773"/>
                <a:gd name="connsiteX72" fmla="*/ 95837 w 874504"/>
                <a:gd name="connsiteY72" fmla="*/ 375579 h 1158773"/>
                <a:gd name="connsiteX73" fmla="*/ 93697 w 874504"/>
                <a:gd name="connsiteY73" fmla="*/ 369668 h 1158773"/>
                <a:gd name="connsiteX74" fmla="*/ 113702 w 874504"/>
                <a:gd name="connsiteY74" fmla="*/ 325604 h 1158773"/>
                <a:gd name="connsiteX75" fmla="*/ 125923 w 874504"/>
                <a:gd name="connsiteY75" fmla="*/ 321125 h 1158773"/>
                <a:gd name="connsiteX76" fmla="*/ 126973 w 874504"/>
                <a:gd name="connsiteY76" fmla="*/ 301554 h 1158773"/>
                <a:gd name="connsiteX77" fmla="*/ 142174 w 874504"/>
                <a:gd name="connsiteY77" fmla="*/ 259952 h 1158773"/>
                <a:gd name="connsiteX78" fmla="*/ 154528 w 874504"/>
                <a:gd name="connsiteY78" fmla="*/ 244935 h 1158773"/>
                <a:gd name="connsiteX79" fmla="*/ 145948 w 874504"/>
                <a:gd name="connsiteY79" fmla="*/ 224662 h 1158773"/>
                <a:gd name="connsiteX80" fmla="*/ 195656 w 874504"/>
                <a:gd name="connsiteY80" fmla="*/ 179355 h 1158773"/>
                <a:gd name="connsiteX81" fmla="*/ 194962 w 874504"/>
                <a:gd name="connsiteY81" fmla="*/ 178651 h 1158773"/>
                <a:gd name="connsiteX82" fmla="*/ 164438 w 874504"/>
                <a:gd name="connsiteY82" fmla="*/ 147703 h 1158773"/>
                <a:gd name="connsiteX83" fmla="*/ 153873 w 874504"/>
                <a:gd name="connsiteY83" fmla="*/ 117566 h 1158773"/>
                <a:gd name="connsiteX84" fmla="*/ 168733 w 874504"/>
                <a:gd name="connsiteY84" fmla="*/ 94410 h 1158773"/>
                <a:gd name="connsiteX85" fmla="*/ 206017 w 874504"/>
                <a:gd name="connsiteY85" fmla="*/ 87884 h 1158773"/>
                <a:gd name="connsiteX86" fmla="*/ 207130 w 874504"/>
                <a:gd name="connsiteY86" fmla="*/ 87689 h 1158773"/>
                <a:gd name="connsiteX87" fmla="*/ 183846 w 874504"/>
                <a:gd name="connsiteY87" fmla="*/ 23324 h 1158773"/>
                <a:gd name="connsiteX88" fmla="*/ 198091 w 874504"/>
                <a:gd name="connsiteY88" fmla="*/ 9814 h 1158773"/>
                <a:gd name="connsiteX89" fmla="*/ 290312 w 874504"/>
                <a:gd name="connsiteY89" fmla="*/ 13396 h 1158773"/>
                <a:gd name="connsiteX90" fmla="*/ 290572 w 874504"/>
                <a:gd name="connsiteY90" fmla="*/ 13306 h 1158773"/>
                <a:gd name="connsiteX91" fmla="*/ 327832 w 874504"/>
                <a:gd name="connsiteY91" fmla="*/ 313 h 1158773"/>
                <a:gd name="connsiteX92" fmla="*/ 383128 w 874504"/>
                <a:gd name="connsiteY92" fmla="*/ 6631 h 1158773"/>
                <a:gd name="connsiteX93" fmla="*/ 468428 w 874504"/>
                <a:gd name="connsiteY93" fmla="*/ 46738 h 1158773"/>
                <a:gd name="connsiteX94" fmla="*/ 604225 w 874504"/>
                <a:gd name="connsiteY94" fmla="*/ 91446 h 1158773"/>
                <a:gd name="connsiteX95" fmla="*/ 643665 w 874504"/>
                <a:gd name="connsiteY95" fmla="*/ 119180 h 1158773"/>
                <a:gd name="connsiteX96" fmla="*/ 652275 w 874504"/>
                <a:gd name="connsiteY96" fmla="*/ 127763 h 1158773"/>
                <a:gd name="connsiteX97" fmla="*/ 659591 w 874504"/>
                <a:gd name="connsiteY97" fmla="*/ 127036 h 1158773"/>
                <a:gd name="connsiteX98" fmla="*/ 710966 w 874504"/>
                <a:gd name="connsiteY98" fmla="*/ 177408 h 1158773"/>
                <a:gd name="connsiteX99" fmla="*/ 772433 w 874504"/>
                <a:gd name="connsiteY99" fmla="*/ 165254 h 1158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874504" h="1158773">
                  <a:moveTo>
                    <a:pt x="772433" y="165254"/>
                  </a:moveTo>
                  <a:cubicBezTo>
                    <a:pt x="792149" y="174101"/>
                    <a:pt x="809492" y="195130"/>
                    <a:pt x="819662" y="226189"/>
                  </a:cubicBezTo>
                  <a:cubicBezTo>
                    <a:pt x="841578" y="222805"/>
                    <a:pt x="861398" y="244814"/>
                    <a:pt x="866534" y="278246"/>
                  </a:cubicBezTo>
                  <a:cubicBezTo>
                    <a:pt x="870254" y="302435"/>
                    <a:pt x="865546" y="328278"/>
                    <a:pt x="854141" y="346241"/>
                  </a:cubicBezTo>
                  <a:cubicBezTo>
                    <a:pt x="869112" y="361050"/>
                    <a:pt x="876862" y="388839"/>
                    <a:pt x="873870" y="416977"/>
                  </a:cubicBezTo>
                  <a:lnTo>
                    <a:pt x="861030" y="454431"/>
                  </a:lnTo>
                  <a:lnTo>
                    <a:pt x="862991" y="460403"/>
                  </a:lnTo>
                  <a:cubicBezTo>
                    <a:pt x="865405" y="479501"/>
                    <a:pt x="857553" y="494425"/>
                    <a:pt x="841672" y="503846"/>
                  </a:cubicBezTo>
                  <a:lnTo>
                    <a:pt x="829322" y="507956"/>
                  </a:lnTo>
                  <a:lnTo>
                    <a:pt x="827685" y="527487"/>
                  </a:lnTo>
                  <a:cubicBezTo>
                    <a:pt x="824190" y="542676"/>
                    <a:pt x="818624" y="556755"/>
                    <a:pt x="811240" y="568613"/>
                  </a:cubicBezTo>
                  <a:lnTo>
                    <a:pt x="810781" y="569138"/>
                  </a:lnTo>
                  <a:lnTo>
                    <a:pt x="817498" y="583766"/>
                  </a:lnTo>
                  <a:cubicBezTo>
                    <a:pt x="822505" y="608405"/>
                    <a:pt x="806441" y="627288"/>
                    <a:pt x="769172" y="630546"/>
                  </a:cubicBezTo>
                  <a:lnTo>
                    <a:pt x="769887" y="631229"/>
                  </a:lnTo>
                  <a:lnTo>
                    <a:pt x="801327" y="661246"/>
                  </a:lnTo>
                  <a:cubicBezTo>
                    <a:pt x="808819" y="671637"/>
                    <a:pt x="812863" y="681880"/>
                    <a:pt x="812792" y="691053"/>
                  </a:cubicBezTo>
                  <a:cubicBezTo>
                    <a:pt x="812718" y="701150"/>
                    <a:pt x="807678" y="709207"/>
                    <a:pt x="798635" y="714644"/>
                  </a:cubicBezTo>
                  <a:lnTo>
                    <a:pt x="761563" y="722286"/>
                  </a:lnTo>
                  <a:lnTo>
                    <a:pt x="760456" y="722515"/>
                  </a:lnTo>
                  <a:cubicBezTo>
                    <a:pt x="785071" y="746016"/>
                    <a:pt x="793820" y="769608"/>
                    <a:pt x="785663" y="786152"/>
                  </a:cubicBezTo>
                  <a:cubicBezTo>
                    <a:pt x="782944" y="791668"/>
                    <a:pt x="778346" y="796400"/>
                    <a:pt x="771831" y="800084"/>
                  </a:cubicBezTo>
                  <a:cubicBezTo>
                    <a:pt x="761905" y="805701"/>
                    <a:pt x="748281" y="808434"/>
                    <a:pt x="732415" y="808295"/>
                  </a:cubicBezTo>
                  <a:lnTo>
                    <a:pt x="720507" y="806263"/>
                  </a:lnTo>
                  <a:lnTo>
                    <a:pt x="708616" y="840072"/>
                  </a:lnTo>
                  <a:cubicBezTo>
                    <a:pt x="723556" y="855901"/>
                    <a:pt x="731248" y="885646"/>
                    <a:pt x="728195" y="915789"/>
                  </a:cubicBezTo>
                  <a:lnTo>
                    <a:pt x="715275" y="955930"/>
                  </a:lnTo>
                  <a:lnTo>
                    <a:pt x="717223" y="962323"/>
                  </a:lnTo>
                  <a:cubicBezTo>
                    <a:pt x="719596" y="982772"/>
                    <a:pt x="711712" y="998772"/>
                    <a:pt x="695810" y="1008896"/>
                  </a:cubicBezTo>
                  <a:lnTo>
                    <a:pt x="683450" y="1013325"/>
                  </a:lnTo>
                  <a:lnTo>
                    <a:pt x="681771" y="1034246"/>
                  </a:lnTo>
                  <a:cubicBezTo>
                    <a:pt x="678244" y="1050521"/>
                    <a:pt x="672647" y="1065611"/>
                    <a:pt x="665238" y="1078327"/>
                  </a:cubicBezTo>
                  <a:cubicBezTo>
                    <a:pt x="653532" y="1098412"/>
                    <a:pt x="638618" y="1110460"/>
                    <a:pt x="623204" y="1113873"/>
                  </a:cubicBezTo>
                  <a:lnTo>
                    <a:pt x="602142" y="1112574"/>
                  </a:lnTo>
                  <a:lnTo>
                    <a:pt x="583912" y="1121332"/>
                  </a:lnTo>
                  <a:lnTo>
                    <a:pt x="564866" y="1121336"/>
                  </a:lnTo>
                  <a:lnTo>
                    <a:pt x="559974" y="1130058"/>
                  </a:lnTo>
                  <a:cubicBezTo>
                    <a:pt x="549213" y="1141946"/>
                    <a:pt x="536477" y="1147218"/>
                    <a:pt x="524098" y="1145340"/>
                  </a:cubicBezTo>
                  <a:lnTo>
                    <a:pt x="513247" y="1140372"/>
                  </a:lnTo>
                  <a:lnTo>
                    <a:pt x="496439" y="1149705"/>
                  </a:lnTo>
                  <a:cubicBezTo>
                    <a:pt x="488615" y="1151860"/>
                    <a:pt x="479342" y="1152660"/>
                    <a:pt x="468995" y="1152005"/>
                  </a:cubicBezTo>
                  <a:lnTo>
                    <a:pt x="465796" y="1151397"/>
                  </a:lnTo>
                  <a:lnTo>
                    <a:pt x="455166" y="1158194"/>
                  </a:lnTo>
                  <a:cubicBezTo>
                    <a:pt x="447046" y="1159890"/>
                    <a:pt x="439045" y="1157819"/>
                    <a:pt x="431921" y="1152540"/>
                  </a:cubicBezTo>
                  <a:lnTo>
                    <a:pt x="422810" y="1139924"/>
                  </a:lnTo>
                  <a:lnTo>
                    <a:pt x="408858" y="1133512"/>
                  </a:lnTo>
                  <a:lnTo>
                    <a:pt x="393940" y="1150724"/>
                  </a:lnTo>
                  <a:cubicBezTo>
                    <a:pt x="386492" y="1155530"/>
                    <a:pt x="378490" y="1157369"/>
                    <a:pt x="370610" y="1155995"/>
                  </a:cubicBezTo>
                  <a:cubicBezTo>
                    <a:pt x="365356" y="1155080"/>
                    <a:pt x="360156" y="1152737"/>
                    <a:pt x="355211" y="1148895"/>
                  </a:cubicBezTo>
                  <a:cubicBezTo>
                    <a:pt x="347674" y="1143041"/>
                    <a:pt x="341319" y="1134144"/>
                    <a:pt x="336583" y="1123208"/>
                  </a:cubicBezTo>
                  <a:lnTo>
                    <a:pt x="328402" y="1088430"/>
                  </a:lnTo>
                  <a:lnTo>
                    <a:pt x="295805" y="1089193"/>
                  </a:lnTo>
                  <a:cubicBezTo>
                    <a:pt x="277435" y="1085656"/>
                    <a:pt x="257448" y="1078359"/>
                    <a:pt x="238197" y="1067756"/>
                  </a:cubicBezTo>
                  <a:cubicBezTo>
                    <a:pt x="193121" y="1042920"/>
                    <a:pt x="163095" y="1006078"/>
                    <a:pt x="165889" y="979026"/>
                  </a:cubicBezTo>
                  <a:cubicBezTo>
                    <a:pt x="165166" y="978515"/>
                    <a:pt x="164464" y="977998"/>
                    <a:pt x="163741" y="977486"/>
                  </a:cubicBezTo>
                  <a:cubicBezTo>
                    <a:pt x="117442" y="959312"/>
                    <a:pt x="74132" y="929859"/>
                    <a:pt x="45599" y="897157"/>
                  </a:cubicBezTo>
                  <a:cubicBezTo>
                    <a:pt x="535" y="845496"/>
                    <a:pt x="1728" y="796997"/>
                    <a:pt x="48435" y="780630"/>
                  </a:cubicBezTo>
                  <a:lnTo>
                    <a:pt x="48395" y="780584"/>
                  </a:lnTo>
                  <a:lnTo>
                    <a:pt x="11814" y="739772"/>
                  </a:lnTo>
                  <a:cubicBezTo>
                    <a:pt x="-12385" y="699926"/>
                    <a:pt x="636" y="665898"/>
                    <a:pt x="50446" y="662740"/>
                  </a:cubicBezTo>
                  <a:lnTo>
                    <a:pt x="49752" y="661987"/>
                  </a:lnTo>
                  <a:lnTo>
                    <a:pt x="19293" y="628906"/>
                  </a:lnTo>
                  <a:cubicBezTo>
                    <a:pt x="12138" y="617556"/>
                    <a:pt x="8425" y="606468"/>
                    <a:pt x="8791" y="596651"/>
                  </a:cubicBezTo>
                  <a:cubicBezTo>
                    <a:pt x="9190" y="585844"/>
                    <a:pt x="14487" y="577369"/>
                    <a:pt x="23701" y="571819"/>
                  </a:cubicBezTo>
                  <a:lnTo>
                    <a:pt x="61002" y="564751"/>
                  </a:lnTo>
                  <a:lnTo>
                    <a:pt x="62116" y="564540"/>
                  </a:lnTo>
                  <a:cubicBezTo>
                    <a:pt x="38269" y="538640"/>
                    <a:pt x="30282" y="513120"/>
                    <a:pt x="38967" y="495653"/>
                  </a:cubicBezTo>
                  <a:cubicBezTo>
                    <a:pt x="41863" y="489829"/>
                    <a:pt x="46611" y="484901"/>
                    <a:pt x="53242" y="481153"/>
                  </a:cubicBezTo>
                  <a:cubicBezTo>
                    <a:pt x="63344" y="475438"/>
                    <a:pt x="77050" y="472920"/>
                    <a:pt x="92904" y="473546"/>
                  </a:cubicBezTo>
                  <a:lnTo>
                    <a:pt x="101165" y="475314"/>
                  </a:lnTo>
                  <a:lnTo>
                    <a:pt x="88467" y="453655"/>
                  </a:lnTo>
                  <a:cubicBezTo>
                    <a:pt x="84664" y="441449"/>
                    <a:pt x="83055" y="427509"/>
                    <a:pt x="84127" y="413401"/>
                  </a:cubicBezTo>
                  <a:lnTo>
                    <a:pt x="95837" y="375579"/>
                  </a:lnTo>
                  <a:lnTo>
                    <a:pt x="93697" y="369668"/>
                  </a:lnTo>
                  <a:cubicBezTo>
                    <a:pt x="90711" y="350651"/>
                    <a:pt x="98111" y="335498"/>
                    <a:pt x="113702" y="325604"/>
                  </a:cubicBezTo>
                  <a:lnTo>
                    <a:pt x="125923" y="321125"/>
                  </a:lnTo>
                  <a:lnTo>
                    <a:pt x="126973" y="301554"/>
                  </a:lnTo>
                  <a:cubicBezTo>
                    <a:pt x="130009" y="286266"/>
                    <a:pt x="135150" y="272027"/>
                    <a:pt x="142174" y="259952"/>
                  </a:cubicBezTo>
                  <a:lnTo>
                    <a:pt x="154528" y="244935"/>
                  </a:lnTo>
                  <a:lnTo>
                    <a:pt x="145948" y="224662"/>
                  </a:lnTo>
                  <a:cubicBezTo>
                    <a:pt x="141683" y="199884"/>
                    <a:pt x="158306" y="181493"/>
                    <a:pt x="195656" y="179355"/>
                  </a:cubicBezTo>
                  <a:lnTo>
                    <a:pt x="194962" y="178651"/>
                  </a:lnTo>
                  <a:lnTo>
                    <a:pt x="164438" y="147703"/>
                  </a:lnTo>
                  <a:cubicBezTo>
                    <a:pt x="157261" y="137091"/>
                    <a:pt x="153526" y="126731"/>
                    <a:pt x="153873" y="117566"/>
                  </a:cubicBezTo>
                  <a:cubicBezTo>
                    <a:pt x="154250" y="107476"/>
                    <a:pt x="159530" y="99573"/>
                    <a:pt x="168733" y="94410"/>
                  </a:cubicBezTo>
                  <a:lnTo>
                    <a:pt x="206017" y="87884"/>
                  </a:lnTo>
                  <a:lnTo>
                    <a:pt x="207130" y="87689"/>
                  </a:lnTo>
                  <a:cubicBezTo>
                    <a:pt x="183233" y="63459"/>
                    <a:pt x="175196" y="39616"/>
                    <a:pt x="183846" y="23324"/>
                  </a:cubicBezTo>
                  <a:cubicBezTo>
                    <a:pt x="186730" y="17892"/>
                    <a:pt x="191468" y="13300"/>
                    <a:pt x="198091" y="9814"/>
                  </a:cubicBezTo>
                  <a:cubicBezTo>
                    <a:pt x="218272" y="-819"/>
                    <a:pt x="252889" y="522"/>
                    <a:pt x="290312" y="13396"/>
                  </a:cubicBezTo>
                  <a:lnTo>
                    <a:pt x="290572" y="13306"/>
                  </a:lnTo>
                  <a:lnTo>
                    <a:pt x="327832" y="313"/>
                  </a:lnTo>
                  <a:cubicBezTo>
                    <a:pt x="343789" y="-851"/>
                    <a:pt x="362709" y="1218"/>
                    <a:pt x="383128" y="6631"/>
                  </a:cubicBezTo>
                  <a:cubicBezTo>
                    <a:pt x="412772" y="14483"/>
                    <a:pt x="443115" y="28745"/>
                    <a:pt x="468428" y="46738"/>
                  </a:cubicBezTo>
                  <a:cubicBezTo>
                    <a:pt x="510430" y="48885"/>
                    <a:pt x="560449" y="65356"/>
                    <a:pt x="604225" y="91446"/>
                  </a:cubicBezTo>
                  <a:cubicBezTo>
                    <a:pt x="618773" y="100116"/>
                    <a:pt x="632011" y="109473"/>
                    <a:pt x="643665" y="119180"/>
                  </a:cubicBezTo>
                  <a:lnTo>
                    <a:pt x="652275" y="127763"/>
                  </a:lnTo>
                  <a:lnTo>
                    <a:pt x="659591" y="127036"/>
                  </a:lnTo>
                  <a:cubicBezTo>
                    <a:pt x="680544" y="130088"/>
                    <a:pt x="699686" y="148215"/>
                    <a:pt x="710966" y="177408"/>
                  </a:cubicBezTo>
                  <a:cubicBezTo>
                    <a:pt x="730628" y="159740"/>
                    <a:pt x="752717" y="156406"/>
                    <a:pt x="772433" y="165254"/>
                  </a:cubicBezTo>
                  <a:close/>
                </a:path>
              </a:pathLst>
            </a:custGeom>
            <a:solidFill>
              <a:srgbClr val="7556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A8A0BB7-5D65-FD3A-4DE4-DAE692273053}"/>
                </a:ext>
              </a:extLst>
            </p:cNvPr>
            <p:cNvSpPr/>
            <p:nvPr/>
          </p:nvSpPr>
          <p:spPr>
            <a:xfrm>
              <a:off x="624766" y="3813953"/>
              <a:ext cx="407470" cy="50979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A296DD4-8FAA-D220-58D5-AD213AD78DD3}"/>
                </a:ext>
              </a:extLst>
            </p:cNvPr>
            <p:cNvSpPr/>
            <p:nvPr/>
          </p:nvSpPr>
          <p:spPr>
            <a:xfrm rot="20689303">
              <a:off x="2473543" y="3765393"/>
              <a:ext cx="407470" cy="50979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rapezoid 13">
              <a:extLst>
                <a:ext uri="{FF2B5EF4-FFF2-40B4-BE49-F238E27FC236}">
                  <a16:creationId xmlns:a16="http://schemas.microsoft.com/office/drawing/2014/main" id="{7424DD50-4271-BF5D-39CF-DB99182C7298}"/>
                </a:ext>
              </a:extLst>
            </p:cNvPr>
            <p:cNvSpPr/>
            <p:nvPr/>
          </p:nvSpPr>
          <p:spPr>
            <a:xfrm rot="19927691">
              <a:off x="1754596" y="2485077"/>
              <a:ext cx="965861" cy="1732926"/>
            </a:xfrm>
            <a:prstGeom prst="trapezoid">
              <a:avLst>
                <a:gd name="adj" fmla="val 17618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apezoid 14">
              <a:extLst>
                <a:ext uri="{FF2B5EF4-FFF2-40B4-BE49-F238E27FC236}">
                  <a16:creationId xmlns:a16="http://schemas.microsoft.com/office/drawing/2014/main" id="{119D33E6-6F9E-489D-CB94-08A49B0989FE}"/>
                </a:ext>
              </a:extLst>
            </p:cNvPr>
            <p:cNvSpPr/>
            <p:nvPr/>
          </p:nvSpPr>
          <p:spPr>
            <a:xfrm rot="1600380">
              <a:off x="782096" y="2425285"/>
              <a:ext cx="965861" cy="1750388"/>
            </a:xfrm>
            <a:prstGeom prst="trapezoid">
              <a:avLst>
                <a:gd name="adj" fmla="val 17618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apezoid 15">
              <a:extLst>
                <a:ext uri="{FF2B5EF4-FFF2-40B4-BE49-F238E27FC236}">
                  <a16:creationId xmlns:a16="http://schemas.microsoft.com/office/drawing/2014/main" id="{C6CF4A8C-B942-6622-809D-5E053C3DBCB7}"/>
                </a:ext>
              </a:extLst>
            </p:cNvPr>
            <p:cNvSpPr/>
            <p:nvPr/>
          </p:nvSpPr>
          <p:spPr>
            <a:xfrm>
              <a:off x="1025022" y="2403722"/>
              <a:ext cx="1421683" cy="2175914"/>
            </a:xfrm>
            <a:prstGeom prst="trapezoid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CB9F1CE7-2FBD-6C2B-0A70-E76362B541FC}"/>
                </a:ext>
              </a:extLst>
            </p:cNvPr>
            <p:cNvSpPr/>
            <p:nvPr/>
          </p:nvSpPr>
          <p:spPr>
            <a:xfrm rot="10800000">
              <a:off x="1148387" y="2236811"/>
              <a:ext cx="1094132" cy="72442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Parallelogram 17">
              <a:extLst>
                <a:ext uri="{FF2B5EF4-FFF2-40B4-BE49-F238E27FC236}">
                  <a16:creationId xmlns:a16="http://schemas.microsoft.com/office/drawing/2014/main" id="{B47B9A88-DB5D-1AD8-777E-0C2A51B35DF1}"/>
                </a:ext>
              </a:extLst>
            </p:cNvPr>
            <p:cNvSpPr/>
            <p:nvPr/>
          </p:nvSpPr>
          <p:spPr>
            <a:xfrm rot="13918828" flipV="1">
              <a:off x="1024138" y="2708860"/>
              <a:ext cx="847590" cy="292465"/>
            </a:xfrm>
            <a:prstGeom prst="parallelogram">
              <a:avLst>
                <a:gd name="adj" fmla="val 79860"/>
              </a:avLst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729C6708-44FC-2739-75A3-0851BFA2CD0C}"/>
                </a:ext>
              </a:extLst>
            </p:cNvPr>
            <p:cNvCxnSpPr>
              <a:cxnSpLocks/>
            </p:cNvCxnSpPr>
            <p:nvPr/>
          </p:nvCxnSpPr>
          <p:spPr>
            <a:xfrm>
              <a:off x="1695424" y="2938490"/>
              <a:ext cx="2" cy="172210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rapezoid 19">
              <a:extLst>
                <a:ext uri="{FF2B5EF4-FFF2-40B4-BE49-F238E27FC236}">
                  <a16:creationId xmlns:a16="http://schemas.microsoft.com/office/drawing/2014/main" id="{FA60BD67-29C5-3CF0-B9BB-3AEE81EBBA1F}"/>
                </a:ext>
              </a:extLst>
            </p:cNvPr>
            <p:cNvSpPr/>
            <p:nvPr/>
          </p:nvSpPr>
          <p:spPr>
            <a:xfrm>
              <a:off x="951351" y="4437145"/>
              <a:ext cx="1583349" cy="1873827"/>
            </a:xfrm>
            <a:prstGeom prst="trapezoid">
              <a:avLst>
                <a:gd name="adj" fmla="val 9141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ounded Rectangle 53">
              <a:extLst>
                <a:ext uri="{FF2B5EF4-FFF2-40B4-BE49-F238E27FC236}">
                  <a16:creationId xmlns:a16="http://schemas.microsoft.com/office/drawing/2014/main" id="{D6BC4B17-6D03-CAB8-6CB7-FEEDCC1D7EB5}"/>
                </a:ext>
              </a:extLst>
            </p:cNvPr>
            <p:cNvSpPr/>
            <p:nvPr/>
          </p:nvSpPr>
          <p:spPr>
            <a:xfrm>
              <a:off x="1025022" y="4373340"/>
              <a:ext cx="1421683" cy="206296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ame 21">
              <a:extLst>
                <a:ext uri="{FF2B5EF4-FFF2-40B4-BE49-F238E27FC236}">
                  <a16:creationId xmlns:a16="http://schemas.microsoft.com/office/drawing/2014/main" id="{24EAAC25-DD62-BB04-471F-4AFB623AFBF3}"/>
                </a:ext>
              </a:extLst>
            </p:cNvPr>
            <p:cNvSpPr/>
            <p:nvPr/>
          </p:nvSpPr>
          <p:spPr>
            <a:xfrm>
              <a:off x="1457209" y="4335343"/>
              <a:ext cx="488329" cy="262643"/>
            </a:xfrm>
            <a:prstGeom prst="fram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9EA99CF-8D5D-FE2F-5743-F67EA256F64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82938" y="5060580"/>
              <a:ext cx="18436" cy="125797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Parallelogram 23">
              <a:extLst>
                <a:ext uri="{FF2B5EF4-FFF2-40B4-BE49-F238E27FC236}">
                  <a16:creationId xmlns:a16="http://schemas.microsoft.com/office/drawing/2014/main" id="{C9C5E9F4-D45E-277C-9256-2E2C995AF48F}"/>
                </a:ext>
              </a:extLst>
            </p:cNvPr>
            <p:cNvSpPr/>
            <p:nvPr/>
          </p:nvSpPr>
          <p:spPr>
            <a:xfrm rot="7681172" flipH="1" flipV="1">
              <a:off x="1520369" y="2718415"/>
              <a:ext cx="847590" cy="292465"/>
            </a:xfrm>
            <a:prstGeom prst="parallelogram">
              <a:avLst>
                <a:gd name="adj" fmla="val 79860"/>
              </a:avLst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85595A1E-442B-5F04-A4BF-F6B5FA0308C7}"/>
                </a:ext>
              </a:extLst>
            </p:cNvPr>
            <p:cNvSpPr/>
            <p:nvPr/>
          </p:nvSpPr>
          <p:spPr>
            <a:xfrm>
              <a:off x="1004346" y="1052219"/>
              <a:ext cx="1397458" cy="158679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9D01BA50-2FE3-7F8D-9142-3CB07FDF9E76}"/>
                </a:ext>
              </a:extLst>
            </p:cNvPr>
            <p:cNvSpPr/>
            <p:nvPr/>
          </p:nvSpPr>
          <p:spPr>
            <a:xfrm rot="9432860">
              <a:off x="1329498" y="2225816"/>
              <a:ext cx="734587" cy="635297"/>
            </a:xfrm>
            <a:custGeom>
              <a:avLst/>
              <a:gdLst>
                <a:gd name="connsiteX0" fmla="*/ 148125 w 995734"/>
                <a:gd name="connsiteY0" fmla="*/ 551719 h 725470"/>
                <a:gd name="connsiteX1" fmla="*/ 81654 w 995734"/>
                <a:gd name="connsiteY1" fmla="*/ 483787 h 725470"/>
                <a:gd name="connsiteX2" fmla="*/ 16029 w 995734"/>
                <a:gd name="connsiteY2" fmla="*/ 425975 h 725470"/>
                <a:gd name="connsiteX3" fmla="*/ 30052 w 995734"/>
                <a:gd name="connsiteY3" fmla="*/ 347939 h 725470"/>
                <a:gd name="connsiteX4" fmla="*/ 441 w 995734"/>
                <a:gd name="connsiteY4" fmla="*/ 267876 h 725470"/>
                <a:gd name="connsiteX5" fmla="*/ 16313 w 995734"/>
                <a:gd name="connsiteY5" fmla="*/ 224685 h 725470"/>
                <a:gd name="connsiteX6" fmla="*/ 13413 w 995734"/>
                <a:gd name="connsiteY6" fmla="*/ 217935 h 725470"/>
                <a:gd name="connsiteX7" fmla="*/ 40529 w 995734"/>
                <a:gd name="connsiteY7" fmla="*/ 167617 h 725470"/>
                <a:gd name="connsiteX8" fmla="*/ 57095 w 995734"/>
                <a:gd name="connsiteY8" fmla="*/ 162502 h 725470"/>
                <a:gd name="connsiteX9" fmla="*/ 58518 w 995734"/>
                <a:gd name="connsiteY9" fmla="*/ 140153 h 725470"/>
                <a:gd name="connsiteX10" fmla="*/ 79124 w 995734"/>
                <a:gd name="connsiteY10" fmla="*/ 92647 h 725470"/>
                <a:gd name="connsiteX11" fmla="*/ 134629 w 995734"/>
                <a:gd name="connsiteY11" fmla="*/ 53421 h 725470"/>
                <a:gd name="connsiteX12" fmla="*/ 163218 w 995734"/>
                <a:gd name="connsiteY12" fmla="*/ 54131 h 725470"/>
                <a:gd name="connsiteX13" fmla="*/ 187562 w 995734"/>
                <a:gd name="connsiteY13" fmla="*/ 44214 h 725470"/>
                <a:gd name="connsiteX14" fmla="*/ 213367 w 995734"/>
                <a:gd name="connsiteY14" fmla="*/ 43600 h 725470"/>
                <a:gd name="connsiteX15" fmla="*/ 219640 w 995734"/>
                <a:gd name="connsiteY15" fmla="*/ 34148 h 725470"/>
                <a:gd name="connsiteX16" fmla="*/ 267625 w 995734"/>
                <a:gd name="connsiteY16" fmla="*/ 16714 h 725470"/>
                <a:gd name="connsiteX17" fmla="*/ 282529 w 995734"/>
                <a:gd name="connsiteY17" fmla="*/ 21661 h 725470"/>
                <a:gd name="connsiteX18" fmla="*/ 304922 w 995734"/>
                <a:gd name="connsiteY18" fmla="*/ 11177 h 725470"/>
                <a:gd name="connsiteX19" fmla="*/ 342012 w 995734"/>
                <a:gd name="connsiteY19" fmla="*/ 7847 h 725470"/>
                <a:gd name="connsiteX20" fmla="*/ 346372 w 995734"/>
                <a:gd name="connsiteY20" fmla="*/ 8392 h 725470"/>
                <a:gd name="connsiteX21" fmla="*/ 360497 w 995734"/>
                <a:gd name="connsiteY21" fmla="*/ 809 h 725470"/>
                <a:gd name="connsiteX22" fmla="*/ 392222 w 995734"/>
                <a:gd name="connsiteY22" fmla="*/ 6089 h 725470"/>
                <a:gd name="connsiteX23" fmla="*/ 405080 w 995734"/>
                <a:gd name="connsiteY23" fmla="*/ 19242 h 725470"/>
                <a:gd name="connsiteX24" fmla="*/ 424244 w 995734"/>
                <a:gd name="connsiteY24" fmla="*/ 25628 h 725470"/>
                <a:gd name="connsiteX25" fmla="*/ 443756 w 995734"/>
                <a:gd name="connsiteY25" fmla="*/ 6808 h 725470"/>
                <a:gd name="connsiteX26" fmla="*/ 475151 w 995734"/>
                <a:gd name="connsiteY26" fmla="*/ 444 h 725470"/>
                <a:gd name="connsiteX27" fmla="*/ 496304 w 995734"/>
                <a:gd name="connsiteY27" fmla="*/ 7518 h 725470"/>
                <a:gd name="connsiteX28" fmla="*/ 522589 w 995734"/>
                <a:gd name="connsiteY28" fmla="*/ 34295 h 725470"/>
                <a:gd name="connsiteX29" fmla="*/ 535089 w 995734"/>
                <a:gd name="connsiteY29" fmla="*/ 71095 h 725470"/>
                <a:gd name="connsiteX30" fmla="*/ 579223 w 995734"/>
                <a:gd name="connsiteY30" fmla="*/ 69238 h 725470"/>
                <a:gd name="connsiteX31" fmla="*/ 658148 w 995734"/>
                <a:gd name="connsiteY31" fmla="*/ 90238 h 725470"/>
                <a:gd name="connsiteX32" fmla="*/ 759730 w 995734"/>
                <a:gd name="connsiteY32" fmla="*/ 182480 h 725470"/>
                <a:gd name="connsiteX33" fmla="*/ 762703 w 995734"/>
                <a:gd name="connsiteY33" fmla="*/ 184053 h 725470"/>
                <a:gd name="connsiteX34" fmla="*/ 926043 w 995734"/>
                <a:gd name="connsiteY34" fmla="*/ 265874 h 725470"/>
                <a:gd name="connsiteX35" fmla="*/ 926944 w 995734"/>
                <a:gd name="connsiteY35" fmla="*/ 390145 h 725470"/>
                <a:gd name="connsiteX36" fmla="*/ 927001 w 995734"/>
                <a:gd name="connsiteY36" fmla="*/ 390193 h 725470"/>
                <a:gd name="connsiteX37" fmla="*/ 978225 w 995734"/>
                <a:gd name="connsiteY37" fmla="*/ 432513 h 725470"/>
                <a:gd name="connsiteX38" fmla="*/ 929020 w 995734"/>
                <a:gd name="connsiteY38" fmla="*/ 515842 h 725470"/>
                <a:gd name="connsiteX39" fmla="*/ 929990 w 995734"/>
                <a:gd name="connsiteY39" fmla="*/ 516622 h 725470"/>
                <a:gd name="connsiteX40" fmla="*/ 972606 w 995734"/>
                <a:gd name="connsiteY40" fmla="*/ 550900 h 725470"/>
                <a:gd name="connsiteX41" fmla="*/ 988148 w 995734"/>
                <a:gd name="connsiteY41" fmla="*/ 584937 h 725470"/>
                <a:gd name="connsiteX42" fmla="*/ 968957 w 995734"/>
                <a:gd name="connsiteY42" fmla="*/ 611877 h 725470"/>
                <a:gd name="connsiteX43" fmla="*/ 918706 w 995734"/>
                <a:gd name="connsiteY43" fmla="*/ 620604 h 725470"/>
                <a:gd name="connsiteX44" fmla="*/ 917206 w 995734"/>
                <a:gd name="connsiteY44" fmla="*/ 620865 h 725470"/>
                <a:gd name="connsiteX45" fmla="*/ 951374 w 995734"/>
                <a:gd name="connsiteY45" fmla="*/ 693535 h 725470"/>
                <a:gd name="connsiteX46" fmla="*/ 932624 w 995734"/>
                <a:gd name="connsiteY46" fmla="*/ 709444 h 725470"/>
                <a:gd name="connsiteX47" fmla="*/ 807529 w 995734"/>
                <a:gd name="connsiteY47" fmla="*/ 708518 h 725470"/>
                <a:gd name="connsiteX48" fmla="*/ 807180 w 995734"/>
                <a:gd name="connsiteY48" fmla="*/ 708630 h 725470"/>
                <a:gd name="connsiteX49" fmla="*/ 757226 w 995734"/>
                <a:gd name="connsiteY49" fmla="*/ 724738 h 725470"/>
                <a:gd name="connsiteX50" fmla="*/ 682049 w 995734"/>
                <a:gd name="connsiteY50" fmla="*/ 719423 h 725470"/>
                <a:gd name="connsiteX51" fmla="*/ 564843 w 995734"/>
                <a:gd name="connsiteY51" fmla="*/ 676570 h 725470"/>
                <a:gd name="connsiteX52" fmla="*/ 379034 w 995734"/>
                <a:gd name="connsiteY52" fmla="*/ 630197 h 725470"/>
                <a:gd name="connsiteX53" fmla="*/ 324468 w 995734"/>
                <a:gd name="connsiteY53" fmla="*/ 599893 h 725470"/>
                <a:gd name="connsiteX54" fmla="*/ 312452 w 995734"/>
                <a:gd name="connsiteY54" fmla="*/ 590391 h 725470"/>
                <a:gd name="connsiteX55" fmla="*/ 302570 w 995734"/>
                <a:gd name="connsiteY55" fmla="*/ 591472 h 725470"/>
                <a:gd name="connsiteX56" fmla="*/ 230911 w 995734"/>
                <a:gd name="connsiteY56" fmla="*/ 535738 h 725470"/>
                <a:gd name="connsiteX57" fmla="*/ 148125 w 995734"/>
                <a:gd name="connsiteY57" fmla="*/ 551719 h 725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995734" h="725470">
                  <a:moveTo>
                    <a:pt x="148125" y="551719"/>
                  </a:moveTo>
                  <a:cubicBezTo>
                    <a:pt x="121052" y="542297"/>
                    <a:pt x="96698" y="518889"/>
                    <a:pt x="81654" y="483787"/>
                  </a:cubicBezTo>
                  <a:cubicBezTo>
                    <a:pt x="52099" y="488401"/>
                    <a:pt x="24348" y="463959"/>
                    <a:pt x="16029" y="425975"/>
                  </a:cubicBezTo>
                  <a:cubicBezTo>
                    <a:pt x="10004" y="398493"/>
                    <a:pt x="15331" y="368834"/>
                    <a:pt x="30052" y="347939"/>
                  </a:cubicBezTo>
                  <a:cubicBezTo>
                    <a:pt x="9165" y="331549"/>
                    <a:pt x="-2467" y="300096"/>
                    <a:pt x="441" y="267876"/>
                  </a:cubicBezTo>
                  <a:lnTo>
                    <a:pt x="16313" y="224685"/>
                  </a:lnTo>
                  <a:lnTo>
                    <a:pt x="13413" y="217935"/>
                  </a:lnTo>
                  <a:cubicBezTo>
                    <a:pt x="9365" y="196219"/>
                    <a:pt x="19396" y="178915"/>
                    <a:pt x="40529" y="167617"/>
                  </a:cubicBezTo>
                  <a:lnTo>
                    <a:pt x="57095" y="162502"/>
                  </a:lnTo>
                  <a:lnTo>
                    <a:pt x="58518" y="140153"/>
                  </a:lnTo>
                  <a:cubicBezTo>
                    <a:pt x="62634" y="122696"/>
                    <a:pt x="69603" y="106436"/>
                    <a:pt x="79124" y="92647"/>
                  </a:cubicBezTo>
                  <a:cubicBezTo>
                    <a:pt x="94167" y="70869"/>
                    <a:pt x="113883" y="57552"/>
                    <a:pt x="134629" y="53421"/>
                  </a:cubicBezTo>
                  <a:lnTo>
                    <a:pt x="163218" y="54131"/>
                  </a:lnTo>
                  <a:lnTo>
                    <a:pt x="187562" y="44214"/>
                  </a:lnTo>
                  <a:lnTo>
                    <a:pt x="213367" y="43600"/>
                  </a:lnTo>
                  <a:lnTo>
                    <a:pt x="219640" y="34148"/>
                  </a:lnTo>
                  <a:cubicBezTo>
                    <a:pt x="233735" y="21135"/>
                    <a:pt x="250776" y="15109"/>
                    <a:pt x="267625" y="16714"/>
                  </a:cubicBezTo>
                  <a:lnTo>
                    <a:pt x="282529" y="21661"/>
                  </a:lnTo>
                  <a:lnTo>
                    <a:pt x="304922" y="11177"/>
                  </a:lnTo>
                  <a:cubicBezTo>
                    <a:pt x="315436" y="8630"/>
                    <a:pt x="327966" y="7480"/>
                    <a:pt x="342012" y="7847"/>
                  </a:cubicBezTo>
                  <a:lnTo>
                    <a:pt x="346372" y="8392"/>
                  </a:lnTo>
                  <a:lnTo>
                    <a:pt x="360497" y="809"/>
                  </a:lnTo>
                  <a:cubicBezTo>
                    <a:pt x="371430" y="-1259"/>
                    <a:pt x="382355" y="692"/>
                    <a:pt x="392222" y="6089"/>
                  </a:cubicBezTo>
                  <a:lnTo>
                    <a:pt x="405080" y="19242"/>
                  </a:lnTo>
                  <a:lnTo>
                    <a:pt x="424244" y="25628"/>
                  </a:lnTo>
                  <a:lnTo>
                    <a:pt x="443756" y="6808"/>
                  </a:lnTo>
                  <a:cubicBezTo>
                    <a:pt x="453651" y="1448"/>
                    <a:pt x="464418" y="-768"/>
                    <a:pt x="475151" y="444"/>
                  </a:cubicBezTo>
                  <a:cubicBezTo>
                    <a:pt x="482306" y="1251"/>
                    <a:pt x="489447" y="3581"/>
                    <a:pt x="496304" y="7518"/>
                  </a:cubicBezTo>
                  <a:cubicBezTo>
                    <a:pt x="506754" y="13515"/>
                    <a:pt x="515727" y="22792"/>
                    <a:pt x="522589" y="34295"/>
                  </a:cubicBezTo>
                  <a:lnTo>
                    <a:pt x="535089" y="71095"/>
                  </a:lnTo>
                  <a:lnTo>
                    <a:pt x="579223" y="69238"/>
                  </a:lnTo>
                  <a:cubicBezTo>
                    <a:pt x="604256" y="72419"/>
                    <a:pt x="631634" y="79555"/>
                    <a:pt x="658148" y="90238"/>
                  </a:cubicBezTo>
                  <a:cubicBezTo>
                    <a:pt x="720233" y="115262"/>
                    <a:pt x="762414" y="153562"/>
                    <a:pt x="759730" y="182480"/>
                  </a:cubicBezTo>
                  <a:cubicBezTo>
                    <a:pt x="760730" y="183002"/>
                    <a:pt x="761703" y="183530"/>
                    <a:pt x="762703" y="184053"/>
                  </a:cubicBezTo>
                  <a:cubicBezTo>
                    <a:pt x="826173" y="201937"/>
                    <a:pt x="886053" y="231938"/>
                    <a:pt x="926043" y="265874"/>
                  </a:cubicBezTo>
                  <a:cubicBezTo>
                    <a:pt x="989203" y="319485"/>
                    <a:pt x="989561" y="371207"/>
                    <a:pt x="926944" y="390145"/>
                  </a:cubicBezTo>
                  <a:lnTo>
                    <a:pt x="927001" y="390193"/>
                  </a:lnTo>
                  <a:lnTo>
                    <a:pt x="978225" y="432513"/>
                  </a:lnTo>
                  <a:cubicBezTo>
                    <a:pt x="1012635" y="474201"/>
                    <a:pt x="996378" y="510881"/>
                    <a:pt x="929020" y="515842"/>
                  </a:cubicBezTo>
                  <a:lnTo>
                    <a:pt x="929990" y="516622"/>
                  </a:lnTo>
                  <a:lnTo>
                    <a:pt x="972606" y="550900"/>
                  </a:lnTo>
                  <a:cubicBezTo>
                    <a:pt x="982762" y="562766"/>
                    <a:pt x="988244" y="574463"/>
                    <a:pt x="988148" y="584937"/>
                  </a:cubicBezTo>
                  <a:cubicBezTo>
                    <a:pt x="988047" y="596467"/>
                    <a:pt x="981215" y="605668"/>
                    <a:pt x="968957" y="611877"/>
                  </a:cubicBezTo>
                  <a:lnTo>
                    <a:pt x="918706" y="620604"/>
                  </a:lnTo>
                  <a:lnTo>
                    <a:pt x="917206" y="620865"/>
                  </a:lnTo>
                  <a:cubicBezTo>
                    <a:pt x="950571" y="647702"/>
                    <a:pt x="962431" y="674642"/>
                    <a:pt x="951374" y="693535"/>
                  </a:cubicBezTo>
                  <a:cubicBezTo>
                    <a:pt x="947688" y="699833"/>
                    <a:pt x="941455" y="705237"/>
                    <a:pt x="932624" y="709444"/>
                  </a:cubicBezTo>
                  <a:cubicBezTo>
                    <a:pt x="905714" y="722272"/>
                    <a:pt x="858757" y="721929"/>
                    <a:pt x="807529" y="708518"/>
                  </a:cubicBezTo>
                  <a:lnTo>
                    <a:pt x="807180" y="708630"/>
                  </a:lnTo>
                  <a:lnTo>
                    <a:pt x="757226" y="724738"/>
                  </a:lnTo>
                  <a:cubicBezTo>
                    <a:pt x="735653" y="726614"/>
                    <a:pt x="709934" y="724901"/>
                    <a:pt x="682049" y="719423"/>
                  </a:cubicBezTo>
                  <a:cubicBezTo>
                    <a:pt x="641564" y="711478"/>
                    <a:pt x="599872" y="696239"/>
                    <a:pt x="564843" y="676570"/>
                  </a:cubicBezTo>
                  <a:cubicBezTo>
                    <a:pt x="507848" y="675560"/>
                    <a:pt x="439407" y="658475"/>
                    <a:pt x="379034" y="630197"/>
                  </a:cubicBezTo>
                  <a:cubicBezTo>
                    <a:pt x="358969" y="620799"/>
                    <a:pt x="340652" y="610573"/>
                    <a:pt x="324468" y="599893"/>
                  </a:cubicBezTo>
                  <a:lnTo>
                    <a:pt x="312452" y="590391"/>
                  </a:lnTo>
                  <a:lnTo>
                    <a:pt x="302570" y="591472"/>
                  </a:lnTo>
                  <a:cubicBezTo>
                    <a:pt x="274056" y="588707"/>
                    <a:pt x="247383" y="568673"/>
                    <a:pt x="230911" y="535738"/>
                  </a:cubicBezTo>
                  <a:cubicBezTo>
                    <a:pt x="204991" y="556579"/>
                    <a:pt x="175198" y="561142"/>
                    <a:pt x="148125" y="551719"/>
                  </a:cubicBezTo>
                  <a:close/>
                </a:path>
              </a:pathLst>
            </a:custGeom>
            <a:solidFill>
              <a:srgbClr val="7556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8BA9C2B4-8064-5D26-6789-39C215D8AFE5}"/>
                </a:ext>
              </a:extLst>
            </p:cNvPr>
            <p:cNvSpPr/>
            <p:nvPr/>
          </p:nvSpPr>
          <p:spPr>
            <a:xfrm>
              <a:off x="1513933" y="2348400"/>
              <a:ext cx="310231" cy="14640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57E0E9CE-6222-1B6C-EEDE-FF8D86E2010F}"/>
                </a:ext>
              </a:extLst>
            </p:cNvPr>
            <p:cNvGrpSpPr/>
            <p:nvPr/>
          </p:nvGrpSpPr>
          <p:grpSpPr>
            <a:xfrm>
              <a:off x="1656949" y="3051156"/>
              <a:ext cx="73899" cy="682547"/>
              <a:chOff x="2882166" y="1981525"/>
              <a:chExt cx="465808" cy="2639176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042F77DA-C248-0377-C69B-0082EC3DA27D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640985AC-C73F-FE7F-A94D-927587651F45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7590BC91-4CB4-CCE8-1484-8A57C13A5A03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810A6376-661F-7ABE-081E-A958F5EE188D}"/>
                  </a:ext>
                </a:extLst>
              </p:cNvPr>
              <p:cNvSpPr/>
              <p:nvPr/>
            </p:nvSpPr>
            <p:spPr>
              <a:xfrm>
                <a:off x="2886532" y="416905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F4265B50-69E2-FAD7-C455-9D30FCA14584}"/>
                </a:ext>
              </a:extLst>
            </p:cNvPr>
            <p:cNvGrpSpPr/>
            <p:nvPr/>
          </p:nvGrpSpPr>
          <p:grpSpPr>
            <a:xfrm>
              <a:off x="1652948" y="3446183"/>
              <a:ext cx="73899" cy="682547"/>
              <a:chOff x="2882166" y="1981525"/>
              <a:chExt cx="465808" cy="2639176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0819C120-343F-8850-2C75-FEDCF14C9046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2E8F3040-C45F-B62F-33D7-A5946BDD181A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F9D77E1B-2954-2E50-6514-019544E564AC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F75E1D4E-45D0-BCD8-10A8-CBB2B4B2CA96}"/>
                  </a:ext>
                </a:extLst>
              </p:cNvPr>
              <p:cNvSpPr/>
              <p:nvPr/>
            </p:nvSpPr>
            <p:spPr>
              <a:xfrm>
                <a:off x="2886532" y="416905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7DFADC44-007D-B109-FBDE-3C10A0C89AF6}"/>
              </a:ext>
            </a:extLst>
          </p:cNvPr>
          <p:cNvGrpSpPr/>
          <p:nvPr/>
        </p:nvGrpSpPr>
        <p:grpSpPr>
          <a:xfrm>
            <a:off x="2469410" y="2054378"/>
            <a:ext cx="1227944" cy="2978922"/>
            <a:chOff x="6734580" y="318933"/>
            <a:chExt cx="1917016" cy="4239048"/>
          </a:xfrm>
        </p:grpSpPr>
        <p:sp>
          <p:nvSpPr>
            <p:cNvPr id="93" name="Cloud 92">
              <a:extLst>
                <a:ext uri="{FF2B5EF4-FFF2-40B4-BE49-F238E27FC236}">
                  <a16:creationId xmlns:a16="http://schemas.microsoft.com/office/drawing/2014/main" id="{D93F677D-81B7-5867-1933-A8F85C4FCD21}"/>
                </a:ext>
              </a:extLst>
            </p:cNvPr>
            <p:cNvSpPr/>
            <p:nvPr/>
          </p:nvSpPr>
          <p:spPr>
            <a:xfrm rot="20706537">
              <a:off x="7813304" y="1145242"/>
              <a:ext cx="838292" cy="1552058"/>
            </a:xfrm>
            <a:prstGeom prst="cloud">
              <a:avLst/>
            </a:prstGeom>
            <a:solidFill>
              <a:srgbClr val="4D240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705A1C43-8C42-23E5-A84E-532A11BF2D71}"/>
                </a:ext>
              </a:extLst>
            </p:cNvPr>
            <p:cNvSpPr/>
            <p:nvPr/>
          </p:nvSpPr>
          <p:spPr>
            <a:xfrm rot="649721" flipH="1">
              <a:off x="7639141" y="4162592"/>
              <a:ext cx="578207" cy="395389"/>
            </a:xfrm>
            <a:prstGeom prst="ellipse">
              <a:avLst/>
            </a:prstGeom>
            <a:solidFill>
              <a:srgbClr val="99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D771A482-E2D0-470E-A92D-20F443CA1EF6}"/>
                </a:ext>
              </a:extLst>
            </p:cNvPr>
            <p:cNvSpPr/>
            <p:nvPr/>
          </p:nvSpPr>
          <p:spPr>
            <a:xfrm rot="649721" flipH="1">
              <a:off x="7122498" y="4143916"/>
              <a:ext cx="578207" cy="395389"/>
            </a:xfrm>
            <a:prstGeom prst="ellipse">
              <a:avLst/>
            </a:prstGeom>
            <a:solidFill>
              <a:srgbClr val="99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6FC3133C-F888-D417-CE8B-BB33A0F44614}"/>
                </a:ext>
              </a:extLst>
            </p:cNvPr>
            <p:cNvSpPr/>
            <p:nvPr/>
          </p:nvSpPr>
          <p:spPr>
            <a:xfrm rot="4307848" flipH="1">
              <a:off x="8127764" y="3238529"/>
              <a:ext cx="536434" cy="36913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E7EE0BD9-96B3-D4A4-C60A-B604AE28C43A}"/>
                </a:ext>
              </a:extLst>
            </p:cNvPr>
            <p:cNvSpPr/>
            <p:nvPr/>
          </p:nvSpPr>
          <p:spPr>
            <a:xfrm rot="18060644">
              <a:off x="6627717" y="3216011"/>
              <a:ext cx="536434" cy="32270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Trapezoid 97">
              <a:extLst>
                <a:ext uri="{FF2B5EF4-FFF2-40B4-BE49-F238E27FC236}">
                  <a16:creationId xmlns:a16="http://schemas.microsoft.com/office/drawing/2014/main" id="{EF71904C-97AC-1370-A9DE-01BB6453DAD3}"/>
                </a:ext>
              </a:extLst>
            </p:cNvPr>
            <p:cNvSpPr/>
            <p:nvPr/>
          </p:nvSpPr>
          <p:spPr>
            <a:xfrm rot="1422081" flipH="1">
              <a:off x="6859121" y="2160368"/>
              <a:ext cx="664125" cy="1269129"/>
            </a:xfrm>
            <a:prstGeom prst="trapezoid">
              <a:avLst/>
            </a:prstGeom>
            <a:solidFill>
              <a:srgbClr val="E7BE6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rapezoid 98">
              <a:extLst>
                <a:ext uri="{FF2B5EF4-FFF2-40B4-BE49-F238E27FC236}">
                  <a16:creationId xmlns:a16="http://schemas.microsoft.com/office/drawing/2014/main" id="{8EA27AA2-FCB7-F4EB-F075-5004951B004A}"/>
                </a:ext>
              </a:extLst>
            </p:cNvPr>
            <p:cNvSpPr/>
            <p:nvPr/>
          </p:nvSpPr>
          <p:spPr>
            <a:xfrm rot="20180301">
              <a:off x="7807198" y="2164149"/>
              <a:ext cx="695491" cy="1315130"/>
            </a:xfrm>
            <a:prstGeom prst="trapezoid">
              <a:avLst/>
            </a:prstGeom>
            <a:solidFill>
              <a:srgbClr val="E7BE6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Cloud 99">
              <a:extLst>
                <a:ext uri="{FF2B5EF4-FFF2-40B4-BE49-F238E27FC236}">
                  <a16:creationId xmlns:a16="http://schemas.microsoft.com/office/drawing/2014/main" id="{6A41339A-47D5-6366-6467-E6C587A8E417}"/>
                </a:ext>
              </a:extLst>
            </p:cNvPr>
            <p:cNvSpPr/>
            <p:nvPr/>
          </p:nvSpPr>
          <p:spPr>
            <a:xfrm rot="671737">
              <a:off x="6741138" y="1077237"/>
              <a:ext cx="742044" cy="1530936"/>
            </a:xfrm>
            <a:prstGeom prst="cloud">
              <a:avLst/>
            </a:prstGeom>
            <a:solidFill>
              <a:srgbClr val="4D240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Trapezoid 100">
              <a:extLst>
                <a:ext uri="{FF2B5EF4-FFF2-40B4-BE49-F238E27FC236}">
                  <a16:creationId xmlns:a16="http://schemas.microsoft.com/office/drawing/2014/main" id="{8C8561A6-A773-6E71-2379-B2FAF26E8600}"/>
                </a:ext>
              </a:extLst>
            </p:cNvPr>
            <p:cNvSpPr/>
            <p:nvPr/>
          </p:nvSpPr>
          <p:spPr>
            <a:xfrm rot="10800000" flipH="1">
              <a:off x="7025725" y="2078119"/>
              <a:ext cx="1252910" cy="1168775"/>
            </a:xfrm>
            <a:prstGeom prst="trapezoid">
              <a:avLst/>
            </a:prstGeom>
            <a:solidFill>
              <a:srgbClr val="E7BE6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Isosceles Triangle 101">
              <a:extLst>
                <a:ext uri="{FF2B5EF4-FFF2-40B4-BE49-F238E27FC236}">
                  <a16:creationId xmlns:a16="http://schemas.microsoft.com/office/drawing/2014/main" id="{4E7A3F3B-A7F1-C45F-CFEC-7DD2E1267C6B}"/>
                </a:ext>
              </a:extLst>
            </p:cNvPr>
            <p:cNvSpPr/>
            <p:nvPr/>
          </p:nvSpPr>
          <p:spPr>
            <a:xfrm rot="10800000" flipH="1">
              <a:off x="7464040" y="2087045"/>
              <a:ext cx="417637" cy="643454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5F0F799D-1CE1-63EC-2BAD-D509A1A24BA0}"/>
                </a:ext>
              </a:extLst>
            </p:cNvPr>
            <p:cNvSpPr/>
            <p:nvPr/>
          </p:nvSpPr>
          <p:spPr>
            <a:xfrm flipH="1">
              <a:off x="7124043" y="791218"/>
              <a:ext cx="1154592" cy="160863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Cloud 103">
              <a:extLst>
                <a:ext uri="{FF2B5EF4-FFF2-40B4-BE49-F238E27FC236}">
                  <a16:creationId xmlns:a16="http://schemas.microsoft.com/office/drawing/2014/main" id="{E7C29D01-905D-14BF-B88C-82F403823D40}"/>
                </a:ext>
              </a:extLst>
            </p:cNvPr>
            <p:cNvSpPr/>
            <p:nvPr/>
          </p:nvSpPr>
          <p:spPr>
            <a:xfrm rot="16200000">
              <a:off x="7316311" y="423811"/>
              <a:ext cx="751370" cy="1369384"/>
            </a:xfrm>
            <a:prstGeom prst="cloud">
              <a:avLst/>
            </a:prstGeom>
            <a:solidFill>
              <a:srgbClr val="4D240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Trapezoid 104">
              <a:extLst>
                <a:ext uri="{FF2B5EF4-FFF2-40B4-BE49-F238E27FC236}">
                  <a16:creationId xmlns:a16="http://schemas.microsoft.com/office/drawing/2014/main" id="{08ED60BC-9D07-9FB4-2A5D-46E4AABA8C95}"/>
                </a:ext>
              </a:extLst>
            </p:cNvPr>
            <p:cNvSpPr/>
            <p:nvPr/>
          </p:nvSpPr>
          <p:spPr>
            <a:xfrm flipH="1">
              <a:off x="7021856" y="3253527"/>
              <a:ext cx="1252910" cy="1115123"/>
            </a:xfrm>
            <a:prstGeom prst="trapezoid">
              <a:avLst/>
            </a:prstGeom>
            <a:solidFill>
              <a:srgbClr val="E7BE6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6" name="Group 105">
              <a:extLst>
                <a:ext uri="{FF2B5EF4-FFF2-40B4-BE49-F238E27FC236}">
                  <a16:creationId xmlns:a16="http://schemas.microsoft.com/office/drawing/2014/main" id="{7378FCFF-89B2-D32E-EF20-5581E4C0EB8A}"/>
                </a:ext>
              </a:extLst>
            </p:cNvPr>
            <p:cNvGrpSpPr/>
            <p:nvPr/>
          </p:nvGrpSpPr>
          <p:grpSpPr>
            <a:xfrm>
              <a:off x="7217045" y="3102223"/>
              <a:ext cx="891251" cy="289343"/>
              <a:chOff x="6629400" y="1582164"/>
              <a:chExt cx="2051348" cy="665965"/>
            </a:xfrm>
          </p:grpSpPr>
          <p:grpSp>
            <p:nvGrpSpPr>
              <p:cNvPr id="159" name="Group 158">
                <a:extLst>
                  <a:ext uri="{FF2B5EF4-FFF2-40B4-BE49-F238E27FC236}">
                    <a16:creationId xmlns:a16="http://schemas.microsoft.com/office/drawing/2014/main" id="{534D643B-8366-0A65-1B4A-31A952F5743C}"/>
                  </a:ext>
                </a:extLst>
              </p:cNvPr>
              <p:cNvGrpSpPr/>
              <p:nvPr/>
            </p:nvGrpSpPr>
            <p:grpSpPr>
              <a:xfrm>
                <a:off x="6629400" y="1582164"/>
                <a:ext cx="2051348" cy="665965"/>
                <a:chOff x="5406518" y="633972"/>
                <a:chExt cx="3662823" cy="743377"/>
              </a:xfrm>
            </p:grpSpPr>
            <p:grpSp>
              <p:nvGrpSpPr>
                <p:cNvPr id="164" name="Group 163">
                  <a:extLst>
                    <a:ext uri="{FF2B5EF4-FFF2-40B4-BE49-F238E27FC236}">
                      <a16:creationId xmlns:a16="http://schemas.microsoft.com/office/drawing/2014/main" id="{2556FA94-6CA8-7EE8-30A1-5636DBCDF560}"/>
                    </a:ext>
                  </a:extLst>
                </p:cNvPr>
                <p:cNvGrpSpPr/>
                <p:nvPr/>
              </p:nvGrpSpPr>
              <p:grpSpPr>
                <a:xfrm>
                  <a:off x="5406518" y="638327"/>
                  <a:ext cx="915268" cy="739022"/>
                  <a:chOff x="5406518" y="638327"/>
                  <a:chExt cx="915268" cy="739022"/>
                </a:xfrm>
              </p:grpSpPr>
              <p:sp>
                <p:nvSpPr>
                  <p:cNvPr id="177" name="Cross 176">
                    <a:extLst>
                      <a:ext uri="{FF2B5EF4-FFF2-40B4-BE49-F238E27FC236}">
                        <a16:creationId xmlns:a16="http://schemas.microsoft.com/office/drawing/2014/main" id="{AA173A1C-A5C8-28C5-7298-6AB41867B871}"/>
                      </a:ext>
                    </a:extLst>
                  </p:cNvPr>
                  <p:cNvSpPr/>
                  <p:nvPr/>
                </p:nvSpPr>
                <p:spPr>
                  <a:xfrm>
                    <a:off x="5406518" y="638327"/>
                    <a:ext cx="915268" cy="739022"/>
                  </a:xfrm>
                  <a:prstGeom prst="plus">
                    <a:avLst/>
                  </a:prstGeom>
                  <a:solidFill>
                    <a:srgbClr val="7F520F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8" name="Diamond 177">
                    <a:extLst>
                      <a:ext uri="{FF2B5EF4-FFF2-40B4-BE49-F238E27FC236}">
                        <a16:creationId xmlns:a16="http://schemas.microsoft.com/office/drawing/2014/main" id="{451E0806-CF2D-421D-4210-1DFA9178B6D6}"/>
                      </a:ext>
                    </a:extLst>
                  </p:cNvPr>
                  <p:cNvSpPr/>
                  <p:nvPr/>
                </p:nvSpPr>
                <p:spPr>
                  <a:xfrm>
                    <a:off x="5693981" y="690896"/>
                    <a:ext cx="340342" cy="618149"/>
                  </a:xfrm>
                  <a:prstGeom prst="diamond">
                    <a:avLst/>
                  </a:prstGeom>
                  <a:solidFill>
                    <a:srgbClr val="E7BE6B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65" name="Group 164">
                  <a:extLst>
                    <a:ext uri="{FF2B5EF4-FFF2-40B4-BE49-F238E27FC236}">
                      <a16:creationId xmlns:a16="http://schemas.microsoft.com/office/drawing/2014/main" id="{0F2A8A4B-4F7A-5295-5157-7D0211033232}"/>
                    </a:ext>
                  </a:extLst>
                </p:cNvPr>
                <p:cNvGrpSpPr/>
                <p:nvPr/>
              </p:nvGrpSpPr>
              <p:grpSpPr>
                <a:xfrm>
                  <a:off x="6333981" y="633972"/>
                  <a:ext cx="915268" cy="739022"/>
                  <a:chOff x="5406518" y="638327"/>
                  <a:chExt cx="915268" cy="739022"/>
                </a:xfrm>
              </p:grpSpPr>
              <p:sp>
                <p:nvSpPr>
                  <p:cNvPr id="175" name="Cross 174">
                    <a:extLst>
                      <a:ext uri="{FF2B5EF4-FFF2-40B4-BE49-F238E27FC236}">
                        <a16:creationId xmlns:a16="http://schemas.microsoft.com/office/drawing/2014/main" id="{FBB50A97-613A-DD16-E6D4-0B20E0CE8E0B}"/>
                      </a:ext>
                    </a:extLst>
                  </p:cNvPr>
                  <p:cNvSpPr/>
                  <p:nvPr/>
                </p:nvSpPr>
                <p:spPr>
                  <a:xfrm>
                    <a:off x="5406518" y="638327"/>
                    <a:ext cx="915268" cy="739022"/>
                  </a:xfrm>
                  <a:prstGeom prst="plus">
                    <a:avLst/>
                  </a:prstGeom>
                  <a:solidFill>
                    <a:srgbClr val="7F520F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6" name="Diamond 175">
                    <a:extLst>
                      <a:ext uri="{FF2B5EF4-FFF2-40B4-BE49-F238E27FC236}">
                        <a16:creationId xmlns:a16="http://schemas.microsoft.com/office/drawing/2014/main" id="{A7D45F47-59F4-A273-1B52-0593EE3EEF60}"/>
                      </a:ext>
                    </a:extLst>
                  </p:cNvPr>
                  <p:cNvSpPr/>
                  <p:nvPr/>
                </p:nvSpPr>
                <p:spPr>
                  <a:xfrm>
                    <a:off x="5693981" y="690896"/>
                    <a:ext cx="340342" cy="618149"/>
                  </a:xfrm>
                  <a:prstGeom prst="diamond">
                    <a:avLst/>
                  </a:prstGeom>
                  <a:solidFill>
                    <a:srgbClr val="E7BE6B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66" name="Group 165">
                  <a:extLst>
                    <a:ext uri="{FF2B5EF4-FFF2-40B4-BE49-F238E27FC236}">
                      <a16:creationId xmlns:a16="http://schemas.microsoft.com/office/drawing/2014/main" id="{2AD72235-8C5D-D624-6BBE-7ECD76BA6B4C}"/>
                    </a:ext>
                  </a:extLst>
                </p:cNvPr>
                <p:cNvGrpSpPr/>
                <p:nvPr/>
              </p:nvGrpSpPr>
              <p:grpSpPr>
                <a:xfrm>
                  <a:off x="7257090" y="633972"/>
                  <a:ext cx="915268" cy="739022"/>
                  <a:chOff x="5406518" y="638327"/>
                  <a:chExt cx="915268" cy="739022"/>
                </a:xfrm>
              </p:grpSpPr>
              <p:sp>
                <p:nvSpPr>
                  <p:cNvPr id="173" name="Cross 172">
                    <a:extLst>
                      <a:ext uri="{FF2B5EF4-FFF2-40B4-BE49-F238E27FC236}">
                        <a16:creationId xmlns:a16="http://schemas.microsoft.com/office/drawing/2014/main" id="{CA598289-0A7A-604B-4336-E703D9D4D65D}"/>
                      </a:ext>
                    </a:extLst>
                  </p:cNvPr>
                  <p:cNvSpPr/>
                  <p:nvPr/>
                </p:nvSpPr>
                <p:spPr>
                  <a:xfrm>
                    <a:off x="5406518" y="638327"/>
                    <a:ext cx="915268" cy="739022"/>
                  </a:xfrm>
                  <a:prstGeom prst="plus">
                    <a:avLst/>
                  </a:prstGeom>
                  <a:solidFill>
                    <a:srgbClr val="7F520F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4" name="Diamond 173">
                    <a:extLst>
                      <a:ext uri="{FF2B5EF4-FFF2-40B4-BE49-F238E27FC236}">
                        <a16:creationId xmlns:a16="http://schemas.microsoft.com/office/drawing/2014/main" id="{299189F4-603B-3FB8-40AA-077EBC91C888}"/>
                      </a:ext>
                    </a:extLst>
                  </p:cNvPr>
                  <p:cNvSpPr/>
                  <p:nvPr/>
                </p:nvSpPr>
                <p:spPr>
                  <a:xfrm>
                    <a:off x="5693981" y="690896"/>
                    <a:ext cx="340342" cy="618149"/>
                  </a:xfrm>
                  <a:prstGeom prst="diamond">
                    <a:avLst/>
                  </a:prstGeom>
                  <a:solidFill>
                    <a:srgbClr val="E7BE6B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67" name="Group 166">
                  <a:extLst>
                    <a:ext uri="{FF2B5EF4-FFF2-40B4-BE49-F238E27FC236}">
                      <a16:creationId xmlns:a16="http://schemas.microsoft.com/office/drawing/2014/main" id="{E612187F-C6EB-58F8-05B8-B0EB1AF2C192}"/>
                    </a:ext>
                  </a:extLst>
                </p:cNvPr>
                <p:cNvGrpSpPr/>
                <p:nvPr/>
              </p:nvGrpSpPr>
              <p:grpSpPr>
                <a:xfrm>
                  <a:off x="8154073" y="633973"/>
                  <a:ext cx="915268" cy="739022"/>
                  <a:chOff x="5406518" y="638327"/>
                  <a:chExt cx="915268" cy="739022"/>
                </a:xfrm>
              </p:grpSpPr>
              <p:sp>
                <p:nvSpPr>
                  <p:cNvPr id="171" name="Cross 170">
                    <a:extLst>
                      <a:ext uri="{FF2B5EF4-FFF2-40B4-BE49-F238E27FC236}">
                        <a16:creationId xmlns:a16="http://schemas.microsoft.com/office/drawing/2014/main" id="{1EDB1447-CE95-220F-2099-FE645E511615}"/>
                      </a:ext>
                    </a:extLst>
                  </p:cNvPr>
                  <p:cNvSpPr/>
                  <p:nvPr/>
                </p:nvSpPr>
                <p:spPr>
                  <a:xfrm>
                    <a:off x="5406518" y="638327"/>
                    <a:ext cx="915268" cy="739022"/>
                  </a:xfrm>
                  <a:prstGeom prst="plus">
                    <a:avLst/>
                  </a:prstGeom>
                  <a:solidFill>
                    <a:srgbClr val="7F520F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2" name="Diamond 171">
                    <a:extLst>
                      <a:ext uri="{FF2B5EF4-FFF2-40B4-BE49-F238E27FC236}">
                        <a16:creationId xmlns:a16="http://schemas.microsoft.com/office/drawing/2014/main" id="{5CA41786-5701-B008-9695-AA8A52224B0A}"/>
                      </a:ext>
                    </a:extLst>
                  </p:cNvPr>
                  <p:cNvSpPr/>
                  <p:nvPr/>
                </p:nvSpPr>
                <p:spPr>
                  <a:xfrm>
                    <a:off x="5693981" y="690896"/>
                    <a:ext cx="340342" cy="618149"/>
                  </a:xfrm>
                  <a:prstGeom prst="diamond">
                    <a:avLst/>
                  </a:prstGeom>
                  <a:solidFill>
                    <a:srgbClr val="E7BE6B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168" name="Diamond 167">
                  <a:extLst>
                    <a:ext uri="{FF2B5EF4-FFF2-40B4-BE49-F238E27FC236}">
                      <a16:creationId xmlns:a16="http://schemas.microsoft.com/office/drawing/2014/main" id="{608C7D69-4A04-54CC-17AC-7F94AC71275A}"/>
                    </a:ext>
                  </a:extLst>
                </p:cNvPr>
                <p:cNvSpPr/>
                <p:nvPr/>
              </p:nvSpPr>
              <p:spPr>
                <a:xfrm>
                  <a:off x="6244044" y="795400"/>
                  <a:ext cx="147329" cy="397676"/>
                </a:xfrm>
                <a:prstGeom prst="diamond">
                  <a:avLst/>
                </a:prstGeom>
                <a:solidFill>
                  <a:srgbClr val="E7BE6B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9" name="Diamond 168">
                  <a:extLst>
                    <a:ext uri="{FF2B5EF4-FFF2-40B4-BE49-F238E27FC236}">
                      <a16:creationId xmlns:a16="http://schemas.microsoft.com/office/drawing/2014/main" id="{A83F906A-7D9B-C1B4-3D34-C312BA1D23FD}"/>
                    </a:ext>
                  </a:extLst>
                </p:cNvPr>
                <p:cNvSpPr/>
                <p:nvPr/>
              </p:nvSpPr>
              <p:spPr>
                <a:xfrm>
                  <a:off x="7197633" y="799754"/>
                  <a:ext cx="147329" cy="397676"/>
                </a:xfrm>
                <a:prstGeom prst="diamond">
                  <a:avLst/>
                </a:prstGeom>
                <a:solidFill>
                  <a:srgbClr val="E7BE6B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0" name="Diamond 169">
                  <a:extLst>
                    <a:ext uri="{FF2B5EF4-FFF2-40B4-BE49-F238E27FC236}">
                      <a16:creationId xmlns:a16="http://schemas.microsoft.com/office/drawing/2014/main" id="{7910E108-B2DE-43B7-74DF-48B13BB1497A}"/>
                    </a:ext>
                  </a:extLst>
                </p:cNvPr>
                <p:cNvSpPr/>
                <p:nvPr/>
              </p:nvSpPr>
              <p:spPr>
                <a:xfrm>
                  <a:off x="8085906" y="808463"/>
                  <a:ext cx="147329" cy="397676"/>
                </a:xfrm>
                <a:prstGeom prst="diamond">
                  <a:avLst/>
                </a:prstGeom>
                <a:solidFill>
                  <a:srgbClr val="E7BE6B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60" name="6-Point Star 218">
                <a:extLst>
                  <a:ext uri="{FF2B5EF4-FFF2-40B4-BE49-F238E27FC236}">
                    <a16:creationId xmlns:a16="http://schemas.microsoft.com/office/drawing/2014/main" id="{1F6C0397-AA94-BE8C-128C-F05C5C3C278E}"/>
                  </a:ext>
                </a:extLst>
              </p:cNvPr>
              <p:cNvSpPr/>
              <p:nvPr/>
            </p:nvSpPr>
            <p:spPr>
              <a:xfrm>
                <a:off x="6704134" y="1735794"/>
                <a:ext cx="355147" cy="347252"/>
              </a:xfrm>
              <a:prstGeom prst="star6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6-Point Star 219">
                <a:extLst>
                  <a:ext uri="{FF2B5EF4-FFF2-40B4-BE49-F238E27FC236}">
                    <a16:creationId xmlns:a16="http://schemas.microsoft.com/office/drawing/2014/main" id="{F76B60B5-A71D-0F97-19E1-37F2153C1482}"/>
                  </a:ext>
                </a:extLst>
              </p:cNvPr>
              <p:cNvSpPr/>
              <p:nvPr/>
            </p:nvSpPr>
            <p:spPr>
              <a:xfrm>
                <a:off x="7227543" y="1739570"/>
                <a:ext cx="355147" cy="347252"/>
              </a:xfrm>
              <a:prstGeom prst="star6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6-Point Star 220">
                <a:extLst>
                  <a:ext uri="{FF2B5EF4-FFF2-40B4-BE49-F238E27FC236}">
                    <a16:creationId xmlns:a16="http://schemas.microsoft.com/office/drawing/2014/main" id="{CDA662B4-73E2-3D03-78A7-D89347548004}"/>
                  </a:ext>
                </a:extLst>
              </p:cNvPr>
              <p:cNvSpPr/>
              <p:nvPr/>
            </p:nvSpPr>
            <p:spPr>
              <a:xfrm>
                <a:off x="7744526" y="1731288"/>
                <a:ext cx="355147" cy="347252"/>
              </a:xfrm>
              <a:prstGeom prst="star6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6-Point Star 221">
                <a:extLst>
                  <a:ext uri="{FF2B5EF4-FFF2-40B4-BE49-F238E27FC236}">
                    <a16:creationId xmlns:a16="http://schemas.microsoft.com/office/drawing/2014/main" id="{7B281A6C-8B1A-2D42-9A9C-A147B6CE1E80}"/>
                  </a:ext>
                </a:extLst>
              </p:cNvPr>
              <p:cNvSpPr/>
              <p:nvPr/>
            </p:nvSpPr>
            <p:spPr>
              <a:xfrm>
                <a:off x="8258068" y="1739570"/>
                <a:ext cx="355147" cy="347252"/>
              </a:xfrm>
              <a:prstGeom prst="star6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26BA3A57-E358-DA19-51BE-02C7956A9D2F}"/>
                </a:ext>
              </a:extLst>
            </p:cNvPr>
            <p:cNvGrpSpPr/>
            <p:nvPr/>
          </p:nvGrpSpPr>
          <p:grpSpPr>
            <a:xfrm>
              <a:off x="7411542" y="2278506"/>
              <a:ext cx="566132" cy="689618"/>
              <a:chOff x="6085585" y="4872982"/>
              <a:chExt cx="1131460" cy="1378257"/>
            </a:xfrm>
          </p:grpSpPr>
          <p:sp>
            <p:nvSpPr>
              <p:cNvPr id="135" name="Oval 134">
                <a:extLst>
                  <a:ext uri="{FF2B5EF4-FFF2-40B4-BE49-F238E27FC236}">
                    <a16:creationId xmlns:a16="http://schemas.microsoft.com/office/drawing/2014/main" id="{A7196B47-203A-D780-28EE-6BBB705CD1F3}"/>
                  </a:ext>
                </a:extLst>
              </p:cNvPr>
              <p:cNvSpPr/>
              <p:nvPr/>
            </p:nvSpPr>
            <p:spPr>
              <a:xfrm rot="19666023">
                <a:off x="6085585" y="4876800"/>
                <a:ext cx="207189" cy="574048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Oval 135">
                <a:extLst>
                  <a:ext uri="{FF2B5EF4-FFF2-40B4-BE49-F238E27FC236}">
                    <a16:creationId xmlns:a16="http://schemas.microsoft.com/office/drawing/2014/main" id="{18628F89-CE14-65AD-3F64-25261E480615}"/>
                  </a:ext>
                </a:extLst>
              </p:cNvPr>
              <p:cNvSpPr/>
              <p:nvPr/>
            </p:nvSpPr>
            <p:spPr>
              <a:xfrm rot="19666023">
                <a:off x="6255263" y="5110384"/>
                <a:ext cx="207189" cy="574048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Oval 136">
                <a:extLst>
                  <a:ext uri="{FF2B5EF4-FFF2-40B4-BE49-F238E27FC236}">
                    <a16:creationId xmlns:a16="http://schemas.microsoft.com/office/drawing/2014/main" id="{B97F3888-F705-CDF4-4B31-624CA6E3F893}"/>
                  </a:ext>
                </a:extLst>
              </p:cNvPr>
              <p:cNvSpPr/>
              <p:nvPr/>
            </p:nvSpPr>
            <p:spPr>
              <a:xfrm rot="19666023">
                <a:off x="6411142" y="5343255"/>
                <a:ext cx="207189" cy="574048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8" name="Group 137">
                <a:extLst>
                  <a:ext uri="{FF2B5EF4-FFF2-40B4-BE49-F238E27FC236}">
                    <a16:creationId xmlns:a16="http://schemas.microsoft.com/office/drawing/2014/main" id="{E8B27577-39C2-DBD4-70E8-C2A8717ECBB9}"/>
                  </a:ext>
                </a:extLst>
              </p:cNvPr>
              <p:cNvGrpSpPr/>
              <p:nvPr/>
            </p:nvGrpSpPr>
            <p:grpSpPr>
              <a:xfrm flipH="1">
                <a:off x="6684299" y="4872982"/>
                <a:ext cx="532746" cy="1040503"/>
                <a:chOff x="6237985" y="5029200"/>
                <a:chExt cx="532746" cy="1040503"/>
              </a:xfrm>
            </p:grpSpPr>
            <p:sp>
              <p:nvSpPr>
                <p:cNvPr id="142" name="Oval 141">
                  <a:extLst>
                    <a:ext uri="{FF2B5EF4-FFF2-40B4-BE49-F238E27FC236}">
                      <a16:creationId xmlns:a16="http://schemas.microsoft.com/office/drawing/2014/main" id="{FEDEB78D-7230-0283-3D08-62342B62973F}"/>
                    </a:ext>
                  </a:extLst>
                </p:cNvPr>
                <p:cNvSpPr/>
                <p:nvPr/>
              </p:nvSpPr>
              <p:spPr>
                <a:xfrm rot="19666023">
                  <a:off x="6237985" y="5029200"/>
                  <a:ext cx="207189" cy="574048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Oval 142">
                  <a:extLst>
                    <a:ext uri="{FF2B5EF4-FFF2-40B4-BE49-F238E27FC236}">
                      <a16:creationId xmlns:a16="http://schemas.microsoft.com/office/drawing/2014/main" id="{463227FF-1AE5-DB7F-87E5-118FB5A63FF9}"/>
                    </a:ext>
                  </a:extLst>
                </p:cNvPr>
                <p:cNvSpPr/>
                <p:nvPr/>
              </p:nvSpPr>
              <p:spPr>
                <a:xfrm rot="19666023">
                  <a:off x="6407663" y="5262784"/>
                  <a:ext cx="207189" cy="574048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8" name="Oval 157">
                  <a:extLst>
                    <a:ext uri="{FF2B5EF4-FFF2-40B4-BE49-F238E27FC236}">
                      <a16:creationId xmlns:a16="http://schemas.microsoft.com/office/drawing/2014/main" id="{8D0E9289-CD8A-83DE-480D-60C8478EA10C}"/>
                    </a:ext>
                  </a:extLst>
                </p:cNvPr>
                <p:cNvSpPr/>
                <p:nvPr/>
              </p:nvSpPr>
              <p:spPr>
                <a:xfrm rot="19666023">
                  <a:off x="6563542" y="5495655"/>
                  <a:ext cx="207189" cy="574048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39" name="Cross 138">
                <a:extLst>
                  <a:ext uri="{FF2B5EF4-FFF2-40B4-BE49-F238E27FC236}">
                    <a16:creationId xmlns:a16="http://schemas.microsoft.com/office/drawing/2014/main" id="{60448328-DC86-ADEE-F7F9-64498A4156D9}"/>
                  </a:ext>
                </a:extLst>
              </p:cNvPr>
              <p:cNvSpPr/>
              <p:nvPr/>
            </p:nvSpPr>
            <p:spPr>
              <a:xfrm>
                <a:off x="6419754" y="5679270"/>
                <a:ext cx="442836" cy="571969"/>
              </a:xfrm>
              <a:prstGeom prst="plus">
                <a:avLst/>
              </a:prstGeom>
              <a:solidFill>
                <a:srgbClr val="7F520F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Diamond 139">
                <a:extLst>
                  <a:ext uri="{FF2B5EF4-FFF2-40B4-BE49-F238E27FC236}">
                    <a16:creationId xmlns:a16="http://schemas.microsoft.com/office/drawing/2014/main" id="{99A5BE16-9903-2D31-6DB1-A4C0A8F525E0}"/>
                  </a:ext>
                </a:extLst>
              </p:cNvPr>
              <p:cNvSpPr/>
              <p:nvPr/>
            </p:nvSpPr>
            <p:spPr>
              <a:xfrm>
                <a:off x="6489808" y="5674574"/>
                <a:ext cx="297100" cy="570250"/>
              </a:xfrm>
              <a:prstGeom prst="diamond">
                <a:avLst/>
              </a:prstGeom>
              <a:solidFill>
                <a:srgbClr val="E7BE6B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6-Point Star 243">
                <a:extLst>
                  <a:ext uri="{FF2B5EF4-FFF2-40B4-BE49-F238E27FC236}">
                    <a16:creationId xmlns:a16="http://schemas.microsoft.com/office/drawing/2014/main" id="{547E1CC6-FFDF-300E-074C-534D983B0721}"/>
                  </a:ext>
                </a:extLst>
              </p:cNvPr>
              <p:cNvSpPr/>
              <p:nvPr/>
            </p:nvSpPr>
            <p:spPr>
              <a:xfrm>
                <a:off x="6457675" y="5776843"/>
                <a:ext cx="355147" cy="347252"/>
              </a:xfrm>
              <a:prstGeom prst="star6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8" name="Isosceles Triangle 107">
              <a:extLst>
                <a:ext uri="{FF2B5EF4-FFF2-40B4-BE49-F238E27FC236}">
                  <a16:creationId xmlns:a16="http://schemas.microsoft.com/office/drawing/2014/main" id="{0E2A71EA-4546-656D-02CF-8F2256B023B8}"/>
                </a:ext>
              </a:extLst>
            </p:cNvPr>
            <p:cNvSpPr/>
            <p:nvPr/>
          </p:nvSpPr>
          <p:spPr>
            <a:xfrm>
              <a:off x="7046400" y="729037"/>
              <a:ext cx="280265" cy="285589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Isosceles Triangle 108">
              <a:extLst>
                <a:ext uri="{FF2B5EF4-FFF2-40B4-BE49-F238E27FC236}">
                  <a16:creationId xmlns:a16="http://schemas.microsoft.com/office/drawing/2014/main" id="{97E3E505-DFF1-FA79-6117-7F031AF98ECF}"/>
                </a:ext>
              </a:extLst>
            </p:cNvPr>
            <p:cNvSpPr/>
            <p:nvPr/>
          </p:nvSpPr>
          <p:spPr>
            <a:xfrm>
              <a:off x="7996942" y="734032"/>
              <a:ext cx="280265" cy="285589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Isosceles Triangle 109">
              <a:extLst>
                <a:ext uri="{FF2B5EF4-FFF2-40B4-BE49-F238E27FC236}">
                  <a16:creationId xmlns:a16="http://schemas.microsoft.com/office/drawing/2014/main" id="{B9D0CD0C-9FCA-ABCB-6BBD-5D9E940584C5}"/>
                </a:ext>
              </a:extLst>
            </p:cNvPr>
            <p:cNvSpPr/>
            <p:nvPr/>
          </p:nvSpPr>
          <p:spPr>
            <a:xfrm>
              <a:off x="7204884" y="536672"/>
              <a:ext cx="366240" cy="480614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Isosceles Triangle 110">
              <a:extLst>
                <a:ext uri="{FF2B5EF4-FFF2-40B4-BE49-F238E27FC236}">
                  <a16:creationId xmlns:a16="http://schemas.microsoft.com/office/drawing/2014/main" id="{B9D988BF-0B90-9EBF-608C-269B2937CA4D}"/>
                </a:ext>
              </a:extLst>
            </p:cNvPr>
            <p:cNvSpPr/>
            <p:nvPr/>
          </p:nvSpPr>
          <p:spPr>
            <a:xfrm>
              <a:off x="7755989" y="547595"/>
              <a:ext cx="347303" cy="480614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Isosceles Triangle 111">
              <a:extLst>
                <a:ext uri="{FF2B5EF4-FFF2-40B4-BE49-F238E27FC236}">
                  <a16:creationId xmlns:a16="http://schemas.microsoft.com/office/drawing/2014/main" id="{07C2BB7C-405E-3C49-C768-B9B65DDCB2EE}"/>
                </a:ext>
              </a:extLst>
            </p:cNvPr>
            <p:cNvSpPr/>
            <p:nvPr/>
          </p:nvSpPr>
          <p:spPr>
            <a:xfrm>
              <a:off x="7481304" y="318933"/>
              <a:ext cx="382329" cy="693084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ounded Rectangle 178">
              <a:extLst>
                <a:ext uri="{FF2B5EF4-FFF2-40B4-BE49-F238E27FC236}">
                  <a16:creationId xmlns:a16="http://schemas.microsoft.com/office/drawing/2014/main" id="{592A046C-93B8-1109-3A54-0115494D3A90}"/>
                </a:ext>
              </a:extLst>
            </p:cNvPr>
            <p:cNvSpPr/>
            <p:nvPr/>
          </p:nvSpPr>
          <p:spPr>
            <a:xfrm>
              <a:off x="6940385" y="965030"/>
              <a:ext cx="1436304" cy="330868"/>
            </a:xfrm>
            <a:prstGeom prst="roundRect">
              <a:avLst>
                <a:gd name="adj" fmla="val 12449"/>
              </a:avLst>
            </a:prstGeom>
            <a:solidFill>
              <a:srgbClr val="7F520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3F2C1146-54BB-44B5-0D9B-84B0D10C16E2}"/>
                </a:ext>
              </a:extLst>
            </p:cNvPr>
            <p:cNvGrpSpPr/>
            <p:nvPr/>
          </p:nvGrpSpPr>
          <p:grpSpPr>
            <a:xfrm>
              <a:off x="6996430" y="927907"/>
              <a:ext cx="1371600" cy="445287"/>
              <a:chOff x="6629400" y="1582164"/>
              <a:chExt cx="2051348" cy="665965"/>
            </a:xfrm>
          </p:grpSpPr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FACD3CD7-F346-127D-2B5B-DCD59032D5F5}"/>
                  </a:ext>
                </a:extLst>
              </p:cNvPr>
              <p:cNvGrpSpPr/>
              <p:nvPr/>
            </p:nvGrpSpPr>
            <p:grpSpPr>
              <a:xfrm>
                <a:off x="6629400" y="1582164"/>
                <a:ext cx="2051348" cy="665965"/>
                <a:chOff x="5406518" y="633972"/>
                <a:chExt cx="3662823" cy="743377"/>
              </a:xfrm>
            </p:grpSpPr>
            <p:grpSp>
              <p:nvGrpSpPr>
                <p:cNvPr id="120" name="Group 119">
                  <a:extLst>
                    <a:ext uri="{FF2B5EF4-FFF2-40B4-BE49-F238E27FC236}">
                      <a16:creationId xmlns:a16="http://schemas.microsoft.com/office/drawing/2014/main" id="{58C88A6F-2FA5-DCB0-69CF-8CA02E2F360B}"/>
                    </a:ext>
                  </a:extLst>
                </p:cNvPr>
                <p:cNvGrpSpPr/>
                <p:nvPr/>
              </p:nvGrpSpPr>
              <p:grpSpPr>
                <a:xfrm>
                  <a:off x="5406518" y="638327"/>
                  <a:ext cx="915268" cy="739022"/>
                  <a:chOff x="5406518" y="638327"/>
                  <a:chExt cx="915268" cy="739022"/>
                </a:xfrm>
              </p:grpSpPr>
              <p:sp>
                <p:nvSpPr>
                  <p:cNvPr id="133" name="Cross 132">
                    <a:extLst>
                      <a:ext uri="{FF2B5EF4-FFF2-40B4-BE49-F238E27FC236}">
                        <a16:creationId xmlns:a16="http://schemas.microsoft.com/office/drawing/2014/main" id="{3944ADD4-3D47-89E5-D34D-C3A55982DFC1}"/>
                      </a:ext>
                    </a:extLst>
                  </p:cNvPr>
                  <p:cNvSpPr/>
                  <p:nvPr/>
                </p:nvSpPr>
                <p:spPr>
                  <a:xfrm>
                    <a:off x="5406518" y="638327"/>
                    <a:ext cx="915268" cy="739022"/>
                  </a:xfrm>
                  <a:prstGeom prst="plus">
                    <a:avLst/>
                  </a:prstGeom>
                  <a:solidFill>
                    <a:srgbClr val="7F520F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4" name="Diamond 133">
                    <a:extLst>
                      <a:ext uri="{FF2B5EF4-FFF2-40B4-BE49-F238E27FC236}">
                        <a16:creationId xmlns:a16="http://schemas.microsoft.com/office/drawing/2014/main" id="{97AE6271-7A31-6B3F-A85B-546E4BA99BC8}"/>
                      </a:ext>
                    </a:extLst>
                  </p:cNvPr>
                  <p:cNvSpPr/>
                  <p:nvPr/>
                </p:nvSpPr>
                <p:spPr>
                  <a:xfrm>
                    <a:off x="5693981" y="690896"/>
                    <a:ext cx="340342" cy="618149"/>
                  </a:xfrm>
                  <a:prstGeom prst="diamond">
                    <a:avLst/>
                  </a:prstGeom>
                  <a:solidFill>
                    <a:srgbClr val="E7BE6B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21" name="Group 120">
                  <a:extLst>
                    <a:ext uri="{FF2B5EF4-FFF2-40B4-BE49-F238E27FC236}">
                      <a16:creationId xmlns:a16="http://schemas.microsoft.com/office/drawing/2014/main" id="{F4769A86-59E9-B581-CA50-1422677D202E}"/>
                    </a:ext>
                  </a:extLst>
                </p:cNvPr>
                <p:cNvGrpSpPr/>
                <p:nvPr/>
              </p:nvGrpSpPr>
              <p:grpSpPr>
                <a:xfrm>
                  <a:off x="6333981" y="633972"/>
                  <a:ext cx="915268" cy="739022"/>
                  <a:chOff x="5406518" y="638327"/>
                  <a:chExt cx="915268" cy="739022"/>
                </a:xfrm>
              </p:grpSpPr>
              <p:sp>
                <p:nvSpPr>
                  <p:cNvPr id="131" name="Cross 130">
                    <a:extLst>
                      <a:ext uri="{FF2B5EF4-FFF2-40B4-BE49-F238E27FC236}">
                        <a16:creationId xmlns:a16="http://schemas.microsoft.com/office/drawing/2014/main" id="{9492491E-DDCD-5588-ADC1-0CFE8CF8A3E3}"/>
                      </a:ext>
                    </a:extLst>
                  </p:cNvPr>
                  <p:cNvSpPr/>
                  <p:nvPr/>
                </p:nvSpPr>
                <p:spPr>
                  <a:xfrm>
                    <a:off x="5406518" y="638327"/>
                    <a:ext cx="915268" cy="739022"/>
                  </a:xfrm>
                  <a:prstGeom prst="plus">
                    <a:avLst/>
                  </a:prstGeom>
                  <a:solidFill>
                    <a:srgbClr val="7F520F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2" name="Diamond 131">
                    <a:extLst>
                      <a:ext uri="{FF2B5EF4-FFF2-40B4-BE49-F238E27FC236}">
                        <a16:creationId xmlns:a16="http://schemas.microsoft.com/office/drawing/2014/main" id="{665E7A76-7648-DC3D-008A-8BD01FEB220D}"/>
                      </a:ext>
                    </a:extLst>
                  </p:cNvPr>
                  <p:cNvSpPr/>
                  <p:nvPr/>
                </p:nvSpPr>
                <p:spPr>
                  <a:xfrm>
                    <a:off x="5693981" y="690896"/>
                    <a:ext cx="340342" cy="618149"/>
                  </a:xfrm>
                  <a:prstGeom prst="diamond">
                    <a:avLst/>
                  </a:prstGeom>
                  <a:solidFill>
                    <a:srgbClr val="E7BE6B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22" name="Group 121">
                  <a:extLst>
                    <a:ext uri="{FF2B5EF4-FFF2-40B4-BE49-F238E27FC236}">
                      <a16:creationId xmlns:a16="http://schemas.microsoft.com/office/drawing/2014/main" id="{79876E86-2DE5-770C-F3BD-F2327F823813}"/>
                    </a:ext>
                  </a:extLst>
                </p:cNvPr>
                <p:cNvGrpSpPr/>
                <p:nvPr/>
              </p:nvGrpSpPr>
              <p:grpSpPr>
                <a:xfrm>
                  <a:off x="7257090" y="633972"/>
                  <a:ext cx="915268" cy="739022"/>
                  <a:chOff x="5406518" y="638327"/>
                  <a:chExt cx="915268" cy="739022"/>
                </a:xfrm>
              </p:grpSpPr>
              <p:sp>
                <p:nvSpPr>
                  <p:cNvPr id="129" name="Cross 128">
                    <a:extLst>
                      <a:ext uri="{FF2B5EF4-FFF2-40B4-BE49-F238E27FC236}">
                        <a16:creationId xmlns:a16="http://schemas.microsoft.com/office/drawing/2014/main" id="{98CB93EF-FB8B-8516-871A-D4F58058B480}"/>
                      </a:ext>
                    </a:extLst>
                  </p:cNvPr>
                  <p:cNvSpPr/>
                  <p:nvPr/>
                </p:nvSpPr>
                <p:spPr>
                  <a:xfrm>
                    <a:off x="5406518" y="638327"/>
                    <a:ext cx="915268" cy="739022"/>
                  </a:xfrm>
                  <a:prstGeom prst="plus">
                    <a:avLst/>
                  </a:prstGeom>
                  <a:solidFill>
                    <a:srgbClr val="7F520F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0" name="Diamond 129">
                    <a:extLst>
                      <a:ext uri="{FF2B5EF4-FFF2-40B4-BE49-F238E27FC236}">
                        <a16:creationId xmlns:a16="http://schemas.microsoft.com/office/drawing/2014/main" id="{8F98A3F1-186B-1222-7913-3426C86BFC2B}"/>
                      </a:ext>
                    </a:extLst>
                  </p:cNvPr>
                  <p:cNvSpPr/>
                  <p:nvPr/>
                </p:nvSpPr>
                <p:spPr>
                  <a:xfrm>
                    <a:off x="5693981" y="690896"/>
                    <a:ext cx="340342" cy="618149"/>
                  </a:xfrm>
                  <a:prstGeom prst="diamond">
                    <a:avLst/>
                  </a:prstGeom>
                  <a:solidFill>
                    <a:srgbClr val="E7BE6B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23" name="Group 122">
                  <a:extLst>
                    <a:ext uri="{FF2B5EF4-FFF2-40B4-BE49-F238E27FC236}">
                      <a16:creationId xmlns:a16="http://schemas.microsoft.com/office/drawing/2014/main" id="{DC803D4B-D55C-D9B1-B76B-F77379714FE8}"/>
                    </a:ext>
                  </a:extLst>
                </p:cNvPr>
                <p:cNvGrpSpPr/>
                <p:nvPr/>
              </p:nvGrpSpPr>
              <p:grpSpPr>
                <a:xfrm>
                  <a:off x="8154073" y="633973"/>
                  <a:ext cx="915268" cy="739022"/>
                  <a:chOff x="5406518" y="638327"/>
                  <a:chExt cx="915268" cy="739022"/>
                </a:xfrm>
              </p:grpSpPr>
              <p:sp>
                <p:nvSpPr>
                  <p:cNvPr id="127" name="Cross 126">
                    <a:extLst>
                      <a:ext uri="{FF2B5EF4-FFF2-40B4-BE49-F238E27FC236}">
                        <a16:creationId xmlns:a16="http://schemas.microsoft.com/office/drawing/2014/main" id="{032018B3-12E6-1C9F-06C8-3B62FA438168}"/>
                      </a:ext>
                    </a:extLst>
                  </p:cNvPr>
                  <p:cNvSpPr/>
                  <p:nvPr/>
                </p:nvSpPr>
                <p:spPr>
                  <a:xfrm>
                    <a:off x="5406518" y="638327"/>
                    <a:ext cx="915268" cy="739022"/>
                  </a:xfrm>
                  <a:prstGeom prst="plus">
                    <a:avLst/>
                  </a:prstGeom>
                  <a:solidFill>
                    <a:srgbClr val="7F520F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8" name="Diamond 127">
                    <a:extLst>
                      <a:ext uri="{FF2B5EF4-FFF2-40B4-BE49-F238E27FC236}">
                        <a16:creationId xmlns:a16="http://schemas.microsoft.com/office/drawing/2014/main" id="{BFA02BDF-4008-E3B1-C865-AC613766A449}"/>
                      </a:ext>
                    </a:extLst>
                  </p:cNvPr>
                  <p:cNvSpPr/>
                  <p:nvPr/>
                </p:nvSpPr>
                <p:spPr>
                  <a:xfrm>
                    <a:off x="5693981" y="690896"/>
                    <a:ext cx="340342" cy="618149"/>
                  </a:xfrm>
                  <a:prstGeom prst="diamond">
                    <a:avLst/>
                  </a:prstGeom>
                  <a:solidFill>
                    <a:srgbClr val="E7BE6B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124" name="Diamond 123">
                  <a:extLst>
                    <a:ext uri="{FF2B5EF4-FFF2-40B4-BE49-F238E27FC236}">
                      <a16:creationId xmlns:a16="http://schemas.microsoft.com/office/drawing/2014/main" id="{1010F9AA-FF1C-2240-D507-9A3680D5D714}"/>
                    </a:ext>
                  </a:extLst>
                </p:cNvPr>
                <p:cNvSpPr/>
                <p:nvPr/>
              </p:nvSpPr>
              <p:spPr>
                <a:xfrm>
                  <a:off x="6244044" y="795400"/>
                  <a:ext cx="147329" cy="397676"/>
                </a:xfrm>
                <a:prstGeom prst="diamond">
                  <a:avLst/>
                </a:prstGeom>
                <a:solidFill>
                  <a:srgbClr val="E7BE6B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Diamond 124">
                  <a:extLst>
                    <a:ext uri="{FF2B5EF4-FFF2-40B4-BE49-F238E27FC236}">
                      <a16:creationId xmlns:a16="http://schemas.microsoft.com/office/drawing/2014/main" id="{4C9C9DAF-1C91-CC0A-D3FF-A7581C7CB035}"/>
                    </a:ext>
                  </a:extLst>
                </p:cNvPr>
                <p:cNvSpPr/>
                <p:nvPr/>
              </p:nvSpPr>
              <p:spPr>
                <a:xfrm>
                  <a:off x="7197633" y="799754"/>
                  <a:ext cx="147329" cy="397676"/>
                </a:xfrm>
                <a:prstGeom prst="diamond">
                  <a:avLst/>
                </a:prstGeom>
                <a:solidFill>
                  <a:srgbClr val="E7BE6B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Diamond 125">
                  <a:extLst>
                    <a:ext uri="{FF2B5EF4-FFF2-40B4-BE49-F238E27FC236}">
                      <a16:creationId xmlns:a16="http://schemas.microsoft.com/office/drawing/2014/main" id="{2AAEFAD0-E0EA-5195-9880-E1D17F02B574}"/>
                    </a:ext>
                  </a:extLst>
                </p:cNvPr>
                <p:cNvSpPr/>
                <p:nvPr/>
              </p:nvSpPr>
              <p:spPr>
                <a:xfrm>
                  <a:off x="8085906" y="808463"/>
                  <a:ext cx="147329" cy="397676"/>
                </a:xfrm>
                <a:prstGeom prst="diamond">
                  <a:avLst/>
                </a:prstGeom>
                <a:solidFill>
                  <a:srgbClr val="E7BE6B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6" name="6-Point Star 182">
                <a:extLst>
                  <a:ext uri="{FF2B5EF4-FFF2-40B4-BE49-F238E27FC236}">
                    <a16:creationId xmlns:a16="http://schemas.microsoft.com/office/drawing/2014/main" id="{A70701A7-762E-18F1-5885-B544F09C14C1}"/>
                  </a:ext>
                </a:extLst>
              </p:cNvPr>
              <p:cNvSpPr/>
              <p:nvPr/>
            </p:nvSpPr>
            <p:spPr>
              <a:xfrm>
                <a:off x="6704134" y="1735794"/>
                <a:ext cx="355147" cy="347252"/>
              </a:xfrm>
              <a:prstGeom prst="star6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6-Point Star 183">
                <a:extLst>
                  <a:ext uri="{FF2B5EF4-FFF2-40B4-BE49-F238E27FC236}">
                    <a16:creationId xmlns:a16="http://schemas.microsoft.com/office/drawing/2014/main" id="{E46640C2-3F56-7C61-3CA9-2E3AFB90DB90}"/>
                  </a:ext>
                </a:extLst>
              </p:cNvPr>
              <p:cNvSpPr/>
              <p:nvPr/>
            </p:nvSpPr>
            <p:spPr>
              <a:xfrm>
                <a:off x="7227543" y="1739570"/>
                <a:ext cx="355147" cy="347252"/>
              </a:xfrm>
              <a:prstGeom prst="star6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6-Point Star 184">
                <a:extLst>
                  <a:ext uri="{FF2B5EF4-FFF2-40B4-BE49-F238E27FC236}">
                    <a16:creationId xmlns:a16="http://schemas.microsoft.com/office/drawing/2014/main" id="{FB20DE57-4423-0BD0-9DD3-2EDB2C82222D}"/>
                  </a:ext>
                </a:extLst>
              </p:cNvPr>
              <p:cNvSpPr/>
              <p:nvPr/>
            </p:nvSpPr>
            <p:spPr>
              <a:xfrm>
                <a:off x="7744526" y="1731288"/>
                <a:ext cx="355147" cy="347252"/>
              </a:xfrm>
              <a:prstGeom prst="star6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6-Point Star 185">
                <a:extLst>
                  <a:ext uri="{FF2B5EF4-FFF2-40B4-BE49-F238E27FC236}">
                    <a16:creationId xmlns:a16="http://schemas.microsoft.com/office/drawing/2014/main" id="{74097940-7FCC-C9E7-E53E-BF963A95087B}"/>
                  </a:ext>
                </a:extLst>
              </p:cNvPr>
              <p:cNvSpPr/>
              <p:nvPr/>
            </p:nvSpPr>
            <p:spPr>
              <a:xfrm>
                <a:off x="8258068" y="1739570"/>
                <a:ext cx="355147" cy="347252"/>
              </a:xfrm>
              <a:prstGeom prst="star6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76FF2446-1FAB-B5AE-E08E-AA7D300C6B8B}"/>
              </a:ext>
            </a:extLst>
          </p:cNvPr>
          <p:cNvGrpSpPr/>
          <p:nvPr/>
        </p:nvGrpSpPr>
        <p:grpSpPr>
          <a:xfrm>
            <a:off x="8313325" y="2432786"/>
            <a:ext cx="1079955" cy="2705689"/>
            <a:chOff x="4561340" y="973880"/>
            <a:chExt cx="2245847" cy="5626680"/>
          </a:xfrm>
        </p:grpSpPr>
        <p:sp>
          <p:nvSpPr>
            <p:cNvPr id="180" name="Oval 179">
              <a:extLst>
                <a:ext uri="{FF2B5EF4-FFF2-40B4-BE49-F238E27FC236}">
                  <a16:creationId xmlns:a16="http://schemas.microsoft.com/office/drawing/2014/main" id="{CBF5EA3E-5FC7-8515-FF83-220AC97EEFF8}"/>
                </a:ext>
              </a:extLst>
            </p:cNvPr>
            <p:cNvSpPr/>
            <p:nvPr/>
          </p:nvSpPr>
          <p:spPr>
            <a:xfrm rot="4050661">
              <a:off x="5779294" y="5986491"/>
              <a:ext cx="479092" cy="739674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682F53D8-E939-2D9E-02A3-BE0E9C0C5AFC}"/>
                </a:ext>
              </a:extLst>
            </p:cNvPr>
            <p:cNvSpPr/>
            <p:nvPr/>
          </p:nvSpPr>
          <p:spPr>
            <a:xfrm rot="4050661">
              <a:off x="5070944" y="5995867"/>
              <a:ext cx="488780" cy="720605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>
              <a:extLst>
                <a:ext uri="{FF2B5EF4-FFF2-40B4-BE49-F238E27FC236}">
                  <a16:creationId xmlns:a16="http://schemas.microsoft.com/office/drawing/2014/main" id="{528CE67F-1C8E-028E-C800-FAAC02447487}"/>
                </a:ext>
              </a:extLst>
            </p:cNvPr>
            <p:cNvSpPr/>
            <p:nvPr/>
          </p:nvSpPr>
          <p:spPr>
            <a:xfrm rot="19831309">
              <a:off x="6408915" y="3610689"/>
              <a:ext cx="398272" cy="84937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>
              <a:extLst>
                <a:ext uri="{FF2B5EF4-FFF2-40B4-BE49-F238E27FC236}">
                  <a16:creationId xmlns:a16="http://schemas.microsoft.com/office/drawing/2014/main" id="{7B18D047-1DE6-BF54-5B26-27D0AE655ABB}"/>
                </a:ext>
              </a:extLst>
            </p:cNvPr>
            <p:cNvSpPr/>
            <p:nvPr/>
          </p:nvSpPr>
          <p:spPr>
            <a:xfrm rot="1631163">
              <a:off x="4561340" y="3644524"/>
              <a:ext cx="412756" cy="80995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Trapezoid 183">
              <a:extLst>
                <a:ext uri="{FF2B5EF4-FFF2-40B4-BE49-F238E27FC236}">
                  <a16:creationId xmlns:a16="http://schemas.microsoft.com/office/drawing/2014/main" id="{648C6786-0297-44E2-16D4-55FC064256A4}"/>
                </a:ext>
              </a:extLst>
            </p:cNvPr>
            <p:cNvSpPr/>
            <p:nvPr/>
          </p:nvSpPr>
          <p:spPr>
            <a:xfrm rot="20029742">
              <a:off x="5886628" y="2428157"/>
              <a:ext cx="802209" cy="1761019"/>
            </a:xfrm>
            <a:prstGeom prst="trapezoid">
              <a:avLst/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Trapezoid 184">
              <a:extLst>
                <a:ext uri="{FF2B5EF4-FFF2-40B4-BE49-F238E27FC236}">
                  <a16:creationId xmlns:a16="http://schemas.microsoft.com/office/drawing/2014/main" id="{FB597DC5-0947-5D57-EC89-231A9BB6E09A}"/>
                </a:ext>
              </a:extLst>
            </p:cNvPr>
            <p:cNvSpPr/>
            <p:nvPr/>
          </p:nvSpPr>
          <p:spPr>
            <a:xfrm rot="1905609">
              <a:off x="4722586" y="2446168"/>
              <a:ext cx="802209" cy="1737076"/>
            </a:xfrm>
            <a:prstGeom prst="trapezoid">
              <a:avLst/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Trapezoid 185">
              <a:extLst>
                <a:ext uri="{FF2B5EF4-FFF2-40B4-BE49-F238E27FC236}">
                  <a16:creationId xmlns:a16="http://schemas.microsoft.com/office/drawing/2014/main" id="{9BAC69D9-3129-3101-8931-01E13BBE713D}"/>
                </a:ext>
              </a:extLst>
            </p:cNvPr>
            <p:cNvSpPr/>
            <p:nvPr/>
          </p:nvSpPr>
          <p:spPr>
            <a:xfrm>
              <a:off x="5060994" y="2425252"/>
              <a:ext cx="1332409" cy="2223323"/>
            </a:xfrm>
            <a:prstGeom prst="trapezoid">
              <a:avLst/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Isosceles Triangle 186">
              <a:extLst>
                <a:ext uri="{FF2B5EF4-FFF2-40B4-BE49-F238E27FC236}">
                  <a16:creationId xmlns:a16="http://schemas.microsoft.com/office/drawing/2014/main" id="{6C23B9A0-FFFA-A054-9A85-5E67D3351239}"/>
                </a:ext>
              </a:extLst>
            </p:cNvPr>
            <p:cNvSpPr/>
            <p:nvPr/>
          </p:nvSpPr>
          <p:spPr>
            <a:xfrm rot="10800000">
              <a:off x="5182749" y="2205005"/>
              <a:ext cx="942645" cy="812849"/>
            </a:xfrm>
            <a:prstGeom prst="triangle">
              <a:avLst>
                <a:gd name="adj" fmla="val 46522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14A5179B-943B-2987-9A54-002E0D0D0B68}"/>
                </a:ext>
              </a:extLst>
            </p:cNvPr>
            <p:cNvSpPr/>
            <p:nvPr/>
          </p:nvSpPr>
          <p:spPr>
            <a:xfrm rot="17257708">
              <a:off x="5229567" y="619808"/>
              <a:ext cx="1131926" cy="1840070"/>
            </a:xfrm>
            <a:custGeom>
              <a:avLst/>
              <a:gdLst>
                <a:gd name="connsiteX0" fmla="*/ 903293 w 1057763"/>
                <a:gd name="connsiteY0" fmla="*/ 228752 h 1657212"/>
                <a:gd name="connsiteX1" fmla="*/ 932726 w 1057763"/>
                <a:gd name="connsiteY1" fmla="*/ 374540 h 1657212"/>
                <a:gd name="connsiteX2" fmla="*/ 932725 w 1057763"/>
                <a:gd name="connsiteY2" fmla="*/ 624230 h 1657212"/>
                <a:gd name="connsiteX3" fmla="*/ 922914 w 1057763"/>
                <a:gd name="connsiteY3" fmla="*/ 672827 h 1657212"/>
                <a:gd name="connsiteX4" fmla="*/ 909136 w 1057763"/>
                <a:gd name="connsiteY4" fmla="*/ 693261 h 1657212"/>
                <a:gd name="connsiteX5" fmla="*/ 1040075 w 1057763"/>
                <a:gd name="connsiteY5" fmla="*/ 1105321 h 1657212"/>
                <a:gd name="connsiteX6" fmla="*/ 796550 w 1057763"/>
                <a:gd name="connsiteY6" fmla="*/ 1575700 h 1657212"/>
                <a:gd name="connsiteX7" fmla="*/ 558585 w 1057763"/>
                <a:gd name="connsiteY7" fmla="*/ 1651316 h 1657212"/>
                <a:gd name="connsiteX8" fmla="*/ 401789 w 1057763"/>
                <a:gd name="connsiteY8" fmla="*/ 1570140 h 1657212"/>
                <a:gd name="connsiteX9" fmla="*/ 270556 w 1057763"/>
                <a:gd name="connsiteY9" fmla="*/ 1157153 h 1657212"/>
                <a:gd name="connsiteX10" fmla="*/ 384053 w 1057763"/>
                <a:gd name="connsiteY10" fmla="*/ 758976 h 1657212"/>
                <a:gd name="connsiteX11" fmla="*/ 398254 w 1057763"/>
                <a:gd name="connsiteY11" fmla="*/ 749079 h 1657212"/>
                <a:gd name="connsiteX12" fmla="*/ 374540 w 1057763"/>
                <a:gd name="connsiteY12" fmla="*/ 749079 h 1657212"/>
                <a:gd name="connsiteX13" fmla="*/ 0 w 1057763"/>
                <a:gd name="connsiteY13" fmla="*/ 374539 h 1657212"/>
                <a:gd name="connsiteX14" fmla="*/ 0 w 1057763"/>
                <a:gd name="connsiteY14" fmla="*/ 124849 h 1657212"/>
                <a:gd name="connsiteX15" fmla="*/ 124849 w 1057763"/>
                <a:gd name="connsiteY15" fmla="*/ 0 h 1657212"/>
                <a:gd name="connsiteX16" fmla="*/ 558186 w 1057763"/>
                <a:gd name="connsiteY16" fmla="*/ 0 h 1657212"/>
                <a:gd name="connsiteX17" fmla="*/ 903293 w 1057763"/>
                <a:gd name="connsiteY17" fmla="*/ 228752 h 1657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057763" h="1657212">
                  <a:moveTo>
                    <a:pt x="903293" y="228752"/>
                  </a:moveTo>
                  <a:cubicBezTo>
                    <a:pt x="922246" y="273561"/>
                    <a:pt x="932726" y="322827"/>
                    <a:pt x="932726" y="374540"/>
                  </a:cubicBezTo>
                  <a:cubicBezTo>
                    <a:pt x="932726" y="457770"/>
                    <a:pt x="932725" y="541000"/>
                    <a:pt x="932725" y="624230"/>
                  </a:cubicBezTo>
                  <a:cubicBezTo>
                    <a:pt x="932725" y="641468"/>
                    <a:pt x="929231" y="657890"/>
                    <a:pt x="922914" y="672827"/>
                  </a:cubicBezTo>
                  <a:lnTo>
                    <a:pt x="909136" y="693261"/>
                  </a:lnTo>
                  <a:lnTo>
                    <a:pt x="1040075" y="1105321"/>
                  </a:lnTo>
                  <a:cubicBezTo>
                    <a:pt x="1102719" y="1302461"/>
                    <a:pt x="993689" y="1513056"/>
                    <a:pt x="796550" y="1575700"/>
                  </a:cubicBezTo>
                  <a:cubicBezTo>
                    <a:pt x="717229" y="1600906"/>
                    <a:pt x="637907" y="1626110"/>
                    <a:pt x="558585" y="1651316"/>
                  </a:cubicBezTo>
                  <a:cubicBezTo>
                    <a:pt x="492871" y="1672198"/>
                    <a:pt x="422671" y="1635854"/>
                    <a:pt x="401789" y="1570140"/>
                  </a:cubicBezTo>
                  <a:lnTo>
                    <a:pt x="270556" y="1157153"/>
                  </a:lnTo>
                  <a:cubicBezTo>
                    <a:pt x="223573" y="1009298"/>
                    <a:pt x="273157" y="853875"/>
                    <a:pt x="384053" y="758976"/>
                  </a:cubicBezTo>
                  <a:lnTo>
                    <a:pt x="398254" y="749079"/>
                  </a:lnTo>
                  <a:lnTo>
                    <a:pt x="374540" y="749079"/>
                  </a:lnTo>
                  <a:cubicBezTo>
                    <a:pt x="167687" y="749079"/>
                    <a:pt x="0" y="581392"/>
                    <a:pt x="0" y="374539"/>
                  </a:cubicBezTo>
                  <a:lnTo>
                    <a:pt x="0" y="124849"/>
                  </a:lnTo>
                  <a:cubicBezTo>
                    <a:pt x="0" y="55897"/>
                    <a:pt x="55897" y="0"/>
                    <a:pt x="124849" y="0"/>
                  </a:cubicBezTo>
                  <a:lnTo>
                    <a:pt x="558186" y="0"/>
                  </a:lnTo>
                  <a:cubicBezTo>
                    <a:pt x="713326" y="0"/>
                    <a:pt x="846435" y="94324"/>
                    <a:pt x="903293" y="228752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9" name="Group 188">
              <a:extLst>
                <a:ext uri="{FF2B5EF4-FFF2-40B4-BE49-F238E27FC236}">
                  <a16:creationId xmlns:a16="http://schemas.microsoft.com/office/drawing/2014/main" id="{C58ED5F3-BB9C-4269-1997-46CD97D77717}"/>
                </a:ext>
              </a:extLst>
            </p:cNvPr>
            <p:cNvGrpSpPr/>
            <p:nvPr/>
          </p:nvGrpSpPr>
          <p:grpSpPr>
            <a:xfrm>
              <a:off x="4879959" y="4245323"/>
              <a:ext cx="1694665" cy="2032119"/>
              <a:chOff x="778397" y="4180297"/>
              <a:chExt cx="1465792" cy="1757671"/>
            </a:xfrm>
          </p:grpSpPr>
          <p:sp>
            <p:nvSpPr>
              <p:cNvPr id="203" name="Trapezoid 202">
                <a:extLst>
                  <a:ext uri="{FF2B5EF4-FFF2-40B4-BE49-F238E27FC236}">
                    <a16:creationId xmlns:a16="http://schemas.microsoft.com/office/drawing/2014/main" id="{56DDF716-9C54-B4A4-3730-5F7C2AF5A406}"/>
                  </a:ext>
                </a:extLst>
              </p:cNvPr>
              <p:cNvSpPr/>
              <p:nvPr/>
            </p:nvSpPr>
            <p:spPr>
              <a:xfrm>
                <a:off x="778397" y="4180297"/>
                <a:ext cx="1465792" cy="1757671"/>
              </a:xfrm>
              <a:prstGeom prst="trapezoid">
                <a:avLst>
                  <a:gd name="adj" fmla="val 15985"/>
                </a:avLst>
              </a:prstGeom>
              <a:solidFill>
                <a:srgbClr val="3E2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04" name="Straight Connector 203">
                <a:extLst>
                  <a:ext uri="{FF2B5EF4-FFF2-40B4-BE49-F238E27FC236}">
                    <a16:creationId xmlns:a16="http://schemas.microsoft.com/office/drawing/2014/main" id="{3D83ACB4-FFCA-8FD4-DE2A-5FA3A63A1C10}"/>
                  </a:ext>
                </a:extLst>
              </p:cNvPr>
              <p:cNvCxnSpPr>
                <a:stCxn id="203" idx="2"/>
              </p:cNvCxnSpPr>
              <p:nvPr/>
            </p:nvCxnSpPr>
            <p:spPr>
              <a:xfrm flipH="1" flipV="1">
                <a:off x="1511209" y="4850485"/>
                <a:ext cx="85" cy="108748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0" name="Rectangle: Rounded Corners 189">
              <a:extLst>
                <a:ext uri="{FF2B5EF4-FFF2-40B4-BE49-F238E27FC236}">
                  <a16:creationId xmlns:a16="http://schemas.microsoft.com/office/drawing/2014/main" id="{1E945322-BD46-DA55-C91F-3BD462843D29}"/>
                </a:ext>
              </a:extLst>
            </p:cNvPr>
            <p:cNvSpPr/>
            <p:nvPr/>
          </p:nvSpPr>
          <p:spPr>
            <a:xfrm>
              <a:off x="5032029" y="4203815"/>
              <a:ext cx="1332409" cy="261612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Trapezoid 33">
              <a:extLst>
                <a:ext uri="{FF2B5EF4-FFF2-40B4-BE49-F238E27FC236}">
                  <a16:creationId xmlns:a16="http://schemas.microsoft.com/office/drawing/2014/main" id="{BC256D99-2ADA-7283-ECA8-DBF1FEEDE4BB}"/>
                </a:ext>
              </a:extLst>
            </p:cNvPr>
            <p:cNvSpPr/>
            <p:nvPr/>
          </p:nvSpPr>
          <p:spPr>
            <a:xfrm rot="334112">
              <a:off x="5053211" y="2507419"/>
              <a:ext cx="583496" cy="2318517"/>
            </a:xfrm>
            <a:custGeom>
              <a:avLst/>
              <a:gdLst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26868 w 504692"/>
                <a:gd name="connsiteY0" fmla="*/ 1923052 h 1923052"/>
                <a:gd name="connsiteX1" fmla="*/ 146324 w 504692"/>
                <a:gd name="connsiteY1" fmla="*/ 0 h 1923052"/>
                <a:gd name="connsiteX2" fmla="*/ 385236 w 504692"/>
                <a:gd name="connsiteY2" fmla="*/ 0 h 1923052"/>
                <a:gd name="connsiteX3" fmla="*/ 504692 w 504692"/>
                <a:gd name="connsiteY3" fmla="*/ 1923052 h 1923052"/>
                <a:gd name="connsiteX4" fmla="*/ 26868 w 504692"/>
                <a:gd name="connsiteY4" fmla="*/ 1923052 h 192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692" h="1923052">
                  <a:moveTo>
                    <a:pt x="26868" y="1923052"/>
                  </a:moveTo>
                  <a:cubicBezTo>
                    <a:pt x="66687" y="1282035"/>
                    <a:pt x="-119998" y="666184"/>
                    <a:pt x="146324" y="0"/>
                  </a:cubicBezTo>
                  <a:lnTo>
                    <a:pt x="385236" y="0"/>
                  </a:lnTo>
                  <a:cubicBezTo>
                    <a:pt x="223719" y="1538639"/>
                    <a:pt x="464873" y="1282035"/>
                    <a:pt x="504692" y="1923052"/>
                  </a:cubicBezTo>
                  <a:lnTo>
                    <a:pt x="26868" y="1923052"/>
                  </a:lnTo>
                  <a:close/>
                </a:path>
              </a:pathLst>
            </a:custGeom>
            <a:solidFill>
              <a:srgbClr val="7556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2" name="Trapezoid 33">
              <a:extLst>
                <a:ext uri="{FF2B5EF4-FFF2-40B4-BE49-F238E27FC236}">
                  <a16:creationId xmlns:a16="http://schemas.microsoft.com/office/drawing/2014/main" id="{5460D096-C12D-993D-6CDB-D2B62449B876}"/>
                </a:ext>
              </a:extLst>
            </p:cNvPr>
            <p:cNvSpPr/>
            <p:nvPr/>
          </p:nvSpPr>
          <p:spPr>
            <a:xfrm rot="21265888" flipH="1">
              <a:off x="5753984" y="2478600"/>
              <a:ext cx="583496" cy="2318517"/>
            </a:xfrm>
            <a:custGeom>
              <a:avLst/>
              <a:gdLst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26868 w 504692"/>
                <a:gd name="connsiteY0" fmla="*/ 1923052 h 1923052"/>
                <a:gd name="connsiteX1" fmla="*/ 146324 w 504692"/>
                <a:gd name="connsiteY1" fmla="*/ 0 h 1923052"/>
                <a:gd name="connsiteX2" fmla="*/ 385236 w 504692"/>
                <a:gd name="connsiteY2" fmla="*/ 0 h 1923052"/>
                <a:gd name="connsiteX3" fmla="*/ 504692 w 504692"/>
                <a:gd name="connsiteY3" fmla="*/ 1923052 h 1923052"/>
                <a:gd name="connsiteX4" fmla="*/ 26868 w 504692"/>
                <a:gd name="connsiteY4" fmla="*/ 1923052 h 192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692" h="1923052">
                  <a:moveTo>
                    <a:pt x="26868" y="1923052"/>
                  </a:moveTo>
                  <a:cubicBezTo>
                    <a:pt x="66687" y="1282035"/>
                    <a:pt x="-119998" y="666184"/>
                    <a:pt x="146324" y="0"/>
                  </a:cubicBezTo>
                  <a:lnTo>
                    <a:pt x="385236" y="0"/>
                  </a:lnTo>
                  <a:cubicBezTo>
                    <a:pt x="223719" y="1538639"/>
                    <a:pt x="464873" y="1282035"/>
                    <a:pt x="504692" y="1923052"/>
                  </a:cubicBezTo>
                  <a:lnTo>
                    <a:pt x="26868" y="1923052"/>
                  </a:lnTo>
                  <a:close/>
                </a:path>
              </a:pathLst>
            </a:custGeom>
            <a:solidFill>
              <a:srgbClr val="7556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3" name="Straight Connector 192">
              <a:extLst>
                <a:ext uri="{FF2B5EF4-FFF2-40B4-BE49-F238E27FC236}">
                  <a16:creationId xmlns:a16="http://schemas.microsoft.com/office/drawing/2014/main" id="{58EBF0D4-FC06-F288-EB67-17278D17D9F3}"/>
                </a:ext>
              </a:extLst>
            </p:cNvPr>
            <p:cNvCxnSpPr>
              <a:cxnSpLocks/>
              <a:stCxn id="195" idx="5"/>
              <a:endCxn id="190" idx="0"/>
            </p:cNvCxnSpPr>
            <p:nvPr/>
          </p:nvCxnSpPr>
          <p:spPr>
            <a:xfrm flipH="1">
              <a:off x="5698234" y="2874434"/>
              <a:ext cx="11753" cy="13293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4" name="Parallelogram 193">
              <a:extLst>
                <a:ext uri="{FF2B5EF4-FFF2-40B4-BE49-F238E27FC236}">
                  <a16:creationId xmlns:a16="http://schemas.microsoft.com/office/drawing/2014/main" id="{18A8990B-B25D-7C1F-C6F9-7FC36AEDE35B}"/>
                </a:ext>
              </a:extLst>
            </p:cNvPr>
            <p:cNvSpPr/>
            <p:nvPr/>
          </p:nvSpPr>
          <p:spPr>
            <a:xfrm rot="12953250" flipV="1">
              <a:off x="5178630" y="2626279"/>
              <a:ext cx="645211" cy="222633"/>
            </a:xfrm>
            <a:prstGeom prst="parallelogram">
              <a:avLst>
                <a:gd name="adj" fmla="val 79860"/>
              </a:avLst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5" name="Parallelogram 194">
              <a:extLst>
                <a:ext uri="{FF2B5EF4-FFF2-40B4-BE49-F238E27FC236}">
                  <a16:creationId xmlns:a16="http://schemas.microsoft.com/office/drawing/2014/main" id="{B89FF2B1-68C7-92C4-1CF3-671A3975B04E}"/>
                </a:ext>
              </a:extLst>
            </p:cNvPr>
            <p:cNvSpPr/>
            <p:nvPr/>
          </p:nvSpPr>
          <p:spPr>
            <a:xfrm rot="8466287" flipH="1" flipV="1">
              <a:off x="5569275" y="2616372"/>
              <a:ext cx="645211" cy="222633"/>
            </a:xfrm>
            <a:prstGeom prst="parallelogram">
              <a:avLst>
                <a:gd name="adj" fmla="val 79860"/>
              </a:avLst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Oval 66">
              <a:extLst>
                <a:ext uri="{FF2B5EF4-FFF2-40B4-BE49-F238E27FC236}">
                  <a16:creationId xmlns:a16="http://schemas.microsoft.com/office/drawing/2014/main" id="{422A8F1C-4391-6519-8783-52809F29D8C6}"/>
                </a:ext>
              </a:extLst>
            </p:cNvPr>
            <p:cNvSpPr/>
            <p:nvPr/>
          </p:nvSpPr>
          <p:spPr>
            <a:xfrm>
              <a:off x="4986042" y="1013813"/>
              <a:ext cx="1431623" cy="1684084"/>
            </a:xfrm>
            <a:custGeom>
              <a:avLst/>
              <a:gdLst>
                <a:gd name="connsiteX0" fmla="*/ 0 w 1223805"/>
                <a:gd name="connsiteY0" fmla="*/ 728320 h 1456639"/>
                <a:gd name="connsiteX1" fmla="*/ 611903 w 1223805"/>
                <a:gd name="connsiteY1" fmla="*/ 0 h 1456639"/>
                <a:gd name="connsiteX2" fmla="*/ 1223806 w 1223805"/>
                <a:gd name="connsiteY2" fmla="*/ 728320 h 1456639"/>
                <a:gd name="connsiteX3" fmla="*/ 611903 w 1223805"/>
                <a:gd name="connsiteY3" fmla="*/ 1456640 h 1456639"/>
                <a:gd name="connsiteX4" fmla="*/ 0 w 1223805"/>
                <a:gd name="connsiteY4" fmla="*/ 728320 h 1456639"/>
                <a:gd name="connsiteX0" fmla="*/ 0 w 1223806"/>
                <a:gd name="connsiteY0" fmla="*/ 728320 h 1456640"/>
                <a:gd name="connsiteX1" fmla="*/ 611903 w 1223806"/>
                <a:gd name="connsiteY1" fmla="*/ 0 h 1456640"/>
                <a:gd name="connsiteX2" fmla="*/ 1223806 w 1223806"/>
                <a:gd name="connsiteY2" fmla="*/ 728320 h 1456640"/>
                <a:gd name="connsiteX3" fmla="*/ 611903 w 1223806"/>
                <a:gd name="connsiteY3" fmla="*/ 1456640 h 1456640"/>
                <a:gd name="connsiteX4" fmla="*/ 0 w 1223806"/>
                <a:gd name="connsiteY4" fmla="*/ 728320 h 1456640"/>
                <a:gd name="connsiteX0" fmla="*/ 14469 w 1238275"/>
                <a:gd name="connsiteY0" fmla="*/ 728320 h 1456640"/>
                <a:gd name="connsiteX1" fmla="*/ 626372 w 1238275"/>
                <a:gd name="connsiteY1" fmla="*/ 0 h 1456640"/>
                <a:gd name="connsiteX2" fmla="*/ 1238275 w 1238275"/>
                <a:gd name="connsiteY2" fmla="*/ 728320 h 1456640"/>
                <a:gd name="connsiteX3" fmla="*/ 626372 w 1238275"/>
                <a:gd name="connsiteY3" fmla="*/ 1456640 h 1456640"/>
                <a:gd name="connsiteX4" fmla="*/ 14469 w 1238275"/>
                <a:gd name="connsiteY4" fmla="*/ 728320 h 1456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8275" h="1456640">
                  <a:moveTo>
                    <a:pt x="14469" y="728320"/>
                  </a:moveTo>
                  <a:cubicBezTo>
                    <a:pt x="-77810" y="359636"/>
                    <a:pt x="288427" y="0"/>
                    <a:pt x="626372" y="0"/>
                  </a:cubicBezTo>
                  <a:cubicBezTo>
                    <a:pt x="964317" y="0"/>
                    <a:pt x="1238275" y="326080"/>
                    <a:pt x="1238275" y="728320"/>
                  </a:cubicBezTo>
                  <a:cubicBezTo>
                    <a:pt x="1112440" y="1113782"/>
                    <a:pt x="964317" y="1456640"/>
                    <a:pt x="626372" y="1456640"/>
                  </a:cubicBezTo>
                  <a:cubicBezTo>
                    <a:pt x="288427" y="1456640"/>
                    <a:pt x="106748" y="1097004"/>
                    <a:pt x="14469" y="72832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7" name="Group 196">
              <a:extLst>
                <a:ext uri="{FF2B5EF4-FFF2-40B4-BE49-F238E27FC236}">
                  <a16:creationId xmlns:a16="http://schemas.microsoft.com/office/drawing/2014/main" id="{2BC92686-6B79-1FB0-8B54-5DEDEDEAFB84}"/>
                </a:ext>
              </a:extLst>
            </p:cNvPr>
            <p:cNvGrpSpPr/>
            <p:nvPr/>
          </p:nvGrpSpPr>
          <p:grpSpPr>
            <a:xfrm>
              <a:off x="5644797" y="3088159"/>
              <a:ext cx="113917" cy="1052162"/>
              <a:chOff x="2882166" y="1981525"/>
              <a:chExt cx="465808" cy="2639176"/>
            </a:xfrm>
          </p:grpSpPr>
          <p:sp>
            <p:nvSpPr>
              <p:cNvPr id="199" name="Oval 198">
                <a:extLst>
                  <a:ext uri="{FF2B5EF4-FFF2-40B4-BE49-F238E27FC236}">
                    <a16:creationId xmlns:a16="http://schemas.microsoft.com/office/drawing/2014/main" id="{6A14A822-34ED-847E-3DAA-77AAFF9AF943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Oval 199">
                <a:extLst>
                  <a:ext uri="{FF2B5EF4-FFF2-40B4-BE49-F238E27FC236}">
                    <a16:creationId xmlns:a16="http://schemas.microsoft.com/office/drawing/2014/main" id="{82D75D88-76D6-BD87-DEB5-E4724C001B53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Oval 200">
                <a:extLst>
                  <a:ext uri="{FF2B5EF4-FFF2-40B4-BE49-F238E27FC236}">
                    <a16:creationId xmlns:a16="http://schemas.microsoft.com/office/drawing/2014/main" id="{6F43E727-EBFD-84FF-49A1-2EFDAEE49AB7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Oval 201">
                <a:extLst>
                  <a:ext uri="{FF2B5EF4-FFF2-40B4-BE49-F238E27FC236}">
                    <a16:creationId xmlns:a16="http://schemas.microsoft.com/office/drawing/2014/main" id="{43FF1F9F-E4BE-27A8-4544-AF8628404FE7}"/>
                  </a:ext>
                </a:extLst>
              </p:cNvPr>
              <p:cNvSpPr/>
              <p:nvPr/>
            </p:nvSpPr>
            <p:spPr>
              <a:xfrm>
                <a:off x="2886532" y="4169059"/>
                <a:ext cx="451642" cy="45164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8" name="Moon 197">
              <a:extLst>
                <a:ext uri="{FF2B5EF4-FFF2-40B4-BE49-F238E27FC236}">
                  <a16:creationId xmlns:a16="http://schemas.microsoft.com/office/drawing/2014/main" id="{F0D7AE06-441D-6FBD-52A4-67F8103C030E}"/>
                </a:ext>
              </a:extLst>
            </p:cNvPr>
            <p:cNvSpPr/>
            <p:nvPr/>
          </p:nvSpPr>
          <p:spPr>
            <a:xfrm rot="5400000">
              <a:off x="5595178" y="1889762"/>
              <a:ext cx="229617" cy="557795"/>
            </a:xfrm>
            <a:prstGeom prst="moon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CEDE8BFD-A346-77DF-A4A3-1EC1833DCA18}"/>
              </a:ext>
            </a:extLst>
          </p:cNvPr>
          <p:cNvGrpSpPr/>
          <p:nvPr/>
        </p:nvGrpSpPr>
        <p:grpSpPr>
          <a:xfrm>
            <a:off x="520117" y="178516"/>
            <a:ext cx="729843" cy="769441"/>
            <a:chOff x="520117" y="178516"/>
            <a:chExt cx="729843" cy="76944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0D2E8B7-EDEF-E269-FBBD-3743DF79878C}"/>
                </a:ext>
              </a:extLst>
            </p:cNvPr>
            <p:cNvSpPr/>
            <p:nvPr/>
          </p:nvSpPr>
          <p:spPr>
            <a:xfrm>
              <a:off x="520117" y="218114"/>
              <a:ext cx="729843" cy="7298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229DE7FE-36B0-953D-28BD-BFBB25B62673}"/>
                </a:ext>
              </a:extLst>
            </p:cNvPr>
            <p:cNvSpPr txBox="1"/>
            <p:nvPr/>
          </p:nvSpPr>
          <p:spPr>
            <a:xfrm>
              <a:off x="629173" y="178516"/>
              <a:ext cx="25167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Abadi" panose="020B0604020104020204" pitchFamily="34" charset="0"/>
                </a:rPr>
                <a:t>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9777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2E0DFDA-BD98-A528-FEF8-759A791915D8}"/>
              </a:ext>
            </a:extLst>
          </p:cNvPr>
          <p:cNvGrpSpPr/>
          <p:nvPr/>
        </p:nvGrpSpPr>
        <p:grpSpPr>
          <a:xfrm>
            <a:off x="520117" y="178516"/>
            <a:ext cx="729843" cy="769441"/>
            <a:chOff x="520117" y="178516"/>
            <a:chExt cx="729843" cy="769441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F6B97D7F-EE94-E72C-4E00-732AABC2B4BC}"/>
                </a:ext>
              </a:extLst>
            </p:cNvPr>
            <p:cNvSpPr/>
            <p:nvPr/>
          </p:nvSpPr>
          <p:spPr>
            <a:xfrm>
              <a:off x="520117" y="218114"/>
              <a:ext cx="729843" cy="7298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4D20C5D-9282-69FD-0CDF-981A75D9E9E0}"/>
                </a:ext>
              </a:extLst>
            </p:cNvPr>
            <p:cNvSpPr txBox="1"/>
            <p:nvPr/>
          </p:nvSpPr>
          <p:spPr>
            <a:xfrm>
              <a:off x="629173" y="178516"/>
              <a:ext cx="25167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Abadi" panose="020B0604020104020204" pitchFamily="34" charset="0"/>
                </a:rPr>
                <a:t>D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47E9A445-917C-C41E-A7B7-36D4137194F9}"/>
              </a:ext>
            </a:extLst>
          </p:cNvPr>
          <p:cNvGrpSpPr/>
          <p:nvPr/>
        </p:nvGrpSpPr>
        <p:grpSpPr>
          <a:xfrm>
            <a:off x="500677" y="849745"/>
            <a:ext cx="2355910" cy="5715302"/>
            <a:chOff x="6734580" y="318933"/>
            <a:chExt cx="1917016" cy="4239048"/>
          </a:xfrm>
        </p:grpSpPr>
        <p:sp>
          <p:nvSpPr>
            <p:cNvPr id="6" name="Cloud 5">
              <a:extLst>
                <a:ext uri="{FF2B5EF4-FFF2-40B4-BE49-F238E27FC236}">
                  <a16:creationId xmlns:a16="http://schemas.microsoft.com/office/drawing/2014/main" id="{6137BFC1-3445-A789-A895-1F611B259256}"/>
                </a:ext>
              </a:extLst>
            </p:cNvPr>
            <p:cNvSpPr/>
            <p:nvPr/>
          </p:nvSpPr>
          <p:spPr>
            <a:xfrm rot="20706537">
              <a:off x="7813304" y="1145242"/>
              <a:ext cx="838292" cy="1552058"/>
            </a:xfrm>
            <a:prstGeom prst="cloud">
              <a:avLst/>
            </a:prstGeom>
            <a:solidFill>
              <a:srgbClr val="4D240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8EFEF95E-9C27-BFF3-5287-C2F01360C106}"/>
                </a:ext>
              </a:extLst>
            </p:cNvPr>
            <p:cNvSpPr/>
            <p:nvPr/>
          </p:nvSpPr>
          <p:spPr>
            <a:xfrm rot="649721" flipH="1">
              <a:off x="7639141" y="4162592"/>
              <a:ext cx="578207" cy="395389"/>
            </a:xfrm>
            <a:prstGeom prst="ellipse">
              <a:avLst/>
            </a:prstGeom>
            <a:solidFill>
              <a:srgbClr val="99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1F2145D-388D-6527-B6D3-A5CC7F138940}"/>
                </a:ext>
              </a:extLst>
            </p:cNvPr>
            <p:cNvSpPr/>
            <p:nvPr/>
          </p:nvSpPr>
          <p:spPr>
            <a:xfrm rot="649721" flipH="1">
              <a:off x="7122498" y="4143916"/>
              <a:ext cx="578207" cy="395389"/>
            </a:xfrm>
            <a:prstGeom prst="ellipse">
              <a:avLst/>
            </a:prstGeom>
            <a:solidFill>
              <a:srgbClr val="99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44C5CF6-6D59-BAEB-6B2D-B2A65B991F86}"/>
                </a:ext>
              </a:extLst>
            </p:cNvPr>
            <p:cNvSpPr/>
            <p:nvPr/>
          </p:nvSpPr>
          <p:spPr>
            <a:xfrm rot="4307848" flipH="1">
              <a:off x="8127764" y="3238529"/>
              <a:ext cx="536434" cy="36913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A0BC57D-105F-BBB7-4809-5E3D4BE5252E}"/>
                </a:ext>
              </a:extLst>
            </p:cNvPr>
            <p:cNvSpPr/>
            <p:nvPr/>
          </p:nvSpPr>
          <p:spPr>
            <a:xfrm rot="18060644">
              <a:off x="6627717" y="3216011"/>
              <a:ext cx="536434" cy="32270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DB142954-7271-60B1-F3B4-997E3425A288}"/>
                </a:ext>
              </a:extLst>
            </p:cNvPr>
            <p:cNvSpPr/>
            <p:nvPr/>
          </p:nvSpPr>
          <p:spPr>
            <a:xfrm rot="1422081" flipH="1">
              <a:off x="6859121" y="2160368"/>
              <a:ext cx="664125" cy="1269129"/>
            </a:xfrm>
            <a:prstGeom prst="trapezoid">
              <a:avLst/>
            </a:prstGeom>
            <a:solidFill>
              <a:srgbClr val="E7BE6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94A8AD10-43FD-E690-23AD-773C7AAF9720}"/>
                </a:ext>
              </a:extLst>
            </p:cNvPr>
            <p:cNvSpPr/>
            <p:nvPr/>
          </p:nvSpPr>
          <p:spPr>
            <a:xfrm rot="20180301">
              <a:off x="7807198" y="2164149"/>
              <a:ext cx="695491" cy="1315130"/>
            </a:xfrm>
            <a:prstGeom prst="trapezoid">
              <a:avLst/>
            </a:prstGeom>
            <a:solidFill>
              <a:srgbClr val="E7BE6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Cloud 12">
              <a:extLst>
                <a:ext uri="{FF2B5EF4-FFF2-40B4-BE49-F238E27FC236}">
                  <a16:creationId xmlns:a16="http://schemas.microsoft.com/office/drawing/2014/main" id="{16E82B73-149E-2D7A-5A4E-28462ED409EA}"/>
                </a:ext>
              </a:extLst>
            </p:cNvPr>
            <p:cNvSpPr/>
            <p:nvPr/>
          </p:nvSpPr>
          <p:spPr>
            <a:xfrm rot="671737">
              <a:off x="6741138" y="1077237"/>
              <a:ext cx="742044" cy="1530936"/>
            </a:xfrm>
            <a:prstGeom prst="cloud">
              <a:avLst/>
            </a:prstGeom>
            <a:solidFill>
              <a:srgbClr val="4D240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rapezoid 13">
              <a:extLst>
                <a:ext uri="{FF2B5EF4-FFF2-40B4-BE49-F238E27FC236}">
                  <a16:creationId xmlns:a16="http://schemas.microsoft.com/office/drawing/2014/main" id="{7C482AEF-EEFF-3B90-C559-084D14415F12}"/>
                </a:ext>
              </a:extLst>
            </p:cNvPr>
            <p:cNvSpPr/>
            <p:nvPr/>
          </p:nvSpPr>
          <p:spPr>
            <a:xfrm rot="10800000" flipH="1">
              <a:off x="7025725" y="2078119"/>
              <a:ext cx="1252910" cy="1168775"/>
            </a:xfrm>
            <a:prstGeom prst="trapezoid">
              <a:avLst/>
            </a:prstGeom>
            <a:solidFill>
              <a:srgbClr val="E7BE6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498EEF4-588A-1A3A-ABD3-54F8B1289B8E}"/>
                </a:ext>
              </a:extLst>
            </p:cNvPr>
            <p:cNvSpPr/>
            <p:nvPr/>
          </p:nvSpPr>
          <p:spPr>
            <a:xfrm rot="10800000" flipH="1">
              <a:off x="7464040" y="2087045"/>
              <a:ext cx="417637" cy="643454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290D83BC-7799-834F-4B31-C8A904ED1D85}"/>
                </a:ext>
              </a:extLst>
            </p:cNvPr>
            <p:cNvSpPr/>
            <p:nvPr/>
          </p:nvSpPr>
          <p:spPr>
            <a:xfrm flipH="1">
              <a:off x="7124043" y="791218"/>
              <a:ext cx="1154592" cy="160863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Cloud 16">
              <a:extLst>
                <a:ext uri="{FF2B5EF4-FFF2-40B4-BE49-F238E27FC236}">
                  <a16:creationId xmlns:a16="http://schemas.microsoft.com/office/drawing/2014/main" id="{260DBAF4-BC6E-ECB2-E4A3-B6E0661100ED}"/>
                </a:ext>
              </a:extLst>
            </p:cNvPr>
            <p:cNvSpPr/>
            <p:nvPr/>
          </p:nvSpPr>
          <p:spPr>
            <a:xfrm rot="16200000">
              <a:off x="7316311" y="423811"/>
              <a:ext cx="751370" cy="1369384"/>
            </a:xfrm>
            <a:prstGeom prst="cloud">
              <a:avLst/>
            </a:prstGeom>
            <a:solidFill>
              <a:srgbClr val="4D240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rapezoid 17">
              <a:extLst>
                <a:ext uri="{FF2B5EF4-FFF2-40B4-BE49-F238E27FC236}">
                  <a16:creationId xmlns:a16="http://schemas.microsoft.com/office/drawing/2014/main" id="{1A9F39FA-5466-0E23-2DE2-A381B682FDA7}"/>
                </a:ext>
              </a:extLst>
            </p:cNvPr>
            <p:cNvSpPr/>
            <p:nvPr/>
          </p:nvSpPr>
          <p:spPr>
            <a:xfrm flipH="1">
              <a:off x="7021856" y="3253527"/>
              <a:ext cx="1252910" cy="1115123"/>
            </a:xfrm>
            <a:prstGeom prst="trapezoid">
              <a:avLst/>
            </a:prstGeom>
            <a:solidFill>
              <a:srgbClr val="E7BE6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4F5BF5F7-362B-107A-6078-588DAF16FEC9}"/>
                </a:ext>
              </a:extLst>
            </p:cNvPr>
            <p:cNvGrpSpPr/>
            <p:nvPr/>
          </p:nvGrpSpPr>
          <p:grpSpPr>
            <a:xfrm>
              <a:off x="7217045" y="3102223"/>
              <a:ext cx="891251" cy="289343"/>
              <a:chOff x="6629400" y="1582164"/>
              <a:chExt cx="2051348" cy="665965"/>
            </a:xfrm>
          </p:grpSpPr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82355D54-AB58-7001-0573-E8EDD462E0EB}"/>
                  </a:ext>
                </a:extLst>
              </p:cNvPr>
              <p:cNvGrpSpPr/>
              <p:nvPr/>
            </p:nvGrpSpPr>
            <p:grpSpPr>
              <a:xfrm>
                <a:off x="6629400" y="1582164"/>
                <a:ext cx="2051348" cy="665965"/>
                <a:chOff x="5406518" y="633972"/>
                <a:chExt cx="3662823" cy="743377"/>
              </a:xfrm>
            </p:grpSpPr>
            <p:grpSp>
              <p:nvGrpSpPr>
                <p:cNvPr id="63" name="Group 62">
                  <a:extLst>
                    <a:ext uri="{FF2B5EF4-FFF2-40B4-BE49-F238E27FC236}">
                      <a16:creationId xmlns:a16="http://schemas.microsoft.com/office/drawing/2014/main" id="{AB1CE953-8BEE-7A60-F2DF-D968C6DBDB7A}"/>
                    </a:ext>
                  </a:extLst>
                </p:cNvPr>
                <p:cNvGrpSpPr/>
                <p:nvPr/>
              </p:nvGrpSpPr>
              <p:grpSpPr>
                <a:xfrm>
                  <a:off x="5406518" y="638327"/>
                  <a:ext cx="915268" cy="739022"/>
                  <a:chOff x="5406518" y="638327"/>
                  <a:chExt cx="915268" cy="739022"/>
                </a:xfrm>
              </p:grpSpPr>
              <p:sp>
                <p:nvSpPr>
                  <p:cNvPr id="76" name="Cross 75">
                    <a:extLst>
                      <a:ext uri="{FF2B5EF4-FFF2-40B4-BE49-F238E27FC236}">
                        <a16:creationId xmlns:a16="http://schemas.microsoft.com/office/drawing/2014/main" id="{E6EFBC7F-DC29-0519-CB39-BE3F30476B22}"/>
                      </a:ext>
                    </a:extLst>
                  </p:cNvPr>
                  <p:cNvSpPr/>
                  <p:nvPr/>
                </p:nvSpPr>
                <p:spPr>
                  <a:xfrm>
                    <a:off x="5406518" y="638327"/>
                    <a:ext cx="915268" cy="739022"/>
                  </a:xfrm>
                  <a:prstGeom prst="plus">
                    <a:avLst/>
                  </a:prstGeom>
                  <a:solidFill>
                    <a:srgbClr val="7F520F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" name="Diamond 76">
                    <a:extLst>
                      <a:ext uri="{FF2B5EF4-FFF2-40B4-BE49-F238E27FC236}">
                        <a16:creationId xmlns:a16="http://schemas.microsoft.com/office/drawing/2014/main" id="{AB1B49CE-E388-C5A1-48FC-573CA9D0AD85}"/>
                      </a:ext>
                    </a:extLst>
                  </p:cNvPr>
                  <p:cNvSpPr/>
                  <p:nvPr/>
                </p:nvSpPr>
                <p:spPr>
                  <a:xfrm>
                    <a:off x="5693981" y="690896"/>
                    <a:ext cx="340342" cy="618149"/>
                  </a:xfrm>
                  <a:prstGeom prst="diamond">
                    <a:avLst/>
                  </a:prstGeom>
                  <a:solidFill>
                    <a:srgbClr val="E7BE6B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64" name="Group 63">
                  <a:extLst>
                    <a:ext uri="{FF2B5EF4-FFF2-40B4-BE49-F238E27FC236}">
                      <a16:creationId xmlns:a16="http://schemas.microsoft.com/office/drawing/2014/main" id="{793514E7-D2DD-4F04-3988-99BCAF49B83D}"/>
                    </a:ext>
                  </a:extLst>
                </p:cNvPr>
                <p:cNvGrpSpPr/>
                <p:nvPr/>
              </p:nvGrpSpPr>
              <p:grpSpPr>
                <a:xfrm>
                  <a:off x="6333981" y="633972"/>
                  <a:ext cx="915268" cy="739022"/>
                  <a:chOff x="5406518" y="638327"/>
                  <a:chExt cx="915268" cy="739022"/>
                </a:xfrm>
              </p:grpSpPr>
              <p:sp>
                <p:nvSpPr>
                  <p:cNvPr id="74" name="Cross 73">
                    <a:extLst>
                      <a:ext uri="{FF2B5EF4-FFF2-40B4-BE49-F238E27FC236}">
                        <a16:creationId xmlns:a16="http://schemas.microsoft.com/office/drawing/2014/main" id="{63251D09-C6F4-D809-6C1C-E07073F98BB1}"/>
                      </a:ext>
                    </a:extLst>
                  </p:cNvPr>
                  <p:cNvSpPr/>
                  <p:nvPr/>
                </p:nvSpPr>
                <p:spPr>
                  <a:xfrm>
                    <a:off x="5406518" y="638327"/>
                    <a:ext cx="915268" cy="739022"/>
                  </a:xfrm>
                  <a:prstGeom prst="plus">
                    <a:avLst/>
                  </a:prstGeom>
                  <a:solidFill>
                    <a:srgbClr val="7F520F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5" name="Diamond 74">
                    <a:extLst>
                      <a:ext uri="{FF2B5EF4-FFF2-40B4-BE49-F238E27FC236}">
                        <a16:creationId xmlns:a16="http://schemas.microsoft.com/office/drawing/2014/main" id="{4384B9F4-3387-3B00-29FF-FE6F7020FB8C}"/>
                      </a:ext>
                    </a:extLst>
                  </p:cNvPr>
                  <p:cNvSpPr/>
                  <p:nvPr/>
                </p:nvSpPr>
                <p:spPr>
                  <a:xfrm>
                    <a:off x="5693981" y="690896"/>
                    <a:ext cx="340342" cy="618149"/>
                  </a:xfrm>
                  <a:prstGeom prst="diamond">
                    <a:avLst/>
                  </a:prstGeom>
                  <a:solidFill>
                    <a:srgbClr val="E7BE6B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65" name="Group 64">
                  <a:extLst>
                    <a:ext uri="{FF2B5EF4-FFF2-40B4-BE49-F238E27FC236}">
                      <a16:creationId xmlns:a16="http://schemas.microsoft.com/office/drawing/2014/main" id="{079ECB98-D2E2-7F92-D795-8975645C3610}"/>
                    </a:ext>
                  </a:extLst>
                </p:cNvPr>
                <p:cNvGrpSpPr/>
                <p:nvPr/>
              </p:nvGrpSpPr>
              <p:grpSpPr>
                <a:xfrm>
                  <a:off x="7257090" y="633972"/>
                  <a:ext cx="915268" cy="739022"/>
                  <a:chOff x="5406518" y="638327"/>
                  <a:chExt cx="915268" cy="739022"/>
                </a:xfrm>
              </p:grpSpPr>
              <p:sp>
                <p:nvSpPr>
                  <p:cNvPr id="72" name="Cross 71">
                    <a:extLst>
                      <a:ext uri="{FF2B5EF4-FFF2-40B4-BE49-F238E27FC236}">
                        <a16:creationId xmlns:a16="http://schemas.microsoft.com/office/drawing/2014/main" id="{54B50CB5-13F6-1FFD-E37C-AF0935377E9A}"/>
                      </a:ext>
                    </a:extLst>
                  </p:cNvPr>
                  <p:cNvSpPr/>
                  <p:nvPr/>
                </p:nvSpPr>
                <p:spPr>
                  <a:xfrm>
                    <a:off x="5406518" y="638327"/>
                    <a:ext cx="915268" cy="739022"/>
                  </a:xfrm>
                  <a:prstGeom prst="plus">
                    <a:avLst/>
                  </a:prstGeom>
                  <a:solidFill>
                    <a:srgbClr val="7F520F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" name="Diamond 72">
                    <a:extLst>
                      <a:ext uri="{FF2B5EF4-FFF2-40B4-BE49-F238E27FC236}">
                        <a16:creationId xmlns:a16="http://schemas.microsoft.com/office/drawing/2014/main" id="{FD1B43D2-4012-1517-D1DC-44FACC14A9BC}"/>
                      </a:ext>
                    </a:extLst>
                  </p:cNvPr>
                  <p:cNvSpPr/>
                  <p:nvPr/>
                </p:nvSpPr>
                <p:spPr>
                  <a:xfrm>
                    <a:off x="5693981" y="690896"/>
                    <a:ext cx="340342" cy="618149"/>
                  </a:xfrm>
                  <a:prstGeom prst="diamond">
                    <a:avLst/>
                  </a:prstGeom>
                  <a:solidFill>
                    <a:srgbClr val="E7BE6B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66" name="Group 65">
                  <a:extLst>
                    <a:ext uri="{FF2B5EF4-FFF2-40B4-BE49-F238E27FC236}">
                      <a16:creationId xmlns:a16="http://schemas.microsoft.com/office/drawing/2014/main" id="{8AAEF7EF-50D7-EEF9-C265-275F8E3EDC4D}"/>
                    </a:ext>
                  </a:extLst>
                </p:cNvPr>
                <p:cNvGrpSpPr/>
                <p:nvPr/>
              </p:nvGrpSpPr>
              <p:grpSpPr>
                <a:xfrm>
                  <a:off x="8154073" y="633973"/>
                  <a:ext cx="915268" cy="739022"/>
                  <a:chOff x="5406518" y="638327"/>
                  <a:chExt cx="915268" cy="739022"/>
                </a:xfrm>
              </p:grpSpPr>
              <p:sp>
                <p:nvSpPr>
                  <p:cNvPr id="70" name="Cross 69">
                    <a:extLst>
                      <a:ext uri="{FF2B5EF4-FFF2-40B4-BE49-F238E27FC236}">
                        <a16:creationId xmlns:a16="http://schemas.microsoft.com/office/drawing/2014/main" id="{C6E6874F-E64C-4FB4-205E-4BAC36DA9F9C}"/>
                      </a:ext>
                    </a:extLst>
                  </p:cNvPr>
                  <p:cNvSpPr/>
                  <p:nvPr/>
                </p:nvSpPr>
                <p:spPr>
                  <a:xfrm>
                    <a:off x="5406518" y="638327"/>
                    <a:ext cx="915268" cy="739022"/>
                  </a:xfrm>
                  <a:prstGeom prst="plus">
                    <a:avLst/>
                  </a:prstGeom>
                  <a:solidFill>
                    <a:srgbClr val="7F520F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" name="Diamond 70">
                    <a:extLst>
                      <a:ext uri="{FF2B5EF4-FFF2-40B4-BE49-F238E27FC236}">
                        <a16:creationId xmlns:a16="http://schemas.microsoft.com/office/drawing/2014/main" id="{B6FAE20C-233C-8A6D-699C-EF23E975F590}"/>
                      </a:ext>
                    </a:extLst>
                  </p:cNvPr>
                  <p:cNvSpPr/>
                  <p:nvPr/>
                </p:nvSpPr>
                <p:spPr>
                  <a:xfrm>
                    <a:off x="5693981" y="690896"/>
                    <a:ext cx="340342" cy="618149"/>
                  </a:xfrm>
                  <a:prstGeom prst="diamond">
                    <a:avLst/>
                  </a:prstGeom>
                  <a:solidFill>
                    <a:srgbClr val="E7BE6B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67" name="Diamond 66">
                  <a:extLst>
                    <a:ext uri="{FF2B5EF4-FFF2-40B4-BE49-F238E27FC236}">
                      <a16:creationId xmlns:a16="http://schemas.microsoft.com/office/drawing/2014/main" id="{222D15B8-28C4-7014-0178-B576FB3F407E}"/>
                    </a:ext>
                  </a:extLst>
                </p:cNvPr>
                <p:cNvSpPr/>
                <p:nvPr/>
              </p:nvSpPr>
              <p:spPr>
                <a:xfrm>
                  <a:off x="6244044" y="795400"/>
                  <a:ext cx="147329" cy="397676"/>
                </a:xfrm>
                <a:prstGeom prst="diamond">
                  <a:avLst/>
                </a:prstGeom>
                <a:solidFill>
                  <a:srgbClr val="E7BE6B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Diamond 67">
                  <a:extLst>
                    <a:ext uri="{FF2B5EF4-FFF2-40B4-BE49-F238E27FC236}">
                      <a16:creationId xmlns:a16="http://schemas.microsoft.com/office/drawing/2014/main" id="{07AEE862-447A-2EC4-093C-9616EE756216}"/>
                    </a:ext>
                  </a:extLst>
                </p:cNvPr>
                <p:cNvSpPr/>
                <p:nvPr/>
              </p:nvSpPr>
              <p:spPr>
                <a:xfrm>
                  <a:off x="7197633" y="799754"/>
                  <a:ext cx="147329" cy="397676"/>
                </a:xfrm>
                <a:prstGeom prst="diamond">
                  <a:avLst/>
                </a:prstGeom>
                <a:solidFill>
                  <a:srgbClr val="E7BE6B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Diamond 68">
                  <a:extLst>
                    <a:ext uri="{FF2B5EF4-FFF2-40B4-BE49-F238E27FC236}">
                      <a16:creationId xmlns:a16="http://schemas.microsoft.com/office/drawing/2014/main" id="{E3AF1170-CE5B-67D6-3923-CDFED5A4DEAD}"/>
                    </a:ext>
                  </a:extLst>
                </p:cNvPr>
                <p:cNvSpPr/>
                <p:nvPr/>
              </p:nvSpPr>
              <p:spPr>
                <a:xfrm>
                  <a:off x="8085906" y="808463"/>
                  <a:ext cx="147329" cy="397676"/>
                </a:xfrm>
                <a:prstGeom prst="diamond">
                  <a:avLst/>
                </a:prstGeom>
                <a:solidFill>
                  <a:srgbClr val="E7BE6B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9" name="6-Point Star 218">
                <a:extLst>
                  <a:ext uri="{FF2B5EF4-FFF2-40B4-BE49-F238E27FC236}">
                    <a16:creationId xmlns:a16="http://schemas.microsoft.com/office/drawing/2014/main" id="{92064530-54C2-1565-CFE7-C7E137E47747}"/>
                  </a:ext>
                </a:extLst>
              </p:cNvPr>
              <p:cNvSpPr/>
              <p:nvPr/>
            </p:nvSpPr>
            <p:spPr>
              <a:xfrm>
                <a:off x="6704134" y="1735794"/>
                <a:ext cx="355147" cy="347252"/>
              </a:xfrm>
              <a:prstGeom prst="star6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6-Point Star 219">
                <a:extLst>
                  <a:ext uri="{FF2B5EF4-FFF2-40B4-BE49-F238E27FC236}">
                    <a16:creationId xmlns:a16="http://schemas.microsoft.com/office/drawing/2014/main" id="{59D200F3-1C0F-82A5-E5FE-2D956F6CDCB7}"/>
                  </a:ext>
                </a:extLst>
              </p:cNvPr>
              <p:cNvSpPr/>
              <p:nvPr/>
            </p:nvSpPr>
            <p:spPr>
              <a:xfrm>
                <a:off x="7227543" y="1739570"/>
                <a:ext cx="355147" cy="347252"/>
              </a:xfrm>
              <a:prstGeom prst="star6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6-Point Star 220">
                <a:extLst>
                  <a:ext uri="{FF2B5EF4-FFF2-40B4-BE49-F238E27FC236}">
                    <a16:creationId xmlns:a16="http://schemas.microsoft.com/office/drawing/2014/main" id="{010943CD-D146-C0AB-F297-E818879B1C98}"/>
                  </a:ext>
                </a:extLst>
              </p:cNvPr>
              <p:cNvSpPr/>
              <p:nvPr/>
            </p:nvSpPr>
            <p:spPr>
              <a:xfrm>
                <a:off x="7744526" y="1731288"/>
                <a:ext cx="355147" cy="347252"/>
              </a:xfrm>
              <a:prstGeom prst="star6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6-Point Star 221">
                <a:extLst>
                  <a:ext uri="{FF2B5EF4-FFF2-40B4-BE49-F238E27FC236}">
                    <a16:creationId xmlns:a16="http://schemas.microsoft.com/office/drawing/2014/main" id="{D690C368-E1E5-2D2C-1CC7-2F208F6A9678}"/>
                  </a:ext>
                </a:extLst>
              </p:cNvPr>
              <p:cNvSpPr/>
              <p:nvPr/>
            </p:nvSpPr>
            <p:spPr>
              <a:xfrm>
                <a:off x="8258068" y="1739570"/>
                <a:ext cx="355147" cy="347252"/>
              </a:xfrm>
              <a:prstGeom prst="star6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9CAA583D-2CE0-F313-5188-6291A5FD70E3}"/>
                </a:ext>
              </a:extLst>
            </p:cNvPr>
            <p:cNvGrpSpPr/>
            <p:nvPr/>
          </p:nvGrpSpPr>
          <p:grpSpPr>
            <a:xfrm>
              <a:off x="7411542" y="2278506"/>
              <a:ext cx="566132" cy="689618"/>
              <a:chOff x="6085585" y="4872982"/>
              <a:chExt cx="1131460" cy="1378257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A55DBDBF-955B-BDE2-6FC3-289D0594EDA5}"/>
                  </a:ext>
                </a:extLst>
              </p:cNvPr>
              <p:cNvSpPr/>
              <p:nvPr/>
            </p:nvSpPr>
            <p:spPr>
              <a:xfrm rot="19666023">
                <a:off x="6085585" y="4876800"/>
                <a:ext cx="207189" cy="574048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89755FAD-FE88-BD18-6965-BCD1E21FE441}"/>
                  </a:ext>
                </a:extLst>
              </p:cNvPr>
              <p:cNvSpPr/>
              <p:nvPr/>
            </p:nvSpPr>
            <p:spPr>
              <a:xfrm rot="19666023">
                <a:off x="6255263" y="5110384"/>
                <a:ext cx="207189" cy="574048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FC84BA8F-1DE4-E446-F359-64E3CB34BC85}"/>
                  </a:ext>
                </a:extLst>
              </p:cNvPr>
              <p:cNvSpPr/>
              <p:nvPr/>
            </p:nvSpPr>
            <p:spPr>
              <a:xfrm rot="19666023">
                <a:off x="6411142" y="5343255"/>
                <a:ext cx="207189" cy="574048"/>
              </a:xfrm>
              <a:prstGeom prst="ellipse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6459C619-AB39-F40D-EF6B-B83F1E87B9E4}"/>
                  </a:ext>
                </a:extLst>
              </p:cNvPr>
              <p:cNvGrpSpPr/>
              <p:nvPr/>
            </p:nvGrpSpPr>
            <p:grpSpPr>
              <a:xfrm flipH="1">
                <a:off x="6684299" y="4872982"/>
                <a:ext cx="532746" cy="1040503"/>
                <a:chOff x="6237985" y="5029200"/>
                <a:chExt cx="532746" cy="1040503"/>
              </a:xfrm>
            </p:grpSpPr>
            <p:sp>
              <p:nvSpPr>
                <p:cNvPr id="55" name="Oval 54">
                  <a:extLst>
                    <a:ext uri="{FF2B5EF4-FFF2-40B4-BE49-F238E27FC236}">
                      <a16:creationId xmlns:a16="http://schemas.microsoft.com/office/drawing/2014/main" id="{6DA22B16-410E-AFC6-B6E2-B53B9BE85801}"/>
                    </a:ext>
                  </a:extLst>
                </p:cNvPr>
                <p:cNvSpPr/>
                <p:nvPr/>
              </p:nvSpPr>
              <p:spPr>
                <a:xfrm rot="19666023">
                  <a:off x="6237985" y="5029200"/>
                  <a:ext cx="207189" cy="574048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Oval 55">
                  <a:extLst>
                    <a:ext uri="{FF2B5EF4-FFF2-40B4-BE49-F238E27FC236}">
                      <a16:creationId xmlns:a16="http://schemas.microsoft.com/office/drawing/2014/main" id="{68F5B107-123F-545C-0F77-DA6A87CDE93B}"/>
                    </a:ext>
                  </a:extLst>
                </p:cNvPr>
                <p:cNvSpPr/>
                <p:nvPr/>
              </p:nvSpPr>
              <p:spPr>
                <a:xfrm rot="19666023">
                  <a:off x="6407663" y="5262784"/>
                  <a:ext cx="207189" cy="574048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Oval 56">
                  <a:extLst>
                    <a:ext uri="{FF2B5EF4-FFF2-40B4-BE49-F238E27FC236}">
                      <a16:creationId xmlns:a16="http://schemas.microsoft.com/office/drawing/2014/main" id="{0B36B1D5-B18D-13E5-9A85-3C3822C76368}"/>
                    </a:ext>
                  </a:extLst>
                </p:cNvPr>
                <p:cNvSpPr/>
                <p:nvPr/>
              </p:nvSpPr>
              <p:spPr>
                <a:xfrm rot="19666023">
                  <a:off x="6563542" y="5495655"/>
                  <a:ext cx="207189" cy="574048"/>
                </a:xfrm>
                <a:prstGeom prst="ellipse">
                  <a:avLst/>
                </a:prstGeom>
                <a:solidFill>
                  <a:srgbClr val="FFC000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2" name="Cross 51">
                <a:extLst>
                  <a:ext uri="{FF2B5EF4-FFF2-40B4-BE49-F238E27FC236}">
                    <a16:creationId xmlns:a16="http://schemas.microsoft.com/office/drawing/2014/main" id="{D4645E07-EC4B-A93F-FD28-3EA3D4313A1F}"/>
                  </a:ext>
                </a:extLst>
              </p:cNvPr>
              <p:cNvSpPr/>
              <p:nvPr/>
            </p:nvSpPr>
            <p:spPr>
              <a:xfrm>
                <a:off x="6419754" y="5679270"/>
                <a:ext cx="442836" cy="571969"/>
              </a:xfrm>
              <a:prstGeom prst="plus">
                <a:avLst/>
              </a:prstGeom>
              <a:solidFill>
                <a:srgbClr val="7F520F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Diamond 52">
                <a:extLst>
                  <a:ext uri="{FF2B5EF4-FFF2-40B4-BE49-F238E27FC236}">
                    <a16:creationId xmlns:a16="http://schemas.microsoft.com/office/drawing/2014/main" id="{A65BACBB-D260-C4D9-5824-85A9538D1C10}"/>
                  </a:ext>
                </a:extLst>
              </p:cNvPr>
              <p:cNvSpPr/>
              <p:nvPr/>
            </p:nvSpPr>
            <p:spPr>
              <a:xfrm>
                <a:off x="6489808" y="5674574"/>
                <a:ext cx="297100" cy="570250"/>
              </a:xfrm>
              <a:prstGeom prst="diamond">
                <a:avLst/>
              </a:prstGeom>
              <a:solidFill>
                <a:srgbClr val="E7BE6B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6-Point Star 243">
                <a:extLst>
                  <a:ext uri="{FF2B5EF4-FFF2-40B4-BE49-F238E27FC236}">
                    <a16:creationId xmlns:a16="http://schemas.microsoft.com/office/drawing/2014/main" id="{5A80CD69-24F4-4AD5-BA84-56FE4550B9E9}"/>
                  </a:ext>
                </a:extLst>
              </p:cNvPr>
              <p:cNvSpPr/>
              <p:nvPr/>
            </p:nvSpPr>
            <p:spPr>
              <a:xfrm>
                <a:off x="6457675" y="5776843"/>
                <a:ext cx="355147" cy="347252"/>
              </a:xfrm>
              <a:prstGeom prst="star6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CD71E4D3-92EF-9B1F-57BF-5CC9ADED285A}"/>
                </a:ext>
              </a:extLst>
            </p:cNvPr>
            <p:cNvSpPr/>
            <p:nvPr/>
          </p:nvSpPr>
          <p:spPr>
            <a:xfrm>
              <a:off x="7046400" y="729037"/>
              <a:ext cx="280265" cy="285589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CD8FA262-24ED-F460-4BD9-7BBAD143BC77}"/>
                </a:ext>
              </a:extLst>
            </p:cNvPr>
            <p:cNvSpPr/>
            <p:nvPr/>
          </p:nvSpPr>
          <p:spPr>
            <a:xfrm>
              <a:off x="7996942" y="734032"/>
              <a:ext cx="280265" cy="285589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2E9F3377-7BBA-E4AE-3124-AEBBFD00C676}"/>
                </a:ext>
              </a:extLst>
            </p:cNvPr>
            <p:cNvSpPr/>
            <p:nvPr/>
          </p:nvSpPr>
          <p:spPr>
            <a:xfrm>
              <a:off x="7204884" y="536672"/>
              <a:ext cx="366240" cy="480614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1344C3A6-662F-F4C0-5254-CF26515A0E63}"/>
                </a:ext>
              </a:extLst>
            </p:cNvPr>
            <p:cNvSpPr/>
            <p:nvPr/>
          </p:nvSpPr>
          <p:spPr>
            <a:xfrm>
              <a:off x="7755989" y="547595"/>
              <a:ext cx="347303" cy="480614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162DFAB9-422D-93E3-A0CA-8A46D9555EF4}"/>
                </a:ext>
              </a:extLst>
            </p:cNvPr>
            <p:cNvSpPr/>
            <p:nvPr/>
          </p:nvSpPr>
          <p:spPr>
            <a:xfrm>
              <a:off x="7481304" y="318933"/>
              <a:ext cx="382329" cy="693084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ed Rectangle 178">
              <a:extLst>
                <a:ext uri="{FF2B5EF4-FFF2-40B4-BE49-F238E27FC236}">
                  <a16:creationId xmlns:a16="http://schemas.microsoft.com/office/drawing/2014/main" id="{550AA4F5-2522-37E3-DC4F-2CF24D0BDB5E}"/>
                </a:ext>
              </a:extLst>
            </p:cNvPr>
            <p:cNvSpPr/>
            <p:nvPr/>
          </p:nvSpPr>
          <p:spPr>
            <a:xfrm>
              <a:off x="6940385" y="965030"/>
              <a:ext cx="1436304" cy="330868"/>
            </a:xfrm>
            <a:prstGeom prst="roundRect">
              <a:avLst>
                <a:gd name="adj" fmla="val 12449"/>
              </a:avLst>
            </a:prstGeom>
            <a:solidFill>
              <a:srgbClr val="7F520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E5CDD9E7-47C5-67B4-6802-7CFCBB81DAB1}"/>
                </a:ext>
              </a:extLst>
            </p:cNvPr>
            <p:cNvGrpSpPr/>
            <p:nvPr/>
          </p:nvGrpSpPr>
          <p:grpSpPr>
            <a:xfrm>
              <a:off x="6996430" y="927907"/>
              <a:ext cx="1371600" cy="445287"/>
              <a:chOff x="6629400" y="1582164"/>
              <a:chExt cx="2051348" cy="665965"/>
            </a:xfrm>
          </p:grpSpPr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D8981E88-4EA5-30BB-FAEE-1A1FBB55BDD8}"/>
                  </a:ext>
                </a:extLst>
              </p:cNvPr>
              <p:cNvGrpSpPr/>
              <p:nvPr/>
            </p:nvGrpSpPr>
            <p:grpSpPr>
              <a:xfrm>
                <a:off x="6629400" y="1582164"/>
                <a:ext cx="2051348" cy="665965"/>
                <a:chOff x="5406518" y="633972"/>
                <a:chExt cx="3662823" cy="743377"/>
              </a:xfrm>
            </p:grpSpPr>
            <p:grpSp>
              <p:nvGrpSpPr>
                <p:cNvPr id="33" name="Group 32">
                  <a:extLst>
                    <a:ext uri="{FF2B5EF4-FFF2-40B4-BE49-F238E27FC236}">
                      <a16:creationId xmlns:a16="http://schemas.microsoft.com/office/drawing/2014/main" id="{111567B5-C198-3279-B503-594369907E66}"/>
                    </a:ext>
                  </a:extLst>
                </p:cNvPr>
                <p:cNvGrpSpPr/>
                <p:nvPr/>
              </p:nvGrpSpPr>
              <p:grpSpPr>
                <a:xfrm>
                  <a:off x="5406518" y="638327"/>
                  <a:ext cx="915268" cy="739022"/>
                  <a:chOff x="5406518" y="638327"/>
                  <a:chExt cx="915268" cy="739022"/>
                </a:xfrm>
              </p:grpSpPr>
              <p:sp>
                <p:nvSpPr>
                  <p:cNvPr id="46" name="Cross 45">
                    <a:extLst>
                      <a:ext uri="{FF2B5EF4-FFF2-40B4-BE49-F238E27FC236}">
                        <a16:creationId xmlns:a16="http://schemas.microsoft.com/office/drawing/2014/main" id="{6F38B11B-27F2-8DF3-90B4-BEF571BB64ED}"/>
                      </a:ext>
                    </a:extLst>
                  </p:cNvPr>
                  <p:cNvSpPr/>
                  <p:nvPr/>
                </p:nvSpPr>
                <p:spPr>
                  <a:xfrm>
                    <a:off x="5406518" y="638327"/>
                    <a:ext cx="915268" cy="739022"/>
                  </a:xfrm>
                  <a:prstGeom prst="plus">
                    <a:avLst/>
                  </a:prstGeom>
                  <a:solidFill>
                    <a:srgbClr val="7F520F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Diamond 46">
                    <a:extLst>
                      <a:ext uri="{FF2B5EF4-FFF2-40B4-BE49-F238E27FC236}">
                        <a16:creationId xmlns:a16="http://schemas.microsoft.com/office/drawing/2014/main" id="{4FC0C5CD-2274-7A6C-CEA1-DFA2065D2A02}"/>
                      </a:ext>
                    </a:extLst>
                  </p:cNvPr>
                  <p:cNvSpPr/>
                  <p:nvPr/>
                </p:nvSpPr>
                <p:spPr>
                  <a:xfrm>
                    <a:off x="5693981" y="690896"/>
                    <a:ext cx="340342" cy="618149"/>
                  </a:xfrm>
                  <a:prstGeom prst="diamond">
                    <a:avLst/>
                  </a:prstGeom>
                  <a:solidFill>
                    <a:srgbClr val="E7BE6B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4" name="Group 33">
                  <a:extLst>
                    <a:ext uri="{FF2B5EF4-FFF2-40B4-BE49-F238E27FC236}">
                      <a16:creationId xmlns:a16="http://schemas.microsoft.com/office/drawing/2014/main" id="{E80530D7-91EA-39B0-B026-9C8B58C1A934}"/>
                    </a:ext>
                  </a:extLst>
                </p:cNvPr>
                <p:cNvGrpSpPr/>
                <p:nvPr/>
              </p:nvGrpSpPr>
              <p:grpSpPr>
                <a:xfrm>
                  <a:off x="6333981" y="633972"/>
                  <a:ext cx="915268" cy="739022"/>
                  <a:chOff x="5406518" y="638327"/>
                  <a:chExt cx="915268" cy="739022"/>
                </a:xfrm>
              </p:grpSpPr>
              <p:sp>
                <p:nvSpPr>
                  <p:cNvPr id="44" name="Cross 43">
                    <a:extLst>
                      <a:ext uri="{FF2B5EF4-FFF2-40B4-BE49-F238E27FC236}">
                        <a16:creationId xmlns:a16="http://schemas.microsoft.com/office/drawing/2014/main" id="{75CB9A94-65DF-EDE2-4EDD-6A03A3A01031}"/>
                      </a:ext>
                    </a:extLst>
                  </p:cNvPr>
                  <p:cNvSpPr/>
                  <p:nvPr/>
                </p:nvSpPr>
                <p:spPr>
                  <a:xfrm>
                    <a:off x="5406518" y="638327"/>
                    <a:ext cx="915268" cy="739022"/>
                  </a:xfrm>
                  <a:prstGeom prst="plus">
                    <a:avLst/>
                  </a:prstGeom>
                  <a:solidFill>
                    <a:srgbClr val="7F520F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Diamond 44">
                    <a:extLst>
                      <a:ext uri="{FF2B5EF4-FFF2-40B4-BE49-F238E27FC236}">
                        <a16:creationId xmlns:a16="http://schemas.microsoft.com/office/drawing/2014/main" id="{11C90DD1-B2FC-5675-6412-E7CCF44FE360}"/>
                      </a:ext>
                    </a:extLst>
                  </p:cNvPr>
                  <p:cNvSpPr/>
                  <p:nvPr/>
                </p:nvSpPr>
                <p:spPr>
                  <a:xfrm>
                    <a:off x="5693981" y="690896"/>
                    <a:ext cx="340342" cy="618149"/>
                  </a:xfrm>
                  <a:prstGeom prst="diamond">
                    <a:avLst/>
                  </a:prstGeom>
                  <a:solidFill>
                    <a:srgbClr val="E7BE6B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5" name="Group 34">
                  <a:extLst>
                    <a:ext uri="{FF2B5EF4-FFF2-40B4-BE49-F238E27FC236}">
                      <a16:creationId xmlns:a16="http://schemas.microsoft.com/office/drawing/2014/main" id="{233BA7C6-4B31-CD7D-E138-69D9C642A0DE}"/>
                    </a:ext>
                  </a:extLst>
                </p:cNvPr>
                <p:cNvGrpSpPr/>
                <p:nvPr/>
              </p:nvGrpSpPr>
              <p:grpSpPr>
                <a:xfrm>
                  <a:off x="7257090" y="633972"/>
                  <a:ext cx="915268" cy="739022"/>
                  <a:chOff x="5406518" y="638327"/>
                  <a:chExt cx="915268" cy="739022"/>
                </a:xfrm>
              </p:grpSpPr>
              <p:sp>
                <p:nvSpPr>
                  <p:cNvPr id="42" name="Cross 41">
                    <a:extLst>
                      <a:ext uri="{FF2B5EF4-FFF2-40B4-BE49-F238E27FC236}">
                        <a16:creationId xmlns:a16="http://schemas.microsoft.com/office/drawing/2014/main" id="{C85AB91E-2D27-6EE3-3E3C-897911E82DCB}"/>
                      </a:ext>
                    </a:extLst>
                  </p:cNvPr>
                  <p:cNvSpPr/>
                  <p:nvPr/>
                </p:nvSpPr>
                <p:spPr>
                  <a:xfrm>
                    <a:off x="5406518" y="638327"/>
                    <a:ext cx="915268" cy="739022"/>
                  </a:xfrm>
                  <a:prstGeom prst="plus">
                    <a:avLst/>
                  </a:prstGeom>
                  <a:solidFill>
                    <a:srgbClr val="7F520F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3" name="Diamond 42">
                    <a:extLst>
                      <a:ext uri="{FF2B5EF4-FFF2-40B4-BE49-F238E27FC236}">
                        <a16:creationId xmlns:a16="http://schemas.microsoft.com/office/drawing/2014/main" id="{F8AC3234-3CF7-E669-74D9-DA9B3A1E1ECF}"/>
                      </a:ext>
                    </a:extLst>
                  </p:cNvPr>
                  <p:cNvSpPr/>
                  <p:nvPr/>
                </p:nvSpPr>
                <p:spPr>
                  <a:xfrm>
                    <a:off x="5693981" y="690896"/>
                    <a:ext cx="340342" cy="618149"/>
                  </a:xfrm>
                  <a:prstGeom prst="diamond">
                    <a:avLst/>
                  </a:prstGeom>
                  <a:solidFill>
                    <a:srgbClr val="E7BE6B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6" name="Group 35">
                  <a:extLst>
                    <a:ext uri="{FF2B5EF4-FFF2-40B4-BE49-F238E27FC236}">
                      <a16:creationId xmlns:a16="http://schemas.microsoft.com/office/drawing/2014/main" id="{EDF9D09E-16F5-F62D-26EB-52EDFF833A83}"/>
                    </a:ext>
                  </a:extLst>
                </p:cNvPr>
                <p:cNvGrpSpPr/>
                <p:nvPr/>
              </p:nvGrpSpPr>
              <p:grpSpPr>
                <a:xfrm>
                  <a:off x="8154073" y="633973"/>
                  <a:ext cx="915268" cy="739022"/>
                  <a:chOff x="5406518" y="638327"/>
                  <a:chExt cx="915268" cy="739022"/>
                </a:xfrm>
              </p:grpSpPr>
              <p:sp>
                <p:nvSpPr>
                  <p:cNvPr id="40" name="Cross 39">
                    <a:extLst>
                      <a:ext uri="{FF2B5EF4-FFF2-40B4-BE49-F238E27FC236}">
                        <a16:creationId xmlns:a16="http://schemas.microsoft.com/office/drawing/2014/main" id="{4F578CE2-6E63-2A16-5206-47CAD54C12B3}"/>
                      </a:ext>
                    </a:extLst>
                  </p:cNvPr>
                  <p:cNvSpPr/>
                  <p:nvPr/>
                </p:nvSpPr>
                <p:spPr>
                  <a:xfrm>
                    <a:off x="5406518" y="638327"/>
                    <a:ext cx="915268" cy="739022"/>
                  </a:xfrm>
                  <a:prstGeom prst="plus">
                    <a:avLst/>
                  </a:prstGeom>
                  <a:solidFill>
                    <a:srgbClr val="7F520F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Diamond 40">
                    <a:extLst>
                      <a:ext uri="{FF2B5EF4-FFF2-40B4-BE49-F238E27FC236}">
                        <a16:creationId xmlns:a16="http://schemas.microsoft.com/office/drawing/2014/main" id="{D71340F1-C92E-D861-AFC2-55FA69831D16}"/>
                      </a:ext>
                    </a:extLst>
                  </p:cNvPr>
                  <p:cNvSpPr/>
                  <p:nvPr/>
                </p:nvSpPr>
                <p:spPr>
                  <a:xfrm>
                    <a:off x="5693981" y="690896"/>
                    <a:ext cx="340342" cy="618149"/>
                  </a:xfrm>
                  <a:prstGeom prst="diamond">
                    <a:avLst/>
                  </a:prstGeom>
                  <a:solidFill>
                    <a:srgbClr val="E7BE6B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37" name="Diamond 36">
                  <a:extLst>
                    <a:ext uri="{FF2B5EF4-FFF2-40B4-BE49-F238E27FC236}">
                      <a16:creationId xmlns:a16="http://schemas.microsoft.com/office/drawing/2014/main" id="{2619EF13-84D8-D4FD-830B-953760DB278A}"/>
                    </a:ext>
                  </a:extLst>
                </p:cNvPr>
                <p:cNvSpPr/>
                <p:nvPr/>
              </p:nvSpPr>
              <p:spPr>
                <a:xfrm>
                  <a:off x="6244044" y="795400"/>
                  <a:ext cx="147329" cy="397676"/>
                </a:xfrm>
                <a:prstGeom prst="diamond">
                  <a:avLst/>
                </a:prstGeom>
                <a:solidFill>
                  <a:srgbClr val="E7BE6B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Diamond 37">
                  <a:extLst>
                    <a:ext uri="{FF2B5EF4-FFF2-40B4-BE49-F238E27FC236}">
                      <a16:creationId xmlns:a16="http://schemas.microsoft.com/office/drawing/2014/main" id="{13F164EC-0D55-F26A-36B9-361A9D6C8E7C}"/>
                    </a:ext>
                  </a:extLst>
                </p:cNvPr>
                <p:cNvSpPr/>
                <p:nvPr/>
              </p:nvSpPr>
              <p:spPr>
                <a:xfrm>
                  <a:off x="7197633" y="799754"/>
                  <a:ext cx="147329" cy="397676"/>
                </a:xfrm>
                <a:prstGeom prst="diamond">
                  <a:avLst/>
                </a:prstGeom>
                <a:solidFill>
                  <a:srgbClr val="E7BE6B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Diamond 38">
                  <a:extLst>
                    <a:ext uri="{FF2B5EF4-FFF2-40B4-BE49-F238E27FC236}">
                      <a16:creationId xmlns:a16="http://schemas.microsoft.com/office/drawing/2014/main" id="{A1423F98-58CD-E7CD-108E-5CCA3B5E3B30}"/>
                    </a:ext>
                  </a:extLst>
                </p:cNvPr>
                <p:cNvSpPr/>
                <p:nvPr/>
              </p:nvSpPr>
              <p:spPr>
                <a:xfrm>
                  <a:off x="8085906" y="808463"/>
                  <a:ext cx="147329" cy="397676"/>
                </a:xfrm>
                <a:prstGeom prst="diamond">
                  <a:avLst/>
                </a:prstGeom>
                <a:solidFill>
                  <a:srgbClr val="E7BE6B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9" name="6-Point Star 182">
                <a:extLst>
                  <a:ext uri="{FF2B5EF4-FFF2-40B4-BE49-F238E27FC236}">
                    <a16:creationId xmlns:a16="http://schemas.microsoft.com/office/drawing/2014/main" id="{3FFA00F0-1E49-88FE-1FB1-E2DF8F53943A}"/>
                  </a:ext>
                </a:extLst>
              </p:cNvPr>
              <p:cNvSpPr/>
              <p:nvPr/>
            </p:nvSpPr>
            <p:spPr>
              <a:xfrm>
                <a:off x="6704134" y="1735794"/>
                <a:ext cx="355147" cy="347252"/>
              </a:xfrm>
              <a:prstGeom prst="star6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6-Point Star 183">
                <a:extLst>
                  <a:ext uri="{FF2B5EF4-FFF2-40B4-BE49-F238E27FC236}">
                    <a16:creationId xmlns:a16="http://schemas.microsoft.com/office/drawing/2014/main" id="{F52C7356-9150-ABEE-8BE9-6085161DFF70}"/>
                  </a:ext>
                </a:extLst>
              </p:cNvPr>
              <p:cNvSpPr/>
              <p:nvPr/>
            </p:nvSpPr>
            <p:spPr>
              <a:xfrm>
                <a:off x="7227543" y="1739570"/>
                <a:ext cx="355147" cy="347252"/>
              </a:xfrm>
              <a:prstGeom prst="star6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6-Point Star 184">
                <a:extLst>
                  <a:ext uri="{FF2B5EF4-FFF2-40B4-BE49-F238E27FC236}">
                    <a16:creationId xmlns:a16="http://schemas.microsoft.com/office/drawing/2014/main" id="{5186FC7B-7BBF-F936-688F-71BFFB6A60D5}"/>
                  </a:ext>
                </a:extLst>
              </p:cNvPr>
              <p:cNvSpPr/>
              <p:nvPr/>
            </p:nvSpPr>
            <p:spPr>
              <a:xfrm>
                <a:off x="7744526" y="1731288"/>
                <a:ext cx="355147" cy="347252"/>
              </a:xfrm>
              <a:prstGeom prst="star6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6-Point Star 185">
                <a:extLst>
                  <a:ext uri="{FF2B5EF4-FFF2-40B4-BE49-F238E27FC236}">
                    <a16:creationId xmlns:a16="http://schemas.microsoft.com/office/drawing/2014/main" id="{B19DC744-834F-4123-A6EF-5FBF5CCE0610}"/>
                  </a:ext>
                </a:extLst>
              </p:cNvPr>
              <p:cNvSpPr/>
              <p:nvPr/>
            </p:nvSpPr>
            <p:spPr>
              <a:xfrm>
                <a:off x="8258068" y="1739570"/>
                <a:ext cx="355147" cy="347252"/>
              </a:xfrm>
              <a:prstGeom prst="star6">
                <a:avLst/>
              </a:prstGeom>
              <a:solidFill>
                <a:srgbClr val="FFC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78" name="TextBox 77">
            <a:extLst>
              <a:ext uri="{FF2B5EF4-FFF2-40B4-BE49-F238E27FC236}">
                <a16:creationId xmlns:a16="http://schemas.microsoft.com/office/drawing/2014/main" id="{8C2CB89D-D67E-FF1E-CA64-C5A07B051746}"/>
              </a:ext>
            </a:extLst>
          </p:cNvPr>
          <p:cNvSpPr txBox="1"/>
          <p:nvPr/>
        </p:nvSpPr>
        <p:spPr>
          <a:xfrm>
            <a:off x="1605810" y="44426"/>
            <a:ext cx="255864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David</a:t>
            </a:r>
          </a:p>
          <a:p>
            <a:r>
              <a:rPr lang="en-US" sz="1100" dirty="0"/>
              <a:t>D&amp;C  109:69; 139:1,38-39; 132:89</a:t>
            </a:r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C8FFD340-F715-19F2-2A9E-FCDDF8221DAE}"/>
              </a:ext>
            </a:extLst>
          </p:cNvPr>
          <p:cNvGrpSpPr/>
          <p:nvPr/>
        </p:nvGrpSpPr>
        <p:grpSpPr>
          <a:xfrm>
            <a:off x="4561340" y="973880"/>
            <a:ext cx="2245847" cy="5626680"/>
            <a:chOff x="4561340" y="973880"/>
            <a:chExt cx="2245847" cy="5626680"/>
          </a:xfrm>
        </p:grpSpPr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0B6B578D-3B58-921C-D87F-234A47AA1671}"/>
                </a:ext>
              </a:extLst>
            </p:cNvPr>
            <p:cNvSpPr/>
            <p:nvPr/>
          </p:nvSpPr>
          <p:spPr>
            <a:xfrm rot="4050661">
              <a:off x="5779294" y="5986491"/>
              <a:ext cx="479092" cy="739674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484F7BEE-00C0-4AB1-3127-C438AC09535F}"/>
                </a:ext>
              </a:extLst>
            </p:cNvPr>
            <p:cNvSpPr/>
            <p:nvPr/>
          </p:nvSpPr>
          <p:spPr>
            <a:xfrm rot="4050661">
              <a:off x="5070944" y="5995867"/>
              <a:ext cx="488780" cy="720605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91F768BD-21F1-08A6-7080-04AD31430280}"/>
                </a:ext>
              </a:extLst>
            </p:cNvPr>
            <p:cNvSpPr/>
            <p:nvPr/>
          </p:nvSpPr>
          <p:spPr>
            <a:xfrm rot="19831309">
              <a:off x="6408915" y="3610689"/>
              <a:ext cx="398272" cy="84937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3126AE87-5BC9-403E-118C-99856ADC02ED}"/>
                </a:ext>
              </a:extLst>
            </p:cNvPr>
            <p:cNvSpPr/>
            <p:nvPr/>
          </p:nvSpPr>
          <p:spPr>
            <a:xfrm rot="1631163">
              <a:off x="4561340" y="3644524"/>
              <a:ext cx="412756" cy="80995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Trapezoid 83">
              <a:extLst>
                <a:ext uri="{FF2B5EF4-FFF2-40B4-BE49-F238E27FC236}">
                  <a16:creationId xmlns:a16="http://schemas.microsoft.com/office/drawing/2014/main" id="{67AC3DF9-28AF-C0C5-C25F-35CA448D2252}"/>
                </a:ext>
              </a:extLst>
            </p:cNvPr>
            <p:cNvSpPr/>
            <p:nvPr/>
          </p:nvSpPr>
          <p:spPr>
            <a:xfrm rot="20029742">
              <a:off x="5886628" y="2428157"/>
              <a:ext cx="802209" cy="1761019"/>
            </a:xfrm>
            <a:prstGeom prst="trapezoid">
              <a:avLst/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Trapezoid 84">
              <a:extLst>
                <a:ext uri="{FF2B5EF4-FFF2-40B4-BE49-F238E27FC236}">
                  <a16:creationId xmlns:a16="http://schemas.microsoft.com/office/drawing/2014/main" id="{68FF5653-CCCE-1E4E-5FBA-758F36A4E9E3}"/>
                </a:ext>
              </a:extLst>
            </p:cNvPr>
            <p:cNvSpPr/>
            <p:nvPr/>
          </p:nvSpPr>
          <p:spPr>
            <a:xfrm rot="1905609">
              <a:off x="4722586" y="2446168"/>
              <a:ext cx="802209" cy="1737076"/>
            </a:xfrm>
            <a:prstGeom prst="trapezoid">
              <a:avLst/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rapezoid 85">
              <a:extLst>
                <a:ext uri="{FF2B5EF4-FFF2-40B4-BE49-F238E27FC236}">
                  <a16:creationId xmlns:a16="http://schemas.microsoft.com/office/drawing/2014/main" id="{122E3A1D-2462-C479-69B4-14541CDBB63B}"/>
                </a:ext>
              </a:extLst>
            </p:cNvPr>
            <p:cNvSpPr/>
            <p:nvPr/>
          </p:nvSpPr>
          <p:spPr>
            <a:xfrm>
              <a:off x="5060994" y="2425252"/>
              <a:ext cx="1332409" cy="2223323"/>
            </a:xfrm>
            <a:prstGeom prst="trapezoid">
              <a:avLst/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Isosceles Triangle 86">
              <a:extLst>
                <a:ext uri="{FF2B5EF4-FFF2-40B4-BE49-F238E27FC236}">
                  <a16:creationId xmlns:a16="http://schemas.microsoft.com/office/drawing/2014/main" id="{1122B26A-834B-4487-B816-996ECD768015}"/>
                </a:ext>
              </a:extLst>
            </p:cNvPr>
            <p:cNvSpPr/>
            <p:nvPr/>
          </p:nvSpPr>
          <p:spPr>
            <a:xfrm rot="10800000">
              <a:off x="5182749" y="2205005"/>
              <a:ext cx="942645" cy="812849"/>
            </a:xfrm>
            <a:prstGeom prst="triangle">
              <a:avLst>
                <a:gd name="adj" fmla="val 46522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81CD28F9-1A54-C1E5-E4C0-E2017E2171E6}"/>
                </a:ext>
              </a:extLst>
            </p:cNvPr>
            <p:cNvSpPr/>
            <p:nvPr/>
          </p:nvSpPr>
          <p:spPr>
            <a:xfrm rot="17257708">
              <a:off x="5229567" y="619808"/>
              <a:ext cx="1131926" cy="1840070"/>
            </a:xfrm>
            <a:custGeom>
              <a:avLst/>
              <a:gdLst>
                <a:gd name="connsiteX0" fmla="*/ 903293 w 1057763"/>
                <a:gd name="connsiteY0" fmla="*/ 228752 h 1657212"/>
                <a:gd name="connsiteX1" fmla="*/ 932726 w 1057763"/>
                <a:gd name="connsiteY1" fmla="*/ 374540 h 1657212"/>
                <a:gd name="connsiteX2" fmla="*/ 932725 w 1057763"/>
                <a:gd name="connsiteY2" fmla="*/ 624230 h 1657212"/>
                <a:gd name="connsiteX3" fmla="*/ 922914 w 1057763"/>
                <a:gd name="connsiteY3" fmla="*/ 672827 h 1657212"/>
                <a:gd name="connsiteX4" fmla="*/ 909136 w 1057763"/>
                <a:gd name="connsiteY4" fmla="*/ 693261 h 1657212"/>
                <a:gd name="connsiteX5" fmla="*/ 1040075 w 1057763"/>
                <a:gd name="connsiteY5" fmla="*/ 1105321 h 1657212"/>
                <a:gd name="connsiteX6" fmla="*/ 796550 w 1057763"/>
                <a:gd name="connsiteY6" fmla="*/ 1575700 h 1657212"/>
                <a:gd name="connsiteX7" fmla="*/ 558585 w 1057763"/>
                <a:gd name="connsiteY7" fmla="*/ 1651316 h 1657212"/>
                <a:gd name="connsiteX8" fmla="*/ 401789 w 1057763"/>
                <a:gd name="connsiteY8" fmla="*/ 1570140 h 1657212"/>
                <a:gd name="connsiteX9" fmla="*/ 270556 w 1057763"/>
                <a:gd name="connsiteY9" fmla="*/ 1157153 h 1657212"/>
                <a:gd name="connsiteX10" fmla="*/ 384053 w 1057763"/>
                <a:gd name="connsiteY10" fmla="*/ 758976 h 1657212"/>
                <a:gd name="connsiteX11" fmla="*/ 398254 w 1057763"/>
                <a:gd name="connsiteY11" fmla="*/ 749079 h 1657212"/>
                <a:gd name="connsiteX12" fmla="*/ 374540 w 1057763"/>
                <a:gd name="connsiteY12" fmla="*/ 749079 h 1657212"/>
                <a:gd name="connsiteX13" fmla="*/ 0 w 1057763"/>
                <a:gd name="connsiteY13" fmla="*/ 374539 h 1657212"/>
                <a:gd name="connsiteX14" fmla="*/ 0 w 1057763"/>
                <a:gd name="connsiteY14" fmla="*/ 124849 h 1657212"/>
                <a:gd name="connsiteX15" fmla="*/ 124849 w 1057763"/>
                <a:gd name="connsiteY15" fmla="*/ 0 h 1657212"/>
                <a:gd name="connsiteX16" fmla="*/ 558186 w 1057763"/>
                <a:gd name="connsiteY16" fmla="*/ 0 h 1657212"/>
                <a:gd name="connsiteX17" fmla="*/ 903293 w 1057763"/>
                <a:gd name="connsiteY17" fmla="*/ 228752 h 1657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057763" h="1657212">
                  <a:moveTo>
                    <a:pt x="903293" y="228752"/>
                  </a:moveTo>
                  <a:cubicBezTo>
                    <a:pt x="922246" y="273561"/>
                    <a:pt x="932726" y="322827"/>
                    <a:pt x="932726" y="374540"/>
                  </a:cubicBezTo>
                  <a:cubicBezTo>
                    <a:pt x="932726" y="457770"/>
                    <a:pt x="932725" y="541000"/>
                    <a:pt x="932725" y="624230"/>
                  </a:cubicBezTo>
                  <a:cubicBezTo>
                    <a:pt x="932725" y="641468"/>
                    <a:pt x="929231" y="657890"/>
                    <a:pt x="922914" y="672827"/>
                  </a:cubicBezTo>
                  <a:lnTo>
                    <a:pt x="909136" y="693261"/>
                  </a:lnTo>
                  <a:lnTo>
                    <a:pt x="1040075" y="1105321"/>
                  </a:lnTo>
                  <a:cubicBezTo>
                    <a:pt x="1102719" y="1302461"/>
                    <a:pt x="993689" y="1513056"/>
                    <a:pt x="796550" y="1575700"/>
                  </a:cubicBezTo>
                  <a:cubicBezTo>
                    <a:pt x="717229" y="1600906"/>
                    <a:pt x="637907" y="1626110"/>
                    <a:pt x="558585" y="1651316"/>
                  </a:cubicBezTo>
                  <a:cubicBezTo>
                    <a:pt x="492871" y="1672198"/>
                    <a:pt x="422671" y="1635854"/>
                    <a:pt x="401789" y="1570140"/>
                  </a:cubicBezTo>
                  <a:lnTo>
                    <a:pt x="270556" y="1157153"/>
                  </a:lnTo>
                  <a:cubicBezTo>
                    <a:pt x="223573" y="1009298"/>
                    <a:pt x="273157" y="853875"/>
                    <a:pt x="384053" y="758976"/>
                  </a:cubicBezTo>
                  <a:lnTo>
                    <a:pt x="398254" y="749079"/>
                  </a:lnTo>
                  <a:lnTo>
                    <a:pt x="374540" y="749079"/>
                  </a:lnTo>
                  <a:cubicBezTo>
                    <a:pt x="167687" y="749079"/>
                    <a:pt x="0" y="581392"/>
                    <a:pt x="0" y="374539"/>
                  </a:cubicBezTo>
                  <a:lnTo>
                    <a:pt x="0" y="124849"/>
                  </a:lnTo>
                  <a:cubicBezTo>
                    <a:pt x="0" y="55897"/>
                    <a:pt x="55897" y="0"/>
                    <a:pt x="124849" y="0"/>
                  </a:cubicBezTo>
                  <a:lnTo>
                    <a:pt x="558186" y="0"/>
                  </a:lnTo>
                  <a:cubicBezTo>
                    <a:pt x="713326" y="0"/>
                    <a:pt x="846435" y="94324"/>
                    <a:pt x="903293" y="228752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3B50686C-01E7-E2FB-EE85-D70C52D2260C}"/>
                </a:ext>
              </a:extLst>
            </p:cNvPr>
            <p:cNvGrpSpPr/>
            <p:nvPr/>
          </p:nvGrpSpPr>
          <p:grpSpPr>
            <a:xfrm>
              <a:off x="4879959" y="4245323"/>
              <a:ext cx="1694665" cy="2032119"/>
              <a:chOff x="778397" y="4180297"/>
              <a:chExt cx="1465792" cy="1757671"/>
            </a:xfrm>
          </p:grpSpPr>
          <p:sp>
            <p:nvSpPr>
              <p:cNvPr id="102" name="Trapezoid 101">
                <a:extLst>
                  <a:ext uri="{FF2B5EF4-FFF2-40B4-BE49-F238E27FC236}">
                    <a16:creationId xmlns:a16="http://schemas.microsoft.com/office/drawing/2014/main" id="{48641C11-8FE6-D8F0-CBE9-F7C5E65495E0}"/>
                  </a:ext>
                </a:extLst>
              </p:cNvPr>
              <p:cNvSpPr/>
              <p:nvPr/>
            </p:nvSpPr>
            <p:spPr>
              <a:xfrm>
                <a:off x="778397" y="4180297"/>
                <a:ext cx="1465792" cy="1757671"/>
              </a:xfrm>
              <a:prstGeom prst="trapezoid">
                <a:avLst>
                  <a:gd name="adj" fmla="val 15985"/>
                </a:avLst>
              </a:prstGeom>
              <a:solidFill>
                <a:srgbClr val="3E2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24279508-BC14-CB9A-E19F-9A1DFE4D4EF0}"/>
                  </a:ext>
                </a:extLst>
              </p:cNvPr>
              <p:cNvCxnSpPr>
                <a:stCxn id="102" idx="2"/>
              </p:cNvCxnSpPr>
              <p:nvPr/>
            </p:nvCxnSpPr>
            <p:spPr>
              <a:xfrm flipH="1" flipV="1">
                <a:off x="1511209" y="4850485"/>
                <a:ext cx="85" cy="108748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0" name="Rectangle: Rounded Corners 89">
              <a:extLst>
                <a:ext uri="{FF2B5EF4-FFF2-40B4-BE49-F238E27FC236}">
                  <a16:creationId xmlns:a16="http://schemas.microsoft.com/office/drawing/2014/main" id="{F1B23C8C-60B2-0B15-DD5E-CB73755AD959}"/>
                </a:ext>
              </a:extLst>
            </p:cNvPr>
            <p:cNvSpPr/>
            <p:nvPr/>
          </p:nvSpPr>
          <p:spPr>
            <a:xfrm>
              <a:off x="5032029" y="4203815"/>
              <a:ext cx="1332409" cy="261612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Trapezoid 33">
              <a:extLst>
                <a:ext uri="{FF2B5EF4-FFF2-40B4-BE49-F238E27FC236}">
                  <a16:creationId xmlns:a16="http://schemas.microsoft.com/office/drawing/2014/main" id="{C2B25493-E87B-1A6A-27D4-D9CB4FF65437}"/>
                </a:ext>
              </a:extLst>
            </p:cNvPr>
            <p:cNvSpPr/>
            <p:nvPr/>
          </p:nvSpPr>
          <p:spPr>
            <a:xfrm rot="334112">
              <a:off x="5053211" y="2507419"/>
              <a:ext cx="583496" cy="2318517"/>
            </a:xfrm>
            <a:custGeom>
              <a:avLst/>
              <a:gdLst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26868 w 504692"/>
                <a:gd name="connsiteY0" fmla="*/ 1923052 h 1923052"/>
                <a:gd name="connsiteX1" fmla="*/ 146324 w 504692"/>
                <a:gd name="connsiteY1" fmla="*/ 0 h 1923052"/>
                <a:gd name="connsiteX2" fmla="*/ 385236 w 504692"/>
                <a:gd name="connsiteY2" fmla="*/ 0 h 1923052"/>
                <a:gd name="connsiteX3" fmla="*/ 504692 w 504692"/>
                <a:gd name="connsiteY3" fmla="*/ 1923052 h 1923052"/>
                <a:gd name="connsiteX4" fmla="*/ 26868 w 504692"/>
                <a:gd name="connsiteY4" fmla="*/ 1923052 h 192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692" h="1923052">
                  <a:moveTo>
                    <a:pt x="26868" y="1923052"/>
                  </a:moveTo>
                  <a:cubicBezTo>
                    <a:pt x="66687" y="1282035"/>
                    <a:pt x="-119998" y="666184"/>
                    <a:pt x="146324" y="0"/>
                  </a:cubicBezTo>
                  <a:lnTo>
                    <a:pt x="385236" y="0"/>
                  </a:lnTo>
                  <a:cubicBezTo>
                    <a:pt x="223719" y="1538639"/>
                    <a:pt x="464873" y="1282035"/>
                    <a:pt x="504692" y="1923052"/>
                  </a:cubicBezTo>
                  <a:lnTo>
                    <a:pt x="26868" y="1923052"/>
                  </a:lnTo>
                  <a:close/>
                </a:path>
              </a:pathLst>
            </a:custGeom>
            <a:solidFill>
              <a:srgbClr val="7556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Trapezoid 33">
              <a:extLst>
                <a:ext uri="{FF2B5EF4-FFF2-40B4-BE49-F238E27FC236}">
                  <a16:creationId xmlns:a16="http://schemas.microsoft.com/office/drawing/2014/main" id="{421B32C9-104B-D2D0-A405-1655D25133DD}"/>
                </a:ext>
              </a:extLst>
            </p:cNvPr>
            <p:cNvSpPr/>
            <p:nvPr/>
          </p:nvSpPr>
          <p:spPr>
            <a:xfrm rot="21265888" flipH="1">
              <a:off x="5753984" y="2478600"/>
              <a:ext cx="583496" cy="2318517"/>
            </a:xfrm>
            <a:custGeom>
              <a:avLst/>
              <a:gdLst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26868 w 504692"/>
                <a:gd name="connsiteY0" fmla="*/ 1923052 h 1923052"/>
                <a:gd name="connsiteX1" fmla="*/ 146324 w 504692"/>
                <a:gd name="connsiteY1" fmla="*/ 0 h 1923052"/>
                <a:gd name="connsiteX2" fmla="*/ 385236 w 504692"/>
                <a:gd name="connsiteY2" fmla="*/ 0 h 1923052"/>
                <a:gd name="connsiteX3" fmla="*/ 504692 w 504692"/>
                <a:gd name="connsiteY3" fmla="*/ 1923052 h 1923052"/>
                <a:gd name="connsiteX4" fmla="*/ 26868 w 504692"/>
                <a:gd name="connsiteY4" fmla="*/ 1923052 h 192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692" h="1923052">
                  <a:moveTo>
                    <a:pt x="26868" y="1923052"/>
                  </a:moveTo>
                  <a:cubicBezTo>
                    <a:pt x="66687" y="1282035"/>
                    <a:pt x="-119998" y="666184"/>
                    <a:pt x="146324" y="0"/>
                  </a:cubicBezTo>
                  <a:lnTo>
                    <a:pt x="385236" y="0"/>
                  </a:lnTo>
                  <a:cubicBezTo>
                    <a:pt x="223719" y="1538639"/>
                    <a:pt x="464873" y="1282035"/>
                    <a:pt x="504692" y="1923052"/>
                  </a:cubicBezTo>
                  <a:lnTo>
                    <a:pt x="26868" y="1923052"/>
                  </a:lnTo>
                  <a:close/>
                </a:path>
              </a:pathLst>
            </a:custGeom>
            <a:solidFill>
              <a:srgbClr val="7556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F7EB0AC3-A0F2-8209-2F1F-88A952AA59BF}"/>
                </a:ext>
              </a:extLst>
            </p:cNvPr>
            <p:cNvCxnSpPr>
              <a:cxnSpLocks/>
              <a:stCxn id="95" idx="5"/>
              <a:endCxn id="90" idx="0"/>
            </p:cNvCxnSpPr>
            <p:nvPr/>
          </p:nvCxnSpPr>
          <p:spPr>
            <a:xfrm flipH="1">
              <a:off x="5698234" y="2874434"/>
              <a:ext cx="11753" cy="13293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Parallelogram 93">
              <a:extLst>
                <a:ext uri="{FF2B5EF4-FFF2-40B4-BE49-F238E27FC236}">
                  <a16:creationId xmlns:a16="http://schemas.microsoft.com/office/drawing/2014/main" id="{7E2E9E87-5738-EE2F-2334-30324F2FB885}"/>
                </a:ext>
              </a:extLst>
            </p:cNvPr>
            <p:cNvSpPr/>
            <p:nvPr/>
          </p:nvSpPr>
          <p:spPr>
            <a:xfrm rot="12953250" flipV="1">
              <a:off x="5178630" y="2626279"/>
              <a:ext cx="645211" cy="222633"/>
            </a:xfrm>
            <a:prstGeom prst="parallelogram">
              <a:avLst>
                <a:gd name="adj" fmla="val 79860"/>
              </a:avLst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Parallelogram 94">
              <a:extLst>
                <a:ext uri="{FF2B5EF4-FFF2-40B4-BE49-F238E27FC236}">
                  <a16:creationId xmlns:a16="http://schemas.microsoft.com/office/drawing/2014/main" id="{992D99C7-6C30-03AB-2953-600B279A4845}"/>
                </a:ext>
              </a:extLst>
            </p:cNvPr>
            <p:cNvSpPr/>
            <p:nvPr/>
          </p:nvSpPr>
          <p:spPr>
            <a:xfrm rot="8466287" flipH="1" flipV="1">
              <a:off x="5569275" y="2616372"/>
              <a:ext cx="645211" cy="222633"/>
            </a:xfrm>
            <a:prstGeom prst="parallelogram">
              <a:avLst>
                <a:gd name="adj" fmla="val 79860"/>
              </a:avLst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66">
              <a:extLst>
                <a:ext uri="{FF2B5EF4-FFF2-40B4-BE49-F238E27FC236}">
                  <a16:creationId xmlns:a16="http://schemas.microsoft.com/office/drawing/2014/main" id="{D3C263DF-B9C5-B515-4D73-A52D30E2E589}"/>
                </a:ext>
              </a:extLst>
            </p:cNvPr>
            <p:cNvSpPr/>
            <p:nvPr/>
          </p:nvSpPr>
          <p:spPr>
            <a:xfrm>
              <a:off x="4986042" y="1013813"/>
              <a:ext cx="1431623" cy="1684084"/>
            </a:xfrm>
            <a:custGeom>
              <a:avLst/>
              <a:gdLst>
                <a:gd name="connsiteX0" fmla="*/ 0 w 1223805"/>
                <a:gd name="connsiteY0" fmla="*/ 728320 h 1456639"/>
                <a:gd name="connsiteX1" fmla="*/ 611903 w 1223805"/>
                <a:gd name="connsiteY1" fmla="*/ 0 h 1456639"/>
                <a:gd name="connsiteX2" fmla="*/ 1223806 w 1223805"/>
                <a:gd name="connsiteY2" fmla="*/ 728320 h 1456639"/>
                <a:gd name="connsiteX3" fmla="*/ 611903 w 1223805"/>
                <a:gd name="connsiteY3" fmla="*/ 1456640 h 1456639"/>
                <a:gd name="connsiteX4" fmla="*/ 0 w 1223805"/>
                <a:gd name="connsiteY4" fmla="*/ 728320 h 1456639"/>
                <a:gd name="connsiteX0" fmla="*/ 0 w 1223806"/>
                <a:gd name="connsiteY0" fmla="*/ 728320 h 1456640"/>
                <a:gd name="connsiteX1" fmla="*/ 611903 w 1223806"/>
                <a:gd name="connsiteY1" fmla="*/ 0 h 1456640"/>
                <a:gd name="connsiteX2" fmla="*/ 1223806 w 1223806"/>
                <a:gd name="connsiteY2" fmla="*/ 728320 h 1456640"/>
                <a:gd name="connsiteX3" fmla="*/ 611903 w 1223806"/>
                <a:gd name="connsiteY3" fmla="*/ 1456640 h 1456640"/>
                <a:gd name="connsiteX4" fmla="*/ 0 w 1223806"/>
                <a:gd name="connsiteY4" fmla="*/ 728320 h 1456640"/>
                <a:gd name="connsiteX0" fmla="*/ 14469 w 1238275"/>
                <a:gd name="connsiteY0" fmla="*/ 728320 h 1456640"/>
                <a:gd name="connsiteX1" fmla="*/ 626372 w 1238275"/>
                <a:gd name="connsiteY1" fmla="*/ 0 h 1456640"/>
                <a:gd name="connsiteX2" fmla="*/ 1238275 w 1238275"/>
                <a:gd name="connsiteY2" fmla="*/ 728320 h 1456640"/>
                <a:gd name="connsiteX3" fmla="*/ 626372 w 1238275"/>
                <a:gd name="connsiteY3" fmla="*/ 1456640 h 1456640"/>
                <a:gd name="connsiteX4" fmla="*/ 14469 w 1238275"/>
                <a:gd name="connsiteY4" fmla="*/ 728320 h 1456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8275" h="1456640">
                  <a:moveTo>
                    <a:pt x="14469" y="728320"/>
                  </a:moveTo>
                  <a:cubicBezTo>
                    <a:pt x="-77810" y="359636"/>
                    <a:pt x="288427" y="0"/>
                    <a:pt x="626372" y="0"/>
                  </a:cubicBezTo>
                  <a:cubicBezTo>
                    <a:pt x="964317" y="0"/>
                    <a:pt x="1238275" y="326080"/>
                    <a:pt x="1238275" y="728320"/>
                  </a:cubicBezTo>
                  <a:cubicBezTo>
                    <a:pt x="1112440" y="1113782"/>
                    <a:pt x="964317" y="1456640"/>
                    <a:pt x="626372" y="1456640"/>
                  </a:cubicBezTo>
                  <a:cubicBezTo>
                    <a:pt x="288427" y="1456640"/>
                    <a:pt x="106748" y="1097004"/>
                    <a:pt x="14469" y="72832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1D0580E8-57DA-5828-53EE-C3E995F344CE}"/>
                </a:ext>
              </a:extLst>
            </p:cNvPr>
            <p:cNvGrpSpPr/>
            <p:nvPr/>
          </p:nvGrpSpPr>
          <p:grpSpPr>
            <a:xfrm>
              <a:off x="5644797" y="3088159"/>
              <a:ext cx="113917" cy="1052162"/>
              <a:chOff x="2882166" y="1981525"/>
              <a:chExt cx="465808" cy="2639176"/>
            </a:xfrm>
          </p:grpSpPr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4A41EC6F-832E-566A-B6C0-6931AE2BC2A3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185EF7A0-79C2-79A8-49DD-923648C0E71F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FEBF700B-BDBF-5383-6F2D-B572EFF37B5E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4A36E933-FBAB-4B27-AA55-6B22C2B280D2}"/>
                  </a:ext>
                </a:extLst>
              </p:cNvPr>
              <p:cNvSpPr/>
              <p:nvPr/>
            </p:nvSpPr>
            <p:spPr>
              <a:xfrm>
                <a:off x="2886532" y="4169059"/>
                <a:ext cx="451642" cy="45164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4" name="Moon 103">
              <a:extLst>
                <a:ext uri="{FF2B5EF4-FFF2-40B4-BE49-F238E27FC236}">
                  <a16:creationId xmlns:a16="http://schemas.microsoft.com/office/drawing/2014/main" id="{8F1207DD-8F18-4122-A908-D5FAED343776}"/>
                </a:ext>
              </a:extLst>
            </p:cNvPr>
            <p:cNvSpPr/>
            <p:nvPr/>
          </p:nvSpPr>
          <p:spPr>
            <a:xfrm rot="5400000">
              <a:off x="5595178" y="1889762"/>
              <a:ext cx="229617" cy="557795"/>
            </a:xfrm>
            <a:prstGeom prst="moon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6" name="TextBox 105">
            <a:extLst>
              <a:ext uri="{FF2B5EF4-FFF2-40B4-BE49-F238E27FC236}">
                <a16:creationId xmlns:a16="http://schemas.microsoft.com/office/drawing/2014/main" id="{BAAEAE99-1A63-2FD7-2A6F-CBB41B0660E9}"/>
              </a:ext>
            </a:extLst>
          </p:cNvPr>
          <p:cNvSpPr txBox="1"/>
          <p:nvPr/>
        </p:nvSpPr>
        <p:spPr>
          <a:xfrm>
            <a:off x="4946386" y="145075"/>
            <a:ext cx="255864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David Amos</a:t>
            </a:r>
          </a:p>
          <a:p>
            <a:r>
              <a:rPr lang="en-US" sz="1100" dirty="0"/>
              <a:t>D&amp;C 124:112-114</a:t>
            </a:r>
          </a:p>
        </p:txBody>
      </p: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DE6658CC-4F13-AC26-AA7D-585348BE8927}"/>
              </a:ext>
            </a:extLst>
          </p:cNvPr>
          <p:cNvGrpSpPr/>
          <p:nvPr/>
        </p:nvGrpSpPr>
        <p:grpSpPr>
          <a:xfrm>
            <a:off x="8377856" y="986303"/>
            <a:ext cx="2311215" cy="5553454"/>
            <a:chOff x="8377856" y="986303"/>
            <a:chExt cx="2311215" cy="5553454"/>
          </a:xfrm>
        </p:grpSpPr>
        <p:sp>
          <p:nvSpPr>
            <p:cNvPr id="127" name="Cloud 126">
              <a:extLst>
                <a:ext uri="{FF2B5EF4-FFF2-40B4-BE49-F238E27FC236}">
                  <a16:creationId xmlns:a16="http://schemas.microsoft.com/office/drawing/2014/main" id="{BA979B28-383C-0216-398C-BABCE0B71036}"/>
                </a:ext>
              </a:extLst>
            </p:cNvPr>
            <p:cNvSpPr/>
            <p:nvPr/>
          </p:nvSpPr>
          <p:spPr>
            <a:xfrm rot="17260406">
              <a:off x="8317405" y="1481845"/>
              <a:ext cx="1890012" cy="1388325"/>
            </a:xfrm>
            <a:prstGeom prst="cloud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BBF014D8-6739-E737-F71C-DB20C68888BD}"/>
                </a:ext>
              </a:extLst>
            </p:cNvPr>
            <p:cNvSpPr/>
            <p:nvPr/>
          </p:nvSpPr>
          <p:spPr>
            <a:xfrm rot="19298980">
              <a:off x="9513600" y="5837064"/>
              <a:ext cx="547979" cy="659686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74AECDD7-9DC5-84A3-7CED-C6A0278DE9CA}"/>
                </a:ext>
              </a:extLst>
            </p:cNvPr>
            <p:cNvSpPr/>
            <p:nvPr/>
          </p:nvSpPr>
          <p:spPr>
            <a:xfrm rot="2191397">
              <a:off x="8930452" y="5880071"/>
              <a:ext cx="550511" cy="659686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Trapezoid 129">
              <a:extLst>
                <a:ext uri="{FF2B5EF4-FFF2-40B4-BE49-F238E27FC236}">
                  <a16:creationId xmlns:a16="http://schemas.microsoft.com/office/drawing/2014/main" id="{8EEE50FB-79BC-1E1F-6D72-594790DDCA6B}"/>
                </a:ext>
              </a:extLst>
            </p:cNvPr>
            <p:cNvSpPr/>
            <p:nvPr/>
          </p:nvSpPr>
          <p:spPr>
            <a:xfrm>
              <a:off x="8694777" y="3187770"/>
              <a:ext cx="1705739" cy="2968643"/>
            </a:xfrm>
            <a:prstGeom prst="trapezoid">
              <a:avLst/>
            </a:prstGeom>
            <a:solidFill>
              <a:srgbClr val="9E4B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6B6C4D84-7861-7940-7B22-BC1B561D1AF3}"/>
                </a:ext>
              </a:extLst>
            </p:cNvPr>
            <p:cNvSpPr/>
            <p:nvPr/>
          </p:nvSpPr>
          <p:spPr>
            <a:xfrm>
              <a:off x="8377856" y="4424771"/>
              <a:ext cx="448879" cy="62843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E75C2589-F69A-909E-9D79-59ED2A48E379}"/>
                </a:ext>
              </a:extLst>
            </p:cNvPr>
            <p:cNvSpPr/>
            <p:nvPr/>
          </p:nvSpPr>
          <p:spPr>
            <a:xfrm rot="19268108">
              <a:off x="10240192" y="4288103"/>
              <a:ext cx="448879" cy="62843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33" name="Group 66">
              <a:extLst>
                <a:ext uri="{FF2B5EF4-FFF2-40B4-BE49-F238E27FC236}">
                  <a16:creationId xmlns:a16="http://schemas.microsoft.com/office/drawing/2014/main" id="{665C5C05-CA6D-FE52-0999-75BA03A2DAC4}"/>
                </a:ext>
              </a:extLst>
            </p:cNvPr>
            <p:cNvGrpSpPr/>
            <p:nvPr/>
          </p:nvGrpSpPr>
          <p:grpSpPr>
            <a:xfrm rot="2243516">
              <a:off x="8487179" y="2842238"/>
              <a:ext cx="1044964" cy="2007098"/>
              <a:chOff x="1930446" y="3753402"/>
              <a:chExt cx="677223" cy="1597971"/>
            </a:xfrm>
          </p:grpSpPr>
          <p:sp>
            <p:nvSpPr>
              <p:cNvPr id="177" name="Trapezoid 176">
                <a:extLst>
                  <a:ext uri="{FF2B5EF4-FFF2-40B4-BE49-F238E27FC236}">
                    <a16:creationId xmlns:a16="http://schemas.microsoft.com/office/drawing/2014/main" id="{8E2FF810-F9E8-F182-5F9A-EF3800532D47}"/>
                  </a:ext>
                </a:extLst>
              </p:cNvPr>
              <p:cNvSpPr/>
              <p:nvPr/>
            </p:nvSpPr>
            <p:spPr>
              <a:xfrm rot="20665051">
                <a:off x="1998069" y="3773031"/>
                <a:ext cx="609600" cy="1578342"/>
              </a:xfrm>
              <a:prstGeom prst="trapezoid">
                <a:avLst>
                  <a:gd name="adj" fmla="val 37517"/>
                </a:avLst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Trapezoid 177">
                <a:extLst>
                  <a:ext uri="{FF2B5EF4-FFF2-40B4-BE49-F238E27FC236}">
                    <a16:creationId xmlns:a16="http://schemas.microsoft.com/office/drawing/2014/main" id="{2C189C54-620E-09E0-03E0-9770ADB31C4E}"/>
                  </a:ext>
                </a:extLst>
              </p:cNvPr>
              <p:cNvSpPr/>
              <p:nvPr/>
            </p:nvSpPr>
            <p:spPr>
              <a:xfrm rot="20718797">
                <a:off x="1930446" y="3753402"/>
                <a:ext cx="609002" cy="1485215"/>
              </a:xfrm>
              <a:prstGeom prst="trapezoid">
                <a:avLst>
                  <a:gd name="adj" fmla="val 28986"/>
                </a:avLst>
              </a:prstGeom>
              <a:solidFill>
                <a:srgbClr val="E1B96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4" name="Group 67">
              <a:extLst>
                <a:ext uri="{FF2B5EF4-FFF2-40B4-BE49-F238E27FC236}">
                  <a16:creationId xmlns:a16="http://schemas.microsoft.com/office/drawing/2014/main" id="{A3CE70C8-6525-4CAA-BBAB-E2F56D4F9512}"/>
                </a:ext>
              </a:extLst>
            </p:cNvPr>
            <p:cNvGrpSpPr/>
            <p:nvPr/>
          </p:nvGrpSpPr>
          <p:grpSpPr>
            <a:xfrm rot="21030224">
              <a:off x="9570451" y="2847040"/>
              <a:ext cx="889062" cy="1907952"/>
              <a:chOff x="1811035" y="3765056"/>
              <a:chExt cx="754619" cy="1619435"/>
            </a:xfrm>
          </p:grpSpPr>
          <p:sp>
            <p:nvSpPr>
              <p:cNvPr id="175" name="Trapezoid 174">
                <a:extLst>
                  <a:ext uri="{FF2B5EF4-FFF2-40B4-BE49-F238E27FC236}">
                    <a16:creationId xmlns:a16="http://schemas.microsoft.com/office/drawing/2014/main" id="{03D60E86-14DA-79A5-3295-EEAC60766B28}"/>
                  </a:ext>
                </a:extLst>
              </p:cNvPr>
              <p:cNvSpPr/>
              <p:nvPr/>
            </p:nvSpPr>
            <p:spPr>
              <a:xfrm rot="20665051">
                <a:off x="1811035" y="3806149"/>
                <a:ext cx="754619" cy="1578342"/>
              </a:xfrm>
              <a:prstGeom prst="trapezoid">
                <a:avLst>
                  <a:gd name="adj" fmla="val 37517"/>
                </a:avLst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Trapezoid 175">
                <a:extLst>
                  <a:ext uri="{FF2B5EF4-FFF2-40B4-BE49-F238E27FC236}">
                    <a16:creationId xmlns:a16="http://schemas.microsoft.com/office/drawing/2014/main" id="{AAB0FEC2-CC52-7B02-148E-E3534026E3BB}"/>
                  </a:ext>
                </a:extLst>
              </p:cNvPr>
              <p:cNvSpPr/>
              <p:nvPr/>
            </p:nvSpPr>
            <p:spPr>
              <a:xfrm rot="20718797">
                <a:off x="1844871" y="3765056"/>
                <a:ext cx="701077" cy="1486252"/>
              </a:xfrm>
              <a:prstGeom prst="trapezoid">
                <a:avLst>
                  <a:gd name="adj" fmla="val 28986"/>
                </a:avLst>
              </a:prstGeom>
              <a:solidFill>
                <a:srgbClr val="E1B96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5" name="Trapezoid 134">
              <a:extLst>
                <a:ext uri="{FF2B5EF4-FFF2-40B4-BE49-F238E27FC236}">
                  <a16:creationId xmlns:a16="http://schemas.microsoft.com/office/drawing/2014/main" id="{21E43962-52B1-0EAE-DCC0-09951FCE7AF2}"/>
                </a:ext>
              </a:extLst>
            </p:cNvPr>
            <p:cNvSpPr/>
            <p:nvPr/>
          </p:nvSpPr>
          <p:spPr>
            <a:xfrm>
              <a:off x="8673523" y="2874435"/>
              <a:ext cx="1677334" cy="2465714"/>
            </a:xfrm>
            <a:prstGeom prst="trapezoid">
              <a:avLst>
                <a:gd name="adj" fmla="val 29647"/>
              </a:avLst>
            </a:prstGeom>
            <a:solidFill>
              <a:srgbClr val="E1B96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Isosceles Triangle 135">
              <a:extLst>
                <a:ext uri="{FF2B5EF4-FFF2-40B4-BE49-F238E27FC236}">
                  <a16:creationId xmlns:a16="http://schemas.microsoft.com/office/drawing/2014/main" id="{9E2541F9-F60B-EF31-545E-0BE2BB176C54}"/>
                </a:ext>
              </a:extLst>
            </p:cNvPr>
            <p:cNvSpPr/>
            <p:nvPr/>
          </p:nvSpPr>
          <p:spPr>
            <a:xfrm rot="10800000">
              <a:off x="9289136" y="2772113"/>
              <a:ext cx="448879" cy="807981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Cloud 136">
              <a:extLst>
                <a:ext uri="{FF2B5EF4-FFF2-40B4-BE49-F238E27FC236}">
                  <a16:creationId xmlns:a16="http://schemas.microsoft.com/office/drawing/2014/main" id="{E1BAF597-63C4-B491-85E0-E46079BCE44F}"/>
                </a:ext>
              </a:extLst>
            </p:cNvPr>
            <p:cNvSpPr/>
            <p:nvPr/>
          </p:nvSpPr>
          <p:spPr>
            <a:xfrm rot="15924034">
              <a:off x="8951996" y="1588513"/>
              <a:ext cx="2029906" cy="904296"/>
            </a:xfrm>
            <a:prstGeom prst="cloud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AECE94AF-F347-DBE9-1849-CE525A44FCC7}"/>
                </a:ext>
              </a:extLst>
            </p:cNvPr>
            <p:cNvSpPr/>
            <p:nvPr/>
          </p:nvSpPr>
          <p:spPr>
            <a:xfrm>
              <a:off x="8896215" y="1494898"/>
              <a:ext cx="1167084" cy="164602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Cloud 138">
              <a:extLst>
                <a:ext uri="{FF2B5EF4-FFF2-40B4-BE49-F238E27FC236}">
                  <a16:creationId xmlns:a16="http://schemas.microsoft.com/office/drawing/2014/main" id="{8BF3FF4E-4BC0-B766-7259-3F099AF365F2}"/>
                </a:ext>
              </a:extLst>
            </p:cNvPr>
            <p:cNvSpPr/>
            <p:nvPr/>
          </p:nvSpPr>
          <p:spPr>
            <a:xfrm>
              <a:off x="8716664" y="986303"/>
              <a:ext cx="1526188" cy="718206"/>
            </a:xfrm>
            <a:prstGeom prst="cloud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49B172A0-4632-CD00-B237-8441003916D0}"/>
                </a:ext>
              </a:extLst>
            </p:cNvPr>
            <p:cNvSpPr/>
            <p:nvPr/>
          </p:nvSpPr>
          <p:spPr>
            <a:xfrm rot="20003796">
              <a:off x="8822306" y="1262105"/>
              <a:ext cx="897757" cy="283107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01FBC0B8-59FB-C00F-7CDA-7E7F59FA8641}"/>
                </a:ext>
              </a:extLst>
            </p:cNvPr>
            <p:cNvSpPr/>
            <p:nvPr/>
          </p:nvSpPr>
          <p:spPr>
            <a:xfrm rot="2856679">
              <a:off x="9637354" y="1309674"/>
              <a:ext cx="674755" cy="25366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ounded Rectangle 56">
              <a:extLst>
                <a:ext uri="{FF2B5EF4-FFF2-40B4-BE49-F238E27FC236}">
                  <a16:creationId xmlns:a16="http://schemas.microsoft.com/office/drawing/2014/main" id="{8BC44AD4-2A33-B72A-4624-9FFD8CD1484D}"/>
                </a:ext>
              </a:extLst>
            </p:cNvPr>
            <p:cNvSpPr/>
            <p:nvPr/>
          </p:nvSpPr>
          <p:spPr>
            <a:xfrm>
              <a:off x="8716664" y="1255630"/>
              <a:ext cx="1526188" cy="269327"/>
            </a:xfrm>
            <a:prstGeom prst="roundRect">
              <a:avLst/>
            </a:prstGeom>
            <a:solidFill>
              <a:srgbClr val="E1B96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3" name="Group 81">
              <a:extLst>
                <a:ext uri="{FF2B5EF4-FFF2-40B4-BE49-F238E27FC236}">
                  <a16:creationId xmlns:a16="http://schemas.microsoft.com/office/drawing/2014/main" id="{70A0AD72-5C85-65D3-0DBE-001E48B65A75}"/>
                </a:ext>
              </a:extLst>
            </p:cNvPr>
            <p:cNvGrpSpPr/>
            <p:nvPr/>
          </p:nvGrpSpPr>
          <p:grpSpPr>
            <a:xfrm>
              <a:off x="8706102" y="1303159"/>
              <a:ext cx="1542030" cy="184832"/>
              <a:chOff x="5576342" y="299803"/>
              <a:chExt cx="3728801" cy="1069299"/>
            </a:xfrm>
          </p:grpSpPr>
          <p:grpSp>
            <p:nvGrpSpPr>
              <p:cNvPr id="160" name="Group 14">
                <a:extLst>
                  <a:ext uri="{FF2B5EF4-FFF2-40B4-BE49-F238E27FC236}">
                    <a16:creationId xmlns:a16="http://schemas.microsoft.com/office/drawing/2014/main" id="{3440A023-8985-EBFD-033E-D60662370504}"/>
                  </a:ext>
                </a:extLst>
              </p:cNvPr>
              <p:cNvGrpSpPr/>
              <p:nvPr/>
            </p:nvGrpSpPr>
            <p:grpSpPr>
              <a:xfrm>
                <a:off x="5576342" y="299803"/>
                <a:ext cx="1304143" cy="1064302"/>
                <a:chOff x="5861535" y="315726"/>
                <a:chExt cx="1078476" cy="998095"/>
              </a:xfrm>
            </p:grpSpPr>
            <p:sp>
              <p:nvSpPr>
                <p:cNvPr id="171" name="Hexagon 10">
                  <a:extLst>
                    <a:ext uri="{FF2B5EF4-FFF2-40B4-BE49-F238E27FC236}">
                      <a16:creationId xmlns:a16="http://schemas.microsoft.com/office/drawing/2014/main" id="{8FEC8E97-F211-10BF-C4C1-29A64DB0EFFB}"/>
                    </a:ext>
                  </a:extLst>
                </p:cNvPr>
                <p:cNvSpPr/>
                <p:nvPr/>
              </p:nvSpPr>
              <p:spPr>
                <a:xfrm>
                  <a:off x="5861535" y="315726"/>
                  <a:ext cx="1078476" cy="998095"/>
                </a:xfrm>
                <a:prstGeom prst="hexagon">
                  <a:avLst/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2" name="Chevron 11">
                  <a:extLst>
                    <a:ext uri="{FF2B5EF4-FFF2-40B4-BE49-F238E27FC236}">
                      <a16:creationId xmlns:a16="http://schemas.microsoft.com/office/drawing/2014/main" id="{DB1DB17B-DEE2-92CC-6E5D-79DC6F773BFC}"/>
                    </a:ext>
                  </a:extLst>
                </p:cNvPr>
                <p:cNvSpPr/>
                <p:nvPr/>
              </p:nvSpPr>
              <p:spPr>
                <a:xfrm>
                  <a:off x="6400800" y="457200"/>
                  <a:ext cx="457200" cy="762000"/>
                </a:xfrm>
                <a:prstGeom prst="chevron">
                  <a:avLst/>
                </a:prstGeom>
                <a:solidFill>
                  <a:schemeClr val="accent2">
                    <a:lumMod val="7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3" name="Chevron 12">
                  <a:extLst>
                    <a:ext uri="{FF2B5EF4-FFF2-40B4-BE49-F238E27FC236}">
                      <a16:creationId xmlns:a16="http://schemas.microsoft.com/office/drawing/2014/main" id="{98A20469-32DE-3791-5E28-15F52D5D716E}"/>
                    </a:ext>
                  </a:extLst>
                </p:cNvPr>
                <p:cNvSpPr/>
                <p:nvPr/>
              </p:nvSpPr>
              <p:spPr>
                <a:xfrm flipH="1">
                  <a:off x="5943600" y="457200"/>
                  <a:ext cx="457200" cy="762000"/>
                </a:xfrm>
                <a:prstGeom prst="chevron">
                  <a:avLst/>
                </a:prstGeom>
                <a:solidFill>
                  <a:schemeClr val="accent2">
                    <a:lumMod val="7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4" name="Oval 13">
                  <a:extLst>
                    <a:ext uri="{FF2B5EF4-FFF2-40B4-BE49-F238E27FC236}">
                      <a16:creationId xmlns:a16="http://schemas.microsoft.com/office/drawing/2014/main" id="{FE5FBB43-AE16-949E-325A-9300A238CB6B}"/>
                    </a:ext>
                  </a:extLst>
                </p:cNvPr>
                <p:cNvSpPr/>
                <p:nvPr/>
              </p:nvSpPr>
              <p:spPr>
                <a:xfrm>
                  <a:off x="6248398" y="665831"/>
                  <a:ext cx="304800" cy="381000"/>
                </a:xfrm>
                <a:prstGeom prst="ellipse">
                  <a:avLst/>
                </a:prstGeom>
                <a:solidFill>
                  <a:srgbClr val="92D05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1" name="Group 15">
                <a:extLst>
                  <a:ext uri="{FF2B5EF4-FFF2-40B4-BE49-F238E27FC236}">
                    <a16:creationId xmlns:a16="http://schemas.microsoft.com/office/drawing/2014/main" id="{9C03A693-9C2B-9233-BE6B-C7FB2840FAD1}"/>
                  </a:ext>
                </a:extLst>
              </p:cNvPr>
              <p:cNvGrpSpPr/>
              <p:nvPr/>
            </p:nvGrpSpPr>
            <p:grpSpPr>
              <a:xfrm>
                <a:off x="6781800" y="304800"/>
                <a:ext cx="1304143" cy="1064302"/>
                <a:chOff x="5861535" y="315726"/>
                <a:chExt cx="1078476" cy="998095"/>
              </a:xfrm>
            </p:grpSpPr>
            <p:sp>
              <p:nvSpPr>
                <p:cNvPr id="167" name="Hexagon 166">
                  <a:extLst>
                    <a:ext uri="{FF2B5EF4-FFF2-40B4-BE49-F238E27FC236}">
                      <a16:creationId xmlns:a16="http://schemas.microsoft.com/office/drawing/2014/main" id="{E0BC0384-B2FA-F99E-1040-220E18F98E7A}"/>
                    </a:ext>
                  </a:extLst>
                </p:cNvPr>
                <p:cNvSpPr/>
                <p:nvPr/>
              </p:nvSpPr>
              <p:spPr>
                <a:xfrm>
                  <a:off x="5861535" y="315726"/>
                  <a:ext cx="1078476" cy="998095"/>
                </a:xfrm>
                <a:prstGeom prst="hexagon">
                  <a:avLst/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8" name="Chevron 66">
                  <a:extLst>
                    <a:ext uri="{FF2B5EF4-FFF2-40B4-BE49-F238E27FC236}">
                      <a16:creationId xmlns:a16="http://schemas.microsoft.com/office/drawing/2014/main" id="{746CEE1B-4CE2-4990-545F-0C8A3D48273F}"/>
                    </a:ext>
                  </a:extLst>
                </p:cNvPr>
                <p:cNvSpPr/>
                <p:nvPr/>
              </p:nvSpPr>
              <p:spPr>
                <a:xfrm>
                  <a:off x="6400800" y="457200"/>
                  <a:ext cx="457200" cy="762000"/>
                </a:xfrm>
                <a:prstGeom prst="chevron">
                  <a:avLst/>
                </a:prstGeom>
                <a:solidFill>
                  <a:schemeClr val="accent2">
                    <a:lumMod val="7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9" name="Chevron 67">
                  <a:extLst>
                    <a:ext uri="{FF2B5EF4-FFF2-40B4-BE49-F238E27FC236}">
                      <a16:creationId xmlns:a16="http://schemas.microsoft.com/office/drawing/2014/main" id="{A47A59FB-6511-C462-0C66-B1FCFA30A3B5}"/>
                    </a:ext>
                  </a:extLst>
                </p:cNvPr>
                <p:cNvSpPr/>
                <p:nvPr/>
              </p:nvSpPr>
              <p:spPr>
                <a:xfrm flipH="1">
                  <a:off x="5943600" y="457200"/>
                  <a:ext cx="457200" cy="762000"/>
                </a:xfrm>
                <a:prstGeom prst="chevron">
                  <a:avLst/>
                </a:prstGeom>
                <a:solidFill>
                  <a:schemeClr val="accent2">
                    <a:lumMod val="7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0" name="Oval 169">
                  <a:extLst>
                    <a:ext uri="{FF2B5EF4-FFF2-40B4-BE49-F238E27FC236}">
                      <a16:creationId xmlns:a16="http://schemas.microsoft.com/office/drawing/2014/main" id="{1C5D9D00-DCEA-7822-0D84-6AD3289D9D35}"/>
                    </a:ext>
                  </a:extLst>
                </p:cNvPr>
                <p:cNvSpPr/>
                <p:nvPr/>
              </p:nvSpPr>
              <p:spPr>
                <a:xfrm>
                  <a:off x="6248398" y="665831"/>
                  <a:ext cx="304800" cy="381000"/>
                </a:xfrm>
                <a:prstGeom prst="ellipse">
                  <a:avLst/>
                </a:prstGeom>
                <a:solidFill>
                  <a:srgbClr val="92D05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2" name="Group 20">
                <a:extLst>
                  <a:ext uri="{FF2B5EF4-FFF2-40B4-BE49-F238E27FC236}">
                    <a16:creationId xmlns:a16="http://schemas.microsoft.com/office/drawing/2014/main" id="{38014C81-D889-01CD-3F5A-0D7E0B198E51}"/>
                  </a:ext>
                </a:extLst>
              </p:cNvPr>
              <p:cNvGrpSpPr/>
              <p:nvPr/>
            </p:nvGrpSpPr>
            <p:grpSpPr>
              <a:xfrm>
                <a:off x="8001000" y="304800"/>
                <a:ext cx="1304143" cy="1064302"/>
                <a:chOff x="5861535" y="315726"/>
                <a:chExt cx="1078476" cy="998095"/>
              </a:xfrm>
            </p:grpSpPr>
            <p:sp>
              <p:nvSpPr>
                <p:cNvPr id="163" name="Hexagon 162">
                  <a:extLst>
                    <a:ext uri="{FF2B5EF4-FFF2-40B4-BE49-F238E27FC236}">
                      <a16:creationId xmlns:a16="http://schemas.microsoft.com/office/drawing/2014/main" id="{8BB9FB2C-97CE-62BC-438A-45AACA3B8AC8}"/>
                    </a:ext>
                  </a:extLst>
                </p:cNvPr>
                <p:cNvSpPr/>
                <p:nvPr/>
              </p:nvSpPr>
              <p:spPr>
                <a:xfrm>
                  <a:off x="5861535" y="315726"/>
                  <a:ext cx="1078476" cy="998095"/>
                </a:xfrm>
                <a:prstGeom prst="hexagon">
                  <a:avLst/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Chevron 62">
                  <a:extLst>
                    <a:ext uri="{FF2B5EF4-FFF2-40B4-BE49-F238E27FC236}">
                      <a16:creationId xmlns:a16="http://schemas.microsoft.com/office/drawing/2014/main" id="{707CFCE6-75D9-F74E-0E7B-CE0B05F1BD90}"/>
                    </a:ext>
                  </a:extLst>
                </p:cNvPr>
                <p:cNvSpPr/>
                <p:nvPr/>
              </p:nvSpPr>
              <p:spPr>
                <a:xfrm>
                  <a:off x="6400800" y="457200"/>
                  <a:ext cx="457200" cy="762000"/>
                </a:xfrm>
                <a:prstGeom prst="chevron">
                  <a:avLst/>
                </a:prstGeom>
                <a:solidFill>
                  <a:schemeClr val="accent2">
                    <a:lumMod val="7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5" name="Chevron 63">
                  <a:extLst>
                    <a:ext uri="{FF2B5EF4-FFF2-40B4-BE49-F238E27FC236}">
                      <a16:creationId xmlns:a16="http://schemas.microsoft.com/office/drawing/2014/main" id="{3E8AFD2F-4D51-3A47-593A-D182F1FEF016}"/>
                    </a:ext>
                  </a:extLst>
                </p:cNvPr>
                <p:cNvSpPr/>
                <p:nvPr/>
              </p:nvSpPr>
              <p:spPr>
                <a:xfrm flipH="1">
                  <a:off x="5943600" y="457200"/>
                  <a:ext cx="457200" cy="762000"/>
                </a:xfrm>
                <a:prstGeom prst="chevron">
                  <a:avLst/>
                </a:prstGeom>
                <a:solidFill>
                  <a:schemeClr val="accent2">
                    <a:lumMod val="7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6" name="Oval 165">
                  <a:extLst>
                    <a:ext uri="{FF2B5EF4-FFF2-40B4-BE49-F238E27FC236}">
                      <a16:creationId xmlns:a16="http://schemas.microsoft.com/office/drawing/2014/main" id="{01708B81-F542-D992-E53A-D872DD28A3F5}"/>
                    </a:ext>
                  </a:extLst>
                </p:cNvPr>
                <p:cNvSpPr/>
                <p:nvPr/>
              </p:nvSpPr>
              <p:spPr>
                <a:xfrm>
                  <a:off x="6248398" y="665831"/>
                  <a:ext cx="304800" cy="381000"/>
                </a:xfrm>
                <a:prstGeom prst="ellipse">
                  <a:avLst/>
                </a:prstGeom>
                <a:solidFill>
                  <a:srgbClr val="92D05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44" name="Group 81">
              <a:extLst>
                <a:ext uri="{FF2B5EF4-FFF2-40B4-BE49-F238E27FC236}">
                  <a16:creationId xmlns:a16="http://schemas.microsoft.com/office/drawing/2014/main" id="{A227D77B-2A4E-3BCA-4376-3D2AC5FAAE30}"/>
                </a:ext>
              </a:extLst>
            </p:cNvPr>
            <p:cNvGrpSpPr/>
            <p:nvPr/>
          </p:nvGrpSpPr>
          <p:grpSpPr>
            <a:xfrm>
              <a:off x="8776631" y="5130687"/>
              <a:ext cx="1542030" cy="184832"/>
              <a:chOff x="5576342" y="299803"/>
              <a:chExt cx="3728801" cy="1069299"/>
            </a:xfrm>
          </p:grpSpPr>
          <p:grpSp>
            <p:nvGrpSpPr>
              <p:cNvPr id="145" name="Group 14">
                <a:extLst>
                  <a:ext uri="{FF2B5EF4-FFF2-40B4-BE49-F238E27FC236}">
                    <a16:creationId xmlns:a16="http://schemas.microsoft.com/office/drawing/2014/main" id="{A7C0C56D-C2BB-5A6F-85DB-CD4C9F46C3A2}"/>
                  </a:ext>
                </a:extLst>
              </p:cNvPr>
              <p:cNvGrpSpPr/>
              <p:nvPr/>
            </p:nvGrpSpPr>
            <p:grpSpPr>
              <a:xfrm>
                <a:off x="5576342" y="299803"/>
                <a:ext cx="1304143" cy="1064302"/>
                <a:chOff x="5861535" y="315726"/>
                <a:chExt cx="1078476" cy="998095"/>
              </a:xfrm>
            </p:grpSpPr>
            <p:sp>
              <p:nvSpPr>
                <p:cNvPr id="156" name="Hexagon 10">
                  <a:extLst>
                    <a:ext uri="{FF2B5EF4-FFF2-40B4-BE49-F238E27FC236}">
                      <a16:creationId xmlns:a16="http://schemas.microsoft.com/office/drawing/2014/main" id="{CFD61DF3-BC5C-FBFA-87A8-9B86124AF3E0}"/>
                    </a:ext>
                  </a:extLst>
                </p:cNvPr>
                <p:cNvSpPr/>
                <p:nvPr/>
              </p:nvSpPr>
              <p:spPr>
                <a:xfrm>
                  <a:off x="5861535" y="315726"/>
                  <a:ext cx="1078476" cy="998095"/>
                </a:xfrm>
                <a:prstGeom prst="hexagon">
                  <a:avLst/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7" name="Chevron 11">
                  <a:extLst>
                    <a:ext uri="{FF2B5EF4-FFF2-40B4-BE49-F238E27FC236}">
                      <a16:creationId xmlns:a16="http://schemas.microsoft.com/office/drawing/2014/main" id="{B07BD18E-5257-5A07-8AD7-9EBE8E13FB96}"/>
                    </a:ext>
                  </a:extLst>
                </p:cNvPr>
                <p:cNvSpPr/>
                <p:nvPr/>
              </p:nvSpPr>
              <p:spPr>
                <a:xfrm>
                  <a:off x="6400800" y="457200"/>
                  <a:ext cx="457200" cy="762000"/>
                </a:xfrm>
                <a:prstGeom prst="chevron">
                  <a:avLst/>
                </a:prstGeom>
                <a:solidFill>
                  <a:schemeClr val="accent2">
                    <a:lumMod val="7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8" name="Chevron 12">
                  <a:extLst>
                    <a:ext uri="{FF2B5EF4-FFF2-40B4-BE49-F238E27FC236}">
                      <a16:creationId xmlns:a16="http://schemas.microsoft.com/office/drawing/2014/main" id="{7F7C2C69-2BF0-556E-0ABE-4498EB9CD9ED}"/>
                    </a:ext>
                  </a:extLst>
                </p:cNvPr>
                <p:cNvSpPr/>
                <p:nvPr/>
              </p:nvSpPr>
              <p:spPr>
                <a:xfrm flipH="1">
                  <a:off x="5943600" y="457200"/>
                  <a:ext cx="457200" cy="762000"/>
                </a:xfrm>
                <a:prstGeom prst="chevron">
                  <a:avLst/>
                </a:prstGeom>
                <a:solidFill>
                  <a:schemeClr val="accent2">
                    <a:lumMod val="7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9" name="Oval 13">
                  <a:extLst>
                    <a:ext uri="{FF2B5EF4-FFF2-40B4-BE49-F238E27FC236}">
                      <a16:creationId xmlns:a16="http://schemas.microsoft.com/office/drawing/2014/main" id="{8532853B-5AAD-B03F-7D6D-C440FDC39A92}"/>
                    </a:ext>
                  </a:extLst>
                </p:cNvPr>
                <p:cNvSpPr/>
                <p:nvPr/>
              </p:nvSpPr>
              <p:spPr>
                <a:xfrm>
                  <a:off x="6248398" y="665831"/>
                  <a:ext cx="304800" cy="381000"/>
                </a:xfrm>
                <a:prstGeom prst="ellipse">
                  <a:avLst/>
                </a:prstGeom>
                <a:solidFill>
                  <a:srgbClr val="92D05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6" name="Group 15">
                <a:extLst>
                  <a:ext uri="{FF2B5EF4-FFF2-40B4-BE49-F238E27FC236}">
                    <a16:creationId xmlns:a16="http://schemas.microsoft.com/office/drawing/2014/main" id="{3E4E5A6F-1C3A-E874-B73E-0F9A58335350}"/>
                  </a:ext>
                </a:extLst>
              </p:cNvPr>
              <p:cNvGrpSpPr/>
              <p:nvPr/>
            </p:nvGrpSpPr>
            <p:grpSpPr>
              <a:xfrm>
                <a:off x="6781800" y="304800"/>
                <a:ext cx="1304143" cy="1064302"/>
                <a:chOff x="5861535" y="315726"/>
                <a:chExt cx="1078476" cy="998095"/>
              </a:xfrm>
            </p:grpSpPr>
            <p:sp>
              <p:nvSpPr>
                <p:cNvPr id="152" name="Hexagon 151">
                  <a:extLst>
                    <a:ext uri="{FF2B5EF4-FFF2-40B4-BE49-F238E27FC236}">
                      <a16:creationId xmlns:a16="http://schemas.microsoft.com/office/drawing/2014/main" id="{583A06DE-6157-E3AE-DF16-CC259CAB6618}"/>
                    </a:ext>
                  </a:extLst>
                </p:cNvPr>
                <p:cNvSpPr/>
                <p:nvPr/>
              </p:nvSpPr>
              <p:spPr>
                <a:xfrm>
                  <a:off x="5861535" y="315726"/>
                  <a:ext cx="1078476" cy="998095"/>
                </a:xfrm>
                <a:prstGeom prst="hexagon">
                  <a:avLst/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Chevron 66">
                  <a:extLst>
                    <a:ext uri="{FF2B5EF4-FFF2-40B4-BE49-F238E27FC236}">
                      <a16:creationId xmlns:a16="http://schemas.microsoft.com/office/drawing/2014/main" id="{F9D2F0DD-5A20-0BED-324B-B04EEDD1D37C}"/>
                    </a:ext>
                  </a:extLst>
                </p:cNvPr>
                <p:cNvSpPr/>
                <p:nvPr/>
              </p:nvSpPr>
              <p:spPr>
                <a:xfrm>
                  <a:off x="6400800" y="457200"/>
                  <a:ext cx="457200" cy="762000"/>
                </a:xfrm>
                <a:prstGeom prst="chevron">
                  <a:avLst/>
                </a:prstGeom>
                <a:solidFill>
                  <a:schemeClr val="accent2">
                    <a:lumMod val="7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4" name="Chevron 67">
                  <a:extLst>
                    <a:ext uri="{FF2B5EF4-FFF2-40B4-BE49-F238E27FC236}">
                      <a16:creationId xmlns:a16="http://schemas.microsoft.com/office/drawing/2014/main" id="{55032B12-FC6A-E2B1-02D3-E5976E5A384F}"/>
                    </a:ext>
                  </a:extLst>
                </p:cNvPr>
                <p:cNvSpPr/>
                <p:nvPr/>
              </p:nvSpPr>
              <p:spPr>
                <a:xfrm flipH="1">
                  <a:off x="5943600" y="457200"/>
                  <a:ext cx="457200" cy="762000"/>
                </a:xfrm>
                <a:prstGeom prst="chevron">
                  <a:avLst/>
                </a:prstGeom>
                <a:solidFill>
                  <a:schemeClr val="accent2">
                    <a:lumMod val="7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5" name="Oval 154">
                  <a:extLst>
                    <a:ext uri="{FF2B5EF4-FFF2-40B4-BE49-F238E27FC236}">
                      <a16:creationId xmlns:a16="http://schemas.microsoft.com/office/drawing/2014/main" id="{3AA3F6A3-4DE6-C958-D38A-B099441F8FCA}"/>
                    </a:ext>
                  </a:extLst>
                </p:cNvPr>
                <p:cNvSpPr/>
                <p:nvPr/>
              </p:nvSpPr>
              <p:spPr>
                <a:xfrm>
                  <a:off x="6248398" y="665831"/>
                  <a:ext cx="304800" cy="381000"/>
                </a:xfrm>
                <a:prstGeom prst="ellipse">
                  <a:avLst/>
                </a:prstGeom>
                <a:solidFill>
                  <a:srgbClr val="92D05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7" name="Group 20">
                <a:extLst>
                  <a:ext uri="{FF2B5EF4-FFF2-40B4-BE49-F238E27FC236}">
                    <a16:creationId xmlns:a16="http://schemas.microsoft.com/office/drawing/2014/main" id="{31FE7B41-9E48-598F-2384-FFF0B43EEAB5}"/>
                  </a:ext>
                </a:extLst>
              </p:cNvPr>
              <p:cNvGrpSpPr/>
              <p:nvPr/>
            </p:nvGrpSpPr>
            <p:grpSpPr>
              <a:xfrm>
                <a:off x="8001000" y="304800"/>
                <a:ext cx="1304143" cy="1064302"/>
                <a:chOff x="5861535" y="315726"/>
                <a:chExt cx="1078476" cy="998095"/>
              </a:xfrm>
            </p:grpSpPr>
            <p:sp>
              <p:nvSpPr>
                <p:cNvPr id="148" name="Hexagon 147">
                  <a:extLst>
                    <a:ext uri="{FF2B5EF4-FFF2-40B4-BE49-F238E27FC236}">
                      <a16:creationId xmlns:a16="http://schemas.microsoft.com/office/drawing/2014/main" id="{272188F8-52DA-0B8D-33B1-3C1D4BBA8865}"/>
                    </a:ext>
                  </a:extLst>
                </p:cNvPr>
                <p:cNvSpPr/>
                <p:nvPr/>
              </p:nvSpPr>
              <p:spPr>
                <a:xfrm>
                  <a:off x="5861535" y="315726"/>
                  <a:ext cx="1078476" cy="998095"/>
                </a:xfrm>
                <a:prstGeom prst="hexagon">
                  <a:avLst/>
                </a:prstGeom>
                <a:solidFill>
                  <a:srgbClr val="FFC0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" name="Chevron 62">
                  <a:extLst>
                    <a:ext uri="{FF2B5EF4-FFF2-40B4-BE49-F238E27FC236}">
                      <a16:creationId xmlns:a16="http://schemas.microsoft.com/office/drawing/2014/main" id="{ACB3BAE3-F510-9637-EEC8-DCFCAA7C9C43}"/>
                    </a:ext>
                  </a:extLst>
                </p:cNvPr>
                <p:cNvSpPr/>
                <p:nvPr/>
              </p:nvSpPr>
              <p:spPr>
                <a:xfrm>
                  <a:off x="6400800" y="457200"/>
                  <a:ext cx="457200" cy="762000"/>
                </a:xfrm>
                <a:prstGeom prst="chevron">
                  <a:avLst/>
                </a:prstGeom>
                <a:solidFill>
                  <a:schemeClr val="accent2">
                    <a:lumMod val="7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0" name="Chevron 63">
                  <a:extLst>
                    <a:ext uri="{FF2B5EF4-FFF2-40B4-BE49-F238E27FC236}">
                      <a16:creationId xmlns:a16="http://schemas.microsoft.com/office/drawing/2014/main" id="{E2448AB5-011C-F419-878F-EDC2349495E7}"/>
                    </a:ext>
                  </a:extLst>
                </p:cNvPr>
                <p:cNvSpPr/>
                <p:nvPr/>
              </p:nvSpPr>
              <p:spPr>
                <a:xfrm flipH="1">
                  <a:off x="5943600" y="457200"/>
                  <a:ext cx="457200" cy="762000"/>
                </a:xfrm>
                <a:prstGeom prst="chevron">
                  <a:avLst/>
                </a:prstGeom>
                <a:solidFill>
                  <a:schemeClr val="accent2">
                    <a:lumMod val="7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1" name="Oval 150">
                  <a:extLst>
                    <a:ext uri="{FF2B5EF4-FFF2-40B4-BE49-F238E27FC236}">
                      <a16:creationId xmlns:a16="http://schemas.microsoft.com/office/drawing/2014/main" id="{FB809BC7-7BC6-A2DA-BF2F-BD7E7EA6ACA9}"/>
                    </a:ext>
                  </a:extLst>
                </p:cNvPr>
                <p:cNvSpPr/>
                <p:nvPr/>
              </p:nvSpPr>
              <p:spPr>
                <a:xfrm>
                  <a:off x="6248398" y="665831"/>
                  <a:ext cx="304800" cy="381000"/>
                </a:xfrm>
                <a:prstGeom prst="ellipse">
                  <a:avLst/>
                </a:prstGeom>
                <a:solidFill>
                  <a:srgbClr val="92D05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180" name="TextBox 179">
            <a:extLst>
              <a:ext uri="{FF2B5EF4-FFF2-40B4-BE49-F238E27FC236}">
                <a16:creationId xmlns:a16="http://schemas.microsoft.com/office/drawing/2014/main" id="{CE74F17B-D051-947F-BADB-47DEFD9F709D}"/>
              </a:ext>
            </a:extLst>
          </p:cNvPr>
          <p:cNvSpPr txBox="1"/>
          <p:nvPr/>
        </p:nvSpPr>
        <p:spPr>
          <a:xfrm>
            <a:off x="8652925" y="182306"/>
            <a:ext cx="290990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Daniel</a:t>
            </a:r>
          </a:p>
          <a:p>
            <a:r>
              <a:rPr lang="en-US" sz="1100" dirty="0"/>
              <a:t>Daniel 1:7; 2:45,35; D&amp;C 65:2, 116:1, 138:44</a:t>
            </a:r>
          </a:p>
        </p:txBody>
      </p:sp>
    </p:spTree>
    <p:extLst>
      <p:ext uri="{BB962C8B-B14F-4D97-AF65-F5344CB8AC3E}">
        <p14:creationId xmlns:p14="http://schemas.microsoft.com/office/powerpoint/2010/main" val="158725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A04CE45-2932-8355-A68C-7B143CF02D3B}"/>
              </a:ext>
            </a:extLst>
          </p:cNvPr>
          <p:cNvGrpSpPr/>
          <p:nvPr/>
        </p:nvGrpSpPr>
        <p:grpSpPr>
          <a:xfrm>
            <a:off x="520117" y="178516"/>
            <a:ext cx="729843" cy="769441"/>
            <a:chOff x="520117" y="178516"/>
            <a:chExt cx="729843" cy="769441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003E36CA-B2CC-FBAC-341F-7D1AF19DB0D6}"/>
                </a:ext>
              </a:extLst>
            </p:cNvPr>
            <p:cNvSpPr/>
            <p:nvPr/>
          </p:nvSpPr>
          <p:spPr>
            <a:xfrm>
              <a:off x="520117" y="218114"/>
              <a:ext cx="729843" cy="7298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EA0137B-6114-2678-F4A4-8C20E5D21F32}"/>
                </a:ext>
              </a:extLst>
            </p:cNvPr>
            <p:cNvSpPr txBox="1"/>
            <p:nvPr/>
          </p:nvSpPr>
          <p:spPr>
            <a:xfrm>
              <a:off x="629173" y="178516"/>
              <a:ext cx="25167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Abadi" panose="020B0604020104020204" pitchFamily="34" charset="0"/>
                </a:rPr>
                <a:t>D</a:t>
              </a:r>
            </a:p>
          </p:txBody>
        </p: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4659554E-C415-A169-A7C4-EC8E5AFC5224}"/>
              </a:ext>
            </a:extLst>
          </p:cNvPr>
          <p:cNvSpPr txBox="1"/>
          <p:nvPr/>
        </p:nvSpPr>
        <p:spPr>
          <a:xfrm>
            <a:off x="1338921" y="302449"/>
            <a:ext cx="255864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Asa Dobbs</a:t>
            </a:r>
          </a:p>
          <a:p>
            <a:r>
              <a:rPr lang="en-US" sz="1100" dirty="0"/>
              <a:t>D&amp;C 75:15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FF22AE2-9D3B-CC08-041B-4576E3FE058C}"/>
              </a:ext>
            </a:extLst>
          </p:cNvPr>
          <p:cNvSpPr txBox="1"/>
          <p:nvPr/>
        </p:nvSpPr>
        <p:spPr>
          <a:xfrm>
            <a:off x="4004555" y="341798"/>
            <a:ext cx="255864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David Dort</a:t>
            </a:r>
          </a:p>
          <a:p>
            <a:r>
              <a:rPr lang="en-US" sz="1100" dirty="0"/>
              <a:t>D&amp;C 124:131-132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4D40DB5-3800-A73B-88FC-1A9455B444BE}"/>
              </a:ext>
            </a:extLst>
          </p:cNvPr>
          <p:cNvGrpSpPr/>
          <p:nvPr/>
        </p:nvGrpSpPr>
        <p:grpSpPr>
          <a:xfrm>
            <a:off x="605613" y="987758"/>
            <a:ext cx="2256247" cy="5704316"/>
            <a:chOff x="624766" y="835311"/>
            <a:chExt cx="2256247" cy="5704316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9DD1959-B04F-496A-75D8-37A58890A0BB}"/>
                </a:ext>
              </a:extLst>
            </p:cNvPr>
            <p:cNvSpPr/>
            <p:nvPr/>
          </p:nvSpPr>
          <p:spPr>
            <a:xfrm rot="3216779" flipH="1">
              <a:off x="1088027" y="5982027"/>
              <a:ext cx="457311" cy="657890"/>
            </a:xfrm>
            <a:custGeom>
              <a:avLst/>
              <a:gdLst>
                <a:gd name="connsiteX0" fmla="*/ 323943 w 457311"/>
                <a:gd name="connsiteY0" fmla="*/ 24621 h 657890"/>
                <a:gd name="connsiteX1" fmla="*/ 457251 w 457311"/>
                <a:gd name="connsiteY1" fmla="*/ 325751 h 657890"/>
                <a:gd name="connsiteX2" fmla="*/ 251490 w 457311"/>
                <a:gd name="connsiteY2" fmla="*/ 657875 h 657890"/>
                <a:gd name="connsiteX3" fmla="*/ 41045 w 457311"/>
                <a:gd name="connsiteY3" fmla="*/ 398365 h 657890"/>
                <a:gd name="connsiteX4" fmla="*/ 39139 w 457311"/>
                <a:gd name="connsiteY4" fmla="*/ 374483 h 657890"/>
                <a:gd name="connsiteX5" fmla="*/ 0 w 457311"/>
                <a:gd name="connsiteY5" fmla="*/ 374483 h 657890"/>
                <a:gd name="connsiteX6" fmla="*/ 0 w 457311"/>
                <a:gd name="connsiteY6" fmla="*/ 81086 h 657890"/>
                <a:gd name="connsiteX7" fmla="*/ 101895 w 457311"/>
                <a:gd name="connsiteY7" fmla="*/ 81086 h 657890"/>
                <a:gd name="connsiteX8" fmla="*/ 101895 w 457311"/>
                <a:gd name="connsiteY8" fmla="*/ 88070 h 657890"/>
                <a:gd name="connsiteX9" fmla="*/ 124541 w 457311"/>
                <a:gd name="connsiteY9" fmla="*/ 57977 h 657890"/>
                <a:gd name="connsiteX10" fmla="*/ 241520 w 457311"/>
                <a:gd name="connsiteY10" fmla="*/ 15 h 657890"/>
                <a:gd name="connsiteX11" fmla="*/ 323943 w 457311"/>
                <a:gd name="connsiteY11" fmla="*/ 24621 h 657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57311" h="657890">
                  <a:moveTo>
                    <a:pt x="323943" y="24621"/>
                  </a:moveTo>
                  <a:cubicBezTo>
                    <a:pt x="400340" y="73409"/>
                    <a:pt x="455186" y="189504"/>
                    <a:pt x="457251" y="325751"/>
                  </a:cubicBezTo>
                  <a:cubicBezTo>
                    <a:pt x="460003" y="507415"/>
                    <a:pt x="367881" y="656111"/>
                    <a:pt x="251490" y="657875"/>
                  </a:cubicBezTo>
                  <a:cubicBezTo>
                    <a:pt x="149647" y="659419"/>
                    <a:pt x="62968" y="547955"/>
                    <a:pt x="41045" y="398365"/>
                  </a:cubicBezTo>
                  <a:lnTo>
                    <a:pt x="39139" y="374483"/>
                  </a:lnTo>
                  <a:lnTo>
                    <a:pt x="0" y="374483"/>
                  </a:lnTo>
                  <a:lnTo>
                    <a:pt x="0" y="81086"/>
                  </a:lnTo>
                  <a:lnTo>
                    <a:pt x="101895" y="81086"/>
                  </a:lnTo>
                  <a:lnTo>
                    <a:pt x="101895" y="88070"/>
                  </a:lnTo>
                  <a:lnTo>
                    <a:pt x="124541" y="57977"/>
                  </a:lnTo>
                  <a:cubicBezTo>
                    <a:pt x="157639" y="22001"/>
                    <a:pt x="197873" y="677"/>
                    <a:pt x="241520" y="15"/>
                  </a:cubicBezTo>
                  <a:cubicBezTo>
                    <a:pt x="270618" y="-426"/>
                    <a:pt x="298478" y="8358"/>
                    <a:pt x="323943" y="24621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71757869-90E4-FCAE-84DB-740908848F7E}"/>
                </a:ext>
              </a:extLst>
            </p:cNvPr>
            <p:cNvSpPr/>
            <p:nvPr/>
          </p:nvSpPr>
          <p:spPr>
            <a:xfrm rot="18383221">
              <a:off x="1893124" y="5947383"/>
              <a:ext cx="457311" cy="657890"/>
            </a:xfrm>
            <a:custGeom>
              <a:avLst/>
              <a:gdLst>
                <a:gd name="connsiteX0" fmla="*/ 323943 w 457311"/>
                <a:gd name="connsiteY0" fmla="*/ 24621 h 657890"/>
                <a:gd name="connsiteX1" fmla="*/ 457251 w 457311"/>
                <a:gd name="connsiteY1" fmla="*/ 325751 h 657890"/>
                <a:gd name="connsiteX2" fmla="*/ 251490 w 457311"/>
                <a:gd name="connsiteY2" fmla="*/ 657875 h 657890"/>
                <a:gd name="connsiteX3" fmla="*/ 41045 w 457311"/>
                <a:gd name="connsiteY3" fmla="*/ 398365 h 657890"/>
                <a:gd name="connsiteX4" fmla="*/ 39139 w 457311"/>
                <a:gd name="connsiteY4" fmla="*/ 374483 h 657890"/>
                <a:gd name="connsiteX5" fmla="*/ 0 w 457311"/>
                <a:gd name="connsiteY5" fmla="*/ 374483 h 657890"/>
                <a:gd name="connsiteX6" fmla="*/ 0 w 457311"/>
                <a:gd name="connsiteY6" fmla="*/ 81086 h 657890"/>
                <a:gd name="connsiteX7" fmla="*/ 101895 w 457311"/>
                <a:gd name="connsiteY7" fmla="*/ 81086 h 657890"/>
                <a:gd name="connsiteX8" fmla="*/ 101895 w 457311"/>
                <a:gd name="connsiteY8" fmla="*/ 88070 h 657890"/>
                <a:gd name="connsiteX9" fmla="*/ 124541 w 457311"/>
                <a:gd name="connsiteY9" fmla="*/ 57977 h 657890"/>
                <a:gd name="connsiteX10" fmla="*/ 241520 w 457311"/>
                <a:gd name="connsiteY10" fmla="*/ 15 h 657890"/>
                <a:gd name="connsiteX11" fmla="*/ 323943 w 457311"/>
                <a:gd name="connsiteY11" fmla="*/ 24621 h 657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57311" h="657890">
                  <a:moveTo>
                    <a:pt x="323943" y="24621"/>
                  </a:moveTo>
                  <a:cubicBezTo>
                    <a:pt x="400340" y="73409"/>
                    <a:pt x="455186" y="189504"/>
                    <a:pt x="457251" y="325751"/>
                  </a:cubicBezTo>
                  <a:cubicBezTo>
                    <a:pt x="460003" y="507415"/>
                    <a:pt x="367881" y="656111"/>
                    <a:pt x="251490" y="657875"/>
                  </a:cubicBezTo>
                  <a:cubicBezTo>
                    <a:pt x="149647" y="659419"/>
                    <a:pt x="62968" y="547955"/>
                    <a:pt x="41045" y="398365"/>
                  </a:cubicBezTo>
                  <a:lnTo>
                    <a:pt x="39139" y="374483"/>
                  </a:lnTo>
                  <a:lnTo>
                    <a:pt x="0" y="374483"/>
                  </a:lnTo>
                  <a:lnTo>
                    <a:pt x="0" y="81086"/>
                  </a:lnTo>
                  <a:lnTo>
                    <a:pt x="101895" y="81086"/>
                  </a:lnTo>
                  <a:lnTo>
                    <a:pt x="101895" y="88070"/>
                  </a:lnTo>
                  <a:lnTo>
                    <a:pt x="124541" y="57977"/>
                  </a:lnTo>
                  <a:cubicBezTo>
                    <a:pt x="157639" y="22001"/>
                    <a:pt x="197873" y="677"/>
                    <a:pt x="241520" y="15"/>
                  </a:cubicBezTo>
                  <a:cubicBezTo>
                    <a:pt x="270618" y="-426"/>
                    <a:pt x="298478" y="8358"/>
                    <a:pt x="323943" y="24621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81B41BB-FE92-4D51-58D7-ACC0022EEB7E}"/>
                </a:ext>
              </a:extLst>
            </p:cNvPr>
            <p:cNvSpPr/>
            <p:nvPr/>
          </p:nvSpPr>
          <p:spPr>
            <a:xfrm rot="15142217">
              <a:off x="908055" y="768072"/>
              <a:ext cx="1638882" cy="1773359"/>
            </a:xfrm>
            <a:custGeom>
              <a:avLst/>
              <a:gdLst>
                <a:gd name="connsiteX0" fmla="*/ 772433 w 874504"/>
                <a:gd name="connsiteY0" fmla="*/ 165254 h 1158773"/>
                <a:gd name="connsiteX1" fmla="*/ 819662 w 874504"/>
                <a:gd name="connsiteY1" fmla="*/ 226189 h 1158773"/>
                <a:gd name="connsiteX2" fmla="*/ 866534 w 874504"/>
                <a:gd name="connsiteY2" fmla="*/ 278246 h 1158773"/>
                <a:gd name="connsiteX3" fmla="*/ 854141 w 874504"/>
                <a:gd name="connsiteY3" fmla="*/ 346241 h 1158773"/>
                <a:gd name="connsiteX4" fmla="*/ 873870 w 874504"/>
                <a:gd name="connsiteY4" fmla="*/ 416977 h 1158773"/>
                <a:gd name="connsiteX5" fmla="*/ 861030 w 874504"/>
                <a:gd name="connsiteY5" fmla="*/ 454431 h 1158773"/>
                <a:gd name="connsiteX6" fmla="*/ 862991 w 874504"/>
                <a:gd name="connsiteY6" fmla="*/ 460403 h 1158773"/>
                <a:gd name="connsiteX7" fmla="*/ 841672 w 874504"/>
                <a:gd name="connsiteY7" fmla="*/ 503846 h 1158773"/>
                <a:gd name="connsiteX8" fmla="*/ 829322 w 874504"/>
                <a:gd name="connsiteY8" fmla="*/ 507956 h 1158773"/>
                <a:gd name="connsiteX9" fmla="*/ 827685 w 874504"/>
                <a:gd name="connsiteY9" fmla="*/ 527487 h 1158773"/>
                <a:gd name="connsiteX10" fmla="*/ 811240 w 874504"/>
                <a:gd name="connsiteY10" fmla="*/ 568613 h 1158773"/>
                <a:gd name="connsiteX11" fmla="*/ 810781 w 874504"/>
                <a:gd name="connsiteY11" fmla="*/ 569138 h 1158773"/>
                <a:gd name="connsiteX12" fmla="*/ 817498 w 874504"/>
                <a:gd name="connsiteY12" fmla="*/ 583766 h 1158773"/>
                <a:gd name="connsiteX13" fmla="*/ 769172 w 874504"/>
                <a:gd name="connsiteY13" fmla="*/ 630546 h 1158773"/>
                <a:gd name="connsiteX14" fmla="*/ 769887 w 874504"/>
                <a:gd name="connsiteY14" fmla="*/ 631229 h 1158773"/>
                <a:gd name="connsiteX15" fmla="*/ 801327 w 874504"/>
                <a:gd name="connsiteY15" fmla="*/ 661246 h 1158773"/>
                <a:gd name="connsiteX16" fmla="*/ 812792 w 874504"/>
                <a:gd name="connsiteY16" fmla="*/ 691053 h 1158773"/>
                <a:gd name="connsiteX17" fmla="*/ 798635 w 874504"/>
                <a:gd name="connsiteY17" fmla="*/ 714644 h 1158773"/>
                <a:gd name="connsiteX18" fmla="*/ 761563 w 874504"/>
                <a:gd name="connsiteY18" fmla="*/ 722286 h 1158773"/>
                <a:gd name="connsiteX19" fmla="*/ 760456 w 874504"/>
                <a:gd name="connsiteY19" fmla="*/ 722515 h 1158773"/>
                <a:gd name="connsiteX20" fmla="*/ 785663 w 874504"/>
                <a:gd name="connsiteY20" fmla="*/ 786152 h 1158773"/>
                <a:gd name="connsiteX21" fmla="*/ 771831 w 874504"/>
                <a:gd name="connsiteY21" fmla="*/ 800084 h 1158773"/>
                <a:gd name="connsiteX22" fmla="*/ 732415 w 874504"/>
                <a:gd name="connsiteY22" fmla="*/ 808295 h 1158773"/>
                <a:gd name="connsiteX23" fmla="*/ 720507 w 874504"/>
                <a:gd name="connsiteY23" fmla="*/ 806263 h 1158773"/>
                <a:gd name="connsiteX24" fmla="*/ 708616 w 874504"/>
                <a:gd name="connsiteY24" fmla="*/ 840072 h 1158773"/>
                <a:gd name="connsiteX25" fmla="*/ 728195 w 874504"/>
                <a:gd name="connsiteY25" fmla="*/ 915789 h 1158773"/>
                <a:gd name="connsiteX26" fmla="*/ 715275 w 874504"/>
                <a:gd name="connsiteY26" fmla="*/ 955930 h 1158773"/>
                <a:gd name="connsiteX27" fmla="*/ 717223 w 874504"/>
                <a:gd name="connsiteY27" fmla="*/ 962323 h 1158773"/>
                <a:gd name="connsiteX28" fmla="*/ 695810 w 874504"/>
                <a:gd name="connsiteY28" fmla="*/ 1008896 h 1158773"/>
                <a:gd name="connsiteX29" fmla="*/ 683450 w 874504"/>
                <a:gd name="connsiteY29" fmla="*/ 1013325 h 1158773"/>
                <a:gd name="connsiteX30" fmla="*/ 681771 w 874504"/>
                <a:gd name="connsiteY30" fmla="*/ 1034246 h 1158773"/>
                <a:gd name="connsiteX31" fmla="*/ 665238 w 874504"/>
                <a:gd name="connsiteY31" fmla="*/ 1078327 h 1158773"/>
                <a:gd name="connsiteX32" fmla="*/ 623204 w 874504"/>
                <a:gd name="connsiteY32" fmla="*/ 1113873 h 1158773"/>
                <a:gd name="connsiteX33" fmla="*/ 602142 w 874504"/>
                <a:gd name="connsiteY33" fmla="*/ 1112574 h 1158773"/>
                <a:gd name="connsiteX34" fmla="*/ 583912 w 874504"/>
                <a:gd name="connsiteY34" fmla="*/ 1121332 h 1158773"/>
                <a:gd name="connsiteX35" fmla="*/ 564866 w 874504"/>
                <a:gd name="connsiteY35" fmla="*/ 1121336 h 1158773"/>
                <a:gd name="connsiteX36" fmla="*/ 559974 w 874504"/>
                <a:gd name="connsiteY36" fmla="*/ 1130058 h 1158773"/>
                <a:gd name="connsiteX37" fmla="*/ 524098 w 874504"/>
                <a:gd name="connsiteY37" fmla="*/ 1145340 h 1158773"/>
                <a:gd name="connsiteX38" fmla="*/ 513247 w 874504"/>
                <a:gd name="connsiteY38" fmla="*/ 1140372 h 1158773"/>
                <a:gd name="connsiteX39" fmla="*/ 496439 w 874504"/>
                <a:gd name="connsiteY39" fmla="*/ 1149705 h 1158773"/>
                <a:gd name="connsiteX40" fmla="*/ 468995 w 874504"/>
                <a:gd name="connsiteY40" fmla="*/ 1152005 h 1158773"/>
                <a:gd name="connsiteX41" fmla="*/ 465796 w 874504"/>
                <a:gd name="connsiteY41" fmla="*/ 1151397 h 1158773"/>
                <a:gd name="connsiteX42" fmla="*/ 455166 w 874504"/>
                <a:gd name="connsiteY42" fmla="*/ 1158194 h 1158773"/>
                <a:gd name="connsiteX43" fmla="*/ 431921 w 874504"/>
                <a:gd name="connsiteY43" fmla="*/ 1152540 h 1158773"/>
                <a:gd name="connsiteX44" fmla="*/ 422810 w 874504"/>
                <a:gd name="connsiteY44" fmla="*/ 1139924 h 1158773"/>
                <a:gd name="connsiteX45" fmla="*/ 408858 w 874504"/>
                <a:gd name="connsiteY45" fmla="*/ 1133512 h 1158773"/>
                <a:gd name="connsiteX46" fmla="*/ 393940 w 874504"/>
                <a:gd name="connsiteY46" fmla="*/ 1150724 h 1158773"/>
                <a:gd name="connsiteX47" fmla="*/ 370610 w 874504"/>
                <a:gd name="connsiteY47" fmla="*/ 1155995 h 1158773"/>
                <a:gd name="connsiteX48" fmla="*/ 355211 w 874504"/>
                <a:gd name="connsiteY48" fmla="*/ 1148895 h 1158773"/>
                <a:gd name="connsiteX49" fmla="*/ 336583 w 874504"/>
                <a:gd name="connsiteY49" fmla="*/ 1123208 h 1158773"/>
                <a:gd name="connsiteX50" fmla="*/ 328402 w 874504"/>
                <a:gd name="connsiteY50" fmla="*/ 1088430 h 1158773"/>
                <a:gd name="connsiteX51" fmla="*/ 295805 w 874504"/>
                <a:gd name="connsiteY51" fmla="*/ 1089193 h 1158773"/>
                <a:gd name="connsiteX52" fmla="*/ 238197 w 874504"/>
                <a:gd name="connsiteY52" fmla="*/ 1067756 h 1158773"/>
                <a:gd name="connsiteX53" fmla="*/ 165889 w 874504"/>
                <a:gd name="connsiteY53" fmla="*/ 979026 h 1158773"/>
                <a:gd name="connsiteX54" fmla="*/ 163741 w 874504"/>
                <a:gd name="connsiteY54" fmla="*/ 977486 h 1158773"/>
                <a:gd name="connsiteX55" fmla="*/ 45599 w 874504"/>
                <a:gd name="connsiteY55" fmla="*/ 897157 h 1158773"/>
                <a:gd name="connsiteX56" fmla="*/ 48435 w 874504"/>
                <a:gd name="connsiteY56" fmla="*/ 780630 h 1158773"/>
                <a:gd name="connsiteX57" fmla="*/ 48395 w 874504"/>
                <a:gd name="connsiteY57" fmla="*/ 780584 h 1158773"/>
                <a:gd name="connsiteX58" fmla="*/ 11814 w 874504"/>
                <a:gd name="connsiteY58" fmla="*/ 739772 h 1158773"/>
                <a:gd name="connsiteX59" fmla="*/ 50446 w 874504"/>
                <a:gd name="connsiteY59" fmla="*/ 662740 h 1158773"/>
                <a:gd name="connsiteX60" fmla="*/ 49752 w 874504"/>
                <a:gd name="connsiteY60" fmla="*/ 661987 h 1158773"/>
                <a:gd name="connsiteX61" fmla="*/ 19293 w 874504"/>
                <a:gd name="connsiteY61" fmla="*/ 628906 h 1158773"/>
                <a:gd name="connsiteX62" fmla="*/ 8791 w 874504"/>
                <a:gd name="connsiteY62" fmla="*/ 596651 h 1158773"/>
                <a:gd name="connsiteX63" fmla="*/ 23701 w 874504"/>
                <a:gd name="connsiteY63" fmla="*/ 571819 h 1158773"/>
                <a:gd name="connsiteX64" fmla="*/ 61002 w 874504"/>
                <a:gd name="connsiteY64" fmla="*/ 564751 h 1158773"/>
                <a:gd name="connsiteX65" fmla="*/ 62116 w 874504"/>
                <a:gd name="connsiteY65" fmla="*/ 564540 h 1158773"/>
                <a:gd name="connsiteX66" fmla="*/ 38967 w 874504"/>
                <a:gd name="connsiteY66" fmla="*/ 495653 h 1158773"/>
                <a:gd name="connsiteX67" fmla="*/ 53242 w 874504"/>
                <a:gd name="connsiteY67" fmla="*/ 481153 h 1158773"/>
                <a:gd name="connsiteX68" fmla="*/ 92904 w 874504"/>
                <a:gd name="connsiteY68" fmla="*/ 473546 h 1158773"/>
                <a:gd name="connsiteX69" fmla="*/ 101165 w 874504"/>
                <a:gd name="connsiteY69" fmla="*/ 475314 h 1158773"/>
                <a:gd name="connsiteX70" fmla="*/ 88467 w 874504"/>
                <a:gd name="connsiteY70" fmla="*/ 453655 h 1158773"/>
                <a:gd name="connsiteX71" fmla="*/ 84127 w 874504"/>
                <a:gd name="connsiteY71" fmla="*/ 413401 h 1158773"/>
                <a:gd name="connsiteX72" fmla="*/ 95837 w 874504"/>
                <a:gd name="connsiteY72" fmla="*/ 375579 h 1158773"/>
                <a:gd name="connsiteX73" fmla="*/ 93697 w 874504"/>
                <a:gd name="connsiteY73" fmla="*/ 369668 h 1158773"/>
                <a:gd name="connsiteX74" fmla="*/ 113702 w 874504"/>
                <a:gd name="connsiteY74" fmla="*/ 325604 h 1158773"/>
                <a:gd name="connsiteX75" fmla="*/ 125923 w 874504"/>
                <a:gd name="connsiteY75" fmla="*/ 321125 h 1158773"/>
                <a:gd name="connsiteX76" fmla="*/ 126973 w 874504"/>
                <a:gd name="connsiteY76" fmla="*/ 301554 h 1158773"/>
                <a:gd name="connsiteX77" fmla="*/ 142174 w 874504"/>
                <a:gd name="connsiteY77" fmla="*/ 259952 h 1158773"/>
                <a:gd name="connsiteX78" fmla="*/ 154528 w 874504"/>
                <a:gd name="connsiteY78" fmla="*/ 244935 h 1158773"/>
                <a:gd name="connsiteX79" fmla="*/ 145948 w 874504"/>
                <a:gd name="connsiteY79" fmla="*/ 224662 h 1158773"/>
                <a:gd name="connsiteX80" fmla="*/ 195656 w 874504"/>
                <a:gd name="connsiteY80" fmla="*/ 179355 h 1158773"/>
                <a:gd name="connsiteX81" fmla="*/ 194962 w 874504"/>
                <a:gd name="connsiteY81" fmla="*/ 178651 h 1158773"/>
                <a:gd name="connsiteX82" fmla="*/ 164438 w 874504"/>
                <a:gd name="connsiteY82" fmla="*/ 147703 h 1158773"/>
                <a:gd name="connsiteX83" fmla="*/ 153873 w 874504"/>
                <a:gd name="connsiteY83" fmla="*/ 117566 h 1158773"/>
                <a:gd name="connsiteX84" fmla="*/ 168733 w 874504"/>
                <a:gd name="connsiteY84" fmla="*/ 94410 h 1158773"/>
                <a:gd name="connsiteX85" fmla="*/ 206017 w 874504"/>
                <a:gd name="connsiteY85" fmla="*/ 87884 h 1158773"/>
                <a:gd name="connsiteX86" fmla="*/ 207130 w 874504"/>
                <a:gd name="connsiteY86" fmla="*/ 87689 h 1158773"/>
                <a:gd name="connsiteX87" fmla="*/ 183846 w 874504"/>
                <a:gd name="connsiteY87" fmla="*/ 23324 h 1158773"/>
                <a:gd name="connsiteX88" fmla="*/ 198091 w 874504"/>
                <a:gd name="connsiteY88" fmla="*/ 9814 h 1158773"/>
                <a:gd name="connsiteX89" fmla="*/ 290312 w 874504"/>
                <a:gd name="connsiteY89" fmla="*/ 13396 h 1158773"/>
                <a:gd name="connsiteX90" fmla="*/ 290572 w 874504"/>
                <a:gd name="connsiteY90" fmla="*/ 13306 h 1158773"/>
                <a:gd name="connsiteX91" fmla="*/ 327832 w 874504"/>
                <a:gd name="connsiteY91" fmla="*/ 313 h 1158773"/>
                <a:gd name="connsiteX92" fmla="*/ 383128 w 874504"/>
                <a:gd name="connsiteY92" fmla="*/ 6631 h 1158773"/>
                <a:gd name="connsiteX93" fmla="*/ 468428 w 874504"/>
                <a:gd name="connsiteY93" fmla="*/ 46738 h 1158773"/>
                <a:gd name="connsiteX94" fmla="*/ 604225 w 874504"/>
                <a:gd name="connsiteY94" fmla="*/ 91446 h 1158773"/>
                <a:gd name="connsiteX95" fmla="*/ 643665 w 874504"/>
                <a:gd name="connsiteY95" fmla="*/ 119180 h 1158773"/>
                <a:gd name="connsiteX96" fmla="*/ 652275 w 874504"/>
                <a:gd name="connsiteY96" fmla="*/ 127763 h 1158773"/>
                <a:gd name="connsiteX97" fmla="*/ 659591 w 874504"/>
                <a:gd name="connsiteY97" fmla="*/ 127036 h 1158773"/>
                <a:gd name="connsiteX98" fmla="*/ 710966 w 874504"/>
                <a:gd name="connsiteY98" fmla="*/ 177408 h 1158773"/>
                <a:gd name="connsiteX99" fmla="*/ 772433 w 874504"/>
                <a:gd name="connsiteY99" fmla="*/ 165254 h 1158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874504" h="1158773">
                  <a:moveTo>
                    <a:pt x="772433" y="165254"/>
                  </a:moveTo>
                  <a:cubicBezTo>
                    <a:pt x="792149" y="174101"/>
                    <a:pt x="809492" y="195130"/>
                    <a:pt x="819662" y="226189"/>
                  </a:cubicBezTo>
                  <a:cubicBezTo>
                    <a:pt x="841578" y="222805"/>
                    <a:pt x="861398" y="244814"/>
                    <a:pt x="866534" y="278246"/>
                  </a:cubicBezTo>
                  <a:cubicBezTo>
                    <a:pt x="870254" y="302435"/>
                    <a:pt x="865546" y="328278"/>
                    <a:pt x="854141" y="346241"/>
                  </a:cubicBezTo>
                  <a:cubicBezTo>
                    <a:pt x="869112" y="361050"/>
                    <a:pt x="876862" y="388839"/>
                    <a:pt x="873870" y="416977"/>
                  </a:cubicBezTo>
                  <a:lnTo>
                    <a:pt x="861030" y="454431"/>
                  </a:lnTo>
                  <a:lnTo>
                    <a:pt x="862991" y="460403"/>
                  </a:lnTo>
                  <a:cubicBezTo>
                    <a:pt x="865405" y="479501"/>
                    <a:pt x="857553" y="494425"/>
                    <a:pt x="841672" y="503846"/>
                  </a:cubicBezTo>
                  <a:lnTo>
                    <a:pt x="829322" y="507956"/>
                  </a:lnTo>
                  <a:lnTo>
                    <a:pt x="827685" y="527487"/>
                  </a:lnTo>
                  <a:cubicBezTo>
                    <a:pt x="824190" y="542676"/>
                    <a:pt x="818624" y="556755"/>
                    <a:pt x="811240" y="568613"/>
                  </a:cubicBezTo>
                  <a:lnTo>
                    <a:pt x="810781" y="569138"/>
                  </a:lnTo>
                  <a:lnTo>
                    <a:pt x="817498" y="583766"/>
                  </a:lnTo>
                  <a:cubicBezTo>
                    <a:pt x="822505" y="608405"/>
                    <a:pt x="806441" y="627288"/>
                    <a:pt x="769172" y="630546"/>
                  </a:cubicBezTo>
                  <a:lnTo>
                    <a:pt x="769887" y="631229"/>
                  </a:lnTo>
                  <a:lnTo>
                    <a:pt x="801327" y="661246"/>
                  </a:lnTo>
                  <a:cubicBezTo>
                    <a:pt x="808819" y="671637"/>
                    <a:pt x="812863" y="681880"/>
                    <a:pt x="812792" y="691053"/>
                  </a:cubicBezTo>
                  <a:cubicBezTo>
                    <a:pt x="812718" y="701150"/>
                    <a:pt x="807678" y="709207"/>
                    <a:pt x="798635" y="714644"/>
                  </a:cubicBezTo>
                  <a:lnTo>
                    <a:pt x="761563" y="722286"/>
                  </a:lnTo>
                  <a:lnTo>
                    <a:pt x="760456" y="722515"/>
                  </a:lnTo>
                  <a:cubicBezTo>
                    <a:pt x="785071" y="746016"/>
                    <a:pt x="793820" y="769608"/>
                    <a:pt x="785663" y="786152"/>
                  </a:cubicBezTo>
                  <a:cubicBezTo>
                    <a:pt x="782944" y="791668"/>
                    <a:pt x="778346" y="796400"/>
                    <a:pt x="771831" y="800084"/>
                  </a:cubicBezTo>
                  <a:cubicBezTo>
                    <a:pt x="761905" y="805701"/>
                    <a:pt x="748281" y="808434"/>
                    <a:pt x="732415" y="808295"/>
                  </a:cubicBezTo>
                  <a:lnTo>
                    <a:pt x="720507" y="806263"/>
                  </a:lnTo>
                  <a:lnTo>
                    <a:pt x="708616" y="840072"/>
                  </a:lnTo>
                  <a:cubicBezTo>
                    <a:pt x="723556" y="855901"/>
                    <a:pt x="731248" y="885646"/>
                    <a:pt x="728195" y="915789"/>
                  </a:cubicBezTo>
                  <a:lnTo>
                    <a:pt x="715275" y="955930"/>
                  </a:lnTo>
                  <a:lnTo>
                    <a:pt x="717223" y="962323"/>
                  </a:lnTo>
                  <a:cubicBezTo>
                    <a:pt x="719596" y="982772"/>
                    <a:pt x="711712" y="998772"/>
                    <a:pt x="695810" y="1008896"/>
                  </a:cubicBezTo>
                  <a:lnTo>
                    <a:pt x="683450" y="1013325"/>
                  </a:lnTo>
                  <a:lnTo>
                    <a:pt x="681771" y="1034246"/>
                  </a:lnTo>
                  <a:cubicBezTo>
                    <a:pt x="678244" y="1050521"/>
                    <a:pt x="672647" y="1065611"/>
                    <a:pt x="665238" y="1078327"/>
                  </a:cubicBezTo>
                  <a:cubicBezTo>
                    <a:pt x="653532" y="1098412"/>
                    <a:pt x="638618" y="1110460"/>
                    <a:pt x="623204" y="1113873"/>
                  </a:cubicBezTo>
                  <a:lnTo>
                    <a:pt x="602142" y="1112574"/>
                  </a:lnTo>
                  <a:lnTo>
                    <a:pt x="583912" y="1121332"/>
                  </a:lnTo>
                  <a:lnTo>
                    <a:pt x="564866" y="1121336"/>
                  </a:lnTo>
                  <a:lnTo>
                    <a:pt x="559974" y="1130058"/>
                  </a:lnTo>
                  <a:cubicBezTo>
                    <a:pt x="549213" y="1141946"/>
                    <a:pt x="536477" y="1147218"/>
                    <a:pt x="524098" y="1145340"/>
                  </a:cubicBezTo>
                  <a:lnTo>
                    <a:pt x="513247" y="1140372"/>
                  </a:lnTo>
                  <a:lnTo>
                    <a:pt x="496439" y="1149705"/>
                  </a:lnTo>
                  <a:cubicBezTo>
                    <a:pt x="488615" y="1151860"/>
                    <a:pt x="479342" y="1152660"/>
                    <a:pt x="468995" y="1152005"/>
                  </a:cubicBezTo>
                  <a:lnTo>
                    <a:pt x="465796" y="1151397"/>
                  </a:lnTo>
                  <a:lnTo>
                    <a:pt x="455166" y="1158194"/>
                  </a:lnTo>
                  <a:cubicBezTo>
                    <a:pt x="447046" y="1159890"/>
                    <a:pt x="439045" y="1157819"/>
                    <a:pt x="431921" y="1152540"/>
                  </a:cubicBezTo>
                  <a:lnTo>
                    <a:pt x="422810" y="1139924"/>
                  </a:lnTo>
                  <a:lnTo>
                    <a:pt x="408858" y="1133512"/>
                  </a:lnTo>
                  <a:lnTo>
                    <a:pt x="393940" y="1150724"/>
                  </a:lnTo>
                  <a:cubicBezTo>
                    <a:pt x="386492" y="1155530"/>
                    <a:pt x="378490" y="1157369"/>
                    <a:pt x="370610" y="1155995"/>
                  </a:cubicBezTo>
                  <a:cubicBezTo>
                    <a:pt x="365356" y="1155080"/>
                    <a:pt x="360156" y="1152737"/>
                    <a:pt x="355211" y="1148895"/>
                  </a:cubicBezTo>
                  <a:cubicBezTo>
                    <a:pt x="347674" y="1143041"/>
                    <a:pt x="341319" y="1134144"/>
                    <a:pt x="336583" y="1123208"/>
                  </a:cubicBezTo>
                  <a:lnTo>
                    <a:pt x="328402" y="1088430"/>
                  </a:lnTo>
                  <a:lnTo>
                    <a:pt x="295805" y="1089193"/>
                  </a:lnTo>
                  <a:cubicBezTo>
                    <a:pt x="277435" y="1085656"/>
                    <a:pt x="257448" y="1078359"/>
                    <a:pt x="238197" y="1067756"/>
                  </a:cubicBezTo>
                  <a:cubicBezTo>
                    <a:pt x="193121" y="1042920"/>
                    <a:pt x="163095" y="1006078"/>
                    <a:pt x="165889" y="979026"/>
                  </a:cubicBezTo>
                  <a:cubicBezTo>
                    <a:pt x="165166" y="978515"/>
                    <a:pt x="164464" y="977998"/>
                    <a:pt x="163741" y="977486"/>
                  </a:cubicBezTo>
                  <a:cubicBezTo>
                    <a:pt x="117442" y="959312"/>
                    <a:pt x="74132" y="929859"/>
                    <a:pt x="45599" y="897157"/>
                  </a:cubicBezTo>
                  <a:cubicBezTo>
                    <a:pt x="535" y="845496"/>
                    <a:pt x="1728" y="796997"/>
                    <a:pt x="48435" y="780630"/>
                  </a:cubicBezTo>
                  <a:lnTo>
                    <a:pt x="48395" y="780584"/>
                  </a:lnTo>
                  <a:lnTo>
                    <a:pt x="11814" y="739772"/>
                  </a:lnTo>
                  <a:cubicBezTo>
                    <a:pt x="-12385" y="699926"/>
                    <a:pt x="636" y="665898"/>
                    <a:pt x="50446" y="662740"/>
                  </a:cubicBezTo>
                  <a:lnTo>
                    <a:pt x="49752" y="661987"/>
                  </a:lnTo>
                  <a:lnTo>
                    <a:pt x="19293" y="628906"/>
                  </a:lnTo>
                  <a:cubicBezTo>
                    <a:pt x="12138" y="617556"/>
                    <a:pt x="8425" y="606468"/>
                    <a:pt x="8791" y="596651"/>
                  </a:cubicBezTo>
                  <a:cubicBezTo>
                    <a:pt x="9190" y="585844"/>
                    <a:pt x="14487" y="577369"/>
                    <a:pt x="23701" y="571819"/>
                  </a:cubicBezTo>
                  <a:lnTo>
                    <a:pt x="61002" y="564751"/>
                  </a:lnTo>
                  <a:lnTo>
                    <a:pt x="62116" y="564540"/>
                  </a:lnTo>
                  <a:cubicBezTo>
                    <a:pt x="38269" y="538640"/>
                    <a:pt x="30282" y="513120"/>
                    <a:pt x="38967" y="495653"/>
                  </a:cubicBezTo>
                  <a:cubicBezTo>
                    <a:pt x="41863" y="489829"/>
                    <a:pt x="46611" y="484901"/>
                    <a:pt x="53242" y="481153"/>
                  </a:cubicBezTo>
                  <a:cubicBezTo>
                    <a:pt x="63344" y="475438"/>
                    <a:pt x="77050" y="472920"/>
                    <a:pt x="92904" y="473546"/>
                  </a:cubicBezTo>
                  <a:lnTo>
                    <a:pt x="101165" y="475314"/>
                  </a:lnTo>
                  <a:lnTo>
                    <a:pt x="88467" y="453655"/>
                  </a:lnTo>
                  <a:cubicBezTo>
                    <a:pt x="84664" y="441449"/>
                    <a:pt x="83055" y="427509"/>
                    <a:pt x="84127" y="413401"/>
                  </a:cubicBezTo>
                  <a:lnTo>
                    <a:pt x="95837" y="375579"/>
                  </a:lnTo>
                  <a:lnTo>
                    <a:pt x="93697" y="369668"/>
                  </a:lnTo>
                  <a:cubicBezTo>
                    <a:pt x="90711" y="350651"/>
                    <a:pt x="98111" y="335498"/>
                    <a:pt x="113702" y="325604"/>
                  </a:cubicBezTo>
                  <a:lnTo>
                    <a:pt x="125923" y="321125"/>
                  </a:lnTo>
                  <a:lnTo>
                    <a:pt x="126973" y="301554"/>
                  </a:lnTo>
                  <a:cubicBezTo>
                    <a:pt x="130009" y="286266"/>
                    <a:pt x="135150" y="272027"/>
                    <a:pt x="142174" y="259952"/>
                  </a:cubicBezTo>
                  <a:lnTo>
                    <a:pt x="154528" y="244935"/>
                  </a:lnTo>
                  <a:lnTo>
                    <a:pt x="145948" y="224662"/>
                  </a:lnTo>
                  <a:cubicBezTo>
                    <a:pt x="141683" y="199884"/>
                    <a:pt x="158306" y="181493"/>
                    <a:pt x="195656" y="179355"/>
                  </a:cubicBezTo>
                  <a:lnTo>
                    <a:pt x="194962" y="178651"/>
                  </a:lnTo>
                  <a:lnTo>
                    <a:pt x="164438" y="147703"/>
                  </a:lnTo>
                  <a:cubicBezTo>
                    <a:pt x="157261" y="137091"/>
                    <a:pt x="153526" y="126731"/>
                    <a:pt x="153873" y="117566"/>
                  </a:cubicBezTo>
                  <a:cubicBezTo>
                    <a:pt x="154250" y="107476"/>
                    <a:pt x="159530" y="99573"/>
                    <a:pt x="168733" y="94410"/>
                  </a:cubicBezTo>
                  <a:lnTo>
                    <a:pt x="206017" y="87884"/>
                  </a:lnTo>
                  <a:lnTo>
                    <a:pt x="207130" y="87689"/>
                  </a:lnTo>
                  <a:cubicBezTo>
                    <a:pt x="183233" y="63459"/>
                    <a:pt x="175196" y="39616"/>
                    <a:pt x="183846" y="23324"/>
                  </a:cubicBezTo>
                  <a:cubicBezTo>
                    <a:pt x="186730" y="17892"/>
                    <a:pt x="191468" y="13300"/>
                    <a:pt x="198091" y="9814"/>
                  </a:cubicBezTo>
                  <a:cubicBezTo>
                    <a:pt x="218272" y="-819"/>
                    <a:pt x="252889" y="522"/>
                    <a:pt x="290312" y="13396"/>
                  </a:cubicBezTo>
                  <a:lnTo>
                    <a:pt x="290572" y="13306"/>
                  </a:lnTo>
                  <a:lnTo>
                    <a:pt x="327832" y="313"/>
                  </a:lnTo>
                  <a:cubicBezTo>
                    <a:pt x="343789" y="-851"/>
                    <a:pt x="362709" y="1218"/>
                    <a:pt x="383128" y="6631"/>
                  </a:cubicBezTo>
                  <a:cubicBezTo>
                    <a:pt x="412772" y="14483"/>
                    <a:pt x="443115" y="28745"/>
                    <a:pt x="468428" y="46738"/>
                  </a:cubicBezTo>
                  <a:cubicBezTo>
                    <a:pt x="510430" y="48885"/>
                    <a:pt x="560449" y="65356"/>
                    <a:pt x="604225" y="91446"/>
                  </a:cubicBezTo>
                  <a:cubicBezTo>
                    <a:pt x="618773" y="100116"/>
                    <a:pt x="632011" y="109473"/>
                    <a:pt x="643665" y="119180"/>
                  </a:cubicBezTo>
                  <a:lnTo>
                    <a:pt x="652275" y="127763"/>
                  </a:lnTo>
                  <a:lnTo>
                    <a:pt x="659591" y="127036"/>
                  </a:lnTo>
                  <a:cubicBezTo>
                    <a:pt x="680544" y="130088"/>
                    <a:pt x="699686" y="148215"/>
                    <a:pt x="710966" y="177408"/>
                  </a:cubicBezTo>
                  <a:cubicBezTo>
                    <a:pt x="730628" y="159740"/>
                    <a:pt x="752717" y="156406"/>
                    <a:pt x="772433" y="165254"/>
                  </a:cubicBezTo>
                  <a:close/>
                </a:path>
              </a:pathLst>
            </a:custGeom>
            <a:solidFill>
              <a:srgbClr val="7556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702E9295-81F3-03F4-F44F-D47363F7D466}"/>
                </a:ext>
              </a:extLst>
            </p:cNvPr>
            <p:cNvSpPr/>
            <p:nvPr/>
          </p:nvSpPr>
          <p:spPr>
            <a:xfrm>
              <a:off x="624766" y="3813953"/>
              <a:ext cx="407470" cy="50979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E1BC8D89-3B1A-9E23-4F2E-0C63087F4CF9}"/>
                </a:ext>
              </a:extLst>
            </p:cNvPr>
            <p:cNvSpPr/>
            <p:nvPr/>
          </p:nvSpPr>
          <p:spPr>
            <a:xfrm rot="20689303">
              <a:off x="2473543" y="3765393"/>
              <a:ext cx="407470" cy="50979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rapezoid 38">
              <a:extLst>
                <a:ext uri="{FF2B5EF4-FFF2-40B4-BE49-F238E27FC236}">
                  <a16:creationId xmlns:a16="http://schemas.microsoft.com/office/drawing/2014/main" id="{1FD73ECD-E309-BA50-2BFE-F7E40D5446F8}"/>
                </a:ext>
              </a:extLst>
            </p:cNvPr>
            <p:cNvSpPr/>
            <p:nvPr/>
          </p:nvSpPr>
          <p:spPr>
            <a:xfrm rot="19927691">
              <a:off x="1754596" y="2485077"/>
              <a:ext cx="965861" cy="1732926"/>
            </a:xfrm>
            <a:prstGeom prst="trapezoid">
              <a:avLst>
                <a:gd name="adj" fmla="val 17618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apezoid 39">
              <a:extLst>
                <a:ext uri="{FF2B5EF4-FFF2-40B4-BE49-F238E27FC236}">
                  <a16:creationId xmlns:a16="http://schemas.microsoft.com/office/drawing/2014/main" id="{1AA7115C-67F7-751B-F79B-A908FD767A68}"/>
                </a:ext>
              </a:extLst>
            </p:cNvPr>
            <p:cNvSpPr/>
            <p:nvPr/>
          </p:nvSpPr>
          <p:spPr>
            <a:xfrm rot="1600380">
              <a:off x="782096" y="2425285"/>
              <a:ext cx="965861" cy="1750388"/>
            </a:xfrm>
            <a:prstGeom prst="trapezoid">
              <a:avLst>
                <a:gd name="adj" fmla="val 17618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apezoid 40">
              <a:extLst>
                <a:ext uri="{FF2B5EF4-FFF2-40B4-BE49-F238E27FC236}">
                  <a16:creationId xmlns:a16="http://schemas.microsoft.com/office/drawing/2014/main" id="{4732828F-E6A1-878F-8980-8CE27956D248}"/>
                </a:ext>
              </a:extLst>
            </p:cNvPr>
            <p:cNvSpPr/>
            <p:nvPr/>
          </p:nvSpPr>
          <p:spPr>
            <a:xfrm>
              <a:off x="1025022" y="2403722"/>
              <a:ext cx="1421683" cy="2175914"/>
            </a:xfrm>
            <a:prstGeom prst="trapezoid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Isosceles Triangle 41">
              <a:extLst>
                <a:ext uri="{FF2B5EF4-FFF2-40B4-BE49-F238E27FC236}">
                  <a16:creationId xmlns:a16="http://schemas.microsoft.com/office/drawing/2014/main" id="{55BEF17E-A11C-8692-F016-66C08E3D1905}"/>
                </a:ext>
              </a:extLst>
            </p:cNvPr>
            <p:cNvSpPr/>
            <p:nvPr/>
          </p:nvSpPr>
          <p:spPr>
            <a:xfrm rot="10800000">
              <a:off x="1148387" y="2236811"/>
              <a:ext cx="1094132" cy="724427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Parallelogram 42">
              <a:extLst>
                <a:ext uri="{FF2B5EF4-FFF2-40B4-BE49-F238E27FC236}">
                  <a16:creationId xmlns:a16="http://schemas.microsoft.com/office/drawing/2014/main" id="{5581C925-2F1A-5C89-0654-B7A6293C8493}"/>
                </a:ext>
              </a:extLst>
            </p:cNvPr>
            <p:cNvSpPr/>
            <p:nvPr/>
          </p:nvSpPr>
          <p:spPr>
            <a:xfrm rot="13918828" flipV="1">
              <a:off x="1024138" y="2708860"/>
              <a:ext cx="847590" cy="292465"/>
            </a:xfrm>
            <a:prstGeom prst="parallelogram">
              <a:avLst>
                <a:gd name="adj" fmla="val 79860"/>
              </a:avLst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ED302A4D-DA7C-07B5-E24F-48567A9CB751}"/>
                </a:ext>
              </a:extLst>
            </p:cNvPr>
            <p:cNvCxnSpPr>
              <a:cxnSpLocks/>
            </p:cNvCxnSpPr>
            <p:nvPr/>
          </p:nvCxnSpPr>
          <p:spPr>
            <a:xfrm>
              <a:off x="1695424" y="2938490"/>
              <a:ext cx="2" cy="172210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rapezoid 50">
              <a:extLst>
                <a:ext uri="{FF2B5EF4-FFF2-40B4-BE49-F238E27FC236}">
                  <a16:creationId xmlns:a16="http://schemas.microsoft.com/office/drawing/2014/main" id="{AAFA5765-8D9B-C15B-740E-D590594AFEB1}"/>
                </a:ext>
              </a:extLst>
            </p:cNvPr>
            <p:cNvSpPr/>
            <p:nvPr/>
          </p:nvSpPr>
          <p:spPr>
            <a:xfrm>
              <a:off x="951351" y="4437145"/>
              <a:ext cx="1583349" cy="1873827"/>
            </a:xfrm>
            <a:prstGeom prst="trapezoid">
              <a:avLst>
                <a:gd name="adj" fmla="val 9141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ounded Rectangle 53">
              <a:extLst>
                <a:ext uri="{FF2B5EF4-FFF2-40B4-BE49-F238E27FC236}">
                  <a16:creationId xmlns:a16="http://schemas.microsoft.com/office/drawing/2014/main" id="{59778DCF-C9AC-CA3D-C542-0E0670D981D9}"/>
                </a:ext>
              </a:extLst>
            </p:cNvPr>
            <p:cNvSpPr/>
            <p:nvPr/>
          </p:nvSpPr>
          <p:spPr>
            <a:xfrm>
              <a:off x="1025022" y="4373340"/>
              <a:ext cx="1421683" cy="206296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ame 54">
              <a:extLst>
                <a:ext uri="{FF2B5EF4-FFF2-40B4-BE49-F238E27FC236}">
                  <a16:creationId xmlns:a16="http://schemas.microsoft.com/office/drawing/2014/main" id="{10FC2746-E49F-485C-EBF7-7BF4A17B6F17}"/>
                </a:ext>
              </a:extLst>
            </p:cNvPr>
            <p:cNvSpPr/>
            <p:nvPr/>
          </p:nvSpPr>
          <p:spPr>
            <a:xfrm>
              <a:off x="1457209" y="4335343"/>
              <a:ext cx="488329" cy="262643"/>
            </a:xfrm>
            <a:prstGeom prst="fram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960FA559-68B7-B064-F9AF-CC03E51540A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82938" y="5060580"/>
              <a:ext cx="18436" cy="125797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Parallelogram 64">
              <a:extLst>
                <a:ext uri="{FF2B5EF4-FFF2-40B4-BE49-F238E27FC236}">
                  <a16:creationId xmlns:a16="http://schemas.microsoft.com/office/drawing/2014/main" id="{804C88F4-85E3-E852-0BBB-F3C7EEADAD30}"/>
                </a:ext>
              </a:extLst>
            </p:cNvPr>
            <p:cNvSpPr/>
            <p:nvPr/>
          </p:nvSpPr>
          <p:spPr>
            <a:xfrm rot="7681172" flipH="1" flipV="1">
              <a:off x="1520369" y="2718415"/>
              <a:ext cx="847590" cy="292465"/>
            </a:xfrm>
            <a:prstGeom prst="parallelogram">
              <a:avLst>
                <a:gd name="adj" fmla="val 79860"/>
              </a:avLst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1B48C8-035C-74DF-8FD0-DE1B402E9393}"/>
                </a:ext>
              </a:extLst>
            </p:cNvPr>
            <p:cNvSpPr/>
            <p:nvPr/>
          </p:nvSpPr>
          <p:spPr>
            <a:xfrm>
              <a:off x="1004346" y="1052219"/>
              <a:ext cx="1397458" cy="158679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28B010D6-7650-BFF6-09F6-DD4B360C25CC}"/>
                </a:ext>
              </a:extLst>
            </p:cNvPr>
            <p:cNvSpPr/>
            <p:nvPr/>
          </p:nvSpPr>
          <p:spPr>
            <a:xfrm rot="9432860">
              <a:off x="1329498" y="2225816"/>
              <a:ext cx="734587" cy="635297"/>
            </a:xfrm>
            <a:custGeom>
              <a:avLst/>
              <a:gdLst>
                <a:gd name="connsiteX0" fmla="*/ 148125 w 995734"/>
                <a:gd name="connsiteY0" fmla="*/ 551719 h 725470"/>
                <a:gd name="connsiteX1" fmla="*/ 81654 w 995734"/>
                <a:gd name="connsiteY1" fmla="*/ 483787 h 725470"/>
                <a:gd name="connsiteX2" fmla="*/ 16029 w 995734"/>
                <a:gd name="connsiteY2" fmla="*/ 425975 h 725470"/>
                <a:gd name="connsiteX3" fmla="*/ 30052 w 995734"/>
                <a:gd name="connsiteY3" fmla="*/ 347939 h 725470"/>
                <a:gd name="connsiteX4" fmla="*/ 441 w 995734"/>
                <a:gd name="connsiteY4" fmla="*/ 267876 h 725470"/>
                <a:gd name="connsiteX5" fmla="*/ 16313 w 995734"/>
                <a:gd name="connsiteY5" fmla="*/ 224685 h 725470"/>
                <a:gd name="connsiteX6" fmla="*/ 13413 w 995734"/>
                <a:gd name="connsiteY6" fmla="*/ 217935 h 725470"/>
                <a:gd name="connsiteX7" fmla="*/ 40529 w 995734"/>
                <a:gd name="connsiteY7" fmla="*/ 167617 h 725470"/>
                <a:gd name="connsiteX8" fmla="*/ 57095 w 995734"/>
                <a:gd name="connsiteY8" fmla="*/ 162502 h 725470"/>
                <a:gd name="connsiteX9" fmla="*/ 58518 w 995734"/>
                <a:gd name="connsiteY9" fmla="*/ 140153 h 725470"/>
                <a:gd name="connsiteX10" fmla="*/ 79124 w 995734"/>
                <a:gd name="connsiteY10" fmla="*/ 92647 h 725470"/>
                <a:gd name="connsiteX11" fmla="*/ 134629 w 995734"/>
                <a:gd name="connsiteY11" fmla="*/ 53421 h 725470"/>
                <a:gd name="connsiteX12" fmla="*/ 163218 w 995734"/>
                <a:gd name="connsiteY12" fmla="*/ 54131 h 725470"/>
                <a:gd name="connsiteX13" fmla="*/ 187562 w 995734"/>
                <a:gd name="connsiteY13" fmla="*/ 44214 h 725470"/>
                <a:gd name="connsiteX14" fmla="*/ 213367 w 995734"/>
                <a:gd name="connsiteY14" fmla="*/ 43600 h 725470"/>
                <a:gd name="connsiteX15" fmla="*/ 219640 w 995734"/>
                <a:gd name="connsiteY15" fmla="*/ 34148 h 725470"/>
                <a:gd name="connsiteX16" fmla="*/ 267625 w 995734"/>
                <a:gd name="connsiteY16" fmla="*/ 16714 h 725470"/>
                <a:gd name="connsiteX17" fmla="*/ 282529 w 995734"/>
                <a:gd name="connsiteY17" fmla="*/ 21661 h 725470"/>
                <a:gd name="connsiteX18" fmla="*/ 304922 w 995734"/>
                <a:gd name="connsiteY18" fmla="*/ 11177 h 725470"/>
                <a:gd name="connsiteX19" fmla="*/ 342012 w 995734"/>
                <a:gd name="connsiteY19" fmla="*/ 7847 h 725470"/>
                <a:gd name="connsiteX20" fmla="*/ 346372 w 995734"/>
                <a:gd name="connsiteY20" fmla="*/ 8392 h 725470"/>
                <a:gd name="connsiteX21" fmla="*/ 360497 w 995734"/>
                <a:gd name="connsiteY21" fmla="*/ 809 h 725470"/>
                <a:gd name="connsiteX22" fmla="*/ 392222 w 995734"/>
                <a:gd name="connsiteY22" fmla="*/ 6089 h 725470"/>
                <a:gd name="connsiteX23" fmla="*/ 405080 w 995734"/>
                <a:gd name="connsiteY23" fmla="*/ 19242 h 725470"/>
                <a:gd name="connsiteX24" fmla="*/ 424244 w 995734"/>
                <a:gd name="connsiteY24" fmla="*/ 25628 h 725470"/>
                <a:gd name="connsiteX25" fmla="*/ 443756 w 995734"/>
                <a:gd name="connsiteY25" fmla="*/ 6808 h 725470"/>
                <a:gd name="connsiteX26" fmla="*/ 475151 w 995734"/>
                <a:gd name="connsiteY26" fmla="*/ 444 h 725470"/>
                <a:gd name="connsiteX27" fmla="*/ 496304 w 995734"/>
                <a:gd name="connsiteY27" fmla="*/ 7518 h 725470"/>
                <a:gd name="connsiteX28" fmla="*/ 522589 w 995734"/>
                <a:gd name="connsiteY28" fmla="*/ 34295 h 725470"/>
                <a:gd name="connsiteX29" fmla="*/ 535089 w 995734"/>
                <a:gd name="connsiteY29" fmla="*/ 71095 h 725470"/>
                <a:gd name="connsiteX30" fmla="*/ 579223 w 995734"/>
                <a:gd name="connsiteY30" fmla="*/ 69238 h 725470"/>
                <a:gd name="connsiteX31" fmla="*/ 658148 w 995734"/>
                <a:gd name="connsiteY31" fmla="*/ 90238 h 725470"/>
                <a:gd name="connsiteX32" fmla="*/ 759730 w 995734"/>
                <a:gd name="connsiteY32" fmla="*/ 182480 h 725470"/>
                <a:gd name="connsiteX33" fmla="*/ 762703 w 995734"/>
                <a:gd name="connsiteY33" fmla="*/ 184053 h 725470"/>
                <a:gd name="connsiteX34" fmla="*/ 926043 w 995734"/>
                <a:gd name="connsiteY34" fmla="*/ 265874 h 725470"/>
                <a:gd name="connsiteX35" fmla="*/ 926944 w 995734"/>
                <a:gd name="connsiteY35" fmla="*/ 390145 h 725470"/>
                <a:gd name="connsiteX36" fmla="*/ 927001 w 995734"/>
                <a:gd name="connsiteY36" fmla="*/ 390193 h 725470"/>
                <a:gd name="connsiteX37" fmla="*/ 978225 w 995734"/>
                <a:gd name="connsiteY37" fmla="*/ 432513 h 725470"/>
                <a:gd name="connsiteX38" fmla="*/ 929020 w 995734"/>
                <a:gd name="connsiteY38" fmla="*/ 515842 h 725470"/>
                <a:gd name="connsiteX39" fmla="*/ 929990 w 995734"/>
                <a:gd name="connsiteY39" fmla="*/ 516622 h 725470"/>
                <a:gd name="connsiteX40" fmla="*/ 972606 w 995734"/>
                <a:gd name="connsiteY40" fmla="*/ 550900 h 725470"/>
                <a:gd name="connsiteX41" fmla="*/ 988148 w 995734"/>
                <a:gd name="connsiteY41" fmla="*/ 584937 h 725470"/>
                <a:gd name="connsiteX42" fmla="*/ 968957 w 995734"/>
                <a:gd name="connsiteY42" fmla="*/ 611877 h 725470"/>
                <a:gd name="connsiteX43" fmla="*/ 918706 w 995734"/>
                <a:gd name="connsiteY43" fmla="*/ 620604 h 725470"/>
                <a:gd name="connsiteX44" fmla="*/ 917206 w 995734"/>
                <a:gd name="connsiteY44" fmla="*/ 620865 h 725470"/>
                <a:gd name="connsiteX45" fmla="*/ 951374 w 995734"/>
                <a:gd name="connsiteY45" fmla="*/ 693535 h 725470"/>
                <a:gd name="connsiteX46" fmla="*/ 932624 w 995734"/>
                <a:gd name="connsiteY46" fmla="*/ 709444 h 725470"/>
                <a:gd name="connsiteX47" fmla="*/ 807529 w 995734"/>
                <a:gd name="connsiteY47" fmla="*/ 708518 h 725470"/>
                <a:gd name="connsiteX48" fmla="*/ 807180 w 995734"/>
                <a:gd name="connsiteY48" fmla="*/ 708630 h 725470"/>
                <a:gd name="connsiteX49" fmla="*/ 757226 w 995734"/>
                <a:gd name="connsiteY49" fmla="*/ 724738 h 725470"/>
                <a:gd name="connsiteX50" fmla="*/ 682049 w 995734"/>
                <a:gd name="connsiteY50" fmla="*/ 719423 h 725470"/>
                <a:gd name="connsiteX51" fmla="*/ 564843 w 995734"/>
                <a:gd name="connsiteY51" fmla="*/ 676570 h 725470"/>
                <a:gd name="connsiteX52" fmla="*/ 379034 w 995734"/>
                <a:gd name="connsiteY52" fmla="*/ 630197 h 725470"/>
                <a:gd name="connsiteX53" fmla="*/ 324468 w 995734"/>
                <a:gd name="connsiteY53" fmla="*/ 599893 h 725470"/>
                <a:gd name="connsiteX54" fmla="*/ 312452 w 995734"/>
                <a:gd name="connsiteY54" fmla="*/ 590391 h 725470"/>
                <a:gd name="connsiteX55" fmla="*/ 302570 w 995734"/>
                <a:gd name="connsiteY55" fmla="*/ 591472 h 725470"/>
                <a:gd name="connsiteX56" fmla="*/ 230911 w 995734"/>
                <a:gd name="connsiteY56" fmla="*/ 535738 h 725470"/>
                <a:gd name="connsiteX57" fmla="*/ 148125 w 995734"/>
                <a:gd name="connsiteY57" fmla="*/ 551719 h 725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995734" h="725470">
                  <a:moveTo>
                    <a:pt x="148125" y="551719"/>
                  </a:moveTo>
                  <a:cubicBezTo>
                    <a:pt x="121052" y="542297"/>
                    <a:pt x="96698" y="518889"/>
                    <a:pt x="81654" y="483787"/>
                  </a:cubicBezTo>
                  <a:cubicBezTo>
                    <a:pt x="52099" y="488401"/>
                    <a:pt x="24348" y="463959"/>
                    <a:pt x="16029" y="425975"/>
                  </a:cubicBezTo>
                  <a:cubicBezTo>
                    <a:pt x="10004" y="398493"/>
                    <a:pt x="15331" y="368834"/>
                    <a:pt x="30052" y="347939"/>
                  </a:cubicBezTo>
                  <a:cubicBezTo>
                    <a:pt x="9165" y="331549"/>
                    <a:pt x="-2467" y="300096"/>
                    <a:pt x="441" y="267876"/>
                  </a:cubicBezTo>
                  <a:lnTo>
                    <a:pt x="16313" y="224685"/>
                  </a:lnTo>
                  <a:lnTo>
                    <a:pt x="13413" y="217935"/>
                  </a:lnTo>
                  <a:cubicBezTo>
                    <a:pt x="9365" y="196219"/>
                    <a:pt x="19396" y="178915"/>
                    <a:pt x="40529" y="167617"/>
                  </a:cubicBezTo>
                  <a:lnTo>
                    <a:pt x="57095" y="162502"/>
                  </a:lnTo>
                  <a:lnTo>
                    <a:pt x="58518" y="140153"/>
                  </a:lnTo>
                  <a:cubicBezTo>
                    <a:pt x="62634" y="122696"/>
                    <a:pt x="69603" y="106436"/>
                    <a:pt x="79124" y="92647"/>
                  </a:cubicBezTo>
                  <a:cubicBezTo>
                    <a:pt x="94167" y="70869"/>
                    <a:pt x="113883" y="57552"/>
                    <a:pt x="134629" y="53421"/>
                  </a:cubicBezTo>
                  <a:lnTo>
                    <a:pt x="163218" y="54131"/>
                  </a:lnTo>
                  <a:lnTo>
                    <a:pt x="187562" y="44214"/>
                  </a:lnTo>
                  <a:lnTo>
                    <a:pt x="213367" y="43600"/>
                  </a:lnTo>
                  <a:lnTo>
                    <a:pt x="219640" y="34148"/>
                  </a:lnTo>
                  <a:cubicBezTo>
                    <a:pt x="233735" y="21135"/>
                    <a:pt x="250776" y="15109"/>
                    <a:pt x="267625" y="16714"/>
                  </a:cubicBezTo>
                  <a:lnTo>
                    <a:pt x="282529" y="21661"/>
                  </a:lnTo>
                  <a:lnTo>
                    <a:pt x="304922" y="11177"/>
                  </a:lnTo>
                  <a:cubicBezTo>
                    <a:pt x="315436" y="8630"/>
                    <a:pt x="327966" y="7480"/>
                    <a:pt x="342012" y="7847"/>
                  </a:cubicBezTo>
                  <a:lnTo>
                    <a:pt x="346372" y="8392"/>
                  </a:lnTo>
                  <a:lnTo>
                    <a:pt x="360497" y="809"/>
                  </a:lnTo>
                  <a:cubicBezTo>
                    <a:pt x="371430" y="-1259"/>
                    <a:pt x="382355" y="692"/>
                    <a:pt x="392222" y="6089"/>
                  </a:cubicBezTo>
                  <a:lnTo>
                    <a:pt x="405080" y="19242"/>
                  </a:lnTo>
                  <a:lnTo>
                    <a:pt x="424244" y="25628"/>
                  </a:lnTo>
                  <a:lnTo>
                    <a:pt x="443756" y="6808"/>
                  </a:lnTo>
                  <a:cubicBezTo>
                    <a:pt x="453651" y="1448"/>
                    <a:pt x="464418" y="-768"/>
                    <a:pt x="475151" y="444"/>
                  </a:cubicBezTo>
                  <a:cubicBezTo>
                    <a:pt x="482306" y="1251"/>
                    <a:pt x="489447" y="3581"/>
                    <a:pt x="496304" y="7518"/>
                  </a:cubicBezTo>
                  <a:cubicBezTo>
                    <a:pt x="506754" y="13515"/>
                    <a:pt x="515727" y="22792"/>
                    <a:pt x="522589" y="34295"/>
                  </a:cubicBezTo>
                  <a:lnTo>
                    <a:pt x="535089" y="71095"/>
                  </a:lnTo>
                  <a:lnTo>
                    <a:pt x="579223" y="69238"/>
                  </a:lnTo>
                  <a:cubicBezTo>
                    <a:pt x="604256" y="72419"/>
                    <a:pt x="631634" y="79555"/>
                    <a:pt x="658148" y="90238"/>
                  </a:cubicBezTo>
                  <a:cubicBezTo>
                    <a:pt x="720233" y="115262"/>
                    <a:pt x="762414" y="153562"/>
                    <a:pt x="759730" y="182480"/>
                  </a:cubicBezTo>
                  <a:cubicBezTo>
                    <a:pt x="760730" y="183002"/>
                    <a:pt x="761703" y="183530"/>
                    <a:pt x="762703" y="184053"/>
                  </a:cubicBezTo>
                  <a:cubicBezTo>
                    <a:pt x="826173" y="201937"/>
                    <a:pt x="886053" y="231938"/>
                    <a:pt x="926043" y="265874"/>
                  </a:cubicBezTo>
                  <a:cubicBezTo>
                    <a:pt x="989203" y="319485"/>
                    <a:pt x="989561" y="371207"/>
                    <a:pt x="926944" y="390145"/>
                  </a:cubicBezTo>
                  <a:lnTo>
                    <a:pt x="927001" y="390193"/>
                  </a:lnTo>
                  <a:lnTo>
                    <a:pt x="978225" y="432513"/>
                  </a:lnTo>
                  <a:cubicBezTo>
                    <a:pt x="1012635" y="474201"/>
                    <a:pt x="996378" y="510881"/>
                    <a:pt x="929020" y="515842"/>
                  </a:cubicBezTo>
                  <a:lnTo>
                    <a:pt x="929990" y="516622"/>
                  </a:lnTo>
                  <a:lnTo>
                    <a:pt x="972606" y="550900"/>
                  </a:lnTo>
                  <a:cubicBezTo>
                    <a:pt x="982762" y="562766"/>
                    <a:pt x="988244" y="574463"/>
                    <a:pt x="988148" y="584937"/>
                  </a:cubicBezTo>
                  <a:cubicBezTo>
                    <a:pt x="988047" y="596467"/>
                    <a:pt x="981215" y="605668"/>
                    <a:pt x="968957" y="611877"/>
                  </a:cubicBezTo>
                  <a:lnTo>
                    <a:pt x="918706" y="620604"/>
                  </a:lnTo>
                  <a:lnTo>
                    <a:pt x="917206" y="620865"/>
                  </a:lnTo>
                  <a:cubicBezTo>
                    <a:pt x="950571" y="647702"/>
                    <a:pt x="962431" y="674642"/>
                    <a:pt x="951374" y="693535"/>
                  </a:cubicBezTo>
                  <a:cubicBezTo>
                    <a:pt x="947688" y="699833"/>
                    <a:pt x="941455" y="705237"/>
                    <a:pt x="932624" y="709444"/>
                  </a:cubicBezTo>
                  <a:cubicBezTo>
                    <a:pt x="905714" y="722272"/>
                    <a:pt x="858757" y="721929"/>
                    <a:pt x="807529" y="708518"/>
                  </a:cubicBezTo>
                  <a:lnTo>
                    <a:pt x="807180" y="708630"/>
                  </a:lnTo>
                  <a:lnTo>
                    <a:pt x="757226" y="724738"/>
                  </a:lnTo>
                  <a:cubicBezTo>
                    <a:pt x="735653" y="726614"/>
                    <a:pt x="709934" y="724901"/>
                    <a:pt x="682049" y="719423"/>
                  </a:cubicBezTo>
                  <a:cubicBezTo>
                    <a:pt x="641564" y="711478"/>
                    <a:pt x="599872" y="696239"/>
                    <a:pt x="564843" y="676570"/>
                  </a:cubicBezTo>
                  <a:cubicBezTo>
                    <a:pt x="507848" y="675560"/>
                    <a:pt x="439407" y="658475"/>
                    <a:pt x="379034" y="630197"/>
                  </a:cubicBezTo>
                  <a:cubicBezTo>
                    <a:pt x="358969" y="620799"/>
                    <a:pt x="340652" y="610573"/>
                    <a:pt x="324468" y="599893"/>
                  </a:cubicBezTo>
                  <a:lnTo>
                    <a:pt x="312452" y="590391"/>
                  </a:lnTo>
                  <a:lnTo>
                    <a:pt x="302570" y="591472"/>
                  </a:lnTo>
                  <a:cubicBezTo>
                    <a:pt x="274056" y="588707"/>
                    <a:pt x="247383" y="568673"/>
                    <a:pt x="230911" y="535738"/>
                  </a:cubicBezTo>
                  <a:cubicBezTo>
                    <a:pt x="204991" y="556579"/>
                    <a:pt x="175198" y="561142"/>
                    <a:pt x="148125" y="551719"/>
                  </a:cubicBezTo>
                  <a:close/>
                </a:path>
              </a:pathLst>
            </a:custGeom>
            <a:solidFill>
              <a:srgbClr val="7556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6C04C48-1FF5-D3BB-1A7B-A50966E62F9C}"/>
                </a:ext>
              </a:extLst>
            </p:cNvPr>
            <p:cNvSpPr/>
            <p:nvPr/>
          </p:nvSpPr>
          <p:spPr>
            <a:xfrm>
              <a:off x="1513933" y="2348400"/>
              <a:ext cx="310231" cy="14640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9A348959-5166-9AE1-13D1-CF9B650E0C9A}"/>
                </a:ext>
              </a:extLst>
            </p:cNvPr>
            <p:cNvGrpSpPr/>
            <p:nvPr/>
          </p:nvGrpSpPr>
          <p:grpSpPr>
            <a:xfrm>
              <a:off x="1656949" y="3051156"/>
              <a:ext cx="73899" cy="682547"/>
              <a:chOff x="2882166" y="1981525"/>
              <a:chExt cx="465808" cy="2639176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4CBE947A-D5F1-68E3-AD91-0821DA6D40E6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7CCD09AF-8A46-3F06-DA28-B8963B996A32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85B462FB-9049-F9B1-D859-38DF938F9BA6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5E04AB23-0D43-796A-3306-A061AF82743A}"/>
                  </a:ext>
                </a:extLst>
              </p:cNvPr>
              <p:cNvSpPr/>
              <p:nvPr/>
            </p:nvSpPr>
            <p:spPr>
              <a:xfrm>
                <a:off x="2886532" y="416905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D2BFC619-4737-86F3-A2DF-5F38A664866B}"/>
                </a:ext>
              </a:extLst>
            </p:cNvPr>
            <p:cNvGrpSpPr/>
            <p:nvPr/>
          </p:nvGrpSpPr>
          <p:grpSpPr>
            <a:xfrm>
              <a:off x="1652948" y="3446183"/>
              <a:ext cx="73899" cy="682547"/>
              <a:chOff x="2882166" y="1981525"/>
              <a:chExt cx="465808" cy="2639176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C8A2E407-D223-0B72-16F1-68AD07CA9427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F9D65A96-FAF4-867F-6039-32AF88B7CADC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C50EC765-F67A-CD8A-20A0-8FFA5323EDD8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EFF14671-A3B6-82F4-8797-446FE3030833}"/>
                  </a:ext>
                </a:extLst>
              </p:cNvPr>
              <p:cNvSpPr/>
              <p:nvPr/>
            </p:nvSpPr>
            <p:spPr>
              <a:xfrm>
                <a:off x="2886532" y="416905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39A1468-375F-CF61-47EB-7EF293946597}"/>
              </a:ext>
            </a:extLst>
          </p:cNvPr>
          <p:cNvGrpSpPr/>
          <p:nvPr/>
        </p:nvGrpSpPr>
        <p:grpSpPr>
          <a:xfrm>
            <a:off x="3642166" y="1172745"/>
            <a:ext cx="2247540" cy="5589539"/>
            <a:chOff x="3642166" y="1172745"/>
            <a:chExt cx="2247540" cy="5589539"/>
          </a:xfrm>
        </p:grpSpPr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DB2C411A-E0AE-EA03-BEEC-6601D919C309}"/>
                </a:ext>
              </a:extLst>
            </p:cNvPr>
            <p:cNvSpPr/>
            <p:nvPr/>
          </p:nvSpPr>
          <p:spPr>
            <a:xfrm rot="2843460">
              <a:off x="4124227" y="6068075"/>
              <a:ext cx="393592" cy="75028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A0B22D49-7AB0-4064-3C53-AE59B0B1C78B}"/>
                </a:ext>
              </a:extLst>
            </p:cNvPr>
            <p:cNvSpPr/>
            <p:nvPr/>
          </p:nvSpPr>
          <p:spPr>
            <a:xfrm rot="19900530">
              <a:off x="4914646" y="6104348"/>
              <a:ext cx="421540" cy="65793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4D5FD3AB-2557-53AC-59BF-B4165B9E7B20}"/>
                </a:ext>
              </a:extLst>
            </p:cNvPr>
            <p:cNvSpPr/>
            <p:nvPr/>
          </p:nvSpPr>
          <p:spPr>
            <a:xfrm>
              <a:off x="3642166" y="3913142"/>
              <a:ext cx="407470" cy="50979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7F0E3BD8-7AA2-6551-8541-2DBD41DEEBE5}"/>
                </a:ext>
              </a:extLst>
            </p:cNvPr>
            <p:cNvSpPr/>
            <p:nvPr/>
          </p:nvSpPr>
          <p:spPr>
            <a:xfrm rot="20689303">
              <a:off x="5542002" y="3933218"/>
              <a:ext cx="347704" cy="50979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Trapezoid 73">
              <a:extLst>
                <a:ext uri="{FF2B5EF4-FFF2-40B4-BE49-F238E27FC236}">
                  <a16:creationId xmlns:a16="http://schemas.microsoft.com/office/drawing/2014/main" id="{EACB2F93-EFA1-6233-1830-85A97A55FBCC}"/>
                </a:ext>
              </a:extLst>
            </p:cNvPr>
            <p:cNvSpPr/>
            <p:nvPr/>
          </p:nvSpPr>
          <p:spPr>
            <a:xfrm rot="19927691">
              <a:off x="4739387" y="2583424"/>
              <a:ext cx="965861" cy="1732926"/>
            </a:xfrm>
            <a:prstGeom prst="trapezoid">
              <a:avLst>
                <a:gd name="adj" fmla="val 17618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Trapezoid 74">
              <a:extLst>
                <a:ext uri="{FF2B5EF4-FFF2-40B4-BE49-F238E27FC236}">
                  <a16:creationId xmlns:a16="http://schemas.microsoft.com/office/drawing/2014/main" id="{2C1ECCB3-4F25-51B4-A817-CCB81BE17E94}"/>
                </a:ext>
              </a:extLst>
            </p:cNvPr>
            <p:cNvSpPr/>
            <p:nvPr/>
          </p:nvSpPr>
          <p:spPr>
            <a:xfrm rot="1600380">
              <a:off x="3799496" y="2524474"/>
              <a:ext cx="965861" cy="1750388"/>
            </a:xfrm>
            <a:prstGeom prst="trapezoid">
              <a:avLst>
                <a:gd name="adj" fmla="val 17618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Trapezoid 75">
              <a:extLst>
                <a:ext uri="{FF2B5EF4-FFF2-40B4-BE49-F238E27FC236}">
                  <a16:creationId xmlns:a16="http://schemas.microsoft.com/office/drawing/2014/main" id="{62E0DF22-D704-FCF8-BE30-C5DD142DEE81}"/>
                </a:ext>
              </a:extLst>
            </p:cNvPr>
            <p:cNvSpPr/>
            <p:nvPr/>
          </p:nvSpPr>
          <p:spPr>
            <a:xfrm>
              <a:off x="4042422" y="2502911"/>
              <a:ext cx="1421683" cy="1997692"/>
            </a:xfrm>
            <a:prstGeom prst="trapezoid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Isosceles Triangle 76">
              <a:extLst>
                <a:ext uri="{FF2B5EF4-FFF2-40B4-BE49-F238E27FC236}">
                  <a16:creationId xmlns:a16="http://schemas.microsoft.com/office/drawing/2014/main" id="{A6A8BC76-7AE0-8836-0053-C86EAC417C33}"/>
                </a:ext>
              </a:extLst>
            </p:cNvPr>
            <p:cNvSpPr/>
            <p:nvPr/>
          </p:nvSpPr>
          <p:spPr>
            <a:xfrm rot="10800000">
              <a:off x="4365682" y="2576887"/>
              <a:ext cx="720342" cy="514050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F867F9DD-5CC9-21A2-F519-1A619ABD6E25}"/>
                </a:ext>
              </a:extLst>
            </p:cNvPr>
            <p:cNvCxnSpPr>
              <a:cxnSpLocks/>
            </p:cNvCxnSpPr>
            <p:nvPr/>
          </p:nvCxnSpPr>
          <p:spPr>
            <a:xfrm>
              <a:off x="4712824" y="3037679"/>
              <a:ext cx="2" cy="172210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rapezoid 80">
              <a:extLst>
                <a:ext uri="{FF2B5EF4-FFF2-40B4-BE49-F238E27FC236}">
                  <a16:creationId xmlns:a16="http://schemas.microsoft.com/office/drawing/2014/main" id="{BBE3FBEF-A4F9-BC53-8E4C-3D6F7D7A6D2D}"/>
                </a:ext>
              </a:extLst>
            </p:cNvPr>
            <p:cNvSpPr/>
            <p:nvPr/>
          </p:nvSpPr>
          <p:spPr>
            <a:xfrm>
              <a:off x="3968751" y="4536334"/>
              <a:ext cx="1583349" cy="1873827"/>
            </a:xfrm>
            <a:prstGeom prst="trapezoid">
              <a:avLst>
                <a:gd name="adj" fmla="val 9141"/>
              </a:avLst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Rounded Rectangle 53">
              <a:extLst>
                <a:ext uri="{FF2B5EF4-FFF2-40B4-BE49-F238E27FC236}">
                  <a16:creationId xmlns:a16="http://schemas.microsoft.com/office/drawing/2014/main" id="{23338F29-0ABD-8271-E1D5-5CA8C2B18F08}"/>
                </a:ext>
              </a:extLst>
            </p:cNvPr>
            <p:cNvSpPr/>
            <p:nvPr/>
          </p:nvSpPr>
          <p:spPr>
            <a:xfrm>
              <a:off x="4042114" y="4344303"/>
              <a:ext cx="1421683" cy="206296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945645D2-B798-7A07-3E51-C9F43D02966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00338" y="5159769"/>
              <a:ext cx="18436" cy="125797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7FF82B4A-09D8-DBF3-FF0C-3DD052CE01BF}"/>
                </a:ext>
              </a:extLst>
            </p:cNvPr>
            <p:cNvSpPr/>
            <p:nvPr/>
          </p:nvSpPr>
          <p:spPr>
            <a:xfrm>
              <a:off x="4157039" y="1172745"/>
              <a:ext cx="1137628" cy="158679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4FCDFAAA-CCFD-E0FD-BD67-FA5F2246992D}"/>
                </a:ext>
              </a:extLst>
            </p:cNvPr>
            <p:cNvGrpSpPr/>
            <p:nvPr/>
          </p:nvGrpSpPr>
          <p:grpSpPr>
            <a:xfrm>
              <a:off x="4521402" y="2954612"/>
              <a:ext cx="428050" cy="660083"/>
              <a:chOff x="3006533" y="2825206"/>
              <a:chExt cx="570733" cy="880110"/>
            </a:xfrm>
          </p:grpSpPr>
          <p:sp>
            <p:nvSpPr>
              <p:cNvPr id="25" name="Isosceles Triangle 24">
                <a:extLst>
                  <a:ext uri="{FF2B5EF4-FFF2-40B4-BE49-F238E27FC236}">
                    <a16:creationId xmlns:a16="http://schemas.microsoft.com/office/drawing/2014/main" id="{AF33AC1B-3C11-19EB-D3BE-E1DEBC2EB3E7}"/>
                  </a:ext>
                </a:extLst>
              </p:cNvPr>
              <p:cNvSpPr/>
              <p:nvPr/>
            </p:nvSpPr>
            <p:spPr>
              <a:xfrm rot="5400000">
                <a:off x="2944678" y="2887061"/>
                <a:ext cx="494842" cy="371131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26" name="Isosceles Triangle 25">
                <a:extLst>
                  <a:ext uri="{FF2B5EF4-FFF2-40B4-BE49-F238E27FC236}">
                    <a16:creationId xmlns:a16="http://schemas.microsoft.com/office/drawing/2014/main" id="{6E2F8F2E-5D8C-B46C-4395-D0ABDF3B095E}"/>
                  </a:ext>
                </a:extLst>
              </p:cNvPr>
              <p:cNvSpPr/>
              <p:nvPr/>
            </p:nvSpPr>
            <p:spPr>
              <a:xfrm rot="16399489">
                <a:off x="3144280" y="2897407"/>
                <a:ext cx="494842" cy="371131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27" name="Trapezoid 26">
                <a:extLst>
                  <a:ext uri="{FF2B5EF4-FFF2-40B4-BE49-F238E27FC236}">
                    <a16:creationId xmlns:a16="http://schemas.microsoft.com/office/drawing/2014/main" id="{005B8C97-4151-9373-3439-BD16CD6F3858}"/>
                  </a:ext>
                </a:extLst>
              </p:cNvPr>
              <p:cNvSpPr/>
              <p:nvPr/>
            </p:nvSpPr>
            <p:spPr>
              <a:xfrm rot="21110260">
                <a:off x="3257054" y="3159603"/>
                <a:ext cx="218753" cy="545713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28" name="Trapezoid 27">
                <a:extLst>
                  <a:ext uri="{FF2B5EF4-FFF2-40B4-BE49-F238E27FC236}">
                    <a16:creationId xmlns:a16="http://schemas.microsoft.com/office/drawing/2014/main" id="{FD3157B7-92A6-C77C-7B55-220AFB5C9CDB}"/>
                  </a:ext>
                </a:extLst>
              </p:cNvPr>
              <p:cNvSpPr/>
              <p:nvPr/>
            </p:nvSpPr>
            <p:spPr>
              <a:xfrm rot="929944">
                <a:off x="3075469" y="3091933"/>
                <a:ext cx="218753" cy="545713"/>
              </a:xfrm>
              <a:prstGeom prst="trapezoid">
                <a:avLst>
                  <a:gd name="adj" fmla="val 2236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sp>
          <p:nvSpPr>
            <p:cNvPr id="78" name="Parallelogram 77">
              <a:extLst>
                <a:ext uri="{FF2B5EF4-FFF2-40B4-BE49-F238E27FC236}">
                  <a16:creationId xmlns:a16="http://schemas.microsoft.com/office/drawing/2014/main" id="{D128B5D4-F066-028D-6D1D-E5471E7D89A6}"/>
                </a:ext>
              </a:extLst>
            </p:cNvPr>
            <p:cNvSpPr/>
            <p:nvPr/>
          </p:nvSpPr>
          <p:spPr>
            <a:xfrm rot="13918828" flipV="1">
              <a:off x="4041538" y="2808049"/>
              <a:ext cx="847590" cy="292465"/>
            </a:xfrm>
            <a:prstGeom prst="parallelogram">
              <a:avLst>
                <a:gd name="adj" fmla="val 7986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Parallelogram 88">
              <a:extLst>
                <a:ext uri="{FF2B5EF4-FFF2-40B4-BE49-F238E27FC236}">
                  <a16:creationId xmlns:a16="http://schemas.microsoft.com/office/drawing/2014/main" id="{7B9BB936-BFA0-7B90-90DF-C143F10C2EFC}"/>
                </a:ext>
              </a:extLst>
            </p:cNvPr>
            <p:cNvSpPr/>
            <p:nvPr/>
          </p:nvSpPr>
          <p:spPr>
            <a:xfrm rot="7681172" flipH="1" flipV="1">
              <a:off x="4537769" y="2817604"/>
              <a:ext cx="847590" cy="292465"/>
            </a:xfrm>
            <a:prstGeom prst="parallelogram">
              <a:avLst>
                <a:gd name="adj" fmla="val 7986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Plaque 28">
              <a:extLst>
                <a:ext uri="{FF2B5EF4-FFF2-40B4-BE49-F238E27FC236}">
                  <a16:creationId xmlns:a16="http://schemas.microsoft.com/office/drawing/2014/main" id="{5EBBB663-E75A-D19F-7D4C-6ADB0CA82755}"/>
                </a:ext>
              </a:extLst>
            </p:cNvPr>
            <p:cNvSpPr/>
            <p:nvPr/>
          </p:nvSpPr>
          <p:spPr>
            <a:xfrm>
              <a:off x="4605974" y="4333123"/>
              <a:ext cx="256231" cy="239911"/>
            </a:xfrm>
            <a:prstGeom prst="plaque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6FC0D09A-1A2F-3F20-C79D-A07D857DCC2E}"/>
              </a:ext>
            </a:extLst>
          </p:cNvPr>
          <p:cNvSpPr/>
          <p:nvPr/>
        </p:nvSpPr>
        <p:spPr>
          <a:xfrm rot="17257708">
            <a:off x="4307845" y="770483"/>
            <a:ext cx="890221" cy="1447151"/>
          </a:xfrm>
          <a:custGeom>
            <a:avLst/>
            <a:gdLst>
              <a:gd name="connsiteX0" fmla="*/ 903293 w 1057763"/>
              <a:gd name="connsiteY0" fmla="*/ 228752 h 1657212"/>
              <a:gd name="connsiteX1" fmla="*/ 932726 w 1057763"/>
              <a:gd name="connsiteY1" fmla="*/ 374540 h 1657212"/>
              <a:gd name="connsiteX2" fmla="*/ 932725 w 1057763"/>
              <a:gd name="connsiteY2" fmla="*/ 624230 h 1657212"/>
              <a:gd name="connsiteX3" fmla="*/ 922914 w 1057763"/>
              <a:gd name="connsiteY3" fmla="*/ 672827 h 1657212"/>
              <a:gd name="connsiteX4" fmla="*/ 909136 w 1057763"/>
              <a:gd name="connsiteY4" fmla="*/ 693261 h 1657212"/>
              <a:gd name="connsiteX5" fmla="*/ 1040075 w 1057763"/>
              <a:gd name="connsiteY5" fmla="*/ 1105321 h 1657212"/>
              <a:gd name="connsiteX6" fmla="*/ 796550 w 1057763"/>
              <a:gd name="connsiteY6" fmla="*/ 1575700 h 1657212"/>
              <a:gd name="connsiteX7" fmla="*/ 558585 w 1057763"/>
              <a:gd name="connsiteY7" fmla="*/ 1651316 h 1657212"/>
              <a:gd name="connsiteX8" fmla="*/ 401789 w 1057763"/>
              <a:gd name="connsiteY8" fmla="*/ 1570140 h 1657212"/>
              <a:gd name="connsiteX9" fmla="*/ 270556 w 1057763"/>
              <a:gd name="connsiteY9" fmla="*/ 1157153 h 1657212"/>
              <a:gd name="connsiteX10" fmla="*/ 384053 w 1057763"/>
              <a:gd name="connsiteY10" fmla="*/ 758976 h 1657212"/>
              <a:gd name="connsiteX11" fmla="*/ 398254 w 1057763"/>
              <a:gd name="connsiteY11" fmla="*/ 749079 h 1657212"/>
              <a:gd name="connsiteX12" fmla="*/ 374540 w 1057763"/>
              <a:gd name="connsiteY12" fmla="*/ 749079 h 1657212"/>
              <a:gd name="connsiteX13" fmla="*/ 0 w 1057763"/>
              <a:gd name="connsiteY13" fmla="*/ 374539 h 1657212"/>
              <a:gd name="connsiteX14" fmla="*/ 0 w 1057763"/>
              <a:gd name="connsiteY14" fmla="*/ 124849 h 1657212"/>
              <a:gd name="connsiteX15" fmla="*/ 124849 w 1057763"/>
              <a:gd name="connsiteY15" fmla="*/ 0 h 1657212"/>
              <a:gd name="connsiteX16" fmla="*/ 558186 w 1057763"/>
              <a:gd name="connsiteY16" fmla="*/ 0 h 1657212"/>
              <a:gd name="connsiteX17" fmla="*/ 903293 w 1057763"/>
              <a:gd name="connsiteY17" fmla="*/ 228752 h 1657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57763" h="1657212">
                <a:moveTo>
                  <a:pt x="903293" y="228752"/>
                </a:moveTo>
                <a:cubicBezTo>
                  <a:pt x="922246" y="273561"/>
                  <a:pt x="932726" y="322827"/>
                  <a:pt x="932726" y="374540"/>
                </a:cubicBezTo>
                <a:cubicBezTo>
                  <a:pt x="932726" y="457770"/>
                  <a:pt x="932725" y="541000"/>
                  <a:pt x="932725" y="624230"/>
                </a:cubicBezTo>
                <a:cubicBezTo>
                  <a:pt x="932725" y="641468"/>
                  <a:pt x="929231" y="657890"/>
                  <a:pt x="922914" y="672827"/>
                </a:cubicBezTo>
                <a:lnTo>
                  <a:pt x="909136" y="693261"/>
                </a:lnTo>
                <a:lnTo>
                  <a:pt x="1040075" y="1105321"/>
                </a:lnTo>
                <a:cubicBezTo>
                  <a:pt x="1102719" y="1302461"/>
                  <a:pt x="993689" y="1513056"/>
                  <a:pt x="796550" y="1575700"/>
                </a:cubicBezTo>
                <a:cubicBezTo>
                  <a:pt x="717229" y="1600906"/>
                  <a:pt x="637907" y="1626110"/>
                  <a:pt x="558585" y="1651316"/>
                </a:cubicBezTo>
                <a:cubicBezTo>
                  <a:pt x="492871" y="1672198"/>
                  <a:pt x="422671" y="1635854"/>
                  <a:pt x="401789" y="1570140"/>
                </a:cubicBezTo>
                <a:lnTo>
                  <a:pt x="270556" y="1157153"/>
                </a:lnTo>
                <a:cubicBezTo>
                  <a:pt x="223573" y="1009298"/>
                  <a:pt x="273157" y="853875"/>
                  <a:pt x="384053" y="758976"/>
                </a:cubicBezTo>
                <a:lnTo>
                  <a:pt x="398254" y="749079"/>
                </a:lnTo>
                <a:lnTo>
                  <a:pt x="374540" y="749079"/>
                </a:lnTo>
                <a:cubicBezTo>
                  <a:pt x="167687" y="749079"/>
                  <a:pt x="0" y="581392"/>
                  <a:pt x="0" y="374539"/>
                </a:cubicBezTo>
                <a:lnTo>
                  <a:pt x="0" y="124849"/>
                </a:lnTo>
                <a:cubicBezTo>
                  <a:pt x="0" y="55897"/>
                  <a:pt x="55897" y="0"/>
                  <a:pt x="124849" y="0"/>
                </a:cubicBezTo>
                <a:lnTo>
                  <a:pt x="558186" y="0"/>
                </a:lnTo>
                <a:cubicBezTo>
                  <a:pt x="713326" y="0"/>
                  <a:pt x="846435" y="94324"/>
                  <a:pt x="903293" y="228752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415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1E667B-B78A-5808-EE3B-39D41E83C6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1F276CD-9CA8-3BD1-6024-78AE6A16E050}"/>
              </a:ext>
            </a:extLst>
          </p:cNvPr>
          <p:cNvGrpSpPr/>
          <p:nvPr/>
        </p:nvGrpSpPr>
        <p:grpSpPr>
          <a:xfrm>
            <a:off x="520117" y="178516"/>
            <a:ext cx="729843" cy="769441"/>
            <a:chOff x="520117" y="178516"/>
            <a:chExt cx="729843" cy="769441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DE62474-E9CD-DB54-5596-763F9B429994}"/>
                </a:ext>
              </a:extLst>
            </p:cNvPr>
            <p:cNvSpPr/>
            <p:nvPr/>
          </p:nvSpPr>
          <p:spPr>
            <a:xfrm>
              <a:off x="520117" y="218114"/>
              <a:ext cx="729843" cy="7298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0BF8122-62D3-7905-5D52-68000DD8BEBC}"/>
                </a:ext>
              </a:extLst>
            </p:cNvPr>
            <p:cNvSpPr txBox="1"/>
            <p:nvPr/>
          </p:nvSpPr>
          <p:spPr>
            <a:xfrm>
              <a:off x="629173" y="178516"/>
              <a:ext cx="25167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Abadi" panose="020B0604020104020204" pitchFamily="34" charset="0"/>
                </a:rPr>
                <a:t>D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72B73463-A9F0-24E6-5034-574899BA3111}"/>
              </a:ext>
            </a:extLst>
          </p:cNvPr>
          <p:cNvGrpSpPr/>
          <p:nvPr/>
        </p:nvGrpSpPr>
        <p:grpSpPr>
          <a:xfrm>
            <a:off x="500677" y="849745"/>
            <a:ext cx="2355910" cy="5715302"/>
            <a:chOff x="6734580" y="318933"/>
            <a:chExt cx="1917016" cy="4239048"/>
          </a:xfrm>
          <a:solidFill>
            <a:schemeClr val="bg1"/>
          </a:solidFill>
        </p:grpSpPr>
        <p:sp>
          <p:nvSpPr>
            <p:cNvPr id="6" name="Cloud 5">
              <a:extLst>
                <a:ext uri="{FF2B5EF4-FFF2-40B4-BE49-F238E27FC236}">
                  <a16:creationId xmlns:a16="http://schemas.microsoft.com/office/drawing/2014/main" id="{B399107D-8477-86CC-82DA-2E175F07B273}"/>
                </a:ext>
              </a:extLst>
            </p:cNvPr>
            <p:cNvSpPr/>
            <p:nvPr/>
          </p:nvSpPr>
          <p:spPr>
            <a:xfrm rot="20706537">
              <a:off x="7813304" y="1145242"/>
              <a:ext cx="838292" cy="1552058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54D80F3-228D-DD44-D4B3-39F41DE4BF39}"/>
                </a:ext>
              </a:extLst>
            </p:cNvPr>
            <p:cNvSpPr/>
            <p:nvPr/>
          </p:nvSpPr>
          <p:spPr>
            <a:xfrm rot="649721" flipH="1">
              <a:off x="7639141" y="4162592"/>
              <a:ext cx="578207" cy="39538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329D49F-6B61-11E0-003A-A3B80929159C}"/>
                </a:ext>
              </a:extLst>
            </p:cNvPr>
            <p:cNvSpPr/>
            <p:nvPr/>
          </p:nvSpPr>
          <p:spPr>
            <a:xfrm rot="649721" flipH="1">
              <a:off x="7122498" y="4143916"/>
              <a:ext cx="578207" cy="39538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DB34BBF-C351-4A91-18BD-3971CA1EA071}"/>
                </a:ext>
              </a:extLst>
            </p:cNvPr>
            <p:cNvSpPr/>
            <p:nvPr/>
          </p:nvSpPr>
          <p:spPr>
            <a:xfrm rot="4307848" flipH="1">
              <a:off x="8127764" y="3238529"/>
              <a:ext cx="536434" cy="36913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BFBCBD6-1692-7C9D-D07C-1A552BDC0887}"/>
                </a:ext>
              </a:extLst>
            </p:cNvPr>
            <p:cNvSpPr/>
            <p:nvPr/>
          </p:nvSpPr>
          <p:spPr>
            <a:xfrm rot="18060644">
              <a:off x="6627717" y="3216011"/>
              <a:ext cx="536434" cy="32270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2694B5C0-1938-72C7-D591-58671168E056}"/>
                </a:ext>
              </a:extLst>
            </p:cNvPr>
            <p:cNvSpPr/>
            <p:nvPr/>
          </p:nvSpPr>
          <p:spPr>
            <a:xfrm rot="1422081" flipH="1">
              <a:off x="6859121" y="2160368"/>
              <a:ext cx="664125" cy="1269129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B704427F-3BEA-588D-5E76-656B39B3F82F}"/>
                </a:ext>
              </a:extLst>
            </p:cNvPr>
            <p:cNvSpPr/>
            <p:nvPr/>
          </p:nvSpPr>
          <p:spPr>
            <a:xfrm rot="20180301">
              <a:off x="7807198" y="2164149"/>
              <a:ext cx="695491" cy="1315130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Cloud 12">
              <a:extLst>
                <a:ext uri="{FF2B5EF4-FFF2-40B4-BE49-F238E27FC236}">
                  <a16:creationId xmlns:a16="http://schemas.microsoft.com/office/drawing/2014/main" id="{D641B1E6-994C-4C91-4503-4BA09455AB40}"/>
                </a:ext>
              </a:extLst>
            </p:cNvPr>
            <p:cNvSpPr/>
            <p:nvPr/>
          </p:nvSpPr>
          <p:spPr>
            <a:xfrm rot="671737">
              <a:off x="6741138" y="1077237"/>
              <a:ext cx="742044" cy="1530936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rapezoid 13">
              <a:extLst>
                <a:ext uri="{FF2B5EF4-FFF2-40B4-BE49-F238E27FC236}">
                  <a16:creationId xmlns:a16="http://schemas.microsoft.com/office/drawing/2014/main" id="{17EABE34-E7CB-D572-C6D4-21E8563F9EE8}"/>
                </a:ext>
              </a:extLst>
            </p:cNvPr>
            <p:cNvSpPr/>
            <p:nvPr/>
          </p:nvSpPr>
          <p:spPr>
            <a:xfrm rot="10800000" flipH="1">
              <a:off x="7025725" y="2078119"/>
              <a:ext cx="1252910" cy="1168775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DD2D3053-7F1E-775F-3E3A-A834CF7FA508}"/>
                </a:ext>
              </a:extLst>
            </p:cNvPr>
            <p:cNvSpPr/>
            <p:nvPr/>
          </p:nvSpPr>
          <p:spPr>
            <a:xfrm rot="10800000" flipH="1">
              <a:off x="7464040" y="2087045"/>
              <a:ext cx="417637" cy="643454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797FAA9-E625-052E-5CAD-DDEE67060C0D}"/>
                </a:ext>
              </a:extLst>
            </p:cNvPr>
            <p:cNvSpPr/>
            <p:nvPr/>
          </p:nvSpPr>
          <p:spPr>
            <a:xfrm flipH="1">
              <a:off x="7124043" y="791218"/>
              <a:ext cx="1154592" cy="160863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Cloud 16">
              <a:extLst>
                <a:ext uri="{FF2B5EF4-FFF2-40B4-BE49-F238E27FC236}">
                  <a16:creationId xmlns:a16="http://schemas.microsoft.com/office/drawing/2014/main" id="{74226D2B-4FBE-730C-56A8-A1FC615E777E}"/>
                </a:ext>
              </a:extLst>
            </p:cNvPr>
            <p:cNvSpPr/>
            <p:nvPr/>
          </p:nvSpPr>
          <p:spPr>
            <a:xfrm rot="16200000">
              <a:off x="7316311" y="423811"/>
              <a:ext cx="751370" cy="1369384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rapezoid 17">
              <a:extLst>
                <a:ext uri="{FF2B5EF4-FFF2-40B4-BE49-F238E27FC236}">
                  <a16:creationId xmlns:a16="http://schemas.microsoft.com/office/drawing/2014/main" id="{365AE1D5-14D7-69BA-3288-0B9EFDC253F7}"/>
                </a:ext>
              </a:extLst>
            </p:cNvPr>
            <p:cNvSpPr/>
            <p:nvPr/>
          </p:nvSpPr>
          <p:spPr>
            <a:xfrm flipH="1">
              <a:off x="7021856" y="3253527"/>
              <a:ext cx="1252910" cy="1115123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157D2394-6C85-6451-005C-2968E8483C7F}"/>
                </a:ext>
              </a:extLst>
            </p:cNvPr>
            <p:cNvGrpSpPr/>
            <p:nvPr/>
          </p:nvGrpSpPr>
          <p:grpSpPr>
            <a:xfrm>
              <a:off x="7217045" y="3102223"/>
              <a:ext cx="891251" cy="289343"/>
              <a:chOff x="6629400" y="1582164"/>
              <a:chExt cx="2051348" cy="665965"/>
            </a:xfrm>
            <a:grpFill/>
          </p:grpSpPr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CD40A872-BF2B-874A-0F2F-A1BBCB1DFFBD}"/>
                  </a:ext>
                </a:extLst>
              </p:cNvPr>
              <p:cNvGrpSpPr/>
              <p:nvPr/>
            </p:nvGrpSpPr>
            <p:grpSpPr>
              <a:xfrm>
                <a:off x="6629400" y="1582164"/>
                <a:ext cx="2051348" cy="665965"/>
                <a:chOff x="5406518" y="633972"/>
                <a:chExt cx="3662823" cy="743377"/>
              </a:xfrm>
              <a:grpFill/>
            </p:grpSpPr>
            <p:grpSp>
              <p:nvGrpSpPr>
                <p:cNvPr id="63" name="Group 62">
                  <a:extLst>
                    <a:ext uri="{FF2B5EF4-FFF2-40B4-BE49-F238E27FC236}">
                      <a16:creationId xmlns:a16="http://schemas.microsoft.com/office/drawing/2014/main" id="{3920568B-0B42-0855-782D-180FCC39BA36}"/>
                    </a:ext>
                  </a:extLst>
                </p:cNvPr>
                <p:cNvGrpSpPr/>
                <p:nvPr/>
              </p:nvGrpSpPr>
              <p:grpSpPr>
                <a:xfrm>
                  <a:off x="5406518" y="638327"/>
                  <a:ext cx="915268" cy="739022"/>
                  <a:chOff x="5406518" y="638327"/>
                  <a:chExt cx="915268" cy="739022"/>
                </a:xfrm>
                <a:grpFill/>
              </p:grpSpPr>
              <p:sp>
                <p:nvSpPr>
                  <p:cNvPr id="76" name="Cross 75">
                    <a:extLst>
                      <a:ext uri="{FF2B5EF4-FFF2-40B4-BE49-F238E27FC236}">
                        <a16:creationId xmlns:a16="http://schemas.microsoft.com/office/drawing/2014/main" id="{DACADDFB-1730-214E-E3B5-458BEC0801C7}"/>
                      </a:ext>
                    </a:extLst>
                  </p:cNvPr>
                  <p:cNvSpPr/>
                  <p:nvPr/>
                </p:nvSpPr>
                <p:spPr>
                  <a:xfrm>
                    <a:off x="5406518" y="638327"/>
                    <a:ext cx="915268" cy="739022"/>
                  </a:xfrm>
                  <a:prstGeom prst="plus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" name="Diamond 76">
                    <a:extLst>
                      <a:ext uri="{FF2B5EF4-FFF2-40B4-BE49-F238E27FC236}">
                        <a16:creationId xmlns:a16="http://schemas.microsoft.com/office/drawing/2014/main" id="{12AC306F-DBDE-7196-B1E3-03F3C2672256}"/>
                      </a:ext>
                    </a:extLst>
                  </p:cNvPr>
                  <p:cNvSpPr/>
                  <p:nvPr/>
                </p:nvSpPr>
                <p:spPr>
                  <a:xfrm>
                    <a:off x="5693981" y="690896"/>
                    <a:ext cx="340342" cy="618149"/>
                  </a:xfrm>
                  <a:prstGeom prst="diamond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64" name="Group 63">
                  <a:extLst>
                    <a:ext uri="{FF2B5EF4-FFF2-40B4-BE49-F238E27FC236}">
                      <a16:creationId xmlns:a16="http://schemas.microsoft.com/office/drawing/2014/main" id="{DBF5344A-C4C3-6F14-58C9-8CED20055E5E}"/>
                    </a:ext>
                  </a:extLst>
                </p:cNvPr>
                <p:cNvGrpSpPr/>
                <p:nvPr/>
              </p:nvGrpSpPr>
              <p:grpSpPr>
                <a:xfrm>
                  <a:off x="6333981" y="633972"/>
                  <a:ext cx="915268" cy="739022"/>
                  <a:chOff x="5406518" y="638327"/>
                  <a:chExt cx="915268" cy="739022"/>
                </a:xfrm>
                <a:grpFill/>
              </p:grpSpPr>
              <p:sp>
                <p:nvSpPr>
                  <p:cNvPr id="74" name="Cross 73">
                    <a:extLst>
                      <a:ext uri="{FF2B5EF4-FFF2-40B4-BE49-F238E27FC236}">
                        <a16:creationId xmlns:a16="http://schemas.microsoft.com/office/drawing/2014/main" id="{80D5CCDA-58D6-9C16-CCEB-48445383DFC7}"/>
                      </a:ext>
                    </a:extLst>
                  </p:cNvPr>
                  <p:cNvSpPr/>
                  <p:nvPr/>
                </p:nvSpPr>
                <p:spPr>
                  <a:xfrm>
                    <a:off x="5406518" y="638327"/>
                    <a:ext cx="915268" cy="739022"/>
                  </a:xfrm>
                  <a:prstGeom prst="plus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5" name="Diamond 74">
                    <a:extLst>
                      <a:ext uri="{FF2B5EF4-FFF2-40B4-BE49-F238E27FC236}">
                        <a16:creationId xmlns:a16="http://schemas.microsoft.com/office/drawing/2014/main" id="{32DD080C-FB65-4A84-E56B-C0AC78763EF6}"/>
                      </a:ext>
                    </a:extLst>
                  </p:cNvPr>
                  <p:cNvSpPr/>
                  <p:nvPr/>
                </p:nvSpPr>
                <p:spPr>
                  <a:xfrm>
                    <a:off x="5693981" y="690896"/>
                    <a:ext cx="340342" cy="618149"/>
                  </a:xfrm>
                  <a:prstGeom prst="diamond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65" name="Group 64">
                  <a:extLst>
                    <a:ext uri="{FF2B5EF4-FFF2-40B4-BE49-F238E27FC236}">
                      <a16:creationId xmlns:a16="http://schemas.microsoft.com/office/drawing/2014/main" id="{6C105274-2D3A-EAC8-778C-E9D9EA4E7994}"/>
                    </a:ext>
                  </a:extLst>
                </p:cNvPr>
                <p:cNvGrpSpPr/>
                <p:nvPr/>
              </p:nvGrpSpPr>
              <p:grpSpPr>
                <a:xfrm>
                  <a:off x="7257090" y="633972"/>
                  <a:ext cx="915268" cy="739022"/>
                  <a:chOff x="5406518" y="638327"/>
                  <a:chExt cx="915268" cy="739022"/>
                </a:xfrm>
                <a:grpFill/>
              </p:grpSpPr>
              <p:sp>
                <p:nvSpPr>
                  <p:cNvPr id="72" name="Cross 71">
                    <a:extLst>
                      <a:ext uri="{FF2B5EF4-FFF2-40B4-BE49-F238E27FC236}">
                        <a16:creationId xmlns:a16="http://schemas.microsoft.com/office/drawing/2014/main" id="{9EF6A448-54D2-20B3-1344-CF804571305C}"/>
                      </a:ext>
                    </a:extLst>
                  </p:cNvPr>
                  <p:cNvSpPr/>
                  <p:nvPr/>
                </p:nvSpPr>
                <p:spPr>
                  <a:xfrm>
                    <a:off x="5406518" y="638327"/>
                    <a:ext cx="915268" cy="739022"/>
                  </a:xfrm>
                  <a:prstGeom prst="plus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" name="Diamond 72">
                    <a:extLst>
                      <a:ext uri="{FF2B5EF4-FFF2-40B4-BE49-F238E27FC236}">
                        <a16:creationId xmlns:a16="http://schemas.microsoft.com/office/drawing/2014/main" id="{A23B9DC8-DA03-4139-EE32-2FDAEEED84AF}"/>
                      </a:ext>
                    </a:extLst>
                  </p:cNvPr>
                  <p:cNvSpPr/>
                  <p:nvPr/>
                </p:nvSpPr>
                <p:spPr>
                  <a:xfrm>
                    <a:off x="5693981" y="690896"/>
                    <a:ext cx="340342" cy="618149"/>
                  </a:xfrm>
                  <a:prstGeom prst="diamond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66" name="Group 65">
                  <a:extLst>
                    <a:ext uri="{FF2B5EF4-FFF2-40B4-BE49-F238E27FC236}">
                      <a16:creationId xmlns:a16="http://schemas.microsoft.com/office/drawing/2014/main" id="{C65DF7CA-B5FF-EA0B-19D9-0574A22BE6AA}"/>
                    </a:ext>
                  </a:extLst>
                </p:cNvPr>
                <p:cNvGrpSpPr/>
                <p:nvPr/>
              </p:nvGrpSpPr>
              <p:grpSpPr>
                <a:xfrm>
                  <a:off x="8154073" y="633973"/>
                  <a:ext cx="915268" cy="739022"/>
                  <a:chOff x="5406518" y="638327"/>
                  <a:chExt cx="915268" cy="739022"/>
                </a:xfrm>
                <a:grpFill/>
              </p:grpSpPr>
              <p:sp>
                <p:nvSpPr>
                  <p:cNvPr id="70" name="Cross 69">
                    <a:extLst>
                      <a:ext uri="{FF2B5EF4-FFF2-40B4-BE49-F238E27FC236}">
                        <a16:creationId xmlns:a16="http://schemas.microsoft.com/office/drawing/2014/main" id="{B03CB296-88F7-52F9-37BD-BB94DBD58669}"/>
                      </a:ext>
                    </a:extLst>
                  </p:cNvPr>
                  <p:cNvSpPr/>
                  <p:nvPr/>
                </p:nvSpPr>
                <p:spPr>
                  <a:xfrm>
                    <a:off x="5406518" y="638327"/>
                    <a:ext cx="915268" cy="739022"/>
                  </a:xfrm>
                  <a:prstGeom prst="plus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" name="Diamond 70">
                    <a:extLst>
                      <a:ext uri="{FF2B5EF4-FFF2-40B4-BE49-F238E27FC236}">
                        <a16:creationId xmlns:a16="http://schemas.microsoft.com/office/drawing/2014/main" id="{5276862C-AC95-7F38-D57E-6E5E9B41300C}"/>
                      </a:ext>
                    </a:extLst>
                  </p:cNvPr>
                  <p:cNvSpPr/>
                  <p:nvPr/>
                </p:nvSpPr>
                <p:spPr>
                  <a:xfrm>
                    <a:off x="5693981" y="690896"/>
                    <a:ext cx="340342" cy="618149"/>
                  </a:xfrm>
                  <a:prstGeom prst="diamond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67" name="Diamond 66">
                  <a:extLst>
                    <a:ext uri="{FF2B5EF4-FFF2-40B4-BE49-F238E27FC236}">
                      <a16:creationId xmlns:a16="http://schemas.microsoft.com/office/drawing/2014/main" id="{9D47B277-3FA4-7789-BD10-5D21A36D4714}"/>
                    </a:ext>
                  </a:extLst>
                </p:cNvPr>
                <p:cNvSpPr/>
                <p:nvPr/>
              </p:nvSpPr>
              <p:spPr>
                <a:xfrm>
                  <a:off x="6244044" y="795400"/>
                  <a:ext cx="147329" cy="397676"/>
                </a:xfrm>
                <a:prstGeom prst="diamond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Diamond 67">
                  <a:extLst>
                    <a:ext uri="{FF2B5EF4-FFF2-40B4-BE49-F238E27FC236}">
                      <a16:creationId xmlns:a16="http://schemas.microsoft.com/office/drawing/2014/main" id="{EA64CFA3-6E4D-D84D-28D5-F293357A8C3C}"/>
                    </a:ext>
                  </a:extLst>
                </p:cNvPr>
                <p:cNvSpPr/>
                <p:nvPr/>
              </p:nvSpPr>
              <p:spPr>
                <a:xfrm>
                  <a:off x="7197633" y="799754"/>
                  <a:ext cx="147329" cy="397676"/>
                </a:xfrm>
                <a:prstGeom prst="diamond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Diamond 68">
                  <a:extLst>
                    <a:ext uri="{FF2B5EF4-FFF2-40B4-BE49-F238E27FC236}">
                      <a16:creationId xmlns:a16="http://schemas.microsoft.com/office/drawing/2014/main" id="{8E704665-C27D-87A3-7E71-24F83C4EE94F}"/>
                    </a:ext>
                  </a:extLst>
                </p:cNvPr>
                <p:cNvSpPr/>
                <p:nvPr/>
              </p:nvSpPr>
              <p:spPr>
                <a:xfrm>
                  <a:off x="8085906" y="808463"/>
                  <a:ext cx="147329" cy="397676"/>
                </a:xfrm>
                <a:prstGeom prst="diamond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9" name="6-Point Star 218">
                <a:extLst>
                  <a:ext uri="{FF2B5EF4-FFF2-40B4-BE49-F238E27FC236}">
                    <a16:creationId xmlns:a16="http://schemas.microsoft.com/office/drawing/2014/main" id="{354AFA86-591B-AC13-F779-31119FDC0D8E}"/>
                  </a:ext>
                </a:extLst>
              </p:cNvPr>
              <p:cNvSpPr/>
              <p:nvPr/>
            </p:nvSpPr>
            <p:spPr>
              <a:xfrm>
                <a:off x="6704134" y="1735794"/>
                <a:ext cx="355147" cy="347252"/>
              </a:xfrm>
              <a:prstGeom prst="star6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6-Point Star 219">
                <a:extLst>
                  <a:ext uri="{FF2B5EF4-FFF2-40B4-BE49-F238E27FC236}">
                    <a16:creationId xmlns:a16="http://schemas.microsoft.com/office/drawing/2014/main" id="{C3A46DFE-6BB3-09A4-D4B2-EABCA79FF116}"/>
                  </a:ext>
                </a:extLst>
              </p:cNvPr>
              <p:cNvSpPr/>
              <p:nvPr/>
            </p:nvSpPr>
            <p:spPr>
              <a:xfrm>
                <a:off x="7227543" y="1739570"/>
                <a:ext cx="355147" cy="347252"/>
              </a:xfrm>
              <a:prstGeom prst="star6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6-Point Star 220">
                <a:extLst>
                  <a:ext uri="{FF2B5EF4-FFF2-40B4-BE49-F238E27FC236}">
                    <a16:creationId xmlns:a16="http://schemas.microsoft.com/office/drawing/2014/main" id="{BB502AF0-D33E-444C-8149-D96BEC1BF8ED}"/>
                  </a:ext>
                </a:extLst>
              </p:cNvPr>
              <p:cNvSpPr/>
              <p:nvPr/>
            </p:nvSpPr>
            <p:spPr>
              <a:xfrm>
                <a:off x="7744526" y="1731288"/>
                <a:ext cx="355147" cy="347252"/>
              </a:xfrm>
              <a:prstGeom prst="star6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6-Point Star 221">
                <a:extLst>
                  <a:ext uri="{FF2B5EF4-FFF2-40B4-BE49-F238E27FC236}">
                    <a16:creationId xmlns:a16="http://schemas.microsoft.com/office/drawing/2014/main" id="{4DB4084A-3A01-2F26-649F-84A3EBAC168E}"/>
                  </a:ext>
                </a:extLst>
              </p:cNvPr>
              <p:cNvSpPr/>
              <p:nvPr/>
            </p:nvSpPr>
            <p:spPr>
              <a:xfrm>
                <a:off x="8258068" y="1739570"/>
                <a:ext cx="355147" cy="347252"/>
              </a:xfrm>
              <a:prstGeom prst="star6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0C84795-C84E-3AD2-3870-1B1CFA062672}"/>
                </a:ext>
              </a:extLst>
            </p:cNvPr>
            <p:cNvGrpSpPr/>
            <p:nvPr/>
          </p:nvGrpSpPr>
          <p:grpSpPr>
            <a:xfrm>
              <a:off x="7411542" y="2278506"/>
              <a:ext cx="566132" cy="689618"/>
              <a:chOff x="6085585" y="4872982"/>
              <a:chExt cx="1131460" cy="1378257"/>
            </a:xfrm>
            <a:grpFill/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C0CD2803-01AC-D645-F28B-48B38757E98F}"/>
                  </a:ext>
                </a:extLst>
              </p:cNvPr>
              <p:cNvSpPr/>
              <p:nvPr/>
            </p:nvSpPr>
            <p:spPr>
              <a:xfrm rot="19666023">
                <a:off x="6085585" y="4876800"/>
                <a:ext cx="207189" cy="574048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F91CD3CC-F77C-D81B-6A61-B7C399F722A7}"/>
                  </a:ext>
                </a:extLst>
              </p:cNvPr>
              <p:cNvSpPr/>
              <p:nvPr/>
            </p:nvSpPr>
            <p:spPr>
              <a:xfrm rot="19666023">
                <a:off x="6255263" y="5110384"/>
                <a:ext cx="207189" cy="574048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3F003F2E-E472-594A-CBDD-56D31FD6ACB5}"/>
                  </a:ext>
                </a:extLst>
              </p:cNvPr>
              <p:cNvSpPr/>
              <p:nvPr/>
            </p:nvSpPr>
            <p:spPr>
              <a:xfrm rot="19666023">
                <a:off x="6411142" y="5343255"/>
                <a:ext cx="207189" cy="574048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3678E8DB-6A7E-488C-309F-59DBDF8AEE91}"/>
                  </a:ext>
                </a:extLst>
              </p:cNvPr>
              <p:cNvGrpSpPr/>
              <p:nvPr/>
            </p:nvGrpSpPr>
            <p:grpSpPr>
              <a:xfrm flipH="1">
                <a:off x="6684299" y="4872982"/>
                <a:ext cx="532746" cy="1040503"/>
                <a:chOff x="6237985" y="5029200"/>
                <a:chExt cx="532746" cy="1040503"/>
              </a:xfrm>
              <a:grpFill/>
            </p:grpSpPr>
            <p:sp>
              <p:nvSpPr>
                <p:cNvPr id="55" name="Oval 54">
                  <a:extLst>
                    <a:ext uri="{FF2B5EF4-FFF2-40B4-BE49-F238E27FC236}">
                      <a16:creationId xmlns:a16="http://schemas.microsoft.com/office/drawing/2014/main" id="{2E389EC6-7887-718E-3EED-8F2AECDF86F4}"/>
                    </a:ext>
                  </a:extLst>
                </p:cNvPr>
                <p:cNvSpPr/>
                <p:nvPr/>
              </p:nvSpPr>
              <p:spPr>
                <a:xfrm rot="19666023">
                  <a:off x="6237985" y="5029200"/>
                  <a:ext cx="207189" cy="574048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Oval 55">
                  <a:extLst>
                    <a:ext uri="{FF2B5EF4-FFF2-40B4-BE49-F238E27FC236}">
                      <a16:creationId xmlns:a16="http://schemas.microsoft.com/office/drawing/2014/main" id="{F5134C08-CB70-A514-274E-87C8CB9B2CA3}"/>
                    </a:ext>
                  </a:extLst>
                </p:cNvPr>
                <p:cNvSpPr/>
                <p:nvPr/>
              </p:nvSpPr>
              <p:spPr>
                <a:xfrm rot="19666023">
                  <a:off x="6407663" y="5262784"/>
                  <a:ext cx="207189" cy="574048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Oval 56">
                  <a:extLst>
                    <a:ext uri="{FF2B5EF4-FFF2-40B4-BE49-F238E27FC236}">
                      <a16:creationId xmlns:a16="http://schemas.microsoft.com/office/drawing/2014/main" id="{784CAD4C-B80D-D32C-8C71-C3DBAD8BED4D}"/>
                    </a:ext>
                  </a:extLst>
                </p:cNvPr>
                <p:cNvSpPr/>
                <p:nvPr/>
              </p:nvSpPr>
              <p:spPr>
                <a:xfrm rot="19666023">
                  <a:off x="6563542" y="5495655"/>
                  <a:ext cx="207189" cy="574048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2" name="Cross 51">
                <a:extLst>
                  <a:ext uri="{FF2B5EF4-FFF2-40B4-BE49-F238E27FC236}">
                    <a16:creationId xmlns:a16="http://schemas.microsoft.com/office/drawing/2014/main" id="{2A95E684-F968-2CF5-E9F8-B4B6638A0358}"/>
                  </a:ext>
                </a:extLst>
              </p:cNvPr>
              <p:cNvSpPr/>
              <p:nvPr/>
            </p:nvSpPr>
            <p:spPr>
              <a:xfrm>
                <a:off x="6419754" y="5679270"/>
                <a:ext cx="442836" cy="571969"/>
              </a:xfrm>
              <a:prstGeom prst="plus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Diamond 52">
                <a:extLst>
                  <a:ext uri="{FF2B5EF4-FFF2-40B4-BE49-F238E27FC236}">
                    <a16:creationId xmlns:a16="http://schemas.microsoft.com/office/drawing/2014/main" id="{15C8631D-CA74-2E25-3963-1BAD344175CD}"/>
                  </a:ext>
                </a:extLst>
              </p:cNvPr>
              <p:cNvSpPr/>
              <p:nvPr/>
            </p:nvSpPr>
            <p:spPr>
              <a:xfrm>
                <a:off x="6489808" y="5674574"/>
                <a:ext cx="297100" cy="570250"/>
              </a:xfrm>
              <a:prstGeom prst="diamond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6-Point Star 243">
                <a:extLst>
                  <a:ext uri="{FF2B5EF4-FFF2-40B4-BE49-F238E27FC236}">
                    <a16:creationId xmlns:a16="http://schemas.microsoft.com/office/drawing/2014/main" id="{2A1467A4-B93E-C6CC-AEFD-16C5563AFBE3}"/>
                  </a:ext>
                </a:extLst>
              </p:cNvPr>
              <p:cNvSpPr/>
              <p:nvPr/>
            </p:nvSpPr>
            <p:spPr>
              <a:xfrm>
                <a:off x="6457675" y="5776843"/>
                <a:ext cx="355147" cy="347252"/>
              </a:xfrm>
              <a:prstGeom prst="star6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2363BC3C-6CFE-BCFF-FD09-B10C1EAF759F}"/>
                </a:ext>
              </a:extLst>
            </p:cNvPr>
            <p:cNvSpPr/>
            <p:nvPr/>
          </p:nvSpPr>
          <p:spPr>
            <a:xfrm>
              <a:off x="7046400" y="729037"/>
              <a:ext cx="280265" cy="285589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3F614319-D7B2-AE64-7AC8-BCCA928F1B52}"/>
                </a:ext>
              </a:extLst>
            </p:cNvPr>
            <p:cNvSpPr/>
            <p:nvPr/>
          </p:nvSpPr>
          <p:spPr>
            <a:xfrm>
              <a:off x="7996942" y="734032"/>
              <a:ext cx="280265" cy="285589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DF84BB95-684A-D241-84D5-434FA6F9E5F6}"/>
                </a:ext>
              </a:extLst>
            </p:cNvPr>
            <p:cNvSpPr/>
            <p:nvPr/>
          </p:nvSpPr>
          <p:spPr>
            <a:xfrm>
              <a:off x="7204884" y="536672"/>
              <a:ext cx="366240" cy="480614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627032AD-DB1A-4C44-5DC0-4DD4252ED071}"/>
                </a:ext>
              </a:extLst>
            </p:cNvPr>
            <p:cNvSpPr/>
            <p:nvPr/>
          </p:nvSpPr>
          <p:spPr>
            <a:xfrm>
              <a:off x="7755989" y="547595"/>
              <a:ext cx="347303" cy="480614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8A45242B-C561-4F48-CCAF-713048F60573}"/>
                </a:ext>
              </a:extLst>
            </p:cNvPr>
            <p:cNvSpPr/>
            <p:nvPr/>
          </p:nvSpPr>
          <p:spPr>
            <a:xfrm>
              <a:off x="7481304" y="318933"/>
              <a:ext cx="382329" cy="693084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ed Rectangle 178">
              <a:extLst>
                <a:ext uri="{FF2B5EF4-FFF2-40B4-BE49-F238E27FC236}">
                  <a16:creationId xmlns:a16="http://schemas.microsoft.com/office/drawing/2014/main" id="{80165E85-D005-7042-9F70-AFD61BF536FA}"/>
                </a:ext>
              </a:extLst>
            </p:cNvPr>
            <p:cNvSpPr/>
            <p:nvPr/>
          </p:nvSpPr>
          <p:spPr>
            <a:xfrm>
              <a:off x="6940385" y="965030"/>
              <a:ext cx="1436304" cy="330868"/>
            </a:xfrm>
            <a:prstGeom prst="roundRect">
              <a:avLst>
                <a:gd name="adj" fmla="val 12449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B89219B3-EE87-7F05-33E8-F24E51B3E4CD}"/>
                </a:ext>
              </a:extLst>
            </p:cNvPr>
            <p:cNvGrpSpPr/>
            <p:nvPr/>
          </p:nvGrpSpPr>
          <p:grpSpPr>
            <a:xfrm>
              <a:off x="6996430" y="927907"/>
              <a:ext cx="1371600" cy="445287"/>
              <a:chOff x="6629400" y="1582164"/>
              <a:chExt cx="2051348" cy="665965"/>
            </a:xfrm>
            <a:grpFill/>
          </p:grpSpPr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BE1CECDF-CA6B-FB53-55D9-397558841451}"/>
                  </a:ext>
                </a:extLst>
              </p:cNvPr>
              <p:cNvGrpSpPr/>
              <p:nvPr/>
            </p:nvGrpSpPr>
            <p:grpSpPr>
              <a:xfrm>
                <a:off x="6629400" y="1582164"/>
                <a:ext cx="2051348" cy="665965"/>
                <a:chOff x="5406518" y="633972"/>
                <a:chExt cx="3662823" cy="743377"/>
              </a:xfrm>
              <a:grpFill/>
            </p:grpSpPr>
            <p:grpSp>
              <p:nvGrpSpPr>
                <p:cNvPr id="33" name="Group 32">
                  <a:extLst>
                    <a:ext uri="{FF2B5EF4-FFF2-40B4-BE49-F238E27FC236}">
                      <a16:creationId xmlns:a16="http://schemas.microsoft.com/office/drawing/2014/main" id="{DBA78861-BE79-BFA0-622A-D5921078D696}"/>
                    </a:ext>
                  </a:extLst>
                </p:cNvPr>
                <p:cNvGrpSpPr/>
                <p:nvPr/>
              </p:nvGrpSpPr>
              <p:grpSpPr>
                <a:xfrm>
                  <a:off x="5406518" y="638327"/>
                  <a:ext cx="915268" cy="739022"/>
                  <a:chOff x="5406518" y="638327"/>
                  <a:chExt cx="915268" cy="739022"/>
                </a:xfrm>
                <a:grpFill/>
              </p:grpSpPr>
              <p:sp>
                <p:nvSpPr>
                  <p:cNvPr id="46" name="Cross 45">
                    <a:extLst>
                      <a:ext uri="{FF2B5EF4-FFF2-40B4-BE49-F238E27FC236}">
                        <a16:creationId xmlns:a16="http://schemas.microsoft.com/office/drawing/2014/main" id="{49E6DDE8-5637-3E90-EC77-73B3E60CC133}"/>
                      </a:ext>
                    </a:extLst>
                  </p:cNvPr>
                  <p:cNvSpPr/>
                  <p:nvPr/>
                </p:nvSpPr>
                <p:spPr>
                  <a:xfrm>
                    <a:off x="5406518" y="638327"/>
                    <a:ext cx="915268" cy="739022"/>
                  </a:xfrm>
                  <a:prstGeom prst="plus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Diamond 46">
                    <a:extLst>
                      <a:ext uri="{FF2B5EF4-FFF2-40B4-BE49-F238E27FC236}">
                        <a16:creationId xmlns:a16="http://schemas.microsoft.com/office/drawing/2014/main" id="{8480F76C-2527-EBAC-1E4F-E577F88860D6}"/>
                      </a:ext>
                    </a:extLst>
                  </p:cNvPr>
                  <p:cNvSpPr/>
                  <p:nvPr/>
                </p:nvSpPr>
                <p:spPr>
                  <a:xfrm>
                    <a:off x="5693981" y="690896"/>
                    <a:ext cx="340342" cy="618149"/>
                  </a:xfrm>
                  <a:prstGeom prst="diamond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4" name="Group 33">
                  <a:extLst>
                    <a:ext uri="{FF2B5EF4-FFF2-40B4-BE49-F238E27FC236}">
                      <a16:creationId xmlns:a16="http://schemas.microsoft.com/office/drawing/2014/main" id="{28C2863A-9C72-BFB9-0BB0-8BB58D993692}"/>
                    </a:ext>
                  </a:extLst>
                </p:cNvPr>
                <p:cNvGrpSpPr/>
                <p:nvPr/>
              </p:nvGrpSpPr>
              <p:grpSpPr>
                <a:xfrm>
                  <a:off x="6333981" y="633972"/>
                  <a:ext cx="915268" cy="739022"/>
                  <a:chOff x="5406518" y="638327"/>
                  <a:chExt cx="915268" cy="739022"/>
                </a:xfrm>
                <a:grpFill/>
              </p:grpSpPr>
              <p:sp>
                <p:nvSpPr>
                  <p:cNvPr id="44" name="Cross 43">
                    <a:extLst>
                      <a:ext uri="{FF2B5EF4-FFF2-40B4-BE49-F238E27FC236}">
                        <a16:creationId xmlns:a16="http://schemas.microsoft.com/office/drawing/2014/main" id="{96C4D659-FE45-86D4-8EC7-0F2D5D4FD560}"/>
                      </a:ext>
                    </a:extLst>
                  </p:cNvPr>
                  <p:cNvSpPr/>
                  <p:nvPr/>
                </p:nvSpPr>
                <p:spPr>
                  <a:xfrm>
                    <a:off x="5406518" y="638327"/>
                    <a:ext cx="915268" cy="739022"/>
                  </a:xfrm>
                  <a:prstGeom prst="plus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Diamond 44">
                    <a:extLst>
                      <a:ext uri="{FF2B5EF4-FFF2-40B4-BE49-F238E27FC236}">
                        <a16:creationId xmlns:a16="http://schemas.microsoft.com/office/drawing/2014/main" id="{0B1856C2-2F68-BA15-C79F-72225FC8381F}"/>
                      </a:ext>
                    </a:extLst>
                  </p:cNvPr>
                  <p:cNvSpPr/>
                  <p:nvPr/>
                </p:nvSpPr>
                <p:spPr>
                  <a:xfrm>
                    <a:off x="5693981" y="690896"/>
                    <a:ext cx="340342" cy="618149"/>
                  </a:xfrm>
                  <a:prstGeom prst="diamond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5" name="Group 34">
                  <a:extLst>
                    <a:ext uri="{FF2B5EF4-FFF2-40B4-BE49-F238E27FC236}">
                      <a16:creationId xmlns:a16="http://schemas.microsoft.com/office/drawing/2014/main" id="{E38B3C0F-A67E-57CA-58FC-7DF0C2DFA0BC}"/>
                    </a:ext>
                  </a:extLst>
                </p:cNvPr>
                <p:cNvGrpSpPr/>
                <p:nvPr/>
              </p:nvGrpSpPr>
              <p:grpSpPr>
                <a:xfrm>
                  <a:off x="7257090" y="633972"/>
                  <a:ext cx="915268" cy="739022"/>
                  <a:chOff x="5406518" y="638327"/>
                  <a:chExt cx="915268" cy="739022"/>
                </a:xfrm>
                <a:grpFill/>
              </p:grpSpPr>
              <p:sp>
                <p:nvSpPr>
                  <p:cNvPr id="42" name="Cross 41">
                    <a:extLst>
                      <a:ext uri="{FF2B5EF4-FFF2-40B4-BE49-F238E27FC236}">
                        <a16:creationId xmlns:a16="http://schemas.microsoft.com/office/drawing/2014/main" id="{7D7233EE-C932-0319-5A6B-6791B128949E}"/>
                      </a:ext>
                    </a:extLst>
                  </p:cNvPr>
                  <p:cNvSpPr/>
                  <p:nvPr/>
                </p:nvSpPr>
                <p:spPr>
                  <a:xfrm>
                    <a:off x="5406518" y="638327"/>
                    <a:ext cx="915268" cy="739022"/>
                  </a:xfrm>
                  <a:prstGeom prst="plus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3" name="Diamond 42">
                    <a:extLst>
                      <a:ext uri="{FF2B5EF4-FFF2-40B4-BE49-F238E27FC236}">
                        <a16:creationId xmlns:a16="http://schemas.microsoft.com/office/drawing/2014/main" id="{6013BA16-904A-8B80-48B7-3BBD61A23F5B}"/>
                      </a:ext>
                    </a:extLst>
                  </p:cNvPr>
                  <p:cNvSpPr/>
                  <p:nvPr/>
                </p:nvSpPr>
                <p:spPr>
                  <a:xfrm>
                    <a:off x="5693981" y="690896"/>
                    <a:ext cx="340342" cy="618149"/>
                  </a:xfrm>
                  <a:prstGeom prst="diamond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6" name="Group 35">
                  <a:extLst>
                    <a:ext uri="{FF2B5EF4-FFF2-40B4-BE49-F238E27FC236}">
                      <a16:creationId xmlns:a16="http://schemas.microsoft.com/office/drawing/2014/main" id="{6B895259-5414-8B37-9ADA-AF49B3C3C1EA}"/>
                    </a:ext>
                  </a:extLst>
                </p:cNvPr>
                <p:cNvGrpSpPr/>
                <p:nvPr/>
              </p:nvGrpSpPr>
              <p:grpSpPr>
                <a:xfrm>
                  <a:off x="8154073" y="633973"/>
                  <a:ext cx="915268" cy="739022"/>
                  <a:chOff x="5406518" y="638327"/>
                  <a:chExt cx="915268" cy="739022"/>
                </a:xfrm>
                <a:grpFill/>
              </p:grpSpPr>
              <p:sp>
                <p:nvSpPr>
                  <p:cNvPr id="40" name="Cross 39">
                    <a:extLst>
                      <a:ext uri="{FF2B5EF4-FFF2-40B4-BE49-F238E27FC236}">
                        <a16:creationId xmlns:a16="http://schemas.microsoft.com/office/drawing/2014/main" id="{E003F25E-3E53-F5FD-94FE-105B0E9657E4}"/>
                      </a:ext>
                    </a:extLst>
                  </p:cNvPr>
                  <p:cNvSpPr/>
                  <p:nvPr/>
                </p:nvSpPr>
                <p:spPr>
                  <a:xfrm>
                    <a:off x="5406518" y="638327"/>
                    <a:ext cx="915268" cy="739022"/>
                  </a:xfrm>
                  <a:prstGeom prst="plus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Diamond 40">
                    <a:extLst>
                      <a:ext uri="{FF2B5EF4-FFF2-40B4-BE49-F238E27FC236}">
                        <a16:creationId xmlns:a16="http://schemas.microsoft.com/office/drawing/2014/main" id="{2A35069A-697E-3ED0-0E3F-A57E3D41873E}"/>
                      </a:ext>
                    </a:extLst>
                  </p:cNvPr>
                  <p:cNvSpPr/>
                  <p:nvPr/>
                </p:nvSpPr>
                <p:spPr>
                  <a:xfrm>
                    <a:off x="5693981" y="690896"/>
                    <a:ext cx="340342" cy="618149"/>
                  </a:xfrm>
                  <a:prstGeom prst="diamond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37" name="Diamond 36">
                  <a:extLst>
                    <a:ext uri="{FF2B5EF4-FFF2-40B4-BE49-F238E27FC236}">
                      <a16:creationId xmlns:a16="http://schemas.microsoft.com/office/drawing/2014/main" id="{C0F4EB1E-506F-880F-2A5D-F1C829685EA4}"/>
                    </a:ext>
                  </a:extLst>
                </p:cNvPr>
                <p:cNvSpPr/>
                <p:nvPr/>
              </p:nvSpPr>
              <p:spPr>
                <a:xfrm>
                  <a:off x="6244044" y="795400"/>
                  <a:ext cx="147329" cy="397676"/>
                </a:xfrm>
                <a:prstGeom prst="diamond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Diamond 37">
                  <a:extLst>
                    <a:ext uri="{FF2B5EF4-FFF2-40B4-BE49-F238E27FC236}">
                      <a16:creationId xmlns:a16="http://schemas.microsoft.com/office/drawing/2014/main" id="{B5D0C47B-00EF-0958-5CEB-67C22B6EC21D}"/>
                    </a:ext>
                  </a:extLst>
                </p:cNvPr>
                <p:cNvSpPr/>
                <p:nvPr/>
              </p:nvSpPr>
              <p:spPr>
                <a:xfrm>
                  <a:off x="7197633" y="799754"/>
                  <a:ext cx="147329" cy="397676"/>
                </a:xfrm>
                <a:prstGeom prst="diamond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Diamond 38">
                  <a:extLst>
                    <a:ext uri="{FF2B5EF4-FFF2-40B4-BE49-F238E27FC236}">
                      <a16:creationId xmlns:a16="http://schemas.microsoft.com/office/drawing/2014/main" id="{98C9016A-778E-39BF-405D-7D4D76CB2B1F}"/>
                    </a:ext>
                  </a:extLst>
                </p:cNvPr>
                <p:cNvSpPr/>
                <p:nvPr/>
              </p:nvSpPr>
              <p:spPr>
                <a:xfrm>
                  <a:off x="8085906" y="808463"/>
                  <a:ext cx="147329" cy="397676"/>
                </a:xfrm>
                <a:prstGeom prst="diamond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9" name="6-Point Star 182">
                <a:extLst>
                  <a:ext uri="{FF2B5EF4-FFF2-40B4-BE49-F238E27FC236}">
                    <a16:creationId xmlns:a16="http://schemas.microsoft.com/office/drawing/2014/main" id="{1AE1BC44-4045-45A5-4C65-2DA4F3110832}"/>
                  </a:ext>
                </a:extLst>
              </p:cNvPr>
              <p:cNvSpPr/>
              <p:nvPr/>
            </p:nvSpPr>
            <p:spPr>
              <a:xfrm>
                <a:off x="6704134" y="1735794"/>
                <a:ext cx="355147" cy="347252"/>
              </a:xfrm>
              <a:prstGeom prst="star6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6-Point Star 183">
                <a:extLst>
                  <a:ext uri="{FF2B5EF4-FFF2-40B4-BE49-F238E27FC236}">
                    <a16:creationId xmlns:a16="http://schemas.microsoft.com/office/drawing/2014/main" id="{62FA3942-C3DB-110C-9C43-5B70A401B663}"/>
                  </a:ext>
                </a:extLst>
              </p:cNvPr>
              <p:cNvSpPr/>
              <p:nvPr/>
            </p:nvSpPr>
            <p:spPr>
              <a:xfrm>
                <a:off x="7227543" y="1739570"/>
                <a:ext cx="355147" cy="347252"/>
              </a:xfrm>
              <a:prstGeom prst="star6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6-Point Star 184">
                <a:extLst>
                  <a:ext uri="{FF2B5EF4-FFF2-40B4-BE49-F238E27FC236}">
                    <a16:creationId xmlns:a16="http://schemas.microsoft.com/office/drawing/2014/main" id="{C942DCF1-C39F-B578-C586-923A36A5C64C}"/>
                  </a:ext>
                </a:extLst>
              </p:cNvPr>
              <p:cNvSpPr/>
              <p:nvPr/>
            </p:nvSpPr>
            <p:spPr>
              <a:xfrm>
                <a:off x="7744526" y="1731288"/>
                <a:ext cx="355147" cy="347252"/>
              </a:xfrm>
              <a:prstGeom prst="star6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6-Point Star 185">
                <a:extLst>
                  <a:ext uri="{FF2B5EF4-FFF2-40B4-BE49-F238E27FC236}">
                    <a16:creationId xmlns:a16="http://schemas.microsoft.com/office/drawing/2014/main" id="{F0372EF2-55FF-B6A7-1966-CC89AA262507}"/>
                  </a:ext>
                </a:extLst>
              </p:cNvPr>
              <p:cNvSpPr/>
              <p:nvPr/>
            </p:nvSpPr>
            <p:spPr>
              <a:xfrm>
                <a:off x="8258068" y="1739570"/>
                <a:ext cx="355147" cy="347252"/>
              </a:xfrm>
              <a:prstGeom prst="star6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78" name="TextBox 77">
            <a:extLst>
              <a:ext uri="{FF2B5EF4-FFF2-40B4-BE49-F238E27FC236}">
                <a16:creationId xmlns:a16="http://schemas.microsoft.com/office/drawing/2014/main" id="{4CC59FE5-7BDA-9617-8594-9D125F0B1107}"/>
              </a:ext>
            </a:extLst>
          </p:cNvPr>
          <p:cNvSpPr txBox="1"/>
          <p:nvPr/>
        </p:nvSpPr>
        <p:spPr>
          <a:xfrm>
            <a:off x="1605810" y="44426"/>
            <a:ext cx="255864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David</a:t>
            </a:r>
          </a:p>
          <a:p>
            <a:r>
              <a:rPr lang="en-US" sz="1100" dirty="0"/>
              <a:t>D&amp;C  109:69; 139:1,38-39; 132:89</a:t>
            </a:r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44B1249D-2461-2BF5-6F33-5C9A18315638}"/>
              </a:ext>
            </a:extLst>
          </p:cNvPr>
          <p:cNvGrpSpPr/>
          <p:nvPr/>
        </p:nvGrpSpPr>
        <p:grpSpPr>
          <a:xfrm>
            <a:off x="4561340" y="973880"/>
            <a:ext cx="2245847" cy="5626680"/>
            <a:chOff x="4561340" y="973880"/>
            <a:chExt cx="2245847" cy="5626680"/>
          </a:xfrm>
          <a:solidFill>
            <a:schemeClr val="bg1"/>
          </a:solidFill>
        </p:grpSpPr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7EB161A4-A8A9-C5D8-9990-674C61626D0B}"/>
                </a:ext>
              </a:extLst>
            </p:cNvPr>
            <p:cNvSpPr/>
            <p:nvPr/>
          </p:nvSpPr>
          <p:spPr>
            <a:xfrm rot="4050661">
              <a:off x="5779294" y="5986491"/>
              <a:ext cx="479092" cy="73967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99DE09CD-999C-9CD8-629C-A228D032B61A}"/>
                </a:ext>
              </a:extLst>
            </p:cNvPr>
            <p:cNvSpPr/>
            <p:nvPr/>
          </p:nvSpPr>
          <p:spPr>
            <a:xfrm rot="4050661">
              <a:off x="5070944" y="5995867"/>
              <a:ext cx="488780" cy="72060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8C5E455B-2FC9-7875-040C-B88193973FC0}"/>
                </a:ext>
              </a:extLst>
            </p:cNvPr>
            <p:cNvSpPr/>
            <p:nvPr/>
          </p:nvSpPr>
          <p:spPr>
            <a:xfrm rot="19831309">
              <a:off x="6408915" y="3610689"/>
              <a:ext cx="398272" cy="84937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D5C7FD71-EE57-3273-35FE-38615C3C619B}"/>
                </a:ext>
              </a:extLst>
            </p:cNvPr>
            <p:cNvSpPr/>
            <p:nvPr/>
          </p:nvSpPr>
          <p:spPr>
            <a:xfrm rot="1631163">
              <a:off x="4561340" y="3644524"/>
              <a:ext cx="412756" cy="80995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Trapezoid 83">
              <a:extLst>
                <a:ext uri="{FF2B5EF4-FFF2-40B4-BE49-F238E27FC236}">
                  <a16:creationId xmlns:a16="http://schemas.microsoft.com/office/drawing/2014/main" id="{3A7E9950-265C-D70B-AD4A-0AD7D78C3049}"/>
                </a:ext>
              </a:extLst>
            </p:cNvPr>
            <p:cNvSpPr/>
            <p:nvPr/>
          </p:nvSpPr>
          <p:spPr>
            <a:xfrm rot="20029742">
              <a:off x="5886628" y="2428157"/>
              <a:ext cx="802209" cy="1761019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Trapezoid 84">
              <a:extLst>
                <a:ext uri="{FF2B5EF4-FFF2-40B4-BE49-F238E27FC236}">
                  <a16:creationId xmlns:a16="http://schemas.microsoft.com/office/drawing/2014/main" id="{BC28CAED-8C00-58FA-10A1-5A3A4199F415}"/>
                </a:ext>
              </a:extLst>
            </p:cNvPr>
            <p:cNvSpPr/>
            <p:nvPr/>
          </p:nvSpPr>
          <p:spPr>
            <a:xfrm rot="1905609">
              <a:off x="4722586" y="2446168"/>
              <a:ext cx="802209" cy="1737076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rapezoid 85">
              <a:extLst>
                <a:ext uri="{FF2B5EF4-FFF2-40B4-BE49-F238E27FC236}">
                  <a16:creationId xmlns:a16="http://schemas.microsoft.com/office/drawing/2014/main" id="{ABB04213-6708-9D44-4A64-BE40A73EB1EF}"/>
                </a:ext>
              </a:extLst>
            </p:cNvPr>
            <p:cNvSpPr/>
            <p:nvPr/>
          </p:nvSpPr>
          <p:spPr>
            <a:xfrm>
              <a:off x="5060994" y="2425252"/>
              <a:ext cx="1332409" cy="2223323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Isosceles Triangle 86">
              <a:extLst>
                <a:ext uri="{FF2B5EF4-FFF2-40B4-BE49-F238E27FC236}">
                  <a16:creationId xmlns:a16="http://schemas.microsoft.com/office/drawing/2014/main" id="{608A299D-9767-4248-E75A-00EA2001F6F1}"/>
                </a:ext>
              </a:extLst>
            </p:cNvPr>
            <p:cNvSpPr/>
            <p:nvPr/>
          </p:nvSpPr>
          <p:spPr>
            <a:xfrm rot="10800000">
              <a:off x="5182749" y="2205005"/>
              <a:ext cx="942645" cy="812849"/>
            </a:xfrm>
            <a:prstGeom prst="triangle">
              <a:avLst>
                <a:gd name="adj" fmla="val 4652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4675C56-3776-C759-CAF9-B4C1DDD39387}"/>
                </a:ext>
              </a:extLst>
            </p:cNvPr>
            <p:cNvSpPr/>
            <p:nvPr/>
          </p:nvSpPr>
          <p:spPr>
            <a:xfrm rot="17257708">
              <a:off x="5229567" y="619808"/>
              <a:ext cx="1131926" cy="1840070"/>
            </a:xfrm>
            <a:custGeom>
              <a:avLst/>
              <a:gdLst>
                <a:gd name="connsiteX0" fmla="*/ 903293 w 1057763"/>
                <a:gd name="connsiteY0" fmla="*/ 228752 h 1657212"/>
                <a:gd name="connsiteX1" fmla="*/ 932726 w 1057763"/>
                <a:gd name="connsiteY1" fmla="*/ 374540 h 1657212"/>
                <a:gd name="connsiteX2" fmla="*/ 932725 w 1057763"/>
                <a:gd name="connsiteY2" fmla="*/ 624230 h 1657212"/>
                <a:gd name="connsiteX3" fmla="*/ 922914 w 1057763"/>
                <a:gd name="connsiteY3" fmla="*/ 672827 h 1657212"/>
                <a:gd name="connsiteX4" fmla="*/ 909136 w 1057763"/>
                <a:gd name="connsiteY4" fmla="*/ 693261 h 1657212"/>
                <a:gd name="connsiteX5" fmla="*/ 1040075 w 1057763"/>
                <a:gd name="connsiteY5" fmla="*/ 1105321 h 1657212"/>
                <a:gd name="connsiteX6" fmla="*/ 796550 w 1057763"/>
                <a:gd name="connsiteY6" fmla="*/ 1575700 h 1657212"/>
                <a:gd name="connsiteX7" fmla="*/ 558585 w 1057763"/>
                <a:gd name="connsiteY7" fmla="*/ 1651316 h 1657212"/>
                <a:gd name="connsiteX8" fmla="*/ 401789 w 1057763"/>
                <a:gd name="connsiteY8" fmla="*/ 1570140 h 1657212"/>
                <a:gd name="connsiteX9" fmla="*/ 270556 w 1057763"/>
                <a:gd name="connsiteY9" fmla="*/ 1157153 h 1657212"/>
                <a:gd name="connsiteX10" fmla="*/ 384053 w 1057763"/>
                <a:gd name="connsiteY10" fmla="*/ 758976 h 1657212"/>
                <a:gd name="connsiteX11" fmla="*/ 398254 w 1057763"/>
                <a:gd name="connsiteY11" fmla="*/ 749079 h 1657212"/>
                <a:gd name="connsiteX12" fmla="*/ 374540 w 1057763"/>
                <a:gd name="connsiteY12" fmla="*/ 749079 h 1657212"/>
                <a:gd name="connsiteX13" fmla="*/ 0 w 1057763"/>
                <a:gd name="connsiteY13" fmla="*/ 374539 h 1657212"/>
                <a:gd name="connsiteX14" fmla="*/ 0 w 1057763"/>
                <a:gd name="connsiteY14" fmla="*/ 124849 h 1657212"/>
                <a:gd name="connsiteX15" fmla="*/ 124849 w 1057763"/>
                <a:gd name="connsiteY15" fmla="*/ 0 h 1657212"/>
                <a:gd name="connsiteX16" fmla="*/ 558186 w 1057763"/>
                <a:gd name="connsiteY16" fmla="*/ 0 h 1657212"/>
                <a:gd name="connsiteX17" fmla="*/ 903293 w 1057763"/>
                <a:gd name="connsiteY17" fmla="*/ 228752 h 1657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057763" h="1657212">
                  <a:moveTo>
                    <a:pt x="903293" y="228752"/>
                  </a:moveTo>
                  <a:cubicBezTo>
                    <a:pt x="922246" y="273561"/>
                    <a:pt x="932726" y="322827"/>
                    <a:pt x="932726" y="374540"/>
                  </a:cubicBezTo>
                  <a:cubicBezTo>
                    <a:pt x="932726" y="457770"/>
                    <a:pt x="932725" y="541000"/>
                    <a:pt x="932725" y="624230"/>
                  </a:cubicBezTo>
                  <a:cubicBezTo>
                    <a:pt x="932725" y="641468"/>
                    <a:pt x="929231" y="657890"/>
                    <a:pt x="922914" y="672827"/>
                  </a:cubicBezTo>
                  <a:lnTo>
                    <a:pt x="909136" y="693261"/>
                  </a:lnTo>
                  <a:lnTo>
                    <a:pt x="1040075" y="1105321"/>
                  </a:lnTo>
                  <a:cubicBezTo>
                    <a:pt x="1102719" y="1302461"/>
                    <a:pt x="993689" y="1513056"/>
                    <a:pt x="796550" y="1575700"/>
                  </a:cubicBezTo>
                  <a:cubicBezTo>
                    <a:pt x="717229" y="1600906"/>
                    <a:pt x="637907" y="1626110"/>
                    <a:pt x="558585" y="1651316"/>
                  </a:cubicBezTo>
                  <a:cubicBezTo>
                    <a:pt x="492871" y="1672198"/>
                    <a:pt x="422671" y="1635854"/>
                    <a:pt x="401789" y="1570140"/>
                  </a:cubicBezTo>
                  <a:lnTo>
                    <a:pt x="270556" y="1157153"/>
                  </a:lnTo>
                  <a:cubicBezTo>
                    <a:pt x="223573" y="1009298"/>
                    <a:pt x="273157" y="853875"/>
                    <a:pt x="384053" y="758976"/>
                  </a:cubicBezTo>
                  <a:lnTo>
                    <a:pt x="398254" y="749079"/>
                  </a:lnTo>
                  <a:lnTo>
                    <a:pt x="374540" y="749079"/>
                  </a:lnTo>
                  <a:cubicBezTo>
                    <a:pt x="167687" y="749079"/>
                    <a:pt x="0" y="581392"/>
                    <a:pt x="0" y="374539"/>
                  </a:cubicBezTo>
                  <a:lnTo>
                    <a:pt x="0" y="124849"/>
                  </a:lnTo>
                  <a:cubicBezTo>
                    <a:pt x="0" y="55897"/>
                    <a:pt x="55897" y="0"/>
                    <a:pt x="124849" y="0"/>
                  </a:cubicBezTo>
                  <a:lnTo>
                    <a:pt x="558186" y="0"/>
                  </a:lnTo>
                  <a:cubicBezTo>
                    <a:pt x="713326" y="0"/>
                    <a:pt x="846435" y="94324"/>
                    <a:pt x="903293" y="228752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3CABE67A-DE8E-56DB-D578-1687FB43DAD4}"/>
                </a:ext>
              </a:extLst>
            </p:cNvPr>
            <p:cNvGrpSpPr/>
            <p:nvPr/>
          </p:nvGrpSpPr>
          <p:grpSpPr>
            <a:xfrm>
              <a:off x="4879959" y="4245323"/>
              <a:ext cx="1694665" cy="2032119"/>
              <a:chOff x="778397" y="4180297"/>
              <a:chExt cx="1465792" cy="1757671"/>
            </a:xfrm>
            <a:grpFill/>
          </p:grpSpPr>
          <p:sp>
            <p:nvSpPr>
              <p:cNvPr id="102" name="Trapezoid 101">
                <a:extLst>
                  <a:ext uri="{FF2B5EF4-FFF2-40B4-BE49-F238E27FC236}">
                    <a16:creationId xmlns:a16="http://schemas.microsoft.com/office/drawing/2014/main" id="{6345AEA4-A1AE-805F-2823-00778E75FD3C}"/>
                  </a:ext>
                </a:extLst>
              </p:cNvPr>
              <p:cNvSpPr/>
              <p:nvPr/>
            </p:nvSpPr>
            <p:spPr>
              <a:xfrm>
                <a:off x="778397" y="4180297"/>
                <a:ext cx="1465792" cy="1757671"/>
              </a:xfrm>
              <a:prstGeom prst="trapezoid">
                <a:avLst>
                  <a:gd name="adj" fmla="val 1598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1A4EE4B7-3805-5344-4ADD-75C21F6B670F}"/>
                  </a:ext>
                </a:extLst>
              </p:cNvPr>
              <p:cNvCxnSpPr>
                <a:stCxn id="102" idx="2"/>
              </p:cNvCxnSpPr>
              <p:nvPr/>
            </p:nvCxnSpPr>
            <p:spPr>
              <a:xfrm flipH="1" flipV="1">
                <a:off x="1511209" y="4850485"/>
                <a:ext cx="85" cy="1087483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0" name="Rectangle: Rounded Corners 89">
              <a:extLst>
                <a:ext uri="{FF2B5EF4-FFF2-40B4-BE49-F238E27FC236}">
                  <a16:creationId xmlns:a16="http://schemas.microsoft.com/office/drawing/2014/main" id="{C9D5E709-A0CB-D404-3574-DAF6CCDC6B2A}"/>
                </a:ext>
              </a:extLst>
            </p:cNvPr>
            <p:cNvSpPr/>
            <p:nvPr/>
          </p:nvSpPr>
          <p:spPr>
            <a:xfrm>
              <a:off x="5032029" y="4203815"/>
              <a:ext cx="1332409" cy="261612"/>
            </a:xfrm>
            <a:prstGeom prst="round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Trapezoid 33">
              <a:extLst>
                <a:ext uri="{FF2B5EF4-FFF2-40B4-BE49-F238E27FC236}">
                  <a16:creationId xmlns:a16="http://schemas.microsoft.com/office/drawing/2014/main" id="{6E97E162-A65C-A2D3-E5B8-71AD7A1EAF72}"/>
                </a:ext>
              </a:extLst>
            </p:cNvPr>
            <p:cNvSpPr/>
            <p:nvPr/>
          </p:nvSpPr>
          <p:spPr>
            <a:xfrm rot="334112">
              <a:off x="5053211" y="2507419"/>
              <a:ext cx="583496" cy="2318517"/>
            </a:xfrm>
            <a:custGeom>
              <a:avLst/>
              <a:gdLst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26868 w 504692"/>
                <a:gd name="connsiteY0" fmla="*/ 1923052 h 1923052"/>
                <a:gd name="connsiteX1" fmla="*/ 146324 w 504692"/>
                <a:gd name="connsiteY1" fmla="*/ 0 h 1923052"/>
                <a:gd name="connsiteX2" fmla="*/ 385236 w 504692"/>
                <a:gd name="connsiteY2" fmla="*/ 0 h 1923052"/>
                <a:gd name="connsiteX3" fmla="*/ 504692 w 504692"/>
                <a:gd name="connsiteY3" fmla="*/ 1923052 h 1923052"/>
                <a:gd name="connsiteX4" fmla="*/ 26868 w 504692"/>
                <a:gd name="connsiteY4" fmla="*/ 1923052 h 192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692" h="1923052">
                  <a:moveTo>
                    <a:pt x="26868" y="1923052"/>
                  </a:moveTo>
                  <a:cubicBezTo>
                    <a:pt x="66687" y="1282035"/>
                    <a:pt x="-119998" y="666184"/>
                    <a:pt x="146324" y="0"/>
                  </a:cubicBezTo>
                  <a:lnTo>
                    <a:pt x="385236" y="0"/>
                  </a:lnTo>
                  <a:cubicBezTo>
                    <a:pt x="223719" y="1538639"/>
                    <a:pt x="464873" y="1282035"/>
                    <a:pt x="504692" y="1923052"/>
                  </a:cubicBezTo>
                  <a:lnTo>
                    <a:pt x="26868" y="1923052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Trapezoid 33">
              <a:extLst>
                <a:ext uri="{FF2B5EF4-FFF2-40B4-BE49-F238E27FC236}">
                  <a16:creationId xmlns:a16="http://schemas.microsoft.com/office/drawing/2014/main" id="{3A180608-8199-6FF4-E64C-235579B3D924}"/>
                </a:ext>
              </a:extLst>
            </p:cNvPr>
            <p:cNvSpPr/>
            <p:nvPr/>
          </p:nvSpPr>
          <p:spPr>
            <a:xfrm rot="21265888" flipH="1">
              <a:off x="5753984" y="2478600"/>
              <a:ext cx="583496" cy="2318517"/>
            </a:xfrm>
            <a:custGeom>
              <a:avLst/>
              <a:gdLst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26868 w 504692"/>
                <a:gd name="connsiteY0" fmla="*/ 1923052 h 1923052"/>
                <a:gd name="connsiteX1" fmla="*/ 146324 w 504692"/>
                <a:gd name="connsiteY1" fmla="*/ 0 h 1923052"/>
                <a:gd name="connsiteX2" fmla="*/ 385236 w 504692"/>
                <a:gd name="connsiteY2" fmla="*/ 0 h 1923052"/>
                <a:gd name="connsiteX3" fmla="*/ 504692 w 504692"/>
                <a:gd name="connsiteY3" fmla="*/ 1923052 h 1923052"/>
                <a:gd name="connsiteX4" fmla="*/ 26868 w 504692"/>
                <a:gd name="connsiteY4" fmla="*/ 1923052 h 192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692" h="1923052">
                  <a:moveTo>
                    <a:pt x="26868" y="1923052"/>
                  </a:moveTo>
                  <a:cubicBezTo>
                    <a:pt x="66687" y="1282035"/>
                    <a:pt x="-119998" y="666184"/>
                    <a:pt x="146324" y="0"/>
                  </a:cubicBezTo>
                  <a:lnTo>
                    <a:pt x="385236" y="0"/>
                  </a:lnTo>
                  <a:cubicBezTo>
                    <a:pt x="223719" y="1538639"/>
                    <a:pt x="464873" y="1282035"/>
                    <a:pt x="504692" y="1923052"/>
                  </a:cubicBezTo>
                  <a:lnTo>
                    <a:pt x="26868" y="1923052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BFD95EC9-1B1E-0F26-EB7E-F3E48A47D0CC}"/>
                </a:ext>
              </a:extLst>
            </p:cNvPr>
            <p:cNvCxnSpPr>
              <a:cxnSpLocks/>
              <a:stCxn id="95" idx="5"/>
              <a:endCxn id="90" idx="0"/>
            </p:cNvCxnSpPr>
            <p:nvPr/>
          </p:nvCxnSpPr>
          <p:spPr>
            <a:xfrm flipH="1">
              <a:off x="5698234" y="2874434"/>
              <a:ext cx="11753" cy="1329381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Parallelogram 93">
              <a:extLst>
                <a:ext uri="{FF2B5EF4-FFF2-40B4-BE49-F238E27FC236}">
                  <a16:creationId xmlns:a16="http://schemas.microsoft.com/office/drawing/2014/main" id="{54194C41-F439-5B1B-33D4-506DE25364CC}"/>
                </a:ext>
              </a:extLst>
            </p:cNvPr>
            <p:cNvSpPr/>
            <p:nvPr/>
          </p:nvSpPr>
          <p:spPr>
            <a:xfrm rot="12953250" flipV="1">
              <a:off x="5178630" y="2626279"/>
              <a:ext cx="645211" cy="222633"/>
            </a:xfrm>
            <a:prstGeom prst="parallelogram">
              <a:avLst>
                <a:gd name="adj" fmla="val 7986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Parallelogram 94">
              <a:extLst>
                <a:ext uri="{FF2B5EF4-FFF2-40B4-BE49-F238E27FC236}">
                  <a16:creationId xmlns:a16="http://schemas.microsoft.com/office/drawing/2014/main" id="{C0B43E59-7511-D6F2-DFDC-171E2EB3E863}"/>
                </a:ext>
              </a:extLst>
            </p:cNvPr>
            <p:cNvSpPr/>
            <p:nvPr/>
          </p:nvSpPr>
          <p:spPr>
            <a:xfrm rot="8466287" flipH="1" flipV="1">
              <a:off x="5569275" y="2616372"/>
              <a:ext cx="645211" cy="222633"/>
            </a:xfrm>
            <a:prstGeom prst="parallelogram">
              <a:avLst>
                <a:gd name="adj" fmla="val 7986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66">
              <a:extLst>
                <a:ext uri="{FF2B5EF4-FFF2-40B4-BE49-F238E27FC236}">
                  <a16:creationId xmlns:a16="http://schemas.microsoft.com/office/drawing/2014/main" id="{6C1D8D8E-08EE-9698-642B-B7140DD9FF36}"/>
                </a:ext>
              </a:extLst>
            </p:cNvPr>
            <p:cNvSpPr/>
            <p:nvPr/>
          </p:nvSpPr>
          <p:spPr>
            <a:xfrm>
              <a:off x="4986042" y="1013813"/>
              <a:ext cx="1431623" cy="1684084"/>
            </a:xfrm>
            <a:custGeom>
              <a:avLst/>
              <a:gdLst>
                <a:gd name="connsiteX0" fmla="*/ 0 w 1223805"/>
                <a:gd name="connsiteY0" fmla="*/ 728320 h 1456639"/>
                <a:gd name="connsiteX1" fmla="*/ 611903 w 1223805"/>
                <a:gd name="connsiteY1" fmla="*/ 0 h 1456639"/>
                <a:gd name="connsiteX2" fmla="*/ 1223806 w 1223805"/>
                <a:gd name="connsiteY2" fmla="*/ 728320 h 1456639"/>
                <a:gd name="connsiteX3" fmla="*/ 611903 w 1223805"/>
                <a:gd name="connsiteY3" fmla="*/ 1456640 h 1456639"/>
                <a:gd name="connsiteX4" fmla="*/ 0 w 1223805"/>
                <a:gd name="connsiteY4" fmla="*/ 728320 h 1456639"/>
                <a:gd name="connsiteX0" fmla="*/ 0 w 1223806"/>
                <a:gd name="connsiteY0" fmla="*/ 728320 h 1456640"/>
                <a:gd name="connsiteX1" fmla="*/ 611903 w 1223806"/>
                <a:gd name="connsiteY1" fmla="*/ 0 h 1456640"/>
                <a:gd name="connsiteX2" fmla="*/ 1223806 w 1223806"/>
                <a:gd name="connsiteY2" fmla="*/ 728320 h 1456640"/>
                <a:gd name="connsiteX3" fmla="*/ 611903 w 1223806"/>
                <a:gd name="connsiteY3" fmla="*/ 1456640 h 1456640"/>
                <a:gd name="connsiteX4" fmla="*/ 0 w 1223806"/>
                <a:gd name="connsiteY4" fmla="*/ 728320 h 1456640"/>
                <a:gd name="connsiteX0" fmla="*/ 14469 w 1238275"/>
                <a:gd name="connsiteY0" fmla="*/ 728320 h 1456640"/>
                <a:gd name="connsiteX1" fmla="*/ 626372 w 1238275"/>
                <a:gd name="connsiteY1" fmla="*/ 0 h 1456640"/>
                <a:gd name="connsiteX2" fmla="*/ 1238275 w 1238275"/>
                <a:gd name="connsiteY2" fmla="*/ 728320 h 1456640"/>
                <a:gd name="connsiteX3" fmla="*/ 626372 w 1238275"/>
                <a:gd name="connsiteY3" fmla="*/ 1456640 h 1456640"/>
                <a:gd name="connsiteX4" fmla="*/ 14469 w 1238275"/>
                <a:gd name="connsiteY4" fmla="*/ 728320 h 1456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8275" h="1456640">
                  <a:moveTo>
                    <a:pt x="14469" y="728320"/>
                  </a:moveTo>
                  <a:cubicBezTo>
                    <a:pt x="-77810" y="359636"/>
                    <a:pt x="288427" y="0"/>
                    <a:pt x="626372" y="0"/>
                  </a:cubicBezTo>
                  <a:cubicBezTo>
                    <a:pt x="964317" y="0"/>
                    <a:pt x="1238275" y="326080"/>
                    <a:pt x="1238275" y="728320"/>
                  </a:cubicBezTo>
                  <a:cubicBezTo>
                    <a:pt x="1112440" y="1113782"/>
                    <a:pt x="964317" y="1456640"/>
                    <a:pt x="626372" y="1456640"/>
                  </a:cubicBezTo>
                  <a:cubicBezTo>
                    <a:pt x="288427" y="1456640"/>
                    <a:pt x="106748" y="1097004"/>
                    <a:pt x="14469" y="72832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8A330517-9881-C9F0-C694-98D8953DE34C}"/>
                </a:ext>
              </a:extLst>
            </p:cNvPr>
            <p:cNvGrpSpPr/>
            <p:nvPr/>
          </p:nvGrpSpPr>
          <p:grpSpPr>
            <a:xfrm>
              <a:off x="5644797" y="3088159"/>
              <a:ext cx="113917" cy="1052162"/>
              <a:chOff x="2882166" y="1981525"/>
              <a:chExt cx="465808" cy="2639176"/>
            </a:xfrm>
            <a:grpFill/>
          </p:grpSpPr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E7B4851D-8735-C118-C383-96750EC1CFBC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67938FDD-FBD4-D552-B15C-2C15553CEDA0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89EBDDF2-241A-3F98-106D-9DC5E632E539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16599142-A01F-689D-CDF8-36C8349133B6}"/>
                  </a:ext>
                </a:extLst>
              </p:cNvPr>
              <p:cNvSpPr/>
              <p:nvPr/>
            </p:nvSpPr>
            <p:spPr>
              <a:xfrm>
                <a:off x="2886532" y="416905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4" name="Moon 103">
              <a:extLst>
                <a:ext uri="{FF2B5EF4-FFF2-40B4-BE49-F238E27FC236}">
                  <a16:creationId xmlns:a16="http://schemas.microsoft.com/office/drawing/2014/main" id="{EDF8407A-A557-F6F7-7117-61A3190E4CC9}"/>
                </a:ext>
              </a:extLst>
            </p:cNvPr>
            <p:cNvSpPr/>
            <p:nvPr/>
          </p:nvSpPr>
          <p:spPr>
            <a:xfrm rot="5400000">
              <a:off x="5595178" y="1889762"/>
              <a:ext cx="229617" cy="557795"/>
            </a:xfrm>
            <a:prstGeom prst="mo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6" name="TextBox 105">
            <a:extLst>
              <a:ext uri="{FF2B5EF4-FFF2-40B4-BE49-F238E27FC236}">
                <a16:creationId xmlns:a16="http://schemas.microsoft.com/office/drawing/2014/main" id="{8BFA4B66-F3E2-40EC-71BA-4A2EA3CB756C}"/>
              </a:ext>
            </a:extLst>
          </p:cNvPr>
          <p:cNvSpPr txBox="1"/>
          <p:nvPr/>
        </p:nvSpPr>
        <p:spPr>
          <a:xfrm>
            <a:off x="4946386" y="145075"/>
            <a:ext cx="255864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David Amos</a:t>
            </a:r>
          </a:p>
          <a:p>
            <a:r>
              <a:rPr lang="en-US" sz="1100" dirty="0"/>
              <a:t>D&amp;C 124:112-114</a:t>
            </a:r>
          </a:p>
        </p:txBody>
      </p: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F1901D0B-93C5-8494-BB77-2FBF3DB51969}"/>
              </a:ext>
            </a:extLst>
          </p:cNvPr>
          <p:cNvGrpSpPr/>
          <p:nvPr/>
        </p:nvGrpSpPr>
        <p:grpSpPr>
          <a:xfrm>
            <a:off x="8377856" y="986303"/>
            <a:ext cx="2311215" cy="5553454"/>
            <a:chOff x="8377856" y="986303"/>
            <a:chExt cx="2311215" cy="5553454"/>
          </a:xfrm>
          <a:solidFill>
            <a:schemeClr val="bg1"/>
          </a:solidFill>
        </p:grpSpPr>
        <p:sp>
          <p:nvSpPr>
            <p:cNvPr id="127" name="Cloud 126">
              <a:extLst>
                <a:ext uri="{FF2B5EF4-FFF2-40B4-BE49-F238E27FC236}">
                  <a16:creationId xmlns:a16="http://schemas.microsoft.com/office/drawing/2014/main" id="{2691114E-20B8-2811-C083-43C44DF9EFA0}"/>
                </a:ext>
              </a:extLst>
            </p:cNvPr>
            <p:cNvSpPr/>
            <p:nvPr/>
          </p:nvSpPr>
          <p:spPr>
            <a:xfrm rot="17260406">
              <a:off x="8317405" y="1481845"/>
              <a:ext cx="1890012" cy="1388325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62E5C1ED-4070-523B-08D7-0ECAE34B8809}"/>
                </a:ext>
              </a:extLst>
            </p:cNvPr>
            <p:cNvSpPr/>
            <p:nvPr/>
          </p:nvSpPr>
          <p:spPr>
            <a:xfrm rot="19298980">
              <a:off x="9513600" y="5837064"/>
              <a:ext cx="547979" cy="65968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3047A4B3-D050-4D7C-EF7B-59B00EE64471}"/>
                </a:ext>
              </a:extLst>
            </p:cNvPr>
            <p:cNvSpPr/>
            <p:nvPr/>
          </p:nvSpPr>
          <p:spPr>
            <a:xfrm rot="2191397">
              <a:off x="8930452" y="5880071"/>
              <a:ext cx="550511" cy="65968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Trapezoid 129">
              <a:extLst>
                <a:ext uri="{FF2B5EF4-FFF2-40B4-BE49-F238E27FC236}">
                  <a16:creationId xmlns:a16="http://schemas.microsoft.com/office/drawing/2014/main" id="{AA20750C-A782-2C87-C9D5-36F7F057DC84}"/>
                </a:ext>
              </a:extLst>
            </p:cNvPr>
            <p:cNvSpPr/>
            <p:nvPr/>
          </p:nvSpPr>
          <p:spPr>
            <a:xfrm>
              <a:off x="8694777" y="3187770"/>
              <a:ext cx="1705739" cy="2968643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78A02C32-806C-6437-1B70-7CA1E241FEDC}"/>
                </a:ext>
              </a:extLst>
            </p:cNvPr>
            <p:cNvSpPr/>
            <p:nvPr/>
          </p:nvSpPr>
          <p:spPr>
            <a:xfrm>
              <a:off x="8377856" y="4424771"/>
              <a:ext cx="448879" cy="62843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95D7C8F7-4A1F-459B-A403-681197A1EFB8}"/>
                </a:ext>
              </a:extLst>
            </p:cNvPr>
            <p:cNvSpPr/>
            <p:nvPr/>
          </p:nvSpPr>
          <p:spPr>
            <a:xfrm rot="19268108">
              <a:off x="10240192" y="4288103"/>
              <a:ext cx="448879" cy="62843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33" name="Group 66">
              <a:extLst>
                <a:ext uri="{FF2B5EF4-FFF2-40B4-BE49-F238E27FC236}">
                  <a16:creationId xmlns:a16="http://schemas.microsoft.com/office/drawing/2014/main" id="{48084902-5EAB-A274-C5D9-0F7FDE7E9F91}"/>
                </a:ext>
              </a:extLst>
            </p:cNvPr>
            <p:cNvGrpSpPr/>
            <p:nvPr/>
          </p:nvGrpSpPr>
          <p:grpSpPr>
            <a:xfrm rot="2243516">
              <a:off x="8487179" y="2842238"/>
              <a:ext cx="1044964" cy="2007098"/>
              <a:chOff x="1930446" y="3753402"/>
              <a:chExt cx="677223" cy="1597971"/>
            </a:xfrm>
            <a:grpFill/>
          </p:grpSpPr>
          <p:sp>
            <p:nvSpPr>
              <p:cNvPr id="177" name="Trapezoid 176">
                <a:extLst>
                  <a:ext uri="{FF2B5EF4-FFF2-40B4-BE49-F238E27FC236}">
                    <a16:creationId xmlns:a16="http://schemas.microsoft.com/office/drawing/2014/main" id="{3424CBC0-EBA2-3262-B58E-2E2E9663DBEB}"/>
                  </a:ext>
                </a:extLst>
              </p:cNvPr>
              <p:cNvSpPr/>
              <p:nvPr/>
            </p:nvSpPr>
            <p:spPr>
              <a:xfrm rot="20665051">
                <a:off x="1998069" y="3773031"/>
                <a:ext cx="609600" cy="1578342"/>
              </a:xfrm>
              <a:prstGeom prst="trapezoid">
                <a:avLst>
                  <a:gd name="adj" fmla="val 37517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Trapezoid 177">
                <a:extLst>
                  <a:ext uri="{FF2B5EF4-FFF2-40B4-BE49-F238E27FC236}">
                    <a16:creationId xmlns:a16="http://schemas.microsoft.com/office/drawing/2014/main" id="{16AC5890-F874-A769-F9C6-BB648D8306C6}"/>
                  </a:ext>
                </a:extLst>
              </p:cNvPr>
              <p:cNvSpPr/>
              <p:nvPr/>
            </p:nvSpPr>
            <p:spPr>
              <a:xfrm rot="20718797">
                <a:off x="1930446" y="3753402"/>
                <a:ext cx="609002" cy="1485215"/>
              </a:xfrm>
              <a:prstGeom prst="trapezoid">
                <a:avLst>
                  <a:gd name="adj" fmla="val 28986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4" name="Group 67">
              <a:extLst>
                <a:ext uri="{FF2B5EF4-FFF2-40B4-BE49-F238E27FC236}">
                  <a16:creationId xmlns:a16="http://schemas.microsoft.com/office/drawing/2014/main" id="{6A40771A-F9C1-6F88-9C95-4545A16F3BD9}"/>
                </a:ext>
              </a:extLst>
            </p:cNvPr>
            <p:cNvGrpSpPr/>
            <p:nvPr/>
          </p:nvGrpSpPr>
          <p:grpSpPr>
            <a:xfrm rot="21030224">
              <a:off x="9570451" y="2847040"/>
              <a:ext cx="889062" cy="1907952"/>
              <a:chOff x="1811035" y="3765056"/>
              <a:chExt cx="754619" cy="1619435"/>
            </a:xfrm>
            <a:grpFill/>
          </p:grpSpPr>
          <p:sp>
            <p:nvSpPr>
              <p:cNvPr id="175" name="Trapezoid 174">
                <a:extLst>
                  <a:ext uri="{FF2B5EF4-FFF2-40B4-BE49-F238E27FC236}">
                    <a16:creationId xmlns:a16="http://schemas.microsoft.com/office/drawing/2014/main" id="{EE8E6A91-FD9E-AB1D-5040-72C4F5CB5B0D}"/>
                  </a:ext>
                </a:extLst>
              </p:cNvPr>
              <p:cNvSpPr/>
              <p:nvPr/>
            </p:nvSpPr>
            <p:spPr>
              <a:xfrm rot="20665051">
                <a:off x="1811035" y="3806149"/>
                <a:ext cx="754619" cy="1578342"/>
              </a:xfrm>
              <a:prstGeom prst="trapezoid">
                <a:avLst>
                  <a:gd name="adj" fmla="val 37517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Trapezoid 175">
                <a:extLst>
                  <a:ext uri="{FF2B5EF4-FFF2-40B4-BE49-F238E27FC236}">
                    <a16:creationId xmlns:a16="http://schemas.microsoft.com/office/drawing/2014/main" id="{B0EDF6C9-3288-B44F-FE4D-D17CC3ED80F2}"/>
                  </a:ext>
                </a:extLst>
              </p:cNvPr>
              <p:cNvSpPr/>
              <p:nvPr/>
            </p:nvSpPr>
            <p:spPr>
              <a:xfrm rot="20718797">
                <a:off x="1844871" y="3765056"/>
                <a:ext cx="701077" cy="1486252"/>
              </a:xfrm>
              <a:prstGeom prst="trapezoid">
                <a:avLst>
                  <a:gd name="adj" fmla="val 28986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5" name="Trapezoid 134">
              <a:extLst>
                <a:ext uri="{FF2B5EF4-FFF2-40B4-BE49-F238E27FC236}">
                  <a16:creationId xmlns:a16="http://schemas.microsoft.com/office/drawing/2014/main" id="{1FAC82D4-534E-CA67-7632-C0B864882736}"/>
                </a:ext>
              </a:extLst>
            </p:cNvPr>
            <p:cNvSpPr/>
            <p:nvPr/>
          </p:nvSpPr>
          <p:spPr>
            <a:xfrm>
              <a:off x="8673523" y="2874435"/>
              <a:ext cx="1677334" cy="2465714"/>
            </a:xfrm>
            <a:prstGeom prst="trapezoid">
              <a:avLst>
                <a:gd name="adj" fmla="val 29647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Isosceles Triangle 135">
              <a:extLst>
                <a:ext uri="{FF2B5EF4-FFF2-40B4-BE49-F238E27FC236}">
                  <a16:creationId xmlns:a16="http://schemas.microsoft.com/office/drawing/2014/main" id="{1C6B48E6-3F2F-50B5-2747-AD51D45A62D1}"/>
                </a:ext>
              </a:extLst>
            </p:cNvPr>
            <p:cNvSpPr/>
            <p:nvPr/>
          </p:nvSpPr>
          <p:spPr>
            <a:xfrm rot="10800000">
              <a:off x="9289136" y="2772113"/>
              <a:ext cx="448879" cy="807981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Cloud 136">
              <a:extLst>
                <a:ext uri="{FF2B5EF4-FFF2-40B4-BE49-F238E27FC236}">
                  <a16:creationId xmlns:a16="http://schemas.microsoft.com/office/drawing/2014/main" id="{C9281459-2076-6851-D0D8-AD255AF76228}"/>
                </a:ext>
              </a:extLst>
            </p:cNvPr>
            <p:cNvSpPr/>
            <p:nvPr/>
          </p:nvSpPr>
          <p:spPr>
            <a:xfrm rot="15924034">
              <a:off x="8951996" y="1588513"/>
              <a:ext cx="2029906" cy="904296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1756A202-CC27-FBB3-24AF-A3EB1882E9DD}"/>
                </a:ext>
              </a:extLst>
            </p:cNvPr>
            <p:cNvSpPr/>
            <p:nvPr/>
          </p:nvSpPr>
          <p:spPr>
            <a:xfrm>
              <a:off x="8896215" y="1494898"/>
              <a:ext cx="1167084" cy="164602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Cloud 138">
              <a:extLst>
                <a:ext uri="{FF2B5EF4-FFF2-40B4-BE49-F238E27FC236}">
                  <a16:creationId xmlns:a16="http://schemas.microsoft.com/office/drawing/2014/main" id="{5717BF69-7B6B-C962-36AB-4A98D14F63AC}"/>
                </a:ext>
              </a:extLst>
            </p:cNvPr>
            <p:cNvSpPr/>
            <p:nvPr/>
          </p:nvSpPr>
          <p:spPr>
            <a:xfrm>
              <a:off x="8716664" y="986303"/>
              <a:ext cx="1526188" cy="718206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D0BE630C-1EB8-1C2B-D986-9972B8F8B917}"/>
                </a:ext>
              </a:extLst>
            </p:cNvPr>
            <p:cNvSpPr/>
            <p:nvPr/>
          </p:nvSpPr>
          <p:spPr>
            <a:xfrm rot="20003796">
              <a:off x="8822306" y="1262105"/>
              <a:ext cx="897757" cy="28310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A0BCF6B6-39DE-D3EC-DF5A-E81187DC2D9A}"/>
                </a:ext>
              </a:extLst>
            </p:cNvPr>
            <p:cNvSpPr/>
            <p:nvPr/>
          </p:nvSpPr>
          <p:spPr>
            <a:xfrm rot="2856679">
              <a:off x="9637354" y="1309674"/>
              <a:ext cx="674755" cy="25366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ounded Rectangle 56">
              <a:extLst>
                <a:ext uri="{FF2B5EF4-FFF2-40B4-BE49-F238E27FC236}">
                  <a16:creationId xmlns:a16="http://schemas.microsoft.com/office/drawing/2014/main" id="{6FC191A2-38D5-BEC1-3D96-5424D4AD5B21}"/>
                </a:ext>
              </a:extLst>
            </p:cNvPr>
            <p:cNvSpPr/>
            <p:nvPr/>
          </p:nvSpPr>
          <p:spPr>
            <a:xfrm>
              <a:off x="8716664" y="1255630"/>
              <a:ext cx="1526188" cy="269327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3" name="Group 81">
              <a:extLst>
                <a:ext uri="{FF2B5EF4-FFF2-40B4-BE49-F238E27FC236}">
                  <a16:creationId xmlns:a16="http://schemas.microsoft.com/office/drawing/2014/main" id="{CE69C1E9-7664-8D20-D51C-3E5D4829A9C0}"/>
                </a:ext>
              </a:extLst>
            </p:cNvPr>
            <p:cNvGrpSpPr/>
            <p:nvPr/>
          </p:nvGrpSpPr>
          <p:grpSpPr>
            <a:xfrm>
              <a:off x="8706102" y="1303159"/>
              <a:ext cx="1542030" cy="184832"/>
              <a:chOff x="5576342" y="299803"/>
              <a:chExt cx="3728801" cy="1069299"/>
            </a:xfrm>
            <a:grpFill/>
          </p:grpSpPr>
          <p:grpSp>
            <p:nvGrpSpPr>
              <p:cNvPr id="160" name="Group 14">
                <a:extLst>
                  <a:ext uri="{FF2B5EF4-FFF2-40B4-BE49-F238E27FC236}">
                    <a16:creationId xmlns:a16="http://schemas.microsoft.com/office/drawing/2014/main" id="{064AA3B6-DFDF-F456-5E13-C56B1CFA8DF7}"/>
                  </a:ext>
                </a:extLst>
              </p:cNvPr>
              <p:cNvGrpSpPr/>
              <p:nvPr/>
            </p:nvGrpSpPr>
            <p:grpSpPr>
              <a:xfrm>
                <a:off x="5576342" y="299803"/>
                <a:ext cx="1304143" cy="1064302"/>
                <a:chOff x="5861535" y="315726"/>
                <a:chExt cx="1078476" cy="998095"/>
              </a:xfrm>
              <a:grpFill/>
            </p:grpSpPr>
            <p:sp>
              <p:nvSpPr>
                <p:cNvPr id="171" name="Hexagon 10">
                  <a:extLst>
                    <a:ext uri="{FF2B5EF4-FFF2-40B4-BE49-F238E27FC236}">
                      <a16:creationId xmlns:a16="http://schemas.microsoft.com/office/drawing/2014/main" id="{01FD0FF2-9FE3-E360-3A17-A6B9AA63BE43}"/>
                    </a:ext>
                  </a:extLst>
                </p:cNvPr>
                <p:cNvSpPr/>
                <p:nvPr/>
              </p:nvSpPr>
              <p:spPr>
                <a:xfrm>
                  <a:off x="5861535" y="315726"/>
                  <a:ext cx="1078476" cy="998095"/>
                </a:xfrm>
                <a:prstGeom prst="hexagon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2" name="Chevron 11">
                  <a:extLst>
                    <a:ext uri="{FF2B5EF4-FFF2-40B4-BE49-F238E27FC236}">
                      <a16:creationId xmlns:a16="http://schemas.microsoft.com/office/drawing/2014/main" id="{93041236-DF23-E963-8162-BF52764C0B64}"/>
                    </a:ext>
                  </a:extLst>
                </p:cNvPr>
                <p:cNvSpPr/>
                <p:nvPr/>
              </p:nvSpPr>
              <p:spPr>
                <a:xfrm>
                  <a:off x="6400800" y="457200"/>
                  <a:ext cx="457200" cy="762000"/>
                </a:xfrm>
                <a:prstGeom prst="chevron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3" name="Chevron 12">
                  <a:extLst>
                    <a:ext uri="{FF2B5EF4-FFF2-40B4-BE49-F238E27FC236}">
                      <a16:creationId xmlns:a16="http://schemas.microsoft.com/office/drawing/2014/main" id="{D7E4E8FE-116A-AEB3-F84C-143F9E48E672}"/>
                    </a:ext>
                  </a:extLst>
                </p:cNvPr>
                <p:cNvSpPr/>
                <p:nvPr/>
              </p:nvSpPr>
              <p:spPr>
                <a:xfrm flipH="1">
                  <a:off x="5943600" y="457200"/>
                  <a:ext cx="457200" cy="762000"/>
                </a:xfrm>
                <a:prstGeom prst="chevron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4" name="Oval 13">
                  <a:extLst>
                    <a:ext uri="{FF2B5EF4-FFF2-40B4-BE49-F238E27FC236}">
                      <a16:creationId xmlns:a16="http://schemas.microsoft.com/office/drawing/2014/main" id="{3AFBED34-E9B3-9115-891F-689F8CC0803D}"/>
                    </a:ext>
                  </a:extLst>
                </p:cNvPr>
                <p:cNvSpPr/>
                <p:nvPr/>
              </p:nvSpPr>
              <p:spPr>
                <a:xfrm>
                  <a:off x="6248398" y="665831"/>
                  <a:ext cx="304800" cy="381000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1" name="Group 15">
                <a:extLst>
                  <a:ext uri="{FF2B5EF4-FFF2-40B4-BE49-F238E27FC236}">
                    <a16:creationId xmlns:a16="http://schemas.microsoft.com/office/drawing/2014/main" id="{4339202F-E8B8-8A20-23C1-97425C1DC35C}"/>
                  </a:ext>
                </a:extLst>
              </p:cNvPr>
              <p:cNvGrpSpPr/>
              <p:nvPr/>
            </p:nvGrpSpPr>
            <p:grpSpPr>
              <a:xfrm>
                <a:off x="6781800" y="304800"/>
                <a:ext cx="1304143" cy="1064302"/>
                <a:chOff x="5861535" y="315726"/>
                <a:chExt cx="1078476" cy="998095"/>
              </a:xfrm>
              <a:grpFill/>
            </p:grpSpPr>
            <p:sp>
              <p:nvSpPr>
                <p:cNvPr id="167" name="Hexagon 166">
                  <a:extLst>
                    <a:ext uri="{FF2B5EF4-FFF2-40B4-BE49-F238E27FC236}">
                      <a16:creationId xmlns:a16="http://schemas.microsoft.com/office/drawing/2014/main" id="{5BE397A5-059B-6299-D8C4-624592082F20}"/>
                    </a:ext>
                  </a:extLst>
                </p:cNvPr>
                <p:cNvSpPr/>
                <p:nvPr/>
              </p:nvSpPr>
              <p:spPr>
                <a:xfrm>
                  <a:off x="5861535" y="315726"/>
                  <a:ext cx="1078476" cy="998095"/>
                </a:xfrm>
                <a:prstGeom prst="hexagon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8" name="Chevron 66">
                  <a:extLst>
                    <a:ext uri="{FF2B5EF4-FFF2-40B4-BE49-F238E27FC236}">
                      <a16:creationId xmlns:a16="http://schemas.microsoft.com/office/drawing/2014/main" id="{7ED4F65C-1F96-5014-2468-DA5926DCFBF4}"/>
                    </a:ext>
                  </a:extLst>
                </p:cNvPr>
                <p:cNvSpPr/>
                <p:nvPr/>
              </p:nvSpPr>
              <p:spPr>
                <a:xfrm>
                  <a:off x="6400800" y="457200"/>
                  <a:ext cx="457200" cy="762000"/>
                </a:xfrm>
                <a:prstGeom prst="chevron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9" name="Chevron 67">
                  <a:extLst>
                    <a:ext uri="{FF2B5EF4-FFF2-40B4-BE49-F238E27FC236}">
                      <a16:creationId xmlns:a16="http://schemas.microsoft.com/office/drawing/2014/main" id="{7581BC49-B97E-0A6D-954E-B10AD4842CB5}"/>
                    </a:ext>
                  </a:extLst>
                </p:cNvPr>
                <p:cNvSpPr/>
                <p:nvPr/>
              </p:nvSpPr>
              <p:spPr>
                <a:xfrm flipH="1">
                  <a:off x="5943600" y="457200"/>
                  <a:ext cx="457200" cy="762000"/>
                </a:xfrm>
                <a:prstGeom prst="chevron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0" name="Oval 169">
                  <a:extLst>
                    <a:ext uri="{FF2B5EF4-FFF2-40B4-BE49-F238E27FC236}">
                      <a16:creationId xmlns:a16="http://schemas.microsoft.com/office/drawing/2014/main" id="{9178800C-BC11-BEE7-E80F-BBAFE605467B}"/>
                    </a:ext>
                  </a:extLst>
                </p:cNvPr>
                <p:cNvSpPr/>
                <p:nvPr/>
              </p:nvSpPr>
              <p:spPr>
                <a:xfrm>
                  <a:off x="6248398" y="665831"/>
                  <a:ext cx="304800" cy="381000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2" name="Group 20">
                <a:extLst>
                  <a:ext uri="{FF2B5EF4-FFF2-40B4-BE49-F238E27FC236}">
                    <a16:creationId xmlns:a16="http://schemas.microsoft.com/office/drawing/2014/main" id="{E36EAEA7-E9D5-3F75-B992-6EAE1A8F0AFE}"/>
                  </a:ext>
                </a:extLst>
              </p:cNvPr>
              <p:cNvGrpSpPr/>
              <p:nvPr/>
            </p:nvGrpSpPr>
            <p:grpSpPr>
              <a:xfrm>
                <a:off x="8001000" y="304800"/>
                <a:ext cx="1304143" cy="1064302"/>
                <a:chOff x="5861535" y="315726"/>
                <a:chExt cx="1078476" cy="998095"/>
              </a:xfrm>
              <a:grpFill/>
            </p:grpSpPr>
            <p:sp>
              <p:nvSpPr>
                <p:cNvPr id="163" name="Hexagon 162">
                  <a:extLst>
                    <a:ext uri="{FF2B5EF4-FFF2-40B4-BE49-F238E27FC236}">
                      <a16:creationId xmlns:a16="http://schemas.microsoft.com/office/drawing/2014/main" id="{E187B028-4B40-BFF9-D7F8-768FB25262EF}"/>
                    </a:ext>
                  </a:extLst>
                </p:cNvPr>
                <p:cNvSpPr/>
                <p:nvPr/>
              </p:nvSpPr>
              <p:spPr>
                <a:xfrm>
                  <a:off x="5861535" y="315726"/>
                  <a:ext cx="1078476" cy="998095"/>
                </a:xfrm>
                <a:prstGeom prst="hexagon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Chevron 62">
                  <a:extLst>
                    <a:ext uri="{FF2B5EF4-FFF2-40B4-BE49-F238E27FC236}">
                      <a16:creationId xmlns:a16="http://schemas.microsoft.com/office/drawing/2014/main" id="{067DC6E6-8EA4-B87B-EEB9-467A0CCCE0DB}"/>
                    </a:ext>
                  </a:extLst>
                </p:cNvPr>
                <p:cNvSpPr/>
                <p:nvPr/>
              </p:nvSpPr>
              <p:spPr>
                <a:xfrm>
                  <a:off x="6400800" y="457200"/>
                  <a:ext cx="457200" cy="762000"/>
                </a:xfrm>
                <a:prstGeom prst="chevron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5" name="Chevron 63">
                  <a:extLst>
                    <a:ext uri="{FF2B5EF4-FFF2-40B4-BE49-F238E27FC236}">
                      <a16:creationId xmlns:a16="http://schemas.microsoft.com/office/drawing/2014/main" id="{C96E1B30-AF3C-32F3-7860-C570E4A0850C}"/>
                    </a:ext>
                  </a:extLst>
                </p:cNvPr>
                <p:cNvSpPr/>
                <p:nvPr/>
              </p:nvSpPr>
              <p:spPr>
                <a:xfrm flipH="1">
                  <a:off x="5943600" y="457200"/>
                  <a:ext cx="457200" cy="762000"/>
                </a:xfrm>
                <a:prstGeom prst="chevron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6" name="Oval 165">
                  <a:extLst>
                    <a:ext uri="{FF2B5EF4-FFF2-40B4-BE49-F238E27FC236}">
                      <a16:creationId xmlns:a16="http://schemas.microsoft.com/office/drawing/2014/main" id="{8D2C3F7F-D820-D4B0-85B6-7EBF1D73A278}"/>
                    </a:ext>
                  </a:extLst>
                </p:cNvPr>
                <p:cNvSpPr/>
                <p:nvPr/>
              </p:nvSpPr>
              <p:spPr>
                <a:xfrm>
                  <a:off x="6248398" y="665831"/>
                  <a:ext cx="304800" cy="381000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44" name="Group 81">
              <a:extLst>
                <a:ext uri="{FF2B5EF4-FFF2-40B4-BE49-F238E27FC236}">
                  <a16:creationId xmlns:a16="http://schemas.microsoft.com/office/drawing/2014/main" id="{58BCA469-4FC2-BC27-5AE1-D2F641C9ABC0}"/>
                </a:ext>
              </a:extLst>
            </p:cNvPr>
            <p:cNvGrpSpPr/>
            <p:nvPr/>
          </p:nvGrpSpPr>
          <p:grpSpPr>
            <a:xfrm>
              <a:off x="8776631" y="5130687"/>
              <a:ext cx="1542030" cy="184832"/>
              <a:chOff x="5576342" y="299803"/>
              <a:chExt cx="3728801" cy="1069299"/>
            </a:xfrm>
            <a:grpFill/>
          </p:grpSpPr>
          <p:grpSp>
            <p:nvGrpSpPr>
              <p:cNvPr id="145" name="Group 14">
                <a:extLst>
                  <a:ext uri="{FF2B5EF4-FFF2-40B4-BE49-F238E27FC236}">
                    <a16:creationId xmlns:a16="http://schemas.microsoft.com/office/drawing/2014/main" id="{36E64D0D-2B69-9CB0-5B23-4CABD3D2C2CF}"/>
                  </a:ext>
                </a:extLst>
              </p:cNvPr>
              <p:cNvGrpSpPr/>
              <p:nvPr/>
            </p:nvGrpSpPr>
            <p:grpSpPr>
              <a:xfrm>
                <a:off x="5576342" y="299803"/>
                <a:ext cx="1304143" cy="1064302"/>
                <a:chOff x="5861535" y="315726"/>
                <a:chExt cx="1078476" cy="998095"/>
              </a:xfrm>
              <a:grpFill/>
            </p:grpSpPr>
            <p:sp>
              <p:nvSpPr>
                <p:cNvPr id="156" name="Hexagon 10">
                  <a:extLst>
                    <a:ext uri="{FF2B5EF4-FFF2-40B4-BE49-F238E27FC236}">
                      <a16:creationId xmlns:a16="http://schemas.microsoft.com/office/drawing/2014/main" id="{A28462AD-CC2E-92CF-4EF5-EF0C48D9DBDD}"/>
                    </a:ext>
                  </a:extLst>
                </p:cNvPr>
                <p:cNvSpPr/>
                <p:nvPr/>
              </p:nvSpPr>
              <p:spPr>
                <a:xfrm>
                  <a:off x="5861535" y="315726"/>
                  <a:ext cx="1078476" cy="998095"/>
                </a:xfrm>
                <a:prstGeom prst="hexagon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7" name="Chevron 11">
                  <a:extLst>
                    <a:ext uri="{FF2B5EF4-FFF2-40B4-BE49-F238E27FC236}">
                      <a16:creationId xmlns:a16="http://schemas.microsoft.com/office/drawing/2014/main" id="{94E7EF25-7907-DE12-4C19-E348A2CF4625}"/>
                    </a:ext>
                  </a:extLst>
                </p:cNvPr>
                <p:cNvSpPr/>
                <p:nvPr/>
              </p:nvSpPr>
              <p:spPr>
                <a:xfrm>
                  <a:off x="6400800" y="457200"/>
                  <a:ext cx="457200" cy="762000"/>
                </a:xfrm>
                <a:prstGeom prst="chevron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8" name="Chevron 12">
                  <a:extLst>
                    <a:ext uri="{FF2B5EF4-FFF2-40B4-BE49-F238E27FC236}">
                      <a16:creationId xmlns:a16="http://schemas.microsoft.com/office/drawing/2014/main" id="{04846898-E83E-D342-9935-0322A0293916}"/>
                    </a:ext>
                  </a:extLst>
                </p:cNvPr>
                <p:cNvSpPr/>
                <p:nvPr/>
              </p:nvSpPr>
              <p:spPr>
                <a:xfrm flipH="1">
                  <a:off x="5943600" y="457200"/>
                  <a:ext cx="457200" cy="762000"/>
                </a:xfrm>
                <a:prstGeom prst="chevron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9" name="Oval 13">
                  <a:extLst>
                    <a:ext uri="{FF2B5EF4-FFF2-40B4-BE49-F238E27FC236}">
                      <a16:creationId xmlns:a16="http://schemas.microsoft.com/office/drawing/2014/main" id="{60B8D67C-03A7-1E71-D2D8-9E5CB55E30FF}"/>
                    </a:ext>
                  </a:extLst>
                </p:cNvPr>
                <p:cNvSpPr/>
                <p:nvPr/>
              </p:nvSpPr>
              <p:spPr>
                <a:xfrm>
                  <a:off x="6248398" y="665831"/>
                  <a:ext cx="304800" cy="381000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6" name="Group 15">
                <a:extLst>
                  <a:ext uri="{FF2B5EF4-FFF2-40B4-BE49-F238E27FC236}">
                    <a16:creationId xmlns:a16="http://schemas.microsoft.com/office/drawing/2014/main" id="{C404A375-2D94-FCC2-D370-C853895948B3}"/>
                  </a:ext>
                </a:extLst>
              </p:cNvPr>
              <p:cNvGrpSpPr/>
              <p:nvPr/>
            </p:nvGrpSpPr>
            <p:grpSpPr>
              <a:xfrm>
                <a:off x="6781800" y="304800"/>
                <a:ext cx="1304143" cy="1064302"/>
                <a:chOff x="5861535" y="315726"/>
                <a:chExt cx="1078476" cy="998095"/>
              </a:xfrm>
              <a:grpFill/>
            </p:grpSpPr>
            <p:sp>
              <p:nvSpPr>
                <p:cNvPr id="152" name="Hexagon 151">
                  <a:extLst>
                    <a:ext uri="{FF2B5EF4-FFF2-40B4-BE49-F238E27FC236}">
                      <a16:creationId xmlns:a16="http://schemas.microsoft.com/office/drawing/2014/main" id="{658CAB90-9ACD-C18C-64A9-DFFBCB0ABADA}"/>
                    </a:ext>
                  </a:extLst>
                </p:cNvPr>
                <p:cNvSpPr/>
                <p:nvPr/>
              </p:nvSpPr>
              <p:spPr>
                <a:xfrm>
                  <a:off x="5861535" y="315726"/>
                  <a:ext cx="1078476" cy="998095"/>
                </a:xfrm>
                <a:prstGeom prst="hexagon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Chevron 66">
                  <a:extLst>
                    <a:ext uri="{FF2B5EF4-FFF2-40B4-BE49-F238E27FC236}">
                      <a16:creationId xmlns:a16="http://schemas.microsoft.com/office/drawing/2014/main" id="{063EDE0F-337C-A178-9BE9-CD64DF267823}"/>
                    </a:ext>
                  </a:extLst>
                </p:cNvPr>
                <p:cNvSpPr/>
                <p:nvPr/>
              </p:nvSpPr>
              <p:spPr>
                <a:xfrm>
                  <a:off x="6400800" y="457200"/>
                  <a:ext cx="457200" cy="762000"/>
                </a:xfrm>
                <a:prstGeom prst="chevron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4" name="Chevron 67">
                  <a:extLst>
                    <a:ext uri="{FF2B5EF4-FFF2-40B4-BE49-F238E27FC236}">
                      <a16:creationId xmlns:a16="http://schemas.microsoft.com/office/drawing/2014/main" id="{24D0FBD6-7086-7C78-46ED-B841FA060EC2}"/>
                    </a:ext>
                  </a:extLst>
                </p:cNvPr>
                <p:cNvSpPr/>
                <p:nvPr/>
              </p:nvSpPr>
              <p:spPr>
                <a:xfrm flipH="1">
                  <a:off x="5943600" y="457200"/>
                  <a:ext cx="457200" cy="762000"/>
                </a:xfrm>
                <a:prstGeom prst="chevron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5" name="Oval 154">
                  <a:extLst>
                    <a:ext uri="{FF2B5EF4-FFF2-40B4-BE49-F238E27FC236}">
                      <a16:creationId xmlns:a16="http://schemas.microsoft.com/office/drawing/2014/main" id="{B75404EE-AF4C-B8B3-D21C-7F0685EB67B0}"/>
                    </a:ext>
                  </a:extLst>
                </p:cNvPr>
                <p:cNvSpPr/>
                <p:nvPr/>
              </p:nvSpPr>
              <p:spPr>
                <a:xfrm>
                  <a:off x="6248398" y="665831"/>
                  <a:ext cx="304800" cy="381000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7" name="Group 20">
                <a:extLst>
                  <a:ext uri="{FF2B5EF4-FFF2-40B4-BE49-F238E27FC236}">
                    <a16:creationId xmlns:a16="http://schemas.microsoft.com/office/drawing/2014/main" id="{B4082889-56A0-1E95-A0BC-FBAA7D585462}"/>
                  </a:ext>
                </a:extLst>
              </p:cNvPr>
              <p:cNvGrpSpPr/>
              <p:nvPr/>
            </p:nvGrpSpPr>
            <p:grpSpPr>
              <a:xfrm>
                <a:off x="8001000" y="304800"/>
                <a:ext cx="1304143" cy="1064302"/>
                <a:chOff x="5861535" y="315726"/>
                <a:chExt cx="1078476" cy="998095"/>
              </a:xfrm>
              <a:grpFill/>
            </p:grpSpPr>
            <p:sp>
              <p:nvSpPr>
                <p:cNvPr id="148" name="Hexagon 147">
                  <a:extLst>
                    <a:ext uri="{FF2B5EF4-FFF2-40B4-BE49-F238E27FC236}">
                      <a16:creationId xmlns:a16="http://schemas.microsoft.com/office/drawing/2014/main" id="{3F37E7DA-5B7C-EE3E-1037-E77856A60F4D}"/>
                    </a:ext>
                  </a:extLst>
                </p:cNvPr>
                <p:cNvSpPr/>
                <p:nvPr/>
              </p:nvSpPr>
              <p:spPr>
                <a:xfrm>
                  <a:off x="5861535" y="315726"/>
                  <a:ext cx="1078476" cy="998095"/>
                </a:xfrm>
                <a:prstGeom prst="hexagon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" name="Chevron 62">
                  <a:extLst>
                    <a:ext uri="{FF2B5EF4-FFF2-40B4-BE49-F238E27FC236}">
                      <a16:creationId xmlns:a16="http://schemas.microsoft.com/office/drawing/2014/main" id="{F7BFF069-36D8-DEAB-7704-2B1979AC4BD2}"/>
                    </a:ext>
                  </a:extLst>
                </p:cNvPr>
                <p:cNvSpPr/>
                <p:nvPr/>
              </p:nvSpPr>
              <p:spPr>
                <a:xfrm>
                  <a:off x="6400800" y="457200"/>
                  <a:ext cx="457200" cy="762000"/>
                </a:xfrm>
                <a:prstGeom prst="chevron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0" name="Chevron 63">
                  <a:extLst>
                    <a:ext uri="{FF2B5EF4-FFF2-40B4-BE49-F238E27FC236}">
                      <a16:creationId xmlns:a16="http://schemas.microsoft.com/office/drawing/2014/main" id="{B3822E9D-C60C-30F9-6CFA-DCC0B353939C}"/>
                    </a:ext>
                  </a:extLst>
                </p:cNvPr>
                <p:cNvSpPr/>
                <p:nvPr/>
              </p:nvSpPr>
              <p:spPr>
                <a:xfrm flipH="1">
                  <a:off x="5943600" y="457200"/>
                  <a:ext cx="457200" cy="762000"/>
                </a:xfrm>
                <a:prstGeom prst="chevron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1" name="Oval 150">
                  <a:extLst>
                    <a:ext uri="{FF2B5EF4-FFF2-40B4-BE49-F238E27FC236}">
                      <a16:creationId xmlns:a16="http://schemas.microsoft.com/office/drawing/2014/main" id="{B394544B-300F-ECE4-77E2-58A5793FBB3B}"/>
                    </a:ext>
                  </a:extLst>
                </p:cNvPr>
                <p:cNvSpPr/>
                <p:nvPr/>
              </p:nvSpPr>
              <p:spPr>
                <a:xfrm>
                  <a:off x="6248398" y="665831"/>
                  <a:ext cx="304800" cy="381000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180" name="TextBox 179">
            <a:extLst>
              <a:ext uri="{FF2B5EF4-FFF2-40B4-BE49-F238E27FC236}">
                <a16:creationId xmlns:a16="http://schemas.microsoft.com/office/drawing/2014/main" id="{66784991-9A68-BBA6-12F1-2B653656E08C}"/>
              </a:ext>
            </a:extLst>
          </p:cNvPr>
          <p:cNvSpPr txBox="1"/>
          <p:nvPr/>
        </p:nvSpPr>
        <p:spPr>
          <a:xfrm>
            <a:off x="8652925" y="182306"/>
            <a:ext cx="290990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Daniel</a:t>
            </a:r>
          </a:p>
          <a:p>
            <a:r>
              <a:rPr lang="en-US" sz="1100" dirty="0"/>
              <a:t>Daniel 1:7; 2:45,35; D&amp;C 65:2, 116:1, 138:44</a:t>
            </a:r>
          </a:p>
        </p:txBody>
      </p:sp>
    </p:spTree>
    <p:extLst>
      <p:ext uri="{BB962C8B-B14F-4D97-AF65-F5344CB8AC3E}">
        <p14:creationId xmlns:p14="http://schemas.microsoft.com/office/powerpoint/2010/main" val="677988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274A47-85D0-3266-7A5E-5CF55E7E11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C4922FC-F84E-1FB1-70F6-593F424447F2}"/>
              </a:ext>
            </a:extLst>
          </p:cNvPr>
          <p:cNvGrpSpPr/>
          <p:nvPr/>
        </p:nvGrpSpPr>
        <p:grpSpPr>
          <a:xfrm>
            <a:off x="520117" y="178516"/>
            <a:ext cx="729843" cy="769441"/>
            <a:chOff x="520117" y="178516"/>
            <a:chExt cx="729843" cy="769441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8BF04DB2-4A47-A202-FA6A-E66084713119}"/>
                </a:ext>
              </a:extLst>
            </p:cNvPr>
            <p:cNvSpPr/>
            <p:nvPr/>
          </p:nvSpPr>
          <p:spPr>
            <a:xfrm>
              <a:off x="520117" y="218114"/>
              <a:ext cx="729843" cy="7298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924E6F9F-317E-913C-7612-651276131208}"/>
                </a:ext>
              </a:extLst>
            </p:cNvPr>
            <p:cNvSpPr txBox="1"/>
            <p:nvPr/>
          </p:nvSpPr>
          <p:spPr>
            <a:xfrm>
              <a:off x="629173" y="178516"/>
              <a:ext cx="25167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Abadi" panose="020B0604020104020204" pitchFamily="34" charset="0"/>
                </a:rPr>
                <a:t>D</a:t>
              </a:r>
            </a:p>
          </p:txBody>
        </p: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307CC5FC-24C0-D952-D77F-CFCFB90B9719}"/>
              </a:ext>
            </a:extLst>
          </p:cNvPr>
          <p:cNvSpPr txBox="1"/>
          <p:nvPr/>
        </p:nvSpPr>
        <p:spPr>
          <a:xfrm>
            <a:off x="1338921" y="302449"/>
            <a:ext cx="255864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Asa Dobbs</a:t>
            </a:r>
          </a:p>
          <a:p>
            <a:r>
              <a:rPr lang="en-US" sz="1100" dirty="0"/>
              <a:t>D&amp;C 75:15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DC80B45-355A-8045-E83C-253E3AA31EBF}"/>
              </a:ext>
            </a:extLst>
          </p:cNvPr>
          <p:cNvSpPr txBox="1"/>
          <p:nvPr/>
        </p:nvSpPr>
        <p:spPr>
          <a:xfrm>
            <a:off x="4004555" y="341798"/>
            <a:ext cx="255864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David Dort</a:t>
            </a:r>
          </a:p>
          <a:p>
            <a:r>
              <a:rPr lang="en-US" sz="1100" dirty="0"/>
              <a:t>D&amp;C 124:131-132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749ED0A-0D72-0537-2982-EBDFB2176AFB}"/>
              </a:ext>
            </a:extLst>
          </p:cNvPr>
          <p:cNvGrpSpPr/>
          <p:nvPr/>
        </p:nvGrpSpPr>
        <p:grpSpPr>
          <a:xfrm>
            <a:off x="605613" y="987758"/>
            <a:ext cx="2256247" cy="5704316"/>
            <a:chOff x="624766" y="835311"/>
            <a:chExt cx="2256247" cy="5704316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9AEB233-131E-89DA-8F5C-8DA343F3375D}"/>
                </a:ext>
              </a:extLst>
            </p:cNvPr>
            <p:cNvSpPr/>
            <p:nvPr/>
          </p:nvSpPr>
          <p:spPr>
            <a:xfrm rot="3216779" flipH="1">
              <a:off x="1088027" y="5982027"/>
              <a:ext cx="457311" cy="657890"/>
            </a:xfrm>
            <a:custGeom>
              <a:avLst/>
              <a:gdLst>
                <a:gd name="connsiteX0" fmla="*/ 323943 w 457311"/>
                <a:gd name="connsiteY0" fmla="*/ 24621 h 657890"/>
                <a:gd name="connsiteX1" fmla="*/ 457251 w 457311"/>
                <a:gd name="connsiteY1" fmla="*/ 325751 h 657890"/>
                <a:gd name="connsiteX2" fmla="*/ 251490 w 457311"/>
                <a:gd name="connsiteY2" fmla="*/ 657875 h 657890"/>
                <a:gd name="connsiteX3" fmla="*/ 41045 w 457311"/>
                <a:gd name="connsiteY3" fmla="*/ 398365 h 657890"/>
                <a:gd name="connsiteX4" fmla="*/ 39139 w 457311"/>
                <a:gd name="connsiteY4" fmla="*/ 374483 h 657890"/>
                <a:gd name="connsiteX5" fmla="*/ 0 w 457311"/>
                <a:gd name="connsiteY5" fmla="*/ 374483 h 657890"/>
                <a:gd name="connsiteX6" fmla="*/ 0 w 457311"/>
                <a:gd name="connsiteY6" fmla="*/ 81086 h 657890"/>
                <a:gd name="connsiteX7" fmla="*/ 101895 w 457311"/>
                <a:gd name="connsiteY7" fmla="*/ 81086 h 657890"/>
                <a:gd name="connsiteX8" fmla="*/ 101895 w 457311"/>
                <a:gd name="connsiteY8" fmla="*/ 88070 h 657890"/>
                <a:gd name="connsiteX9" fmla="*/ 124541 w 457311"/>
                <a:gd name="connsiteY9" fmla="*/ 57977 h 657890"/>
                <a:gd name="connsiteX10" fmla="*/ 241520 w 457311"/>
                <a:gd name="connsiteY10" fmla="*/ 15 h 657890"/>
                <a:gd name="connsiteX11" fmla="*/ 323943 w 457311"/>
                <a:gd name="connsiteY11" fmla="*/ 24621 h 657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57311" h="657890">
                  <a:moveTo>
                    <a:pt x="323943" y="24621"/>
                  </a:moveTo>
                  <a:cubicBezTo>
                    <a:pt x="400340" y="73409"/>
                    <a:pt x="455186" y="189504"/>
                    <a:pt x="457251" y="325751"/>
                  </a:cubicBezTo>
                  <a:cubicBezTo>
                    <a:pt x="460003" y="507415"/>
                    <a:pt x="367881" y="656111"/>
                    <a:pt x="251490" y="657875"/>
                  </a:cubicBezTo>
                  <a:cubicBezTo>
                    <a:pt x="149647" y="659419"/>
                    <a:pt x="62968" y="547955"/>
                    <a:pt x="41045" y="398365"/>
                  </a:cubicBezTo>
                  <a:lnTo>
                    <a:pt x="39139" y="374483"/>
                  </a:lnTo>
                  <a:lnTo>
                    <a:pt x="0" y="374483"/>
                  </a:lnTo>
                  <a:lnTo>
                    <a:pt x="0" y="81086"/>
                  </a:lnTo>
                  <a:lnTo>
                    <a:pt x="101895" y="81086"/>
                  </a:lnTo>
                  <a:lnTo>
                    <a:pt x="101895" y="88070"/>
                  </a:lnTo>
                  <a:lnTo>
                    <a:pt x="124541" y="57977"/>
                  </a:lnTo>
                  <a:cubicBezTo>
                    <a:pt x="157639" y="22001"/>
                    <a:pt x="197873" y="677"/>
                    <a:pt x="241520" y="15"/>
                  </a:cubicBezTo>
                  <a:cubicBezTo>
                    <a:pt x="270618" y="-426"/>
                    <a:pt x="298478" y="8358"/>
                    <a:pt x="323943" y="24621"/>
                  </a:cubicBez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A80BB2F-BBBB-F0B8-DB12-7F32E3877598}"/>
                </a:ext>
              </a:extLst>
            </p:cNvPr>
            <p:cNvSpPr/>
            <p:nvPr/>
          </p:nvSpPr>
          <p:spPr>
            <a:xfrm rot="18383221">
              <a:off x="1893124" y="5947383"/>
              <a:ext cx="457311" cy="657890"/>
            </a:xfrm>
            <a:custGeom>
              <a:avLst/>
              <a:gdLst>
                <a:gd name="connsiteX0" fmla="*/ 323943 w 457311"/>
                <a:gd name="connsiteY0" fmla="*/ 24621 h 657890"/>
                <a:gd name="connsiteX1" fmla="*/ 457251 w 457311"/>
                <a:gd name="connsiteY1" fmla="*/ 325751 h 657890"/>
                <a:gd name="connsiteX2" fmla="*/ 251490 w 457311"/>
                <a:gd name="connsiteY2" fmla="*/ 657875 h 657890"/>
                <a:gd name="connsiteX3" fmla="*/ 41045 w 457311"/>
                <a:gd name="connsiteY3" fmla="*/ 398365 h 657890"/>
                <a:gd name="connsiteX4" fmla="*/ 39139 w 457311"/>
                <a:gd name="connsiteY4" fmla="*/ 374483 h 657890"/>
                <a:gd name="connsiteX5" fmla="*/ 0 w 457311"/>
                <a:gd name="connsiteY5" fmla="*/ 374483 h 657890"/>
                <a:gd name="connsiteX6" fmla="*/ 0 w 457311"/>
                <a:gd name="connsiteY6" fmla="*/ 81086 h 657890"/>
                <a:gd name="connsiteX7" fmla="*/ 101895 w 457311"/>
                <a:gd name="connsiteY7" fmla="*/ 81086 h 657890"/>
                <a:gd name="connsiteX8" fmla="*/ 101895 w 457311"/>
                <a:gd name="connsiteY8" fmla="*/ 88070 h 657890"/>
                <a:gd name="connsiteX9" fmla="*/ 124541 w 457311"/>
                <a:gd name="connsiteY9" fmla="*/ 57977 h 657890"/>
                <a:gd name="connsiteX10" fmla="*/ 241520 w 457311"/>
                <a:gd name="connsiteY10" fmla="*/ 15 h 657890"/>
                <a:gd name="connsiteX11" fmla="*/ 323943 w 457311"/>
                <a:gd name="connsiteY11" fmla="*/ 24621 h 657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57311" h="657890">
                  <a:moveTo>
                    <a:pt x="323943" y="24621"/>
                  </a:moveTo>
                  <a:cubicBezTo>
                    <a:pt x="400340" y="73409"/>
                    <a:pt x="455186" y="189504"/>
                    <a:pt x="457251" y="325751"/>
                  </a:cubicBezTo>
                  <a:cubicBezTo>
                    <a:pt x="460003" y="507415"/>
                    <a:pt x="367881" y="656111"/>
                    <a:pt x="251490" y="657875"/>
                  </a:cubicBezTo>
                  <a:cubicBezTo>
                    <a:pt x="149647" y="659419"/>
                    <a:pt x="62968" y="547955"/>
                    <a:pt x="41045" y="398365"/>
                  </a:cubicBezTo>
                  <a:lnTo>
                    <a:pt x="39139" y="374483"/>
                  </a:lnTo>
                  <a:lnTo>
                    <a:pt x="0" y="374483"/>
                  </a:lnTo>
                  <a:lnTo>
                    <a:pt x="0" y="81086"/>
                  </a:lnTo>
                  <a:lnTo>
                    <a:pt x="101895" y="81086"/>
                  </a:lnTo>
                  <a:lnTo>
                    <a:pt x="101895" y="88070"/>
                  </a:lnTo>
                  <a:lnTo>
                    <a:pt x="124541" y="57977"/>
                  </a:lnTo>
                  <a:cubicBezTo>
                    <a:pt x="157639" y="22001"/>
                    <a:pt x="197873" y="677"/>
                    <a:pt x="241520" y="15"/>
                  </a:cubicBezTo>
                  <a:cubicBezTo>
                    <a:pt x="270618" y="-426"/>
                    <a:pt x="298478" y="8358"/>
                    <a:pt x="323943" y="24621"/>
                  </a:cubicBezTo>
                  <a:close/>
                </a:path>
              </a:pathLst>
            </a:cu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488B5E1-EB3D-A2D2-0AD3-6A7E24821E53}"/>
                </a:ext>
              </a:extLst>
            </p:cNvPr>
            <p:cNvSpPr/>
            <p:nvPr/>
          </p:nvSpPr>
          <p:spPr>
            <a:xfrm rot="15142217">
              <a:off x="908055" y="768072"/>
              <a:ext cx="1638882" cy="1773359"/>
            </a:xfrm>
            <a:custGeom>
              <a:avLst/>
              <a:gdLst>
                <a:gd name="connsiteX0" fmla="*/ 772433 w 874504"/>
                <a:gd name="connsiteY0" fmla="*/ 165254 h 1158773"/>
                <a:gd name="connsiteX1" fmla="*/ 819662 w 874504"/>
                <a:gd name="connsiteY1" fmla="*/ 226189 h 1158773"/>
                <a:gd name="connsiteX2" fmla="*/ 866534 w 874504"/>
                <a:gd name="connsiteY2" fmla="*/ 278246 h 1158773"/>
                <a:gd name="connsiteX3" fmla="*/ 854141 w 874504"/>
                <a:gd name="connsiteY3" fmla="*/ 346241 h 1158773"/>
                <a:gd name="connsiteX4" fmla="*/ 873870 w 874504"/>
                <a:gd name="connsiteY4" fmla="*/ 416977 h 1158773"/>
                <a:gd name="connsiteX5" fmla="*/ 861030 w 874504"/>
                <a:gd name="connsiteY5" fmla="*/ 454431 h 1158773"/>
                <a:gd name="connsiteX6" fmla="*/ 862991 w 874504"/>
                <a:gd name="connsiteY6" fmla="*/ 460403 h 1158773"/>
                <a:gd name="connsiteX7" fmla="*/ 841672 w 874504"/>
                <a:gd name="connsiteY7" fmla="*/ 503846 h 1158773"/>
                <a:gd name="connsiteX8" fmla="*/ 829322 w 874504"/>
                <a:gd name="connsiteY8" fmla="*/ 507956 h 1158773"/>
                <a:gd name="connsiteX9" fmla="*/ 827685 w 874504"/>
                <a:gd name="connsiteY9" fmla="*/ 527487 h 1158773"/>
                <a:gd name="connsiteX10" fmla="*/ 811240 w 874504"/>
                <a:gd name="connsiteY10" fmla="*/ 568613 h 1158773"/>
                <a:gd name="connsiteX11" fmla="*/ 810781 w 874504"/>
                <a:gd name="connsiteY11" fmla="*/ 569138 h 1158773"/>
                <a:gd name="connsiteX12" fmla="*/ 817498 w 874504"/>
                <a:gd name="connsiteY12" fmla="*/ 583766 h 1158773"/>
                <a:gd name="connsiteX13" fmla="*/ 769172 w 874504"/>
                <a:gd name="connsiteY13" fmla="*/ 630546 h 1158773"/>
                <a:gd name="connsiteX14" fmla="*/ 769887 w 874504"/>
                <a:gd name="connsiteY14" fmla="*/ 631229 h 1158773"/>
                <a:gd name="connsiteX15" fmla="*/ 801327 w 874504"/>
                <a:gd name="connsiteY15" fmla="*/ 661246 h 1158773"/>
                <a:gd name="connsiteX16" fmla="*/ 812792 w 874504"/>
                <a:gd name="connsiteY16" fmla="*/ 691053 h 1158773"/>
                <a:gd name="connsiteX17" fmla="*/ 798635 w 874504"/>
                <a:gd name="connsiteY17" fmla="*/ 714644 h 1158773"/>
                <a:gd name="connsiteX18" fmla="*/ 761563 w 874504"/>
                <a:gd name="connsiteY18" fmla="*/ 722286 h 1158773"/>
                <a:gd name="connsiteX19" fmla="*/ 760456 w 874504"/>
                <a:gd name="connsiteY19" fmla="*/ 722515 h 1158773"/>
                <a:gd name="connsiteX20" fmla="*/ 785663 w 874504"/>
                <a:gd name="connsiteY20" fmla="*/ 786152 h 1158773"/>
                <a:gd name="connsiteX21" fmla="*/ 771831 w 874504"/>
                <a:gd name="connsiteY21" fmla="*/ 800084 h 1158773"/>
                <a:gd name="connsiteX22" fmla="*/ 732415 w 874504"/>
                <a:gd name="connsiteY22" fmla="*/ 808295 h 1158773"/>
                <a:gd name="connsiteX23" fmla="*/ 720507 w 874504"/>
                <a:gd name="connsiteY23" fmla="*/ 806263 h 1158773"/>
                <a:gd name="connsiteX24" fmla="*/ 708616 w 874504"/>
                <a:gd name="connsiteY24" fmla="*/ 840072 h 1158773"/>
                <a:gd name="connsiteX25" fmla="*/ 728195 w 874504"/>
                <a:gd name="connsiteY25" fmla="*/ 915789 h 1158773"/>
                <a:gd name="connsiteX26" fmla="*/ 715275 w 874504"/>
                <a:gd name="connsiteY26" fmla="*/ 955930 h 1158773"/>
                <a:gd name="connsiteX27" fmla="*/ 717223 w 874504"/>
                <a:gd name="connsiteY27" fmla="*/ 962323 h 1158773"/>
                <a:gd name="connsiteX28" fmla="*/ 695810 w 874504"/>
                <a:gd name="connsiteY28" fmla="*/ 1008896 h 1158773"/>
                <a:gd name="connsiteX29" fmla="*/ 683450 w 874504"/>
                <a:gd name="connsiteY29" fmla="*/ 1013325 h 1158773"/>
                <a:gd name="connsiteX30" fmla="*/ 681771 w 874504"/>
                <a:gd name="connsiteY30" fmla="*/ 1034246 h 1158773"/>
                <a:gd name="connsiteX31" fmla="*/ 665238 w 874504"/>
                <a:gd name="connsiteY31" fmla="*/ 1078327 h 1158773"/>
                <a:gd name="connsiteX32" fmla="*/ 623204 w 874504"/>
                <a:gd name="connsiteY32" fmla="*/ 1113873 h 1158773"/>
                <a:gd name="connsiteX33" fmla="*/ 602142 w 874504"/>
                <a:gd name="connsiteY33" fmla="*/ 1112574 h 1158773"/>
                <a:gd name="connsiteX34" fmla="*/ 583912 w 874504"/>
                <a:gd name="connsiteY34" fmla="*/ 1121332 h 1158773"/>
                <a:gd name="connsiteX35" fmla="*/ 564866 w 874504"/>
                <a:gd name="connsiteY35" fmla="*/ 1121336 h 1158773"/>
                <a:gd name="connsiteX36" fmla="*/ 559974 w 874504"/>
                <a:gd name="connsiteY36" fmla="*/ 1130058 h 1158773"/>
                <a:gd name="connsiteX37" fmla="*/ 524098 w 874504"/>
                <a:gd name="connsiteY37" fmla="*/ 1145340 h 1158773"/>
                <a:gd name="connsiteX38" fmla="*/ 513247 w 874504"/>
                <a:gd name="connsiteY38" fmla="*/ 1140372 h 1158773"/>
                <a:gd name="connsiteX39" fmla="*/ 496439 w 874504"/>
                <a:gd name="connsiteY39" fmla="*/ 1149705 h 1158773"/>
                <a:gd name="connsiteX40" fmla="*/ 468995 w 874504"/>
                <a:gd name="connsiteY40" fmla="*/ 1152005 h 1158773"/>
                <a:gd name="connsiteX41" fmla="*/ 465796 w 874504"/>
                <a:gd name="connsiteY41" fmla="*/ 1151397 h 1158773"/>
                <a:gd name="connsiteX42" fmla="*/ 455166 w 874504"/>
                <a:gd name="connsiteY42" fmla="*/ 1158194 h 1158773"/>
                <a:gd name="connsiteX43" fmla="*/ 431921 w 874504"/>
                <a:gd name="connsiteY43" fmla="*/ 1152540 h 1158773"/>
                <a:gd name="connsiteX44" fmla="*/ 422810 w 874504"/>
                <a:gd name="connsiteY44" fmla="*/ 1139924 h 1158773"/>
                <a:gd name="connsiteX45" fmla="*/ 408858 w 874504"/>
                <a:gd name="connsiteY45" fmla="*/ 1133512 h 1158773"/>
                <a:gd name="connsiteX46" fmla="*/ 393940 w 874504"/>
                <a:gd name="connsiteY46" fmla="*/ 1150724 h 1158773"/>
                <a:gd name="connsiteX47" fmla="*/ 370610 w 874504"/>
                <a:gd name="connsiteY47" fmla="*/ 1155995 h 1158773"/>
                <a:gd name="connsiteX48" fmla="*/ 355211 w 874504"/>
                <a:gd name="connsiteY48" fmla="*/ 1148895 h 1158773"/>
                <a:gd name="connsiteX49" fmla="*/ 336583 w 874504"/>
                <a:gd name="connsiteY49" fmla="*/ 1123208 h 1158773"/>
                <a:gd name="connsiteX50" fmla="*/ 328402 w 874504"/>
                <a:gd name="connsiteY50" fmla="*/ 1088430 h 1158773"/>
                <a:gd name="connsiteX51" fmla="*/ 295805 w 874504"/>
                <a:gd name="connsiteY51" fmla="*/ 1089193 h 1158773"/>
                <a:gd name="connsiteX52" fmla="*/ 238197 w 874504"/>
                <a:gd name="connsiteY52" fmla="*/ 1067756 h 1158773"/>
                <a:gd name="connsiteX53" fmla="*/ 165889 w 874504"/>
                <a:gd name="connsiteY53" fmla="*/ 979026 h 1158773"/>
                <a:gd name="connsiteX54" fmla="*/ 163741 w 874504"/>
                <a:gd name="connsiteY54" fmla="*/ 977486 h 1158773"/>
                <a:gd name="connsiteX55" fmla="*/ 45599 w 874504"/>
                <a:gd name="connsiteY55" fmla="*/ 897157 h 1158773"/>
                <a:gd name="connsiteX56" fmla="*/ 48435 w 874504"/>
                <a:gd name="connsiteY56" fmla="*/ 780630 h 1158773"/>
                <a:gd name="connsiteX57" fmla="*/ 48395 w 874504"/>
                <a:gd name="connsiteY57" fmla="*/ 780584 h 1158773"/>
                <a:gd name="connsiteX58" fmla="*/ 11814 w 874504"/>
                <a:gd name="connsiteY58" fmla="*/ 739772 h 1158773"/>
                <a:gd name="connsiteX59" fmla="*/ 50446 w 874504"/>
                <a:gd name="connsiteY59" fmla="*/ 662740 h 1158773"/>
                <a:gd name="connsiteX60" fmla="*/ 49752 w 874504"/>
                <a:gd name="connsiteY60" fmla="*/ 661987 h 1158773"/>
                <a:gd name="connsiteX61" fmla="*/ 19293 w 874504"/>
                <a:gd name="connsiteY61" fmla="*/ 628906 h 1158773"/>
                <a:gd name="connsiteX62" fmla="*/ 8791 w 874504"/>
                <a:gd name="connsiteY62" fmla="*/ 596651 h 1158773"/>
                <a:gd name="connsiteX63" fmla="*/ 23701 w 874504"/>
                <a:gd name="connsiteY63" fmla="*/ 571819 h 1158773"/>
                <a:gd name="connsiteX64" fmla="*/ 61002 w 874504"/>
                <a:gd name="connsiteY64" fmla="*/ 564751 h 1158773"/>
                <a:gd name="connsiteX65" fmla="*/ 62116 w 874504"/>
                <a:gd name="connsiteY65" fmla="*/ 564540 h 1158773"/>
                <a:gd name="connsiteX66" fmla="*/ 38967 w 874504"/>
                <a:gd name="connsiteY66" fmla="*/ 495653 h 1158773"/>
                <a:gd name="connsiteX67" fmla="*/ 53242 w 874504"/>
                <a:gd name="connsiteY67" fmla="*/ 481153 h 1158773"/>
                <a:gd name="connsiteX68" fmla="*/ 92904 w 874504"/>
                <a:gd name="connsiteY68" fmla="*/ 473546 h 1158773"/>
                <a:gd name="connsiteX69" fmla="*/ 101165 w 874504"/>
                <a:gd name="connsiteY69" fmla="*/ 475314 h 1158773"/>
                <a:gd name="connsiteX70" fmla="*/ 88467 w 874504"/>
                <a:gd name="connsiteY70" fmla="*/ 453655 h 1158773"/>
                <a:gd name="connsiteX71" fmla="*/ 84127 w 874504"/>
                <a:gd name="connsiteY71" fmla="*/ 413401 h 1158773"/>
                <a:gd name="connsiteX72" fmla="*/ 95837 w 874504"/>
                <a:gd name="connsiteY72" fmla="*/ 375579 h 1158773"/>
                <a:gd name="connsiteX73" fmla="*/ 93697 w 874504"/>
                <a:gd name="connsiteY73" fmla="*/ 369668 h 1158773"/>
                <a:gd name="connsiteX74" fmla="*/ 113702 w 874504"/>
                <a:gd name="connsiteY74" fmla="*/ 325604 h 1158773"/>
                <a:gd name="connsiteX75" fmla="*/ 125923 w 874504"/>
                <a:gd name="connsiteY75" fmla="*/ 321125 h 1158773"/>
                <a:gd name="connsiteX76" fmla="*/ 126973 w 874504"/>
                <a:gd name="connsiteY76" fmla="*/ 301554 h 1158773"/>
                <a:gd name="connsiteX77" fmla="*/ 142174 w 874504"/>
                <a:gd name="connsiteY77" fmla="*/ 259952 h 1158773"/>
                <a:gd name="connsiteX78" fmla="*/ 154528 w 874504"/>
                <a:gd name="connsiteY78" fmla="*/ 244935 h 1158773"/>
                <a:gd name="connsiteX79" fmla="*/ 145948 w 874504"/>
                <a:gd name="connsiteY79" fmla="*/ 224662 h 1158773"/>
                <a:gd name="connsiteX80" fmla="*/ 195656 w 874504"/>
                <a:gd name="connsiteY80" fmla="*/ 179355 h 1158773"/>
                <a:gd name="connsiteX81" fmla="*/ 194962 w 874504"/>
                <a:gd name="connsiteY81" fmla="*/ 178651 h 1158773"/>
                <a:gd name="connsiteX82" fmla="*/ 164438 w 874504"/>
                <a:gd name="connsiteY82" fmla="*/ 147703 h 1158773"/>
                <a:gd name="connsiteX83" fmla="*/ 153873 w 874504"/>
                <a:gd name="connsiteY83" fmla="*/ 117566 h 1158773"/>
                <a:gd name="connsiteX84" fmla="*/ 168733 w 874504"/>
                <a:gd name="connsiteY84" fmla="*/ 94410 h 1158773"/>
                <a:gd name="connsiteX85" fmla="*/ 206017 w 874504"/>
                <a:gd name="connsiteY85" fmla="*/ 87884 h 1158773"/>
                <a:gd name="connsiteX86" fmla="*/ 207130 w 874504"/>
                <a:gd name="connsiteY86" fmla="*/ 87689 h 1158773"/>
                <a:gd name="connsiteX87" fmla="*/ 183846 w 874504"/>
                <a:gd name="connsiteY87" fmla="*/ 23324 h 1158773"/>
                <a:gd name="connsiteX88" fmla="*/ 198091 w 874504"/>
                <a:gd name="connsiteY88" fmla="*/ 9814 h 1158773"/>
                <a:gd name="connsiteX89" fmla="*/ 290312 w 874504"/>
                <a:gd name="connsiteY89" fmla="*/ 13396 h 1158773"/>
                <a:gd name="connsiteX90" fmla="*/ 290572 w 874504"/>
                <a:gd name="connsiteY90" fmla="*/ 13306 h 1158773"/>
                <a:gd name="connsiteX91" fmla="*/ 327832 w 874504"/>
                <a:gd name="connsiteY91" fmla="*/ 313 h 1158773"/>
                <a:gd name="connsiteX92" fmla="*/ 383128 w 874504"/>
                <a:gd name="connsiteY92" fmla="*/ 6631 h 1158773"/>
                <a:gd name="connsiteX93" fmla="*/ 468428 w 874504"/>
                <a:gd name="connsiteY93" fmla="*/ 46738 h 1158773"/>
                <a:gd name="connsiteX94" fmla="*/ 604225 w 874504"/>
                <a:gd name="connsiteY94" fmla="*/ 91446 h 1158773"/>
                <a:gd name="connsiteX95" fmla="*/ 643665 w 874504"/>
                <a:gd name="connsiteY95" fmla="*/ 119180 h 1158773"/>
                <a:gd name="connsiteX96" fmla="*/ 652275 w 874504"/>
                <a:gd name="connsiteY96" fmla="*/ 127763 h 1158773"/>
                <a:gd name="connsiteX97" fmla="*/ 659591 w 874504"/>
                <a:gd name="connsiteY97" fmla="*/ 127036 h 1158773"/>
                <a:gd name="connsiteX98" fmla="*/ 710966 w 874504"/>
                <a:gd name="connsiteY98" fmla="*/ 177408 h 1158773"/>
                <a:gd name="connsiteX99" fmla="*/ 772433 w 874504"/>
                <a:gd name="connsiteY99" fmla="*/ 165254 h 1158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874504" h="1158773">
                  <a:moveTo>
                    <a:pt x="772433" y="165254"/>
                  </a:moveTo>
                  <a:cubicBezTo>
                    <a:pt x="792149" y="174101"/>
                    <a:pt x="809492" y="195130"/>
                    <a:pt x="819662" y="226189"/>
                  </a:cubicBezTo>
                  <a:cubicBezTo>
                    <a:pt x="841578" y="222805"/>
                    <a:pt x="861398" y="244814"/>
                    <a:pt x="866534" y="278246"/>
                  </a:cubicBezTo>
                  <a:cubicBezTo>
                    <a:pt x="870254" y="302435"/>
                    <a:pt x="865546" y="328278"/>
                    <a:pt x="854141" y="346241"/>
                  </a:cubicBezTo>
                  <a:cubicBezTo>
                    <a:pt x="869112" y="361050"/>
                    <a:pt x="876862" y="388839"/>
                    <a:pt x="873870" y="416977"/>
                  </a:cubicBezTo>
                  <a:lnTo>
                    <a:pt x="861030" y="454431"/>
                  </a:lnTo>
                  <a:lnTo>
                    <a:pt x="862991" y="460403"/>
                  </a:lnTo>
                  <a:cubicBezTo>
                    <a:pt x="865405" y="479501"/>
                    <a:pt x="857553" y="494425"/>
                    <a:pt x="841672" y="503846"/>
                  </a:cubicBezTo>
                  <a:lnTo>
                    <a:pt x="829322" y="507956"/>
                  </a:lnTo>
                  <a:lnTo>
                    <a:pt x="827685" y="527487"/>
                  </a:lnTo>
                  <a:cubicBezTo>
                    <a:pt x="824190" y="542676"/>
                    <a:pt x="818624" y="556755"/>
                    <a:pt x="811240" y="568613"/>
                  </a:cubicBezTo>
                  <a:lnTo>
                    <a:pt x="810781" y="569138"/>
                  </a:lnTo>
                  <a:lnTo>
                    <a:pt x="817498" y="583766"/>
                  </a:lnTo>
                  <a:cubicBezTo>
                    <a:pt x="822505" y="608405"/>
                    <a:pt x="806441" y="627288"/>
                    <a:pt x="769172" y="630546"/>
                  </a:cubicBezTo>
                  <a:lnTo>
                    <a:pt x="769887" y="631229"/>
                  </a:lnTo>
                  <a:lnTo>
                    <a:pt x="801327" y="661246"/>
                  </a:lnTo>
                  <a:cubicBezTo>
                    <a:pt x="808819" y="671637"/>
                    <a:pt x="812863" y="681880"/>
                    <a:pt x="812792" y="691053"/>
                  </a:cubicBezTo>
                  <a:cubicBezTo>
                    <a:pt x="812718" y="701150"/>
                    <a:pt x="807678" y="709207"/>
                    <a:pt x="798635" y="714644"/>
                  </a:cubicBezTo>
                  <a:lnTo>
                    <a:pt x="761563" y="722286"/>
                  </a:lnTo>
                  <a:lnTo>
                    <a:pt x="760456" y="722515"/>
                  </a:lnTo>
                  <a:cubicBezTo>
                    <a:pt x="785071" y="746016"/>
                    <a:pt x="793820" y="769608"/>
                    <a:pt x="785663" y="786152"/>
                  </a:cubicBezTo>
                  <a:cubicBezTo>
                    <a:pt x="782944" y="791668"/>
                    <a:pt x="778346" y="796400"/>
                    <a:pt x="771831" y="800084"/>
                  </a:cubicBezTo>
                  <a:cubicBezTo>
                    <a:pt x="761905" y="805701"/>
                    <a:pt x="748281" y="808434"/>
                    <a:pt x="732415" y="808295"/>
                  </a:cubicBezTo>
                  <a:lnTo>
                    <a:pt x="720507" y="806263"/>
                  </a:lnTo>
                  <a:lnTo>
                    <a:pt x="708616" y="840072"/>
                  </a:lnTo>
                  <a:cubicBezTo>
                    <a:pt x="723556" y="855901"/>
                    <a:pt x="731248" y="885646"/>
                    <a:pt x="728195" y="915789"/>
                  </a:cubicBezTo>
                  <a:lnTo>
                    <a:pt x="715275" y="955930"/>
                  </a:lnTo>
                  <a:lnTo>
                    <a:pt x="717223" y="962323"/>
                  </a:lnTo>
                  <a:cubicBezTo>
                    <a:pt x="719596" y="982772"/>
                    <a:pt x="711712" y="998772"/>
                    <a:pt x="695810" y="1008896"/>
                  </a:cubicBezTo>
                  <a:lnTo>
                    <a:pt x="683450" y="1013325"/>
                  </a:lnTo>
                  <a:lnTo>
                    <a:pt x="681771" y="1034246"/>
                  </a:lnTo>
                  <a:cubicBezTo>
                    <a:pt x="678244" y="1050521"/>
                    <a:pt x="672647" y="1065611"/>
                    <a:pt x="665238" y="1078327"/>
                  </a:cubicBezTo>
                  <a:cubicBezTo>
                    <a:pt x="653532" y="1098412"/>
                    <a:pt x="638618" y="1110460"/>
                    <a:pt x="623204" y="1113873"/>
                  </a:cubicBezTo>
                  <a:lnTo>
                    <a:pt x="602142" y="1112574"/>
                  </a:lnTo>
                  <a:lnTo>
                    <a:pt x="583912" y="1121332"/>
                  </a:lnTo>
                  <a:lnTo>
                    <a:pt x="564866" y="1121336"/>
                  </a:lnTo>
                  <a:lnTo>
                    <a:pt x="559974" y="1130058"/>
                  </a:lnTo>
                  <a:cubicBezTo>
                    <a:pt x="549213" y="1141946"/>
                    <a:pt x="536477" y="1147218"/>
                    <a:pt x="524098" y="1145340"/>
                  </a:cubicBezTo>
                  <a:lnTo>
                    <a:pt x="513247" y="1140372"/>
                  </a:lnTo>
                  <a:lnTo>
                    <a:pt x="496439" y="1149705"/>
                  </a:lnTo>
                  <a:cubicBezTo>
                    <a:pt x="488615" y="1151860"/>
                    <a:pt x="479342" y="1152660"/>
                    <a:pt x="468995" y="1152005"/>
                  </a:cubicBezTo>
                  <a:lnTo>
                    <a:pt x="465796" y="1151397"/>
                  </a:lnTo>
                  <a:lnTo>
                    <a:pt x="455166" y="1158194"/>
                  </a:lnTo>
                  <a:cubicBezTo>
                    <a:pt x="447046" y="1159890"/>
                    <a:pt x="439045" y="1157819"/>
                    <a:pt x="431921" y="1152540"/>
                  </a:cubicBezTo>
                  <a:lnTo>
                    <a:pt x="422810" y="1139924"/>
                  </a:lnTo>
                  <a:lnTo>
                    <a:pt x="408858" y="1133512"/>
                  </a:lnTo>
                  <a:lnTo>
                    <a:pt x="393940" y="1150724"/>
                  </a:lnTo>
                  <a:cubicBezTo>
                    <a:pt x="386492" y="1155530"/>
                    <a:pt x="378490" y="1157369"/>
                    <a:pt x="370610" y="1155995"/>
                  </a:cubicBezTo>
                  <a:cubicBezTo>
                    <a:pt x="365356" y="1155080"/>
                    <a:pt x="360156" y="1152737"/>
                    <a:pt x="355211" y="1148895"/>
                  </a:cubicBezTo>
                  <a:cubicBezTo>
                    <a:pt x="347674" y="1143041"/>
                    <a:pt x="341319" y="1134144"/>
                    <a:pt x="336583" y="1123208"/>
                  </a:cubicBezTo>
                  <a:lnTo>
                    <a:pt x="328402" y="1088430"/>
                  </a:lnTo>
                  <a:lnTo>
                    <a:pt x="295805" y="1089193"/>
                  </a:lnTo>
                  <a:cubicBezTo>
                    <a:pt x="277435" y="1085656"/>
                    <a:pt x="257448" y="1078359"/>
                    <a:pt x="238197" y="1067756"/>
                  </a:cubicBezTo>
                  <a:cubicBezTo>
                    <a:pt x="193121" y="1042920"/>
                    <a:pt x="163095" y="1006078"/>
                    <a:pt x="165889" y="979026"/>
                  </a:cubicBezTo>
                  <a:cubicBezTo>
                    <a:pt x="165166" y="978515"/>
                    <a:pt x="164464" y="977998"/>
                    <a:pt x="163741" y="977486"/>
                  </a:cubicBezTo>
                  <a:cubicBezTo>
                    <a:pt x="117442" y="959312"/>
                    <a:pt x="74132" y="929859"/>
                    <a:pt x="45599" y="897157"/>
                  </a:cubicBezTo>
                  <a:cubicBezTo>
                    <a:pt x="535" y="845496"/>
                    <a:pt x="1728" y="796997"/>
                    <a:pt x="48435" y="780630"/>
                  </a:cubicBezTo>
                  <a:lnTo>
                    <a:pt x="48395" y="780584"/>
                  </a:lnTo>
                  <a:lnTo>
                    <a:pt x="11814" y="739772"/>
                  </a:lnTo>
                  <a:cubicBezTo>
                    <a:pt x="-12385" y="699926"/>
                    <a:pt x="636" y="665898"/>
                    <a:pt x="50446" y="662740"/>
                  </a:cubicBezTo>
                  <a:lnTo>
                    <a:pt x="49752" y="661987"/>
                  </a:lnTo>
                  <a:lnTo>
                    <a:pt x="19293" y="628906"/>
                  </a:lnTo>
                  <a:cubicBezTo>
                    <a:pt x="12138" y="617556"/>
                    <a:pt x="8425" y="606468"/>
                    <a:pt x="8791" y="596651"/>
                  </a:cubicBezTo>
                  <a:cubicBezTo>
                    <a:pt x="9190" y="585844"/>
                    <a:pt x="14487" y="577369"/>
                    <a:pt x="23701" y="571819"/>
                  </a:cubicBezTo>
                  <a:lnTo>
                    <a:pt x="61002" y="564751"/>
                  </a:lnTo>
                  <a:lnTo>
                    <a:pt x="62116" y="564540"/>
                  </a:lnTo>
                  <a:cubicBezTo>
                    <a:pt x="38269" y="538640"/>
                    <a:pt x="30282" y="513120"/>
                    <a:pt x="38967" y="495653"/>
                  </a:cubicBezTo>
                  <a:cubicBezTo>
                    <a:pt x="41863" y="489829"/>
                    <a:pt x="46611" y="484901"/>
                    <a:pt x="53242" y="481153"/>
                  </a:cubicBezTo>
                  <a:cubicBezTo>
                    <a:pt x="63344" y="475438"/>
                    <a:pt x="77050" y="472920"/>
                    <a:pt x="92904" y="473546"/>
                  </a:cubicBezTo>
                  <a:lnTo>
                    <a:pt x="101165" y="475314"/>
                  </a:lnTo>
                  <a:lnTo>
                    <a:pt x="88467" y="453655"/>
                  </a:lnTo>
                  <a:cubicBezTo>
                    <a:pt x="84664" y="441449"/>
                    <a:pt x="83055" y="427509"/>
                    <a:pt x="84127" y="413401"/>
                  </a:cubicBezTo>
                  <a:lnTo>
                    <a:pt x="95837" y="375579"/>
                  </a:lnTo>
                  <a:lnTo>
                    <a:pt x="93697" y="369668"/>
                  </a:lnTo>
                  <a:cubicBezTo>
                    <a:pt x="90711" y="350651"/>
                    <a:pt x="98111" y="335498"/>
                    <a:pt x="113702" y="325604"/>
                  </a:cubicBezTo>
                  <a:lnTo>
                    <a:pt x="125923" y="321125"/>
                  </a:lnTo>
                  <a:lnTo>
                    <a:pt x="126973" y="301554"/>
                  </a:lnTo>
                  <a:cubicBezTo>
                    <a:pt x="130009" y="286266"/>
                    <a:pt x="135150" y="272027"/>
                    <a:pt x="142174" y="259952"/>
                  </a:cubicBezTo>
                  <a:lnTo>
                    <a:pt x="154528" y="244935"/>
                  </a:lnTo>
                  <a:lnTo>
                    <a:pt x="145948" y="224662"/>
                  </a:lnTo>
                  <a:cubicBezTo>
                    <a:pt x="141683" y="199884"/>
                    <a:pt x="158306" y="181493"/>
                    <a:pt x="195656" y="179355"/>
                  </a:cubicBezTo>
                  <a:lnTo>
                    <a:pt x="194962" y="178651"/>
                  </a:lnTo>
                  <a:lnTo>
                    <a:pt x="164438" y="147703"/>
                  </a:lnTo>
                  <a:cubicBezTo>
                    <a:pt x="157261" y="137091"/>
                    <a:pt x="153526" y="126731"/>
                    <a:pt x="153873" y="117566"/>
                  </a:cubicBezTo>
                  <a:cubicBezTo>
                    <a:pt x="154250" y="107476"/>
                    <a:pt x="159530" y="99573"/>
                    <a:pt x="168733" y="94410"/>
                  </a:cubicBezTo>
                  <a:lnTo>
                    <a:pt x="206017" y="87884"/>
                  </a:lnTo>
                  <a:lnTo>
                    <a:pt x="207130" y="87689"/>
                  </a:lnTo>
                  <a:cubicBezTo>
                    <a:pt x="183233" y="63459"/>
                    <a:pt x="175196" y="39616"/>
                    <a:pt x="183846" y="23324"/>
                  </a:cubicBezTo>
                  <a:cubicBezTo>
                    <a:pt x="186730" y="17892"/>
                    <a:pt x="191468" y="13300"/>
                    <a:pt x="198091" y="9814"/>
                  </a:cubicBezTo>
                  <a:cubicBezTo>
                    <a:pt x="218272" y="-819"/>
                    <a:pt x="252889" y="522"/>
                    <a:pt x="290312" y="13396"/>
                  </a:cubicBezTo>
                  <a:lnTo>
                    <a:pt x="290572" y="13306"/>
                  </a:lnTo>
                  <a:lnTo>
                    <a:pt x="327832" y="313"/>
                  </a:lnTo>
                  <a:cubicBezTo>
                    <a:pt x="343789" y="-851"/>
                    <a:pt x="362709" y="1218"/>
                    <a:pt x="383128" y="6631"/>
                  </a:cubicBezTo>
                  <a:cubicBezTo>
                    <a:pt x="412772" y="14483"/>
                    <a:pt x="443115" y="28745"/>
                    <a:pt x="468428" y="46738"/>
                  </a:cubicBezTo>
                  <a:cubicBezTo>
                    <a:pt x="510430" y="48885"/>
                    <a:pt x="560449" y="65356"/>
                    <a:pt x="604225" y="91446"/>
                  </a:cubicBezTo>
                  <a:cubicBezTo>
                    <a:pt x="618773" y="100116"/>
                    <a:pt x="632011" y="109473"/>
                    <a:pt x="643665" y="119180"/>
                  </a:cubicBezTo>
                  <a:lnTo>
                    <a:pt x="652275" y="127763"/>
                  </a:lnTo>
                  <a:lnTo>
                    <a:pt x="659591" y="127036"/>
                  </a:lnTo>
                  <a:cubicBezTo>
                    <a:pt x="680544" y="130088"/>
                    <a:pt x="699686" y="148215"/>
                    <a:pt x="710966" y="177408"/>
                  </a:cubicBezTo>
                  <a:cubicBezTo>
                    <a:pt x="730628" y="159740"/>
                    <a:pt x="752717" y="156406"/>
                    <a:pt x="772433" y="165254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EBF4110C-BD14-720A-1F18-DBE55EFAAD76}"/>
                </a:ext>
              </a:extLst>
            </p:cNvPr>
            <p:cNvSpPr/>
            <p:nvPr/>
          </p:nvSpPr>
          <p:spPr>
            <a:xfrm>
              <a:off x="624766" y="3813953"/>
              <a:ext cx="407470" cy="50979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01AA43B1-28CC-C6A5-43C5-1BC21BDC2C2B}"/>
                </a:ext>
              </a:extLst>
            </p:cNvPr>
            <p:cNvSpPr/>
            <p:nvPr/>
          </p:nvSpPr>
          <p:spPr>
            <a:xfrm rot="20689303">
              <a:off x="2473543" y="3765393"/>
              <a:ext cx="407470" cy="50979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rapezoid 38">
              <a:extLst>
                <a:ext uri="{FF2B5EF4-FFF2-40B4-BE49-F238E27FC236}">
                  <a16:creationId xmlns:a16="http://schemas.microsoft.com/office/drawing/2014/main" id="{F9FF30D7-6B5B-D602-3E62-B1557C4CA974}"/>
                </a:ext>
              </a:extLst>
            </p:cNvPr>
            <p:cNvSpPr/>
            <p:nvPr/>
          </p:nvSpPr>
          <p:spPr>
            <a:xfrm rot="19927691">
              <a:off x="1754596" y="2485077"/>
              <a:ext cx="965861" cy="1732926"/>
            </a:xfrm>
            <a:prstGeom prst="trapezoid">
              <a:avLst>
                <a:gd name="adj" fmla="val 1761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apezoid 39">
              <a:extLst>
                <a:ext uri="{FF2B5EF4-FFF2-40B4-BE49-F238E27FC236}">
                  <a16:creationId xmlns:a16="http://schemas.microsoft.com/office/drawing/2014/main" id="{86207FB1-4240-2FA2-8440-D85EA19CA5F0}"/>
                </a:ext>
              </a:extLst>
            </p:cNvPr>
            <p:cNvSpPr/>
            <p:nvPr/>
          </p:nvSpPr>
          <p:spPr>
            <a:xfrm rot="1600380">
              <a:off x="782096" y="2425285"/>
              <a:ext cx="965861" cy="1750388"/>
            </a:xfrm>
            <a:prstGeom prst="trapezoid">
              <a:avLst>
                <a:gd name="adj" fmla="val 1761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apezoid 40">
              <a:extLst>
                <a:ext uri="{FF2B5EF4-FFF2-40B4-BE49-F238E27FC236}">
                  <a16:creationId xmlns:a16="http://schemas.microsoft.com/office/drawing/2014/main" id="{BCA8DDE3-A78E-D887-30A9-9DF8393BC07C}"/>
                </a:ext>
              </a:extLst>
            </p:cNvPr>
            <p:cNvSpPr/>
            <p:nvPr/>
          </p:nvSpPr>
          <p:spPr>
            <a:xfrm>
              <a:off x="1025022" y="2403722"/>
              <a:ext cx="1421683" cy="2175914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Isosceles Triangle 41">
              <a:extLst>
                <a:ext uri="{FF2B5EF4-FFF2-40B4-BE49-F238E27FC236}">
                  <a16:creationId xmlns:a16="http://schemas.microsoft.com/office/drawing/2014/main" id="{C6AD06DD-3B4D-B5DF-2E93-E98E7C541BBE}"/>
                </a:ext>
              </a:extLst>
            </p:cNvPr>
            <p:cNvSpPr/>
            <p:nvPr/>
          </p:nvSpPr>
          <p:spPr>
            <a:xfrm rot="10800000">
              <a:off x="1148387" y="2236811"/>
              <a:ext cx="1094132" cy="724427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Parallelogram 42">
              <a:extLst>
                <a:ext uri="{FF2B5EF4-FFF2-40B4-BE49-F238E27FC236}">
                  <a16:creationId xmlns:a16="http://schemas.microsoft.com/office/drawing/2014/main" id="{9D104D9A-568A-2D84-B5E8-7F44329903EA}"/>
                </a:ext>
              </a:extLst>
            </p:cNvPr>
            <p:cNvSpPr/>
            <p:nvPr/>
          </p:nvSpPr>
          <p:spPr>
            <a:xfrm rot="13918828" flipV="1">
              <a:off x="1024138" y="2708860"/>
              <a:ext cx="847590" cy="292465"/>
            </a:xfrm>
            <a:prstGeom prst="parallelogram">
              <a:avLst>
                <a:gd name="adj" fmla="val 7986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6E41FF36-87EF-1B70-6E47-DE0E7B5C14B3}"/>
                </a:ext>
              </a:extLst>
            </p:cNvPr>
            <p:cNvCxnSpPr>
              <a:cxnSpLocks/>
            </p:cNvCxnSpPr>
            <p:nvPr/>
          </p:nvCxnSpPr>
          <p:spPr>
            <a:xfrm>
              <a:off x="1695424" y="2938490"/>
              <a:ext cx="2" cy="1722104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rapezoid 50">
              <a:extLst>
                <a:ext uri="{FF2B5EF4-FFF2-40B4-BE49-F238E27FC236}">
                  <a16:creationId xmlns:a16="http://schemas.microsoft.com/office/drawing/2014/main" id="{50D2D5D1-DCEF-F61B-B14C-F6715EB369B7}"/>
                </a:ext>
              </a:extLst>
            </p:cNvPr>
            <p:cNvSpPr/>
            <p:nvPr/>
          </p:nvSpPr>
          <p:spPr>
            <a:xfrm>
              <a:off x="951351" y="4437145"/>
              <a:ext cx="1583349" cy="1873827"/>
            </a:xfrm>
            <a:prstGeom prst="trapezoid">
              <a:avLst>
                <a:gd name="adj" fmla="val 9141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ounded Rectangle 53">
              <a:extLst>
                <a:ext uri="{FF2B5EF4-FFF2-40B4-BE49-F238E27FC236}">
                  <a16:creationId xmlns:a16="http://schemas.microsoft.com/office/drawing/2014/main" id="{D8BDBF10-8814-C060-791A-91C42F2AD18C}"/>
                </a:ext>
              </a:extLst>
            </p:cNvPr>
            <p:cNvSpPr/>
            <p:nvPr/>
          </p:nvSpPr>
          <p:spPr>
            <a:xfrm>
              <a:off x="1025022" y="4373340"/>
              <a:ext cx="1421683" cy="206296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ame 54">
              <a:extLst>
                <a:ext uri="{FF2B5EF4-FFF2-40B4-BE49-F238E27FC236}">
                  <a16:creationId xmlns:a16="http://schemas.microsoft.com/office/drawing/2014/main" id="{F5C42511-A60C-6C5E-2E81-5BB598435E24}"/>
                </a:ext>
              </a:extLst>
            </p:cNvPr>
            <p:cNvSpPr/>
            <p:nvPr/>
          </p:nvSpPr>
          <p:spPr>
            <a:xfrm>
              <a:off x="1457209" y="4335343"/>
              <a:ext cx="488329" cy="262643"/>
            </a:xfrm>
            <a:prstGeom prst="fram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105AE76-4699-18DD-7375-4968F15CC5B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82938" y="5060580"/>
              <a:ext cx="18436" cy="1257979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Parallelogram 64">
              <a:extLst>
                <a:ext uri="{FF2B5EF4-FFF2-40B4-BE49-F238E27FC236}">
                  <a16:creationId xmlns:a16="http://schemas.microsoft.com/office/drawing/2014/main" id="{2CDBB60B-B5C3-0A40-52DD-42EC2E547E51}"/>
                </a:ext>
              </a:extLst>
            </p:cNvPr>
            <p:cNvSpPr/>
            <p:nvPr/>
          </p:nvSpPr>
          <p:spPr>
            <a:xfrm rot="7681172" flipH="1" flipV="1">
              <a:off x="1520369" y="2718415"/>
              <a:ext cx="847590" cy="292465"/>
            </a:xfrm>
            <a:prstGeom prst="parallelogram">
              <a:avLst>
                <a:gd name="adj" fmla="val 7986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2E18F936-78BB-81FC-9B31-60B45C2B2D7B}"/>
                </a:ext>
              </a:extLst>
            </p:cNvPr>
            <p:cNvSpPr/>
            <p:nvPr/>
          </p:nvSpPr>
          <p:spPr>
            <a:xfrm>
              <a:off x="1004346" y="1052219"/>
              <a:ext cx="1397458" cy="158679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4EE22567-632C-CD10-7B11-6ED831515B36}"/>
                </a:ext>
              </a:extLst>
            </p:cNvPr>
            <p:cNvSpPr/>
            <p:nvPr/>
          </p:nvSpPr>
          <p:spPr>
            <a:xfrm rot="9432860">
              <a:off x="1329498" y="2225816"/>
              <a:ext cx="734587" cy="635297"/>
            </a:xfrm>
            <a:custGeom>
              <a:avLst/>
              <a:gdLst>
                <a:gd name="connsiteX0" fmla="*/ 148125 w 995734"/>
                <a:gd name="connsiteY0" fmla="*/ 551719 h 725470"/>
                <a:gd name="connsiteX1" fmla="*/ 81654 w 995734"/>
                <a:gd name="connsiteY1" fmla="*/ 483787 h 725470"/>
                <a:gd name="connsiteX2" fmla="*/ 16029 w 995734"/>
                <a:gd name="connsiteY2" fmla="*/ 425975 h 725470"/>
                <a:gd name="connsiteX3" fmla="*/ 30052 w 995734"/>
                <a:gd name="connsiteY3" fmla="*/ 347939 h 725470"/>
                <a:gd name="connsiteX4" fmla="*/ 441 w 995734"/>
                <a:gd name="connsiteY4" fmla="*/ 267876 h 725470"/>
                <a:gd name="connsiteX5" fmla="*/ 16313 w 995734"/>
                <a:gd name="connsiteY5" fmla="*/ 224685 h 725470"/>
                <a:gd name="connsiteX6" fmla="*/ 13413 w 995734"/>
                <a:gd name="connsiteY6" fmla="*/ 217935 h 725470"/>
                <a:gd name="connsiteX7" fmla="*/ 40529 w 995734"/>
                <a:gd name="connsiteY7" fmla="*/ 167617 h 725470"/>
                <a:gd name="connsiteX8" fmla="*/ 57095 w 995734"/>
                <a:gd name="connsiteY8" fmla="*/ 162502 h 725470"/>
                <a:gd name="connsiteX9" fmla="*/ 58518 w 995734"/>
                <a:gd name="connsiteY9" fmla="*/ 140153 h 725470"/>
                <a:gd name="connsiteX10" fmla="*/ 79124 w 995734"/>
                <a:gd name="connsiteY10" fmla="*/ 92647 h 725470"/>
                <a:gd name="connsiteX11" fmla="*/ 134629 w 995734"/>
                <a:gd name="connsiteY11" fmla="*/ 53421 h 725470"/>
                <a:gd name="connsiteX12" fmla="*/ 163218 w 995734"/>
                <a:gd name="connsiteY12" fmla="*/ 54131 h 725470"/>
                <a:gd name="connsiteX13" fmla="*/ 187562 w 995734"/>
                <a:gd name="connsiteY13" fmla="*/ 44214 h 725470"/>
                <a:gd name="connsiteX14" fmla="*/ 213367 w 995734"/>
                <a:gd name="connsiteY14" fmla="*/ 43600 h 725470"/>
                <a:gd name="connsiteX15" fmla="*/ 219640 w 995734"/>
                <a:gd name="connsiteY15" fmla="*/ 34148 h 725470"/>
                <a:gd name="connsiteX16" fmla="*/ 267625 w 995734"/>
                <a:gd name="connsiteY16" fmla="*/ 16714 h 725470"/>
                <a:gd name="connsiteX17" fmla="*/ 282529 w 995734"/>
                <a:gd name="connsiteY17" fmla="*/ 21661 h 725470"/>
                <a:gd name="connsiteX18" fmla="*/ 304922 w 995734"/>
                <a:gd name="connsiteY18" fmla="*/ 11177 h 725470"/>
                <a:gd name="connsiteX19" fmla="*/ 342012 w 995734"/>
                <a:gd name="connsiteY19" fmla="*/ 7847 h 725470"/>
                <a:gd name="connsiteX20" fmla="*/ 346372 w 995734"/>
                <a:gd name="connsiteY20" fmla="*/ 8392 h 725470"/>
                <a:gd name="connsiteX21" fmla="*/ 360497 w 995734"/>
                <a:gd name="connsiteY21" fmla="*/ 809 h 725470"/>
                <a:gd name="connsiteX22" fmla="*/ 392222 w 995734"/>
                <a:gd name="connsiteY22" fmla="*/ 6089 h 725470"/>
                <a:gd name="connsiteX23" fmla="*/ 405080 w 995734"/>
                <a:gd name="connsiteY23" fmla="*/ 19242 h 725470"/>
                <a:gd name="connsiteX24" fmla="*/ 424244 w 995734"/>
                <a:gd name="connsiteY24" fmla="*/ 25628 h 725470"/>
                <a:gd name="connsiteX25" fmla="*/ 443756 w 995734"/>
                <a:gd name="connsiteY25" fmla="*/ 6808 h 725470"/>
                <a:gd name="connsiteX26" fmla="*/ 475151 w 995734"/>
                <a:gd name="connsiteY26" fmla="*/ 444 h 725470"/>
                <a:gd name="connsiteX27" fmla="*/ 496304 w 995734"/>
                <a:gd name="connsiteY27" fmla="*/ 7518 h 725470"/>
                <a:gd name="connsiteX28" fmla="*/ 522589 w 995734"/>
                <a:gd name="connsiteY28" fmla="*/ 34295 h 725470"/>
                <a:gd name="connsiteX29" fmla="*/ 535089 w 995734"/>
                <a:gd name="connsiteY29" fmla="*/ 71095 h 725470"/>
                <a:gd name="connsiteX30" fmla="*/ 579223 w 995734"/>
                <a:gd name="connsiteY30" fmla="*/ 69238 h 725470"/>
                <a:gd name="connsiteX31" fmla="*/ 658148 w 995734"/>
                <a:gd name="connsiteY31" fmla="*/ 90238 h 725470"/>
                <a:gd name="connsiteX32" fmla="*/ 759730 w 995734"/>
                <a:gd name="connsiteY32" fmla="*/ 182480 h 725470"/>
                <a:gd name="connsiteX33" fmla="*/ 762703 w 995734"/>
                <a:gd name="connsiteY33" fmla="*/ 184053 h 725470"/>
                <a:gd name="connsiteX34" fmla="*/ 926043 w 995734"/>
                <a:gd name="connsiteY34" fmla="*/ 265874 h 725470"/>
                <a:gd name="connsiteX35" fmla="*/ 926944 w 995734"/>
                <a:gd name="connsiteY35" fmla="*/ 390145 h 725470"/>
                <a:gd name="connsiteX36" fmla="*/ 927001 w 995734"/>
                <a:gd name="connsiteY36" fmla="*/ 390193 h 725470"/>
                <a:gd name="connsiteX37" fmla="*/ 978225 w 995734"/>
                <a:gd name="connsiteY37" fmla="*/ 432513 h 725470"/>
                <a:gd name="connsiteX38" fmla="*/ 929020 w 995734"/>
                <a:gd name="connsiteY38" fmla="*/ 515842 h 725470"/>
                <a:gd name="connsiteX39" fmla="*/ 929990 w 995734"/>
                <a:gd name="connsiteY39" fmla="*/ 516622 h 725470"/>
                <a:gd name="connsiteX40" fmla="*/ 972606 w 995734"/>
                <a:gd name="connsiteY40" fmla="*/ 550900 h 725470"/>
                <a:gd name="connsiteX41" fmla="*/ 988148 w 995734"/>
                <a:gd name="connsiteY41" fmla="*/ 584937 h 725470"/>
                <a:gd name="connsiteX42" fmla="*/ 968957 w 995734"/>
                <a:gd name="connsiteY42" fmla="*/ 611877 h 725470"/>
                <a:gd name="connsiteX43" fmla="*/ 918706 w 995734"/>
                <a:gd name="connsiteY43" fmla="*/ 620604 h 725470"/>
                <a:gd name="connsiteX44" fmla="*/ 917206 w 995734"/>
                <a:gd name="connsiteY44" fmla="*/ 620865 h 725470"/>
                <a:gd name="connsiteX45" fmla="*/ 951374 w 995734"/>
                <a:gd name="connsiteY45" fmla="*/ 693535 h 725470"/>
                <a:gd name="connsiteX46" fmla="*/ 932624 w 995734"/>
                <a:gd name="connsiteY46" fmla="*/ 709444 h 725470"/>
                <a:gd name="connsiteX47" fmla="*/ 807529 w 995734"/>
                <a:gd name="connsiteY47" fmla="*/ 708518 h 725470"/>
                <a:gd name="connsiteX48" fmla="*/ 807180 w 995734"/>
                <a:gd name="connsiteY48" fmla="*/ 708630 h 725470"/>
                <a:gd name="connsiteX49" fmla="*/ 757226 w 995734"/>
                <a:gd name="connsiteY49" fmla="*/ 724738 h 725470"/>
                <a:gd name="connsiteX50" fmla="*/ 682049 w 995734"/>
                <a:gd name="connsiteY50" fmla="*/ 719423 h 725470"/>
                <a:gd name="connsiteX51" fmla="*/ 564843 w 995734"/>
                <a:gd name="connsiteY51" fmla="*/ 676570 h 725470"/>
                <a:gd name="connsiteX52" fmla="*/ 379034 w 995734"/>
                <a:gd name="connsiteY52" fmla="*/ 630197 h 725470"/>
                <a:gd name="connsiteX53" fmla="*/ 324468 w 995734"/>
                <a:gd name="connsiteY53" fmla="*/ 599893 h 725470"/>
                <a:gd name="connsiteX54" fmla="*/ 312452 w 995734"/>
                <a:gd name="connsiteY54" fmla="*/ 590391 h 725470"/>
                <a:gd name="connsiteX55" fmla="*/ 302570 w 995734"/>
                <a:gd name="connsiteY55" fmla="*/ 591472 h 725470"/>
                <a:gd name="connsiteX56" fmla="*/ 230911 w 995734"/>
                <a:gd name="connsiteY56" fmla="*/ 535738 h 725470"/>
                <a:gd name="connsiteX57" fmla="*/ 148125 w 995734"/>
                <a:gd name="connsiteY57" fmla="*/ 551719 h 725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995734" h="725470">
                  <a:moveTo>
                    <a:pt x="148125" y="551719"/>
                  </a:moveTo>
                  <a:cubicBezTo>
                    <a:pt x="121052" y="542297"/>
                    <a:pt x="96698" y="518889"/>
                    <a:pt x="81654" y="483787"/>
                  </a:cubicBezTo>
                  <a:cubicBezTo>
                    <a:pt x="52099" y="488401"/>
                    <a:pt x="24348" y="463959"/>
                    <a:pt x="16029" y="425975"/>
                  </a:cubicBezTo>
                  <a:cubicBezTo>
                    <a:pt x="10004" y="398493"/>
                    <a:pt x="15331" y="368834"/>
                    <a:pt x="30052" y="347939"/>
                  </a:cubicBezTo>
                  <a:cubicBezTo>
                    <a:pt x="9165" y="331549"/>
                    <a:pt x="-2467" y="300096"/>
                    <a:pt x="441" y="267876"/>
                  </a:cubicBezTo>
                  <a:lnTo>
                    <a:pt x="16313" y="224685"/>
                  </a:lnTo>
                  <a:lnTo>
                    <a:pt x="13413" y="217935"/>
                  </a:lnTo>
                  <a:cubicBezTo>
                    <a:pt x="9365" y="196219"/>
                    <a:pt x="19396" y="178915"/>
                    <a:pt x="40529" y="167617"/>
                  </a:cubicBezTo>
                  <a:lnTo>
                    <a:pt x="57095" y="162502"/>
                  </a:lnTo>
                  <a:lnTo>
                    <a:pt x="58518" y="140153"/>
                  </a:lnTo>
                  <a:cubicBezTo>
                    <a:pt x="62634" y="122696"/>
                    <a:pt x="69603" y="106436"/>
                    <a:pt x="79124" y="92647"/>
                  </a:cubicBezTo>
                  <a:cubicBezTo>
                    <a:pt x="94167" y="70869"/>
                    <a:pt x="113883" y="57552"/>
                    <a:pt x="134629" y="53421"/>
                  </a:cubicBezTo>
                  <a:lnTo>
                    <a:pt x="163218" y="54131"/>
                  </a:lnTo>
                  <a:lnTo>
                    <a:pt x="187562" y="44214"/>
                  </a:lnTo>
                  <a:lnTo>
                    <a:pt x="213367" y="43600"/>
                  </a:lnTo>
                  <a:lnTo>
                    <a:pt x="219640" y="34148"/>
                  </a:lnTo>
                  <a:cubicBezTo>
                    <a:pt x="233735" y="21135"/>
                    <a:pt x="250776" y="15109"/>
                    <a:pt x="267625" y="16714"/>
                  </a:cubicBezTo>
                  <a:lnTo>
                    <a:pt x="282529" y="21661"/>
                  </a:lnTo>
                  <a:lnTo>
                    <a:pt x="304922" y="11177"/>
                  </a:lnTo>
                  <a:cubicBezTo>
                    <a:pt x="315436" y="8630"/>
                    <a:pt x="327966" y="7480"/>
                    <a:pt x="342012" y="7847"/>
                  </a:cubicBezTo>
                  <a:lnTo>
                    <a:pt x="346372" y="8392"/>
                  </a:lnTo>
                  <a:lnTo>
                    <a:pt x="360497" y="809"/>
                  </a:lnTo>
                  <a:cubicBezTo>
                    <a:pt x="371430" y="-1259"/>
                    <a:pt x="382355" y="692"/>
                    <a:pt x="392222" y="6089"/>
                  </a:cubicBezTo>
                  <a:lnTo>
                    <a:pt x="405080" y="19242"/>
                  </a:lnTo>
                  <a:lnTo>
                    <a:pt x="424244" y="25628"/>
                  </a:lnTo>
                  <a:lnTo>
                    <a:pt x="443756" y="6808"/>
                  </a:lnTo>
                  <a:cubicBezTo>
                    <a:pt x="453651" y="1448"/>
                    <a:pt x="464418" y="-768"/>
                    <a:pt x="475151" y="444"/>
                  </a:cubicBezTo>
                  <a:cubicBezTo>
                    <a:pt x="482306" y="1251"/>
                    <a:pt x="489447" y="3581"/>
                    <a:pt x="496304" y="7518"/>
                  </a:cubicBezTo>
                  <a:cubicBezTo>
                    <a:pt x="506754" y="13515"/>
                    <a:pt x="515727" y="22792"/>
                    <a:pt x="522589" y="34295"/>
                  </a:cubicBezTo>
                  <a:lnTo>
                    <a:pt x="535089" y="71095"/>
                  </a:lnTo>
                  <a:lnTo>
                    <a:pt x="579223" y="69238"/>
                  </a:lnTo>
                  <a:cubicBezTo>
                    <a:pt x="604256" y="72419"/>
                    <a:pt x="631634" y="79555"/>
                    <a:pt x="658148" y="90238"/>
                  </a:cubicBezTo>
                  <a:cubicBezTo>
                    <a:pt x="720233" y="115262"/>
                    <a:pt x="762414" y="153562"/>
                    <a:pt x="759730" y="182480"/>
                  </a:cubicBezTo>
                  <a:cubicBezTo>
                    <a:pt x="760730" y="183002"/>
                    <a:pt x="761703" y="183530"/>
                    <a:pt x="762703" y="184053"/>
                  </a:cubicBezTo>
                  <a:cubicBezTo>
                    <a:pt x="826173" y="201937"/>
                    <a:pt x="886053" y="231938"/>
                    <a:pt x="926043" y="265874"/>
                  </a:cubicBezTo>
                  <a:cubicBezTo>
                    <a:pt x="989203" y="319485"/>
                    <a:pt x="989561" y="371207"/>
                    <a:pt x="926944" y="390145"/>
                  </a:cubicBezTo>
                  <a:lnTo>
                    <a:pt x="927001" y="390193"/>
                  </a:lnTo>
                  <a:lnTo>
                    <a:pt x="978225" y="432513"/>
                  </a:lnTo>
                  <a:cubicBezTo>
                    <a:pt x="1012635" y="474201"/>
                    <a:pt x="996378" y="510881"/>
                    <a:pt x="929020" y="515842"/>
                  </a:cubicBezTo>
                  <a:lnTo>
                    <a:pt x="929990" y="516622"/>
                  </a:lnTo>
                  <a:lnTo>
                    <a:pt x="972606" y="550900"/>
                  </a:lnTo>
                  <a:cubicBezTo>
                    <a:pt x="982762" y="562766"/>
                    <a:pt x="988244" y="574463"/>
                    <a:pt x="988148" y="584937"/>
                  </a:cubicBezTo>
                  <a:cubicBezTo>
                    <a:pt x="988047" y="596467"/>
                    <a:pt x="981215" y="605668"/>
                    <a:pt x="968957" y="611877"/>
                  </a:cubicBezTo>
                  <a:lnTo>
                    <a:pt x="918706" y="620604"/>
                  </a:lnTo>
                  <a:lnTo>
                    <a:pt x="917206" y="620865"/>
                  </a:lnTo>
                  <a:cubicBezTo>
                    <a:pt x="950571" y="647702"/>
                    <a:pt x="962431" y="674642"/>
                    <a:pt x="951374" y="693535"/>
                  </a:cubicBezTo>
                  <a:cubicBezTo>
                    <a:pt x="947688" y="699833"/>
                    <a:pt x="941455" y="705237"/>
                    <a:pt x="932624" y="709444"/>
                  </a:cubicBezTo>
                  <a:cubicBezTo>
                    <a:pt x="905714" y="722272"/>
                    <a:pt x="858757" y="721929"/>
                    <a:pt x="807529" y="708518"/>
                  </a:cubicBezTo>
                  <a:lnTo>
                    <a:pt x="807180" y="708630"/>
                  </a:lnTo>
                  <a:lnTo>
                    <a:pt x="757226" y="724738"/>
                  </a:lnTo>
                  <a:cubicBezTo>
                    <a:pt x="735653" y="726614"/>
                    <a:pt x="709934" y="724901"/>
                    <a:pt x="682049" y="719423"/>
                  </a:cubicBezTo>
                  <a:cubicBezTo>
                    <a:pt x="641564" y="711478"/>
                    <a:pt x="599872" y="696239"/>
                    <a:pt x="564843" y="676570"/>
                  </a:cubicBezTo>
                  <a:cubicBezTo>
                    <a:pt x="507848" y="675560"/>
                    <a:pt x="439407" y="658475"/>
                    <a:pt x="379034" y="630197"/>
                  </a:cubicBezTo>
                  <a:cubicBezTo>
                    <a:pt x="358969" y="620799"/>
                    <a:pt x="340652" y="610573"/>
                    <a:pt x="324468" y="599893"/>
                  </a:cubicBezTo>
                  <a:lnTo>
                    <a:pt x="312452" y="590391"/>
                  </a:lnTo>
                  <a:lnTo>
                    <a:pt x="302570" y="591472"/>
                  </a:lnTo>
                  <a:cubicBezTo>
                    <a:pt x="274056" y="588707"/>
                    <a:pt x="247383" y="568673"/>
                    <a:pt x="230911" y="535738"/>
                  </a:cubicBezTo>
                  <a:cubicBezTo>
                    <a:pt x="204991" y="556579"/>
                    <a:pt x="175198" y="561142"/>
                    <a:pt x="148125" y="551719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2BA7CE85-F14A-E15E-9BA1-36FC2061CA95}"/>
                </a:ext>
              </a:extLst>
            </p:cNvPr>
            <p:cNvSpPr/>
            <p:nvPr/>
          </p:nvSpPr>
          <p:spPr>
            <a:xfrm>
              <a:off x="1513933" y="2348400"/>
              <a:ext cx="310231" cy="14640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2A66C254-BEB9-9E3A-EA45-055AC71AD144}"/>
                </a:ext>
              </a:extLst>
            </p:cNvPr>
            <p:cNvGrpSpPr/>
            <p:nvPr/>
          </p:nvGrpSpPr>
          <p:grpSpPr>
            <a:xfrm>
              <a:off x="1656949" y="3051156"/>
              <a:ext cx="73899" cy="682547"/>
              <a:chOff x="2882166" y="1981525"/>
              <a:chExt cx="465808" cy="2639176"/>
            </a:xfrm>
            <a:grpFill/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3C25B7C6-CCC8-16F9-FE21-3DF75956B3B3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BB1D0F9E-10A6-B737-9965-BDCF0EFB8841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A4E67699-D006-4732-C3D2-573E69D97618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97CD3787-3FFB-D5E1-3849-BD6BB9CEEB57}"/>
                  </a:ext>
                </a:extLst>
              </p:cNvPr>
              <p:cNvSpPr/>
              <p:nvPr/>
            </p:nvSpPr>
            <p:spPr>
              <a:xfrm>
                <a:off x="2886532" y="416905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3F817AA1-5962-E7EB-02D2-81EAA138A7DB}"/>
                </a:ext>
              </a:extLst>
            </p:cNvPr>
            <p:cNvGrpSpPr/>
            <p:nvPr/>
          </p:nvGrpSpPr>
          <p:grpSpPr>
            <a:xfrm>
              <a:off x="1652948" y="3446183"/>
              <a:ext cx="73899" cy="682547"/>
              <a:chOff x="2882166" y="1981525"/>
              <a:chExt cx="465808" cy="2639176"/>
            </a:xfrm>
            <a:grpFill/>
          </p:grpSpPr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13CB5D1C-FAD5-F35D-45F5-138D4751AD8B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D1768AE3-DABD-4DB5-78AC-42892F7F246C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99A72876-1856-923D-A8DA-26203ECAA265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08F4340F-FB73-367B-DDD4-DA33BB75D40E}"/>
                  </a:ext>
                </a:extLst>
              </p:cNvPr>
              <p:cNvSpPr/>
              <p:nvPr/>
            </p:nvSpPr>
            <p:spPr>
              <a:xfrm>
                <a:off x="2886532" y="416905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</p:grpSp>
      <p:sp>
        <p:nvSpPr>
          <p:cNvPr id="70" name="Oval 69">
            <a:extLst>
              <a:ext uri="{FF2B5EF4-FFF2-40B4-BE49-F238E27FC236}">
                <a16:creationId xmlns:a16="http://schemas.microsoft.com/office/drawing/2014/main" id="{D0C3EA3B-E1C5-5479-2C79-A5EAECC0A5BB}"/>
              </a:ext>
            </a:extLst>
          </p:cNvPr>
          <p:cNvSpPr/>
          <p:nvPr/>
        </p:nvSpPr>
        <p:spPr>
          <a:xfrm rot="2843460">
            <a:off x="4124227" y="6068075"/>
            <a:ext cx="393592" cy="75028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83391BA6-F326-5994-3C66-A128E4E59F8A}"/>
              </a:ext>
            </a:extLst>
          </p:cNvPr>
          <p:cNvSpPr/>
          <p:nvPr/>
        </p:nvSpPr>
        <p:spPr>
          <a:xfrm rot="19900530">
            <a:off x="4914646" y="6104348"/>
            <a:ext cx="421540" cy="65793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3B7D1767-F859-7630-830D-73CB29CC807D}"/>
              </a:ext>
            </a:extLst>
          </p:cNvPr>
          <p:cNvSpPr/>
          <p:nvPr/>
        </p:nvSpPr>
        <p:spPr>
          <a:xfrm>
            <a:off x="3642166" y="3913142"/>
            <a:ext cx="407470" cy="50979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BD76E98B-AB74-FD6F-9511-D2A5ADD97676}"/>
              </a:ext>
            </a:extLst>
          </p:cNvPr>
          <p:cNvSpPr/>
          <p:nvPr/>
        </p:nvSpPr>
        <p:spPr>
          <a:xfrm rot="20689303">
            <a:off x="5542002" y="3933218"/>
            <a:ext cx="347704" cy="50979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rapezoid 73">
            <a:extLst>
              <a:ext uri="{FF2B5EF4-FFF2-40B4-BE49-F238E27FC236}">
                <a16:creationId xmlns:a16="http://schemas.microsoft.com/office/drawing/2014/main" id="{88F43D95-8EC3-47FF-3A48-DD0175EF8539}"/>
              </a:ext>
            </a:extLst>
          </p:cNvPr>
          <p:cNvSpPr/>
          <p:nvPr/>
        </p:nvSpPr>
        <p:spPr>
          <a:xfrm rot="19927691">
            <a:off x="4739387" y="2583424"/>
            <a:ext cx="965861" cy="1732926"/>
          </a:xfrm>
          <a:prstGeom prst="trapezoid">
            <a:avLst>
              <a:gd name="adj" fmla="val 1761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Trapezoid 74">
            <a:extLst>
              <a:ext uri="{FF2B5EF4-FFF2-40B4-BE49-F238E27FC236}">
                <a16:creationId xmlns:a16="http://schemas.microsoft.com/office/drawing/2014/main" id="{F9277791-A8ED-9997-C1FB-0A50D285F732}"/>
              </a:ext>
            </a:extLst>
          </p:cNvPr>
          <p:cNvSpPr/>
          <p:nvPr/>
        </p:nvSpPr>
        <p:spPr>
          <a:xfrm rot="1600380">
            <a:off x="3799496" y="2524474"/>
            <a:ext cx="965861" cy="1750388"/>
          </a:xfrm>
          <a:prstGeom prst="trapezoid">
            <a:avLst>
              <a:gd name="adj" fmla="val 1761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rapezoid 75">
            <a:extLst>
              <a:ext uri="{FF2B5EF4-FFF2-40B4-BE49-F238E27FC236}">
                <a16:creationId xmlns:a16="http://schemas.microsoft.com/office/drawing/2014/main" id="{8B99B3BD-3882-579D-247B-7E88DD3C9C74}"/>
              </a:ext>
            </a:extLst>
          </p:cNvPr>
          <p:cNvSpPr/>
          <p:nvPr/>
        </p:nvSpPr>
        <p:spPr>
          <a:xfrm>
            <a:off x="4042422" y="2502911"/>
            <a:ext cx="1421683" cy="1997692"/>
          </a:xfrm>
          <a:prstGeom prst="trapezoi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Isosceles Triangle 76">
            <a:extLst>
              <a:ext uri="{FF2B5EF4-FFF2-40B4-BE49-F238E27FC236}">
                <a16:creationId xmlns:a16="http://schemas.microsoft.com/office/drawing/2014/main" id="{762BD91F-0E6D-CD12-17DF-F732507BED96}"/>
              </a:ext>
            </a:extLst>
          </p:cNvPr>
          <p:cNvSpPr/>
          <p:nvPr/>
        </p:nvSpPr>
        <p:spPr>
          <a:xfrm rot="10800000">
            <a:off x="4365682" y="2576887"/>
            <a:ext cx="720342" cy="51405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870D1445-5053-065A-FDCB-14903D7E6174}"/>
              </a:ext>
            </a:extLst>
          </p:cNvPr>
          <p:cNvCxnSpPr>
            <a:cxnSpLocks/>
          </p:cNvCxnSpPr>
          <p:nvPr/>
        </p:nvCxnSpPr>
        <p:spPr>
          <a:xfrm>
            <a:off x="4712824" y="3037679"/>
            <a:ext cx="2" cy="1722104"/>
          </a:xfrm>
          <a:prstGeom prst="lin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rapezoid 80">
            <a:extLst>
              <a:ext uri="{FF2B5EF4-FFF2-40B4-BE49-F238E27FC236}">
                <a16:creationId xmlns:a16="http://schemas.microsoft.com/office/drawing/2014/main" id="{DE5849E8-1CC6-0A9C-BB17-358965D42161}"/>
              </a:ext>
            </a:extLst>
          </p:cNvPr>
          <p:cNvSpPr/>
          <p:nvPr/>
        </p:nvSpPr>
        <p:spPr>
          <a:xfrm>
            <a:off x="3968751" y="4536334"/>
            <a:ext cx="1583349" cy="1873827"/>
          </a:xfrm>
          <a:prstGeom prst="trapezoid">
            <a:avLst>
              <a:gd name="adj" fmla="val 914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Rounded Rectangle 53">
            <a:extLst>
              <a:ext uri="{FF2B5EF4-FFF2-40B4-BE49-F238E27FC236}">
                <a16:creationId xmlns:a16="http://schemas.microsoft.com/office/drawing/2014/main" id="{19C6F8B6-BD0C-07EC-0020-94D741763999}"/>
              </a:ext>
            </a:extLst>
          </p:cNvPr>
          <p:cNvSpPr/>
          <p:nvPr/>
        </p:nvSpPr>
        <p:spPr>
          <a:xfrm>
            <a:off x="4042114" y="4344303"/>
            <a:ext cx="1421683" cy="20629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6C683D06-F98A-C7B5-4E28-DF7CB4B3075C}"/>
              </a:ext>
            </a:extLst>
          </p:cNvPr>
          <p:cNvCxnSpPr>
            <a:cxnSpLocks/>
          </p:cNvCxnSpPr>
          <p:nvPr/>
        </p:nvCxnSpPr>
        <p:spPr>
          <a:xfrm flipV="1">
            <a:off x="4700338" y="5159769"/>
            <a:ext cx="18436" cy="1257979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Oval 89">
            <a:extLst>
              <a:ext uri="{FF2B5EF4-FFF2-40B4-BE49-F238E27FC236}">
                <a16:creationId xmlns:a16="http://schemas.microsoft.com/office/drawing/2014/main" id="{B64D6D64-800A-698F-B323-D58ECE681DB8}"/>
              </a:ext>
            </a:extLst>
          </p:cNvPr>
          <p:cNvSpPr/>
          <p:nvPr/>
        </p:nvSpPr>
        <p:spPr>
          <a:xfrm>
            <a:off x="4157039" y="1172745"/>
            <a:ext cx="1137628" cy="158679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D8F05025-7617-5D39-D681-EAAF5E40CF5F}"/>
              </a:ext>
            </a:extLst>
          </p:cNvPr>
          <p:cNvSpPr/>
          <p:nvPr/>
        </p:nvSpPr>
        <p:spPr>
          <a:xfrm rot="929944">
            <a:off x="4403246" y="2881639"/>
            <a:ext cx="539077" cy="688752"/>
          </a:xfrm>
          <a:custGeom>
            <a:avLst/>
            <a:gdLst>
              <a:gd name="connsiteX0" fmla="*/ 284549 w 539077"/>
              <a:gd name="connsiteY0" fmla="*/ 275795 h 688752"/>
              <a:gd name="connsiteX1" fmla="*/ 285566 w 539077"/>
              <a:gd name="connsiteY1" fmla="*/ 287137 h 688752"/>
              <a:gd name="connsiteX2" fmla="*/ 298711 w 539077"/>
              <a:gd name="connsiteY2" fmla="*/ 281378 h 688752"/>
              <a:gd name="connsiteX3" fmla="*/ 0 w 539077"/>
              <a:gd name="connsiteY3" fmla="*/ 101641 h 688752"/>
              <a:gd name="connsiteX4" fmla="*/ 248948 w 539077"/>
              <a:gd name="connsiteY4" fmla="*/ 183448 h 688752"/>
              <a:gd name="connsiteX5" fmla="*/ 426942 w 539077"/>
              <a:gd name="connsiteY5" fmla="*/ 0 h 688752"/>
              <a:gd name="connsiteX6" fmla="*/ 505209 w 539077"/>
              <a:gd name="connsiteY6" fmla="*/ 362786 h 688752"/>
              <a:gd name="connsiteX7" fmla="*/ 366013 w 539077"/>
              <a:gd name="connsiteY7" fmla="*/ 307910 h 688752"/>
              <a:gd name="connsiteX8" fmla="*/ 539077 w 539077"/>
              <a:gd name="connsiteY8" fmla="*/ 622908 h 688752"/>
              <a:gd name="connsiteX9" fmla="*/ 388805 w 539077"/>
              <a:gd name="connsiteY9" fmla="*/ 688752 h 688752"/>
              <a:gd name="connsiteX10" fmla="*/ 297040 w 539077"/>
              <a:gd name="connsiteY10" fmla="*/ 415095 h 688752"/>
              <a:gd name="connsiteX11" fmla="*/ 319045 w 539077"/>
              <a:gd name="connsiteY11" fmla="*/ 660519 h 688752"/>
              <a:gd name="connsiteX12" fmla="*/ 154980 w 539077"/>
              <a:gd name="connsiteY12" fmla="*/ 660519 h 688752"/>
              <a:gd name="connsiteX13" fmla="*/ 181581 w 539077"/>
              <a:gd name="connsiteY13" fmla="*/ 363845 h 688752"/>
              <a:gd name="connsiteX14" fmla="*/ 99175 w 539077"/>
              <a:gd name="connsiteY14" fmla="*/ 459277 h 688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39077" h="688752">
                <a:moveTo>
                  <a:pt x="284549" y="275795"/>
                </a:moveTo>
                <a:lnTo>
                  <a:pt x="285566" y="287137"/>
                </a:lnTo>
                <a:lnTo>
                  <a:pt x="298711" y="281378"/>
                </a:lnTo>
                <a:close/>
                <a:moveTo>
                  <a:pt x="0" y="101641"/>
                </a:moveTo>
                <a:lnTo>
                  <a:pt x="248948" y="183448"/>
                </a:lnTo>
                <a:lnTo>
                  <a:pt x="426942" y="0"/>
                </a:lnTo>
                <a:lnTo>
                  <a:pt x="505209" y="362786"/>
                </a:lnTo>
                <a:lnTo>
                  <a:pt x="366013" y="307910"/>
                </a:lnTo>
                <a:lnTo>
                  <a:pt x="539077" y="622908"/>
                </a:lnTo>
                <a:lnTo>
                  <a:pt x="388805" y="688752"/>
                </a:lnTo>
                <a:lnTo>
                  <a:pt x="297040" y="415095"/>
                </a:lnTo>
                <a:lnTo>
                  <a:pt x="319045" y="660519"/>
                </a:lnTo>
                <a:lnTo>
                  <a:pt x="154980" y="660519"/>
                </a:lnTo>
                <a:lnTo>
                  <a:pt x="181581" y="363845"/>
                </a:lnTo>
                <a:lnTo>
                  <a:pt x="99175" y="459277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78" name="Parallelogram 77">
            <a:extLst>
              <a:ext uri="{FF2B5EF4-FFF2-40B4-BE49-F238E27FC236}">
                <a16:creationId xmlns:a16="http://schemas.microsoft.com/office/drawing/2014/main" id="{9185809F-9005-EEEC-78BA-484A0305CF49}"/>
              </a:ext>
            </a:extLst>
          </p:cNvPr>
          <p:cNvSpPr/>
          <p:nvPr/>
        </p:nvSpPr>
        <p:spPr>
          <a:xfrm rot="13918828" flipV="1">
            <a:off x="4041538" y="2808049"/>
            <a:ext cx="847590" cy="292465"/>
          </a:xfrm>
          <a:prstGeom prst="parallelogram">
            <a:avLst>
              <a:gd name="adj" fmla="val 7986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Parallelogram 88">
            <a:extLst>
              <a:ext uri="{FF2B5EF4-FFF2-40B4-BE49-F238E27FC236}">
                <a16:creationId xmlns:a16="http://schemas.microsoft.com/office/drawing/2014/main" id="{775C3887-CEA1-0D8E-C55E-7971BA73D706}"/>
              </a:ext>
            </a:extLst>
          </p:cNvPr>
          <p:cNvSpPr/>
          <p:nvPr/>
        </p:nvSpPr>
        <p:spPr>
          <a:xfrm rot="7681172" flipH="1" flipV="1">
            <a:off x="4537769" y="2817604"/>
            <a:ext cx="847590" cy="292465"/>
          </a:xfrm>
          <a:prstGeom prst="parallelogram">
            <a:avLst>
              <a:gd name="adj" fmla="val 7986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Plaque 28">
            <a:extLst>
              <a:ext uri="{FF2B5EF4-FFF2-40B4-BE49-F238E27FC236}">
                <a16:creationId xmlns:a16="http://schemas.microsoft.com/office/drawing/2014/main" id="{75E65924-2E96-594E-180D-1FE42856C66A}"/>
              </a:ext>
            </a:extLst>
          </p:cNvPr>
          <p:cNvSpPr/>
          <p:nvPr/>
        </p:nvSpPr>
        <p:spPr>
          <a:xfrm>
            <a:off x="4605974" y="4333123"/>
            <a:ext cx="256231" cy="239911"/>
          </a:xfrm>
          <a:prstGeom prst="plaque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370DD44-A0BE-AC69-8AE9-465003909AB0}"/>
              </a:ext>
            </a:extLst>
          </p:cNvPr>
          <p:cNvSpPr/>
          <p:nvPr/>
        </p:nvSpPr>
        <p:spPr>
          <a:xfrm rot="17257708">
            <a:off x="4307845" y="770483"/>
            <a:ext cx="890221" cy="1447151"/>
          </a:xfrm>
          <a:custGeom>
            <a:avLst/>
            <a:gdLst>
              <a:gd name="connsiteX0" fmla="*/ 903293 w 1057763"/>
              <a:gd name="connsiteY0" fmla="*/ 228752 h 1657212"/>
              <a:gd name="connsiteX1" fmla="*/ 932726 w 1057763"/>
              <a:gd name="connsiteY1" fmla="*/ 374540 h 1657212"/>
              <a:gd name="connsiteX2" fmla="*/ 932725 w 1057763"/>
              <a:gd name="connsiteY2" fmla="*/ 624230 h 1657212"/>
              <a:gd name="connsiteX3" fmla="*/ 922914 w 1057763"/>
              <a:gd name="connsiteY3" fmla="*/ 672827 h 1657212"/>
              <a:gd name="connsiteX4" fmla="*/ 909136 w 1057763"/>
              <a:gd name="connsiteY4" fmla="*/ 693261 h 1657212"/>
              <a:gd name="connsiteX5" fmla="*/ 1040075 w 1057763"/>
              <a:gd name="connsiteY5" fmla="*/ 1105321 h 1657212"/>
              <a:gd name="connsiteX6" fmla="*/ 796550 w 1057763"/>
              <a:gd name="connsiteY6" fmla="*/ 1575700 h 1657212"/>
              <a:gd name="connsiteX7" fmla="*/ 558585 w 1057763"/>
              <a:gd name="connsiteY7" fmla="*/ 1651316 h 1657212"/>
              <a:gd name="connsiteX8" fmla="*/ 401789 w 1057763"/>
              <a:gd name="connsiteY8" fmla="*/ 1570140 h 1657212"/>
              <a:gd name="connsiteX9" fmla="*/ 270556 w 1057763"/>
              <a:gd name="connsiteY9" fmla="*/ 1157153 h 1657212"/>
              <a:gd name="connsiteX10" fmla="*/ 384053 w 1057763"/>
              <a:gd name="connsiteY10" fmla="*/ 758976 h 1657212"/>
              <a:gd name="connsiteX11" fmla="*/ 398254 w 1057763"/>
              <a:gd name="connsiteY11" fmla="*/ 749079 h 1657212"/>
              <a:gd name="connsiteX12" fmla="*/ 374540 w 1057763"/>
              <a:gd name="connsiteY12" fmla="*/ 749079 h 1657212"/>
              <a:gd name="connsiteX13" fmla="*/ 0 w 1057763"/>
              <a:gd name="connsiteY13" fmla="*/ 374539 h 1657212"/>
              <a:gd name="connsiteX14" fmla="*/ 0 w 1057763"/>
              <a:gd name="connsiteY14" fmla="*/ 124849 h 1657212"/>
              <a:gd name="connsiteX15" fmla="*/ 124849 w 1057763"/>
              <a:gd name="connsiteY15" fmla="*/ 0 h 1657212"/>
              <a:gd name="connsiteX16" fmla="*/ 558186 w 1057763"/>
              <a:gd name="connsiteY16" fmla="*/ 0 h 1657212"/>
              <a:gd name="connsiteX17" fmla="*/ 903293 w 1057763"/>
              <a:gd name="connsiteY17" fmla="*/ 228752 h 1657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57763" h="1657212">
                <a:moveTo>
                  <a:pt x="903293" y="228752"/>
                </a:moveTo>
                <a:cubicBezTo>
                  <a:pt x="922246" y="273561"/>
                  <a:pt x="932726" y="322827"/>
                  <a:pt x="932726" y="374540"/>
                </a:cubicBezTo>
                <a:cubicBezTo>
                  <a:pt x="932726" y="457770"/>
                  <a:pt x="932725" y="541000"/>
                  <a:pt x="932725" y="624230"/>
                </a:cubicBezTo>
                <a:cubicBezTo>
                  <a:pt x="932725" y="641468"/>
                  <a:pt x="929231" y="657890"/>
                  <a:pt x="922914" y="672827"/>
                </a:cubicBezTo>
                <a:lnTo>
                  <a:pt x="909136" y="693261"/>
                </a:lnTo>
                <a:lnTo>
                  <a:pt x="1040075" y="1105321"/>
                </a:lnTo>
                <a:cubicBezTo>
                  <a:pt x="1102719" y="1302461"/>
                  <a:pt x="993689" y="1513056"/>
                  <a:pt x="796550" y="1575700"/>
                </a:cubicBezTo>
                <a:cubicBezTo>
                  <a:pt x="717229" y="1600906"/>
                  <a:pt x="637907" y="1626110"/>
                  <a:pt x="558585" y="1651316"/>
                </a:cubicBezTo>
                <a:cubicBezTo>
                  <a:pt x="492871" y="1672198"/>
                  <a:pt x="422671" y="1635854"/>
                  <a:pt x="401789" y="1570140"/>
                </a:cubicBezTo>
                <a:lnTo>
                  <a:pt x="270556" y="1157153"/>
                </a:lnTo>
                <a:cubicBezTo>
                  <a:pt x="223573" y="1009298"/>
                  <a:pt x="273157" y="853875"/>
                  <a:pt x="384053" y="758976"/>
                </a:cubicBezTo>
                <a:lnTo>
                  <a:pt x="398254" y="749079"/>
                </a:lnTo>
                <a:lnTo>
                  <a:pt x="374540" y="749079"/>
                </a:lnTo>
                <a:cubicBezTo>
                  <a:pt x="167687" y="749079"/>
                  <a:pt x="0" y="581392"/>
                  <a:pt x="0" y="374539"/>
                </a:cubicBezTo>
                <a:lnTo>
                  <a:pt x="0" y="124849"/>
                </a:lnTo>
                <a:cubicBezTo>
                  <a:pt x="0" y="55897"/>
                  <a:pt x="55897" y="0"/>
                  <a:pt x="124849" y="0"/>
                </a:cubicBezTo>
                <a:lnTo>
                  <a:pt x="558186" y="0"/>
                </a:lnTo>
                <a:cubicBezTo>
                  <a:pt x="713326" y="0"/>
                  <a:pt x="846435" y="94324"/>
                  <a:pt x="903293" y="228752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814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96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Abadi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 Blau</dc:creator>
  <cp:lastModifiedBy>Brad Blau</cp:lastModifiedBy>
  <cp:revision>7</cp:revision>
  <dcterms:created xsi:type="dcterms:W3CDTF">2023-11-02T15:33:41Z</dcterms:created>
  <dcterms:modified xsi:type="dcterms:W3CDTF">2024-12-28T15:38:46Z</dcterms:modified>
</cp:coreProperties>
</file>