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64" r:id="rId4"/>
    <p:sldId id="277" r:id="rId5"/>
    <p:sldId id="278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2D2"/>
    <a:srgbClr val="755633"/>
    <a:srgbClr val="3E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D596E-E231-6962-0ABD-4451DF308C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4790C-21EA-857F-C310-9669B337A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0F718-528B-73D1-3893-A0AA637E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0B03-F525-2EFB-B63C-A05C493D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34C1F-AF25-0684-2A75-3F95DB20D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9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86798-0D5F-CEBA-43FF-3CA579A5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38754-43D8-F94F-41B4-BDA4F815A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62476-EB59-4DAE-2053-08E58A7D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FDB66-ACDB-EE64-EBBC-136A57A7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1FBD9-14E0-87C3-B53F-1267F8F8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8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BD7F7-87E6-0DBA-BC51-6EAC6E77E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982BD-5B3B-06BA-8BC0-FF5A953A5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3F416-7BF0-60AB-928F-B9B6036F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0598F-AAD0-9F08-5B48-1C906C53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C7FB1-5D87-27B0-CF75-86FE3D129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7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AE2E8-9637-7896-19C9-607AE7D3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DD66F-CB95-29F8-9843-313EA06C7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553B9-0F67-9C0D-37FE-083F60AF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EE01F-89D4-01A6-52D0-864A19AE9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9DA03-341C-CB39-6CEC-C24148F3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3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2DE32-3005-1C6E-BE83-4098CFA0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81A5D-E31B-A747-EEF7-771A9498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BC16A-893A-D5E5-46FA-1CCFD82D3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FB042-CC8A-83F9-D7D4-0F98B763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4BD56-6C14-DCC5-F716-9995DD83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1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730C-331A-51C0-8A3E-8A71D826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A928F-EB35-2115-D900-BA42BE111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6B2E9-B788-BFD6-3E58-26CF614AA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332EA-0C13-F9C8-0258-1CB8D653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290A1-1412-1A3F-E716-51009AD5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74EAD-12EF-E730-69E8-DF51C37E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6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94E2-292A-1B84-1E14-AD3A9F3FB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FCC42-3B33-78FE-4BB8-71889AFAB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C46EC-1CFD-7935-C9F2-1C98828D8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1317F9-1D9B-C6CA-CEDF-2EF4E6B14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6D9DF-00AA-9BA2-DE74-17C3292AB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4D6EFE-0CBE-4747-FD43-5FF9E3D3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B3986-8FF1-1EDB-C70B-6BE9F490A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7E0EA-E6E2-F6F2-9888-6230E5E6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9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EAF48-ECD8-863B-56F3-A7F3870D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D3F28-D05F-9811-6012-84FF808D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6941AF-F100-A4CA-B85A-9019E6B7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D047C-9F84-330B-0CDE-A196AC3B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90514-9952-8D3C-E6AA-1A349C65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74EC9F-A964-3F36-7891-5EEF7D05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51CB9-E486-68D1-6246-0E70E9F7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F5BF7-A53B-14E0-336E-2C6891646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40B58-747E-5702-6B8C-9A96588F8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EA731-21E6-B288-06A9-90F9E46F9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CBC41-EF49-3323-E5F5-A28CDC13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68436-4A9C-F03A-0B6C-1926107B3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E30345-7625-D1D3-6AB4-8287E4650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1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5D1A0-FE82-780A-4CF3-9170011FC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78E234-A10B-5FED-B105-F72283AA0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A9CEA9-EBF9-B09C-7A76-4FED8A961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B3EC5-F034-A4A7-0983-40505192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45585-2CCB-2DC1-C535-6BAECF7AD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6357C0-100F-0D83-31FA-08D8AA3A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5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63756-6941-A56D-88DD-82E986142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6A05A-F1F7-099E-E637-C0C998EF0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2E4CA-B4F8-F84D-27E7-5BC612F46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C16F8-7B4E-4B7D-A9B8-01E27104B70A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FBA6B-C0AD-3D24-229B-0DE5FA8B5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2563F-8457-024F-E986-F18BB8AA9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FCE3-8056-41DF-BFCA-3DCB6A753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 dirty="0"/>
              <a:t>The E 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96000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9F09343-58D5-1B2A-7B0E-5D39C4A2EF2D}"/>
              </a:ext>
            </a:extLst>
          </p:cNvPr>
          <p:cNvGrpSpPr/>
          <p:nvPr/>
        </p:nvGrpSpPr>
        <p:grpSpPr>
          <a:xfrm>
            <a:off x="5640014" y="2184148"/>
            <a:ext cx="1170387" cy="2885009"/>
            <a:chOff x="3379176" y="481253"/>
            <a:chExt cx="2001888" cy="493466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CCDA03A-3A79-5086-B8F7-07599DE889F2}"/>
                </a:ext>
              </a:extLst>
            </p:cNvPr>
            <p:cNvGrpSpPr/>
            <p:nvPr/>
          </p:nvGrpSpPr>
          <p:grpSpPr>
            <a:xfrm>
              <a:off x="3379176" y="481253"/>
              <a:ext cx="2001888" cy="4934660"/>
              <a:chOff x="3104183" y="529034"/>
              <a:chExt cx="1415407" cy="3344532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FE0795E1-C58E-6F27-9B5F-D67E5CC5464B}"/>
                  </a:ext>
                </a:extLst>
              </p:cNvPr>
              <p:cNvSpPr/>
              <p:nvPr/>
            </p:nvSpPr>
            <p:spPr>
              <a:xfrm rot="208670" flipH="1">
                <a:off x="3290479" y="666542"/>
                <a:ext cx="1082574" cy="1225198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36EFD78E-4D27-A1EB-F87E-60DE4E6A8C51}"/>
                  </a:ext>
                </a:extLst>
              </p:cNvPr>
              <p:cNvSpPr/>
              <p:nvPr/>
            </p:nvSpPr>
            <p:spPr>
              <a:xfrm rot="1928098" flipH="1">
                <a:off x="3104183" y="2157592"/>
                <a:ext cx="326552" cy="58336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1FD7CBBF-EDEF-617D-4D81-8DEF705DEE33}"/>
                  </a:ext>
                </a:extLst>
              </p:cNvPr>
              <p:cNvSpPr/>
              <p:nvPr/>
            </p:nvSpPr>
            <p:spPr>
              <a:xfrm rot="20127589" flipH="1">
                <a:off x="4179015" y="2153524"/>
                <a:ext cx="340575" cy="51452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017EDFEA-C055-DA88-EDE0-A555D085A4D9}"/>
                  </a:ext>
                </a:extLst>
              </p:cNvPr>
              <p:cNvSpPr/>
              <p:nvPr/>
            </p:nvSpPr>
            <p:spPr>
              <a:xfrm rot="2247591" flipH="1">
                <a:off x="3488745" y="3290199"/>
                <a:ext cx="250930" cy="583367"/>
              </a:xfrm>
              <a:prstGeom prst="ellipse">
                <a:avLst/>
              </a:prstGeom>
              <a:solidFill>
                <a:srgbClr val="7F520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8CCA1B3-EA57-06B2-0577-FE1BE4FDA68C}"/>
                  </a:ext>
                </a:extLst>
              </p:cNvPr>
              <p:cNvSpPr/>
              <p:nvPr/>
            </p:nvSpPr>
            <p:spPr>
              <a:xfrm rot="18952234" flipH="1">
                <a:off x="3778423" y="3278660"/>
                <a:ext cx="249729" cy="583367"/>
              </a:xfrm>
              <a:prstGeom prst="ellipse">
                <a:avLst/>
              </a:prstGeom>
              <a:solidFill>
                <a:srgbClr val="7F520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rapezoid 60">
                <a:extLst>
                  <a:ext uri="{FF2B5EF4-FFF2-40B4-BE49-F238E27FC236}">
                    <a16:creationId xmlns:a16="http://schemas.microsoft.com/office/drawing/2014/main" id="{BDCB20CC-EF61-8A99-721F-3F9C762727F5}"/>
                  </a:ext>
                </a:extLst>
              </p:cNvPr>
              <p:cNvSpPr/>
              <p:nvPr/>
            </p:nvSpPr>
            <p:spPr>
              <a:xfrm rot="1430708" flipH="1">
                <a:off x="3232839" y="1543682"/>
                <a:ext cx="535898" cy="1040568"/>
              </a:xfrm>
              <a:prstGeom prst="trapezoid">
                <a:avLst/>
              </a:prstGeom>
              <a:solidFill>
                <a:srgbClr val="E9A84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rapezoid 61">
                <a:extLst>
                  <a:ext uri="{FF2B5EF4-FFF2-40B4-BE49-F238E27FC236}">
                    <a16:creationId xmlns:a16="http://schemas.microsoft.com/office/drawing/2014/main" id="{164D2503-6297-BC4D-96AF-FA30AFE8F6DC}"/>
                  </a:ext>
                </a:extLst>
              </p:cNvPr>
              <p:cNvSpPr/>
              <p:nvPr/>
            </p:nvSpPr>
            <p:spPr>
              <a:xfrm rot="19809709" flipH="1">
                <a:off x="3817759" y="1509588"/>
                <a:ext cx="535898" cy="1040568"/>
              </a:xfrm>
              <a:prstGeom prst="trapezoid">
                <a:avLst/>
              </a:prstGeom>
              <a:solidFill>
                <a:srgbClr val="E9A84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rapezoid 62">
                <a:extLst>
                  <a:ext uri="{FF2B5EF4-FFF2-40B4-BE49-F238E27FC236}">
                    <a16:creationId xmlns:a16="http://schemas.microsoft.com/office/drawing/2014/main" id="{9333A522-C729-F447-F972-22EE7DD59D7A}"/>
                  </a:ext>
                </a:extLst>
              </p:cNvPr>
              <p:cNvSpPr/>
              <p:nvPr/>
            </p:nvSpPr>
            <p:spPr>
              <a:xfrm flipH="1">
                <a:off x="3396529" y="1677588"/>
                <a:ext cx="799476" cy="1901253"/>
              </a:xfrm>
              <a:prstGeom prst="trapezoid">
                <a:avLst/>
              </a:prstGeom>
              <a:solidFill>
                <a:srgbClr val="E9A84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EACF5FDF-423A-39E5-ACEE-BC3A003473C6}"/>
                  </a:ext>
                </a:extLst>
              </p:cNvPr>
              <p:cNvSpPr/>
              <p:nvPr/>
            </p:nvSpPr>
            <p:spPr>
              <a:xfrm flipH="1">
                <a:off x="3434005" y="683242"/>
                <a:ext cx="762000" cy="10902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 Diagonal Corner Rectangle 68">
                <a:extLst>
                  <a:ext uri="{FF2B5EF4-FFF2-40B4-BE49-F238E27FC236}">
                    <a16:creationId xmlns:a16="http://schemas.microsoft.com/office/drawing/2014/main" id="{59D681A3-1304-235D-9C29-FFD33C0F6B9F}"/>
                  </a:ext>
                </a:extLst>
              </p:cNvPr>
              <p:cNvSpPr/>
              <p:nvPr/>
            </p:nvSpPr>
            <p:spPr>
              <a:xfrm rot="20363465" flipH="1">
                <a:off x="3797487" y="529034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ound Diagonal Corner Rectangle 69">
                <a:extLst>
                  <a:ext uri="{FF2B5EF4-FFF2-40B4-BE49-F238E27FC236}">
                    <a16:creationId xmlns:a16="http://schemas.microsoft.com/office/drawing/2014/main" id="{5FE75F7D-A1A8-2D78-C9A2-4DDCC9A5B68D}"/>
                  </a:ext>
                </a:extLst>
              </p:cNvPr>
              <p:cNvSpPr/>
              <p:nvPr/>
            </p:nvSpPr>
            <p:spPr>
              <a:xfrm rot="16523337" flipH="1">
                <a:off x="3401695" y="596361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B5F8B9CA-0A91-5BA9-9FDC-797A485A922B}"/>
                  </a:ext>
                </a:extLst>
              </p:cNvPr>
              <p:cNvSpPr/>
              <p:nvPr/>
            </p:nvSpPr>
            <p:spPr>
              <a:xfrm flipH="1">
                <a:off x="3662604" y="607042"/>
                <a:ext cx="381000" cy="31829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rapezoid 67">
                <a:extLst>
                  <a:ext uri="{FF2B5EF4-FFF2-40B4-BE49-F238E27FC236}">
                    <a16:creationId xmlns:a16="http://schemas.microsoft.com/office/drawing/2014/main" id="{6F823D99-2808-0A48-7AC2-A97164A2A2C5}"/>
                  </a:ext>
                </a:extLst>
              </p:cNvPr>
              <p:cNvSpPr/>
              <p:nvPr/>
            </p:nvSpPr>
            <p:spPr>
              <a:xfrm rot="21333240" flipH="1">
                <a:off x="3739056" y="1571378"/>
                <a:ext cx="535898" cy="1941196"/>
              </a:xfrm>
              <a:prstGeom prst="trapezoid">
                <a:avLst>
                  <a:gd name="adj" fmla="val 34480"/>
                </a:avLst>
              </a:prstGeom>
              <a:solidFill>
                <a:srgbClr val="8B641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rapezoid 68">
                <a:extLst>
                  <a:ext uri="{FF2B5EF4-FFF2-40B4-BE49-F238E27FC236}">
                    <a16:creationId xmlns:a16="http://schemas.microsoft.com/office/drawing/2014/main" id="{FC2E2D58-B71A-6020-ABFE-B61001EA8599}"/>
                  </a:ext>
                </a:extLst>
              </p:cNvPr>
              <p:cNvSpPr/>
              <p:nvPr/>
            </p:nvSpPr>
            <p:spPr>
              <a:xfrm rot="301939" flipH="1">
                <a:off x="3286312" y="1642895"/>
                <a:ext cx="535898" cy="1869571"/>
              </a:xfrm>
              <a:prstGeom prst="trapezoid">
                <a:avLst>
                  <a:gd name="adj" fmla="val 34480"/>
                </a:avLst>
              </a:prstGeom>
              <a:solidFill>
                <a:srgbClr val="8B641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2CFF36FE-44BC-3419-39DD-E1D4A2839C80}"/>
                  </a:ext>
                </a:extLst>
              </p:cNvPr>
              <p:cNvSpPr/>
              <p:nvPr/>
            </p:nvSpPr>
            <p:spPr>
              <a:xfrm flipH="1">
                <a:off x="3540879" y="1370964"/>
                <a:ext cx="504876" cy="583367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F97DAEDA-8CA1-30B4-7713-EEFE5F62F571}"/>
                  </a:ext>
                </a:extLst>
              </p:cNvPr>
              <p:cNvSpPr/>
              <p:nvPr/>
            </p:nvSpPr>
            <p:spPr>
              <a:xfrm flipH="1">
                <a:off x="3691109" y="1471422"/>
                <a:ext cx="180263" cy="9738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FD7CFD6-8311-CE1D-FF2F-B02BDE44B25B}"/>
                </a:ext>
              </a:extLst>
            </p:cNvPr>
            <p:cNvGrpSpPr/>
            <p:nvPr/>
          </p:nvGrpSpPr>
          <p:grpSpPr>
            <a:xfrm rot="5064542">
              <a:off x="3663476" y="3438057"/>
              <a:ext cx="2025923" cy="403837"/>
              <a:chOff x="5852664" y="2219295"/>
              <a:chExt cx="4456611" cy="986155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FF050ADD-8380-EE75-42CE-FB7E4C0CB3F9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</p:grpSpPr>
            <p:sp>
              <p:nvSpPr>
                <p:cNvPr id="53" name="Notched Right Arrow 38">
                  <a:extLst>
                    <a:ext uri="{FF2B5EF4-FFF2-40B4-BE49-F238E27FC236}">
                      <a16:creationId xmlns:a16="http://schemas.microsoft.com/office/drawing/2014/main" id="{C6A79058-64C5-FB5E-DAFC-2E0FA06FDEC1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Notched Right Arrow 76">
                  <a:extLst>
                    <a:ext uri="{FF2B5EF4-FFF2-40B4-BE49-F238E27FC236}">
                      <a16:creationId xmlns:a16="http://schemas.microsoft.com/office/drawing/2014/main" id="{762F9D57-C40F-A419-4072-5A02FDF669B2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Diamond 54">
                  <a:extLst>
                    <a:ext uri="{FF2B5EF4-FFF2-40B4-BE49-F238E27FC236}">
                      <a16:creationId xmlns:a16="http://schemas.microsoft.com/office/drawing/2014/main" id="{24A9818B-13E3-4688-3A62-8D2BF66F1343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7" name="Notched Right Arrow 78">
                <a:extLst>
                  <a:ext uri="{FF2B5EF4-FFF2-40B4-BE49-F238E27FC236}">
                    <a16:creationId xmlns:a16="http://schemas.microsoft.com/office/drawing/2014/main" id="{0F5EF71F-5308-FCB1-1059-F329BF79E4C4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Notched Right Arrow 79">
                <a:extLst>
                  <a:ext uri="{FF2B5EF4-FFF2-40B4-BE49-F238E27FC236}">
                    <a16:creationId xmlns:a16="http://schemas.microsoft.com/office/drawing/2014/main" id="{86AF8D66-8CDB-0005-B59E-88E4836AE7BA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DBA3F124-3AC9-80E7-0DC6-ECC779538B64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</p:grpSpPr>
            <p:sp>
              <p:nvSpPr>
                <p:cNvPr id="50" name="Notched Right Arrow 82">
                  <a:extLst>
                    <a:ext uri="{FF2B5EF4-FFF2-40B4-BE49-F238E27FC236}">
                      <a16:creationId xmlns:a16="http://schemas.microsoft.com/office/drawing/2014/main" id="{EC4964B8-06D2-FC2E-0BCF-209570B1B74E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Notched Right Arrow 83">
                  <a:extLst>
                    <a:ext uri="{FF2B5EF4-FFF2-40B4-BE49-F238E27FC236}">
                      <a16:creationId xmlns:a16="http://schemas.microsoft.com/office/drawing/2014/main" id="{AE93EACF-BB84-4DF1-44F4-7723E3F55308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Diamond 51">
                  <a:extLst>
                    <a:ext uri="{FF2B5EF4-FFF2-40B4-BE49-F238E27FC236}">
                      <a16:creationId xmlns:a16="http://schemas.microsoft.com/office/drawing/2014/main" id="{844BEBD3-1645-D656-453F-BD768F665EE1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DED267FE-B6C3-8580-C88A-160BEF5D2686}"/>
                </a:ext>
              </a:extLst>
            </p:cNvPr>
            <p:cNvGrpSpPr/>
            <p:nvPr/>
          </p:nvGrpSpPr>
          <p:grpSpPr>
            <a:xfrm rot="16535458" flipH="1">
              <a:off x="3004808" y="3414764"/>
              <a:ext cx="2025923" cy="403837"/>
              <a:chOff x="5852664" y="2219295"/>
              <a:chExt cx="4456611" cy="986155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46F7CFFC-1B3D-E440-E096-832FA7230916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</p:grpSpPr>
            <p:sp>
              <p:nvSpPr>
                <p:cNvPr id="43" name="Notched Right Arrow 94">
                  <a:extLst>
                    <a:ext uri="{FF2B5EF4-FFF2-40B4-BE49-F238E27FC236}">
                      <a16:creationId xmlns:a16="http://schemas.microsoft.com/office/drawing/2014/main" id="{6AFC54BE-EAEB-1096-4C0F-AC86843B2DDA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Notched Right Arrow 95">
                  <a:extLst>
                    <a:ext uri="{FF2B5EF4-FFF2-40B4-BE49-F238E27FC236}">
                      <a16:creationId xmlns:a16="http://schemas.microsoft.com/office/drawing/2014/main" id="{1744D3FE-8E3A-03CE-DF92-7CF61C196947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Diamond 44">
                  <a:extLst>
                    <a:ext uri="{FF2B5EF4-FFF2-40B4-BE49-F238E27FC236}">
                      <a16:creationId xmlns:a16="http://schemas.microsoft.com/office/drawing/2014/main" id="{B4A40B9F-4E85-F760-B748-74537F4634C4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7" name="Notched Right Arrow 88">
                <a:extLst>
                  <a:ext uri="{FF2B5EF4-FFF2-40B4-BE49-F238E27FC236}">
                    <a16:creationId xmlns:a16="http://schemas.microsoft.com/office/drawing/2014/main" id="{5B3BFF5C-6950-CA54-A9F5-A10B81B23F6A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Notched Right Arrow 89">
                <a:extLst>
                  <a:ext uri="{FF2B5EF4-FFF2-40B4-BE49-F238E27FC236}">
                    <a16:creationId xmlns:a16="http://schemas.microsoft.com/office/drawing/2014/main" id="{3070B171-810A-095F-EDE8-11118899AAEF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7198E7F3-B3C5-B957-6908-EFA7D372E95B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</p:grpSpPr>
            <p:sp>
              <p:nvSpPr>
                <p:cNvPr id="40" name="Notched Right Arrow 91">
                  <a:extLst>
                    <a:ext uri="{FF2B5EF4-FFF2-40B4-BE49-F238E27FC236}">
                      <a16:creationId xmlns:a16="http://schemas.microsoft.com/office/drawing/2014/main" id="{4FB0BBF8-FED8-B5BD-85B2-B4A351AA30FC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Notched Right Arrow 92">
                  <a:extLst>
                    <a:ext uri="{FF2B5EF4-FFF2-40B4-BE49-F238E27FC236}">
                      <a16:creationId xmlns:a16="http://schemas.microsoft.com/office/drawing/2014/main" id="{76536315-757A-9B08-938D-F00F61D4D459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Diamond 41">
                  <a:extLst>
                    <a:ext uri="{FF2B5EF4-FFF2-40B4-BE49-F238E27FC236}">
                      <a16:creationId xmlns:a16="http://schemas.microsoft.com/office/drawing/2014/main" id="{972FD026-292B-C4EB-8293-7967E68ACF12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D5F3FB4-ACFB-52FC-8E93-A2178B36C45D}"/>
              </a:ext>
            </a:extLst>
          </p:cNvPr>
          <p:cNvGrpSpPr/>
          <p:nvPr/>
        </p:nvGrpSpPr>
        <p:grpSpPr>
          <a:xfrm>
            <a:off x="2537920" y="2112407"/>
            <a:ext cx="1099567" cy="2886549"/>
            <a:chOff x="1071195" y="969032"/>
            <a:chExt cx="2179863" cy="5722509"/>
          </a:xfrm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DAF92EA-B0F9-2771-85B3-CB0129E66F81}"/>
                </a:ext>
              </a:extLst>
            </p:cNvPr>
            <p:cNvSpPr/>
            <p:nvPr/>
          </p:nvSpPr>
          <p:spPr>
            <a:xfrm rot="9673221">
              <a:off x="1294871" y="969032"/>
              <a:ext cx="1777615" cy="1862605"/>
            </a:xfrm>
            <a:custGeom>
              <a:avLst/>
              <a:gdLst>
                <a:gd name="connsiteX0" fmla="*/ 564769 w 1777615"/>
                <a:gd name="connsiteY0" fmla="*/ 1748948 h 1862605"/>
                <a:gd name="connsiteX1" fmla="*/ 547688 w 1777615"/>
                <a:gd name="connsiteY1" fmla="*/ 1732396 h 1862605"/>
                <a:gd name="connsiteX2" fmla="*/ 538357 w 1777615"/>
                <a:gd name="connsiteY2" fmla="*/ 1686019 h 1862605"/>
                <a:gd name="connsiteX3" fmla="*/ 541175 w 1777615"/>
                <a:gd name="connsiteY3" fmla="*/ 1672121 h 1862605"/>
                <a:gd name="connsiteX4" fmla="*/ 499216 w 1777615"/>
                <a:gd name="connsiteY4" fmla="*/ 1657344 h 1862605"/>
                <a:gd name="connsiteX5" fmla="*/ 404158 w 1777615"/>
                <a:gd name="connsiteY5" fmla="*/ 1678380 h 1862605"/>
                <a:gd name="connsiteX6" fmla="*/ 354312 w 1777615"/>
                <a:gd name="connsiteY6" fmla="*/ 1662239 h 1862605"/>
                <a:gd name="connsiteX7" fmla="*/ 346279 w 1777615"/>
                <a:gd name="connsiteY7" fmla="*/ 1664360 h 1862605"/>
                <a:gd name="connsiteX8" fmla="*/ 288597 w 1777615"/>
                <a:gd name="connsiteY8" fmla="*/ 1638109 h 1862605"/>
                <a:gd name="connsiteX9" fmla="*/ 283354 w 1777615"/>
                <a:gd name="connsiteY9" fmla="*/ 1623520 h 1862605"/>
                <a:gd name="connsiteX10" fmla="*/ 257256 w 1777615"/>
                <a:gd name="connsiteY10" fmla="*/ 1621029 h 1862605"/>
                <a:gd name="connsiteX11" fmla="*/ 202572 w 1777615"/>
                <a:gd name="connsiteY11" fmla="*/ 1600557 h 1862605"/>
                <a:gd name="connsiteX12" fmla="*/ 159151 w 1777615"/>
                <a:gd name="connsiteY12" fmla="*/ 1550427 h 1862605"/>
                <a:gd name="connsiteX13" fmla="*/ 161269 w 1777615"/>
                <a:gd name="connsiteY13" fmla="*/ 1525788 h 1862605"/>
                <a:gd name="connsiteX14" fmla="*/ 150756 w 1777615"/>
                <a:gd name="connsiteY14" fmla="*/ 1504214 h 1862605"/>
                <a:gd name="connsiteX15" fmla="*/ 151198 w 1777615"/>
                <a:gd name="connsiteY15" fmla="*/ 1481903 h 1862605"/>
                <a:gd name="connsiteX16" fmla="*/ 140417 w 1777615"/>
                <a:gd name="connsiteY16" fmla="*/ 1475954 h 1862605"/>
                <a:gd name="connsiteX17" fmla="*/ 122168 w 1777615"/>
                <a:gd name="connsiteY17" fmla="*/ 1433546 h 1862605"/>
                <a:gd name="connsiteX18" fmla="*/ 128630 w 1777615"/>
                <a:gd name="connsiteY18" fmla="*/ 1420960 h 1862605"/>
                <a:gd name="connsiteX19" fmla="*/ 117365 w 1777615"/>
                <a:gd name="connsiteY19" fmla="*/ 1401037 h 1862605"/>
                <a:gd name="connsiteX20" fmla="*/ 115137 w 1777615"/>
                <a:gd name="connsiteY20" fmla="*/ 1368832 h 1862605"/>
                <a:gd name="connsiteX21" fmla="*/ 115972 w 1777615"/>
                <a:gd name="connsiteY21" fmla="*/ 1365100 h 1862605"/>
                <a:gd name="connsiteX22" fmla="*/ 107730 w 1777615"/>
                <a:gd name="connsiteY22" fmla="*/ 1352478 h 1862605"/>
                <a:gd name="connsiteX23" fmla="*/ 115340 w 1777615"/>
                <a:gd name="connsiteY23" fmla="*/ 1325391 h 1862605"/>
                <a:gd name="connsiteX24" fmla="*/ 131316 w 1777615"/>
                <a:gd name="connsiteY24" fmla="*/ 1315034 h 1862605"/>
                <a:gd name="connsiteX25" fmla="*/ 139655 w 1777615"/>
                <a:gd name="connsiteY25" fmla="*/ 1298852 h 1862605"/>
                <a:gd name="connsiteX26" fmla="*/ 118502 w 1777615"/>
                <a:gd name="connsiteY26" fmla="*/ 1280946 h 1862605"/>
                <a:gd name="connsiteX27" fmla="*/ 113100 w 1777615"/>
                <a:gd name="connsiteY27" fmla="*/ 1256376 h 1862605"/>
                <a:gd name="connsiteX28" fmla="*/ 92511 w 1777615"/>
                <a:gd name="connsiteY28" fmla="*/ 1207034 h 1862605"/>
                <a:gd name="connsiteX29" fmla="*/ 89085 w 1777615"/>
                <a:gd name="connsiteY29" fmla="*/ 1173714 h 1862605"/>
                <a:gd name="connsiteX30" fmla="*/ 94229 w 1777615"/>
                <a:gd name="connsiteY30" fmla="*/ 1153884 h 1862605"/>
                <a:gd name="connsiteX31" fmla="*/ 80064 w 1777615"/>
                <a:gd name="connsiteY31" fmla="*/ 1143105 h 1862605"/>
                <a:gd name="connsiteX32" fmla="*/ 27055 w 1777615"/>
                <a:gd name="connsiteY32" fmla="*/ 1078228 h 1862605"/>
                <a:gd name="connsiteX33" fmla="*/ 50308 w 1777615"/>
                <a:gd name="connsiteY33" fmla="*/ 934446 h 1862605"/>
                <a:gd name="connsiteX34" fmla="*/ 50269 w 1777615"/>
                <a:gd name="connsiteY34" fmla="*/ 934382 h 1862605"/>
                <a:gd name="connsiteX35" fmla="*/ 14806 w 1777615"/>
                <a:gd name="connsiteY35" fmla="*/ 877990 h 1862605"/>
                <a:gd name="connsiteX36" fmla="*/ 72837 w 1777615"/>
                <a:gd name="connsiteY36" fmla="*/ 788844 h 1862605"/>
                <a:gd name="connsiteX37" fmla="*/ 72161 w 1777615"/>
                <a:gd name="connsiteY37" fmla="*/ 787801 h 1862605"/>
                <a:gd name="connsiteX38" fmla="*/ 42478 w 1777615"/>
                <a:gd name="connsiteY38" fmla="*/ 741961 h 1862605"/>
                <a:gd name="connsiteX39" fmla="*/ 35815 w 1777615"/>
                <a:gd name="connsiteY39" fmla="*/ 700349 h 1862605"/>
                <a:gd name="connsiteX40" fmla="*/ 57373 w 1777615"/>
                <a:gd name="connsiteY40" fmla="*/ 672006 h 1862605"/>
                <a:gd name="connsiteX41" fmla="*/ 101875 w 1777615"/>
                <a:gd name="connsiteY41" fmla="*/ 669249 h 1862605"/>
                <a:gd name="connsiteX42" fmla="*/ 103203 w 1777615"/>
                <a:gd name="connsiteY42" fmla="*/ 669167 h 1862605"/>
                <a:gd name="connsiteX43" fmla="*/ 88138 w 1777615"/>
                <a:gd name="connsiteY43" fmla="*/ 580180 h 1862605"/>
                <a:gd name="connsiteX44" fmla="*/ 107189 w 1777615"/>
                <a:gd name="connsiteY44" fmla="*/ 564524 h 1862605"/>
                <a:gd name="connsiteX45" fmla="*/ 154523 w 1777615"/>
                <a:gd name="connsiteY45" fmla="*/ 561479 h 1862605"/>
                <a:gd name="connsiteX46" fmla="*/ 163807 w 1777615"/>
                <a:gd name="connsiteY46" fmla="*/ 564994 h 1862605"/>
                <a:gd name="connsiteX47" fmla="*/ 152781 w 1777615"/>
                <a:gd name="connsiteY47" fmla="*/ 536145 h 1862605"/>
                <a:gd name="connsiteX48" fmla="*/ 154640 w 1777615"/>
                <a:gd name="connsiteY48" fmla="*/ 485622 h 1862605"/>
                <a:gd name="connsiteX49" fmla="*/ 174710 w 1777615"/>
                <a:gd name="connsiteY49" fmla="*/ 440686 h 1862605"/>
                <a:gd name="connsiteX50" fmla="*/ 173238 w 1777615"/>
                <a:gd name="connsiteY50" fmla="*/ 433026 h 1862605"/>
                <a:gd name="connsiteX51" fmla="*/ 204004 w 1777615"/>
                <a:gd name="connsiteY51" fmla="*/ 381697 h 1862605"/>
                <a:gd name="connsiteX52" fmla="*/ 218954 w 1777615"/>
                <a:gd name="connsiteY52" fmla="*/ 378116 h 1862605"/>
                <a:gd name="connsiteX53" fmla="*/ 223526 w 1777615"/>
                <a:gd name="connsiteY53" fmla="*/ 354059 h 1862605"/>
                <a:gd name="connsiteX54" fmla="*/ 248294 w 1777615"/>
                <a:gd name="connsiteY54" fmla="*/ 305006 h 1862605"/>
                <a:gd name="connsiteX55" fmla="*/ 265204 w 1777615"/>
                <a:gd name="connsiteY55" fmla="*/ 288402 h 1862605"/>
                <a:gd name="connsiteX56" fmla="*/ 258719 w 1777615"/>
                <a:gd name="connsiteY56" fmla="*/ 261930 h 1862605"/>
                <a:gd name="connsiteX57" fmla="*/ 324170 w 1777615"/>
                <a:gd name="connsiteY57" fmla="*/ 213833 h 1862605"/>
                <a:gd name="connsiteX58" fmla="*/ 323485 w 1777615"/>
                <a:gd name="connsiteY58" fmla="*/ 212850 h 1862605"/>
                <a:gd name="connsiteX59" fmla="*/ 293362 w 1777615"/>
                <a:gd name="connsiteY59" fmla="*/ 169640 h 1862605"/>
                <a:gd name="connsiteX60" fmla="*/ 286263 w 1777615"/>
                <a:gd name="connsiteY60" fmla="*/ 130639 h 1862605"/>
                <a:gd name="connsiteX61" fmla="*/ 307476 w 1777615"/>
                <a:gd name="connsiteY61" fmla="*/ 104363 h 1862605"/>
                <a:gd name="connsiteX62" fmla="*/ 351865 w 1777615"/>
                <a:gd name="connsiteY62" fmla="*/ 102274 h 1862605"/>
                <a:gd name="connsiteX63" fmla="*/ 353190 w 1777615"/>
                <a:gd name="connsiteY63" fmla="*/ 102211 h 1862605"/>
                <a:gd name="connsiteX64" fmla="*/ 337193 w 1777615"/>
                <a:gd name="connsiteY64" fmla="*/ 18800 h 1862605"/>
                <a:gd name="connsiteX65" fmla="*/ 356040 w 1777615"/>
                <a:gd name="connsiteY65" fmla="*/ 4366 h 1862605"/>
                <a:gd name="connsiteX66" fmla="*/ 462455 w 1777615"/>
                <a:gd name="connsiteY66" fmla="*/ 23612 h 1862605"/>
                <a:gd name="connsiteX67" fmla="*/ 462771 w 1777615"/>
                <a:gd name="connsiteY67" fmla="*/ 23542 h 1862605"/>
                <a:gd name="connsiteX68" fmla="*/ 508240 w 1777615"/>
                <a:gd name="connsiteY68" fmla="*/ 13444 h 1862605"/>
                <a:gd name="connsiteX69" fmla="*/ 571332 w 1777615"/>
                <a:gd name="connsiteY69" fmla="*/ 30146 h 1862605"/>
                <a:gd name="connsiteX70" fmla="*/ 663458 w 1777615"/>
                <a:gd name="connsiteY70" fmla="*/ 93491 h 1862605"/>
                <a:gd name="connsiteX71" fmla="*/ 813400 w 1777615"/>
                <a:gd name="connsiteY71" fmla="*/ 170642 h 1862605"/>
                <a:gd name="connsiteX72" fmla="*/ 854421 w 1777615"/>
                <a:gd name="connsiteY72" fmla="*/ 211306 h 1862605"/>
                <a:gd name="connsiteX73" fmla="*/ 862943 w 1777615"/>
                <a:gd name="connsiteY73" fmla="*/ 223313 h 1862605"/>
                <a:gd name="connsiteX74" fmla="*/ 871558 w 1777615"/>
                <a:gd name="connsiteY74" fmla="*/ 223588 h 1862605"/>
                <a:gd name="connsiteX75" fmla="*/ 922553 w 1777615"/>
                <a:gd name="connsiteY75" fmla="*/ 294191 h 1862605"/>
                <a:gd name="connsiteX76" fmla="*/ 995972 w 1777615"/>
                <a:gd name="connsiteY76" fmla="*/ 289019 h 1862605"/>
                <a:gd name="connsiteX77" fmla="*/ 1016916 w 1777615"/>
                <a:gd name="connsiteY77" fmla="*/ 312983 h 1862605"/>
                <a:gd name="connsiteX78" fmla="*/ 1031561 w 1777615"/>
                <a:gd name="connsiteY78" fmla="*/ 310215 h 1862605"/>
                <a:gd name="connsiteX79" fmla="*/ 1093160 w 1777615"/>
                <a:gd name="connsiteY79" fmla="*/ 323469 h 1862605"/>
                <a:gd name="connsiteX80" fmla="*/ 1093465 w 1777615"/>
                <a:gd name="connsiteY80" fmla="*/ 323356 h 1862605"/>
                <a:gd name="connsiteX81" fmla="*/ 1137120 w 1777615"/>
                <a:gd name="connsiteY81" fmla="*/ 307120 h 1862605"/>
                <a:gd name="connsiteX82" fmla="*/ 1201906 w 1777615"/>
                <a:gd name="connsiteY82" fmla="*/ 315015 h 1862605"/>
                <a:gd name="connsiteX83" fmla="*/ 1301846 w 1777615"/>
                <a:gd name="connsiteY83" fmla="*/ 365133 h 1862605"/>
                <a:gd name="connsiteX84" fmla="*/ 1460949 w 1777615"/>
                <a:gd name="connsiteY84" fmla="*/ 421000 h 1862605"/>
                <a:gd name="connsiteX85" fmla="*/ 1507157 w 1777615"/>
                <a:gd name="connsiteY85" fmla="*/ 455656 h 1862605"/>
                <a:gd name="connsiteX86" fmla="*/ 1517245 w 1777615"/>
                <a:gd name="connsiteY86" fmla="*/ 466382 h 1862605"/>
                <a:gd name="connsiteX87" fmla="*/ 1525817 w 1777615"/>
                <a:gd name="connsiteY87" fmla="*/ 465473 h 1862605"/>
                <a:gd name="connsiteX88" fmla="*/ 1586009 w 1777615"/>
                <a:gd name="connsiteY88" fmla="*/ 528418 h 1862605"/>
                <a:gd name="connsiteX89" fmla="*/ 1658025 w 1777615"/>
                <a:gd name="connsiteY89" fmla="*/ 513230 h 1862605"/>
                <a:gd name="connsiteX90" fmla="*/ 1713360 w 1777615"/>
                <a:gd name="connsiteY90" fmla="*/ 589375 h 1862605"/>
                <a:gd name="connsiteX91" fmla="*/ 1768276 w 1777615"/>
                <a:gd name="connsiteY91" fmla="*/ 654425 h 1862605"/>
                <a:gd name="connsiteX92" fmla="*/ 1753756 w 1777615"/>
                <a:gd name="connsiteY92" fmla="*/ 739392 h 1862605"/>
                <a:gd name="connsiteX93" fmla="*/ 1776871 w 1777615"/>
                <a:gd name="connsiteY93" fmla="*/ 827784 h 1862605"/>
                <a:gd name="connsiteX94" fmla="*/ 1761828 w 1777615"/>
                <a:gd name="connsiteY94" fmla="*/ 874586 h 1862605"/>
                <a:gd name="connsiteX95" fmla="*/ 1764125 w 1777615"/>
                <a:gd name="connsiteY95" fmla="*/ 882049 h 1862605"/>
                <a:gd name="connsiteX96" fmla="*/ 1739147 w 1777615"/>
                <a:gd name="connsiteY96" fmla="*/ 936335 h 1862605"/>
                <a:gd name="connsiteX97" fmla="*/ 1724678 w 1777615"/>
                <a:gd name="connsiteY97" fmla="*/ 941471 h 1862605"/>
                <a:gd name="connsiteX98" fmla="*/ 1722760 w 1777615"/>
                <a:gd name="connsiteY98" fmla="*/ 965877 h 1862605"/>
                <a:gd name="connsiteX99" fmla="*/ 1703492 w 1777615"/>
                <a:gd name="connsiteY99" fmla="*/ 1017268 h 1862605"/>
                <a:gd name="connsiteX100" fmla="*/ 1702955 w 1777615"/>
                <a:gd name="connsiteY100" fmla="*/ 1017924 h 1862605"/>
                <a:gd name="connsiteX101" fmla="*/ 1710824 w 1777615"/>
                <a:gd name="connsiteY101" fmla="*/ 1036203 h 1862605"/>
                <a:gd name="connsiteX102" fmla="*/ 1654204 w 1777615"/>
                <a:gd name="connsiteY102" fmla="*/ 1094659 h 1862605"/>
                <a:gd name="connsiteX103" fmla="*/ 1655042 w 1777615"/>
                <a:gd name="connsiteY103" fmla="*/ 1095513 h 1862605"/>
                <a:gd name="connsiteX104" fmla="*/ 1691878 w 1777615"/>
                <a:gd name="connsiteY104" fmla="*/ 1133022 h 1862605"/>
                <a:gd name="connsiteX105" fmla="*/ 1705311 w 1777615"/>
                <a:gd name="connsiteY105" fmla="*/ 1170269 h 1862605"/>
                <a:gd name="connsiteX106" fmla="*/ 1688724 w 1777615"/>
                <a:gd name="connsiteY106" fmla="*/ 1199748 h 1862605"/>
                <a:gd name="connsiteX107" fmla="*/ 1645290 w 1777615"/>
                <a:gd name="connsiteY107" fmla="*/ 1209298 h 1862605"/>
                <a:gd name="connsiteX108" fmla="*/ 1643993 w 1777615"/>
                <a:gd name="connsiteY108" fmla="*/ 1209584 h 1862605"/>
                <a:gd name="connsiteX109" fmla="*/ 1673526 w 1777615"/>
                <a:gd name="connsiteY109" fmla="*/ 1289105 h 1862605"/>
                <a:gd name="connsiteX110" fmla="*/ 1657320 w 1777615"/>
                <a:gd name="connsiteY110" fmla="*/ 1306514 h 1862605"/>
                <a:gd name="connsiteX111" fmla="*/ 1611139 w 1777615"/>
                <a:gd name="connsiteY111" fmla="*/ 1316775 h 1862605"/>
                <a:gd name="connsiteX112" fmla="*/ 1597187 w 1777615"/>
                <a:gd name="connsiteY112" fmla="*/ 1314235 h 1862605"/>
                <a:gd name="connsiteX113" fmla="*/ 1583256 w 1777615"/>
                <a:gd name="connsiteY113" fmla="*/ 1356483 h 1862605"/>
                <a:gd name="connsiteX114" fmla="*/ 1606195 w 1777615"/>
                <a:gd name="connsiteY114" fmla="*/ 1451099 h 1862605"/>
                <a:gd name="connsiteX115" fmla="*/ 1591058 w 1777615"/>
                <a:gd name="connsiteY115" fmla="*/ 1501259 h 1862605"/>
                <a:gd name="connsiteX116" fmla="*/ 1593340 w 1777615"/>
                <a:gd name="connsiteY116" fmla="*/ 1509248 h 1862605"/>
                <a:gd name="connsiteX117" fmla="*/ 1568252 w 1777615"/>
                <a:gd name="connsiteY117" fmla="*/ 1567446 h 1862605"/>
                <a:gd name="connsiteX118" fmla="*/ 1553770 w 1777615"/>
                <a:gd name="connsiteY118" fmla="*/ 1572980 h 1862605"/>
                <a:gd name="connsiteX119" fmla="*/ 1551803 w 1777615"/>
                <a:gd name="connsiteY119" fmla="*/ 1599123 h 1862605"/>
                <a:gd name="connsiteX120" fmla="*/ 1532433 w 1777615"/>
                <a:gd name="connsiteY120" fmla="*/ 1654207 h 1862605"/>
                <a:gd name="connsiteX121" fmla="*/ 1483185 w 1777615"/>
                <a:gd name="connsiteY121" fmla="*/ 1698625 h 1862605"/>
                <a:gd name="connsiteX122" fmla="*/ 1458508 w 1777615"/>
                <a:gd name="connsiteY122" fmla="*/ 1697002 h 1862605"/>
                <a:gd name="connsiteX123" fmla="*/ 1437149 w 1777615"/>
                <a:gd name="connsiteY123" fmla="*/ 1707946 h 1862605"/>
                <a:gd name="connsiteX124" fmla="*/ 1414835 w 1777615"/>
                <a:gd name="connsiteY124" fmla="*/ 1707951 h 1862605"/>
                <a:gd name="connsiteX125" fmla="*/ 1409103 w 1777615"/>
                <a:gd name="connsiteY125" fmla="*/ 1718850 h 1862605"/>
                <a:gd name="connsiteX126" fmla="*/ 1367070 w 1777615"/>
                <a:gd name="connsiteY126" fmla="*/ 1737946 h 1862605"/>
                <a:gd name="connsiteX127" fmla="*/ 1354357 w 1777615"/>
                <a:gd name="connsiteY127" fmla="*/ 1731738 h 1862605"/>
                <a:gd name="connsiteX128" fmla="*/ 1342373 w 1777615"/>
                <a:gd name="connsiteY128" fmla="*/ 1738835 h 1862605"/>
                <a:gd name="connsiteX129" fmla="*/ 1340798 w 1777615"/>
                <a:gd name="connsiteY129" fmla="*/ 1749021 h 1862605"/>
                <a:gd name="connsiteX130" fmla="*/ 1263558 w 1777615"/>
                <a:gd name="connsiteY130" fmla="*/ 1802817 h 1862605"/>
                <a:gd name="connsiteX131" fmla="*/ 1197419 w 1777615"/>
                <a:gd name="connsiteY131" fmla="*/ 1856417 h 1862605"/>
                <a:gd name="connsiteX132" fmla="*/ 1112761 w 1777615"/>
                <a:gd name="connsiteY132" fmla="*/ 1840194 h 1862605"/>
                <a:gd name="connsiteX133" fmla="*/ 1023923 w 1777615"/>
                <a:gd name="connsiteY133" fmla="*/ 1861531 h 1862605"/>
                <a:gd name="connsiteX134" fmla="*/ 977432 w 1777615"/>
                <a:gd name="connsiteY134" fmla="*/ 1845551 h 1862605"/>
                <a:gd name="connsiteX135" fmla="*/ 969925 w 1777615"/>
                <a:gd name="connsiteY135" fmla="*/ 1847698 h 1862605"/>
                <a:gd name="connsiteX136" fmla="*/ 916150 w 1777615"/>
                <a:gd name="connsiteY136" fmla="*/ 1821636 h 1862605"/>
                <a:gd name="connsiteX137" fmla="*/ 911306 w 1777615"/>
                <a:gd name="connsiteY137" fmla="*/ 1807066 h 1862605"/>
                <a:gd name="connsiteX138" fmla="*/ 886943 w 1777615"/>
                <a:gd name="connsiteY138" fmla="*/ 1804659 h 1862605"/>
                <a:gd name="connsiteX139" fmla="*/ 835950 w 1777615"/>
                <a:gd name="connsiteY139" fmla="*/ 1784364 h 1862605"/>
                <a:gd name="connsiteX140" fmla="*/ 835304 w 1777615"/>
                <a:gd name="connsiteY140" fmla="*/ 1783813 h 1862605"/>
                <a:gd name="connsiteX141" fmla="*/ 816871 w 1777615"/>
                <a:gd name="connsiteY141" fmla="*/ 1791315 h 1862605"/>
                <a:gd name="connsiteX142" fmla="*/ 759563 w 1777615"/>
                <a:gd name="connsiteY142" fmla="*/ 1733533 h 1862605"/>
                <a:gd name="connsiteX143" fmla="*/ 758693 w 1777615"/>
                <a:gd name="connsiteY143" fmla="*/ 1734353 h 1862605"/>
                <a:gd name="connsiteX144" fmla="*/ 720451 w 1777615"/>
                <a:gd name="connsiteY144" fmla="*/ 1770429 h 1862605"/>
                <a:gd name="connsiteX145" fmla="*/ 682943 w 1777615"/>
                <a:gd name="connsiteY145" fmla="*/ 1783112 h 1862605"/>
                <a:gd name="connsiteX146" fmla="*/ 653802 w 1777615"/>
                <a:gd name="connsiteY146" fmla="*/ 1765937 h 1862605"/>
                <a:gd name="connsiteX147" fmla="*/ 645126 w 1777615"/>
                <a:gd name="connsiteY147" fmla="*/ 1722319 h 1862605"/>
                <a:gd name="connsiteX148" fmla="*/ 644866 w 1777615"/>
                <a:gd name="connsiteY148" fmla="*/ 1721017 h 1862605"/>
                <a:gd name="connsiteX149" fmla="*/ 564769 w 1777615"/>
                <a:gd name="connsiteY149" fmla="*/ 1748948 h 186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77615" h="1862605">
                  <a:moveTo>
                    <a:pt x="564769" y="1748948"/>
                  </a:moveTo>
                  <a:cubicBezTo>
                    <a:pt x="557941" y="1745625"/>
                    <a:pt x="552137" y="1740120"/>
                    <a:pt x="547688" y="1732396"/>
                  </a:cubicBezTo>
                  <a:cubicBezTo>
                    <a:pt x="540904" y="1720628"/>
                    <a:pt x="537809" y="1704600"/>
                    <a:pt x="538357" y="1686019"/>
                  </a:cubicBezTo>
                  <a:lnTo>
                    <a:pt x="541175" y="1672121"/>
                  </a:lnTo>
                  <a:lnTo>
                    <a:pt x="499216" y="1657344"/>
                  </a:lnTo>
                  <a:cubicBezTo>
                    <a:pt x="479088" y="1674447"/>
                    <a:pt x="441745" y="1682712"/>
                    <a:pt x="404158" y="1678380"/>
                  </a:cubicBezTo>
                  <a:lnTo>
                    <a:pt x="354312" y="1662239"/>
                  </a:lnTo>
                  <a:lnTo>
                    <a:pt x="346279" y="1664360"/>
                  </a:lnTo>
                  <a:cubicBezTo>
                    <a:pt x="320675" y="1666627"/>
                    <a:pt x="300871" y="1656991"/>
                    <a:pt x="288597" y="1638109"/>
                  </a:cubicBezTo>
                  <a:lnTo>
                    <a:pt x="283354" y="1623520"/>
                  </a:lnTo>
                  <a:lnTo>
                    <a:pt x="257256" y="1621029"/>
                  </a:lnTo>
                  <a:cubicBezTo>
                    <a:pt x="237005" y="1616489"/>
                    <a:pt x="218284" y="1609554"/>
                    <a:pt x="202572" y="1600557"/>
                  </a:cubicBezTo>
                  <a:cubicBezTo>
                    <a:pt x="177754" y="1586340"/>
                    <a:pt x="163053" y="1568568"/>
                    <a:pt x="159151" y="1550427"/>
                  </a:cubicBezTo>
                  <a:lnTo>
                    <a:pt x="161269" y="1525788"/>
                  </a:lnTo>
                  <a:lnTo>
                    <a:pt x="150756" y="1504214"/>
                  </a:lnTo>
                  <a:lnTo>
                    <a:pt x="151198" y="1481903"/>
                  </a:lnTo>
                  <a:lnTo>
                    <a:pt x="140417" y="1475954"/>
                  </a:lnTo>
                  <a:cubicBezTo>
                    <a:pt x="125818" y="1463051"/>
                    <a:pt x="119531" y="1448000"/>
                    <a:pt x="122168" y="1433546"/>
                  </a:cubicBezTo>
                  <a:lnTo>
                    <a:pt x="128630" y="1420960"/>
                  </a:lnTo>
                  <a:lnTo>
                    <a:pt x="117365" y="1401037"/>
                  </a:lnTo>
                  <a:cubicBezTo>
                    <a:pt x="114856" y="1391818"/>
                    <a:pt x="114075" y="1380936"/>
                    <a:pt x="115137" y="1368832"/>
                  </a:cubicBezTo>
                  <a:lnTo>
                    <a:pt x="115972" y="1365100"/>
                  </a:lnTo>
                  <a:lnTo>
                    <a:pt x="107730" y="1352478"/>
                  </a:lnTo>
                  <a:cubicBezTo>
                    <a:pt x="105802" y="1342924"/>
                    <a:pt x="108577" y="1333603"/>
                    <a:pt x="115340" y="1325391"/>
                  </a:cubicBezTo>
                  <a:lnTo>
                    <a:pt x="131316" y="1315034"/>
                  </a:lnTo>
                  <a:lnTo>
                    <a:pt x="139655" y="1298852"/>
                  </a:lnTo>
                  <a:lnTo>
                    <a:pt x="118502" y="1280946"/>
                  </a:lnTo>
                  <a:lnTo>
                    <a:pt x="113100" y="1256376"/>
                  </a:lnTo>
                  <a:lnTo>
                    <a:pt x="92511" y="1207034"/>
                  </a:lnTo>
                  <a:cubicBezTo>
                    <a:pt x="89586" y="1195089"/>
                    <a:pt x="88458" y="1183905"/>
                    <a:pt x="89085" y="1173714"/>
                  </a:cubicBezTo>
                  <a:lnTo>
                    <a:pt x="94229" y="1153884"/>
                  </a:lnTo>
                  <a:lnTo>
                    <a:pt x="80064" y="1143105"/>
                  </a:lnTo>
                  <a:cubicBezTo>
                    <a:pt x="58993" y="1122877"/>
                    <a:pt x="40811" y="1100758"/>
                    <a:pt x="27055" y="1078228"/>
                  </a:cubicBezTo>
                  <a:cubicBezTo>
                    <a:pt x="-16395" y="1007043"/>
                    <a:pt x="-6702" y="947203"/>
                    <a:pt x="50308" y="934446"/>
                  </a:cubicBezTo>
                  <a:lnTo>
                    <a:pt x="50269" y="934382"/>
                  </a:lnTo>
                  <a:lnTo>
                    <a:pt x="14806" y="877990"/>
                  </a:lnTo>
                  <a:cubicBezTo>
                    <a:pt x="-6452" y="824781"/>
                    <a:pt x="14489" y="784753"/>
                    <a:pt x="72837" y="788844"/>
                  </a:cubicBezTo>
                  <a:lnTo>
                    <a:pt x="72161" y="787801"/>
                  </a:lnTo>
                  <a:lnTo>
                    <a:pt x="42478" y="741961"/>
                  </a:lnTo>
                  <a:cubicBezTo>
                    <a:pt x="36119" y="726762"/>
                    <a:pt x="33709" y="712441"/>
                    <a:pt x="35815" y="700349"/>
                  </a:cubicBezTo>
                  <a:cubicBezTo>
                    <a:pt x="38130" y="687036"/>
                    <a:pt x="45729" y="677396"/>
                    <a:pt x="57373" y="672006"/>
                  </a:cubicBezTo>
                  <a:lnTo>
                    <a:pt x="101875" y="669249"/>
                  </a:lnTo>
                  <a:lnTo>
                    <a:pt x="103203" y="669167"/>
                  </a:lnTo>
                  <a:cubicBezTo>
                    <a:pt x="79964" y="633277"/>
                    <a:pt x="75067" y="600406"/>
                    <a:pt x="88138" y="580180"/>
                  </a:cubicBezTo>
                  <a:cubicBezTo>
                    <a:pt x="92497" y="573436"/>
                    <a:pt x="98852" y="568099"/>
                    <a:pt x="107189" y="564524"/>
                  </a:cubicBezTo>
                  <a:cubicBezTo>
                    <a:pt x="119893" y="559073"/>
                    <a:pt x="136231" y="558158"/>
                    <a:pt x="154523" y="561479"/>
                  </a:cubicBezTo>
                  <a:lnTo>
                    <a:pt x="163807" y="564994"/>
                  </a:lnTo>
                  <a:lnTo>
                    <a:pt x="152781" y="536145"/>
                  </a:lnTo>
                  <a:cubicBezTo>
                    <a:pt x="150458" y="520426"/>
                    <a:pt x="150979" y="502912"/>
                    <a:pt x="154640" y="485622"/>
                  </a:cubicBezTo>
                  <a:lnTo>
                    <a:pt x="174710" y="440686"/>
                  </a:lnTo>
                  <a:lnTo>
                    <a:pt x="173238" y="433026"/>
                  </a:lnTo>
                  <a:cubicBezTo>
                    <a:pt x="173031" y="409007"/>
                    <a:pt x="184215" y="391439"/>
                    <a:pt x="204004" y="381697"/>
                  </a:cubicBezTo>
                  <a:lnTo>
                    <a:pt x="218954" y="378116"/>
                  </a:lnTo>
                  <a:lnTo>
                    <a:pt x="223526" y="354059"/>
                  </a:lnTo>
                  <a:cubicBezTo>
                    <a:pt x="229668" y="335623"/>
                    <a:pt x="238074" y="318824"/>
                    <a:pt x="248294" y="305006"/>
                  </a:cubicBezTo>
                  <a:lnTo>
                    <a:pt x="265204" y="288402"/>
                  </a:lnTo>
                  <a:lnTo>
                    <a:pt x="258719" y="261930"/>
                  </a:lnTo>
                  <a:cubicBezTo>
                    <a:pt x="258014" y="230574"/>
                    <a:pt x="280457" y="210480"/>
                    <a:pt x="324170" y="213833"/>
                  </a:cubicBezTo>
                  <a:lnTo>
                    <a:pt x="323485" y="212850"/>
                  </a:lnTo>
                  <a:lnTo>
                    <a:pt x="293362" y="169640"/>
                  </a:lnTo>
                  <a:cubicBezTo>
                    <a:pt x="286850" y="155351"/>
                    <a:pt x="284290" y="141928"/>
                    <a:pt x="286263" y="130639"/>
                  </a:cubicBezTo>
                  <a:cubicBezTo>
                    <a:pt x="288429" y="118210"/>
                    <a:pt x="295911" y="109276"/>
                    <a:pt x="307476" y="104363"/>
                  </a:cubicBezTo>
                  <a:lnTo>
                    <a:pt x="351865" y="102274"/>
                  </a:lnTo>
                  <a:lnTo>
                    <a:pt x="353190" y="102211"/>
                  </a:lnTo>
                  <a:cubicBezTo>
                    <a:pt x="329606" y="68381"/>
                    <a:pt x="324363" y="37577"/>
                    <a:pt x="337193" y="18800"/>
                  </a:cubicBezTo>
                  <a:cubicBezTo>
                    <a:pt x="341471" y="12540"/>
                    <a:pt x="347756" y="7617"/>
                    <a:pt x="356040" y="4366"/>
                  </a:cubicBezTo>
                  <a:cubicBezTo>
                    <a:pt x="381283" y="-5555"/>
                    <a:pt x="421228" y="1665"/>
                    <a:pt x="462455" y="23612"/>
                  </a:cubicBezTo>
                  <a:lnTo>
                    <a:pt x="462771" y="23542"/>
                  </a:lnTo>
                  <a:lnTo>
                    <a:pt x="508240" y="13444"/>
                  </a:lnTo>
                  <a:cubicBezTo>
                    <a:pt x="526959" y="14566"/>
                    <a:pt x="548562" y="20166"/>
                    <a:pt x="571332" y="30146"/>
                  </a:cubicBezTo>
                  <a:cubicBezTo>
                    <a:pt x="604391" y="44626"/>
                    <a:pt x="637163" y="67154"/>
                    <a:pt x="663458" y="93491"/>
                  </a:cubicBezTo>
                  <a:cubicBezTo>
                    <a:pt x="711836" y="102895"/>
                    <a:pt x="767064" y="131317"/>
                    <a:pt x="813400" y="170642"/>
                  </a:cubicBezTo>
                  <a:cubicBezTo>
                    <a:pt x="828798" y="183711"/>
                    <a:pt x="842559" y="197419"/>
                    <a:pt x="854421" y="211306"/>
                  </a:cubicBezTo>
                  <a:lnTo>
                    <a:pt x="862943" y="223313"/>
                  </a:lnTo>
                  <a:lnTo>
                    <a:pt x="871558" y="223588"/>
                  </a:lnTo>
                  <a:cubicBezTo>
                    <a:pt x="895353" y="230732"/>
                    <a:pt x="914463" y="256244"/>
                    <a:pt x="922553" y="294191"/>
                  </a:cubicBezTo>
                  <a:cubicBezTo>
                    <a:pt x="948399" y="275479"/>
                    <a:pt x="974605" y="274900"/>
                    <a:pt x="995972" y="289019"/>
                  </a:cubicBezTo>
                  <a:lnTo>
                    <a:pt x="1016916" y="312983"/>
                  </a:lnTo>
                  <a:lnTo>
                    <a:pt x="1031561" y="310215"/>
                  </a:lnTo>
                  <a:cubicBezTo>
                    <a:pt x="1050137" y="310984"/>
                    <a:pt x="1071237" y="315425"/>
                    <a:pt x="1093160" y="323469"/>
                  </a:cubicBezTo>
                  <a:lnTo>
                    <a:pt x="1093465" y="323356"/>
                  </a:lnTo>
                  <a:lnTo>
                    <a:pt x="1137120" y="307120"/>
                  </a:lnTo>
                  <a:cubicBezTo>
                    <a:pt x="1155816" y="305666"/>
                    <a:pt x="1177982" y="308251"/>
                    <a:pt x="1201906" y="315015"/>
                  </a:cubicBezTo>
                  <a:cubicBezTo>
                    <a:pt x="1236638" y="324827"/>
                    <a:pt x="1272188" y="342649"/>
                    <a:pt x="1301846" y="365133"/>
                  </a:cubicBezTo>
                  <a:cubicBezTo>
                    <a:pt x="1351056" y="367816"/>
                    <a:pt x="1409659" y="388398"/>
                    <a:pt x="1460949" y="421000"/>
                  </a:cubicBezTo>
                  <a:cubicBezTo>
                    <a:pt x="1477993" y="431834"/>
                    <a:pt x="1493503" y="443526"/>
                    <a:pt x="1507157" y="455656"/>
                  </a:cubicBezTo>
                  <a:lnTo>
                    <a:pt x="1517245" y="466382"/>
                  </a:lnTo>
                  <a:lnTo>
                    <a:pt x="1525817" y="465473"/>
                  </a:lnTo>
                  <a:cubicBezTo>
                    <a:pt x="1550366" y="469287"/>
                    <a:pt x="1572793" y="491939"/>
                    <a:pt x="1586009" y="528418"/>
                  </a:cubicBezTo>
                  <a:cubicBezTo>
                    <a:pt x="1609045" y="506340"/>
                    <a:pt x="1634925" y="502174"/>
                    <a:pt x="1658025" y="513230"/>
                  </a:cubicBezTo>
                  <a:cubicBezTo>
                    <a:pt x="1681125" y="524286"/>
                    <a:pt x="1701444" y="550564"/>
                    <a:pt x="1713360" y="589375"/>
                  </a:cubicBezTo>
                  <a:cubicBezTo>
                    <a:pt x="1739037" y="585146"/>
                    <a:pt x="1762259" y="612649"/>
                    <a:pt x="1768276" y="654425"/>
                  </a:cubicBezTo>
                  <a:cubicBezTo>
                    <a:pt x="1772635" y="684652"/>
                    <a:pt x="1767119" y="716945"/>
                    <a:pt x="1753756" y="739392"/>
                  </a:cubicBezTo>
                  <a:cubicBezTo>
                    <a:pt x="1771297" y="757897"/>
                    <a:pt x="1780377" y="792622"/>
                    <a:pt x="1776871" y="827784"/>
                  </a:cubicBezTo>
                  <a:lnTo>
                    <a:pt x="1761828" y="874586"/>
                  </a:lnTo>
                  <a:lnTo>
                    <a:pt x="1764125" y="882049"/>
                  </a:lnTo>
                  <a:cubicBezTo>
                    <a:pt x="1766953" y="905914"/>
                    <a:pt x="1757754" y="924563"/>
                    <a:pt x="1739147" y="936335"/>
                  </a:cubicBezTo>
                  <a:lnTo>
                    <a:pt x="1724678" y="941471"/>
                  </a:lnTo>
                  <a:lnTo>
                    <a:pt x="1722760" y="965877"/>
                  </a:lnTo>
                  <a:cubicBezTo>
                    <a:pt x="1718665" y="984857"/>
                    <a:pt x="1712144" y="1002450"/>
                    <a:pt x="1703492" y="1017268"/>
                  </a:cubicBezTo>
                  <a:lnTo>
                    <a:pt x="1702955" y="1017924"/>
                  </a:lnTo>
                  <a:lnTo>
                    <a:pt x="1710824" y="1036203"/>
                  </a:lnTo>
                  <a:cubicBezTo>
                    <a:pt x="1716691" y="1066992"/>
                    <a:pt x="1697870" y="1090588"/>
                    <a:pt x="1654204" y="1094659"/>
                  </a:cubicBezTo>
                  <a:lnTo>
                    <a:pt x="1655042" y="1095513"/>
                  </a:lnTo>
                  <a:lnTo>
                    <a:pt x="1691878" y="1133022"/>
                  </a:lnTo>
                  <a:cubicBezTo>
                    <a:pt x="1700656" y="1146007"/>
                    <a:pt x="1705394" y="1158806"/>
                    <a:pt x="1705311" y="1170269"/>
                  </a:cubicBezTo>
                  <a:cubicBezTo>
                    <a:pt x="1705224" y="1182886"/>
                    <a:pt x="1699319" y="1192954"/>
                    <a:pt x="1688724" y="1199748"/>
                  </a:cubicBezTo>
                  <a:lnTo>
                    <a:pt x="1645290" y="1209298"/>
                  </a:lnTo>
                  <a:lnTo>
                    <a:pt x="1643993" y="1209584"/>
                  </a:lnTo>
                  <a:cubicBezTo>
                    <a:pt x="1672832" y="1238951"/>
                    <a:pt x="1683083" y="1268431"/>
                    <a:pt x="1673526" y="1289105"/>
                  </a:cubicBezTo>
                  <a:cubicBezTo>
                    <a:pt x="1670340" y="1295998"/>
                    <a:pt x="1664953" y="1301911"/>
                    <a:pt x="1657320" y="1306514"/>
                  </a:cubicBezTo>
                  <a:cubicBezTo>
                    <a:pt x="1645690" y="1313533"/>
                    <a:pt x="1629728" y="1316948"/>
                    <a:pt x="1611139" y="1316775"/>
                  </a:cubicBezTo>
                  <a:lnTo>
                    <a:pt x="1597187" y="1314235"/>
                  </a:lnTo>
                  <a:lnTo>
                    <a:pt x="1583256" y="1356483"/>
                  </a:lnTo>
                  <a:cubicBezTo>
                    <a:pt x="1600760" y="1376263"/>
                    <a:pt x="1609772" y="1413433"/>
                    <a:pt x="1606195" y="1451099"/>
                  </a:cubicBezTo>
                  <a:lnTo>
                    <a:pt x="1591058" y="1501259"/>
                  </a:lnTo>
                  <a:lnTo>
                    <a:pt x="1593340" y="1509248"/>
                  </a:lnTo>
                  <a:cubicBezTo>
                    <a:pt x="1596120" y="1534801"/>
                    <a:pt x="1586883" y="1554795"/>
                    <a:pt x="1568252" y="1567446"/>
                  </a:cubicBezTo>
                  <a:lnTo>
                    <a:pt x="1553770" y="1572980"/>
                  </a:lnTo>
                  <a:lnTo>
                    <a:pt x="1551803" y="1599123"/>
                  </a:lnTo>
                  <a:cubicBezTo>
                    <a:pt x="1547671" y="1619460"/>
                    <a:pt x="1541113" y="1638317"/>
                    <a:pt x="1532433" y="1654207"/>
                  </a:cubicBezTo>
                  <a:cubicBezTo>
                    <a:pt x="1518718" y="1679305"/>
                    <a:pt x="1501244" y="1694360"/>
                    <a:pt x="1483185" y="1698625"/>
                  </a:cubicBezTo>
                  <a:lnTo>
                    <a:pt x="1458508" y="1697002"/>
                  </a:lnTo>
                  <a:lnTo>
                    <a:pt x="1437149" y="1707946"/>
                  </a:lnTo>
                  <a:lnTo>
                    <a:pt x="1414835" y="1707951"/>
                  </a:lnTo>
                  <a:lnTo>
                    <a:pt x="1409103" y="1718850"/>
                  </a:lnTo>
                  <a:cubicBezTo>
                    <a:pt x="1396495" y="1733705"/>
                    <a:pt x="1381573" y="1740293"/>
                    <a:pt x="1367070" y="1737946"/>
                  </a:cubicBezTo>
                  <a:lnTo>
                    <a:pt x="1354357" y="1731738"/>
                  </a:lnTo>
                  <a:lnTo>
                    <a:pt x="1342373" y="1738835"/>
                  </a:lnTo>
                  <a:lnTo>
                    <a:pt x="1340798" y="1749021"/>
                  </a:lnTo>
                  <a:cubicBezTo>
                    <a:pt x="1329281" y="1771895"/>
                    <a:pt x="1302601" y="1791683"/>
                    <a:pt x="1263558" y="1802817"/>
                  </a:cubicBezTo>
                  <a:cubicBezTo>
                    <a:pt x="1267271" y="1828574"/>
                    <a:pt x="1239308" y="1851239"/>
                    <a:pt x="1197419" y="1856417"/>
                  </a:cubicBezTo>
                  <a:cubicBezTo>
                    <a:pt x="1167111" y="1860168"/>
                    <a:pt x="1134935" y="1854005"/>
                    <a:pt x="1112761" y="1840194"/>
                  </a:cubicBezTo>
                  <a:cubicBezTo>
                    <a:pt x="1093907" y="1857360"/>
                    <a:pt x="1059007" y="1865741"/>
                    <a:pt x="1023923" y="1861531"/>
                  </a:cubicBezTo>
                  <a:lnTo>
                    <a:pt x="977432" y="1845551"/>
                  </a:lnTo>
                  <a:lnTo>
                    <a:pt x="969925" y="1847698"/>
                  </a:lnTo>
                  <a:cubicBezTo>
                    <a:pt x="946008" y="1850047"/>
                    <a:pt x="927547" y="1840475"/>
                    <a:pt x="916150" y="1821636"/>
                  </a:cubicBezTo>
                  <a:lnTo>
                    <a:pt x="911306" y="1807066"/>
                  </a:lnTo>
                  <a:lnTo>
                    <a:pt x="886943" y="1804659"/>
                  </a:lnTo>
                  <a:cubicBezTo>
                    <a:pt x="868049" y="1800184"/>
                    <a:pt x="850591" y="1793311"/>
                    <a:pt x="835950" y="1784364"/>
                  </a:cubicBezTo>
                  <a:lnTo>
                    <a:pt x="835304" y="1783813"/>
                  </a:lnTo>
                  <a:lnTo>
                    <a:pt x="816871" y="1791315"/>
                  </a:lnTo>
                  <a:cubicBezTo>
                    <a:pt x="785971" y="1796562"/>
                    <a:pt x="762756" y="1777271"/>
                    <a:pt x="759563" y="1733533"/>
                  </a:cubicBezTo>
                  <a:lnTo>
                    <a:pt x="758693" y="1734353"/>
                  </a:lnTo>
                  <a:lnTo>
                    <a:pt x="720451" y="1770429"/>
                  </a:lnTo>
                  <a:cubicBezTo>
                    <a:pt x="707294" y="1778945"/>
                    <a:pt x="694401" y="1783425"/>
                    <a:pt x="682943" y="1783112"/>
                  </a:cubicBezTo>
                  <a:cubicBezTo>
                    <a:pt x="670330" y="1782772"/>
                    <a:pt x="660382" y="1776666"/>
                    <a:pt x="653802" y="1765937"/>
                  </a:cubicBezTo>
                  <a:lnTo>
                    <a:pt x="645126" y="1722319"/>
                  </a:lnTo>
                  <a:lnTo>
                    <a:pt x="644866" y="1721017"/>
                  </a:lnTo>
                  <a:cubicBezTo>
                    <a:pt x="614926" y="1749261"/>
                    <a:pt x="585246" y="1758918"/>
                    <a:pt x="564769" y="1748948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0240C50C-22D6-E6C5-B18D-05E10BD98D87}"/>
                </a:ext>
              </a:extLst>
            </p:cNvPr>
            <p:cNvSpPr/>
            <p:nvPr/>
          </p:nvSpPr>
          <p:spPr>
            <a:xfrm rot="4050661">
              <a:off x="2223731" y="6077472"/>
              <a:ext cx="479092" cy="73967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E0E6F71-2549-A653-8851-C2C68062C8DD}"/>
                </a:ext>
              </a:extLst>
            </p:cNvPr>
            <p:cNvSpPr/>
            <p:nvPr/>
          </p:nvSpPr>
          <p:spPr>
            <a:xfrm rot="4050661">
              <a:off x="1515381" y="6086848"/>
              <a:ext cx="488780" cy="72060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F9F14C42-453B-91EF-894D-18001D87B667}"/>
                </a:ext>
              </a:extLst>
            </p:cNvPr>
            <p:cNvSpPr/>
            <p:nvPr/>
          </p:nvSpPr>
          <p:spPr>
            <a:xfrm rot="19831309">
              <a:off x="2852786" y="3665258"/>
              <a:ext cx="398272" cy="84937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8575173B-A4B5-D59A-F502-2BD894105382}"/>
                </a:ext>
              </a:extLst>
            </p:cNvPr>
            <p:cNvSpPr/>
            <p:nvPr/>
          </p:nvSpPr>
          <p:spPr>
            <a:xfrm rot="1631163">
              <a:off x="1071195" y="3642373"/>
              <a:ext cx="412756" cy="8099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A9DAAE14-D0C4-9342-3EBE-AE98AE428863}"/>
                </a:ext>
              </a:extLst>
            </p:cNvPr>
            <p:cNvSpPr/>
            <p:nvPr/>
          </p:nvSpPr>
          <p:spPr>
            <a:xfrm rot="20029742">
              <a:off x="2248248" y="2612242"/>
              <a:ext cx="802209" cy="1761019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rapezoid 78">
              <a:extLst>
                <a:ext uri="{FF2B5EF4-FFF2-40B4-BE49-F238E27FC236}">
                  <a16:creationId xmlns:a16="http://schemas.microsoft.com/office/drawing/2014/main" id="{6EA1A431-CBFE-2574-45A9-C5C854874F81}"/>
                </a:ext>
              </a:extLst>
            </p:cNvPr>
            <p:cNvSpPr/>
            <p:nvPr/>
          </p:nvSpPr>
          <p:spPr>
            <a:xfrm rot="1905609">
              <a:off x="1240654" y="2536910"/>
              <a:ext cx="802209" cy="1737076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4137820C-B561-2860-0A45-2ACC5AE93B3A}"/>
                </a:ext>
              </a:extLst>
            </p:cNvPr>
            <p:cNvSpPr/>
            <p:nvPr/>
          </p:nvSpPr>
          <p:spPr>
            <a:xfrm>
              <a:off x="1555880" y="2516233"/>
              <a:ext cx="1210132" cy="1946017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E1819C1A-AF05-DE7D-1BA0-1D7509C7A6C0}"/>
                </a:ext>
              </a:extLst>
            </p:cNvPr>
            <p:cNvSpPr/>
            <p:nvPr/>
          </p:nvSpPr>
          <p:spPr>
            <a:xfrm>
              <a:off x="1909090" y="2350994"/>
              <a:ext cx="515352" cy="550215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C96C7478-0251-E744-5A01-236A4B071C6B}"/>
                </a:ext>
              </a:extLst>
            </p:cNvPr>
            <p:cNvGrpSpPr/>
            <p:nvPr/>
          </p:nvGrpSpPr>
          <p:grpSpPr>
            <a:xfrm>
              <a:off x="1324396" y="4336304"/>
              <a:ext cx="1694665" cy="2032119"/>
              <a:chOff x="778397" y="4180297"/>
              <a:chExt cx="1465792" cy="1757671"/>
            </a:xfrm>
          </p:grpSpPr>
          <p:sp>
            <p:nvSpPr>
              <p:cNvPr id="153" name="Trapezoid 152">
                <a:extLst>
                  <a:ext uri="{FF2B5EF4-FFF2-40B4-BE49-F238E27FC236}">
                    <a16:creationId xmlns:a16="http://schemas.microsoft.com/office/drawing/2014/main" id="{5D9866E9-1C4E-B986-2408-0637023B6DA5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DB2D5755-401E-E202-D56D-AA73E156E058}"/>
                  </a:ext>
                </a:extLst>
              </p:cNvPr>
              <p:cNvCxnSpPr>
                <a:stCxn id="153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D23601AF-D523-A06A-FCDA-A0659936F62D}"/>
                </a:ext>
              </a:extLst>
            </p:cNvPr>
            <p:cNvSpPr/>
            <p:nvPr/>
          </p:nvSpPr>
          <p:spPr>
            <a:xfrm>
              <a:off x="1476466" y="4294796"/>
              <a:ext cx="1332409" cy="184338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FB4ABF7B-CA14-0C6F-F188-48AF39727986}"/>
                </a:ext>
              </a:extLst>
            </p:cNvPr>
            <p:cNvGrpSpPr/>
            <p:nvPr/>
          </p:nvGrpSpPr>
          <p:grpSpPr>
            <a:xfrm>
              <a:off x="1591079" y="2777141"/>
              <a:ext cx="1143296" cy="1792614"/>
              <a:chOff x="533399" y="3360771"/>
              <a:chExt cx="1763329" cy="2372369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9F729B6-590E-9FCA-F471-F09D48CCF53F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8D238ABD-02EB-9156-7E4D-91C67BE907B2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7318FBCC-2FD4-8AF9-DBEF-6013CF50C7BC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150" name="Oval 149">
                  <a:extLst>
                    <a:ext uri="{FF2B5EF4-FFF2-40B4-BE49-F238E27FC236}">
                      <a16:creationId xmlns:a16="http://schemas.microsoft.com/office/drawing/2014/main" id="{597AC6B1-09EA-D537-C268-22ABD9945B0C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>
                  <a:extLst>
                    <a:ext uri="{FF2B5EF4-FFF2-40B4-BE49-F238E27FC236}">
                      <a16:creationId xmlns:a16="http://schemas.microsoft.com/office/drawing/2014/main" id="{F3795AD9-202D-FBEF-BA27-ABF923A1AADC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>
                  <a:extLst>
                    <a:ext uri="{FF2B5EF4-FFF2-40B4-BE49-F238E27FC236}">
                      <a16:creationId xmlns:a16="http://schemas.microsoft.com/office/drawing/2014/main" id="{DE01DD3F-E9FA-1882-1E19-D55EA14F0F74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8" name="Rectangle: Rounded Corners 147">
                <a:extLst>
                  <a:ext uri="{FF2B5EF4-FFF2-40B4-BE49-F238E27FC236}">
                    <a16:creationId xmlns:a16="http://schemas.microsoft.com/office/drawing/2014/main" id="{3F4E0E34-005A-CC57-7B97-B8ECDBD3EFE2}"/>
                  </a:ext>
                </a:extLst>
              </p:cNvPr>
              <p:cNvSpPr/>
              <p:nvPr/>
            </p:nvSpPr>
            <p:spPr>
              <a:xfrm>
                <a:off x="533399" y="4910363"/>
                <a:ext cx="304801" cy="118837"/>
              </a:xfrm>
              <a:prstGeom prst="round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Rectangle: Rounded Corners 148">
                <a:extLst>
                  <a:ext uri="{FF2B5EF4-FFF2-40B4-BE49-F238E27FC236}">
                    <a16:creationId xmlns:a16="http://schemas.microsoft.com/office/drawing/2014/main" id="{3ABE6559-EE44-997D-7B54-E735C1F873E1}"/>
                  </a:ext>
                </a:extLst>
              </p:cNvPr>
              <p:cNvSpPr/>
              <p:nvPr/>
            </p:nvSpPr>
            <p:spPr>
              <a:xfrm>
                <a:off x="1983048" y="4910363"/>
                <a:ext cx="304801" cy="118837"/>
              </a:xfrm>
              <a:prstGeom prst="round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5" name="Oval 66">
              <a:extLst>
                <a:ext uri="{FF2B5EF4-FFF2-40B4-BE49-F238E27FC236}">
                  <a16:creationId xmlns:a16="http://schemas.microsoft.com/office/drawing/2014/main" id="{D153D87B-B4E0-7BDF-C239-AAD33C204A8B}"/>
                </a:ext>
              </a:extLst>
            </p:cNvPr>
            <p:cNvSpPr/>
            <p:nvPr/>
          </p:nvSpPr>
          <p:spPr>
            <a:xfrm>
              <a:off x="1430479" y="1104794"/>
              <a:ext cx="1431623" cy="1684084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79ECE459-38E9-2EF6-F7AA-3CB6F2D3F4DC}"/>
                </a:ext>
              </a:extLst>
            </p:cNvPr>
            <p:cNvGrpSpPr/>
            <p:nvPr/>
          </p:nvGrpSpPr>
          <p:grpSpPr>
            <a:xfrm>
              <a:off x="1723892" y="2749883"/>
              <a:ext cx="873462" cy="165948"/>
              <a:chOff x="4072924" y="2778013"/>
              <a:chExt cx="2274484" cy="432126"/>
            </a:xfrm>
          </p:grpSpPr>
          <p:sp>
            <p:nvSpPr>
              <p:cNvPr id="87" name="Flowchart: Manual Input 86">
                <a:extLst>
                  <a:ext uri="{FF2B5EF4-FFF2-40B4-BE49-F238E27FC236}">
                    <a16:creationId xmlns:a16="http://schemas.microsoft.com/office/drawing/2014/main" id="{A6989FB3-E3EA-DF31-102F-8C7369CA4E5B}"/>
                  </a:ext>
                </a:extLst>
              </p:cNvPr>
              <p:cNvSpPr/>
              <p:nvPr/>
            </p:nvSpPr>
            <p:spPr>
              <a:xfrm rot="2450276">
                <a:off x="4072924" y="2778013"/>
                <a:ext cx="1133980" cy="432126"/>
              </a:xfrm>
              <a:prstGeom prst="flowChartManualInpu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Flowchart: Manual Input 143">
                <a:extLst>
                  <a:ext uri="{FF2B5EF4-FFF2-40B4-BE49-F238E27FC236}">
                    <a16:creationId xmlns:a16="http://schemas.microsoft.com/office/drawing/2014/main" id="{A58D8125-175D-1E5B-95B7-A377C18EDC1E}"/>
                  </a:ext>
                </a:extLst>
              </p:cNvPr>
              <p:cNvSpPr/>
              <p:nvPr/>
            </p:nvSpPr>
            <p:spPr>
              <a:xfrm rot="19149724" flipH="1">
                <a:off x="5213428" y="2778013"/>
                <a:ext cx="1133980" cy="432126"/>
              </a:xfrm>
              <a:prstGeom prst="flowChartManualInpu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27609EEC-5C66-498D-A7AE-78B9D16F26F4}"/>
              </a:ext>
            </a:extLst>
          </p:cNvPr>
          <p:cNvGrpSpPr/>
          <p:nvPr/>
        </p:nvGrpSpPr>
        <p:grpSpPr>
          <a:xfrm>
            <a:off x="8314560" y="2317169"/>
            <a:ext cx="1301501" cy="2767717"/>
            <a:chOff x="6410389" y="2057400"/>
            <a:chExt cx="2039174" cy="4336423"/>
          </a:xfrm>
        </p:grpSpPr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3E8206C2-C63A-D005-737B-70056E3E92A9}"/>
                </a:ext>
              </a:extLst>
            </p:cNvPr>
            <p:cNvSpPr/>
            <p:nvPr/>
          </p:nvSpPr>
          <p:spPr>
            <a:xfrm rot="3211573">
              <a:off x="7344368" y="5942086"/>
              <a:ext cx="552357" cy="35111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5FC4580F-38CB-FA40-134D-605E218DEE84}"/>
                </a:ext>
              </a:extLst>
            </p:cNvPr>
            <p:cNvSpPr/>
            <p:nvPr/>
          </p:nvSpPr>
          <p:spPr>
            <a:xfrm rot="18597934">
              <a:off x="6741371" y="5940077"/>
              <a:ext cx="552357" cy="35111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Trapezoid 204">
              <a:extLst>
                <a:ext uri="{FF2B5EF4-FFF2-40B4-BE49-F238E27FC236}">
                  <a16:creationId xmlns:a16="http://schemas.microsoft.com/office/drawing/2014/main" id="{8A8300C2-49FF-1D4C-8115-6CE01F807AD3}"/>
                </a:ext>
              </a:extLst>
            </p:cNvPr>
            <p:cNvSpPr/>
            <p:nvPr/>
          </p:nvSpPr>
          <p:spPr>
            <a:xfrm>
              <a:off x="6553200" y="4343400"/>
              <a:ext cx="1600200" cy="1752600"/>
            </a:xfrm>
            <a:prstGeom prst="trapezoid">
              <a:avLst>
                <a:gd name="adj" fmla="val 35275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6" name="Group 66">
              <a:extLst>
                <a:ext uri="{FF2B5EF4-FFF2-40B4-BE49-F238E27FC236}">
                  <a16:creationId xmlns:a16="http://schemas.microsoft.com/office/drawing/2014/main" id="{37ACB402-A377-F5CD-ED18-5A8CEC0E13FE}"/>
                </a:ext>
              </a:extLst>
            </p:cNvPr>
            <p:cNvGrpSpPr/>
            <p:nvPr/>
          </p:nvGrpSpPr>
          <p:grpSpPr>
            <a:xfrm>
              <a:off x="6410389" y="2057400"/>
              <a:ext cx="2039174" cy="3352800"/>
              <a:chOff x="1112350" y="1811767"/>
              <a:chExt cx="1251041" cy="2618106"/>
            </a:xfrm>
          </p:grpSpPr>
          <p:sp>
            <p:nvSpPr>
              <p:cNvPr id="207" name="Cloud 206">
                <a:extLst>
                  <a:ext uri="{FF2B5EF4-FFF2-40B4-BE49-F238E27FC236}">
                    <a16:creationId xmlns:a16="http://schemas.microsoft.com/office/drawing/2014/main" id="{362433B5-0196-6CCE-45F1-8F5C251BD05D}"/>
                  </a:ext>
                </a:extLst>
              </p:cNvPr>
              <p:cNvSpPr/>
              <p:nvPr/>
            </p:nvSpPr>
            <p:spPr>
              <a:xfrm>
                <a:off x="1232877" y="1915758"/>
                <a:ext cx="937846" cy="1559859"/>
              </a:xfrm>
              <a:prstGeom prst="cloud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94426DB3-6D38-B2DD-E787-AEBFBE436FEC}"/>
                  </a:ext>
                </a:extLst>
              </p:cNvPr>
              <p:cNvSpPr/>
              <p:nvPr/>
            </p:nvSpPr>
            <p:spPr>
              <a:xfrm rot="18542915">
                <a:off x="1002062" y="3706026"/>
                <a:ext cx="415962" cy="19538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>
                <a:extLst>
                  <a:ext uri="{FF2B5EF4-FFF2-40B4-BE49-F238E27FC236}">
                    <a16:creationId xmlns:a16="http://schemas.microsoft.com/office/drawing/2014/main" id="{AF1F8382-C773-7012-6140-1375D915D604}"/>
                  </a:ext>
                </a:extLst>
              </p:cNvPr>
              <p:cNvSpPr/>
              <p:nvPr/>
            </p:nvSpPr>
            <p:spPr>
              <a:xfrm rot="2387893">
                <a:off x="2050776" y="3702534"/>
                <a:ext cx="312615" cy="25997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Trapezoid 209">
                <a:extLst>
                  <a:ext uri="{FF2B5EF4-FFF2-40B4-BE49-F238E27FC236}">
                    <a16:creationId xmlns:a16="http://schemas.microsoft.com/office/drawing/2014/main" id="{DA3876AB-98AC-D78F-CF96-1C3C3A369DE9}"/>
                  </a:ext>
                </a:extLst>
              </p:cNvPr>
              <p:cNvSpPr/>
              <p:nvPr/>
            </p:nvSpPr>
            <p:spPr>
              <a:xfrm rot="1902214">
                <a:off x="1178408" y="2964258"/>
                <a:ext cx="390769" cy="926272"/>
              </a:xfrm>
              <a:prstGeom prst="trapezoid">
                <a:avLst>
                  <a:gd name="adj" fmla="val 28868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Trapezoid 210">
                <a:extLst>
                  <a:ext uri="{FF2B5EF4-FFF2-40B4-BE49-F238E27FC236}">
                    <a16:creationId xmlns:a16="http://schemas.microsoft.com/office/drawing/2014/main" id="{CB9FC598-2C27-2347-A64D-75018B44B4AF}"/>
                  </a:ext>
                </a:extLst>
              </p:cNvPr>
              <p:cNvSpPr/>
              <p:nvPr/>
            </p:nvSpPr>
            <p:spPr>
              <a:xfrm rot="19876077">
                <a:off x="1840260" y="2939468"/>
                <a:ext cx="390769" cy="970077"/>
              </a:xfrm>
              <a:prstGeom prst="trapezoid">
                <a:avLst>
                  <a:gd name="adj" fmla="val 3527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Trapezoid 211">
                <a:extLst>
                  <a:ext uri="{FF2B5EF4-FFF2-40B4-BE49-F238E27FC236}">
                    <a16:creationId xmlns:a16="http://schemas.microsoft.com/office/drawing/2014/main" id="{6D96C721-3E86-A8A6-E6C1-85EA9AF36EB0}"/>
                  </a:ext>
                </a:extLst>
              </p:cNvPr>
              <p:cNvSpPr/>
              <p:nvPr/>
            </p:nvSpPr>
            <p:spPr>
              <a:xfrm>
                <a:off x="1311031" y="3631602"/>
                <a:ext cx="742462" cy="729858"/>
              </a:xfrm>
              <a:prstGeom prst="trapezoid">
                <a:avLst>
                  <a:gd name="adj" fmla="val 3527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ounded Rectangle 37">
                <a:extLst>
                  <a:ext uri="{FF2B5EF4-FFF2-40B4-BE49-F238E27FC236}">
                    <a16:creationId xmlns:a16="http://schemas.microsoft.com/office/drawing/2014/main" id="{ABCB4452-CE00-8977-B457-233F4BE7647A}"/>
                  </a:ext>
                </a:extLst>
              </p:cNvPr>
              <p:cNvSpPr/>
              <p:nvPr/>
            </p:nvSpPr>
            <p:spPr>
              <a:xfrm>
                <a:off x="1428262" y="2955664"/>
                <a:ext cx="547077" cy="987911"/>
              </a:xfrm>
              <a:prstGeom prst="roundRect">
                <a:avLst>
                  <a:gd name="adj" fmla="val 24230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ounded Rectangle 38">
                <a:extLst>
                  <a:ext uri="{FF2B5EF4-FFF2-40B4-BE49-F238E27FC236}">
                    <a16:creationId xmlns:a16="http://schemas.microsoft.com/office/drawing/2014/main" id="{D6C16F0C-C332-34AD-FBE4-E9B13B2B3464}"/>
                  </a:ext>
                </a:extLst>
              </p:cNvPr>
              <p:cNvSpPr/>
              <p:nvPr/>
            </p:nvSpPr>
            <p:spPr>
              <a:xfrm>
                <a:off x="1428262" y="3787588"/>
                <a:ext cx="547077" cy="155986"/>
              </a:xfrm>
              <a:prstGeom prst="roundRect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ounded Rectangle 39">
                <a:extLst>
                  <a:ext uri="{FF2B5EF4-FFF2-40B4-BE49-F238E27FC236}">
                    <a16:creationId xmlns:a16="http://schemas.microsoft.com/office/drawing/2014/main" id="{1F20764F-7655-E904-D774-F75E312F109D}"/>
                  </a:ext>
                </a:extLst>
              </p:cNvPr>
              <p:cNvSpPr/>
              <p:nvPr/>
            </p:nvSpPr>
            <p:spPr>
              <a:xfrm rot="3629068">
                <a:off x="1501144" y="4067621"/>
                <a:ext cx="635774" cy="88730"/>
              </a:xfrm>
              <a:prstGeom prst="roundRect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ounded Rectangle 40">
                <a:extLst>
                  <a:ext uri="{FF2B5EF4-FFF2-40B4-BE49-F238E27FC236}">
                    <a16:creationId xmlns:a16="http://schemas.microsoft.com/office/drawing/2014/main" id="{58B21E1A-D61A-5D48-BDA4-5F4D559E9EF5}"/>
                  </a:ext>
                </a:extLst>
              </p:cNvPr>
              <p:cNvSpPr/>
              <p:nvPr/>
            </p:nvSpPr>
            <p:spPr>
              <a:xfrm rot="4838901">
                <a:off x="1427432" y="4066478"/>
                <a:ext cx="635774" cy="88730"/>
              </a:xfrm>
              <a:prstGeom prst="roundRect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ounded Rectangle 41">
                <a:extLst>
                  <a:ext uri="{FF2B5EF4-FFF2-40B4-BE49-F238E27FC236}">
                    <a16:creationId xmlns:a16="http://schemas.microsoft.com/office/drawing/2014/main" id="{B615C9E5-79DD-9710-399C-86EFA90D3F3C}"/>
                  </a:ext>
                </a:extLst>
              </p:cNvPr>
              <p:cNvSpPr/>
              <p:nvPr/>
            </p:nvSpPr>
            <p:spPr>
              <a:xfrm rot="2634266">
                <a:off x="1650294" y="3776922"/>
                <a:ext cx="125363" cy="156437"/>
              </a:xfrm>
              <a:prstGeom prst="roundRect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Isosceles Triangle 217">
                <a:extLst>
                  <a:ext uri="{FF2B5EF4-FFF2-40B4-BE49-F238E27FC236}">
                    <a16:creationId xmlns:a16="http://schemas.microsoft.com/office/drawing/2014/main" id="{61014400-DAAD-CCA6-B03C-1B603542B02F}"/>
                  </a:ext>
                </a:extLst>
              </p:cNvPr>
              <p:cNvSpPr/>
              <p:nvPr/>
            </p:nvSpPr>
            <p:spPr>
              <a:xfrm rot="10800000">
                <a:off x="1584569" y="2955664"/>
                <a:ext cx="273538" cy="311972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7811466F-6979-BF8F-2306-57EDC97857CD}"/>
                  </a:ext>
                </a:extLst>
              </p:cNvPr>
              <p:cNvSpPr/>
              <p:nvPr/>
            </p:nvSpPr>
            <p:spPr>
              <a:xfrm>
                <a:off x="1467338" y="2175734"/>
                <a:ext cx="508000" cy="83192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Cloud 219">
                <a:extLst>
                  <a:ext uri="{FF2B5EF4-FFF2-40B4-BE49-F238E27FC236}">
                    <a16:creationId xmlns:a16="http://schemas.microsoft.com/office/drawing/2014/main" id="{42BC23F9-001E-0482-8E1F-6746F9C877B8}"/>
                  </a:ext>
                </a:extLst>
              </p:cNvPr>
              <p:cNvSpPr/>
              <p:nvPr/>
            </p:nvSpPr>
            <p:spPr>
              <a:xfrm>
                <a:off x="1311031" y="1811767"/>
                <a:ext cx="742462" cy="571948"/>
              </a:xfrm>
              <a:prstGeom prst="cloud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3668C89-DC47-CFBA-304D-D95B3FD5C646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A11D01B-693D-E6A3-3355-340A753AE479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6D1551B-AC47-82E9-E37D-BF05A421D1F3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2E0DFDA-BD98-A528-FEF8-759A791915D8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6B97D7F-EE94-E72C-4E00-732AABC2B4BC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4D20C5D-9282-69FD-0CDF-981A75D9E9E0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E</a:t>
              </a: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8C2CB89D-D67E-FF1E-CA64-C5A07B051746}"/>
              </a:ext>
            </a:extLst>
          </p:cNvPr>
          <p:cNvSpPr txBox="1"/>
          <p:nvPr/>
        </p:nvSpPr>
        <p:spPr>
          <a:xfrm>
            <a:off x="1605810" y="44426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Ruggles Eames</a:t>
            </a:r>
          </a:p>
          <a:p>
            <a:r>
              <a:rPr lang="en-US" sz="1100" dirty="0"/>
              <a:t>D&amp;C  75:35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AAEAE99-1A63-2FD7-2A6F-CBB41B0660E9}"/>
              </a:ext>
            </a:extLst>
          </p:cNvPr>
          <p:cNvSpPr txBox="1"/>
          <p:nvPr/>
        </p:nvSpPr>
        <p:spPr>
          <a:xfrm>
            <a:off x="4946386" y="145075"/>
            <a:ext cx="2558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Elias</a:t>
            </a:r>
          </a:p>
          <a:p>
            <a:r>
              <a:rPr lang="en-US" sz="1100" dirty="0"/>
              <a:t>D&amp;C 27:7; 110:2</a:t>
            </a:r>
          </a:p>
          <a:p>
            <a:r>
              <a:rPr lang="en-US" sz="1100" dirty="0"/>
              <a:t>D&amp;C 110:13-16</a:t>
            </a:r>
          </a:p>
        </p:txBody>
      </p: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B7274170-1856-5624-0E21-93AB9D01865B}"/>
              </a:ext>
            </a:extLst>
          </p:cNvPr>
          <p:cNvGrpSpPr/>
          <p:nvPr/>
        </p:nvGrpSpPr>
        <p:grpSpPr>
          <a:xfrm>
            <a:off x="1071195" y="969032"/>
            <a:ext cx="2179863" cy="5722509"/>
            <a:chOff x="1071195" y="969032"/>
            <a:chExt cx="2179863" cy="5722509"/>
          </a:xfrm>
        </p:grpSpPr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43ED7858-25B3-083C-EA1E-761842CBEF2A}"/>
                </a:ext>
              </a:extLst>
            </p:cNvPr>
            <p:cNvSpPr/>
            <p:nvPr/>
          </p:nvSpPr>
          <p:spPr>
            <a:xfrm rot="9673221">
              <a:off x="1294871" y="969032"/>
              <a:ext cx="1777615" cy="1862605"/>
            </a:xfrm>
            <a:custGeom>
              <a:avLst/>
              <a:gdLst>
                <a:gd name="connsiteX0" fmla="*/ 564769 w 1777615"/>
                <a:gd name="connsiteY0" fmla="*/ 1748948 h 1862605"/>
                <a:gd name="connsiteX1" fmla="*/ 547688 w 1777615"/>
                <a:gd name="connsiteY1" fmla="*/ 1732396 h 1862605"/>
                <a:gd name="connsiteX2" fmla="*/ 538357 w 1777615"/>
                <a:gd name="connsiteY2" fmla="*/ 1686019 h 1862605"/>
                <a:gd name="connsiteX3" fmla="*/ 541175 w 1777615"/>
                <a:gd name="connsiteY3" fmla="*/ 1672121 h 1862605"/>
                <a:gd name="connsiteX4" fmla="*/ 499216 w 1777615"/>
                <a:gd name="connsiteY4" fmla="*/ 1657344 h 1862605"/>
                <a:gd name="connsiteX5" fmla="*/ 404158 w 1777615"/>
                <a:gd name="connsiteY5" fmla="*/ 1678380 h 1862605"/>
                <a:gd name="connsiteX6" fmla="*/ 354312 w 1777615"/>
                <a:gd name="connsiteY6" fmla="*/ 1662239 h 1862605"/>
                <a:gd name="connsiteX7" fmla="*/ 346279 w 1777615"/>
                <a:gd name="connsiteY7" fmla="*/ 1664360 h 1862605"/>
                <a:gd name="connsiteX8" fmla="*/ 288597 w 1777615"/>
                <a:gd name="connsiteY8" fmla="*/ 1638109 h 1862605"/>
                <a:gd name="connsiteX9" fmla="*/ 283354 w 1777615"/>
                <a:gd name="connsiteY9" fmla="*/ 1623520 h 1862605"/>
                <a:gd name="connsiteX10" fmla="*/ 257256 w 1777615"/>
                <a:gd name="connsiteY10" fmla="*/ 1621029 h 1862605"/>
                <a:gd name="connsiteX11" fmla="*/ 202572 w 1777615"/>
                <a:gd name="connsiteY11" fmla="*/ 1600557 h 1862605"/>
                <a:gd name="connsiteX12" fmla="*/ 159151 w 1777615"/>
                <a:gd name="connsiteY12" fmla="*/ 1550427 h 1862605"/>
                <a:gd name="connsiteX13" fmla="*/ 161269 w 1777615"/>
                <a:gd name="connsiteY13" fmla="*/ 1525788 h 1862605"/>
                <a:gd name="connsiteX14" fmla="*/ 150756 w 1777615"/>
                <a:gd name="connsiteY14" fmla="*/ 1504214 h 1862605"/>
                <a:gd name="connsiteX15" fmla="*/ 151198 w 1777615"/>
                <a:gd name="connsiteY15" fmla="*/ 1481903 h 1862605"/>
                <a:gd name="connsiteX16" fmla="*/ 140417 w 1777615"/>
                <a:gd name="connsiteY16" fmla="*/ 1475954 h 1862605"/>
                <a:gd name="connsiteX17" fmla="*/ 122168 w 1777615"/>
                <a:gd name="connsiteY17" fmla="*/ 1433546 h 1862605"/>
                <a:gd name="connsiteX18" fmla="*/ 128630 w 1777615"/>
                <a:gd name="connsiteY18" fmla="*/ 1420960 h 1862605"/>
                <a:gd name="connsiteX19" fmla="*/ 117365 w 1777615"/>
                <a:gd name="connsiteY19" fmla="*/ 1401037 h 1862605"/>
                <a:gd name="connsiteX20" fmla="*/ 115137 w 1777615"/>
                <a:gd name="connsiteY20" fmla="*/ 1368832 h 1862605"/>
                <a:gd name="connsiteX21" fmla="*/ 115972 w 1777615"/>
                <a:gd name="connsiteY21" fmla="*/ 1365100 h 1862605"/>
                <a:gd name="connsiteX22" fmla="*/ 107730 w 1777615"/>
                <a:gd name="connsiteY22" fmla="*/ 1352478 h 1862605"/>
                <a:gd name="connsiteX23" fmla="*/ 115340 w 1777615"/>
                <a:gd name="connsiteY23" fmla="*/ 1325391 h 1862605"/>
                <a:gd name="connsiteX24" fmla="*/ 131316 w 1777615"/>
                <a:gd name="connsiteY24" fmla="*/ 1315034 h 1862605"/>
                <a:gd name="connsiteX25" fmla="*/ 139655 w 1777615"/>
                <a:gd name="connsiteY25" fmla="*/ 1298852 h 1862605"/>
                <a:gd name="connsiteX26" fmla="*/ 118502 w 1777615"/>
                <a:gd name="connsiteY26" fmla="*/ 1280946 h 1862605"/>
                <a:gd name="connsiteX27" fmla="*/ 113100 w 1777615"/>
                <a:gd name="connsiteY27" fmla="*/ 1256376 h 1862605"/>
                <a:gd name="connsiteX28" fmla="*/ 92511 w 1777615"/>
                <a:gd name="connsiteY28" fmla="*/ 1207034 h 1862605"/>
                <a:gd name="connsiteX29" fmla="*/ 89085 w 1777615"/>
                <a:gd name="connsiteY29" fmla="*/ 1173714 h 1862605"/>
                <a:gd name="connsiteX30" fmla="*/ 94229 w 1777615"/>
                <a:gd name="connsiteY30" fmla="*/ 1153884 h 1862605"/>
                <a:gd name="connsiteX31" fmla="*/ 80064 w 1777615"/>
                <a:gd name="connsiteY31" fmla="*/ 1143105 h 1862605"/>
                <a:gd name="connsiteX32" fmla="*/ 27055 w 1777615"/>
                <a:gd name="connsiteY32" fmla="*/ 1078228 h 1862605"/>
                <a:gd name="connsiteX33" fmla="*/ 50308 w 1777615"/>
                <a:gd name="connsiteY33" fmla="*/ 934446 h 1862605"/>
                <a:gd name="connsiteX34" fmla="*/ 50269 w 1777615"/>
                <a:gd name="connsiteY34" fmla="*/ 934382 h 1862605"/>
                <a:gd name="connsiteX35" fmla="*/ 14806 w 1777615"/>
                <a:gd name="connsiteY35" fmla="*/ 877990 h 1862605"/>
                <a:gd name="connsiteX36" fmla="*/ 72837 w 1777615"/>
                <a:gd name="connsiteY36" fmla="*/ 788844 h 1862605"/>
                <a:gd name="connsiteX37" fmla="*/ 72161 w 1777615"/>
                <a:gd name="connsiteY37" fmla="*/ 787801 h 1862605"/>
                <a:gd name="connsiteX38" fmla="*/ 42478 w 1777615"/>
                <a:gd name="connsiteY38" fmla="*/ 741961 h 1862605"/>
                <a:gd name="connsiteX39" fmla="*/ 35815 w 1777615"/>
                <a:gd name="connsiteY39" fmla="*/ 700349 h 1862605"/>
                <a:gd name="connsiteX40" fmla="*/ 57373 w 1777615"/>
                <a:gd name="connsiteY40" fmla="*/ 672006 h 1862605"/>
                <a:gd name="connsiteX41" fmla="*/ 101875 w 1777615"/>
                <a:gd name="connsiteY41" fmla="*/ 669249 h 1862605"/>
                <a:gd name="connsiteX42" fmla="*/ 103203 w 1777615"/>
                <a:gd name="connsiteY42" fmla="*/ 669167 h 1862605"/>
                <a:gd name="connsiteX43" fmla="*/ 88138 w 1777615"/>
                <a:gd name="connsiteY43" fmla="*/ 580180 h 1862605"/>
                <a:gd name="connsiteX44" fmla="*/ 107189 w 1777615"/>
                <a:gd name="connsiteY44" fmla="*/ 564524 h 1862605"/>
                <a:gd name="connsiteX45" fmla="*/ 154523 w 1777615"/>
                <a:gd name="connsiteY45" fmla="*/ 561479 h 1862605"/>
                <a:gd name="connsiteX46" fmla="*/ 163807 w 1777615"/>
                <a:gd name="connsiteY46" fmla="*/ 564994 h 1862605"/>
                <a:gd name="connsiteX47" fmla="*/ 152781 w 1777615"/>
                <a:gd name="connsiteY47" fmla="*/ 536145 h 1862605"/>
                <a:gd name="connsiteX48" fmla="*/ 154640 w 1777615"/>
                <a:gd name="connsiteY48" fmla="*/ 485622 h 1862605"/>
                <a:gd name="connsiteX49" fmla="*/ 174710 w 1777615"/>
                <a:gd name="connsiteY49" fmla="*/ 440686 h 1862605"/>
                <a:gd name="connsiteX50" fmla="*/ 173238 w 1777615"/>
                <a:gd name="connsiteY50" fmla="*/ 433026 h 1862605"/>
                <a:gd name="connsiteX51" fmla="*/ 204004 w 1777615"/>
                <a:gd name="connsiteY51" fmla="*/ 381697 h 1862605"/>
                <a:gd name="connsiteX52" fmla="*/ 218954 w 1777615"/>
                <a:gd name="connsiteY52" fmla="*/ 378116 h 1862605"/>
                <a:gd name="connsiteX53" fmla="*/ 223526 w 1777615"/>
                <a:gd name="connsiteY53" fmla="*/ 354059 h 1862605"/>
                <a:gd name="connsiteX54" fmla="*/ 248294 w 1777615"/>
                <a:gd name="connsiteY54" fmla="*/ 305006 h 1862605"/>
                <a:gd name="connsiteX55" fmla="*/ 265204 w 1777615"/>
                <a:gd name="connsiteY55" fmla="*/ 288402 h 1862605"/>
                <a:gd name="connsiteX56" fmla="*/ 258719 w 1777615"/>
                <a:gd name="connsiteY56" fmla="*/ 261930 h 1862605"/>
                <a:gd name="connsiteX57" fmla="*/ 324170 w 1777615"/>
                <a:gd name="connsiteY57" fmla="*/ 213833 h 1862605"/>
                <a:gd name="connsiteX58" fmla="*/ 323485 w 1777615"/>
                <a:gd name="connsiteY58" fmla="*/ 212850 h 1862605"/>
                <a:gd name="connsiteX59" fmla="*/ 293362 w 1777615"/>
                <a:gd name="connsiteY59" fmla="*/ 169640 h 1862605"/>
                <a:gd name="connsiteX60" fmla="*/ 286263 w 1777615"/>
                <a:gd name="connsiteY60" fmla="*/ 130639 h 1862605"/>
                <a:gd name="connsiteX61" fmla="*/ 307476 w 1777615"/>
                <a:gd name="connsiteY61" fmla="*/ 104363 h 1862605"/>
                <a:gd name="connsiteX62" fmla="*/ 351865 w 1777615"/>
                <a:gd name="connsiteY62" fmla="*/ 102274 h 1862605"/>
                <a:gd name="connsiteX63" fmla="*/ 353190 w 1777615"/>
                <a:gd name="connsiteY63" fmla="*/ 102211 h 1862605"/>
                <a:gd name="connsiteX64" fmla="*/ 337193 w 1777615"/>
                <a:gd name="connsiteY64" fmla="*/ 18800 h 1862605"/>
                <a:gd name="connsiteX65" fmla="*/ 356040 w 1777615"/>
                <a:gd name="connsiteY65" fmla="*/ 4366 h 1862605"/>
                <a:gd name="connsiteX66" fmla="*/ 462455 w 1777615"/>
                <a:gd name="connsiteY66" fmla="*/ 23612 h 1862605"/>
                <a:gd name="connsiteX67" fmla="*/ 462771 w 1777615"/>
                <a:gd name="connsiteY67" fmla="*/ 23542 h 1862605"/>
                <a:gd name="connsiteX68" fmla="*/ 508240 w 1777615"/>
                <a:gd name="connsiteY68" fmla="*/ 13444 h 1862605"/>
                <a:gd name="connsiteX69" fmla="*/ 571332 w 1777615"/>
                <a:gd name="connsiteY69" fmla="*/ 30146 h 1862605"/>
                <a:gd name="connsiteX70" fmla="*/ 663458 w 1777615"/>
                <a:gd name="connsiteY70" fmla="*/ 93491 h 1862605"/>
                <a:gd name="connsiteX71" fmla="*/ 813400 w 1777615"/>
                <a:gd name="connsiteY71" fmla="*/ 170642 h 1862605"/>
                <a:gd name="connsiteX72" fmla="*/ 854421 w 1777615"/>
                <a:gd name="connsiteY72" fmla="*/ 211306 h 1862605"/>
                <a:gd name="connsiteX73" fmla="*/ 862943 w 1777615"/>
                <a:gd name="connsiteY73" fmla="*/ 223313 h 1862605"/>
                <a:gd name="connsiteX74" fmla="*/ 871558 w 1777615"/>
                <a:gd name="connsiteY74" fmla="*/ 223588 h 1862605"/>
                <a:gd name="connsiteX75" fmla="*/ 922553 w 1777615"/>
                <a:gd name="connsiteY75" fmla="*/ 294191 h 1862605"/>
                <a:gd name="connsiteX76" fmla="*/ 995972 w 1777615"/>
                <a:gd name="connsiteY76" fmla="*/ 289019 h 1862605"/>
                <a:gd name="connsiteX77" fmla="*/ 1016916 w 1777615"/>
                <a:gd name="connsiteY77" fmla="*/ 312983 h 1862605"/>
                <a:gd name="connsiteX78" fmla="*/ 1031561 w 1777615"/>
                <a:gd name="connsiteY78" fmla="*/ 310215 h 1862605"/>
                <a:gd name="connsiteX79" fmla="*/ 1093160 w 1777615"/>
                <a:gd name="connsiteY79" fmla="*/ 323469 h 1862605"/>
                <a:gd name="connsiteX80" fmla="*/ 1093465 w 1777615"/>
                <a:gd name="connsiteY80" fmla="*/ 323356 h 1862605"/>
                <a:gd name="connsiteX81" fmla="*/ 1137120 w 1777615"/>
                <a:gd name="connsiteY81" fmla="*/ 307120 h 1862605"/>
                <a:gd name="connsiteX82" fmla="*/ 1201906 w 1777615"/>
                <a:gd name="connsiteY82" fmla="*/ 315015 h 1862605"/>
                <a:gd name="connsiteX83" fmla="*/ 1301846 w 1777615"/>
                <a:gd name="connsiteY83" fmla="*/ 365133 h 1862605"/>
                <a:gd name="connsiteX84" fmla="*/ 1460949 w 1777615"/>
                <a:gd name="connsiteY84" fmla="*/ 421000 h 1862605"/>
                <a:gd name="connsiteX85" fmla="*/ 1507157 w 1777615"/>
                <a:gd name="connsiteY85" fmla="*/ 455656 h 1862605"/>
                <a:gd name="connsiteX86" fmla="*/ 1517245 w 1777615"/>
                <a:gd name="connsiteY86" fmla="*/ 466382 h 1862605"/>
                <a:gd name="connsiteX87" fmla="*/ 1525817 w 1777615"/>
                <a:gd name="connsiteY87" fmla="*/ 465473 h 1862605"/>
                <a:gd name="connsiteX88" fmla="*/ 1586009 w 1777615"/>
                <a:gd name="connsiteY88" fmla="*/ 528418 h 1862605"/>
                <a:gd name="connsiteX89" fmla="*/ 1658025 w 1777615"/>
                <a:gd name="connsiteY89" fmla="*/ 513230 h 1862605"/>
                <a:gd name="connsiteX90" fmla="*/ 1713360 w 1777615"/>
                <a:gd name="connsiteY90" fmla="*/ 589375 h 1862605"/>
                <a:gd name="connsiteX91" fmla="*/ 1768276 w 1777615"/>
                <a:gd name="connsiteY91" fmla="*/ 654425 h 1862605"/>
                <a:gd name="connsiteX92" fmla="*/ 1753756 w 1777615"/>
                <a:gd name="connsiteY92" fmla="*/ 739392 h 1862605"/>
                <a:gd name="connsiteX93" fmla="*/ 1776871 w 1777615"/>
                <a:gd name="connsiteY93" fmla="*/ 827784 h 1862605"/>
                <a:gd name="connsiteX94" fmla="*/ 1761828 w 1777615"/>
                <a:gd name="connsiteY94" fmla="*/ 874586 h 1862605"/>
                <a:gd name="connsiteX95" fmla="*/ 1764125 w 1777615"/>
                <a:gd name="connsiteY95" fmla="*/ 882049 h 1862605"/>
                <a:gd name="connsiteX96" fmla="*/ 1739147 w 1777615"/>
                <a:gd name="connsiteY96" fmla="*/ 936335 h 1862605"/>
                <a:gd name="connsiteX97" fmla="*/ 1724678 w 1777615"/>
                <a:gd name="connsiteY97" fmla="*/ 941471 h 1862605"/>
                <a:gd name="connsiteX98" fmla="*/ 1722760 w 1777615"/>
                <a:gd name="connsiteY98" fmla="*/ 965877 h 1862605"/>
                <a:gd name="connsiteX99" fmla="*/ 1703492 w 1777615"/>
                <a:gd name="connsiteY99" fmla="*/ 1017268 h 1862605"/>
                <a:gd name="connsiteX100" fmla="*/ 1702955 w 1777615"/>
                <a:gd name="connsiteY100" fmla="*/ 1017924 h 1862605"/>
                <a:gd name="connsiteX101" fmla="*/ 1710824 w 1777615"/>
                <a:gd name="connsiteY101" fmla="*/ 1036203 h 1862605"/>
                <a:gd name="connsiteX102" fmla="*/ 1654204 w 1777615"/>
                <a:gd name="connsiteY102" fmla="*/ 1094659 h 1862605"/>
                <a:gd name="connsiteX103" fmla="*/ 1655042 w 1777615"/>
                <a:gd name="connsiteY103" fmla="*/ 1095513 h 1862605"/>
                <a:gd name="connsiteX104" fmla="*/ 1691878 w 1777615"/>
                <a:gd name="connsiteY104" fmla="*/ 1133022 h 1862605"/>
                <a:gd name="connsiteX105" fmla="*/ 1705311 w 1777615"/>
                <a:gd name="connsiteY105" fmla="*/ 1170269 h 1862605"/>
                <a:gd name="connsiteX106" fmla="*/ 1688724 w 1777615"/>
                <a:gd name="connsiteY106" fmla="*/ 1199748 h 1862605"/>
                <a:gd name="connsiteX107" fmla="*/ 1645290 w 1777615"/>
                <a:gd name="connsiteY107" fmla="*/ 1209298 h 1862605"/>
                <a:gd name="connsiteX108" fmla="*/ 1643993 w 1777615"/>
                <a:gd name="connsiteY108" fmla="*/ 1209584 h 1862605"/>
                <a:gd name="connsiteX109" fmla="*/ 1673526 w 1777615"/>
                <a:gd name="connsiteY109" fmla="*/ 1289105 h 1862605"/>
                <a:gd name="connsiteX110" fmla="*/ 1657320 w 1777615"/>
                <a:gd name="connsiteY110" fmla="*/ 1306514 h 1862605"/>
                <a:gd name="connsiteX111" fmla="*/ 1611139 w 1777615"/>
                <a:gd name="connsiteY111" fmla="*/ 1316775 h 1862605"/>
                <a:gd name="connsiteX112" fmla="*/ 1597187 w 1777615"/>
                <a:gd name="connsiteY112" fmla="*/ 1314235 h 1862605"/>
                <a:gd name="connsiteX113" fmla="*/ 1583256 w 1777615"/>
                <a:gd name="connsiteY113" fmla="*/ 1356483 h 1862605"/>
                <a:gd name="connsiteX114" fmla="*/ 1606195 w 1777615"/>
                <a:gd name="connsiteY114" fmla="*/ 1451099 h 1862605"/>
                <a:gd name="connsiteX115" fmla="*/ 1591058 w 1777615"/>
                <a:gd name="connsiteY115" fmla="*/ 1501259 h 1862605"/>
                <a:gd name="connsiteX116" fmla="*/ 1593340 w 1777615"/>
                <a:gd name="connsiteY116" fmla="*/ 1509248 h 1862605"/>
                <a:gd name="connsiteX117" fmla="*/ 1568252 w 1777615"/>
                <a:gd name="connsiteY117" fmla="*/ 1567446 h 1862605"/>
                <a:gd name="connsiteX118" fmla="*/ 1553770 w 1777615"/>
                <a:gd name="connsiteY118" fmla="*/ 1572980 h 1862605"/>
                <a:gd name="connsiteX119" fmla="*/ 1551803 w 1777615"/>
                <a:gd name="connsiteY119" fmla="*/ 1599123 h 1862605"/>
                <a:gd name="connsiteX120" fmla="*/ 1532433 w 1777615"/>
                <a:gd name="connsiteY120" fmla="*/ 1654207 h 1862605"/>
                <a:gd name="connsiteX121" fmla="*/ 1483185 w 1777615"/>
                <a:gd name="connsiteY121" fmla="*/ 1698625 h 1862605"/>
                <a:gd name="connsiteX122" fmla="*/ 1458508 w 1777615"/>
                <a:gd name="connsiteY122" fmla="*/ 1697002 h 1862605"/>
                <a:gd name="connsiteX123" fmla="*/ 1437149 w 1777615"/>
                <a:gd name="connsiteY123" fmla="*/ 1707946 h 1862605"/>
                <a:gd name="connsiteX124" fmla="*/ 1414835 w 1777615"/>
                <a:gd name="connsiteY124" fmla="*/ 1707951 h 1862605"/>
                <a:gd name="connsiteX125" fmla="*/ 1409103 w 1777615"/>
                <a:gd name="connsiteY125" fmla="*/ 1718850 h 1862605"/>
                <a:gd name="connsiteX126" fmla="*/ 1367070 w 1777615"/>
                <a:gd name="connsiteY126" fmla="*/ 1737946 h 1862605"/>
                <a:gd name="connsiteX127" fmla="*/ 1354357 w 1777615"/>
                <a:gd name="connsiteY127" fmla="*/ 1731738 h 1862605"/>
                <a:gd name="connsiteX128" fmla="*/ 1342373 w 1777615"/>
                <a:gd name="connsiteY128" fmla="*/ 1738835 h 1862605"/>
                <a:gd name="connsiteX129" fmla="*/ 1340798 w 1777615"/>
                <a:gd name="connsiteY129" fmla="*/ 1749021 h 1862605"/>
                <a:gd name="connsiteX130" fmla="*/ 1263558 w 1777615"/>
                <a:gd name="connsiteY130" fmla="*/ 1802817 h 1862605"/>
                <a:gd name="connsiteX131" fmla="*/ 1197419 w 1777615"/>
                <a:gd name="connsiteY131" fmla="*/ 1856417 h 1862605"/>
                <a:gd name="connsiteX132" fmla="*/ 1112761 w 1777615"/>
                <a:gd name="connsiteY132" fmla="*/ 1840194 h 1862605"/>
                <a:gd name="connsiteX133" fmla="*/ 1023923 w 1777615"/>
                <a:gd name="connsiteY133" fmla="*/ 1861531 h 1862605"/>
                <a:gd name="connsiteX134" fmla="*/ 977432 w 1777615"/>
                <a:gd name="connsiteY134" fmla="*/ 1845551 h 1862605"/>
                <a:gd name="connsiteX135" fmla="*/ 969925 w 1777615"/>
                <a:gd name="connsiteY135" fmla="*/ 1847698 h 1862605"/>
                <a:gd name="connsiteX136" fmla="*/ 916150 w 1777615"/>
                <a:gd name="connsiteY136" fmla="*/ 1821636 h 1862605"/>
                <a:gd name="connsiteX137" fmla="*/ 911306 w 1777615"/>
                <a:gd name="connsiteY137" fmla="*/ 1807066 h 1862605"/>
                <a:gd name="connsiteX138" fmla="*/ 886943 w 1777615"/>
                <a:gd name="connsiteY138" fmla="*/ 1804659 h 1862605"/>
                <a:gd name="connsiteX139" fmla="*/ 835950 w 1777615"/>
                <a:gd name="connsiteY139" fmla="*/ 1784364 h 1862605"/>
                <a:gd name="connsiteX140" fmla="*/ 835304 w 1777615"/>
                <a:gd name="connsiteY140" fmla="*/ 1783813 h 1862605"/>
                <a:gd name="connsiteX141" fmla="*/ 816871 w 1777615"/>
                <a:gd name="connsiteY141" fmla="*/ 1791315 h 1862605"/>
                <a:gd name="connsiteX142" fmla="*/ 759563 w 1777615"/>
                <a:gd name="connsiteY142" fmla="*/ 1733533 h 1862605"/>
                <a:gd name="connsiteX143" fmla="*/ 758693 w 1777615"/>
                <a:gd name="connsiteY143" fmla="*/ 1734353 h 1862605"/>
                <a:gd name="connsiteX144" fmla="*/ 720451 w 1777615"/>
                <a:gd name="connsiteY144" fmla="*/ 1770429 h 1862605"/>
                <a:gd name="connsiteX145" fmla="*/ 682943 w 1777615"/>
                <a:gd name="connsiteY145" fmla="*/ 1783112 h 1862605"/>
                <a:gd name="connsiteX146" fmla="*/ 653802 w 1777615"/>
                <a:gd name="connsiteY146" fmla="*/ 1765937 h 1862605"/>
                <a:gd name="connsiteX147" fmla="*/ 645126 w 1777615"/>
                <a:gd name="connsiteY147" fmla="*/ 1722319 h 1862605"/>
                <a:gd name="connsiteX148" fmla="*/ 644866 w 1777615"/>
                <a:gd name="connsiteY148" fmla="*/ 1721017 h 1862605"/>
                <a:gd name="connsiteX149" fmla="*/ 564769 w 1777615"/>
                <a:gd name="connsiteY149" fmla="*/ 1748948 h 186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77615" h="1862605">
                  <a:moveTo>
                    <a:pt x="564769" y="1748948"/>
                  </a:moveTo>
                  <a:cubicBezTo>
                    <a:pt x="557941" y="1745625"/>
                    <a:pt x="552137" y="1740120"/>
                    <a:pt x="547688" y="1732396"/>
                  </a:cubicBezTo>
                  <a:cubicBezTo>
                    <a:pt x="540904" y="1720628"/>
                    <a:pt x="537809" y="1704600"/>
                    <a:pt x="538357" y="1686019"/>
                  </a:cubicBezTo>
                  <a:lnTo>
                    <a:pt x="541175" y="1672121"/>
                  </a:lnTo>
                  <a:lnTo>
                    <a:pt x="499216" y="1657344"/>
                  </a:lnTo>
                  <a:cubicBezTo>
                    <a:pt x="479088" y="1674447"/>
                    <a:pt x="441745" y="1682712"/>
                    <a:pt x="404158" y="1678380"/>
                  </a:cubicBezTo>
                  <a:lnTo>
                    <a:pt x="354312" y="1662239"/>
                  </a:lnTo>
                  <a:lnTo>
                    <a:pt x="346279" y="1664360"/>
                  </a:lnTo>
                  <a:cubicBezTo>
                    <a:pt x="320675" y="1666627"/>
                    <a:pt x="300871" y="1656991"/>
                    <a:pt x="288597" y="1638109"/>
                  </a:cubicBezTo>
                  <a:lnTo>
                    <a:pt x="283354" y="1623520"/>
                  </a:lnTo>
                  <a:lnTo>
                    <a:pt x="257256" y="1621029"/>
                  </a:lnTo>
                  <a:cubicBezTo>
                    <a:pt x="237005" y="1616489"/>
                    <a:pt x="218284" y="1609554"/>
                    <a:pt x="202572" y="1600557"/>
                  </a:cubicBezTo>
                  <a:cubicBezTo>
                    <a:pt x="177754" y="1586340"/>
                    <a:pt x="163053" y="1568568"/>
                    <a:pt x="159151" y="1550427"/>
                  </a:cubicBezTo>
                  <a:lnTo>
                    <a:pt x="161269" y="1525788"/>
                  </a:lnTo>
                  <a:lnTo>
                    <a:pt x="150756" y="1504214"/>
                  </a:lnTo>
                  <a:lnTo>
                    <a:pt x="151198" y="1481903"/>
                  </a:lnTo>
                  <a:lnTo>
                    <a:pt x="140417" y="1475954"/>
                  </a:lnTo>
                  <a:cubicBezTo>
                    <a:pt x="125818" y="1463051"/>
                    <a:pt x="119531" y="1448000"/>
                    <a:pt x="122168" y="1433546"/>
                  </a:cubicBezTo>
                  <a:lnTo>
                    <a:pt x="128630" y="1420960"/>
                  </a:lnTo>
                  <a:lnTo>
                    <a:pt x="117365" y="1401037"/>
                  </a:lnTo>
                  <a:cubicBezTo>
                    <a:pt x="114856" y="1391818"/>
                    <a:pt x="114075" y="1380936"/>
                    <a:pt x="115137" y="1368832"/>
                  </a:cubicBezTo>
                  <a:lnTo>
                    <a:pt x="115972" y="1365100"/>
                  </a:lnTo>
                  <a:lnTo>
                    <a:pt x="107730" y="1352478"/>
                  </a:lnTo>
                  <a:cubicBezTo>
                    <a:pt x="105802" y="1342924"/>
                    <a:pt x="108577" y="1333603"/>
                    <a:pt x="115340" y="1325391"/>
                  </a:cubicBezTo>
                  <a:lnTo>
                    <a:pt x="131316" y="1315034"/>
                  </a:lnTo>
                  <a:lnTo>
                    <a:pt x="139655" y="1298852"/>
                  </a:lnTo>
                  <a:lnTo>
                    <a:pt x="118502" y="1280946"/>
                  </a:lnTo>
                  <a:lnTo>
                    <a:pt x="113100" y="1256376"/>
                  </a:lnTo>
                  <a:lnTo>
                    <a:pt x="92511" y="1207034"/>
                  </a:lnTo>
                  <a:cubicBezTo>
                    <a:pt x="89586" y="1195089"/>
                    <a:pt x="88458" y="1183905"/>
                    <a:pt x="89085" y="1173714"/>
                  </a:cubicBezTo>
                  <a:lnTo>
                    <a:pt x="94229" y="1153884"/>
                  </a:lnTo>
                  <a:lnTo>
                    <a:pt x="80064" y="1143105"/>
                  </a:lnTo>
                  <a:cubicBezTo>
                    <a:pt x="58993" y="1122877"/>
                    <a:pt x="40811" y="1100758"/>
                    <a:pt x="27055" y="1078228"/>
                  </a:cubicBezTo>
                  <a:cubicBezTo>
                    <a:pt x="-16395" y="1007043"/>
                    <a:pt x="-6702" y="947203"/>
                    <a:pt x="50308" y="934446"/>
                  </a:cubicBezTo>
                  <a:lnTo>
                    <a:pt x="50269" y="934382"/>
                  </a:lnTo>
                  <a:lnTo>
                    <a:pt x="14806" y="877990"/>
                  </a:lnTo>
                  <a:cubicBezTo>
                    <a:pt x="-6452" y="824781"/>
                    <a:pt x="14489" y="784753"/>
                    <a:pt x="72837" y="788844"/>
                  </a:cubicBezTo>
                  <a:lnTo>
                    <a:pt x="72161" y="787801"/>
                  </a:lnTo>
                  <a:lnTo>
                    <a:pt x="42478" y="741961"/>
                  </a:lnTo>
                  <a:cubicBezTo>
                    <a:pt x="36119" y="726762"/>
                    <a:pt x="33709" y="712441"/>
                    <a:pt x="35815" y="700349"/>
                  </a:cubicBezTo>
                  <a:cubicBezTo>
                    <a:pt x="38130" y="687036"/>
                    <a:pt x="45729" y="677396"/>
                    <a:pt x="57373" y="672006"/>
                  </a:cubicBezTo>
                  <a:lnTo>
                    <a:pt x="101875" y="669249"/>
                  </a:lnTo>
                  <a:lnTo>
                    <a:pt x="103203" y="669167"/>
                  </a:lnTo>
                  <a:cubicBezTo>
                    <a:pt x="79964" y="633277"/>
                    <a:pt x="75067" y="600406"/>
                    <a:pt x="88138" y="580180"/>
                  </a:cubicBezTo>
                  <a:cubicBezTo>
                    <a:pt x="92497" y="573436"/>
                    <a:pt x="98852" y="568099"/>
                    <a:pt x="107189" y="564524"/>
                  </a:cubicBezTo>
                  <a:cubicBezTo>
                    <a:pt x="119893" y="559073"/>
                    <a:pt x="136231" y="558158"/>
                    <a:pt x="154523" y="561479"/>
                  </a:cubicBezTo>
                  <a:lnTo>
                    <a:pt x="163807" y="564994"/>
                  </a:lnTo>
                  <a:lnTo>
                    <a:pt x="152781" y="536145"/>
                  </a:lnTo>
                  <a:cubicBezTo>
                    <a:pt x="150458" y="520426"/>
                    <a:pt x="150979" y="502912"/>
                    <a:pt x="154640" y="485622"/>
                  </a:cubicBezTo>
                  <a:lnTo>
                    <a:pt x="174710" y="440686"/>
                  </a:lnTo>
                  <a:lnTo>
                    <a:pt x="173238" y="433026"/>
                  </a:lnTo>
                  <a:cubicBezTo>
                    <a:pt x="173031" y="409007"/>
                    <a:pt x="184215" y="391439"/>
                    <a:pt x="204004" y="381697"/>
                  </a:cubicBezTo>
                  <a:lnTo>
                    <a:pt x="218954" y="378116"/>
                  </a:lnTo>
                  <a:lnTo>
                    <a:pt x="223526" y="354059"/>
                  </a:lnTo>
                  <a:cubicBezTo>
                    <a:pt x="229668" y="335623"/>
                    <a:pt x="238074" y="318824"/>
                    <a:pt x="248294" y="305006"/>
                  </a:cubicBezTo>
                  <a:lnTo>
                    <a:pt x="265204" y="288402"/>
                  </a:lnTo>
                  <a:lnTo>
                    <a:pt x="258719" y="261930"/>
                  </a:lnTo>
                  <a:cubicBezTo>
                    <a:pt x="258014" y="230574"/>
                    <a:pt x="280457" y="210480"/>
                    <a:pt x="324170" y="213833"/>
                  </a:cubicBezTo>
                  <a:lnTo>
                    <a:pt x="323485" y="212850"/>
                  </a:lnTo>
                  <a:lnTo>
                    <a:pt x="293362" y="169640"/>
                  </a:lnTo>
                  <a:cubicBezTo>
                    <a:pt x="286850" y="155351"/>
                    <a:pt x="284290" y="141928"/>
                    <a:pt x="286263" y="130639"/>
                  </a:cubicBezTo>
                  <a:cubicBezTo>
                    <a:pt x="288429" y="118210"/>
                    <a:pt x="295911" y="109276"/>
                    <a:pt x="307476" y="104363"/>
                  </a:cubicBezTo>
                  <a:lnTo>
                    <a:pt x="351865" y="102274"/>
                  </a:lnTo>
                  <a:lnTo>
                    <a:pt x="353190" y="102211"/>
                  </a:lnTo>
                  <a:cubicBezTo>
                    <a:pt x="329606" y="68381"/>
                    <a:pt x="324363" y="37577"/>
                    <a:pt x="337193" y="18800"/>
                  </a:cubicBezTo>
                  <a:cubicBezTo>
                    <a:pt x="341471" y="12540"/>
                    <a:pt x="347756" y="7617"/>
                    <a:pt x="356040" y="4366"/>
                  </a:cubicBezTo>
                  <a:cubicBezTo>
                    <a:pt x="381283" y="-5555"/>
                    <a:pt x="421228" y="1665"/>
                    <a:pt x="462455" y="23612"/>
                  </a:cubicBezTo>
                  <a:lnTo>
                    <a:pt x="462771" y="23542"/>
                  </a:lnTo>
                  <a:lnTo>
                    <a:pt x="508240" y="13444"/>
                  </a:lnTo>
                  <a:cubicBezTo>
                    <a:pt x="526959" y="14566"/>
                    <a:pt x="548562" y="20166"/>
                    <a:pt x="571332" y="30146"/>
                  </a:cubicBezTo>
                  <a:cubicBezTo>
                    <a:pt x="604391" y="44626"/>
                    <a:pt x="637163" y="67154"/>
                    <a:pt x="663458" y="93491"/>
                  </a:cubicBezTo>
                  <a:cubicBezTo>
                    <a:pt x="711836" y="102895"/>
                    <a:pt x="767064" y="131317"/>
                    <a:pt x="813400" y="170642"/>
                  </a:cubicBezTo>
                  <a:cubicBezTo>
                    <a:pt x="828798" y="183711"/>
                    <a:pt x="842559" y="197419"/>
                    <a:pt x="854421" y="211306"/>
                  </a:cubicBezTo>
                  <a:lnTo>
                    <a:pt x="862943" y="223313"/>
                  </a:lnTo>
                  <a:lnTo>
                    <a:pt x="871558" y="223588"/>
                  </a:lnTo>
                  <a:cubicBezTo>
                    <a:pt x="895353" y="230732"/>
                    <a:pt x="914463" y="256244"/>
                    <a:pt x="922553" y="294191"/>
                  </a:cubicBezTo>
                  <a:cubicBezTo>
                    <a:pt x="948399" y="275479"/>
                    <a:pt x="974605" y="274900"/>
                    <a:pt x="995972" y="289019"/>
                  </a:cubicBezTo>
                  <a:lnTo>
                    <a:pt x="1016916" y="312983"/>
                  </a:lnTo>
                  <a:lnTo>
                    <a:pt x="1031561" y="310215"/>
                  </a:lnTo>
                  <a:cubicBezTo>
                    <a:pt x="1050137" y="310984"/>
                    <a:pt x="1071237" y="315425"/>
                    <a:pt x="1093160" y="323469"/>
                  </a:cubicBezTo>
                  <a:lnTo>
                    <a:pt x="1093465" y="323356"/>
                  </a:lnTo>
                  <a:lnTo>
                    <a:pt x="1137120" y="307120"/>
                  </a:lnTo>
                  <a:cubicBezTo>
                    <a:pt x="1155816" y="305666"/>
                    <a:pt x="1177982" y="308251"/>
                    <a:pt x="1201906" y="315015"/>
                  </a:cubicBezTo>
                  <a:cubicBezTo>
                    <a:pt x="1236638" y="324827"/>
                    <a:pt x="1272188" y="342649"/>
                    <a:pt x="1301846" y="365133"/>
                  </a:cubicBezTo>
                  <a:cubicBezTo>
                    <a:pt x="1351056" y="367816"/>
                    <a:pt x="1409659" y="388398"/>
                    <a:pt x="1460949" y="421000"/>
                  </a:cubicBezTo>
                  <a:cubicBezTo>
                    <a:pt x="1477993" y="431834"/>
                    <a:pt x="1493503" y="443526"/>
                    <a:pt x="1507157" y="455656"/>
                  </a:cubicBezTo>
                  <a:lnTo>
                    <a:pt x="1517245" y="466382"/>
                  </a:lnTo>
                  <a:lnTo>
                    <a:pt x="1525817" y="465473"/>
                  </a:lnTo>
                  <a:cubicBezTo>
                    <a:pt x="1550366" y="469287"/>
                    <a:pt x="1572793" y="491939"/>
                    <a:pt x="1586009" y="528418"/>
                  </a:cubicBezTo>
                  <a:cubicBezTo>
                    <a:pt x="1609045" y="506340"/>
                    <a:pt x="1634925" y="502174"/>
                    <a:pt x="1658025" y="513230"/>
                  </a:cubicBezTo>
                  <a:cubicBezTo>
                    <a:pt x="1681125" y="524286"/>
                    <a:pt x="1701444" y="550564"/>
                    <a:pt x="1713360" y="589375"/>
                  </a:cubicBezTo>
                  <a:cubicBezTo>
                    <a:pt x="1739037" y="585146"/>
                    <a:pt x="1762259" y="612649"/>
                    <a:pt x="1768276" y="654425"/>
                  </a:cubicBezTo>
                  <a:cubicBezTo>
                    <a:pt x="1772635" y="684652"/>
                    <a:pt x="1767119" y="716945"/>
                    <a:pt x="1753756" y="739392"/>
                  </a:cubicBezTo>
                  <a:cubicBezTo>
                    <a:pt x="1771297" y="757897"/>
                    <a:pt x="1780377" y="792622"/>
                    <a:pt x="1776871" y="827784"/>
                  </a:cubicBezTo>
                  <a:lnTo>
                    <a:pt x="1761828" y="874586"/>
                  </a:lnTo>
                  <a:lnTo>
                    <a:pt x="1764125" y="882049"/>
                  </a:lnTo>
                  <a:cubicBezTo>
                    <a:pt x="1766953" y="905914"/>
                    <a:pt x="1757754" y="924563"/>
                    <a:pt x="1739147" y="936335"/>
                  </a:cubicBezTo>
                  <a:lnTo>
                    <a:pt x="1724678" y="941471"/>
                  </a:lnTo>
                  <a:lnTo>
                    <a:pt x="1722760" y="965877"/>
                  </a:lnTo>
                  <a:cubicBezTo>
                    <a:pt x="1718665" y="984857"/>
                    <a:pt x="1712144" y="1002450"/>
                    <a:pt x="1703492" y="1017268"/>
                  </a:cubicBezTo>
                  <a:lnTo>
                    <a:pt x="1702955" y="1017924"/>
                  </a:lnTo>
                  <a:lnTo>
                    <a:pt x="1710824" y="1036203"/>
                  </a:lnTo>
                  <a:cubicBezTo>
                    <a:pt x="1716691" y="1066992"/>
                    <a:pt x="1697870" y="1090588"/>
                    <a:pt x="1654204" y="1094659"/>
                  </a:cubicBezTo>
                  <a:lnTo>
                    <a:pt x="1655042" y="1095513"/>
                  </a:lnTo>
                  <a:lnTo>
                    <a:pt x="1691878" y="1133022"/>
                  </a:lnTo>
                  <a:cubicBezTo>
                    <a:pt x="1700656" y="1146007"/>
                    <a:pt x="1705394" y="1158806"/>
                    <a:pt x="1705311" y="1170269"/>
                  </a:cubicBezTo>
                  <a:cubicBezTo>
                    <a:pt x="1705224" y="1182886"/>
                    <a:pt x="1699319" y="1192954"/>
                    <a:pt x="1688724" y="1199748"/>
                  </a:cubicBezTo>
                  <a:lnTo>
                    <a:pt x="1645290" y="1209298"/>
                  </a:lnTo>
                  <a:lnTo>
                    <a:pt x="1643993" y="1209584"/>
                  </a:lnTo>
                  <a:cubicBezTo>
                    <a:pt x="1672832" y="1238951"/>
                    <a:pt x="1683083" y="1268431"/>
                    <a:pt x="1673526" y="1289105"/>
                  </a:cubicBezTo>
                  <a:cubicBezTo>
                    <a:pt x="1670340" y="1295998"/>
                    <a:pt x="1664953" y="1301911"/>
                    <a:pt x="1657320" y="1306514"/>
                  </a:cubicBezTo>
                  <a:cubicBezTo>
                    <a:pt x="1645690" y="1313533"/>
                    <a:pt x="1629728" y="1316948"/>
                    <a:pt x="1611139" y="1316775"/>
                  </a:cubicBezTo>
                  <a:lnTo>
                    <a:pt x="1597187" y="1314235"/>
                  </a:lnTo>
                  <a:lnTo>
                    <a:pt x="1583256" y="1356483"/>
                  </a:lnTo>
                  <a:cubicBezTo>
                    <a:pt x="1600760" y="1376263"/>
                    <a:pt x="1609772" y="1413433"/>
                    <a:pt x="1606195" y="1451099"/>
                  </a:cubicBezTo>
                  <a:lnTo>
                    <a:pt x="1591058" y="1501259"/>
                  </a:lnTo>
                  <a:lnTo>
                    <a:pt x="1593340" y="1509248"/>
                  </a:lnTo>
                  <a:cubicBezTo>
                    <a:pt x="1596120" y="1534801"/>
                    <a:pt x="1586883" y="1554795"/>
                    <a:pt x="1568252" y="1567446"/>
                  </a:cubicBezTo>
                  <a:lnTo>
                    <a:pt x="1553770" y="1572980"/>
                  </a:lnTo>
                  <a:lnTo>
                    <a:pt x="1551803" y="1599123"/>
                  </a:lnTo>
                  <a:cubicBezTo>
                    <a:pt x="1547671" y="1619460"/>
                    <a:pt x="1541113" y="1638317"/>
                    <a:pt x="1532433" y="1654207"/>
                  </a:cubicBezTo>
                  <a:cubicBezTo>
                    <a:pt x="1518718" y="1679305"/>
                    <a:pt x="1501244" y="1694360"/>
                    <a:pt x="1483185" y="1698625"/>
                  </a:cubicBezTo>
                  <a:lnTo>
                    <a:pt x="1458508" y="1697002"/>
                  </a:lnTo>
                  <a:lnTo>
                    <a:pt x="1437149" y="1707946"/>
                  </a:lnTo>
                  <a:lnTo>
                    <a:pt x="1414835" y="1707951"/>
                  </a:lnTo>
                  <a:lnTo>
                    <a:pt x="1409103" y="1718850"/>
                  </a:lnTo>
                  <a:cubicBezTo>
                    <a:pt x="1396495" y="1733705"/>
                    <a:pt x="1381573" y="1740293"/>
                    <a:pt x="1367070" y="1737946"/>
                  </a:cubicBezTo>
                  <a:lnTo>
                    <a:pt x="1354357" y="1731738"/>
                  </a:lnTo>
                  <a:lnTo>
                    <a:pt x="1342373" y="1738835"/>
                  </a:lnTo>
                  <a:lnTo>
                    <a:pt x="1340798" y="1749021"/>
                  </a:lnTo>
                  <a:cubicBezTo>
                    <a:pt x="1329281" y="1771895"/>
                    <a:pt x="1302601" y="1791683"/>
                    <a:pt x="1263558" y="1802817"/>
                  </a:cubicBezTo>
                  <a:cubicBezTo>
                    <a:pt x="1267271" y="1828574"/>
                    <a:pt x="1239308" y="1851239"/>
                    <a:pt x="1197419" y="1856417"/>
                  </a:cubicBezTo>
                  <a:cubicBezTo>
                    <a:pt x="1167111" y="1860168"/>
                    <a:pt x="1134935" y="1854005"/>
                    <a:pt x="1112761" y="1840194"/>
                  </a:cubicBezTo>
                  <a:cubicBezTo>
                    <a:pt x="1093907" y="1857360"/>
                    <a:pt x="1059007" y="1865741"/>
                    <a:pt x="1023923" y="1861531"/>
                  </a:cubicBezTo>
                  <a:lnTo>
                    <a:pt x="977432" y="1845551"/>
                  </a:lnTo>
                  <a:lnTo>
                    <a:pt x="969925" y="1847698"/>
                  </a:lnTo>
                  <a:cubicBezTo>
                    <a:pt x="946008" y="1850047"/>
                    <a:pt x="927547" y="1840475"/>
                    <a:pt x="916150" y="1821636"/>
                  </a:cubicBezTo>
                  <a:lnTo>
                    <a:pt x="911306" y="1807066"/>
                  </a:lnTo>
                  <a:lnTo>
                    <a:pt x="886943" y="1804659"/>
                  </a:lnTo>
                  <a:cubicBezTo>
                    <a:pt x="868049" y="1800184"/>
                    <a:pt x="850591" y="1793311"/>
                    <a:pt x="835950" y="1784364"/>
                  </a:cubicBezTo>
                  <a:lnTo>
                    <a:pt x="835304" y="1783813"/>
                  </a:lnTo>
                  <a:lnTo>
                    <a:pt x="816871" y="1791315"/>
                  </a:lnTo>
                  <a:cubicBezTo>
                    <a:pt x="785971" y="1796562"/>
                    <a:pt x="762756" y="1777271"/>
                    <a:pt x="759563" y="1733533"/>
                  </a:cubicBezTo>
                  <a:lnTo>
                    <a:pt x="758693" y="1734353"/>
                  </a:lnTo>
                  <a:lnTo>
                    <a:pt x="720451" y="1770429"/>
                  </a:lnTo>
                  <a:cubicBezTo>
                    <a:pt x="707294" y="1778945"/>
                    <a:pt x="694401" y="1783425"/>
                    <a:pt x="682943" y="1783112"/>
                  </a:cubicBezTo>
                  <a:cubicBezTo>
                    <a:pt x="670330" y="1782772"/>
                    <a:pt x="660382" y="1776666"/>
                    <a:pt x="653802" y="1765937"/>
                  </a:cubicBezTo>
                  <a:lnTo>
                    <a:pt x="645126" y="1722319"/>
                  </a:lnTo>
                  <a:lnTo>
                    <a:pt x="644866" y="1721017"/>
                  </a:lnTo>
                  <a:cubicBezTo>
                    <a:pt x="614926" y="1749261"/>
                    <a:pt x="585246" y="1758918"/>
                    <a:pt x="564769" y="1748948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B6B578D-3B58-921C-D87F-234A47AA1671}"/>
                </a:ext>
              </a:extLst>
            </p:cNvPr>
            <p:cNvSpPr/>
            <p:nvPr/>
          </p:nvSpPr>
          <p:spPr>
            <a:xfrm rot="4050661">
              <a:off x="2223731" y="6077472"/>
              <a:ext cx="479092" cy="73967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84F7BEE-00C0-4AB1-3127-C438AC09535F}"/>
                </a:ext>
              </a:extLst>
            </p:cNvPr>
            <p:cNvSpPr/>
            <p:nvPr/>
          </p:nvSpPr>
          <p:spPr>
            <a:xfrm rot="4050661">
              <a:off x="1515381" y="6086848"/>
              <a:ext cx="488780" cy="72060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91F768BD-21F1-08A6-7080-04AD31430280}"/>
                </a:ext>
              </a:extLst>
            </p:cNvPr>
            <p:cNvSpPr/>
            <p:nvPr/>
          </p:nvSpPr>
          <p:spPr>
            <a:xfrm rot="19831309">
              <a:off x="2852786" y="3665258"/>
              <a:ext cx="398272" cy="84937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3126AE87-5BC9-403E-118C-99856ADC02ED}"/>
                </a:ext>
              </a:extLst>
            </p:cNvPr>
            <p:cNvSpPr/>
            <p:nvPr/>
          </p:nvSpPr>
          <p:spPr>
            <a:xfrm rot="1631163">
              <a:off x="1071195" y="3642373"/>
              <a:ext cx="412756" cy="80995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67AC3DF9-28AF-C0C5-C25F-35CA448D2252}"/>
                </a:ext>
              </a:extLst>
            </p:cNvPr>
            <p:cNvSpPr/>
            <p:nvPr/>
          </p:nvSpPr>
          <p:spPr>
            <a:xfrm rot="20029742">
              <a:off x="2248248" y="2612242"/>
              <a:ext cx="802209" cy="1761019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68FF5653-CCCE-1E4E-5FBA-758F36A4E9E3}"/>
                </a:ext>
              </a:extLst>
            </p:cNvPr>
            <p:cNvSpPr/>
            <p:nvPr/>
          </p:nvSpPr>
          <p:spPr>
            <a:xfrm rot="1905609">
              <a:off x="1240654" y="2536910"/>
              <a:ext cx="802209" cy="1737076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>
              <a:extLst>
                <a:ext uri="{FF2B5EF4-FFF2-40B4-BE49-F238E27FC236}">
                  <a16:creationId xmlns:a16="http://schemas.microsoft.com/office/drawing/2014/main" id="{122E3A1D-2462-C479-69B4-14541CDBB63B}"/>
                </a:ext>
              </a:extLst>
            </p:cNvPr>
            <p:cNvSpPr/>
            <p:nvPr/>
          </p:nvSpPr>
          <p:spPr>
            <a:xfrm>
              <a:off x="1555880" y="2516233"/>
              <a:ext cx="1210132" cy="1946017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1122B26A-834B-4487-B816-996ECD768015}"/>
                </a:ext>
              </a:extLst>
            </p:cNvPr>
            <p:cNvSpPr/>
            <p:nvPr/>
          </p:nvSpPr>
          <p:spPr>
            <a:xfrm>
              <a:off x="1909090" y="2350994"/>
              <a:ext cx="515352" cy="550215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3B50686C-01E7-E2FB-EE85-D70C52D2260C}"/>
                </a:ext>
              </a:extLst>
            </p:cNvPr>
            <p:cNvGrpSpPr/>
            <p:nvPr/>
          </p:nvGrpSpPr>
          <p:grpSpPr>
            <a:xfrm>
              <a:off x="1324396" y="4336304"/>
              <a:ext cx="1694665" cy="2032119"/>
              <a:chOff x="778397" y="4180297"/>
              <a:chExt cx="1465792" cy="1757671"/>
            </a:xfrm>
          </p:grpSpPr>
          <p:sp>
            <p:nvSpPr>
              <p:cNvPr id="102" name="Trapezoid 101">
                <a:extLst>
                  <a:ext uri="{FF2B5EF4-FFF2-40B4-BE49-F238E27FC236}">
                    <a16:creationId xmlns:a16="http://schemas.microsoft.com/office/drawing/2014/main" id="{48641C11-8FE6-D8F0-CBE9-F7C5E65495E0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24279508-BC14-CB9A-E19F-9A1DFE4D4EF0}"/>
                  </a:ext>
                </a:extLst>
              </p:cNvPr>
              <p:cNvCxnSpPr>
                <a:stCxn id="102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F1B23C8C-60B2-0B15-DD5E-CB73755AD959}"/>
                </a:ext>
              </a:extLst>
            </p:cNvPr>
            <p:cNvSpPr/>
            <p:nvPr/>
          </p:nvSpPr>
          <p:spPr>
            <a:xfrm>
              <a:off x="1476466" y="4294796"/>
              <a:ext cx="1332409" cy="184338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A06D961-2DF1-06DA-B9C7-AA793D00E1C7}"/>
                </a:ext>
              </a:extLst>
            </p:cNvPr>
            <p:cNvGrpSpPr/>
            <p:nvPr/>
          </p:nvGrpSpPr>
          <p:grpSpPr>
            <a:xfrm>
              <a:off x="1591079" y="2777141"/>
              <a:ext cx="1143296" cy="1792614"/>
              <a:chOff x="533399" y="3360771"/>
              <a:chExt cx="1763329" cy="2372369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4389F7A0-EBC3-A36B-AFCC-5C0709999573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1113E659-5CF2-96BB-2045-8EFD62B56480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F9DE58C-DF23-4240-7225-364A9C3E114A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C76D3657-C37F-B243-208B-FCEF6874FB47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FFA2EBFE-2BDB-9C98-2B59-307952383125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A44D0D2A-55A2-5FF6-6A08-ED8EFC0AB778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id="{F52C0538-1D71-BABE-2D18-ECA2553B8AED}"/>
                  </a:ext>
                </a:extLst>
              </p:cNvPr>
              <p:cNvSpPr/>
              <p:nvPr/>
            </p:nvSpPr>
            <p:spPr>
              <a:xfrm>
                <a:off x="533399" y="4910363"/>
                <a:ext cx="304801" cy="118837"/>
              </a:xfrm>
              <a:prstGeom prst="round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: Rounded Corners 110">
                <a:extLst>
                  <a:ext uri="{FF2B5EF4-FFF2-40B4-BE49-F238E27FC236}">
                    <a16:creationId xmlns:a16="http://schemas.microsoft.com/office/drawing/2014/main" id="{3C789DC1-657B-FA77-2DA9-6FC05102261A}"/>
                  </a:ext>
                </a:extLst>
              </p:cNvPr>
              <p:cNvSpPr/>
              <p:nvPr/>
            </p:nvSpPr>
            <p:spPr>
              <a:xfrm>
                <a:off x="1983048" y="4910363"/>
                <a:ext cx="304801" cy="118837"/>
              </a:xfrm>
              <a:prstGeom prst="round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6" name="Oval 66">
              <a:extLst>
                <a:ext uri="{FF2B5EF4-FFF2-40B4-BE49-F238E27FC236}">
                  <a16:creationId xmlns:a16="http://schemas.microsoft.com/office/drawing/2014/main" id="{D3C263DF-B9C5-B515-4D73-A52D30E2E589}"/>
                </a:ext>
              </a:extLst>
            </p:cNvPr>
            <p:cNvSpPr/>
            <p:nvPr/>
          </p:nvSpPr>
          <p:spPr>
            <a:xfrm>
              <a:off x="1430479" y="1104794"/>
              <a:ext cx="1431623" cy="1684084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BF34AC22-DEA8-9AB6-FDE3-E30A4F87164A}"/>
                </a:ext>
              </a:extLst>
            </p:cNvPr>
            <p:cNvGrpSpPr/>
            <p:nvPr/>
          </p:nvGrpSpPr>
          <p:grpSpPr>
            <a:xfrm>
              <a:off x="1723892" y="2749883"/>
              <a:ext cx="873462" cy="165948"/>
              <a:chOff x="4072924" y="2778013"/>
              <a:chExt cx="2274484" cy="432126"/>
            </a:xfrm>
          </p:grpSpPr>
          <p:sp>
            <p:nvSpPr>
              <p:cNvPr id="121" name="Flowchart: Manual Input 120">
                <a:extLst>
                  <a:ext uri="{FF2B5EF4-FFF2-40B4-BE49-F238E27FC236}">
                    <a16:creationId xmlns:a16="http://schemas.microsoft.com/office/drawing/2014/main" id="{4EA98701-ADC7-187C-0B95-D403770A12C5}"/>
                  </a:ext>
                </a:extLst>
              </p:cNvPr>
              <p:cNvSpPr/>
              <p:nvPr/>
            </p:nvSpPr>
            <p:spPr>
              <a:xfrm rot="2450276">
                <a:off x="4072924" y="2778013"/>
                <a:ext cx="1133980" cy="432126"/>
              </a:xfrm>
              <a:prstGeom prst="flowChartManualInpu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Flowchart: Manual Input 121">
                <a:extLst>
                  <a:ext uri="{FF2B5EF4-FFF2-40B4-BE49-F238E27FC236}">
                    <a16:creationId xmlns:a16="http://schemas.microsoft.com/office/drawing/2014/main" id="{A684647C-2A3E-447D-A464-63DF2A538AF1}"/>
                  </a:ext>
                </a:extLst>
              </p:cNvPr>
              <p:cNvSpPr/>
              <p:nvPr/>
            </p:nvSpPr>
            <p:spPr>
              <a:xfrm rot="19149724" flipH="1">
                <a:off x="5213428" y="2778013"/>
                <a:ext cx="1133980" cy="432126"/>
              </a:xfrm>
              <a:prstGeom prst="flowChartManualInpu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3" name="TextBox 182">
            <a:extLst>
              <a:ext uri="{FF2B5EF4-FFF2-40B4-BE49-F238E27FC236}">
                <a16:creationId xmlns:a16="http://schemas.microsoft.com/office/drawing/2014/main" id="{6EC3A048-0D1E-87CD-8EC7-B0421BC9D42B}"/>
              </a:ext>
            </a:extLst>
          </p:cNvPr>
          <p:cNvSpPr txBox="1"/>
          <p:nvPr/>
        </p:nvSpPr>
        <p:spPr>
          <a:xfrm>
            <a:off x="6494338" y="5840686"/>
            <a:ext cx="170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Elias/Elijah</a:t>
            </a:r>
          </a:p>
          <a:p>
            <a:r>
              <a:rPr lang="en-US" sz="1000" dirty="0"/>
              <a:t>Matthew 17:1-4</a:t>
            </a:r>
          </a:p>
          <a:p>
            <a:r>
              <a:rPr lang="en-US" sz="1000" dirty="0"/>
              <a:t>Title: Forerunner</a:t>
            </a:r>
          </a:p>
          <a:p>
            <a:r>
              <a:rPr lang="en-US" sz="1000" dirty="0"/>
              <a:t>1 Kings 17-2 Kings 2</a:t>
            </a:r>
          </a:p>
        </p:txBody>
      </p: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5B6C32E1-F0FB-F50E-E51F-831AF29ECB8A}"/>
              </a:ext>
            </a:extLst>
          </p:cNvPr>
          <p:cNvGrpSpPr/>
          <p:nvPr/>
        </p:nvGrpSpPr>
        <p:grpSpPr>
          <a:xfrm>
            <a:off x="4455595" y="1011130"/>
            <a:ext cx="2266939" cy="5588013"/>
            <a:chOff x="3379176" y="481253"/>
            <a:chExt cx="2001888" cy="4934660"/>
          </a:xfrm>
        </p:grpSpPr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4FFB239F-E467-C6BA-D8C4-E4E1C98529AF}"/>
                </a:ext>
              </a:extLst>
            </p:cNvPr>
            <p:cNvGrpSpPr/>
            <p:nvPr/>
          </p:nvGrpSpPr>
          <p:grpSpPr>
            <a:xfrm>
              <a:off x="3379176" y="481253"/>
              <a:ext cx="2001888" cy="4934660"/>
              <a:chOff x="3104183" y="529034"/>
              <a:chExt cx="1415407" cy="3344532"/>
            </a:xfrm>
          </p:grpSpPr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C59E8E9C-E9B0-116A-CC00-3EE5200D9879}"/>
                  </a:ext>
                </a:extLst>
              </p:cNvPr>
              <p:cNvSpPr/>
              <p:nvPr/>
            </p:nvSpPr>
            <p:spPr>
              <a:xfrm rot="208670" flipH="1">
                <a:off x="3290479" y="666542"/>
                <a:ext cx="1082574" cy="1225198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>
                <a:extLst>
                  <a:ext uri="{FF2B5EF4-FFF2-40B4-BE49-F238E27FC236}">
                    <a16:creationId xmlns:a16="http://schemas.microsoft.com/office/drawing/2014/main" id="{1BDBAFB0-33FB-A4C3-A854-5D95D14BCCAF}"/>
                  </a:ext>
                </a:extLst>
              </p:cNvPr>
              <p:cNvSpPr/>
              <p:nvPr/>
            </p:nvSpPr>
            <p:spPr>
              <a:xfrm rot="1928098" flipH="1">
                <a:off x="3104183" y="2157592"/>
                <a:ext cx="326552" cy="58336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0192494A-52E2-53F8-53C9-A607ACE9E6A2}"/>
                  </a:ext>
                </a:extLst>
              </p:cNvPr>
              <p:cNvSpPr/>
              <p:nvPr/>
            </p:nvSpPr>
            <p:spPr>
              <a:xfrm rot="20127589" flipH="1">
                <a:off x="4179015" y="2153524"/>
                <a:ext cx="340575" cy="514527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9289C925-1570-9F74-D293-54DDD857004C}"/>
                  </a:ext>
                </a:extLst>
              </p:cNvPr>
              <p:cNvSpPr/>
              <p:nvPr/>
            </p:nvSpPr>
            <p:spPr>
              <a:xfrm rot="2247591" flipH="1">
                <a:off x="3488745" y="3290199"/>
                <a:ext cx="250930" cy="583367"/>
              </a:xfrm>
              <a:prstGeom prst="ellipse">
                <a:avLst/>
              </a:prstGeom>
              <a:solidFill>
                <a:srgbClr val="7F520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A485BA42-340D-6640-4154-5B9352E95B1B}"/>
                  </a:ext>
                </a:extLst>
              </p:cNvPr>
              <p:cNvSpPr/>
              <p:nvPr/>
            </p:nvSpPr>
            <p:spPr>
              <a:xfrm rot="18952234" flipH="1">
                <a:off x="3778423" y="3278660"/>
                <a:ext cx="249729" cy="583367"/>
              </a:xfrm>
              <a:prstGeom prst="ellipse">
                <a:avLst/>
              </a:prstGeom>
              <a:solidFill>
                <a:srgbClr val="7F520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Trapezoid 212">
                <a:extLst>
                  <a:ext uri="{FF2B5EF4-FFF2-40B4-BE49-F238E27FC236}">
                    <a16:creationId xmlns:a16="http://schemas.microsoft.com/office/drawing/2014/main" id="{B7982646-B132-3738-0A6F-DECFD57C5AE2}"/>
                  </a:ext>
                </a:extLst>
              </p:cNvPr>
              <p:cNvSpPr/>
              <p:nvPr/>
            </p:nvSpPr>
            <p:spPr>
              <a:xfrm rot="1430708" flipH="1">
                <a:off x="3232839" y="1543682"/>
                <a:ext cx="535898" cy="1040568"/>
              </a:xfrm>
              <a:prstGeom prst="trapezoid">
                <a:avLst/>
              </a:prstGeom>
              <a:solidFill>
                <a:srgbClr val="E9A84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Trapezoid 213">
                <a:extLst>
                  <a:ext uri="{FF2B5EF4-FFF2-40B4-BE49-F238E27FC236}">
                    <a16:creationId xmlns:a16="http://schemas.microsoft.com/office/drawing/2014/main" id="{A8C4B2D8-694B-92C8-F98B-F256462ABC23}"/>
                  </a:ext>
                </a:extLst>
              </p:cNvPr>
              <p:cNvSpPr/>
              <p:nvPr/>
            </p:nvSpPr>
            <p:spPr>
              <a:xfrm rot="19809709" flipH="1">
                <a:off x="3817759" y="1509588"/>
                <a:ext cx="535898" cy="1040568"/>
              </a:xfrm>
              <a:prstGeom prst="trapezoid">
                <a:avLst/>
              </a:prstGeom>
              <a:solidFill>
                <a:srgbClr val="E9A84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Trapezoid 214">
                <a:extLst>
                  <a:ext uri="{FF2B5EF4-FFF2-40B4-BE49-F238E27FC236}">
                    <a16:creationId xmlns:a16="http://schemas.microsoft.com/office/drawing/2014/main" id="{93B9C5DA-945B-8F2D-9986-A1EDA1CEA873}"/>
                  </a:ext>
                </a:extLst>
              </p:cNvPr>
              <p:cNvSpPr/>
              <p:nvPr/>
            </p:nvSpPr>
            <p:spPr>
              <a:xfrm flipH="1">
                <a:off x="3396529" y="1677588"/>
                <a:ext cx="799476" cy="1901253"/>
              </a:xfrm>
              <a:prstGeom prst="trapezoid">
                <a:avLst/>
              </a:prstGeom>
              <a:solidFill>
                <a:srgbClr val="E9A84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>
                <a:extLst>
                  <a:ext uri="{FF2B5EF4-FFF2-40B4-BE49-F238E27FC236}">
                    <a16:creationId xmlns:a16="http://schemas.microsoft.com/office/drawing/2014/main" id="{8675EDE9-FCB7-6A2A-6B1A-5A387441E0E2}"/>
                  </a:ext>
                </a:extLst>
              </p:cNvPr>
              <p:cNvSpPr/>
              <p:nvPr/>
            </p:nvSpPr>
            <p:spPr>
              <a:xfrm flipH="1">
                <a:off x="3434005" y="683242"/>
                <a:ext cx="762000" cy="109024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ound Diagonal Corner Rectangle 68">
                <a:extLst>
                  <a:ext uri="{FF2B5EF4-FFF2-40B4-BE49-F238E27FC236}">
                    <a16:creationId xmlns:a16="http://schemas.microsoft.com/office/drawing/2014/main" id="{D56F4198-63B9-88EC-B314-D4919E9CEC53}"/>
                  </a:ext>
                </a:extLst>
              </p:cNvPr>
              <p:cNvSpPr/>
              <p:nvPr/>
            </p:nvSpPr>
            <p:spPr>
              <a:xfrm rot="20363465" flipH="1">
                <a:off x="3797487" y="529034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ound Diagonal Corner Rectangle 69">
                <a:extLst>
                  <a:ext uri="{FF2B5EF4-FFF2-40B4-BE49-F238E27FC236}">
                    <a16:creationId xmlns:a16="http://schemas.microsoft.com/office/drawing/2014/main" id="{C34568BB-9B1A-A8C7-96F9-FC05D53E37CF}"/>
                  </a:ext>
                </a:extLst>
              </p:cNvPr>
              <p:cNvSpPr/>
              <p:nvPr/>
            </p:nvSpPr>
            <p:spPr>
              <a:xfrm rot="16523337" flipH="1">
                <a:off x="3401695" y="596361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733943AD-CAF5-E4EC-C133-42261FE4EB2E}"/>
                  </a:ext>
                </a:extLst>
              </p:cNvPr>
              <p:cNvSpPr/>
              <p:nvPr/>
            </p:nvSpPr>
            <p:spPr>
              <a:xfrm flipH="1">
                <a:off x="3662604" y="607042"/>
                <a:ext cx="381000" cy="31829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Trapezoid 219">
                <a:extLst>
                  <a:ext uri="{FF2B5EF4-FFF2-40B4-BE49-F238E27FC236}">
                    <a16:creationId xmlns:a16="http://schemas.microsoft.com/office/drawing/2014/main" id="{37F26B40-0690-FFD3-267F-EAAAB773B3F8}"/>
                  </a:ext>
                </a:extLst>
              </p:cNvPr>
              <p:cNvSpPr/>
              <p:nvPr/>
            </p:nvSpPr>
            <p:spPr>
              <a:xfrm rot="21333240" flipH="1">
                <a:off x="3739056" y="1571378"/>
                <a:ext cx="535898" cy="1941196"/>
              </a:xfrm>
              <a:prstGeom prst="trapezoid">
                <a:avLst>
                  <a:gd name="adj" fmla="val 34480"/>
                </a:avLst>
              </a:prstGeom>
              <a:solidFill>
                <a:srgbClr val="8B641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Trapezoid 220">
                <a:extLst>
                  <a:ext uri="{FF2B5EF4-FFF2-40B4-BE49-F238E27FC236}">
                    <a16:creationId xmlns:a16="http://schemas.microsoft.com/office/drawing/2014/main" id="{8F2D5FF9-AB60-3385-13C2-2BD9E66E83B6}"/>
                  </a:ext>
                </a:extLst>
              </p:cNvPr>
              <p:cNvSpPr/>
              <p:nvPr/>
            </p:nvSpPr>
            <p:spPr>
              <a:xfrm rot="301939" flipH="1">
                <a:off x="3286312" y="1642895"/>
                <a:ext cx="535898" cy="1869571"/>
              </a:xfrm>
              <a:prstGeom prst="trapezoid">
                <a:avLst>
                  <a:gd name="adj" fmla="val 34480"/>
                </a:avLst>
              </a:prstGeom>
              <a:solidFill>
                <a:srgbClr val="8B641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C1A1A9F4-CEA9-AB4B-E89B-9F7B64F58288}"/>
                  </a:ext>
                </a:extLst>
              </p:cNvPr>
              <p:cNvSpPr/>
              <p:nvPr/>
            </p:nvSpPr>
            <p:spPr>
              <a:xfrm flipH="1">
                <a:off x="3540879" y="1370964"/>
                <a:ext cx="504876" cy="583367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>
                <a:extLst>
                  <a:ext uri="{FF2B5EF4-FFF2-40B4-BE49-F238E27FC236}">
                    <a16:creationId xmlns:a16="http://schemas.microsoft.com/office/drawing/2014/main" id="{048A1EA6-711B-74B8-4687-4A882D14ABF6}"/>
                  </a:ext>
                </a:extLst>
              </p:cNvPr>
              <p:cNvSpPr/>
              <p:nvPr/>
            </p:nvSpPr>
            <p:spPr>
              <a:xfrm flipH="1">
                <a:off x="3691109" y="1471422"/>
                <a:ext cx="180263" cy="9738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22478BDA-4C5B-F8BE-DDBF-AA53E026B454}"/>
                </a:ext>
              </a:extLst>
            </p:cNvPr>
            <p:cNvGrpSpPr/>
            <p:nvPr/>
          </p:nvGrpSpPr>
          <p:grpSpPr>
            <a:xfrm rot="5064542">
              <a:off x="3663476" y="3438057"/>
              <a:ext cx="2025923" cy="403837"/>
              <a:chOff x="5852664" y="2219295"/>
              <a:chExt cx="4456611" cy="986155"/>
            </a:xfrm>
          </p:grpSpPr>
          <p:grpSp>
            <p:nvGrpSpPr>
              <p:cNvPr id="198" name="Group 197">
                <a:extLst>
                  <a:ext uri="{FF2B5EF4-FFF2-40B4-BE49-F238E27FC236}">
                    <a16:creationId xmlns:a16="http://schemas.microsoft.com/office/drawing/2014/main" id="{B1163765-CC05-2EA3-3DEC-E1D7215DAF05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</p:grpSpPr>
            <p:sp>
              <p:nvSpPr>
                <p:cNvPr id="205" name="Notched Right Arrow 38">
                  <a:extLst>
                    <a:ext uri="{FF2B5EF4-FFF2-40B4-BE49-F238E27FC236}">
                      <a16:creationId xmlns:a16="http://schemas.microsoft.com/office/drawing/2014/main" id="{57AD0806-1921-7FA3-3509-BBEDE66686D1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Notched Right Arrow 76">
                  <a:extLst>
                    <a:ext uri="{FF2B5EF4-FFF2-40B4-BE49-F238E27FC236}">
                      <a16:creationId xmlns:a16="http://schemas.microsoft.com/office/drawing/2014/main" id="{FC20E3FB-FB47-399A-0340-88ABAAC42162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Diamond 206">
                  <a:extLst>
                    <a:ext uri="{FF2B5EF4-FFF2-40B4-BE49-F238E27FC236}">
                      <a16:creationId xmlns:a16="http://schemas.microsoft.com/office/drawing/2014/main" id="{C840F566-8A49-F0EC-1442-D2D734FBD177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9" name="Notched Right Arrow 78">
                <a:extLst>
                  <a:ext uri="{FF2B5EF4-FFF2-40B4-BE49-F238E27FC236}">
                    <a16:creationId xmlns:a16="http://schemas.microsoft.com/office/drawing/2014/main" id="{40DB1C58-C0AE-E2A2-7954-50B93B180D1A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Notched Right Arrow 79">
                <a:extLst>
                  <a:ext uri="{FF2B5EF4-FFF2-40B4-BE49-F238E27FC236}">
                    <a16:creationId xmlns:a16="http://schemas.microsoft.com/office/drawing/2014/main" id="{30FE5CA6-7B32-8338-54CE-11DEB3D94118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5C2B4FA6-DB18-E0C6-FC81-AA3FE6503CC2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</p:grpSpPr>
            <p:sp>
              <p:nvSpPr>
                <p:cNvPr id="202" name="Notched Right Arrow 82">
                  <a:extLst>
                    <a:ext uri="{FF2B5EF4-FFF2-40B4-BE49-F238E27FC236}">
                      <a16:creationId xmlns:a16="http://schemas.microsoft.com/office/drawing/2014/main" id="{B717E314-41C5-4CE8-1BEB-A267E923C44D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Notched Right Arrow 83">
                  <a:extLst>
                    <a:ext uri="{FF2B5EF4-FFF2-40B4-BE49-F238E27FC236}">
                      <a16:creationId xmlns:a16="http://schemas.microsoft.com/office/drawing/2014/main" id="{2EA491D2-F2C7-D833-271F-12F812091AEE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Diamond 203">
                  <a:extLst>
                    <a:ext uri="{FF2B5EF4-FFF2-40B4-BE49-F238E27FC236}">
                      <a16:creationId xmlns:a16="http://schemas.microsoft.com/office/drawing/2014/main" id="{52C6CEA7-CCB4-6DB2-47F9-83C4271A2BCF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AD0F19F0-6E1A-937F-ADA7-EECAC2B26C15}"/>
                </a:ext>
              </a:extLst>
            </p:cNvPr>
            <p:cNvGrpSpPr/>
            <p:nvPr/>
          </p:nvGrpSpPr>
          <p:grpSpPr>
            <a:xfrm rot="16535458" flipH="1">
              <a:off x="3004808" y="3414764"/>
              <a:ext cx="2025923" cy="403837"/>
              <a:chOff x="5852664" y="2219295"/>
              <a:chExt cx="4456611" cy="986155"/>
            </a:xfrm>
          </p:grpSpPr>
          <p:grpSp>
            <p:nvGrpSpPr>
              <p:cNvPr id="188" name="Group 187">
                <a:extLst>
                  <a:ext uri="{FF2B5EF4-FFF2-40B4-BE49-F238E27FC236}">
                    <a16:creationId xmlns:a16="http://schemas.microsoft.com/office/drawing/2014/main" id="{1D2D191D-BC5E-41CA-5D50-3E867B471E00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</p:grpSpPr>
            <p:sp>
              <p:nvSpPr>
                <p:cNvPr id="195" name="Notched Right Arrow 94">
                  <a:extLst>
                    <a:ext uri="{FF2B5EF4-FFF2-40B4-BE49-F238E27FC236}">
                      <a16:creationId xmlns:a16="http://schemas.microsoft.com/office/drawing/2014/main" id="{488D4018-3D75-6BC9-09B8-FBC0C8197465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Notched Right Arrow 95">
                  <a:extLst>
                    <a:ext uri="{FF2B5EF4-FFF2-40B4-BE49-F238E27FC236}">
                      <a16:creationId xmlns:a16="http://schemas.microsoft.com/office/drawing/2014/main" id="{2F76ACC7-655D-1608-DFF8-BD087140384D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Diamond 196">
                  <a:extLst>
                    <a:ext uri="{FF2B5EF4-FFF2-40B4-BE49-F238E27FC236}">
                      <a16:creationId xmlns:a16="http://schemas.microsoft.com/office/drawing/2014/main" id="{2A2B4372-2EE6-C0F2-112E-2DB4905D4529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9" name="Notched Right Arrow 88">
                <a:extLst>
                  <a:ext uri="{FF2B5EF4-FFF2-40B4-BE49-F238E27FC236}">
                    <a16:creationId xmlns:a16="http://schemas.microsoft.com/office/drawing/2014/main" id="{28E69EFC-EE07-66E6-B284-AD454599CB52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Notched Right Arrow 89">
                <a:extLst>
                  <a:ext uri="{FF2B5EF4-FFF2-40B4-BE49-F238E27FC236}">
                    <a16:creationId xmlns:a16="http://schemas.microsoft.com/office/drawing/2014/main" id="{2A2F7BE7-7C3B-FFF9-F32A-42B9BBF35637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C0B6B0F9-6CBA-88B7-8626-FE680FB47272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</p:grpSpPr>
            <p:sp>
              <p:nvSpPr>
                <p:cNvPr id="192" name="Notched Right Arrow 91">
                  <a:extLst>
                    <a:ext uri="{FF2B5EF4-FFF2-40B4-BE49-F238E27FC236}">
                      <a16:creationId xmlns:a16="http://schemas.microsoft.com/office/drawing/2014/main" id="{45851DC2-465F-8287-0B59-B70FCCB05A2C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Notched Right Arrow 92">
                  <a:extLst>
                    <a:ext uri="{FF2B5EF4-FFF2-40B4-BE49-F238E27FC236}">
                      <a16:creationId xmlns:a16="http://schemas.microsoft.com/office/drawing/2014/main" id="{5F088752-24A2-DAE1-D16C-161BD0E9F4D7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Diamond 193">
                  <a:extLst>
                    <a:ext uri="{FF2B5EF4-FFF2-40B4-BE49-F238E27FC236}">
                      <a16:creationId xmlns:a16="http://schemas.microsoft.com/office/drawing/2014/main" id="{DA5293B3-8C64-812C-2AA4-114AED76814A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59A5770E-8DC9-F022-C085-16882245716E}"/>
              </a:ext>
            </a:extLst>
          </p:cNvPr>
          <p:cNvSpPr txBox="1"/>
          <p:nvPr/>
        </p:nvSpPr>
        <p:spPr>
          <a:xfrm>
            <a:off x="8573755" y="136812"/>
            <a:ext cx="2832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Elihu</a:t>
            </a:r>
          </a:p>
          <a:p>
            <a:r>
              <a:rPr lang="en-US" sz="1000" dirty="0"/>
              <a:t>Comforter of Job</a:t>
            </a:r>
          </a:p>
          <a:p>
            <a:r>
              <a:rPr lang="en-US" sz="1000" dirty="0"/>
              <a:t>Job 32:3</a:t>
            </a:r>
          </a:p>
          <a:p>
            <a:r>
              <a:rPr lang="en-US" sz="1000" dirty="0"/>
              <a:t>D&amp;C 84:8-9</a:t>
            </a: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0E4D06FA-4336-771A-3CAB-508D0CFD5F25}"/>
              </a:ext>
            </a:extLst>
          </p:cNvPr>
          <p:cNvGrpSpPr/>
          <p:nvPr/>
        </p:nvGrpSpPr>
        <p:grpSpPr>
          <a:xfrm>
            <a:off x="8547830" y="944602"/>
            <a:ext cx="2865973" cy="5768323"/>
            <a:chOff x="4509523" y="348899"/>
            <a:chExt cx="3258233" cy="6557821"/>
          </a:xfrm>
        </p:grpSpPr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0A8DB4AC-3753-C8EA-9585-171B0C56AFD6}"/>
                </a:ext>
              </a:extLst>
            </p:cNvPr>
            <p:cNvSpPr/>
            <p:nvPr/>
          </p:nvSpPr>
          <p:spPr>
            <a:xfrm rot="19352409">
              <a:off x="6216548" y="5808904"/>
              <a:ext cx="592900" cy="10978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F55B2CBC-9CDD-9641-BF29-3D5864EEE877}"/>
                </a:ext>
              </a:extLst>
            </p:cNvPr>
            <p:cNvSpPr/>
            <p:nvPr/>
          </p:nvSpPr>
          <p:spPr>
            <a:xfrm rot="2647766">
              <a:off x="5534932" y="5787190"/>
              <a:ext cx="590063" cy="10978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15774298-C8ED-FA23-311A-1EBEDBD0C6E3}"/>
                </a:ext>
              </a:extLst>
            </p:cNvPr>
            <p:cNvSpPr/>
            <p:nvPr/>
          </p:nvSpPr>
          <p:spPr>
            <a:xfrm rot="5075446">
              <a:off x="5274508" y="391069"/>
              <a:ext cx="1542803" cy="1690478"/>
            </a:xfrm>
            <a:custGeom>
              <a:avLst/>
              <a:gdLst>
                <a:gd name="connsiteX0" fmla="*/ 221931 w 1577896"/>
                <a:gd name="connsiteY0" fmla="*/ 146557 h 1794501"/>
                <a:gd name="connsiteX1" fmla="*/ 415963 w 1577896"/>
                <a:gd name="connsiteY1" fmla="*/ 152922 h 1794501"/>
                <a:gd name="connsiteX2" fmla="*/ 416011 w 1577896"/>
                <a:gd name="connsiteY2" fmla="*/ 152827 h 1794501"/>
                <a:gd name="connsiteX3" fmla="*/ 437861 w 1577896"/>
                <a:gd name="connsiteY3" fmla="*/ 109155 h 1794501"/>
                <a:gd name="connsiteX4" fmla="*/ 666314 w 1577896"/>
                <a:gd name="connsiteY4" fmla="*/ 99440 h 1794501"/>
                <a:gd name="connsiteX5" fmla="*/ 667431 w 1577896"/>
                <a:gd name="connsiteY5" fmla="*/ 97096 h 1794501"/>
                <a:gd name="connsiteX6" fmla="*/ 683647 w 1577896"/>
                <a:gd name="connsiteY6" fmla="*/ 63050 h 1794501"/>
                <a:gd name="connsiteX7" fmla="*/ 763865 w 1577896"/>
                <a:gd name="connsiteY7" fmla="*/ 1782 h 1794501"/>
                <a:gd name="connsiteX8" fmla="*/ 860487 w 1577896"/>
                <a:gd name="connsiteY8" fmla="*/ 36842 h 1794501"/>
                <a:gd name="connsiteX9" fmla="*/ 883430 w 1577896"/>
                <a:gd name="connsiteY9" fmla="*/ 68733 h 1794501"/>
                <a:gd name="connsiteX10" fmla="*/ 884848 w 1577896"/>
                <a:gd name="connsiteY10" fmla="*/ 70705 h 1794501"/>
                <a:gd name="connsiteX11" fmla="*/ 1006807 w 1577896"/>
                <a:gd name="connsiteY11" fmla="*/ 977 h 1794501"/>
                <a:gd name="connsiteX12" fmla="*/ 1051630 w 1577896"/>
                <a:gd name="connsiteY12" fmla="*/ 16588 h 1794501"/>
                <a:gd name="connsiteX13" fmla="*/ 1136206 w 1577896"/>
                <a:gd name="connsiteY13" fmla="*/ 164223 h 1794501"/>
                <a:gd name="connsiteX14" fmla="*/ 1136666 w 1577896"/>
                <a:gd name="connsiteY14" fmla="*/ 164486 h 1794501"/>
                <a:gd name="connsiteX15" fmla="*/ 1172428 w 1577896"/>
                <a:gd name="connsiteY15" fmla="*/ 184937 h 1794501"/>
                <a:gd name="connsiteX16" fmla="*/ 1244747 w 1577896"/>
                <a:gd name="connsiteY16" fmla="*/ 307507 h 1794501"/>
                <a:gd name="connsiteX17" fmla="*/ 1239889 w 1577896"/>
                <a:gd name="connsiteY17" fmla="*/ 462877 h 1794501"/>
                <a:gd name="connsiteX18" fmla="*/ 1254591 w 1577896"/>
                <a:gd name="connsiteY18" fmla="*/ 496793 h 1794501"/>
                <a:gd name="connsiteX19" fmla="*/ 1269354 w 1577896"/>
                <a:gd name="connsiteY19" fmla="*/ 491149 h 1794501"/>
                <a:gd name="connsiteX20" fmla="*/ 1303282 w 1577896"/>
                <a:gd name="connsiteY20" fmla="*/ 489565 h 1794501"/>
                <a:gd name="connsiteX21" fmla="*/ 1348104 w 1577896"/>
                <a:gd name="connsiteY21" fmla="*/ 505176 h 1794501"/>
                <a:gd name="connsiteX22" fmla="*/ 1432680 w 1577896"/>
                <a:gd name="connsiteY22" fmla="*/ 652811 h 1794501"/>
                <a:gd name="connsiteX23" fmla="*/ 1433140 w 1577896"/>
                <a:gd name="connsiteY23" fmla="*/ 653074 h 1794501"/>
                <a:gd name="connsiteX24" fmla="*/ 1468902 w 1577896"/>
                <a:gd name="connsiteY24" fmla="*/ 673525 h 1794501"/>
                <a:gd name="connsiteX25" fmla="*/ 1541221 w 1577896"/>
                <a:gd name="connsiteY25" fmla="*/ 796095 h 1794501"/>
                <a:gd name="connsiteX26" fmla="*/ 1536363 w 1577896"/>
                <a:gd name="connsiteY26" fmla="*/ 951466 h 1794501"/>
                <a:gd name="connsiteX27" fmla="*/ 1571852 w 1577896"/>
                <a:gd name="connsiteY27" fmla="*/ 1189023 h 1794501"/>
                <a:gd name="connsiteX28" fmla="*/ 1405604 w 1577896"/>
                <a:gd name="connsiteY28" fmla="*/ 1396970 h 1794501"/>
                <a:gd name="connsiteX29" fmla="*/ 1346089 w 1577896"/>
                <a:gd name="connsiteY29" fmla="*/ 1575153 h 1794501"/>
                <a:gd name="connsiteX30" fmla="*/ 1143463 w 1577896"/>
                <a:gd name="connsiteY30" fmla="*/ 1596727 h 1794501"/>
                <a:gd name="connsiteX31" fmla="*/ 998662 w 1577896"/>
                <a:gd name="connsiteY31" fmla="*/ 1786816 h 1794501"/>
                <a:gd name="connsiteX32" fmla="*/ 785756 w 1577896"/>
                <a:gd name="connsiteY32" fmla="*/ 1670786 h 1794501"/>
                <a:gd name="connsiteX33" fmla="*/ 469493 w 1577896"/>
                <a:gd name="connsiteY33" fmla="*/ 1556147 h 1794501"/>
                <a:gd name="connsiteX34" fmla="*/ 330440 w 1577896"/>
                <a:gd name="connsiteY34" fmla="*/ 1428575 h 1794501"/>
                <a:gd name="connsiteX35" fmla="*/ 360152 w 1577896"/>
                <a:gd name="connsiteY35" fmla="*/ 1256375 h 1794501"/>
                <a:gd name="connsiteX36" fmla="*/ 330810 w 1577896"/>
                <a:gd name="connsiteY36" fmla="*/ 1223509 h 1794501"/>
                <a:gd name="connsiteX37" fmla="*/ 329540 w 1577896"/>
                <a:gd name="connsiteY37" fmla="*/ 1220938 h 1794501"/>
                <a:gd name="connsiteX38" fmla="*/ 313865 w 1577896"/>
                <a:gd name="connsiteY38" fmla="*/ 1217463 h 1794501"/>
                <a:gd name="connsiteX39" fmla="*/ 173019 w 1577896"/>
                <a:gd name="connsiteY39" fmla="*/ 1067558 h 1794501"/>
                <a:gd name="connsiteX40" fmla="*/ 33965 w 1577896"/>
                <a:gd name="connsiteY40" fmla="*/ 939987 h 1794501"/>
                <a:gd name="connsiteX41" fmla="*/ 63678 w 1577896"/>
                <a:gd name="connsiteY41" fmla="*/ 767786 h 1794501"/>
                <a:gd name="connsiteX42" fmla="*/ 935 w 1577896"/>
                <a:gd name="connsiteY42" fmla="*/ 591114 h 1794501"/>
                <a:gd name="connsiteX43" fmla="*/ 115520 w 1577896"/>
                <a:gd name="connsiteY43" fmla="*/ 434081 h 1794501"/>
                <a:gd name="connsiteX44" fmla="*/ 116616 w 1577896"/>
                <a:gd name="connsiteY44" fmla="*/ 429942 h 1794501"/>
                <a:gd name="connsiteX45" fmla="*/ 167657 w 1577896"/>
                <a:gd name="connsiteY45" fmla="*/ 204440 h 1794501"/>
                <a:gd name="connsiteX46" fmla="*/ 221931 w 1577896"/>
                <a:gd name="connsiteY46" fmla="*/ 146557 h 179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577896" h="1794501">
                  <a:moveTo>
                    <a:pt x="221931" y="146557"/>
                  </a:moveTo>
                  <a:cubicBezTo>
                    <a:pt x="281701" y="103077"/>
                    <a:pt x="355064" y="103406"/>
                    <a:pt x="415963" y="152922"/>
                  </a:cubicBezTo>
                  <a:lnTo>
                    <a:pt x="416011" y="152827"/>
                  </a:lnTo>
                  <a:lnTo>
                    <a:pt x="437861" y="109155"/>
                  </a:lnTo>
                  <a:cubicBezTo>
                    <a:pt x="496111" y="18534"/>
                    <a:pt x="600423" y="9283"/>
                    <a:pt x="666314" y="99440"/>
                  </a:cubicBezTo>
                  <a:lnTo>
                    <a:pt x="667431" y="97096"/>
                  </a:lnTo>
                  <a:lnTo>
                    <a:pt x="683647" y="63050"/>
                  </a:lnTo>
                  <a:cubicBezTo>
                    <a:pt x="703888" y="30093"/>
                    <a:pt x="732293" y="7992"/>
                    <a:pt x="763865" y="1782"/>
                  </a:cubicBezTo>
                  <a:cubicBezTo>
                    <a:pt x="798614" y="-5062"/>
                    <a:pt x="833329" y="8048"/>
                    <a:pt x="860487" y="36842"/>
                  </a:cubicBezTo>
                  <a:lnTo>
                    <a:pt x="883430" y="68733"/>
                  </a:lnTo>
                  <a:lnTo>
                    <a:pt x="884848" y="70705"/>
                  </a:lnTo>
                  <a:cubicBezTo>
                    <a:pt x="915553" y="20531"/>
                    <a:pt x="961322" y="-4369"/>
                    <a:pt x="1006807" y="977"/>
                  </a:cubicBezTo>
                  <a:cubicBezTo>
                    <a:pt x="1021969" y="2759"/>
                    <a:pt x="1037099" y="7901"/>
                    <a:pt x="1051630" y="16588"/>
                  </a:cubicBezTo>
                  <a:cubicBezTo>
                    <a:pt x="1095917" y="43057"/>
                    <a:pt x="1127674" y="98473"/>
                    <a:pt x="1136206" y="164223"/>
                  </a:cubicBezTo>
                  <a:lnTo>
                    <a:pt x="1136666" y="164486"/>
                  </a:lnTo>
                  <a:lnTo>
                    <a:pt x="1172428" y="184937"/>
                  </a:lnTo>
                  <a:cubicBezTo>
                    <a:pt x="1206266" y="211534"/>
                    <a:pt x="1232305" y="254931"/>
                    <a:pt x="1244747" y="307507"/>
                  </a:cubicBezTo>
                  <a:cubicBezTo>
                    <a:pt x="1256804" y="358391"/>
                    <a:pt x="1255086" y="413655"/>
                    <a:pt x="1239889" y="462877"/>
                  </a:cubicBezTo>
                  <a:lnTo>
                    <a:pt x="1254591" y="496793"/>
                  </a:lnTo>
                  <a:lnTo>
                    <a:pt x="1269354" y="491149"/>
                  </a:lnTo>
                  <a:cubicBezTo>
                    <a:pt x="1280521" y="488782"/>
                    <a:pt x="1291910" y="488228"/>
                    <a:pt x="1303282" y="489565"/>
                  </a:cubicBezTo>
                  <a:cubicBezTo>
                    <a:pt x="1318443" y="491347"/>
                    <a:pt x="1333574" y="496489"/>
                    <a:pt x="1348104" y="505176"/>
                  </a:cubicBezTo>
                  <a:cubicBezTo>
                    <a:pt x="1392391" y="531645"/>
                    <a:pt x="1424148" y="587061"/>
                    <a:pt x="1432680" y="652811"/>
                  </a:cubicBezTo>
                  <a:lnTo>
                    <a:pt x="1433140" y="653074"/>
                  </a:lnTo>
                  <a:lnTo>
                    <a:pt x="1468902" y="673525"/>
                  </a:lnTo>
                  <a:cubicBezTo>
                    <a:pt x="1502740" y="700122"/>
                    <a:pt x="1528779" y="743519"/>
                    <a:pt x="1541221" y="796095"/>
                  </a:cubicBezTo>
                  <a:cubicBezTo>
                    <a:pt x="1553278" y="846979"/>
                    <a:pt x="1551560" y="902244"/>
                    <a:pt x="1536363" y="951466"/>
                  </a:cubicBezTo>
                  <a:cubicBezTo>
                    <a:pt x="1573718" y="1018968"/>
                    <a:pt x="1586783" y="1106473"/>
                    <a:pt x="1571852" y="1189023"/>
                  </a:cubicBezTo>
                  <a:cubicBezTo>
                    <a:pt x="1552004" y="1298768"/>
                    <a:pt x="1486299" y="1380955"/>
                    <a:pt x="1405604" y="1396970"/>
                  </a:cubicBezTo>
                  <a:cubicBezTo>
                    <a:pt x="1405219" y="1465469"/>
                    <a:pt x="1383504" y="1530433"/>
                    <a:pt x="1346089" y="1575153"/>
                  </a:cubicBezTo>
                  <a:cubicBezTo>
                    <a:pt x="1289242" y="1643108"/>
                    <a:pt x="1207125" y="1651841"/>
                    <a:pt x="1143463" y="1596727"/>
                  </a:cubicBezTo>
                  <a:cubicBezTo>
                    <a:pt x="1122875" y="1691394"/>
                    <a:pt x="1067745" y="1763761"/>
                    <a:pt x="998662" y="1786816"/>
                  </a:cubicBezTo>
                  <a:cubicBezTo>
                    <a:pt x="917256" y="1813980"/>
                    <a:pt x="832295" y="1767689"/>
                    <a:pt x="785756" y="1670786"/>
                  </a:cubicBezTo>
                  <a:cubicBezTo>
                    <a:pt x="675912" y="1762764"/>
                    <a:pt x="533244" y="1711064"/>
                    <a:pt x="469493" y="1556147"/>
                  </a:cubicBezTo>
                  <a:cubicBezTo>
                    <a:pt x="406869" y="1566330"/>
                    <a:pt x="348065" y="1512395"/>
                    <a:pt x="330440" y="1428575"/>
                  </a:cubicBezTo>
                  <a:cubicBezTo>
                    <a:pt x="317672" y="1367932"/>
                    <a:pt x="328958" y="1302484"/>
                    <a:pt x="360152" y="1256375"/>
                  </a:cubicBezTo>
                  <a:cubicBezTo>
                    <a:pt x="349087" y="1247333"/>
                    <a:pt x="339248" y="1236213"/>
                    <a:pt x="330810" y="1223509"/>
                  </a:cubicBezTo>
                  <a:lnTo>
                    <a:pt x="329540" y="1220938"/>
                  </a:lnTo>
                  <a:lnTo>
                    <a:pt x="313865" y="1217463"/>
                  </a:lnTo>
                  <a:cubicBezTo>
                    <a:pt x="256499" y="1196671"/>
                    <a:pt x="204894" y="1145017"/>
                    <a:pt x="173019" y="1067558"/>
                  </a:cubicBezTo>
                  <a:cubicBezTo>
                    <a:pt x="110394" y="1077741"/>
                    <a:pt x="51591" y="1023806"/>
                    <a:pt x="33965" y="939987"/>
                  </a:cubicBezTo>
                  <a:cubicBezTo>
                    <a:pt x="21198" y="879343"/>
                    <a:pt x="32484" y="813896"/>
                    <a:pt x="63678" y="767786"/>
                  </a:cubicBezTo>
                  <a:cubicBezTo>
                    <a:pt x="19420" y="731618"/>
                    <a:pt x="-5227" y="662212"/>
                    <a:pt x="935" y="591114"/>
                  </a:cubicBezTo>
                  <a:cubicBezTo>
                    <a:pt x="8163" y="507869"/>
                    <a:pt x="55739" y="442663"/>
                    <a:pt x="115520" y="434081"/>
                  </a:cubicBezTo>
                  <a:cubicBezTo>
                    <a:pt x="115875" y="432692"/>
                    <a:pt x="116260" y="431332"/>
                    <a:pt x="116616" y="429942"/>
                  </a:cubicBezTo>
                  <a:cubicBezTo>
                    <a:pt x="108588" y="347966"/>
                    <a:pt x="127310" y="265295"/>
                    <a:pt x="167657" y="204440"/>
                  </a:cubicBezTo>
                  <a:cubicBezTo>
                    <a:pt x="183595" y="180411"/>
                    <a:pt x="202008" y="161050"/>
                    <a:pt x="221931" y="146557"/>
                  </a:cubicBezTo>
                  <a:close/>
                </a:path>
              </a:pathLst>
            </a:custGeom>
            <a:solidFill>
              <a:srgbClr val="C77D1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C17E167E-25FF-62D7-3B48-860E253263FB}"/>
                </a:ext>
              </a:extLst>
            </p:cNvPr>
            <p:cNvSpPr/>
            <p:nvPr/>
          </p:nvSpPr>
          <p:spPr>
            <a:xfrm rot="19671902">
              <a:off x="7041545" y="3588238"/>
              <a:ext cx="578255" cy="10978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33D5A00D-1BBB-5942-FAF0-A15F3BFEBFB3}"/>
                </a:ext>
              </a:extLst>
            </p:cNvPr>
            <p:cNvSpPr/>
            <p:nvPr/>
          </p:nvSpPr>
          <p:spPr>
            <a:xfrm rot="2647766">
              <a:off x="4615544" y="3528551"/>
              <a:ext cx="490363" cy="109781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Trapezoid 230">
              <a:extLst>
                <a:ext uri="{FF2B5EF4-FFF2-40B4-BE49-F238E27FC236}">
                  <a16:creationId xmlns:a16="http://schemas.microsoft.com/office/drawing/2014/main" id="{413C45F0-2223-173B-953F-443898B4FED4}"/>
                </a:ext>
              </a:extLst>
            </p:cNvPr>
            <p:cNvSpPr/>
            <p:nvPr/>
          </p:nvSpPr>
          <p:spPr>
            <a:xfrm rot="20169292">
              <a:off x="6170687" y="2314122"/>
              <a:ext cx="1266228" cy="2116662"/>
            </a:xfrm>
            <a:prstGeom prst="trapezoid">
              <a:avLst/>
            </a:prstGeom>
            <a:solidFill>
              <a:srgbClr val="D2B88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Trapezoid 231">
              <a:extLst>
                <a:ext uri="{FF2B5EF4-FFF2-40B4-BE49-F238E27FC236}">
                  <a16:creationId xmlns:a16="http://schemas.microsoft.com/office/drawing/2014/main" id="{C6224155-6928-0D99-707D-9949B7EA4C46}"/>
                </a:ext>
              </a:extLst>
            </p:cNvPr>
            <p:cNvSpPr/>
            <p:nvPr/>
          </p:nvSpPr>
          <p:spPr>
            <a:xfrm rot="1790291">
              <a:off x="4820657" y="2401652"/>
              <a:ext cx="1266228" cy="1958209"/>
            </a:xfrm>
            <a:prstGeom prst="trapezoid">
              <a:avLst/>
            </a:prstGeom>
            <a:solidFill>
              <a:srgbClr val="D2B88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Trapezoid 232">
              <a:extLst>
                <a:ext uri="{FF2B5EF4-FFF2-40B4-BE49-F238E27FC236}">
                  <a16:creationId xmlns:a16="http://schemas.microsoft.com/office/drawing/2014/main" id="{E886CC3D-B52F-48C8-D928-ADFB54F8EC63}"/>
                </a:ext>
              </a:extLst>
            </p:cNvPr>
            <p:cNvSpPr/>
            <p:nvPr/>
          </p:nvSpPr>
          <p:spPr>
            <a:xfrm>
              <a:off x="5193160" y="2432010"/>
              <a:ext cx="1889014" cy="3863694"/>
            </a:xfrm>
            <a:prstGeom prst="trapezoid">
              <a:avLst/>
            </a:prstGeom>
            <a:solidFill>
              <a:srgbClr val="D2B88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Isosceles Triangle 233">
              <a:extLst>
                <a:ext uri="{FF2B5EF4-FFF2-40B4-BE49-F238E27FC236}">
                  <a16:creationId xmlns:a16="http://schemas.microsoft.com/office/drawing/2014/main" id="{DB5E3F93-9F20-482E-CEE5-26C3FEEDC2D0}"/>
                </a:ext>
              </a:extLst>
            </p:cNvPr>
            <p:cNvSpPr/>
            <p:nvPr/>
          </p:nvSpPr>
          <p:spPr>
            <a:xfrm rot="10800000">
              <a:off x="5649295" y="2091285"/>
              <a:ext cx="939071" cy="1225436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ectangle: Rounded Corners 234">
              <a:extLst>
                <a:ext uri="{FF2B5EF4-FFF2-40B4-BE49-F238E27FC236}">
                  <a16:creationId xmlns:a16="http://schemas.microsoft.com/office/drawing/2014/main" id="{943E5FFE-2869-E238-8FE7-CDE5638E92E7}"/>
                </a:ext>
              </a:extLst>
            </p:cNvPr>
            <p:cNvSpPr/>
            <p:nvPr/>
          </p:nvSpPr>
          <p:spPr>
            <a:xfrm>
              <a:off x="5326243" y="4095132"/>
              <a:ext cx="1668015" cy="284394"/>
            </a:xfrm>
            <a:prstGeom prst="roundRect">
              <a:avLst>
                <a:gd name="adj" fmla="val 24688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Trapezoid 36">
              <a:extLst>
                <a:ext uri="{FF2B5EF4-FFF2-40B4-BE49-F238E27FC236}">
                  <a16:creationId xmlns:a16="http://schemas.microsoft.com/office/drawing/2014/main" id="{C1EA02DE-BA1F-14F5-FB61-CF7DFE391807}"/>
                </a:ext>
              </a:extLst>
            </p:cNvPr>
            <p:cNvSpPr/>
            <p:nvPr/>
          </p:nvSpPr>
          <p:spPr>
            <a:xfrm rot="199604">
              <a:off x="5246646" y="2359361"/>
              <a:ext cx="764883" cy="3050609"/>
            </a:xfrm>
            <a:custGeom>
              <a:avLst/>
              <a:gdLst>
                <a:gd name="connsiteX0" fmla="*/ 0 w 1351038"/>
                <a:gd name="connsiteY0" fmla="*/ 2779179 h 2779179"/>
                <a:gd name="connsiteX1" fmla="*/ 514543 w 1351038"/>
                <a:gd name="connsiteY1" fmla="*/ 0 h 2779179"/>
                <a:gd name="connsiteX2" fmla="*/ 836495 w 1351038"/>
                <a:gd name="connsiteY2" fmla="*/ 0 h 2779179"/>
                <a:gd name="connsiteX3" fmla="*/ 1351038 w 1351038"/>
                <a:gd name="connsiteY3" fmla="*/ 2779179 h 2779179"/>
                <a:gd name="connsiteX4" fmla="*/ 0 w 1351038"/>
                <a:gd name="connsiteY4" fmla="*/ 2779179 h 2779179"/>
                <a:gd name="connsiteX0" fmla="*/ 67694 w 1418732"/>
                <a:gd name="connsiteY0" fmla="*/ 2779179 h 2779820"/>
                <a:gd name="connsiteX1" fmla="*/ 582237 w 1418732"/>
                <a:gd name="connsiteY1" fmla="*/ 0 h 2779820"/>
                <a:gd name="connsiteX2" fmla="*/ 904189 w 1418732"/>
                <a:gd name="connsiteY2" fmla="*/ 0 h 2779820"/>
                <a:gd name="connsiteX3" fmla="*/ 1418732 w 1418732"/>
                <a:gd name="connsiteY3" fmla="*/ 2779179 h 2779820"/>
                <a:gd name="connsiteX4" fmla="*/ 67694 w 1418732"/>
                <a:gd name="connsiteY4" fmla="*/ 2779179 h 2779820"/>
                <a:gd name="connsiteX0" fmla="*/ 67694 w 1505708"/>
                <a:gd name="connsiteY0" fmla="*/ 2779179 h 2779820"/>
                <a:gd name="connsiteX1" fmla="*/ 582237 w 1505708"/>
                <a:gd name="connsiteY1" fmla="*/ 0 h 2779820"/>
                <a:gd name="connsiteX2" fmla="*/ 904189 w 1505708"/>
                <a:gd name="connsiteY2" fmla="*/ 0 h 2779820"/>
                <a:gd name="connsiteX3" fmla="*/ 1418732 w 1505708"/>
                <a:gd name="connsiteY3" fmla="*/ 2779179 h 2779820"/>
                <a:gd name="connsiteX4" fmla="*/ 67694 w 1505708"/>
                <a:gd name="connsiteY4" fmla="*/ 2779179 h 2779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5708" h="2779820">
                  <a:moveTo>
                    <a:pt x="67694" y="2779179"/>
                  </a:moveTo>
                  <a:cubicBezTo>
                    <a:pt x="-202226" y="2819738"/>
                    <a:pt x="410723" y="926393"/>
                    <a:pt x="582237" y="0"/>
                  </a:cubicBezTo>
                  <a:lnTo>
                    <a:pt x="904189" y="0"/>
                  </a:lnTo>
                  <a:cubicBezTo>
                    <a:pt x="1075703" y="926393"/>
                    <a:pt x="1741204" y="2809227"/>
                    <a:pt x="1418732" y="2779179"/>
                  </a:cubicBezTo>
                  <a:lnTo>
                    <a:pt x="67694" y="2779179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7" name="Group 236">
              <a:extLst>
                <a:ext uri="{FF2B5EF4-FFF2-40B4-BE49-F238E27FC236}">
                  <a16:creationId xmlns:a16="http://schemas.microsoft.com/office/drawing/2014/main" id="{9FB3AA13-9C80-9DEA-BE68-05F81C9D4F19}"/>
                </a:ext>
              </a:extLst>
            </p:cNvPr>
            <p:cNvGrpSpPr/>
            <p:nvPr/>
          </p:nvGrpSpPr>
          <p:grpSpPr>
            <a:xfrm>
              <a:off x="5217880" y="5915100"/>
              <a:ext cx="1809001" cy="329415"/>
              <a:chOff x="7060040" y="803352"/>
              <a:chExt cx="2672037" cy="1125544"/>
            </a:xfrm>
            <a:solidFill>
              <a:srgbClr val="F4EA8C"/>
            </a:solidFill>
          </p:grpSpPr>
          <p:sp>
            <p:nvSpPr>
              <p:cNvPr id="253" name="Trapezoid 36">
                <a:extLst>
                  <a:ext uri="{FF2B5EF4-FFF2-40B4-BE49-F238E27FC236}">
                    <a16:creationId xmlns:a16="http://schemas.microsoft.com/office/drawing/2014/main" id="{6D04AC30-E066-0436-9A27-793AD2A46106}"/>
                  </a:ext>
                </a:extLst>
              </p:cNvPr>
              <p:cNvSpPr/>
              <p:nvPr/>
            </p:nvSpPr>
            <p:spPr>
              <a:xfrm>
                <a:off x="7060040" y="823833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Trapezoid 36">
                <a:extLst>
                  <a:ext uri="{FF2B5EF4-FFF2-40B4-BE49-F238E27FC236}">
                    <a16:creationId xmlns:a16="http://schemas.microsoft.com/office/drawing/2014/main" id="{56A2753E-2570-DB15-4068-43C4EBC9A6BE}"/>
                  </a:ext>
                </a:extLst>
              </p:cNvPr>
              <p:cNvSpPr/>
              <p:nvPr/>
            </p:nvSpPr>
            <p:spPr>
              <a:xfrm rot="10800000">
                <a:off x="7680107" y="827906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Trapezoid 36">
                <a:extLst>
                  <a:ext uri="{FF2B5EF4-FFF2-40B4-BE49-F238E27FC236}">
                    <a16:creationId xmlns:a16="http://schemas.microsoft.com/office/drawing/2014/main" id="{310BFA45-69D6-BE37-FCBE-04FF3C0B379B}"/>
                  </a:ext>
                </a:extLst>
              </p:cNvPr>
              <p:cNvSpPr/>
              <p:nvPr/>
            </p:nvSpPr>
            <p:spPr>
              <a:xfrm>
                <a:off x="8347127" y="803352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Trapezoid 36">
                <a:extLst>
                  <a:ext uri="{FF2B5EF4-FFF2-40B4-BE49-F238E27FC236}">
                    <a16:creationId xmlns:a16="http://schemas.microsoft.com/office/drawing/2014/main" id="{9AA0930A-40A8-FA99-27E4-AD6672B2B2C4}"/>
                  </a:ext>
                </a:extLst>
              </p:cNvPr>
              <p:cNvSpPr/>
              <p:nvPr/>
            </p:nvSpPr>
            <p:spPr>
              <a:xfrm rot="10800000">
                <a:off x="8967194" y="807425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631B9225-8FF3-7757-DF1C-BC55FDE79B50}"/>
                </a:ext>
              </a:extLst>
            </p:cNvPr>
            <p:cNvGrpSpPr/>
            <p:nvPr/>
          </p:nvGrpSpPr>
          <p:grpSpPr>
            <a:xfrm rot="9393319" flipV="1">
              <a:off x="7008073" y="4077228"/>
              <a:ext cx="759683" cy="115458"/>
              <a:chOff x="7060040" y="803352"/>
              <a:chExt cx="2672037" cy="1125544"/>
            </a:xfrm>
            <a:solidFill>
              <a:srgbClr val="F4EA8C"/>
            </a:solidFill>
          </p:grpSpPr>
          <p:sp>
            <p:nvSpPr>
              <p:cNvPr id="249" name="Trapezoid 36">
                <a:extLst>
                  <a:ext uri="{FF2B5EF4-FFF2-40B4-BE49-F238E27FC236}">
                    <a16:creationId xmlns:a16="http://schemas.microsoft.com/office/drawing/2014/main" id="{62372765-CF5A-6019-A50C-B796C8819B51}"/>
                  </a:ext>
                </a:extLst>
              </p:cNvPr>
              <p:cNvSpPr/>
              <p:nvPr/>
            </p:nvSpPr>
            <p:spPr>
              <a:xfrm>
                <a:off x="7060040" y="823833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Trapezoid 36">
                <a:extLst>
                  <a:ext uri="{FF2B5EF4-FFF2-40B4-BE49-F238E27FC236}">
                    <a16:creationId xmlns:a16="http://schemas.microsoft.com/office/drawing/2014/main" id="{0E398F44-114D-D5D2-1EA3-57DFFE81E990}"/>
                  </a:ext>
                </a:extLst>
              </p:cNvPr>
              <p:cNvSpPr/>
              <p:nvPr/>
            </p:nvSpPr>
            <p:spPr>
              <a:xfrm rot="10800000">
                <a:off x="7680107" y="827906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Trapezoid 36">
                <a:extLst>
                  <a:ext uri="{FF2B5EF4-FFF2-40B4-BE49-F238E27FC236}">
                    <a16:creationId xmlns:a16="http://schemas.microsoft.com/office/drawing/2014/main" id="{6D08C472-80B6-9AF9-0B19-E082E74E5B80}"/>
                  </a:ext>
                </a:extLst>
              </p:cNvPr>
              <p:cNvSpPr/>
              <p:nvPr/>
            </p:nvSpPr>
            <p:spPr>
              <a:xfrm>
                <a:off x="8347127" y="803352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Trapezoid 36">
                <a:extLst>
                  <a:ext uri="{FF2B5EF4-FFF2-40B4-BE49-F238E27FC236}">
                    <a16:creationId xmlns:a16="http://schemas.microsoft.com/office/drawing/2014/main" id="{65A5CD2B-3546-7B2E-42EF-3CA3C6158802}"/>
                  </a:ext>
                </a:extLst>
              </p:cNvPr>
              <p:cNvSpPr/>
              <p:nvPr/>
            </p:nvSpPr>
            <p:spPr>
              <a:xfrm rot="10800000">
                <a:off x="8967194" y="807425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9" name="Group 238">
              <a:extLst>
                <a:ext uri="{FF2B5EF4-FFF2-40B4-BE49-F238E27FC236}">
                  <a16:creationId xmlns:a16="http://schemas.microsoft.com/office/drawing/2014/main" id="{DA28D789-076B-398A-304E-C5A0F2B8DF0A}"/>
                </a:ext>
              </a:extLst>
            </p:cNvPr>
            <p:cNvGrpSpPr/>
            <p:nvPr/>
          </p:nvGrpSpPr>
          <p:grpSpPr>
            <a:xfrm rot="12710485" flipV="1">
              <a:off x="4509523" y="4007633"/>
              <a:ext cx="759683" cy="115458"/>
              <a:chOff x="7060040" y="803352"/>
              <a:chExt cx="2672037" cy="1125544"/>
            </a:xfrm>
            <a:solidFill>
              <a:srgbClr val="F4EA8C"/>
            </a:solidFill>
          </p:grpSpPr>
          <p:sp>
            <p:nvSpPr>
              <p:cNvPr id="245" name="Trapezoid 36">
                <a:extLst>
                  <a:ext uri="{FF2B5EF4-FFF2-40B4-BE49-F238E27FC236}">
                    <a16:creationId xmlns:a16="http://schemas.microsoft.com/office/drawing/2014/main" id="{DD00A60C-1BF9-7D82-52D1-EE7FDBCA6793}"/>
                  </a:ext>
                </a:extLst>
              </p:cNvPr>
              <p:cNvSpPr/>
              <p:nvPr/>
            </p:nvSpPr>
            <p:spPr>
              <a:xfrm>
                <a:off x="7060040" y="823833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Trapezoid 36">
                <a:extLst>
                  <a:ext uri="{FF2B5EF4-FFF2-40B4-BE49-F238E27FC236}">
                    <a16:creationId xmlns:a16="http://schemas.microsoft.com/office/drawing/2014/main" id="{C34810F0-C054-0A31-8783-DD6D423361A6}"/>
                  </a:ext>
                </a:extLst>
              </p:cNvPr>
              <p:cNvSpPr/>
              <p:nvPr/>
            </p:nvSpPr>
            <p:spPr>
              <a:xfrm rot="10800000">
                <a:off x="7680107" y="827906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Trapezoid 36">
                <a:extLst>
                  <a:ext uri="{FF2B5EF4-FFF2-40B4-BE49-F238E27FC236}">
                    <a16:creationId xmlns:a16="http://schemas.microsoft.com/office/drawing/2014/main" id="{FA2F7F24-6022-C5D6-A453-E9F6C90243CC}"/>
                  </a:ext>
                </a:extLst>
              </p:cNvPr>
              <p:cNvSpPr/>
              <p:nvPr/>
            </p:nvSpPr>
            <p:spPr>
              <a:xfrm>
                <a:off x="8347127" y="803352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Trapezoid 36">
                <a:extLst>
                  <a:ext uri="{FF2B5EF4-FFF2-40B4-BE49-F238E27FC236}">
                    <a16:creationId xmlns:a16="http://schemas.microsoft.com/office/drawing/2014/main" id="{A14DC0FF-AA7C-C924-0340-BD12C3FCED37}"/>
                  </a:ext>
                </a:extLst>
              </p:cNvPr>
              <p:cNvSpPr/>
              <p:nvPr/>
            </p:nvSpPr>
            <p:spPr>
              <a:xfrm rot="10800000">
                <a:off x="8967194" y="807425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0" name="Trapezoid 36">
              <a:extLst>
                <a:ext uri="{FF2B5EF4-FFF2-40B4-BE49-F238E27FC236}">
                  <a16:creationId xmlns:a16="http://schemas.microsoft.com/office/drawing/2014/main" id="{40960BAA-260E-C345-D212-A0BE5AB47152}"/>
                </a:ext>
              </a:extLst>
            </p:cNvPr>
            <p:cNvSpPr/>
            <p:nvPr/>
          </p:nvSpPr>
          <p:spPr>
            <a:xfrm rot="21261696">
              <a:off x="6362463" y="2283822"/>
              <a:ext cx="764883" cy="3119364"/>
            </a:xfrm>
            <a:custGeom>
              <a:avLst/>
              <a:gdLst>
                <a:gd name="connsiteX0" fmla="*/ 0 w 1351038"/>
                <a:gd name="connsiteY0" fmla="*/ 2779179 h 2779179"/>
                <a:gd name="connsiteX1" fmla="*/ 514543 w 1351038"/>
                <a:gd name="connsiteY1" fmla="*/ 0 h 2779179"/>
                <a:gd name="connsiteX2" fmla="*/ 836495 w 1351038"/>
                <a:gd name="connsiteY2" fmla="*/ 0 h 2779179"/>
                <a:gd name="connsiteX3" fmla="*/ 1351038 w 1351038"/>
                <a:gd name="connsiteY3" fmla="*/ 2779179 h 2779179"/>
                <a:gd name="connsiteX4" fmla="*/ 0 w 1351038"/>
                <a:gd name="connsiteY4" fmla="*/ 2779179 h 2779179"/>
                <a:gd name="connsiteX0" fmla="*/ 67694 w 1418732"/>
                <a:gd name="connsiteY0" fmla="*/ 2779179 h 2779820"/>
                <a:gd name="connsiteX1" fmla="*/ 582237 w 1418732"/>
                <a:gd name="connsiteY1" fmla="*/ 0 h 2779820"/>
                <a:gd name="connsiteX2" fmla="*/ 904189 w 1418732"/>
                <a:gd name="connsiteY2" fmla="*/ 0 h 2779820"/>
                <a:gd name="connsiteX3" fmla="*/ 1418732 w 1418732"/>
                <a:gd name="connsiteY3" fmla="*/ 2779179 h 2779820"/>
                <a:gd name="connsiteX4" fmla="*/ 67694 w 1418732"/>
                <a:gd name="connsiteY4" fmla="*/ 2779179 h 2779820"/>
                <a:gd name="connsiteX0" fmla="*/ 67694 w 1505708"/>
                <a:gd name="connsiteY0" fmla="*/ 2779179 h 2779820"/>
                <a:gd name="connsiteX1" fmla="*/ 582237 w 1505708"/>
                <a:gd name="connsiteY1" fmla="*/ 0 h 2779820"/>
                <a:gd name="connsiteX2" fmla="*/ 904189 w 1505708"/>
                <a:gd name="connsiteY2" fmla="*/ 0 h 2779820"/>
                <a:gd name="connsiteX3" fmla="*/ 1418732 w 1505708"/>
                <a:gd name="connsiteY3" fmla="*/ 2779179 h 2779820"/>
                <a:gd name="connsiteX4" fmla="*/ 67694 w 1505708"/>
                <a:gd name="connsiteY4" fmla="*/ 2779179 h 2779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5708" h="2779820">
                  <a:moveTo>
                    <a:pt x="67694" y="2779179"/>
                  </a:moveTo>
                  <a:cubicBezTo>
                    <a:pt x="-202226" y="2819738"/>
                    <a:pt x="410723" y="926393"/>
                    <a:pt x="582237" y="0"/>
                  </a:cubicBezTo>
                  <a:lnTo>
                    <a:pt x="904189" y="0"/>
                  </a:lnTo>
                  <a:cubicBezTo>
                    <a:pt x="1075703" y="926393"/>
                    <a:pt x="1741204" y="2809227"/>
                    <a:pt x="1418732" y="2779179"/>
                  </a:cubicBezTo>
                  <a:lnTo>
                    <a:pt x="67694" y="2779179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2793D875-74DD-3D28-F315-C2F43A5991E1}"/>
                </a:ext>
              </a:extLst>
            </p:cNvPr>
            <p:cNvSpPr/>
            <p:nvPr/>
          </p:nvSpPr>
          <p:spPr>
            <a:xfrm>
              <a:off x="5445291" y="724197"/>
              <a:ext cx="1339764" cy="200384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6EB21CB-E5F2-FEF1-59A2-2BDEF502A8D7}"/>
                </a:ext>
              </a:extLst>
            </p:cNvPr>
            <p:cNvSpPr/>
            <p:nvPr/>
          </p:nvSpPr>
          <p:spPr>
            <a:xfrm rot="20685293">
              <a:off x="5343660" y="348899"/>
              <a:ext cx="1490909" cy="914485"/>
            </a:xfrm>
            <a:custGeom>
              <a:avLst/>
              <a:gdLst>
                <a:gd name="connsiteX0" fmla="*/ 221931 w 1577896"/>
                <a:gd name="connsiteY0" fmla="*/ 146557 h 1794501"/>
                <a:gd name="connsiteX1" fmla="*/ 415963 w 1577896"/>
                <a:gd name="connsiteY1" fmla="*/ 152922 h 1794501"/>
                <a:gd name="connsiteX2" fmla="*/ 416011 w 1577896"/>
                <a:gd name="connsiteY2" fmla="*/ 152827 h 1794501"/>
                <a:gd name="connsiteX3" fmla="*/ 437861 w 1577896"/>
                <a:gd name="connsiteY3" fmla="*/ 109155 h 1794501"/>
                <a:gd name="connsiteX4" fmla="*/ 666314 w 1577896"/>
                <a:gd name="connsiteY4" fmla="*/ 99440 h 1794501"/>
                <a:gd name="connsiteX5" fmla="*/ 667431 w 1577896"/>
                <a:gd name="connsiteY5" fmla="*/ 97096 h 1794501"/>
                <a:gd name="connsiteX6" fmla="*/ 683647 w 1577896"/>
                <a:gd name="connsiteY6" fmla="*/ 63050 h 1794501"/>
                <a:gd name="connsiteX7" fmla="*/ 763865 w 1577896"/>
                <a:gd name="connsiteY7" fmla="*/ 1782 h 1794501"/>
                <a:gd name="connsiteX8" fmla="*/ 860487 w 1577896"/>
                <a:gd name="connsiteY8" fmla="*/ 36842 h 1794501"/>
                <a:gd name="connsiteX9" fmla="*/ 883430 w 1577896"/>
                <a:gd name="connsiteY9" fmla="*/ 68733 h 1794501"/>
                <a:gd name="connsiteX10" fmla="*/ 884848 w 1577896"/>
                <a:gd name="connsiteY10" fmla="*/ 70705 h 1794501"/>
                <a:gd name="connsiteX11" fmla="*/ 1006807 w 1577896"/>
                <a:gd name="connsiteY11" fmla="*/ 977 h 1794501"/>
                <a:gd name="connsiteX12" fmla="*/ 1051630 w 1577896"/>
                <a:gd name="connsiteY12" fmla="*/ 16588 h 1794501"/>
                <a:gd name="connsiteX13" fmla="*/ 1136206 w 1577896"/>
                <a:gd name="connsiteY13" fmla="*/ 164223 h 1794501"/>
                <a:gd name="connsiteX14" fmla="*/ 1136666 w 1577896"/>
                <a:gd name="connsiteY14" fmla="*/ 164486 h 1794501"/>
                <a:gd name="connsiteX15" fmla="*/ 1172428 w 1577896"/>
                <a:gd name="connsiteY15" fmla="*/ 184937 h 1794501"/>
                <a:gd name="connsiteX16" fmla="*/ 1244747 w 1577896"/>
                <a:gd name="connsiteY16" fmla="*/ 307507 h 1794501"/>
                <a:gd name="connsiteX17" fmla="*/ 1239889 w 1577896"/>
                <a:gd name="connsiteY17" fmla="*/ 462877 h 1794501"/>
                <a:gd name="connsiteX18" fmla="*/ 1254591 w 1577896"/>
                <a:gd name="connsiteY18" fmla="*/ 496793 h 1794501"/>
                <a:gd name="connsiteX19" fmla="*/ 1269354 w 1577896"/>
                <a:gd name="connsiteY19" fmla="*/ 491149 h 1794501"/>
                <a:gd name="connsiteX20" fmla="*/ 1303282 w 1577896"/>
                <a:gd name="connsiteY20" fmla="*/ 489565 h 1794501"/>
                <a:gd name="connsiteX21" fmla="*/ 1348104 w 1577896"/>
                <a:gd name="connsiteY21" fmla="*/ 505176 h 1794501"/>
                <a:gd name="connsiteX22" fmla="*/ 1432680 w 1577896"/>
                <a:gd name="connsiteY22" fmla="*/ 652811 h 1794501"/>
                <a:gd name="connsiteX23" fmla="*/ 1433140 w 1577896"/>
                <a:gd name="connsiteY23" fmla="*/ 653074 h 1794501"/>
                <a:gd name="connsiteX24" fmla="*/ 1468902 w 1577896"/>
                <a:gd name="connsiteY24" fmla="*/ 673525 h 1794501"/>
                <a:gd name="connsiteX25" fmla="*/ 1541221 w 1577896"/>
                <a:gd name="connsiteY25" fmla="*/ 796095 h 1794501"/>
                <a:gd name="connsiteX26" fmla="*/ 1536363 w 1577896"/>
                <a:gd name="connsiteY26" fmla="*/ 951466 h 1794501"/>
                <a:gd name="connsiteX27" fmla="*/ 1571852 w 1577896"/>
                <a:gd name="connsiteY27" fmla="*/ 1189023 h 1794501"/>
                <a:gd name="connsiteX28" fmla="*/ 1405604 w 1577896"/>
                <a:gd name="connsiteY28" fmla="*/ 1396970 h 1794501"/>
                <a:gd name="connsiteX29" fmla="*/ 1346089 w 1577896"/>
                <a:gd name="connsiteY29" fmla="*/ 1575153 h 1794501"/>
                <a:gd name="connsiteX30" fmla="*/ 1143463 w 1577896"/>
                <a:gd name="connsiteY30" fmla="*/ 1596727 h 1794501"/>
                <a:gd name="connsiteX31" fmla="*/ 998662 w 1577896"/>
                <a:gd name="connsiteY31" fmla="*/ 1786816 h 1794501"/>
                <a:gd name="connsiteX32" fmla="*/ 785756 w 1577896"/>
                <a:gd name="connsiteY32" fmla="*/ 1670786 h 1794501"/>
                <a:gd name="connsiteX33" fmla="*/ 469493 w 1577896"/>
                <a:gd name="connsiteY33" fmla="*/ 1556147 h 1794501"/>
                <a:gd name="connsiteX34" fmla="*/ 330440 w 1577896"/>
                <a:gd name="connsiteY34" fmla="*/ 1428575 h 1794501"/>
                <a:gd name="connsiteX35" fmla="*/ 360152 w 1577896"/>
                <a:gd name="connsiteY35" fmla="*/ 1256375 h 1794501"/>
                <a:gd name="connsiteX36" fmla="*/ 330810 w 1577896"/>
                <a:gd name="connsiteY36" fmla="*/ 1223509 h 1794501"/>
                <a:gd name="connsiteX37" fmla="*/ 329540 w 1577896"/>
                <a:gd name="connsiteY37" fmla="*/ 1220938 h 1794501"/>
                <a:gd name="connsiteX38" fmla="*/ 313865 w 1577896"/>
                <a:gd name="connsiteY38" fmla="*/ 1217463 h 1794501"/>
                <a:gd name="connsiteX39" fmla="*/ 173019 w 1577896"/>
                <a:gd name="connsiteY39" fmla="*/ 1067558 h 1794501"/>
                <a:gd name="connsiteX40" fmla="*/ 33965 w 1577896"/>
                <a:gd name="connsiteY40" fmla="*/ 939987 h 1794501"/>
                <a:gd name="connsiteX41" fmla="*/ 63678 w 1577896"/>
                <a:gd name="connsiteY41" fmla="*/ 767786 h 1794501"/>
                <a:gd name="connsiteX42" fmla="*/ 935 w 1577896"/>
                <a:gd name="connsiteY42" fmla="*/ 591114 h 1794501"/>
                <a:gd name="connsiteX43" fmla="*/ 115520 w 1577896"/>
                <a:gd name="connsiteY43" fmla="*/ 434081 h 1794501"/>
                <a:gd name="connsiteX44" fmla="*/ 116616 w 1577896"/>
                <a:gd name="connsiteY44" fmla="*/ 429942 h 1794501"/>
                <a:gd name="connsiteX45" fmla="*/ 167657 w 1577896"/>
                <a:gd name="connsiteY45" fmla="*/ 204440 h 1794501"/>
                <a:gd name="connsiteX46" fmla="*/ 221931 w 1577896"/>
                <a:gd name="connsiteY46" fmla="*/ 146557 h 179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577896" h="1794501">
                  <a:moveTo>
                    <a:pt x="221931" y="146557"/>
                  </a:moveTo>
                  <a:cubicBezTo>
                    <a:pt x="281701" y="103077"/>
                    <a:pt x="355064" y="103406"/>
                    <a:pt x="415963" y="152922"/>
                  </a:cubicBezTo>
                  <a:lnTo>
                    <a:pt x="416011" y="152827"/>
                  </a:lnTo>
                  <a:lnTo>
                    <a:pt x="437861" y="109155"/>
                  </a:lnTo>
                  <a:cubicBezTo>
                    <a:pt x="496111" y="18534"/>
                    <a:pt x="600423" y="9283"/>
                    <a:pt x="666314" y="99440"/>
                  </a:cubicBezTo>
                  <a:lnTo>
                    <a:pt x="667431" y="97096"/>
                  </a:lnTo>
                  <a:lnTo>
                    <a:pt x="683647" y="63050"/>
                  </a:lnTo>
                  <a:cubicBezTo>
                    <a:pt x="703888" y="30093"/>
                    <a:pt x="732293" y="7992"/>
                    <a:pt x="763865" y="1782"/>
                  </a:cubicBezTo>
                  <a:cubicBezTo>
                    <a:pt x="798614" y="-5062"/>
                    <a:pt x="833329" y="8048"/>
                    <a:pt x="860487" y="36842"/>
                  </a:cubicBezTo>
                  <a:lnTo>
                    <a:pt x="883430" y="68733"/>
                  </a:lnTo>
                  <a:lnTo>
                    <a:pt x="884848" y="70705"/>
                  </a:lnTo>
                  <a:cubicBezTo>
                    <a:pt x="915553" y="20531"/>
                    <a:pt x="961322" y="-4369"/>
                    <a:pt x="1006807" y="977"/>
                  </a:cubicBezTo>
                  <a:cubicBezTo>
                    <a:pt x="1021969" y="2759"/>
                    <a:pt x="1037099" y="7901"/>
                    <a:pt x="1051630" y="16588"/>
                  </a:cubicBezTo>
                  <a:cubicBezTo>
                    <a:pt x="1095917" y="43057"/>
                    <a:pt x="1127674" y="98473"/>
                    <a:pt x="1136206" y="164223"/>
                  </a:cubicBezTo>
                  <a:lnTo>
                    <a:pt x="1136666" y="164486"/>
                  </a:lnTo>
                  <a:lnTo>
                    <a:pt x="1172428" y="184937"/>
                  </a:lnTo>
                  <a:cubicBezTo>
                    <a:pt x="1206266" y="211534"/>
                    <a:pt x="1232305" y="254931"/>
                    <a:pt x="1244747" y="307507"/>
                  </a:cubicBezTo>
                  <a:cubicBezTo>
                    <a:pt x="1256804" y="358391"/>
                    <a:pt x="1255086" y="413655"/>
                    <a:pt x="1239889" y="462877"/>
                  </a:cubicBezTo>
                  <a:lnTo>
                    <a:pt x="1254591" y="496793"/>
                  </a:lnTo>
                  <a:lnTo>
                    <a:pt x="1269354" y="491149"/>
                  </a:lnTo>
                  <a:cubicBezTo>
                    <a:pt x="1280521" y="488782"/>
                    <a:pt x="1291910" y="488228"/>
                    <a:pt x="1303282" y="489565"/>
                  </a:cubicBezTo>
                  <a:cubicBezTo>
                    <a:pt x="1318443" y="491347"/>
                    <a:pt x="1333574" y="496489"/>
                    <a:pt x="1348104" y="505176"/>
                  </a:cubicBezTo>
                  <a:cubicBezTo>
                    <a:pt x="1392391" y="531645"/>
                    <a:pt x="1424148" y="587061"/>
                    <a:pt x="1432680" y="652811"/>
                  </a:cubicBezTo>
                  <a:lnTo>
                    <a:pt x="1433140" y="653074"/>
                  </a:lnTo>
                  <a:lnTo>
                    <a:pt x="1468902" y="673525"/>
                  </a:lnTo>
                  <a:cubicBezTo>
                    <a:pt x="1502740" y="700122"/>
                    <a:pt x="1528779" y="743519"/>
                    <a:pt x="1541221" y="796095"/>
                  </a:cubicBezTo>
                  <a:cubicBezTo>
                    <a:pt x="1553278" y="846979"/>
                    <a:pt x="1551560" y="902244"/>
                    <a:pt x="1536363" y="951466"/>
                  </a:cubicBezTo>
                  <a:cubicBezTo>
                    <a:pt x="1573718" y="1018968"/>
                    <a:pt x="1586783" y="1106473"/>
                    <a:pt x="1571852" y="1189023"/>
                  </a:cubicBezTo>
                  <a:cubicBezTo>
                    <a:pt x="1552004" y="1298768"/>
                    <a:pt x="1486299" y="1380955"/>
                    <a:pt x="1405604" y="1396970"/>
                  </a:cubicBezTo>
                  <a:cubicBezTo>
                    <a:pt x="1405219" y="1465469"/>
                    <a:pt x="1383504" y="1530433"/>
                    <a:pt x="1346089" y="1575153"/>
                  </a:cubicBezTo>
                  <a:cubicBezTo>
                    <a:pt x="1289242" y="1643108"/>
                    <a:pt x="1207125" y="1651841"/>
                    <a:pt x="1143463" y="1596727"/>
                  </a:cubicBezTo>
                  <a:cubicBezTo>
                    <a:pt x="1122875" y="1691394"/>
                    <a:pt x="1067745" y="1763761"/>
                    <a:pt x="998662" y="1786816"/>
                  </a:cubicBezTo>
                  <a:cubicBezTo>
                    <a:pt x="917256" y="1813980"/>
                    <a:pt x="832295" y="1767689"/>
                    <a:pt x="785756" y="1670786"/>
                  </a:cubicBezTo>
                  <a:cubicBezTo>
                    <a:pt x="675912" y="1762764"/>
                    <a:pt x="533244" y="1711064"/>
                    <a:pt x="469493" y="1556147"/>
                  </a:cubicBezTo>
                  <a:cubicBezTo>
                    <a:pt x="406869" y="1566330"/>
                    <a:pt x="348065" y="1512395"/>
                    <a:pt x="330440" y="1428575"/>
                  </a:cubicBezTo>
                  <a:cubicBezTo>
                    <a:pt x="317672" y="1367932"/>
                    <a:pt x="328958" y="1302484"/>
                    <a:pt x="360152" y="1256375"/>
                  </a:cubicBezTo>
                  <a:cubicBezTo>
                    <a:pt x="349087" y="1247333"/>
                    <a:pt x="339248" y="1236213"/>
                    <a:pt x="330810" y="1223509"/>
                  </a:cubicBezTo>
                  <a:lnTo>
                    <a:pt x="329540" y="1220938"/>
                  </a:lnTo>
                  <a:lnTo>
                    <a:pt x="313865" y="1217463"/>
                  </a:lnTo>
                  <a:cubicBezTo>
                    <a:pt x="256499" y="1196671"/>
                    <a:pt x="204894" y="1145017"/>
                    <a:pt x="173019" y="1067558"/>
                  </a:cubicBezTo>
                  <a:cubicBezTo>
                    <a:pt x="110394" y="1077741"/>
                    <a:pt x="51591" y="1023806"/>
                    <a:pt x="33965" y="939987"/>
                  </a:cubicBezTo>
                  <a:cubicBezTo>
                    <a:pt x="21198" y="879343"/>
                    <a:pt x="32484" y="813896"/>
                    <a:pt x="63678" y="767786"/>
                  </a:cubicBezTo>
                  <a:cubicBezTo>
                    <a:pt x="19420" y="731618"/>
                    <a:pt x="-5227" y="662212"/>
                    <a:pt x="935" y="591114"/>
                  </a:cubicBezTo>
                  <a:cubicBezTo>
                    <a:pt x="8163" y="507869"/>
                    <a:pt x="55739" y="442663"/>
                    <a:pt x="115520" y="434081"/>
                  </a:cubicBezTo>
                  <a:cubicBezTo>
                    <a:pt x="115875" y="432692"/>
                    <a:pt x="116260" y="431332"/>
                    <a:pt x="116616" y="429942"/>
                  </a:cubicBezTo>
                  <a:cubicBezTo>
                    <a:pt x="108588" y="347966"/>
                    <a:pt x="127310" y="265295"/>
                    <a:pt x="167657" y="204440"/>
                  </a:cubicBezTo>
                  <a:cubicBezTo>
                    <a:pt x="183595" y="180411"/>
                    <a:pt x="202008" y="161050"/>
                    <a:pt x="221931" y="146557"/>
                  </a:cubicBezTo>
                  <a:close/>
                </a:path>
              </a:pathLst>
            </a:custGeom>
            <a:solidFill>
              <a:srgbClr val="C77D1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2070174F-CB36-29BB-89DC-C84442A90F48}"/>
                </a:ext>
              </a:extLst>
            </p:cNvPr>
            <p:cNvSpPr/>
            <p:nvPr/>
          </p:nvSpPr>
          <p:spPr>
            <a:xfrm rot="19456539">
              <a:off x="5586156" y="2135886"/>
              <a:ext cx="1061638" cy="897175"/>
            </a:xfrm>
            <a:custGeom>
              <a:avLst/>
              <a:gdLst>
                <a:gd name="connsiteX0" fmla="*/ 221931 w 1577896"/>
                <a:gd name="connsiteY0" fmla="*/ 146557 h 1794501"/>
                <a:gd name="connsiteX1" fmla="*/ 415963 w 1577896"/>
                <a:gd name="connsiteY1" fmla="*/ 152922 h 1794501"/>
                <a:gd name="connsiteX2" fmla="*/ 416011 w 1577896"/>
                <a:gd name="connsiteY2" fmla="*/ 152827 h 1794501"/>
                <a:gd name="connsiteX3" fmla="*/ 437861 w 1577896"/>
                <a:gd name="connsiteY3" fmla="*/ 109155 h 1794501"/>
                <a:gd name="connsiteX4" fmla="*/ 666314 w 1577896"/>
                <a:gd name="connsiteY4" fmla="*/ 99440 h 1794501"/>
                <a:gd name="connsiteX5" fmla="*/ 667431 w 1577896"/>
                <a:gd name="connsiteY5" fmla="*/ 97096 h 1794501"/>
                <a:gd name="connsiteX6" fmla="*/ 683647 w 1577896"/>
                <a:gd name="connsiteY6" fmla="*/ 63050 h 1794501"/>
                <a:gd name="connsiteX7" fmla="*/ 763865 w 1577896"/>
                <a:gd name="connsiteY7" fmla="*/ 1782 h 1794501"/>
                <a:gd name="connsiteX8" fmla="*/ 860487 w 1577896"/>
                <a:gd name="connsiteY8" fmla="*/ 36842 h 1794501"/>
                <a:gd name="connsiteX9" fmla="*/ 883430 w 1577896"/>
                <a:gd name="connsiteY9" fmla="*/ 68733 h 1794501"/>
                <a:gd name="connsiteX10" fmla="*/ 884848 w 1577896"/>
                <a:gd name="connsiteY10" fmla="*/ 70705 h 1794501"/>
                <a:gd name="connsiteX11" fmla="*/ 1006807 w 1577896"/>
                <a:gd name="connsiteY11" fmla="*/ 977 h 1794501"/>
                <a:gd name="connsiteX12" fmla="*/ 1051630 w 1577896"/>
                <a:gd name="connsiteY12" fmla="*/ 16588 h 1794501"/>
                <a:gd name="connsiteX13" fmla="*/ 1136206 w 1577896"/>
                <a:gd name="connsiteY13" fmla="*/ 164223 h 1794501"/>
                <a:gd name="connsiteX14" fmla="*/ 1136666 w 1577896"/>
                <a:gd name="connsiteY14" fmla="*/ 164486 h 1794501"/>
                <a:gd name="connsiteX15" fmla="*/ 1172428 w 1577896"/>
                <a:gd name="connsiteY15" fmla="*/ 184937 h 1794501"/>
                <a:gd name="connsiteX16" fmla="*/ 1244747 w 1577896"/>
                <a:gd name="connsiteY16" fmla="*/ 307507 h 1794501"/>
                <a:gd name="connsiteX17" fmla="*/ 1239889 w 1577896"/>
                <a:gd name="connsiteY17" fmla="*/ 462877 h 1794501"/>
                <a:gd name="connsiteX18" fmla="*/ 1254591 w 1577896"/>
                <a:gd name="connsiteY18" fmla="*/ 496793 h 1794501"/>
                <a:gd name="connsiteX19" fmla="*/ 1269354 w 1577896"/>
                <a:gd name="connsiteY19" fmla="*/ 491149 h 1794501"/>
                <a:gd name="connsiteX20" fmla="*/ 1303282 w 1577896"/>
                <a:gd name="connsiteY20" fmla="*/ 489565 h 1794501"/>
                <a:gd name="connsiteX21" fmla="*/ 1348104 w 1577896"/>
                <a:gd name="connsiteY21" fmla="*/ 505176 h 1794501"/>
                <a:gd name="connsiteX22" fmla="*/ 1432680 w 1577896"/>
                <a:gd name="connsiteY22" fmla="*/ 652811 h 1794501"/>
                <a:gd name="connsiteX23" fmla="*/ 1433140 w 1577896"/>
                <a:gd name="connsiteY23" fmla="*/ 653074 h 1794501"/>
                <a:gd name="connsiteX24" fmla="*/ 1468902 w 1577896"/>
                <a:gd name="connsiteY24" fmla="*/ 673525 h 1794501"/>
                <a:gd name="connsiteX25" fmla="*/ 1541221 w 1577896"/>
                <a:gd name="connsiteY25" fmla="*/ 796095 h 1794501"/>
                <a:gd name="connsiteX26" fmla="*/ 1536363 w 1577896"/>
                <a:gd name="connsiteY26" fmla="*/ 951466 h 1794501"/>
                <a:gd name="connsiteX27" fmla="*/ 1571852 w 1577896"/>
                <a:gd name="connsiteY27" fmla="*/ 1189023 h 1794501"/>
                <a:gd name="connsiteX28" fmla="*/ 1405604 w 1577896"/>
                <a:gd name="connsiteY28" fmla="*/ 1396970 h 1794501"/>
                <a:gd name="connsiteX29" fmla="*/ 1346089 w 1577896"/>
                <a:gd name="connsiteY29" fmla="*/ 1575153 h 1794501"/>
                <a:gd name="connsiteX30" fmla="*/ 1143463 w 1577896"/>
                <a:gd name="connsiteY30" fmla="*/ 1596727 h 1794501"/>
                <a:gd name="connsiteX31" fmla="*/ 998662 w 1577896"/>
                <a:gd name="connsiteY31" fmla="*/ 1786816 h 1794501"/>
                <a:gd name="connsiteX32" fmla="*/ 785756 w 1577896"/>
                <a:gd name="connsiteY32" fmla="*/ 1670786 h 1794501"/>
                <a:gd name="connsiteX33" fmla="*/ 469493 w 1577896"/>
                <a:gd name="connsiteY33" fmla="*/ 1556147 h 1794501"/>
                <a:gd name="connsiteX34" fmla="*/ 330440 w 1577896"/>
                <a:gd name="connsiteY34" fmla="*/ 1428575 h 1794501"/>
                <a:gd name="connsiteX35" fmla="*/ 360152 w 1577896"/>
                <a:gd name="connsiteY35" fmla="*/ 1256375 h 1794501"/>
                <a:gd name="connsiteX36" fmla="*/ 330810 w 1577896"/>
                <a:gd name="connsiteY36" fmla="*/ 1223509 h 1794501"/>
                <a:gd name="connsiteX37" fmla="*/ 329540 w 1577896"/>
                <a:gd name="connsiteY37" fmla="*/ 1220938 h 1794501"/>
                <a:gd name="connsiteX38" fmla="*/ 313865 w 1577896"/>
                <a:gd name="connsiteY38" fmla="*/ 1217463 h 1794501"/>
                <a:gd name="connsiteX39" fmla="*/ 173019 w 1577896"/>
                <a:gd name="connsiteY39" fmla="*/ 1067558 h 1794501"/>
                <a:gd name="connsiteX40" fmla="*/ 33965 w 1577896"/>
                <a:gd name="connsiteY40" fmla="*/ 939987 h 1794501"/>
                <a:gd name="connsiteX41" fmla="*/ 63678 w 1577896"/>
                <a:gd name="connsiteY41" fmla="*/ 767786 h 1794501"/>
                <a:gd name="connsiteX42" fmla="*/ 935 w 1577896"/>
                <a:gd name="connsiteY42" fmla="*/ 591114 h 1794501"/>
                <a:gd name="connsiteX43" fmla="*/ 115520 w 1577896"/>
                <a:gd name="connsiteY43" fmla="*/ 434081 h 1794501"/>
                <a:gd name="connsiteX44" fmla="*/ 116616 w 1577896"/>
                <a:gd name="connsiteY44" fmla="*/ 429942 h 1794501"/>
                <a:gd name="connsiteX45" fmla="*/ 167657 w 1577896"/>
                <a:gd name="connsiteY45" fmla="*/ 204440 h 1794501"/>
                <a:gd name="connsiteX46" fmla="*/ 221931 w 1577896"/>
                <a:gd name="connsiteY46" fmla="*/ 146557 h 179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577896" h="1794501">
                  <a:moveTo>
                    <a:pt x="221931" y="146557"/>
                  </a:moveTo>
                  <a:cubicBezTo>
                    <a:pt x="281701" y="103077"/>
                    <a:pt x="355064" y="103406"/>
                    <a:pt x="415963" y="152922"/>
                  </a:cubicBezTo>
                  <a:lnTo>
                    <a:pt x="416011" y="152827"/>
                  </a:lnTo>
                  <a:lnTo>
                    <a:pt x="437861" y="109155"/>
                  </a:lnTo>
                  <a:cubicBezTo>
                    <a:pt x="496111" y="18534"/>
                    <a:pt x="600423" y="9283"/>
                    <a:pt x="666314" y="99440"/>
                  </a:cubicBezTo>
                  <a:lnTo>
                    <a:pt x="667431" y="97096"/>
                  </a:lnTo>
                  <a:lnTo>
                    <a:pt x="683647" y="63050"/>
                  </a:lnTo>
                  <a:cubicBezTo>
                    <a:pt x="703888" y="30093"/>
                    <a:pt x="732293" y="7992"/>
                    <a:pt x="763865" y="1782"/>
                  </a:cubicBezTo>
                  <a:cubicBezTo>
                    <a:pt x="798614" y="-5062"/>
                    <a:pt x="833329" y="8048"/>
                    <a:pt x="860487" y="36842"/>
                  </a:cubicBezTo>
                  <a:lnTo>
                    <a:pt x="883430" y="68733"/>
                  </a:lnTo>
                  <a:lnTo>
                    <a:pt x="884848" y="70705"/>
                  </a:lnTo>
                  <a:cubicBezTo>
                    <a:pt x="915553" y="20531"/>
                    <a:pt x="961322" y="-4369"/>
                    <a:pt x="1006807" y="977"/>
                  </a:cubicBezTo>
                  <a:cubicBezTo>
                    <a:pt x="1021969" y="2759"/>
                    <a:pt x="1037099" y="7901"/>
                    <a:pt x="1051630" y="16588"/>
                  </a:cubicBezTo>
                  <a:cubicBezTo>
                    <a:pt x="1095917" y="43057"/>
                    <a:pt x="1127674" y="98473"/>
                    <a:pt x="1136206" y="164223"/>
                  </a:cubicBezTo>
                  <a:lnTo>
                    <a:pt x="1136666" y="164486"/>
                  </a:lnTo>
                  <a:lnTo>
                    <a:pt x="1172428" y="184937"/>
                  </a:lnTo>
                  <a:cubicBezTo>
                    <a:pt x="1206266" y="211534"/>
                    <a:pt x="1232305" y="254931"/>
                    <a:pt x="1244747" y="307507"/>
                  </a:cubicBezTo>
                  <a:cubicBezTo>
                    <a:pt x="1256804" y="358391"/>
                    <a:pt x="1255086" y="413655"/>
                    <a:pt x="1239889" y="462877"/>
                  </a:cubicBezTo>
                  <a:lnTo>
                    <a:pt x="1254591" y="496793"/>
                  </a:lnTo>
                  <a:lnTo>
                    <a:pt x="1269354" y="491149"/>
                  </a:lnTo>
                  <a:cubicBezTo>
                    <a:pt x="1280521" y="488782"/>
                    <a:pt x="1291910" y="488228"/>
                    <a:pt x="1303282" y="489565"/>
                  </a:cubicBezTo>
                  <a:cubicBezTo>
                    <a:pt x="1318443" y="491347"/>
                    <a:pt x="1333574" y="496489"/>
                    <a:pt x="1348104" y="505176"/>
                  </a:cubicBezTo>
                  <a:cubicBezTo>
                    <a:pt x="1392391" y="531645"/>
                    <a:pt x="1424148" y="587061"/>
                    <a:pt x="1432680" y="652811"/>
                  </a:cubicBezTo>
                  <a:lnTo>
                    <a:pt x="1433140" y="653074"/>
                  </a:lnTo>
                  <a:lnTo>
                    <a:pt x="1468902" y="673525"/>
                  </a:lnTo>
                  <a:cubicBezTo>
                    <a:pt x="1502740" y="700122"/>
                    <a:pt x="1528779" y="743519"/>
                    <a:pt x="1541221" y="796095"/>
                  </a:cubicBezTo>
                  <a:cubicBezTo>
                    <a:pt x="1553278" y="846979"/>
                    <a:pt x="1551560" y="902244"/>
                    <a:pt x="1536363" y="951466"/>
                  </a:cubicBezTo>
                  <a:cubicBezTo>
                    <a:pt x="1573718" y="1018968"/>
                    <a:pt x="1586783" y="1106473"/>
                    <a:pt x="1571852" y="1189023"/>
                  </a:cubicBezTo>
                  <a:cubicBezTo>
                    <a:pt x="1552004" y="1298768"/>
                    <a:pt x="1486299" y="1380955"/>
                    <a:pt x="1405604" y="1396970"/>
                  </a:cubicBezTo>
                  <a:cubicBezTo>
                    <a:pt x="1405219" y="1465469"/>
                    <a:pt x="1383504" y="1530433"/>
                    <a:pt x="1346089" y="1575153"/>
                  </a:cubicBezTo>
                  <a:cubicBezTo>
                    <a:pt x="1289242" y="1643108"/>
                    <a:pt x="1207125" y="1651841"/>
                    <a:pt x="1143463" y="1596727"/>
                  </a:cubicBezTo>
                  <a:cubicBezTo>
                    <a:pt x="1122875" y="1691394"/>
                    <a:pt x="1067745" y="1763761"/>
                    <a:pt x="998662" y="1786816"/>
                  </a:cubicBezTo>
                  <a:cubicBezTo>
                    <a:pt x="917256" y="1813980"/>
                    <a:pt x="832295" y="1767689"/>
                    <a:pt x="785756" y="1670786"/>
                  </a:cubicBezTo>
                  <a:cubicBezTo>
                    <a:pt x="675912" y="1762764"/>
                    <a:pt x="533244" y="1711064"/>
                    <a:pt x="469493" y="1556147"/>
                  </a:cubicBezTo>
                  <a:cubicBezTo>
                    <a:pt x="406869" y="1566330"/>
                    <a:pt x="348065" y="1512395"/>
                    <a:pt x="330440" y="1428575"/>
                  </a:cubicBezTo>
                  <a:cubicBezTo>
                    <a:pt x="317672" y="1367932"/>
                    <a:pt x="328958" y="1302484"/>
                    <a:pt x="360152" y="1256375"/>
                  </a:cubicBezTo>
                  <a:cubicBezTo>
                    <a:pt x="349087" y="1247333"/>
                    <a:pt x="339248" y="1236213"/>
                    <a:pt x="330810" y="1223509"/>
                  </a:cubicBezTo>
                  <a:lnTo>
                    <a:pt x="329540" y="1220938"/>
                  </a:lnTo>
                  <a:lnTo>
                    <a:pt x="313865" y="1217463"/>
                  </a:lnTo>
                  <a:cubicBezTo>
                    <a:pt x="256499" y="1196671"/>
                    <a:pt x="204894" y="1145017"/>
                    <a:pt x="173019" y="1067558"/>
                  </a:cubicBezTo>
                  <a:cubicBezTo>
                    <a:pt x="110394" y="1077741"/>
                    <a:pt x="51591" y="1023806"/>
                    <a:pt x="33965" y="939987"/>
                  </a:cubicBezTo>
                  <a:cubicBezTo>
                    <a:pt x="21198" y="879343"/>
                    <a:pt x="32484" y="813896"/>
                    <a:pt x="63678" y="767786"/>
                  </a:cubicBezTo>
                  <a:cubicBezTo>
                    <a:pt x="19420" y="731618"/>
                    <a:pt x="-5227" y="662212"/>
                    <a:pt x="935" y="591114"/>
                  </a:cubicBezTo>
                  <a:cubicBezTo>
                    <a:pt x="8163" y="507869"/>
                    <a:pt x="55739" y="442663"/>
                    <a:pt x="115520" y="434081"/>
                  </a:cubicBezTo>
                  <a:cubicBezTo>
                    <a:pt x="115875" y="432692"/>
                    <a:pt x="116260" y="431332"/>
                    <a:pt x="116616" y="429942"/>
                  </a:cubicBezTo>
                  <a:cubicBezTo>
                    <a:pt x="108588" y="347966"/>
                    <a:pt x="127310" y="265295"/>
                    <a:pt x="167657" y="204440"/>
                  </a:cubicBezTo>
                  <a:cubicBezTo>
                    <a:pt x="183595" y="180411"/>
                    <a:pt x="202008" y="161050"/>
                    <a:pt x="221931" y="146557"/>
                  </a:cubicBezTo>
                  <a:close/>
                </a:path>
              </a:pathLst>
            </a:custGeom>
            <a:solidFill>
              <a:srgbClr val="C77D1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6F18CA73-2CE0-BA94-C9A3-4417249FD3BF}"/>
                </a:ext>
              </a:extLst>
            </p:cNvPr>
            <p:cNvSpPr/>
            <p:nvPr/>
          </p:nvSpPr>
          <p:spPr>
            <a:xfrm rot="5558921">
              <a:off x="6044287" y="2154004"/>
              <a:ext cx="146674" cy="38392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72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A04CE45-2932-8355-A68C-7B143CF02D3B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03E36CA-B2CC-FBAC-341F-7D1AF19DB0D6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EA0137B-6114-2678-F4A4-8C20E5D21F32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E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4659554E-C415-A169-A7C4-EC8E5AFC5224}"/>
              </a:ext>
            </a:extLst>
          </p:cNvPr>
          <p:cNvSpPr txBox="1"/>
          <p:nvPr/>
        </p:nvSpPr>
        <p:spPr>
          <a:xfrm>
            <a:off x="1401518" y="219064"/>
            <a:ext cx="255864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Enoc</a:t>
            </a:r>
          </a:p>
          <a:p>
            <a:r>
              <a:rPr lang="en-US" sz="1100" dirty="0"/>
              <a:t>Hebrews 11:5</a:t>
            </a:r>
          </a:p>
          <a:p>
            <a:r>
              <a:rPr lang="en-US" sz="1100" dirty="0"/>
              <a:t>Moses 6, 7</a:t>
            </a:r>
            <a:endParaRPr lang="en-US" dirty="0"/>
          </a:p>
          <a:p>
            <a:r>
              <a:rPr lang="en-US" sz="1100" dirty="0"/>
              <a:t>D&amp;C 38:4; 76:57,67; 107:48, 53, 57; 133:54-55</a:t>
            </a:r>
          </a:p>
        </p:txBody>
      </p:sp>
      <p:grpSp>
        <p:nvGrpSpPr>
          <p:cNvPr id="5" name="Group 45">
            <a:extLst>
              <a:ext uri="{FF2B5EF4-FFF2-40B4-BE49-F238E27FC236}">
                <a16:creationId xmlns:a16="http://schemas.microsoft.com/office/drawing/2014/main" id="{F691103F-35AB-5D01-F0AB-EDAA08FD2425}"/>
              </a:ext>
            </a:extLst>
          </p:cNvPr>
          <p:cNvGrpSpPr/>
          <p:nvPr/>
        </p:nvGrpSpPr>
        <p:grpSpPr>
          <a:xfrm>
            <a:off x="582634" y="1256963"/>
            <a:ext cx="3014704" cy="5279256"/>
            <a:chOff x="889972" y="533400"/>
            <a:chExt cx="2907651" cy="509178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486580D-857F-D188-07EA-AAC4E111B219}"/>
                </a:ext>
              </a:extLst>
            </p:cNvPr>
            <p:cNvSpPr/>
            <p:nvPr/>
          </p:nvSpPr>
          <p:spPr>
            <a:xfrm>
              <a:off x="3040505" y="3517692"/>
              <a:ext cx="381000" cy="4572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6E6E3F1-35C0-EB53-8E9D-7F2DCFDB3F9F}"/>
                </a:ext>
              </a:extLst>
            </p:cNvPr>
            <p:cNvSpPr/>
            <p:nvPr/>
          </p:nvSpPr>
          <p:spPr>
            <a:xfrm>
              <a:off x="2437151" y="1334255"/>
              <a:ext cx="457200" cy="1066800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FB22E25-3201-2979-EDC2-924A5FF3B9CC}"/>
                </a:ext>
              </a:extLst>
            </p:cNvPr>
            <p:cNvSpPr/>
            <p:nvPr/>
          </p:nvSpPr>
          <p:spPr>
            <a:xfrm>
              <a:off x="1295400" y="1271796"/>
              <a:ext cx="457200" cy="1066800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7">
              <a:extLst>
                <a:ext uri="{FF2B5EF4-FFF2-40B4-BE49-F238E27FC236}">
                  <a16:creationId xmlns:a16="http://schemas.microsoft.com/office/drawing/2014/main" id="{27727F91-B587-B833-FCD1-66E2256228CD}"/>
                </a:ext>
              </a:extLst>
            </p:cNvPr>
            <p:cNvGrpSpPr/>
            <p:nvPr/>
          </p:nvGrpSpPr>
          <p:grpSpPr>
            <a:xfrm rot="2754858">
              <a:off x="1366669" y="5020454"/>
              <a:ext cx="451567" cy="757903"/>
              <a:chOff x="1676400" y="2133600"/>
              <a:chExt cx="1447800" cy="2088845"/>
            </a:xfrm>
          </p:grpSpPr>
          <p:sp>
            <p:nvSpPr>
              <p:cNvPr id="91" name="Oval 14">
                <a:extLst>
                  <a:ext uri="{FF2B5EF4-FFF2-40B4-BE49-F238E27FC236}">
                    <a16:creationId xmlns:a16="http://schemas.microsoft.com/office/drawing/2014/main" id="{84CD2741-77DE-72DE-BA71-AE4817F69113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Moon 15">
                <a:extLst>
                  <a:ext uri="{FF2B5EF4-FFF2-40B4-BE49-F238E27FC236}">
                    <a16:creationId xmlns:a16="http://schemas.microsoft.com/office/drawing/2014/main" id="{7249E94D-D685-8075-6451-434823E1304C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Moon 16">
                <a:extLst>
                  <a:ext uri="{FF2B5EF4-FFF2-40B4-BE49-F238E27FC236}">
                    <a16:creationId xmlns:a16="http://schemas.microsoft.com/office/drawing/2014/main" id="{1443F887-EE2B-9A42-4DC1-B61D470948F3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18">
              <a:extLst>
                <a:ext uri="{FF2B5EF4-FFF2-40B4-BE49-F238E27FC236}">
                  <a16:creationId xmlns:a16="http://schemas.microsoft.com/office/drawing/2014/main" id="{43D4ECCF-C6E0-02DE-9DA0-6CF6A1BA2FC5}"/>
                </a:ext>
              </a:extLst>
            </p:cNvPr>
            <p:cNvGrpSpPr/>
            <p:nvPr/>
          </p:nvGrpSpPr>
          <p:grpSpPr>
            <a:xfrm rot="18845142" flipH="1">
              <a:off x="2094336" y="4964730"/>
              <a:ext cx="451567" cy="757903"/>
              <a:chOff x="1676400" y="2133600"/>
              <a:chExt cx="1447800" cy="2088845"/>
            </a:xfrm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0945447D-7077-65F0-E377-AFAFF9BC73ED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Moon 20">
                <a:extLst>
                  <a:ext uri="{FF2B5EF4-FFF2-40B4-BE49-F238E27FC236}">
                    <a16:creationId xmlns:a16="http://schemas.microsoft.com/office/drawing/2014/main" id="{AB0A890A-8DE1-7CEF-265E-259D73AFC7C6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Moon 86">
                <a:extLst>
                  <a:ext uri="{FF2B5EF4-FFF2-40B4-BE49-F238E27FC236}">
                    <a16:creationId xmlns:a16="http://schemas.microsoft.com/office/drawing/2014/main" id="{AF66DDD9-43D0-07AE-00DC-16AD03BD899B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DA6DCD2-FEA5-6BAA-3AB6-18E6BA2630F8}"/>
                </a:ext>
              </a:extLst>
            </p:cNvPr>
            <p:cNvSpPr/>
            <p:nvPr/>
          </p:nvSpPr>
          <p:spPr>
            <a:xfrm rot="1230334">
              <a:off x="889972" y="3333131"/>
              <a:ext cx="356025" cy="64948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E344BD02-8F3F-2580-0DA9-28ECB7A304D5}"/>
                </a:ext>
              </a:extLst>
            </p:cNvPr>
            <p:cNvSpPr/>
            <p:nvPr/>
          </p:nvSpPr>
          <p:spPr>
            <a:xfrm rot="20102191">
              <a:off x="2329123" y="2114459"/>
              <a:ext cx="799225" cy="1627037"/>
            </a:xfrm>
            <a:prstGeom prst="trapezoid">
              <a:avLst>
                <a:gd name="adj" fmla="val 34133"/>
              </a:avLst>
            </a:prstGeom>
            <a:solidFill>
              <a:srgbClr val="D4C2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76E5B6A1-E4BF-F074-367B-4718B7810EF0}"/>
                </a:ext>
              </a:extLst>
            </p:cNvPr>
            <p:cNvSpPr/>
            <p:nvPr/>
          </p:nvSpPr>
          <p:spPr>
            <a:xfrm rot="1327004">
              <a:off x="1022568" y="2090641"/>
              <a:ext cx="799225" cy="1627037"/>
            </a:xfrm>
            <a:prstGeom prst="trapezoid">
              <a:avLst>
                <a:gd name="adj" fmla="val 34133"/>
              </a:avLst>
            </a:prstGeom>
            <a:solidFill>
              <a:srgbClr val="D4C2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267AE5D1-1D38-E824-C069-5D7D7743E7A3}"/>
                </a:ext>
              </a:extLst>
            </p:cNvPr>
            <p:cNvSpPr/>
            <p:nvPr/>
          </p:nvSpPr>
          <p:spPr>
            <a:xfrm>
              <a:off x="1207073" y="2146900"/>
              <a:ext cx="1721407" cy="3164809"/>
            </a:xfrm>
            <a:prstGeom prst="trapezoid">
              <a:avLst/>
            </a:prstGeom>
            <a:solidFill>
              <a:srgbClr val="D4C29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5">
              <a:extLst>
                <a:ext uri="{FF2B5EF4-FFF2-40B4-BE49-F238E27FC236}">
                  <a16:creationId xmlns:a16="http://schemas.microsoft.com/office/drawing/2014/main" id="{6034865C-CBA5-ED07-1F6E-86930585789B}"/>
                </a:ext>
              </a:extLst>
            </p:cNvPr>
            <p:cNvSpPr/>
            <p:nvPr/>
          </p:nvSpPr>
          <p:spPr>
            <a:xfrm rot="10800000">
              <a:off x="1821861" y="2146900"/>
              <a:ext cx="491831" cy="586076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7FBBDB7-AF18-7E3B-DD2B-AF201AA7293A}"/>
                </a:ext>
              </a:extLst>
            </p:cNvPr>
            <p:cNvSpPr/>
            <p:nvPr/>
          </p:nvSpPr>
          <p:spPr>
            <a:xfrm>
              <a:off x="1452988" y="3905127"/>
              <a:ext cx="1229577" cy="175823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F1E23E5B-59A8-598B-63D8-77D6366B27FD}"/>
                </a:ext>
              </a:extLst>
            </p:cNvPr>
            <p:cNvSpPr/>
            <p:nvPr/>
          </p:nvSpPr>
          <p:spPr>
            <a:xfrm rot="366654" flipH="1">
              <a:off x="1261466" y="2108753"/>
              <a:ext cx="570223" cy="2982106"/>
            </a:xfrm>
            <a:prstGeom prst="trapezoid">
              <a:avLst>
                <a:gd name="adj" fmla="val 34133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A71C04A0-4E9E-994D-A8CD-D429F0B43E60}"/>
                </a:ext>
              </a:extLst>
            </p:cNvPr>
            <p:cNvSpPr/>
            <p:nvPr/>
          </p:nvSpPr>
          <p:spPr>
            <a:xfrm rot="21233346">
              <a:off x="2294540" y="2096242"/>
              <a:ext cx="570223" cy="2989273"/>
            </a:xfrm>
            <a:prstGeom prst="trapezoid">
              <a:avLst>
                <a:gd name="adj" fmla="val 34133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C976F09E-49EC-6D03-D097-E5CAF8D1322B}"/>
                </a:ext>
              </a:extLst>
            </p:cNvPr>
            <p:cNvSpPr/>
            <p:nvPr/>
          </p:nvSpPr>
          <p:spPr>
            <a:xfrm>
              <a:off x="1451981" y="738396"/>
              <a:ext cx="1202365" cy="16169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C0B6C48-E25E-7558-0C0E-623FA3040F3E}"/>
                </a:ext>
              </a:extLst>
            </p:cNvPr>
            <p:cNvSpPr/>
            <p:nvPr/>
          </p:nvSpPr>
          <p:spPr>
            <a:xfrm rot="19278804">
              <a:off x="2188248" y="535643"/>
              <a:ext cx="457200" cy="1066800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C9CC2511-AD65-3AFE-74E0-7FF1D2932F1B}"/>
                </a:ext>
              </a:extLst>
            </p:cNvPr>
            <p:cNvSpPr/>
            <p:nvPr/>
          </p:nvSpPr>
          <p:spPr>
            <a:xfrm rot="2369756">
              <a:off x="1506259" y="533400"/>
              <a:ext cx="457200" cy="1066800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1C5DB43-9324-D8E2-841B-D176C0891A17}"/>
                </a:ext>
              </a:extLst>
            </p:cNvPr>
            <p:cNvSpPr/>
            <p:nvPr/>
          </p:nvSpPr>
          <p:spPr>
            <a:xfrm>
              <a:off x="1727091" y="1839903"/>
              <a:ext cx="660619" cy="925244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F169DA8-D153-A583-DE9B-B5B27C34A0BB}"/>
                </a:ext>
              </a:extLst>
            </p:cNvPr>
            <p:cNvSpPr/>
            <p:nvPr/>
          </p:nvSpPr>
          <p:spPr>
            <a:xfrm rot="150256">
              <a:off x="1916039" y="1954812"/>
              <a:ext cx="259981" cy="14554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43">
              <a:extLst>
                <a:ext uri="{FF2B5EF4-FFF2-40B4-BE49-F238E27FC236}">
                  <a16:creationId xmlns:a16="http://schemas.microsoft.com/office/drawing/2014/main" id="{61845E5E-64D8-8451-4E09-53A4A0C56CF6}"/>
                </a:ext>
              </a:extLst>
            </p:cNvPr>
            <p:cNvGrpSpPr/>
            <p:nvPr/>
          </p:nvGrpSpPr>
          <p:grpSpPr>
            <a:xfrm rot="19025436">
              <a:off x="2146207" y="3548341"/>
              <a:ext cx="1651416" cy="462197"/>
              <a:chOff x="3505200" y="1981200"/>
              <a:chExt cx="2138597" cy="749508"/>
            </a:xfrm>
          </p:grpSpPr>
          <p:grpSp>
            <p:nvGrpSpPr>
              <p:cNvPr id="61" name="Group 38">
                <a:extLst>
                  <a:ext uri="{FF2B5EF4-FFF2-40B4-BE49-F238E27FC236}">
                    <a16:creationId xmlns:a16="http://schemas.microsoft.com/office/drawing/2014/main" id="{908C16E2-1016-0852-E309-6494B7FBBB51}"/>
                  </a:ext>
                </a:extLst>
              </p:cNvPr>
              <p:cNvGrpSpPr/>
              <p:nvPr/>
            </p:nvGrpSpPr>
            <p:grpSpPr>
              <a:xfrm>
                <a:off x="3505200" y="1981200"/>
                <a:ext cx="2133600" cy="381000"/>
                <a:chOff x="3505200" y="1981200"/>
                <a:chExt cx="2133600" cy="381000"/>
              </a:xfrm>
            </p:grpSpPr>
            <p:sp>
              <p:nvSpPr>
                <p:cNvPr id="80" name="Rounded Rectangle 120">
                  <a:extLst>
                    <a:ext uri="{FF2B5EF4-FFF2-40B4-BE49-F238E27FC236}">
                      <a16:creationId xmlns:a16="http://schemas.microsoft.com/office/drawing/2014/main" id="{9DCB8261-7F74-FCD9-EFEE-64794A5A290D}"/>
                    </a:ext>
                  </a:extLst>
                </p:cNvPr>
                <p:cNvSpPr/>
                <p:nvPr/>
              </p:nvSpPr>
              <p:spPr>
                <a:xfrm rot="5400000">
                  <a:off x="4343400" y="1219200"/>
                  <a:ext cx="381000" cy="1905000"/>
                </a:xfrm>
                <a:prstGeom prst="roundRect">
                  <a:avLst/>
                </a:prstGeom>
                <a:solidFill>
                  <a:srgbClr val="E1E2B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82">
                  <a:extLst>
                    <a:ext uri="{FF2B5EF4-FFF2-40B4-BE49-F238E27FC236}">
                      <a16:creationId xmlns:a16="http://schemas.microsoft.com/office/drawing/2014/main" id="{5B24F30B-84D9-636F-C095-E9C7B6D97418}"/>
                    </a:ext>
                  </a:extLst>
                </p:cNvPr>
                <p:cNvSpPr/>
                <p:nvPr/>
              </p:nvSpPr>
              <p:spPr>
                <a:xfrm>
                  <a:off x="5334000" y="1981200"/>
                  <a:ext cx="304800" cy="381000"/>
                </a:xfrm>
                <a:prstGeom prst="ellipse">
                  <a:avLst/>
                </a:prstGeom>
                <a:solidFill>
                  <a:srgbClr val="E1E2B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C50491D2-411B-ED02-E676-5E6679404CF5}"/>
                    </a:ext>
                  </a:extLst>
                </p:cNvPr>
                <p:cNvSpPr/>
                <p:nvPr/>
              </p:nvSpPr>
              <p:spPr>
                <a:xfrm>
                  <a:off x="3505200" y="1981200"/>
                  <a:ext cx="304800" cy="381000"/>
                </a:xfrm>
                <a:prstGeom prst="ellipse">
                  <a:avLst/>
                </a:prstGeom>
                <a:solidFill>
                  <a:srgbClr val="E1E2B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2" name="Group 39">
                <a:extLst>
                  <a:ext uri="{FF2B5EF4-FFF2-40B4-BE49-F238E27FC236}">
                    <a16:creationId xmlns:a16="http://schemas.microsoft.com/office/drawing/2014/main" id="{C33CC36F-6FE9-1059-B3CC-5D12D183B9CD}"/>
                  </a:ext>
                </a:extLst>
              </p:cNvPr>
              <p:cNvGrpSpPr/>
              <p:nvPr/>
            </p:nvGrpSpPr>
            <p:grpSpPr>
              <a:xfrm>
                <a:off x="3510197" y="2349708"/>
                <a:ext cx="2133600" cy="381000"/>
                <a:chOff x="3505200" y="1981200"/>
                <a:chExt cx="2133600" cy="381000"/>
              </a:xfrm>
            </p:grpSpPr>
            <p:sp>
              <p:nvSpPr>
                <p:cNvPr id="64" name="Rounded Rectangle 117">
                  <a:extLst>
                    <a:ext uri="{FF2B5EF4-FFF2-40B4-BE49-F238E27FC236}">
                      <a16:creationId xmlns:a16="http://schemas.microsoft.com/office/drawing/2014/main" id="{ED331B96-1ACD-7D8D-EF94-2941A9DB7C9D}"/>
                    </a:ext>
                  </a:extLst>
                </p:cNvPr>
                <p:cNvSpPr/>
                <p:nvPr/>
              </p:nvSpPr>
              <p:spPr>
                <a:xfrm rot="5400000">
                  <a:off x="4343400" y="1219200"/>
                  <a:ext cx="381000" cy="1905000"/>
                </a:xfrm>
                <a:prstGeom prst="roundRect">
                  <a:avLst/>
                </a:prstGeom>
                <a:solidFill>
                  <a:srgbClr val="E1E2B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3C781592-93F6-02D7-4F1D-9D803FDD2DE2}"/>
                    </a:ext>
                  </a:extLst>
                </p:cNvPr>
                <p:cNvSpPr/>
                <p:nvPr/>
              </p:nvSpPr>
              <p:spPr>
                <a:xfrm>
                  <a:off x="5334000" y="1981200"/>
                  <a:ext cx="304800" cy="381000"/>
                </a:xfrm>
                <a:prstGeom prst="ellipse">
                  <a:avLst/>
                </a:prstGeom>
                <a:solidFill>
                  <a:srgbClr val="E1E2B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863701CA-A270-BDE2-14F3-5AC7F65E0C2A}"/>
                    </a:ext>
                  </a:extLst>
                </p:cNvPr>
                <p:cNvSpPr/>
                <p:nvPr/>
              </p:nvSpPr>
              <p:spPr>
                <a:xfrm>
                  <a:off x="3505200" y="1981200"/>
                  <a:ext cx="304800" cy="381000"/>
                </a:xfrm>
                <a:prstGeom prst="ellipse">
                  <a:avLst/>
                </a:prstGeom>
                <a:solidFill>
                  <a:srgbClr val="E1E2B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2FC2221F-F75F-F20A-5BB5-76B4B9C4F490}"/>
                </a:ext>
              </a:extLst>
            </p:cNvPr>
            <p:cNvSpPr/>
            <p:nvPr/>
          </p:nvSpPr>
          <p:spPr>
            <a:xfrm rot="19420960">
              <a:off x="2970356" y="3687452"/>
              <a:ext cx="458695" cy="25889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A5608392-0D6B-DBA3-92AC-8386E3CEC0FF}"/>
              </a:ext>
            </a:extLst>
          </p:cNvPr>
          <p:cNvSpPr txBox="1"/>
          <p:nvPr/>
        </p:nvSpPr>
        <p:spPr>
          <a:xfrm>
            <a:off x="4933102" y="160321"/>
            <a:ext cx="170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Enos</a:t>
            </a:r>
          </a:p>
          <a:p>
            <a:r>
              <a:rPr lang="en-US" sz="1000" dirty="0"/>
              <a:t>Son of Seth</a:t>
            </a:r>
          </a:p>
          <a:p>
            <a:r>
              <a:rPr lang="en-US" sz="1000" dirty="0"/>
              <a:t>Genesis 5</a:t>
            </a:r>
          </a:p>
          <a:p>
            <a:r>
              <a:rPr lang="en-US" sz="1000" dirty="0"/>
              <a:t>D&amp;C 107:44, 53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17095BAD-85E5-BF2D-D62D-46948D80DF91}"/>
              </a:ext>
            </a:extLst>
          </p:cNvPr>
          <p:cNvGrpSpPr/>
          <p:nvPr/>
        </p:nvGrpSpPr>
        <p:grpSpPr>
          <a:xfrm>
            <a:off x="4536005" y="1232489"/>
            <a:ext cx="2102738" cy="5414180"/>
            <a:chOff x="4960405" y="378576"/>
            <a:chExt cx="2458811" cy="6331004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AF788484-E76C-8428-5D60-A5F24C865223}"/>
                </a:ext>
              </a:extLst>
            </p:cNvPr>
            <p:cNvSpPr/>
            <p:nvPr/>
          </p:nvSpPr>
          <p:spPr>
            <a:xfrm rot="208670" flipH="1">
              <a:off x="5244905" y="650490"/>
              <a:ext cx="1960647" cy="2314789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3655AF22-99F9-2591-7DA1-67E18D918343}"/>
                </a:ext>
              </a:extLst>
            </p:cNvPr>
            <p:cNvSpPr/>
            <p:nvPr/>
          </p:nvSpPr>
          <p:spPr>
            <a:xfrm rot="1928098" flipH="1">
              <a:off x="4960405" y="3550821"/>
              <a:ext cx="491936" cy="110216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8552C8B7-92A0-2E04-634D-7E08E71BAB7E}"/>
                </a:ext>
              </a:extLst>
            </p:cNvPr>
            <p:cNvSpPr/>
            <p:nvPr/>
          </p:nvSpPr>
          <p:spPr>
            <a:xfrm rot="18952234" flipH="1">
              <a:off x="6894083" y="3455271"/>
              <a:ext cx="525133" cy="110216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C1F8163F-49AF-17D1-7E61-FE63D4B5C922}"/>
                </a:ext>
              </a:extLst>
            </p:cNvPr>
            <p:cNvSpPr/>
            <p:nvPr/>
          </p:nvSpPr>
          <p:spPr>
            <a:xfrm rot="2247591" flipH="1">
              <a:off x="5603984" y="5607414"/>
              <a:ext cx="454459" cy="110216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C7F3119B-45B5-87F0-3193-C7CC158AACA0}"/>
                </a:ext>
              </a:extLst>
            </p:cNvPr>
            <p:cNvSpPr/>
            <p:nvPr/>
          </p:nvSpPr>
          <p:spPr>
            <a:xfrm rot="18952234" flipH="1">
              <a:off x="6128619" y="5585613"/>
              <a:ext cx="452284" cy="110216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>
              <a:extLst>
                <a:ext uri="{FF2B5EF4-FFF2-40B4-BE49-F238E27FC236}">
                  <a16:creationId xmlns:a16="http://schemas.microsoft.com/office/drawing/2014/main" id="{ACEBD21C-2949-3A22-A59A-D4A531382249}"/>
                </a:ext>
              </a:extLst>
            </p:cNvPr>
            <p:cNvSpPr/>
            <p:nvPr/>
          </p:nvSpPr>
          <p:spPr>
            <a:xfrm rot="1430708" flipH="1">
              <a:off x="5140513" y="2307687"/>
              <a:ext cx="970563" cy="1965964"/>
            </a:xfrm>
            <a:prstGeom prst="trapezoid">
              <a:avLst/>
            </a:prstGeom>
            <a:solidFill>
              <a:srgbClr val="E9A84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rapezoid 102">
              <a:extLst>
                <a:ext uri="{FF2B5EF4-FFF2-40B4-BE49-F238E27FC236}">
                  <a16:creationId xmlns:a16="http://schemas.microsoft.com/office/drawing/2014/main" id="{0775831A-290E-1AE4-B396-7D34195BF848}"/>
                </a:ext>
              </a:extLst>
            </p:cNvPr>
            <p:cNvSpPr/>
            <p:nvPr/>
          </p:nvSpPr>
          <p:spPr>
            <a:xfrm rot="19809709" flipH="1">
              <a:off x="6199860" y="2243273"/>
              <a:ext cx="970563" cy="1965964"/>
            </a:xfrm>
            <a:prstGeom prst="trapezoid">
              <a:avLst/>
            </a:prstGeom>
            <a:solidFill>
              <a:srgbClr val="E9A84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rapezoid 103">
              <a:extLst>
                <a:ext uri="{FF2B5EF4-FFF2-40B4-BE49-F238E27FC236}">
                  <a16:creationId xmlns:a16="http://schemas.microsoft.com/office/drawing/2014/main" id="{3229F98A-67DE-DCC3-283D-9ED54FD8EA85}"/>
                </a:ext>
              </a:extLst>
            </p:cNvPr>
            <p:cNvSpPr/>
            <p:nvPr/>
          </p:nvSpPr>
          <p:spPr>
            <a:xfrm flipH="1">
              <a:off x="5490030" y="2574398"/>
              <a:ext cx="1447929" cy="3592072"/>
            </a:xfrm>
            <a:prstGeom prst="trapezoid">
              <a:avLst/>
            </a:prstGeom>
            <a:solidFill>
              <a:srgbClr val="E9A84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A29122A7-D94C-0E74-6A6C-8BED195CB9BF}"/>
                </a:ext>
              </a:extLst>
            </p:cNvPr>
            <p:cNvSpPr/>
            <p:nvPr/>
          </p:nvSpPr>
          <p:spPr>
            <a:xfrm flipH="1">
              <a:off x="5504844" y="682042"/>
              <a:ext cx="1380056" cy="20598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8D935B7D-E541-0C09-D4D4-53A09FFCDA3C}"/>
                </a:ext>
              </a:extLst>
            </p:cNvPr>
            <p:cNvSpPr/>
            <p:nvPr/>
          </p:nvSpPr>
          <p:spPr>
            <a:xfrm rot="16523337" flipH="1">
              <a:off x="5724081" y="54853"/>
              <a:ext cx="1074138" cy="1721584"/>
            </a:xfrm>
            <a:custGeom>
              <a:avLst/>
              <a:gdLst>
                <a:gd name="connsiteX0" fmla="*/ 564 w 1074138"/>
                <a:gd name="connsiteY0" fmla="*/ 1101139 h 1721584"/>
                <a:gd name="connsiteX1" fmla="*/ 222227 w 1074138"/>
                <a:gd name="connsiteY1" fmla="*/ 1477992 h 1721584"/>
                <a:gd name="connsiteX2" fmla="*/ 721713 w 1074138"/>
                <a:gd name="connsiteY2" fmla="*/ 1721584 h 1721584"/>
                <a:gd name="connsiteX3" fmla="*/ 895076 w 1074138"/>
                <a:gd name="connsiteY3" fmla="*/ 1366102 h 1721584"/>
                <a:gd name="connsiteX4" fmla="*/ 837704 w 1074138"/>
                <a:gd name="connsiteY4" fmla="*/ 932672 h 1721584"/>
                <a:gd name="connsiteX5" fmla="*/ 791271 w 1074138"/>
                <a:gd name="connsiteY5" fmla="*/ 889002 h 1721584"/>
                <a:gd name="connsiteX6" fmla="*/ 822150 w 1074138"/>
                <a:gd name="connsiteY6" fmla="*/ 879417 h 1721584"/>
                <a:gd name="connsiteX7" fmla="*/ 1074138 w 1074138"/>
                <a:gd name="connsiteY7" fmla="*/ 499255 h 1721584"/>
                <a:gd name="connsiteX8" fmla="*/ 1074138 w 1074138"/>
                <a:gd name="connsiteY8" fmla="*/ 0 h 1721584"/>
                <a:gd name="connsiteX9" fmla="*/ 661554 w 1074138"/>
                <a:gd name="connsiteY9" fmla="*/ 0 h 1721584"/>
                <a:gd name="connsiteX10" fmla="*/ 248969 w 1074138"/>
                <a:gd name="connsiteY10" fmla="*/ 412585 h 1721584"/>
                <a:gd name="connsiteX11" fmla="*/ 248969 w 1074138"/>
                <a:gd name="connsiteY11" fmla="*/ 610974 h 1721584"/>
                <a:gd name="connsiteX12" fmla="*/ 213473 w 1074138"/>
                <a:gd name="connsiteY12" fmla="*/ 593663 h 1721584"/>
                <a:gd name="connsiteX13" fmla="*/ 40109 w 1074138"/>
                <a:gd name="connsiteY13" fmla="*/ 949145 h 1721584"/>
                <a:gd name="connsiteX14" fmla="*/ 564 w 1074138"/>
                <a:gd name="connsiteY14" fmla="*/ 1101139 h 1721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74138" h="1721584">
                  <a:moveTo>
                    <a:pt x="564" y="1101139"/>
                  </a:moveTo>
                  <a:cubicBezTo>
                    <a:pt x="-7694" y="1255045"/>
                    <a:pt x="74982" y="1406182"/>
                    <a:pt x="222227" y="1477992"/>
                  </a:cubicBezTo>
                  <a:lnTo>
                    <a:pt x="721713" y="1721584"/>
                  </a:lnTo>
                  <a:lnTo>
                    <a:pt x="895076" y="1366102"/>
                  </a:lnTo>
                  <a:cubicBezTo>
                    <a:pt x="966886" y="1218856"/>
                    <a:pt x="938974" y="1048860"/>
                    <a:pt x="837704" y="932672"/>
                  </a:cubicBezTo>
                  <a:lnTo>
                    <a:pt x="791271" y="889002"/>
                  </a:lnTo>
                  <a:lnTo>
                    <a:pt x="822150" y="879417"/>
                  </a:lnTo>
                  <a:cubicBezTo>
                    <a:pt x="970232" y="816783"/>
                    <a:pt x="1074138" y="670153"/>
                    <a:pt x="1074138" y="499255"/>
                  </a:cubicBezTo>
                  <a:lnTo>
                    <a:pt x="1074138" y="0"/>
                  </a:lnTo>
                  <a:lnTo>
                    <a:pt x="661554" y="0"/>
                  </a:lnTo>
                  <a:cubicBezTo>
                    <a:pt x="433690" y="0"/>
                    <a:pt x="248969" y="184721"/>
                    <a:pt x="248969" y="412585"/>
                  </a:cubicBezTo>
                  <a:lnTo>
                    <a:pt x="248969" y="610974"/>
                  </a:lnTo>
                  <a:lnTo>
                    <a:pt x="213473" y="593663"/>
                  </a:lnTo>
                  <a:lnTo>
                    <a:pt x="40109" y="949145"/>
                  </a:lnTo>
                  <a:cubicBezTo>
                    <a:pt x="16173" y="998227"/>
                    <a:pt x="3316" y="1049837"/>
                    <a:pt x="564" y="1101139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C7CDC515-1AB6-9866-1235-AC15A682C2F2}"/>
                </a:ext>
              </a:extLst>
            </p:cNvPr>
            <p:cNvSpPr/>
            <p:nvPr/>
          </p:nvSpPr>
          <p:spPr>
            <a:xfrm rot="21333240" flipH="1">
              <a:off x="6057321" y="2360014"/>
              <a:ext cx="970563" cy="3667537"/>
            </a:xfrm>
            <a:prstGeom prst="trapezoid">
              <a:avLst>
                <a:gd name="adj" fmla="val 34480"/>
              </a:avLst>
            </a:prstGeom>
            <a:solidFill>
              <a:srgbClr val="8B641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FB87BEE5-540F-900B-53C0-1EA6544974CC}"/>
                </a:ext>
              </a:extLst>
            </p:cNvPr>
            <p:cNvSpPr/>
            <p:nvPr/>
          </p:nvSpPr>
          <p:spPr>
            <a:xfrm rot="301939" flipH="1">
              <a:off x="5237358" y="2495132"/>
              <a:ext cx="970563" cy="3532215"/>
            </a:xfrm>
            <a:prstGeom prst="trapezoid">
              <a:avLst>
                <a:gd name="adj" fmla="val 34480"/>
              </a:avLst>
            </a:prstGeom>
            <a:solidFill>
              <a:srgbClr val="8B641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DA863DFE-E34A-E201-01B7-4659D74F06CD}"/>
                </a:ext>
              </a:extLst>
            </p:cNvPr>
            <p:cNvSpPr/>
            <p:nvPr/>
          </p:nvSpPr>
          <p:spPr>
            <a:xfrm flipH="1">
              <a:off x="5714646" y="1928500"/>
              <a:ext cx="914380" cy="1102166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A05EAA63-84DC-CFE4-1649-536F3D8C3920}"/>
                </a:ext>
              </a:extLst>
            </p:cNvPr>
            <p:cNvSpPr/>
            <p:nvPr/>
          </p:nvSpPr>
          <p:spPr>
            <a:xfrm flipH="1">
              <a:off x="6024854" y="2081886"/>
              <a:ext cx="277485" cy="1539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1D83F1B5-E6D0-7662-EAEF-80107E920C41}"/>
              </a:ext>
            </a:extLst>
          </p:cNvPr>
          <p:cNvSpPr txBox="1"/>
          <p:nvPr/>
        </p:nvSpPr>
        <p:spPr>
          <a:xfrm>
            <a:off x="8497414" y="135392"/>
            <a:ext cx="170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Ephraim</a:t>
            </a:r>
          </a:p>
          <a:p>
            <a:r>
              <a:rPr lang="en-US" sz="1000" dirty="0"/>
              <a:t>Son of Joseph and </a:t>
            </a:r>
            <a:r>
              <a:rPr lang="en-US" sz="1000" dirty="0" err="1"/>
              <a:t>Asenath</a:t>
            </a:r>
            <a:endParaRPr lang="en-US" sz="1000" dirty="0"/>
          </a:p>
          <a:p>
            <a:r>
              <a:rPr lang="en-US" sz="1000" dirty="0"/>
              <a:t>Genesis 41; 48</a:t>
            </a:r>
          </a:p>
          <a:p>
            <a:r>
              <a:rPr lang="en-US" sz="1000" dirty="0"/>
              <a:t>D&amp;C 27:5; 133:30-34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B030D880-E88D-3D1C-BF15-9258BE3FCBFA}"/>
              </a:ext>
            </a:extLst>
          </p:cNvPr>
          <p:cNvGrpSpPr/>
          <p:nvPr/>
        </p:nvGrpSpPr>
        <p:grpSpPr>
          <a:xfrm>
            <a:off x="8338096" y="1192006"/>
            <a:ext cx="2404928" cy="5061721"/>
            <a:chOff x="4245849" y="2049836"/>
            <a:chExt cx="1690032" cy="3557059"/>
          </a:xfrm>
        </p:grpSpPr>
        <p:sp>
          <p:nvSpPr>
            <p:cNvPr id="113" name="Round Diagonal Corner Rectangle 309">
              <a:extLst>
                <a:ext uri="{FF2B5EF4-FFF2-40B4-BE49-F238E27FC236}">
                  <a16:creationId xmlns:a16="http://schemas.microsoft.com/office/drawing/2014/main" id="{532FF13B-273A-69FD-7E74-5F16C0B0EE98}"/>
                </a:ext>
              </a:extLst>
            </p:cNvPr>
            <p:cNvSpPr/>
            <p:nvPr/>
          </p:nvSpPr>
          <p:spPr>
            <a:xfrm rot="14715899" flipH="1">
              <a:off x="4261768" y="2504604"/>
              <a:ext cx="1066800" cy="77064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ound Diagonal Corner Rectangle 2">
              <a:extLst>
                <a:ext uri="{FF2B5EF4-FFF2-40B4-BE49-F238E27FC236}">
                  <a16:creationId xmlns:a16="http://schemas.microsoft.com/office/drawing/2014/main" id="{BB4DABF9-CA82-B917-484B-C6DBE821A5BE}"/>
                </a:ext>
              </a:extLst>
            </p:cNvPr>
            <p:cNvSpPr/>
            <p:nvPr/>
          </p:nvSpPr>
          <p:spPr>
            <a:xfrm rot="17609948">
              <a:off x="4898444" y="2483286"/>
              <a:ext cx="1066800" cy="77064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</a:t>
              </a: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0CF5E520-04F6-B086-221B-BCE4D8CA85BF}"/>
                </a:ext>
              </a:extLst>
            </p:cNvPr>
            <p:cNvSpPr/>
            <p:nvPr/>
          </p:nvSpPr>
          <p:spPr>
            <a:xfrm rot="20028610">
              <a:off x="5653825" y="4112845"/>
              <a:ext cx="282056" cy="56246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34A27776-1560-2D55-2DFA-87642C7B1A3A}"/>
                </a:ext>
              </a:extLst>
            </p:cNvPr>
            <p:cNvSpPr/>
            <p:nvPr/>
          </p:nvSpPr>
          <p:spPr>
            <a:xfrm rot="1538320">
              <a:off x="4245849" y="4064445"/>
              <a:ext cx="294430" cy="56246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7528B93-AC24-6944-8650-3D718A95B32D}"/>
                </a:ext>
              </a:extLst>
            </p:cNvPr>
            <p:cNvSpPr/>
            <p:nvPr/>
          </p:nvSpPr>
          <p:spPr>
            <a:xfrm rot="3039363">
              <a:off x="4760860" y="5199614"/>
              <a:ext cx="294431" cy="50621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0AF978EB-D32D-2B77-7430-7F7AA2418045}"/>
                </a:ext>
              </a:extLst>
            </p:cNvPr>
            <p:cNvSpPr/>
            <p:nvPr/>
          </p:nvSpPr>
          <p:spPr>
            <a:xfrm rot="18422559">
              <a:off x="5167558" y="5199614"/>
              <a:ext cx="308348" cy="50621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rapezoid 118">
              <a:extLst>
                <a:ext uri="{FF2B5EF4-FFF2-40B4-BE49-F238E27FC236}">
                  <a16:creationId xmlns:a16="http://schemas.microsoft.com/office/drawing/2014/main" id="{B591B634-A440-DDF0-CBE9-6F00EF4860DF}"/>
                </a:ext>
              </a:extLst>
            </p:cNvPr>
            <p:cNvSpPr/>
            <p:nvPr/>
          </p:nvSpPr>
          <p:spPr>
            <a:xfrm rot="1996156">
              <a:off x="4368815" y="3372855"/>
              <a:ext cx="557430" cy="1065394"/>
            </a:xfrm>
            <a:prstGeom prst="trapezoid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rapezoid 119">
              <a:extLst>
                <a:ext uri="{FF2B5EF4-FFF2-40B4-BE49-F238E27FC236}">
                  <a16:creationId xmlns:a16="http://schemas.microsoft.com/office/drawing/2014/main" id="{F30FF34C-056F-9029-69E5-DAC92098959C}"/>
                </a:ext>
              </a:extLst>
            </p:cNvPr>
            <p:cNvSpPr/>
            <p:nvPr/>
          </p:nvSpPr>
          <p:spPr>
            <a:xfrm rot="2041752">
              <a:off x="4452519" y="3243282"/>
              <a:ext cx="554140" cy="964341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rapezoid 120">
              <a:extLst>
                <a:ext uri="{FF2B5EF4-FFF2-40B4-BE49-F238E27FC236}">
                  <a16:creationId xmlns:a16="http://schemas.microsoft.com/office/drawing/2014/main" id="{738817E1-73BF-4A19-85B0-FA5D3DB86992}"/>
                </a:ext>
              </a:extLst>
            </p:cNvPr>
            <p:cNvSpPr/>
            <p:nvPr/>
          </p:nvSpPr>
          <p:spPr>
            <a:xfrm rot="19870960">
              <a:off x="5287815" y="3375816"/>
              <a:ext cx="523595" cy="1065394"/>
            </a:xfrm>
            <a:prstGeom prst="trapezoid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apezoid 121">
              <a:extLst>
                <a:ext uri="{FF2B5EF4-FFF2-40B4-BE49-F238E27FC236}">
                  <a16:creationId xmlns:a16="http://schemas.microsoft.com/office/drawing/2014/main" id="{1A48D00E-4B3B-4A18-77D2-1D8FD58489DD}"/>
                </a:ext>
              </a:extLst>
            </p:cNvPr>
            <p:cNvSpPr/>
            <p:nvPr/>
          </p:nvSpPr>
          <p:spPr>
            <a:xfrm rot="20036208">
              <a:off x="5185537" y="3259487"/>
              <a:ext cx="554140" cy="964341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rapezoid 122">
              <a:extLst>
                <a:ext uri="{FF2B5EF4-FFF2-40B4-BE49-F238E27FC236}">
                  <a16:creationId xmlns:a16="http://schemas.microsoft.com/office/drawing/2014/main" id="{9452ED7E-4B2C-1742-8065-4DCB2AE36C2E}"/>
                </a:ext>
              </a:extLst>
            </p:cNvPr>
            <p:cNvSpPr/>
            <p:nvPr/>
          </p:nvSpPr>
          <p:spPr>
            <a:xfrm>
              <a:off x="4655596" y="3287249"/>
              <a:ext cx="948752" cy="2137349"/>
            </a:xfrm>
            <a:prstGeom prst="trapezoid">
              <a:avLst/>
            </a:prstGeom>
            <a:solidFill>
              <a:srgbClr val="CC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1A5645BC-8D7A-E5FB-6D51-6544545B8BBA}"/>
                </a:ext>
              </a:extLst>
            </p:cNvPr>
            <p:cNvSpPr/>
            <p:nvPr/>
          </p:nvSpPr>
          <p:spPr>
            <a:xfrm>
              <a:off x="4940139" y="3118511"/>
              <a:ext cx="330974" cy="38703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rapezoid 124">
              <a:extLst>
                <a:ext uri="{FF2B5EF4-FFF2-40B4-BE49-F238E27FC236}">
                  <a16:creationId xmlns:a16="http://schemas.microsoft.com/office/drawing/2014/main" id="{97A8D85C-E5EF-17EA-E716-C6D3281633A3}"/>
                </a:ext>
              </a:extLst>
            </p:cNvPr>
            <p:cNvSpPr/>
            <p:nvPr/>
          </p:nvSpPr>
          <p:spPr>
            <a:xfrm rot="21335299">
              <a:off x="5149190" y="3174253"/>
              <a:ext cx="385894" cy="2139795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rapezoid 125">
              <a:extLst>
                <a:ext uri="{FF2B5EF4-FFF2-40B4-BE49-F238E27FC236}">
                  <a16:creationId xmlns:a16="http://schemas.microsoft.com/office/drawing/2014/main" id="{56524A14-C3BB-2F31-8DA4-1C6A6B1B7D8D}"/>
                </a:ext>
              </a:extLst>
            </p:cNvPr>
            <p:cNvSpPr/>
            <p:nvPr/>
          </p:nvSpPr>
          <p:spPr>
            <a:xfrm rot="353417">
              <a:off x="4709378" y="3230355"/>
              <a:ext cx="385894" cy="2045397"/>
            </a:xfrm>
            <a:prstGeom prst="trapezoid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8672A4DE-6C63-8AE4-645F-C29C897B1099}"/>
                </a:ext>
              </a:extLst>
            </p:cNvPr>
            <p:cNvSpPr/>
            <p:nvPr/>
          </p:nvSpPr>
          <p:spPr>
            <a:xfrm>
              <a:off x="4724407" y="2203773"/>
              <a:ext cx="799168" cy="113972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8" name="Group 46">
              <a:extLst>
                <a:ext uri="{FF2B5EF4-FFF2-40B4-BE49-F238E27FC236}">
                  <a16:creationId xmlns:a16="http://schemas.microsoft.com/office/drawing/2014/main" id="{F276CB17-2BAD-246E-65C2-CC2278554DCA}"/>
                </a:ext>
              </a:extLst>
            </p:cNvPr>
            <p:cNvGrpSpPr/>
            <p:nvPr/>
          </p:nvGrpSpPr>
          <p:grpSpPr>
            <a:xfrm>
              <a:off x="4351462" y="2049836"/>
              <a:ext cx="1533708" cy="744487"/>
              <a:chOff x="518540" y="1084217"/>
              <a:chExt cx="2193567" cy="1008603"/>
            </a:xfrm>
            <a:solidFill>
              <a:srgbClr val="663300"/>
            </a:solidFill>
          </p:grpSpPr>
          <p:sp>
            <p:nvSpPr>
              <p:cNvPr id="165" name="Moon 164">
                <a:extLst>
                  <a:ext uri="{FF2B5EF4-FFF2-40B4-BE49-F238E27FC236}">
                    <a16:creationId xmlns:a16="http://schemas.microsoft.com/office/drawing/2014/main" id="{C9B4B47F-806C-9D68-0857-83773C97D6B6}"/>
                  </a:ext>
                </a:extLst>
              </p:cNvPr>
              <p:cNvSpPr/>
              <p:nvPr/>
            </p:nvSpPr>
            <p:spPr>
              <a:xfrm rot="11330407" flipH="1">
                <a:off x="1256173" y="1163792"/>
                <a:ext cx="427636" cy="799712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Moon 165">
                <a:extLst>
                  <a:ext uri="{FF2B5EF4-FFF2-40B4-BE49-F238E27FC236}">
                    <a16:creationId xmlns:a16="http://schemas.microsoft.com/office/drawing/2014/main" id="{506D8991-C66C-E3A6-1F2F-97BF3CB39E22}"/>
                  </a:ext>
                </a:extLst>
              </p:cNvPr>
              <p:cNvSpPr/>
              <p:nvPr/>
            </p:nvSpPr>
            <p:spPr>
              <a:xfrm rot="10269593">
                <a:off x="1478527" y="1236244"/>
                <a:ext cx="427636" cy="799712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Moon 166">
                <a:extLst>
                  <a:ext uri="{FF2B5EF4-FFF2-40B4-BE49-F238E27FC236}">
                    <a16:creationId xmlns:a16="http://schemas.microsoft.com/office/drawing/2014/main" id="{581AB0B9-C7BE-69CC-1035-15032B721F06}"/>
                  </a:ext>
                </a:extLst>
              </p:cNvPr>
              <p:cNvSpPr/>
              <p:nvPr/>
            </p:nvSpPr>
            <p:spPr>
              <a:xfrm rot="7949056">
                <a:off x="1504138" y="942187"/>
                <a:ext cx="476935" cy="1156867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Moon 167">
                <a:extLst>
                  <a:ext uri="{FF2B5EF4-FFF2-40B4-BE49-F238E27FC236}">
                    <a16:creationId xmlns:a16="http://schemas.microsoft.com/office/drawing/2014/main" id="{770E8CCD-075C-6F6E-8898-20634FE7D54D}"/>
                  </a:ext>
                </a:extLst>
              </p:cNvPr>
              <p:cNvSpPr/>
              <p:nvPr/>
            </p:nvSpPr>
            <p:spPr>
              <a:xfrm rot="2951385">
                <a:off x="1415446" y="972167"/>
                <a:ext cx="476935" cy="1156867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Moon 168">
                <a:extLst>
                  <a:ext uri="{FF2B5EF4-FFF2-40B4-BE49-F238E27FC236}">
                    <a16:creationId xmlns:a16="http://schemas.microsoft.com/office/drawing/2014/main" id="{3974C3EA-58D8-4D06-955E-1C9F457580BC}"/>
                  </a:ext>
                </a:extLst>
              </p:cNvPr>
              <p:cNvSpPr/>
              <p:nvPr/>
            </p:nvSpPr>
            <p:spPr>
              <a:xfrm rot="5057621">
                <a:off x="1239664" y="485246"/>
                <a:ext cx="721072" cy="1919014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Moon 169">
                <a:extLst>
                  <a:ext uri="{FF2B5EF4-FFF2-40B4-BE49-F238E27FC236}">
                    <a16:creationId xmlns:a16="http://schemas.microsoft.com/office/drawing/2014/main" id="{C4A5BCF5-B8E8-B829-BF62-610FB29A186B}"/>
                  </a:ext>
                </a:extLst>
              </p:cNvPr>
              <p:cNvSpPr/>
              <p:nvPr/>
            </p:nvSpPr>
            <p:spPr>
              <a:xfrm rot="6757078">
                <a:off x="1392064" y="637646"/>
                <a:ext cx="721072" cy="1919014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Moon 170">
                <a:extLst>
                  <a:ext uri="{FF2B5EF4-FFF2-40B4-BE49-F238E27FC236}">
                    <a16:creationId xmlns:a16="http://schemas.microsoft.com/office/drawing/2014/main" id="{14C50B49-79E6-6F54-2A55-D00104A1FCAA}"/>
                  </a:ext>
                </a:extLst>
              </p:cNvPr>
              <p:cNvSpPr/>
              <p:nvPr/>
            </p:nvSpPr>
            <p:spPr>
              <a:xfrm rot="3854531">
                <a:off x="1117511" y="772777"/>
                <a:ext cx="721072" cy="1919014"/>
              </a:xfrm>
              <a:prstGeom prst="moon">
                <a:avLst>
                  <a:gd name="adj" fmla="val 4796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Moon 171">
                <a:extLst>
                  <a:ext uri="{FF2B5EF4-FFF2-40B4-BE49-F238E27FC236}">
                    <a16:creationId xmlns:a16="http://schemas.microsoft.com/office/drawing/2014/main" id="{84D57CA0-E7E6-6438-1D0D-BF14098A7F9E}"/>
                  </a:ext>
                </a:extLst>
              </p:cNvPr>
              <p:cNvSpPr/>
              <p:nvPr/>
            </p:nvSpPr>
            <p:spPr>
              <a:xfrm rot="16200000">
                <a:off x="1358623" y="843960"/>
                <a:ext cx="484534" cy="1517624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F0472073-CA86-6463-DFD6-932F280913CD}"/>
                  </a:ext>
                </a:extLst>
              </p:cNvPr>
              <p:cNvSpPr/>
              <p:nvPr/>
            </p:nvSpPr>
            <p:spPr>
              <a:xfrm>
                <a:off x="993098" y="1147996"/>
                <a:ext cx="1219200" cy="609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44533E4F-680E-1AD0-A029-7BD13831BC62}"/>
                </a:ext>
              </a:extLst>
            </p:cNvPr>
            <p:cNvGrpSpPr/>
            <p:nvPr/>
          </p:nvGrpSpPr>
          <p:grpSpPr>
            <a:xfrm rot="5133688">
              <a:off x="4496184" y="4206258"/>
              <a:ext cx="1688165" cy="214516"/>
              <a:chOff x="4492674" y="468559"/>
              <a:chExt cx="2030314" cy="440258"/>
            </a:xfrm>
          </p:grpSpPr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CE2EA310-74E9-950C-4EDF-CBF3427D3B54}"/>
                  </a:ext>
                </a:extLst>
              </p:cNvPr>
              <p:cNvGrpSpPr/>
              <p:nvPr/>
            </p:nvGrpSpPr>
            <p:grpSpPr>
              <a:xfrm>
                <a:off x="4492674" y="468559"/>
                <a:ext cx="724258" cy="436918"/>
                <a:chOff x="4492674" y="468559"/>
                <a:chExt cx="724258" cy="436918"/>
              </a:xfrm>
            </p:grpSpPr>
            <p:sp>
              <p:nvSpPr>
                <p:cNvPr id="162" name="Hexagon 161">
                  <a:extLst>
                    <a:ext uri="{FF2B5EF4-FFF2-40B4-BE49-F238E27FC236}">
                      <a16:creationId xmlns:a16="http://schemas.microsoft.com/office/drawing/2014/main" id="{98AE00A7-0642-5D5D-031B-CFA3F1B274F2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solidFill>
                  <a:srgbClr val="E1AE4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Diamond 162">
                  <a:extLst>
                    <a:ext uri="{FF2B5EF4-FFF2-40B4-BE49-F238E27FC236}">
                      <a16:creationId xmlns:a16="http://schemas.microsoft.com/office/drawing/2014/main" id="{BB815F46-4F6F-7115-6435-BAB52CA9D2D6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Diamond 163">
                  <a:extLst>
                    <a:ext uri="{FF2B5EF4-FFF2-40B4-BE49-F238E27FC236}">
                      <a16:creationId xmlns:a16="http://schemas.microsoft.com/office/drawing/2014/main" id="{07DC03C8-E93A-736B-A1B7-FE4CACC2894A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FCB03E1C-D901-133E-B911-D7A6D6649F54}"/>
                  </a:ext>
                </a:extLst>
              </p:cNvPr>
              <p:cNvGrpSpPr/>
              <p:nvPr/>
            </p:nvGrpSpPr>
            <p:grpSpPr>
              <a:xfrm>
                <a:off x="5229042" y="471899"/>
                <a:ext cx="724258" cy="436918"/>
                <a:chOff x="4492674" y="468559"/>
                <a:chExt cx="724258" cy="436918"/>
              </a:xfrm>
            </p:grpSpPr>
            <p:sp>
              <p:nvSpPr>
                <p:cNvPr id="159" name="Hexagon 158">
                  <a:extLst>
                    <a:ext uri="{FF2B5EF4-FFF2-40B4-BE49-F238E27FC236}">
                      <a16:creationId xmlns:a16="http://schemas.microsoft.com/office/drawing/2014/main" id="{93B4174C-19C3-119C-ABA2-778BFDCD9844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solidFill>
                  <a:srgbClr val="E1AE4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Diamond 159">
                  <a:extLst>
                    <a:ext uri="{FF2B5EF4-FFF2-40B4-BE49-F238E27FC236}">
                      <a16:creationId xmlns:a16="http://schemas.microsoft.com/office/drawing/2014/main" id="{B572C0ED-EE6C-DF06-84F0-4D5BDFE08F47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Diamond 160">
                  <a:extLst>
                    <a:ext uri="{FF2B5EF4-FFF2-40B4-BE49-F238E27FC236}">
                      <a16:creationId xmlns:a16="http://schemas.microsoft.com/office/drawing/2014/main" id="{409850CF-C133-1D47-B893-F8B6B3A22537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2A7C451C-5289-1C78-AD42-B7387FAFEDE1}"/>
                  </a:ext>
                </a:extLst>
              </p:cNvPr>
              <p:cNvGrpSpPr/>
              <p:nvPr/>
            </p:nvGrpSpPr>
            <p:grpSpPr>
              <a:xfrm>
                <a:off x="5960371" y="491492"/>
                <a:ext cx="562617" cy="394746"/>
                <a:chOff x="4492674" y="499522"/>
                <a:chExt cx="562617" cy="394746"/>
              </a:xfrm>
            </p:grpSpPr>
            <p:sp>
              <p:nvSpPr>
                <p:cNvPr id="157" name="Hexagon 156">
                  <a:extLst>
                    <a:ext uri="{FF2B5EF4-FFF2-40B4-BE49-F238E27FC236}">
                      <a16:creationId xmlns:a16="http://schemas.microsoft.com/office/drawing/2014/main" id="{A13AE583-20FD-53BD-F36B-3E46C259A8B9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solidFill>
                  <a:srgbClr val="E1AE4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Diamond 157">
                  <a:extLst>
                    <a:ext uri="{FF2B5EF4-FFF2-40B4-BE49-F238E27FC236}">
                      <a16:creationId xmlns:a16="http://schemas.microsoft.com/office/drawing/2014/main" id="{E5A22D04-C8C1-F84A-051D-F41904548A7E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5CD221C8-F347-4356-5D8F-A729C4DFDEA1}"/>
                </a:ext>
              </a:extLst>
            </p:cNvPr>
            <p:cNvGrpSpPr/>
            <p:nvPr/>
          </p:nvGrpSpPr>
          <p:grpSpPr>
            <a:xfrm rot="5744245">
              <a:off x="4057823" y="4210742"/>
              <a:ext cx="1688165" cy="214516"/>
              <a:chOff x="4492674" y="468559"/>
              <a:chExt cx="2030314" cy="440258"/>
            </a:xfrm>
          </p:grpSpPr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AAF2308A-24E5-2F78-8F77-99B8DD46C965}"/>
                  </a:ext>
                </a:extLst>
              </p:cNvPr>
              <p:cNvGrpSpPr/>
              <p:nvPr/>
            </p:nvGrpSpPr>
            <p:grpSpPr>
              <a:xfrm>
                <a:off x="4492674" y="468559"/>
                <a:ext cx="724258" cy="436918"/>
                <a:chOff x="4492674" y="468559"/>
                <a:chExt cx="724258" cy="436918"/>
              </a:xfrm>
            </p:grpSpPr>
            <p:sp>
              <p:nvSpPr>
                <p:cNvPr id="151" name="Hexagon 150">
                  <a:extLst>
                    <a:ext uri="{FF2B5EF4-FFF2-40B4-BE49-F238E27FC236}">
                      <a16:creationId xmlns:a16="http://schemas.microsoft.com/office/drawing/2014/main" id="{20ED3951-769E-3435-0462-6B7337FD3733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solidFill>
                  <a:srgbClr val="E1AE4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Diamond 151">
                  <a:extLst>
                    <a:ext uri="{FF2B5EF4-FFF2-40B4-BE49-F238E27FC236}">
                      <a16:creationId xmlns:a16="http://schemas.microsoft.com/office/drawing/2014/main" id="{633E5CE0-A215-BCE6-8FF6-145D5803B955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Diamond 152">
                  <a:extLst>
                    <a:ext uri="{FF2B5EF4-FFF2-40B4-BE49-F238E27FC236}">
                      <a16:creationId xmlns:a16="http://schemas.microsoft.com/office/drawing/2014/main" id="{8950D7DE-0C4F-045C-F1CF-D7451D987D20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5CEE61A5-4119-6653-3DEB-5A485702E48D}"/>
                  </a:ext>
                </a:extLst>
              </p:cNvPr>
              <p:cNvGrpSpPr/>
              <p:nvPr/>
            </p:nvGrpSpPr>
            <p:grpSpPr>
              <a:xfrm>
                <a:off x="5229042" y="471899"/>
                <a:ext cx="724258" cy="436918"/>
                <a:chOff x="4492674" y="468559"/>
                <a:chExt cx="724258" cy="436918"/>
              </a:xfrm>
            </p:grpSpPr>
            <p:sp>
              <p:nvSpPr>
                <p:cNvPr id="148" name="Hexagon 147">
                  <a:extLst>
                    <a:ext uri="{FF2B5EF4-FFF2-40B4-BE49-F238E27FC236}">
                      <a16:creationId xmlns:a16="http://schemas.microsoft.com/office/drawing/2014/main" id="{54A77D7C-78AE-AF9C-7AE1-E11B219EE391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solidFill>
                  <a:srgbClr val="E1AE4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Diamond 148">
                  <a:extLst>
                    <a:ext uri="{FF2B5EF4-FFF2-40B4-BE49-F238E27FC236}">
                      <a16:creationId xmlns:a16="http://schemas.microsoft.com/office/drawing/2014/main" id="{59A74AA8-EB5D-1A63-002B-65161C13C7C6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Diamond 149">
                  <a:extLst>
                    <a:ext uri="{FF2B5EF4-FFF2-40B4-BE49-F238E27FC236}">
                      <a16:creationId xmlns:a16="http://schemas.microsoft.com/office/drawing/2014/main" id="{C4E3EA27-0F3B-0CC7-AD5C-725E71864195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B2C1AC03-6167-96D1-CA52-B44822C88979}"/>
                  </a:ext>
                </a:extLst>
              </p:cNvPr>
              <p:cNvGrpSpPr/>
              <p:nvPr/>
            </p:nvGrpSpPr>
            <p:grpSpPr>
              <a:xfrm>
                <a:off x="5960371" y="491492"/>
                <a:ext cx="562617" cy="394746"/>
                <a:chOff x="4492674" y="499522"/>
                <a:chExt cx="562617" cy="394746"/>
              </a:xfrm>
            </p:grpSpPr>
            <p:sp>
              <p:nvSpPr>
                <p:cNvPr id="146" name="Hexagon 145">
                  <a:extLst>
                    <a:ext uri="{FF2B5EF4-FFF2-40B4-BE49-F238E27FC236}">
                      <a16:creationId xmlns:a16="http://schemas.microsoft.com/office/drawing/2014/main" id="{8AFE9BDB-6513-DE8B-9987-08DE9E019300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solidFill>
                  <a:srgbClr val="E1AE4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Diamond 146">
                  <a:extLst>
                    <a:ext uri="{FF2B5EF4-FFF2-40B4-BE49-F238E27FC236}">
                      <a16:creationId xmlns:a16="http://schemas.microsoft.com/office/drawing/2014/main" id="{D3687A88-50A9-DAFA-831E-F21365721EDA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E809214C-63F6-5D6B-BFF8-F93958FFA900}"/>
                </a:ext>
              </a:extLst>
            </p:cNvPr>
            <p:cNvGrpSpPr/>
            <p:nvPr/>
          </p:nvGrpSpPr>
          <p:grpSpPr>
            <a:xfrm>
              <a:off x="4430700" y="2330185"/>
              <a:ext cx="1371051" cy="192879"/>
              <a:chOff x="4492674" y="468559"/>
              <a:chExt cx="2030314" cy="440258"/>
            </a:xfrm>
          </p:grpSpPr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73F0E623-ABA8-608F-79C1-5C3AC259CEDC}"/>
                  </a:ext>
                </a:extLst>
              </p:cNvPr>
              <p:cNvGrpSpPr/>
              <p:nvPr/>
            </p:nvGrpSpPr>
            <p:grpSpPr>
              <a:xfrm>
                <a:off x="4492674" y="468559"/>
                <a:ext cx="724258" cy="436918"/>
                <a:chOff x="4492674" y="468559"/>
                <a:chExt cx="724258" cy="436918"/>
              </a:xfrm>
            </p:grpSpPr>
            <p:sp>
              <p:nvSpPr>
                <p:cNvPr id="140" name="Hexagon 139">
                  <a:extLst>
                    <a:ext uri="{FF2B5EF4-FFF2-40B4-BE49-F238E27FC236}">
                      <a16:creationId xmlns:a16="http://schemas.microsoft.com/office/drawing/2014/main" id="{50050EEB-B35F-E1B6-7B4E-73E80D70C5B7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solidFill>
                  <a:srgbClr val="E1AE4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Diamond 140">
                  <a:extLst>
                    <a:ext uri="{FF2B5EF4-FFF2-40B4-BE49-F238E27FC236}">
                      <a16:creationId xmlns:a16="http://schemas.microsoft.com/office/drawing/2014/main" id="{E47A900D-2A56-7C3B-8EC6-91E781034428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Diamond 141">
                  <a:extLst>
                    <a:ext uri="{FF2B5EF4-FFF2-40B4-BE49-F238E27FC236}">
                      <a16:creationId xmlns:a16="http://schemas.microsoft.com/office/drawing/2014/main" id="{6D6110D0-33ED-525B-E794-BEEFF09C67FA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8774B501-E34F-FD5E-043B-1457EC921109}"/>
                  </a:ext>
                </a:extLst>
              </p:cNvPr>
              <p:cNvGrpSpPr/>
              <p:nvPr/>
            </p:nvGrpSpPr>
            <p:grpSpPr>
              <a:xfrm>
                <a:off x="5229042" y="471899"/>
                <a:ext cx="724258" cy="436918"/>
                <a:chOff x="4492674" y="468559"/>
                <a:chExt cx="724258" cy="436918"/>
              </a:xfrm>
            </p:grpSpPr>
            <p:sp>
              <p:nvSpPr>
                <p:cNvPr id="137" name="Hexagon 136">
                  <a:extLst>
                    <a:ext uri="{FF2B5EF4-FFF2-40B4-BE49-F238E27FC236}">
                      <a16:creationId xmlns:a16="http://schemas.microsoft.com/office/drawing/2014/main" id="{EC46450E-2E2A-430E-59AC-8A33ACC77012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solidFill>
                  <a:srgbClr val="E1AE4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Diamond 137">
                  <a:extLst>
                    <a:ext uri="{FF2B5EF4-FFF2-40B4-BE49-F238E27FC236}">
                      <a16:creationId xmlns:a16="http://schemas.microsoft.com/office/drawing/2014/main" id="{3081BDC4-7AAA-7C4F-9398-C36240224C4B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Diamond 138">
                  <a:extLst>
                    <a:ext uri="{FF2B5EF4-FFF2-40B4-BE49-F238E27FC236}">
                      <a16:creationId xmlns:a16="http://schemas.microsoft.com/office/drawing/2014/main" id="{D2B26B82-1EFF-F52E-BE53-008D147E3627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717E51A3-51BB-DCC2-5AF2-5C21A0AB7D72}"/>
                  </a:ext>
                </a:extLst>
              </p:cNvPr>
              <p:cNvGrpSpPr/>
              <p:nvPr/>
            </p:nvGrpSpPr>
            <p:grpSpPr>
              <a:xfrm>
                <a:off x="5960371" y="491492"/>
                <a:ext cx="562617" cy="394746"/>
                <a:chOff x="4492674" y="499522"/>
                <a:chExt cx="562617" cy="394746"/>
              </a:xfrm>
            </p:grpSpPr>
            <p:sp>
              <p:nvSpPr>
                <p:cNvPr id="135" name="Hexagon 134">
                  <a:extLst>
                    <a:ext uri="{FF2B5EF4-FFF2-40B4-BE49-F238E27FC236}">
                      <a16:creationId xmlns:a16="http://schemas.microsoft.com/office/drawing/2014/main" id="{FCA0B205-0DC5-322A-3344-1D4636834497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solidFill>
                  <a:srgbClr val="E1AE4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Diamond 135">
                  <a:extLst>
                    <a:ext uri="{FF2B5EF4-FFF2-40B4-BE49-F238E27FC236}">
                      <a16:creationId xmlns:a16="http://schemas.microsoft.com/office/drawing/2014/main" id="{B41FFBD7-3982-5F9A-2430-E28B8393D311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43415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6E0EDC7-F586-9D52-75CA-909BA5D655C1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3AC778C-FE92-DD39-57C3-EEC04A9168B8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01969F8-2302-431E-846D-05293CA20BC0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E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FE893A7-4A9A-8E5C-F950-D49078769F38}"/>
              </a:ext>
            </a:extLst>
          </p:cNvPr>
          <p:cNvSpPr txBox="1"/>
          <p:nvPr/>
        </p:nvSpPr>
        <p:spPr>
          <a:xfrm>
            <a:off x="1660860" y="81063"/>
            <a:ext cx="17082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Esaias/Isaiah</a:t>
            </a:r>
          </a:p>
          <a:p>
            <a:r>
              <a:rPr lang="en-US" sz="1000" dirty="0"/>
              <a:t>Matthew 3; Luke 4</a:t>
            </a:r>
          </a:p>
          <a:p>
            <a:r>
              <a:rPr lang="en-US" sz="1000" dirty="0"/>
              <a:t>D&amp;C 76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15F5A14-A07B-D068-8E02-B55001D6A10E}"/>
              </a:ext>
            </a:extLst>
          </p:cNvPr>
          <p:cNvGrpSpPr/>
          <p:nvPr/>
        </p:nvGrpSpPr>
        <p:grpSpPr>
          <a:xfrm>
            <a:off x="353911" y="872425"/>
            <a:ext cx="3354567" cy="5772922"/>
            <a:chOff x="219202" y="763794"/>
            <a:chExt cx="3617703" cy="5868256"/>
          </a:xfrm>
        </p:grpSpPr>
        <p:grpSp>
          <p:nvGrpSpPr>
            <p:cNvPr id="7" name="Group 33">
              <a:extLst>
                <a:ext uri="{FF2B5EF4-FFF2-40B4-BE49-F238E27FC236}">
                  <a16:creationId xmlns:a16="http://schemas.microsoft.com/office/drawing/2014/main" id="{E15B03C9-0830-D0AE-10CF-76A7C54B2336}"/>
                </a:ext>
              </a:extLst>
            </p:cNvPr>
            <p:cNvGrpSpPr/>
            <p:nvPr/>
          </p:nvGrpSpPr>
          <p:grpSpPr>
            <a:xfrm>
              <a:off x="219202" y="763794"/>
              <a:ext cx="3617703" cy="5868256"/>
              <a:chOff x="1593589" y="398948"/>
              <a:chExt cx="1375870" cy="4260181"/>
            </a:xfrm>
          </p:grpSpPr>
          <p:sp>
            <p:nvSpPr>
              <p:cNvPr id="25" name="Oval 28">
                <a:extLst>
                  <a:ext uri="{FF2B5EF4-FFF2-40B4-BE49-F238E27FC236}">
                    <a16:creationId xmlns:a16="http://schemas.microsoft.com/office/drawing/2014/main" id="{2EE6F8F7-2478-52F3-9C6D-D89D4C3E48E5}"/>
                  </a:ext>
                </a:extLst>
              </p:cNvPr>
              <p:cNvSpPr/>
              <p:nvPr/>
            </p:nvSpPr>
            <p:spPr>
              <a:xfrm>
                <a:off x="1822900" y="4223789"/>
                <a:ext cx="382187" cy="435340"/>
              </a:xfrm>
              <a:prstGeom prst="ellipse">
                <a:avLst/>
              </a:prstGeom>
              <a:solidFill>
                <a:srgbClr val="8241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9">
                <a:extLst>
                  <a:ext uri="{FF2B5EF4-FFF2-40B4-BE49-F238E27FC236}">
                    <a16:creationId xmlns:a16="http://schemas.microsoft.com/office/drawing/2014/main" id="{4C9E4FAB-857B-BA99-8130-68CB4CDA251A}"/>
                  </a:ext>
                </a:extLst>
              </p:cNvPr>
              <p:cNvSpPr/>
              <p:nvPr/>
            </p:nvSpPr>
            <p:spPr>
              <a:xfrm>
                <a:off x="2205087" y="4223789"/>
                <a:ext cx="382187" cy="435340"/>
              </a:xfrm>
              <a:prstGeom prst="ellipse">
                <a:avLst/>
              </a:prstGeom>
              <a:solidFill>
                <a:srgbClr val="8241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30">
                <a:extLst>
                  <a:ext uri="{FF2B5EF4-FFF2-40B4-BE49-F238E27FC236}">
                    <a16:creationId xmlns:a16="http://schemas.microsoft.com/office/drawing/2014/main" id="{92141239-E966-DA14-BBDD-C62F286F96A8}"/>
                  </a:ext>
                </a:extLst>
              </p:cNvPr>
              <p:cNvSpPr/>
              <p:nvPr/>
            </p:nvSpPr>
            <p:spPr>
              <a:xfrm>
                <a:off x="1593589" y="2917767"/>
                <a:ext cx="191093" cy="43534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rapezoid 31">
                <a:extLst>
                  <a:ext uri="{FF2B5EF4-FFF2-40B4-BE49-F238E27FC236}">
                    <a16:creationId xmlns:a16="http://schemas.microsoft.com/office/drawing/2014/main" id="{508B0655-5570-9086-5120-78232C946569}"/>
                  </a:ext>
                </a:extLst>
              </p:cNvPr>
              <p:cNvSpPr/>
              <p:nvPr/>
            </p:nvSpPr>
            <p:spPr>
              <a:xfrm rot="1480658">
                <a:off x="1679442" y="1918346"/>
                <a:ext cx="496842" cy="1306022"/>
              </a:xfrm>
              <a:prstGeom prst="trapezoid">
                <a:avLst>
                  <a:gd name="adj" fmla="val 30469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rapezoid 32">
                <a:extLst>
                  <a:ext uri="{FF2B5EF4-FFF2-40B4-BE49-F238E27FC236}">
                    <a16:creationId xmlns:a16="http://schemas.microsoft.com/office/drawing/2014/main" id="{330F92F3-ABE0-8DC3-9068-0CD01746D659}"/>
                  </a:ext>
                </a:extLst>
              </p:cNvPr>
              <p:cNvSpPr/>
              <p:nvPr/>
            </p:nvSpPr>
            <p:spPr>
              <a:xfrm rot="1447265">
                <a:off x="1731439" y="1834201"/>
                <a:ext cx="382187" cy="1190844"/>
              </a:xfrm>
              <a:prstGeom prst="trapezoid">
                <a:avLst>
                  <a:gd name="adj" fmla="val 30469"/>
                </a:avLst>
              </a:prstGeom>
              <a:solidFill>
                <a:srgbClr val="DAC15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rapezoid 33">
                <a:extLst>
                  <a:ext uri="{FF2B5EF4-FFF2-40B4-BE49-F238E27FC236}">
                    <a16:creationId xmlns:a16="http://schemas.microsoft.com/office/drawing/2014/main" id="{0C5E5E16-74E8-4C4F-81EC-07ABC8658C1F}"/>
                  </a:ext>
                </a:extLst>
              </p:cNvPr>
              <p:cNvSpPr/>
              <p:nvPr/>
            </p:nvSpPr>
            <p:spPr>
              <a:xfrm>
                <a:off x="1746463" y="1992669"/>
                <a:ext cx="993684" cy="2448792"/>
              </a:xfrm>
              <a:prstGeom prst="trapezoid">
                <a:avLst>
                  <a:gd name="adj" fmla="val 30469"/>
                </a:avLst>
              </a:prstGeom>
              <a:solidFill>
                <a:srgbClr val="BEA88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rapezoid 34">
                <a:extLst>
                  <a:ext uri="{FF2B5EF4-FFF2-40B4-BE49-F238E27FC236}">
                    <a16:creationId xmlns:a16="http://schemas.microsoft.com/office/drawing/2014/main" id="{07B0D756-7483-83E6-D13C-DC1A16F71173}"/>
                  </a:ext>
                </a:extLst>
              </p:cNvPr>
              <p:cNvSpPr/>
              <p:nvPr/>
            </p:nvSpPr>
            <p:spPr>
              <a:xfrm>
                <a:off x="1784681" y="1829416"/>
                <a:ext cx="917247" cy="1686946"/>
              </a:xfrm>
              <a:prstGeom prst="trapezoid">
                <a:avLst>
                  <a:gd name="adj" fmla="val 30469"/>
                </a:avLst>
              </a:prstGeom>
              <a:solidFill>
                <a:srgbClr val="DAC158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rapezoid 35">
                <a:extLst>
                  <a:ext uri="{FF2B5EF4-FFF2-40B4-BE49-F238E27FC236}">
                    <a16:creationId xmlns:a16="http://schemas.microsoft.com/office/drawing/2014/main" id="{7B980F25-9EF6-7478-16D9-E83418BE8AF6}"/>
                  </a:ext>
                </a:extLst>
              </p:cNvPr>
              <p:cNvSpPr/>
              <p:nvPr/>
            </p:nvSpPr>
            <p:spPr>
              <a:xfrm rot="402310">
                <a:off x="1789363" y="1834689"/>
                <a:ext cx="382187" cy="2467938"/>
              </a:xfrm>
              <a:prstGeom prst="trapezoid">
                <a:avLst>
                  <a:gd name="adj" fmla="val 30469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Cloud 36">
                <a:extLst>
                  <a:ext uri="{FF2B5EF4-FFF2-40B4-BE49-F238E27FC236}">
                    <a16:creationId xmlns:a16="http://schemas.microsoft.com/office/drawing/2014/main" id="{547AAA3E-4705-611E-9025-534CB0A4485B}"/>
                  </a:ext>
                </a:extLst>
              </p:cNvPr>
              <p:cNvSpPr/>
              <p:nvPr/>
            </p:nvSpPr>
            <p:spPr>
              <a:xfrm>
                <a:off x="1861120" y="686646"/>
                <a:ext cx="305750" cy="1088351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Cloud 37">
                <a:extLst>
                  <a:ext uri="{FF2B5EF4-FFF2-40B4-BE49-F238E27FC236}">
                    <a16:creationId xmlns:a16="http://schemas.microsoft.com/office/drawing/2014/main" id="{2B4B3F30-C939-4E27-52A8-F0A71252FE69}"/>
                  </a:ext>
                </a:extLst>
              </p:cNvPr>
              <p:cNvSpPr/>
              <p:nvPr/>
            </p:nvSpPr>
            <p:spPr>
              <a:xfrm rot="21175570">
                <a:off x="2366917" y="712535"/>
                <a:ext cx="343968" cy="1121128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8">
                <a:extLst>
                  <a:ext uri="{FF2B5EF4-FFF2-40B4-BE49-F238E27FC236}">
                    <a16:creationId xmlns:a16="http://schemas.microsoft.com/office/drawing/2014/main" id="{6629A677-D25C-798D-4102-EB923EAB978E}"/>
                  </a:ext>
                </a:extLst>
              </p:cNvPr>
              <p:cNvSpPr/>
              <p:nvPr/>
            </p:nvSpPr>
            <p:spPr>
              <a:xfrm>
                <a:off x="1975776" y="632228"/>
                <a:ext cx="611498" cy="130602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23">
                <a:extLst>
                  <a:ext uri="{FF2B5EF4-FFF2-40B4-BE49-F238E27FC236}">
                    <a16:creationId xmlns:a16="http://schemas.microsoft.com/office/drawing/2014/main" id="{053AF495-EC14-8155-AB91-30C0B43563E9}"/>
                  </a:ext>
                </a:extLst>
              </p:cNvPr>
              <p:cNvGrpSpPr/>
              <p:nvPr/>
            </p:nvGrpSpPr>
            <p:grpSpPr>
              <a:xfrm>
                <a:off x="2383609" y="1732280"/>
                <a:ext cx="585850" cy="1566411"/>
                <a:chOff x="4699336" y="2759583"/>
                <a:chExt cx="1168064" cy="2193417"/>
              </a:xfrm>
            </p:grpSpPr>
            <p:sp>
              <p:nvSpPr>
                <p:cNvPr id="41" name="Oval 44">
                  <a:extLst>
                    <a:ext uri="{FF2B5EF4-FFF2-40B4-BE49-F238E27FC236}">
                      <a16:creationId xmlns:a16="http://schemas.microsoft.com/office/drawing/2014/main" id="{12E41211-4D23-655F-BFA4-B4CD095E9D0B}"/>
                    </a:ext>
                  </a:extLst>
                </p:cNvPr>
                <p:cNvSpPr/>
                <p:nvPr/>
              </p:nvSpPr>
              <p:spPr>
                <a:xfrm>
                  <a:off x="5486400" y="4267200"/>
                  <a:ext cx="381000" cy="68580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rapezoid 45">
                  <a:extLst>
                    <a:ext uri="{FF2B5EF4-FFF2-40B4-BE49-F238E27FC236}">
                      <a16:creationId xmlns:a16="http://schemas.microsoft.com/office/drawing/2014/main" id="{BC4E4F12-05D7-63C3-F952-3EA6B5314EEA}"/>
                    </a:ext>
                  </a:extLst>
                </p:cNvPr>
                <p:cNvSpPr/>
                <p:nvPr/>
              </p:nvSpPr>
              <p:spPr>
                <a:xfrm rot="19830111">
                  <a:off x="4816550" y="2903312"/>
                  <a:ext cx="822282" cy="1828800"/>
                </a:xfrm>
                <a:prstGeom prst="trapezoid">
                  <a:avLst>
                    <a:gd name="adj" fmla="val 30469"/>
                  </a:avLst>
                </a:prstGeom>
                <a:solidFill>
                  <a:schemeClr val="accent2">
                    <a:lumMod val="5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rapezoid 46">
                  <a:extLst>
                    <a:ext uri="{FF2B5EF4-FFF2-40B4-BE49-F238E27FC236}">
                      <a16:creationId xmlns:a16="http://schemas.microsoft.com/office/drawing/2014/main" id="{83ABE734-BB51-7A65-F744-F8763FC56470}"/>
                    </a:ext>
                  </a:extLst>
                </p:cNvPr>
                <p:cNvSpPr/>
                <p:nvPr/>
              </p:nvSpPr>
              <p:spPr>
                <a:xfrm rot="19749421">
                  <a:off x="4699336" y="2759583"/>
                  <a:ext cx="877678" cy="1778750"/>
                </a:xfrm>
                <a:prstGeom prst="trapezoid">
                  <a:avLst>
                    <a:gd name="adj" fmla="val 30469"/>
                  </a:avLst>
                </a:prstGeom>
                <a:solidFill>
                  <a:srgbClr val="DAC15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7" name="Cloud 37">
                <a:extLst>
                  <a:ext uri="{FF2B5EF4-FFF2-40B4-BE49-F238E27FC236}">
                    <a16:creationId xmlns:a16="http://schemas.microsoft.com/office/drawing/2014/main" id="{0E8E0406-2B57-FD69-9BC2-99483679B22E}"/>
                  </a:ext>
                </a:extLst>
              </p:cNvPr>
              <p:cNvSpPr/>
              <p:nvPr/>
            </p:nvSpPr>
            <p:spPr>
              <a:xfrm rot="21175570">
                <a:off x="1869729" y="398948"/>
                <a:ext cx="717262" cy="709044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rapezoid 39">
                <a:extLst>
                  <a:ext uri="{FF2B5EF4-FFF2-40B4-BE49-F238E27FC236}">
                    <a16:creationId xmlns:a16="http://schemas.microsoft.com/office/drawing/2014/main" id="{CB5D86FE-7848-37DB-8394-B99A23D2DAB8}"/>
                  </a:ext>
                </a:extLst>
              </p:cNvPr>
              <p:cNvSpPr/>
              <p:nvPr/>
            </p:nvSpPr>
            <p:spPr>
              <a:xfrm rot="21185207">
                <a:off x="2319744" y="1992669"/>
                <a:ext cx="382187" cy="2356886"/>
              </a:xfrm>
              <a:prstGeom prst="trapezoid">
                <a:avLst>
                  <a:gd name="adj" fmla="val 30469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Cloud 42">
                <a:extLst>
                  <a:ext uri="{FF2B5EF4-FFF2-40B4-BE49-F238E27FC236}">
                    <a16:creationId xmlns:a16="http://schemas.microsoft.com/office/drawing/2014/main" id="{B1C68250-BB90-2177-BF9B-B1758D1BB5D3}"/>
                  </a:ext>
                </a:extLst>
              </p:cNvPr>
              <p:cNvSpPr/>
              <p:nvPr/>
            </p:nvSpPr>
            <p:spPr>
              <a:xfrm rot="21175570">
                <a:off x="1987638" y="1336311"/>
                <a:ext cx="575054" cy="913867"/>
              </a:xfrm>
              <a:prstGeom prst="cloud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43">
                <a:extLst>
                  <a:ext uri="{FF2B5EF4-FFF2-40B4-BE49-F238E27FC236}">
                    <a16:creationId xmlns:a16="http://schemas.microsoft.com/office/drawing/2014/main" id="{D720977D-98E8-DAE0-17A9-997DC441E230}"/>
                  </a:ext>
                </a:extLst>
              </p:cNvPr>
              <p:cNvSpPr/>
              <p:nvPr/>
            </p:nvSpPr>
            <p:spPr>
              <a:xfrm rot="5225831">
                <a:off x="2195916" y="1468806"/>
                <a:ext cx="128823" cy="17401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43">
              <a:extLst>
                <a:ext uri="{FF2B5EF4-FFF2-40B4-BE49-F238E27FC236}">
                  <a16:creationId xmlns:a16="http://schemas.microsoft.com/office/drawing/2014/main" id="{61FFA543-C638-93A0-CBDB-8BD00827D5B9}"/>
                </a:ext>
              </a:extLst>
            </p:cNvPr>
            <p:cNvGrpSpPr/>
            <p:nvPr/>
          </p:nvGrpSpPr>
          <p:grpSpPr>
            <a:xfrm rot="5003920">
              <a:off x="1200642" y="4330298"/>
              <a:ext cx="2871533" cy="474930"/>
              <a:chOff x="1600200" y="6781800"/>
              <a:chExt cx="2754086" cy="1143000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8" name="Chevron 96">
                <a:extLst>
                  <a:ext uri="{FF2B5EF4-FFF2-40B4-BE49-F238E27FC236}">
                    <a16:creationId xmlns:a16="http://schemas.microsoft.com/office/drawing/2014/main" id="{7FDE8FC6-51D1-A9CF-5844-7838DD6C9C31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Chevron 97">
                <a:extLst>
                  <a:ext uri="{FF2B5EF4-FFF2-40B4-BE49-F238E27FC236}">
                    <a16:creationId xmlns:a16="http://schemas.microsoft.com/office/drawing/2014/main" id="{03341F97-D4AD-854A-8F4C-75D8914CE1A0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Chevron 98">
                <a:extLst>
                  <a:ext uri="{FF2B5EF4-FFF2-40B4-BE49-F238E27FC236}">
                    <a16:creationId xmlns:a16="http://schemas.microsoft.com/office/drawing/2014/main" id="{7A42E89C-7B25-4131-0D35-81FF440C2CDE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Chevron 99">
                <a:extLst>
                  <a:ext uri="{FF2B5EF4-FFF2-40B4-BE49-F238E27FC236}">
                    <a16:creationId xmlns:a16="http://schemas.microsoft.com/office/drawing/2014/main" id="{D52F78B3-EE5F-260B-96AF-B1E1BF65F6BA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Chevron 100">
                <a:extLst>
                  <a:ext uri="{FF2B5EF4-FFF2-40B4-BE49-F238E27FC236}">
                    <a16:creationId xmlns:a16="http://schemas.microsoft.com/office/drawing/2014/main" id="{1ED4AAA9-7871-378E-4A93-1CEAE7EE0E12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Chevron 101">
                <a:extLst>
                  <a:ext uri="{FF2B5EF4-FFF2-40B4-BE49-F238E27FC236}">
                    <a16:creationId xmlns:a16="http://schemas.microsoft.com/office/drawing/2014/main" id="{FCF6B708-9A4C-9733-5001-1F3ED94106CC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Chevron 102">
                <a:extLst>
                  <a:ext uri="{FF2B5EF4-FFF2-40B4-BE49-F238E27FC236}">
                    <a16:creationId xmlns:a16="http://schemas.microsoft.com/office/drawing/2014/main" id="{59E9159E-78AE-A186-C5BB-B2B63FA693FA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44">
              <a:extLst>
                <a:ext uri="{FF2B5EF4-FFF2-40B4-BE49-F238E27FC236}">
                  <a16:creationId xmlns:a16="http://schemas.microsoft.com/office/drawing/2014/main" id="{BA8CF4CA-F35B-FB21-05B6-AAD12BB2D2FC}"/>
                </a:ext>
              </a:extLst>
            </p:cNvPr>
            <p:cNvGrpSpPr/>
            <p:nvPr/>
          </p:nvGrpSpPr>
          <p:grpSpPr>
            <a:xfrm rot="16596080" flipH="1">
              <a:off x="-224146" y="4330298"/>
              <a:ext cx="2871533" cy="474930"/>
              <a:chOff x="1600200" y="6781800"/>
              <a:chExt cx="2754086" cy="1143000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1" name="Chevron 89">
                <a:extLst>
                  <a:ext uri="{FF2B5EF4-FFF2-40B4-BE49-F238E27FC236}">
                    <a16:creationId xmlns:a16="http://schemas.microsoft.com/office/drawing/2014/main" id="{84538382-A49A-07E9-2BFF-FD29A4BD640A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Chevron 90">
                <a:extLst>
                  <a:ext uri="{FF2B5EF4-FFF2-40B4-BE49-F238E27FC236}">
                    <a16:creationId xmlns:a16="http://schemas.microsoft.com/office/drawing/2014/main" id="{57834750-C478-79D8-18E3-A2F4F709C58A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91">
                <a:extLst>
                  <a:ext uri="{FF2B5EF4-FFF2-40B4-BE49-F238E27FC236}">
                    <a16:creationId xmlns:a16="http://schemas.microsoft.com/office/drawing/2014/main" id="{6CAE6F10-F6B9-FB50-E799-16CF2FC4C8BD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92">
                <a:extLst>
                  <a:ext uri="{FF2B5EF4-FFF2-40B4-BE49-F238E27FC236}">
                    <a16:creationId xmlns:a16="http://schemas.microsoft.com/office/drawing/2014/main" id="{9B993B9D-437F-9163-CD99-B096C25A083F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Chevron 93">
                <a:extLst>
                  <a:ext uri="{FF2B5EF4-FFF2-40B4-BE49-F238E27FC236}">
                    <a16:creationId xmlns:a16="http://schemas.microsoft.com/office/drawing/2014/main" id="{19E5CCFB-6A2E-52FF-7ADC-FD132A10B181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Chevron 94">
                <a:extLst>
                  <a:ext uri="{FF2B5EF4-FFF2-40B4-BE49-F238E27FC236}">
                    <a16:creationId xmlns:a16="http://schemas.microsoft.com/office/drawing/2014/main" id="{89661A6E-1C3D-C05D-015E-4C223EE3BBE5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Chevron 95">
                <a:extLst>
                  <a:ext uri="{FF2B5EF4-FFF2-40B4-BE49-F238E27FC236}">
                    <a16:creationId xmlns:a16="http://schemas.microsoft.com/office/drawing/2014/main" id="{63C30E1F-ACCB-1504-FFF5-81E7EB4BD87D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4EA8506-A7B2-FAD3-343D-CC24210511D0}"/>
                </a:ext>
              </a:extLst>
            </p:cNvPr>
            <p:cNvSpPr/>
            <p:nvPr/>
          </p:nvSpPr>
          <p:spPr>
            <a:xfrm>
              <a:off x="1557246" y="4874152"/>
              <a:ext cx="759887" cy="26368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D0D134A4-4286-0B07-B3E7-10EC1190B92F}"/>
              </a:ext>
            </a:extLst>
          </p:cNvPr>
          <p:cNvSpPr txBox="1"/>
          <p:nvPr/>
        </p:nvSpPr>
        <p:spPr>
          <a:xfrm>
            <a:off x="5177437" y="122402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</a:t>
            </a:r>
          </a:p>
          <a:p>
            <a:r>
              <a:rPr lang="en-US" sz="1000" dirty="0"/>
              <a:t>D&amp;C 138:38-39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6A84731-E36B-239D-E11A-B799DF7CFF44}"/>
              </a:ext>
            </a:extLst>
          </p:cNvPr>
          <p:cNvGrpSpPr/>
          <p:nvPr/>
        </p:nvGrpSpPr>
        <p:grpSpPr>
          <a:xfrm>
            <a:off x="4927651" y="1014662"/>
            <a:ext cx="2585233" cy="5497649"/>
            <a:chOff x="6410389" y="2057400"/>
            <a:chExt cx="2039174" cy="4336423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4F9B18C-89AB-303F-FD86-964FEEB8C804}"/>
                </a:ext>
              </a:extLst>
            </p:cNvPr>
            <p:cNvSpPr/>
            <p:nvPr/>
          </p:nvSpPr>
          <p:spPr>
            <a:xfrm rot="3211573">
              <a:off x="7344368" y="5942086"/>
              <a:ext cx="552357" cy="35111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5FC1125-6593-11B0-1988-7A9FDF4178AE}"/>
                </a:ext>
              </a:extLst>
            </p:cNvPr>
            <p:cNvSpPr/>
            <p:nvPr/>
          </p:nvSpPr>
          <p:spPr>
            <a:xfrm rot="18597934">
              <a:off x="6741371" y="5940077"/>
              <a:ext cx="552357" cy="35111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B1E592F6-6705-19D1-C575-3264EAF0B53B}"/>
                </a:ext>
              </a:extLst>
            </p:cNvPr>
            <p:cNvSpPr/>
            <p:nvPr/>
          </p:nvSpPr>
          <p:spPr>
            <a:xfrm>
              <a:off x="6553200" y="4343400"/>
              <a:ext cx="1600200" cy="1752600"/>
            </a:xfrm>
            <a:prstGeom prst="trapezoid">
              <a:avLst>
                <a:gd name="adj" fmla="val 35275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66">
              <a:extLst>
                <a:ext uri="{FF2B5EF4-FFF2-40B4-BE49-F238E27FC236}">
                  <a16:creationId xmlns:a16="http://schemas.microsoft.com/office/drawing/2014/main" id="{ED06319A-51B0-BA21-5947-2D851FF597C1}"/>
                </a:ext>
              </a:extLst>
            </p:cNvPr>
            <p:cNvGrpSpPr/>
            <p:nvPr/>
          </p:nvGrpSpPr>
          <p:grpSpPr>
            <a:xfrm>
              <a:off x="6410389" y="2057400"/>
              <a:ext cx="2039174" cy="3352800"/>
              <a:chOff x="1112350" y="1811767"/>
              <a:chExt cx="1251041" cy="2618106"/>
            </a:xfrm>
          </p:grpSpPr>
          <p:sp>
            <p:nvSpPr>
              <p:cNvPr id="50" name="Cloud 49">
                <a:extLst>
                  <a:ext uri="{FF2B5EF4-FFF2-40B4-BE49-F238E27FC236}">
                    <a16:creationId xmlns:a16="http://schemas.microsoft.com/office/drawing/2014/main" id="{FAD93045-B1F6-FF34-4A0B-17428ECBD4A1}"/>
                  </a:ext>
                </a:extLst>
              </p:cNvPr>
              <p:cNvSpPr/>
              <p:nvPr/>
            </p:nvSpPr>
            <p:spPr>
              <a:xfrm>
                <a:off x="1232877" y="1915758"/>
                <a:ext cx="937846" cy="1559859"/>
              </a:xfrm>
              <a:prstGeom prst="cloud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9CC4CD6F-1410-FF17-DD93-E3053A860717}"/>
                  </a:ext>
                </a:extLst>
              </p:cNvPr>
              <p:cNvSpPr/>
              <p:nvPr/>
            </p:nvSpPr>
            <p:spPr>
              <a:xfrm rot="18542915">
                <a:off x="1002062" y="3706026"/>
                <a:ext cx="415962" cy="19538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BDC9F891-53F9-6200-1F06-03C01CEC18B3}"/>
                  </a:ext>
                </a:extLst>
              </p:cNvPr>
              <p:cNvSpPr/>
              <p:nvPr/>
            </p:nvSpPr>
            <p:spPr>
              <a:xfrm rot="2387893">
                <a:off x="2050776" y="3702534"/>
                <a:ext cx="312615" cy="259976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rapezoid 52">
                <a:extLst>
                  <a:ext uri="{FF2B5EF4-FFF2-40B4-BE49-F238E27FC236}">
                    <a16:creationId xmlns:a16="http://schemas.microsoft.com/office/drawing/2014/main" id="{F57E2BA0-45F1-D57B-5B5B-FAA1795D3935}"/>
                  </a:ext>
                </a:extLst>
              </p:cNvPr>
              <p:cNvSpPr/>
              <p:nvPr/>
            </p:nvSpPr>
            <p:spPr>
              <a:xfrm rot="1902214">
                <a:off x="1178408" y="2964258"/>
                <a:ext cx="390769" cy="926272"/>
              </a:xfrm>
              <a:prstGeom prst="trapezoid">
                <a:avLst>
                  <a:gd name="adj" fmla="val 28868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rapezoid 53">
                <a:extLst>
                  <a:ext uri="{FF2B5EF4-FFF2-40B4-BE49-F238E27FC236}">
                    <a16:creationId xmlns:a16="http://schemas.microsoft.com/office/drawing/2014/main" id="{4037AA42-F514-23EB-7CCC-EA6CA24A1CCC}"/>
                  </a:ext>
                </a:extLst>
              </p:cNvPr>
              <p:cNvSpPr/>
              <p:nvPr/>
            </p:nvSpPr>
            <p:spPr>
              <a:xfrm rot="19876077">
                <a:off x="1840260" y="2939468"/>
                <a:ext cx="390769" cy="970077"/>
              </a:xfrm>
              <a:prstGeom prst="trapezoid">
                <a:avLst>
                  <a:gd name="adj" fmla="val 3527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rapezoid 54">
                <a:extLst>
                  <a:ext uri="{FF2B5EF4-FFF2-40B4-BE49-F238E27FC236}">
                    <a16:creationId xmlns:a16="http://schemas.microsoft.com/office/drawing/2014/main" id="{AD69E4BF-5BC3-C2EC-0D83-0D2DC2E5E6EB}"/>
                  </a:ext>
                </a:extLst>
              </p:cNvPr>
              <p:cNvSpPr/>
              <p:nvPr/>
            </p:nvSpPr>
            <p:spPr>
              <a:xfrm>
                <a:off x="1311031" y="3631602"/>
                <a:ext cx="742462" cy="729858"/>
              </a:xfrm>
              <a:prstGeom prst="trapezoid">
                <a:avLst>
                  <a:gd name="adj" fmla="val 35275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37">
                <a:extLst>
                  <a:ext uri="{FF2B5EF4-FFF2-40B4-BE49-F238E27FC236}">
                    <a16:creationId xmlns:a16="http://schemas.microsoft.com/office/drawing/2014/main" id="{40988D76-5EF3-2D40-BD61-7EB41A94877C}"/>
                  </a:ext>
                </a:extLst>
              </p:cNvPr>
              <p:cNvSpPr/>
              <p:nvPr/>
            </p:nvSpPr>
            <p:spPr>
              <a:xfrm>
                <a:off x="1428262" y="2955664"/>
                <a:ext cx="547077" cy="987911"/>
              </a:xfrm>
              <a:prstGeom prst="roundRect">
                <a:avLst>
                  <a:gd name="adj" fmla="val 24230"/>
                </a:avLst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38">
                <a:extLst>
                  <a:ext uri="{FF2B5EF4-FFF2-40B4-BE49-F238E27FC236}">
                    <a16:creationId xmlns:a16="http://schemas.microsoft.com/office/drawing/2014/main" id="{46445C0E-2E39-9B5E-7B99-C81DAFF28E43}"/>
                  </a:ext>
                </a:extLst>
              </p:cNvPr>
              <p:cNvSpPr/>
              <p:nvPr/>
            </p:nvSpPr>
            <p:spPr>
              <a:xfrm>
                <a:off x="1428262" y="3787588"/>
                <a:ext cx="547077" cy="155986"/>
              </a:xfrm>
              <a:prstGeom prst="roundRect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39">
                <a:extLst>
                  <a:ext uri="{FF2B5EF4-FFF2-40B4-BE49-F238E27FC236}">
                    <a16:creationId xmlns:a16="http://schemas.microsoft.com/office/drawing/2014/main" id="{AB0B5BB8-5660-35D5-5C72-C17BE4906549}"/>
                  </a:ext>
                </a:extLst>
              </p:cNvPr>
              <p:cNvSpPr/>
              <p:nvPr/>
            </p:nvSpPr>
            <p:spPr>
              <a:xfrm rot="3629068">
                <a:off x="1501144" y="4067621"/>
                <a:ext cx="635774" cy="88730"/>
              </a:xfrm>
              <a:prstGeom prst="roundRect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40">
                <a:extLst>
                  <a:ext uri="{FF2B5EF4-FFF2-40B4-BE49-F238E27FC236}">
                    <a16:creationId xmlns:a16="http://schemas.microsoft.com/office/drawing/2014/main" id="{0C7CB442-2A86-B6F3-12DE-942E3B83E05A}"/>
                  </a:ext>
                </a:extLst>
              </p:cNvPr>
              <p:cNvSpPr/>
              <p:nvPr/>
            </p:nvSpPr>
            <p:spPr>
              <a:xfrm rot="4838901">
                <a:off x="1427432" y="4066478"/>
                <a:ext cx="635774" cy="88730"/>
              </a:xfrm>
              <a:prstGeom prst="roundRect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ounded Rectangle 41">
                <a:extLst>
                  <a:ext uri="{FF2B5EF4-FFF2-40B4-BE49-F238E27FC236}">
                    <a16:creationId xmlns:a16="http://schemas.microsoft.com/office/drawing/2014/main" id="{84620D01-5AC3-BA21-C9D4-20E91D9116FC}"/>
                  </a:ext>
                </a:extLst>
              </p:cNvPr>
              <p:cNvSpPr/>
              <p:nvPr/>
            </p:nvSpPr>
            <p:spPr>
              <a:xfrm rot="2634266">
                <a:off x="1650294" y="3776922"/>
                <a:ext cx="125363" cy="156437"/>
              </a:xfrm>
              <a:prstGeom prst="roundRect">
                <a:avLst/>
              </a:prstGeom>
              <a:solidFill>
                <a:srgbClr val="FFCC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E14CD2C7-9579-8528-8663-D860737662F4}"/>
                  </a:ext>
                </a:extLst>
              </p:cNvPr>
              <p:cNvSpPr/>
              <p:nvPr/>
            </p:nvSpPr>
            <p:spPr>
              <a:xfrm rot="10800000">
                <a:off x="1584569" y="2955664"/>
                <a:ext cx="273538" cy="311972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A7ABE319-7924-877E-5224-CCD2AA7B715D}"/>
                  </a:ext>
                </a:extLst>
              </p:cNvPr>
              <p:cNvSpPr/>
              <p:nvPr/>
            </p:nvSpPr>
            <p:spPr>
              <a:xfrm>
                <a:off x="1467338" y="2175734"/>
                <a:ext cx="508000" cy="831925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Cloud 62">
                <a:extLst>
                  <a:ext uri="{FF2B5EF4-FFF2-40B4-BE49-F238E27FC236}">
                    <a16:creationId xmlns:a16="http://schemas.microsoft.com/office/drawing/2014/main" id="{9E29A5D0-91FD-9C3E-D287-31CFBA302AD3}"/>
                  </a:ext>
                </a:extLst>
              </p:cNvPr>
              <p:cNvSpPr/>
              <p:nvPr/>
            </p:nvSpPr>
            <p:spPr>
              <a:xfrm>
                <a:off x="1311031" y="1811767"/>
                <a:ext cx="742462" cy="571948"/>
              </a:xfrm>
              <a:prstGeom prst="cloud">
                <a:avLst/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1F9FD6FB-3B9D-1AEE-ACD8-45F3222015E5}"/>
              </a:ext>
            </a:extLst>
          </p:cNvPr>
          <p:cNvSpPr txBox="1"/>
          <p:nvPr/>
        </p:nvSpPr>
        <p:spPr>
          <a:xfrm>
            <a:off x="8354679" y="187173"/>
            <a:ext cx="170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Ezekiel</a:t>
            </a:r>
          </a:p>
          <a:p>
            <a:r>
              <a:rPr lang="en-US" sz="1000" dirty="0"/>
              <a:t>Prophet</a:t>
            </a:r>
          </a:p>
          <a:p>
            <a:r>
              <a:rPr lang="en-US" sz="1000" dirty="0"/>
              <a:t>Ezekiel 37</a:t>
            </a:r>
          </a:p>
          <a:p>
            <a:r>
              <a:rPr lang="en-US" sz="1000" dirty="0"/>
              <a:t>D&amp;C 29:21; 138:43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E4B78209-35ED-8397-363F-3B334EB3AC35}"/>
              </a:ext>
            </a:extLst>
          </p:cNvPr>
          <p:cNvGrpSpPr/>
          <p:nvPr/>
        </p:nvGrpSpPr>
        <p:grpSpPr>
          <a:xfrm>
            <a:off x="9017560" y="493079"/>
            <a:ext cx="2671090" cy="6284527"/>
            <a:chOff x="1110056" y="837146"/>
            <a:chExt cx="1490249" cy="3506253"/>
          </a:xfrm>
        </p:grpSpPr>
        <p:sp>
          <p:nvSpPr>
            <p:cNvPr id="66" name="Cloud 65">
              <a:extLst>
                <a:ext uri="{FF2B5EF4-FFF2-40B4-BE49-F238E27FC236}">
                  <a16:creationId xmlns:a16="http://schemas.microsoft.com/office/drawing/2014/main" id="{D581A362-0E5C-BC53-F625-AF0F70EB49FF}"/>
                </a:ext>
              </a:extLst>
            </p:cNvPr>
            <p:cNvSpPr/>
            <p:nvPr/>
          </p:nvSpPr>
          <p:spPr>
            <a:xfrm rot="1652747">
              <a:off x="1327221" y="1337134"/>
              <a:ext cx="1062547" cy="1211631"/>
            </a:xfrm>
            <a:prstGeom prst="cloud">
              <a:avLst/>
            </a:prstGeom>
            <a:solidFill>
              <a:srgbClr val="8B641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E80E089-6A37-BF39-BE7A-AF6FE8F8A612}"/>
                </a:ext>
              </a:extLst>
            </p:cNvPr>
            <p:cNvSpPr/>
            <p:nvPr/>
          </p:nvSpPr>
          <p:spPr>
            <a:xfrm rot="19671902">
              <a:off x="2338400" y="2553757"/>
              <a:ext cx="261905" cy="58919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3CABB5EA-DB3F-8582-2A5B-B13807A6F6A6}"/>
                </a:ext>
              </a:extLst>
            </p:cNvPr>
            <p:cNvSpPr/>
            <p:nvPr/>
          </p:nvSpPr>
          <p:spPr>
            <a:xfrm rot="2647766">
              <a:off x="1110056" y="2575765"/>
              <a:ext cx="252203" cy="58919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2B09F1E-0927-5799-97D5-0D9E1D50EE08}"/>
                </a:ext>
              </a:extLst>
            </p:cNvPr>
            <p:cNvSpPr/>
            <p:nvPr/>
          </p:nvSpPr>
          <p:spPr>
            <a:xfrm rot="19352409">
              <a:off x="1920476" y="3754200"/>
              <a:ext cx="311632" cy="58919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2740110A-A207-9A4C-449E-B33EEF03E3B5}"/>
                </a:ext>
              </a:extLst>
            </p:cNvPr>
            <p:cNvSpPr/>
            <p:nvPr/>
          </p:nvSpPr>
          <p:spPr>
            <a:xfrm rot="2647766">
              <a:off x="1562214" y="3742546"/>
              <a:ext cx="310141" cy="58919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Trapezoid 70">
              <a:extLst>
                <a:ext uri="{FF2B5EF4-FFF2-40B4-BE49-F238E27FC236}">
                  <a16:creationId xmlns:a16="http://schemas.microsoft.com/office/drawing/2014/main" id="{959CD592-6388-56A0-02ED-C262562DB972}"/>
                </a:ext>
              </a:extLst>
            </p:cNvPr>
            <p:cNvSpPr/>
            <p:nvPr/>
          </p:nvSpPr>
          <p:spPr>
            <a:xfrm rot="20169292">
              <a:off x="1817394" y="1990447"/>
              <a:ext cx="665537" cy="1050972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2" name="Trapezoid 71">
              <a:extLst>
                <a:ext uri="{FF2B5EF4-FFF2-40B4-BE49-F238E27FC236}">
                  <a16:creationId xmlns:a16="http://schemas.microsoft.com/office/drawing/2014/main" id="{89A05943-E479-7CB2-E016-C34A24055BA5}"/>
                </a:ext>
              </a:extLst>
            </p:cNvPr>
            <p:cNvSpPr/>
            <p:nvPr/>
          </p:nvSpPr>
          <p:spPr>
            <a:xfrm rot="1790291">
              <a:off x="1157966" y="1955787"/>
              <a:ext cx="665537" cy="1050972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3" name="Trapezoid 72">
              <a:extLst>
                <a:ext uri="{FF2B5EF4-FFF2-40B4-BE49-F238E27FC236}">
                  <a16:creationId xmlns:a16="http://schemas.microsoft.com/office/drawing/2014/main" id="{70FE57BF-91BB-DD10-CD45-27580C55226B}"/>
                </a:ext>
              </a:extLst>
            </p:cNvPr>
            <p:cNvSpPr/>
            <p:nvPr/>
          </p:nvSpPr>
          <p:spPr>
            <a:xfrm>
              <a:off x="1353756" y="1972080"/>
              <a:ext cx="992877" cy="2073648"/>
            </a:xfrm>
            <a:prstGeom prst="trapezoid">
              <a:avLst/>
            </a:prstGeom>
            <a:solidFill>
              <a:srgbClr val="E7BE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6B9396B5-217A-CDD0-B884-E69C90B64776}"/>
                </a:ext>
              </a:extLst>
            </p:cNvPr>
            <p:cNvSpPr/>
            <p:nvPr/>
          </p:nvSpPr>
          <p:spPr>
            <a:xfrm>
              <a:off x="1693270" y="1725922"/>
              <a:ext cx="268108" cy="4932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F00A5A8F-DD03-FE02-B014-F463373AFE06}"/>
                </a:ext>
              </a:extLst>
            </p:cNvPr>
            <p:cNvGrpSpPr/>
            <p:nvPr/>
          </p:nvGrpSpPr>
          <p:grpSpPr>
            <a:xfrm>
              <a:off x="1452739" y="2847970"/>
              <a:ext cx="795354" cy="201916"/>
              <a:chOff x="5757466" y="264089"/>
              <a:chExt cx="1615640" cy="353036"/>
            </a:xfrm>
            <a:solidFill>
              <a:schemeClr val="tx2">
                <a:lumMod val="40000"/>
                <a:lumOff val="60000"/>
              </a:schemeClr>
            </a:solidFill>
          </p:grpSpPr>
          <p:sp>
            <p:nvSpPr>
              <p:cNvPr id="85" name="Rounded Rectangle 8">
                <a:extLst>
                  <a:ext uri="{FF2B5EF4-FFF2-40B4-BE49-F238E27FC236}">
                    <a16:creationId xmlns:a16="http://schemas.microsoft.com/office/drawing/2014/main" id="{C015CC73-E65F-54C5-9ABB-E44F5DFAA953}"/>
                  </a:ext>
                </a:extLst>
              </p:cNvPr>
              <p:cNvSpPr/>
              <p:nvPr/>
            </p:nvSpPr>
            <p:spPr>
              <a:xfrm>
                <a:off x="5757466" y="264089"/>
                <a:ext cx="1615640" cy="353036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89C4C849-75CD-9162-F18B-B902B9329C6B}"/>
                  </a:ext>
                </a:extLst>
              </p:cNvPr>
              <p:cNvGrpSpPr/>
              <p:nvPr/>
            </p:nvGrpSpPr>
            <p:grpSpPr>
              <a:xfrm rot="2670115">
                <a:off x="5867287" y="296724"/>
                <a:ext cx="309012" cy="302447"/>
                <a:chOff x="5757466" y="974350"/>
                <a:chExt cx="1743980" cy="1706926"/>
              </a:xfrm>
              <a:grpFill/>
            </p:grpSpPr>
            <p:sp>
              <p:nvSpPr>
                <p:cNvPr id="102" name="Donut 25">
                  <a:extLst>
                    <a:ext uri="{FF2B5EF4-FFF2-40B4-BE49-F238E27FC236}">
                      <a16:creationId xmlns:a16="http://schemas.microsoft.com/office/drawing/2014/main" id="{6FF224BD-1E05-CB3A-CCF7-6E1CB48FE67B}"/>
                    </a:ext>
                  </a:extLst>
                </p:cNvPr>
                <p:cNvSpPr/>
                <p:nvPr/>
              </p:nvSpPr>
              <p:spPr>
                <a:xfrm>
                  <a:off x="5757466" y="976466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Donut 26">
                  <a:extLst>
                    <a:ext uri="{FF2B5EF4-FFF2-40B4-BE49-F238E27FC236}">
                      <a16:creationId xmlns:a16="http://schemas.microsoft.com/office/drawing/2014/main" id="{908BE835-FDD8-25E5-4497-D0BCB2D51AE7}"/>
                    </a:ext>
                  </a:extLst>
                </p:cNvPr>
                <p:cNvSpPr/>
                <p:nvPr/>
              </p:nvSpPr>
              <p:spPr>
                <a:xfrm>
                  <a:off x="6467126" y="974350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Donut 27">
                  <a:extLst>
                    <a:ext uri="{FF2B5EF4-FFF2-40B4-BE49-F238E27FC236}">
                      <a16:creationId xmlns:a16="http://schemas.microsoft.com/office/drawing/2014/main" id="{38AFC3D2-C47E-5B21-51D9-A00A5D6AEED2}"/>
                    </a:ext>
                  </a:extLst>
                </p:cNvPr>
                <p:cNvSpPr/>
                <p:nvPr/>
              </p:nvSpPr>
              <p:spPr>
                <a:xfrm>
                  <a:off x="5776692" y="1673073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5" name="Donut 28">
                  <a:extLst>
                    <a:ext uri="{FF2B5EF4-FFF2-40B4-BE49-F238E27FC236}">
                      <a16:creationId xmlns:a16="http://schemas.microsoft.com/office/drawing/2014/main" id="{ECF67939-F980-985E-5D32-1804531E5960}"/>
                    </a:ext>
                  </a:extLst>
                </p:cNvPr>
                <p:cNvSpPr/>
                <p:nvPr/>
              </p:nvSpPr>
              <p:spPr>
                <a:xfrm>
                  <a:off x="6496242" y="1676072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96B271EC-7258-9535-DADF-56CF67C27AE6}"/>
                  </a:ext>
                </a:extLst>
              </p:cNvPr>
              <p:cNvGrpSpPr/>
              <p:nvPr/>
            </p:nvGrpSpPr>
            <p:grpSpPr>
              <a:xfrm rot="2670115">
                <a:off x="6254818" y="301079"/>
                <a:ext cx="309012" cy="302447"/>
                <a:chOff x="5757466" y="974350"/>
                <a:chExt cx="1743980" cy="1706926"/>
              </a:xfrm>
              <a:grpFill/>
            </p:grpSpPr>
            <p:sp>
              <p:nvSpPr>
                <p:cNvPr id="98" name="Donut 21">
                  <a:extLst>
                    <a:ext uri="{FF2B5EF4-FFF2-40B4-BE49-F238E27FC236}">
                      <a16:creationId xmlns:a16="http://schemas.microsoft.com/office/drawing/2014/main" id="{703A7F8D-0267-6B7E-09E9-74EBB13137C0}"/>
                    </a:ext>
                  </a:extLst>
                </p:cNvPr>
                <p:cNvSpPr/>
                <p:nvPr/>
              </p:nvSpPr>
              <p:spPr>
                <a:xfrm>
                  <a:off x="5757466" y="976466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9" name="Donut 22">
                  <a:extLst>
                    <a:ext uri="{FF2B5EF4-FFF2-40B4-BE49-F238E27FC236}">
                      <a16:creationId xmlns:a16="http://schemas.microsoft.com/office/drawing/2014/main" id="{DC5ABAE2-A4C6-5965-F08B-1B030C243F23}"/>
                    </a:ext>
                  </a:extLst>
                </p:cNvPr>
                <p:cNvSpPr/>
                <p:nvPr/>
              </p:nvSpPr>
              <p:spPr>
                <a:xfrm>
                  <a:off x="6467126" y="974350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0" name="Donut 23">
                  <a:extLst>
                    <a:ext uri="{FF2B5EF4-FFF2-40B4-BE49-F238E27FC236}">
                      <a16:creationId xmlns:a16="http://schemas.microsoft.com/office/drawing/2014/main" id="{EBA4E89B-8B16-8177-A870-F19CAA303651}"/>
                    </a:ext>
                  </a:extLst>
                </p:cNvPr>
                <p:cNvSpPr/>
                <p:nvPr/>
              </p:nvSpPr>
              <p:spPr>
                <a:xfrm>
                  <a:off x="5776692" y="1673073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Donut 24">
                  <a:extLst>
                    <a:ext uri="{FF2B5EF4-FFF2-40B4-BE49-F238E27FC236}">
                      <a16:creationId xmlns:a16="http://schemas.microsoft.com/office/drawing/2014/main" id="{5422889C-BA3F-9FB7-9028-D42F2B17AEF2}"/>
                    </a:ext>
                  </a:extLst>
                </p:cNvPr>
                <p:cNvSpPr/>
                <p:nvPr/>
              </p:nvSpPr>
              <p:spPr>
                <a:xfrm>
                  <a:off x="6496242" y="1676072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2C7C27DB-BAD6-25B8-E45F-E7F105060C9B}"/>
                  </a:ext>
                </a:extLst>
              </p:cNvPr>
              <p:cNvGrpSpPr/>
              <p:nvPr/>
            </p:nvGrpSpPr>
            <p:grpSpPr>
              <a:xfrm rot="2670115">
                <a:off x="6629286" y="301078"/>
                <a:ext cx="309012" cy="302447"/>
                <a:chOff x="5757466" y="974350"/>
                <a:chExt cx="1743980" cy="1706926"/>
              </a:xfrm>
              <a:grpFill/>
            </p:grpSpPr>
            <p:sp>
              <p:nvSpPr>
                <p:cNvPr id="94" name="Donut 17">
                  <a:extLst>
                    <a:ext uri="{FF2B5EF4-FFF2-40B4-BE49-F238E27FC236}">
                      <a16:creationId xmlns:a16="http://schemas.microsoft.com/office/drawing/2014/main" id="{ADB30D5C-E81F-90E7-AD1D-CA1E725E2A44}"/>
                    </a:ext>
                  </a:extLst>
                </p:cNvPr>
                <p:cNvSpPr/>
                <p:nvPr/>
              </p:nvSpPr>
              <p:spPr>
                <a:xfrm>
                  <a:off x="5757466" y="976466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Donut 18">
                  <a:extLst>
                    <a:ext uri="{FF2B5EF4-FFF2-40B4-BE49-F238E27FC236}">
                      <a16:creationId xmlns:a16="http://schemas.microsoft.com/office/drawing/2014/main" id="{79C733E9-B60F-A56D-2160-826F7BBD84B0}"/>
                    </a:ext>
                  </a:extLst>
                </p:cNvPr>
                <p:cNvSpPr/>
                <p:nvPr/>
              </p:nvSpPr>
              <p:spPr>
                <a:xfrm>
                  <a:off x="6467126" y="974350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" name="Donut 19">
                  <a:extLst>
                    <a:ext uri="{FF2B5EF4-FFF2-40B4-BE49-F238E27FC236}">
                      <a16:creationId xmlns:a16="http://schemas.microsoft.com/office/drawing/2014/main" id="{1D3FCEA5-C8A9-3F6C-25C8-4BCE71389499}"/>
                    </a:ext>
                  </a:extLst>
                </p:cNvPr>
                <p:cNvSpPr/>
                <p:nvPr/>
              </p:nvSpPr>
              <p:spPr>
                <a:xfrm>
                  <a:off x="5776692" y="1673073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7" name="Donut 20">
                  <a:extLst>
                    <a:ext uri="{FF2B5EF4-FFF2-40B4-BE49-F238E27FC236}">
                      <a16:creationId xmlns:a16="http://schemas.microsoft.com/office/drawing/2014/main" id="{B707B988-DAB0-5174-2C7D-3794211EC629}"/>
                    </a:ext>
                  </a:extLst>
                </p:cNvPr>
                <p:cNvSpPr/>
                <p:nvPr/>
              </p:nvSpPr>
              <p:spPr>
                <a:xfrm>
                  <a:off x="6496242" y="1676072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38C267EB-4EDF-6C9F-90B7-5F7032B20EEB}"/>
                  </a:ext>
                </a:extLst>
              </p:cNvPr>
              <p:cNvGrpSpPr/>
              <p:nvPr/>
            </p:nvGrpSpPr>
            <p:grpSpPr>
              <a:xfrm rot="2670115">
                <a:off x="7012464" y="292369"/>
                <a:ext cx="309012" cy="302447"/>
                <a:chOff x="5757466" y="974350"/>
                <a:chExt cx="1743980" cy="1706926"/>
              </a:xfrm>
              <a:grpFill/>
            </p:grpSpPr>
            <p:sp>
              <p:nvSpPr>
                <p:cNvPr id="90" name="Donut 13">
                  <a:extLst>
                    <a:ext uri="{FF2B5EF4-FFF2-40B4-BE49-F238E27FC236}">
                      <a16:creationId xmlns:a16="http://schemas.microsoft.com/office/drawing/2014/main" id="{6CF16B06-EFDD-CA53-6B4C-0D4C319D3AF0}"/>
                    </a:ext>
                  </a:extLst>
                </p:cNvPr>
                <p:cNvSpPr/>
                <p:nvPr/>
              </p:nvSpPr>
              <p:spPr>
                <a:xfrm>
                  <a:off x="5757466" y="976466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1" name="Donut 14">
                  <a:extLst>
                    <a:ext uri="{FF2B5EF4-FFF2-40B4-BE49-F238E27FC236}">
                      <a16:creationId xmlns:a16="http://schemas.microsoft.com/office/drawing/2014/main" id="{859CCF5D-1FDD-A060-D32B-B6A4E4C0D0A5}"/>
                    </a:ext>
                  </a:extLst>
                </p:cNvPr>
                <p:cNvSpPr/>
                <p:nvPr/>
              </p:nvSpPr>
              <p:spPr>
                <a:xfrm>
                  <a:off x="6467126" y="974350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2" name="Donut 15">
                  <a:extLst>
                    <a:ext uri="{FF2B5EF4-FFF2-40B4-BE49-F238E27FC236}">
                      <a16:creationId xmlns:a16="http://schemas.microsoft.com/office/drawing/2014/main" id="{968B268C-781F-D1DB-34D9-D3520781CE92}"/>
                    </a:ext>
                  </a:extLst>
                </p:cNvPr>
                <p:cNvSpPr/>
                <p:nvPr/>
              </p:nvSpPr>
              <p:spPr>
                <a:xfrm>
                  <a:off x="5776692" y="1673073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Donut 16">
                  <a:extLst>
                    <a:ext uri="{FF2B5EF4-FFF2-40B4-BE49-F238E27FC236}">
                      <a16:creationId xmlns:a16="http://schemas.microsoft.com/office/drawing/2014/main" id="{72525920-4961-D57A-5583-51AA3F56B13D}"/>
                    </a:ext>
                  </a:extLst>
                </p:cNvPr>
                <p:cNvSpPr/>
                <p:nvPr/>
              </p:nvSpPr>
              <p:spPr>
                <a:xfrm>
                  <a:off x="6496242" y="1676072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38EFE2CC-694E-9E20-6973-2A29C2D0227F}"/>
                </a:ext>
              </a:extLst>
            </p:cNvPr>
            <p:cNvSpPr/>
            <p:nvPr/>
          </p:nvSpPr>
          <p:spPr>
            <a:xfrm rot="360163">
              <a:off x="1367413" y="1992038"/>
              <a:ext cx="377375" cy="2036459"/>
            </a:xfrm>
            <a:prstGeom prst="trapezoid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A2424312-370E-7329-5116-2236EE081B70}"/>
                </a:ext>
              </a:extLst>
            </p:cNvPr>
            <p:cNvSpPr/>
            <p:nvPr/>
          </p:nvSpPr>
          <p:spPr>
            <a:xfrm rot="21155958">
              <a:off x="1942651" y="1957888"/>
              <a:ext cx="377375" cy="2089004"/>
            </a:xfrm>
            <a:prstGeom prst="trapezoid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8" name="Cloud 77">
              <a:extLst>
                <a:ext uri="{FF2B5EF4-FFF2-40B4-BE49-F238E27FC236}">
                  <a16:creationId xmlns:a16="http://schemas.microsoft.com/office/drawing/2014/main" id="{C598651C-299E-52E4-8B96-BBDE9A2410BB}"/>
                </a:ext>
              </a:extLst>
            </p:cNvPr>
            <p:cNvSpPr/>
            <p:nvPr/>
          </p:nvSpPr>
          <p:spPr>
            <a:xfrm rot="1652747">
              <a:off x="1288458" y="929756"/>
              <a:ext cx="1062547" cy="1211630"/>
            </a:xfrm>
            <a:prstGeom prst="cloud">
              <a:avLst/>
            </a:prstGeom>
            <a:solidFill>
              <a:srgbClr val="8B641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320FE78-CDF7-2EC7-DF2C-DE8844272068}"/>
                </a:ext>
              </a:extLst>
            </p:cNvPr>
            <p:cNvSpPr/>
            <p:nvPr/>
          </p:nvSpPr>
          <p:spPr>
            <a:xfrm>
              <a:off x="1486278" y="1055496"/>
              <a:ext cx="704188" cy="107546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0" name="Cloud 79">
              <a:extLst>
                <a:ext uri="{FF2B5EF4-FFF2-40B4-BE49-F238E27FC236}">
                  <a16:creationId xmlns:a16="http://schemas.microsoft.com/office/drawing/2014/main" id="{D69459C9-F97D-F4A7-E325-0AC3A5F832E0}"/>
                </a:ext>
              </a:extLst>
            </p:cNvPr>
            <p:cNvSpPr/>
            <p:nvPr/>
          </p:nvSpPr>
          <p:spPr>
            <a:xfrm rot="5145672">
              <a:off x="1621272" y="729955"/>
              <a:ext cx="462489" cy="676872"/>
            </a:xfrm>
            <a:prstGeom prst="cloud">
              <a:avLst/>
            </a:prstGeom>
            <a:solidFill>
              <a:srgbClr val="8B641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99ED8EFA-DD61-407D-6BF5-5E9690393AE5}"/>
                </a:ext>
              </a:extLst>
            </p:cNvPr>
            <p:cNvSpPr/>
            <p:nvPr/>
          </p:nvSpPr>
          <p:spPr>
            <a:xfrm>
              <a:off x="1505855" y="1054971"/>
              <a:ext cx="170917" cy="171564"/>
            </a:xfrm>
            <a:prstGeom prst="ellipse">
              <a:avLst/>
            </a:prstGeom>
            <a:solidFill>
              <a:srgbClr val="8B6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8E41E57-AA2F-7F1B-50DC-B95EEE1265F3}"/>
                </a:ext>
              </a:extLst>
            </p:cNvPr>
            <p:cNvSpPr/>
            <p:nvPr/>
          </p:nvSpPr>
          <p:spPr>
            <a:xfrm>
              <a:off x="2051920" y="1107335"/>
              <a:ext cx="227032" cy="160186"/>
            </a:xfrm>
            <a:prstGeom prst="ellipse">
              <a:avLst/>
            </a:prstGeom>
            <a:solidFill>
              <a:srgbClr val="8B6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2C09665E-B611-BBD8-1DE5-AD522DA38CBD}"/>
                </a:ext>
              </a:extLst>
            </p:cNvPr>
            <p:cNvSpPr/>
            <p:nvPr/>
          </p:nvSpPr>
          <p:spPr>
            <a:xfrm rot="975216">
              <a:off x="2190466" y="1520860"/>
              <a:ext cx="207439" cy="459662"/>
            </a:xfrm>
            <a:prstGeom prst="ellipse">
              <a:avLst/>
            </a:prstGeom>
            <a:solidFill>
              <a:srgbClr val="8B6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E898F377-009C-DF25-FC09-0FF63F21C709}"/>
                </a:ext>
              </a:extLst>
            </p:cNvPr>
            <p:cNvSpPr/>
            <p:nvPr/>
          </p:nvSpPr>
          <p:spPr>
            <a:xfrm>
              <a:off x="1318728" y="1759606"/>
              <a:ext cx="220241" cy="324958"/>
            </a:xfrm>
            <a:prstGeom prst="ellipse">
              <a:avLst/>
            </a:prstGeom>
            <a:solidFill>
              <a:srgbClr val="8B64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18334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57AE0F-03CD-7FFB-3C13-F137B2C15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8DB998-15CE-A36F-7271-93386B66D655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981EBF9-6485-0DA2-1721-036711028645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2C0E439-6DCE-964A-A987-7508DFA977E3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E</a:t>
              </a: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3A59AD8D-ACE7-CC4F-CC03-F28A4B531A02}"/>
              </a:ext>
            </a:extLst>
          </p:cNvPr>
          <p:cNvSpPr txBox="1"/>
          <p:nvPr/>
        </p:nvSpPr>
        <p:spPr>
          <a:xfrm>
            <a:off x="1605810" y="44426"/>
            <a:ext cx="255864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Ruggles Eames</a:t>
            </a:r>
          </a:p>
          <a:p>
            <a:r>
              <a:rPr lang="en-US" sz="1100" dirty="0"/>
              <a:t>D&amp;C  75:35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E5D2B2F-86C1-BA14-56EB-4BADD8F9AD2E}"/>
              </a:ext>
            </a:extLst>
          </p:cNvPr>
          <p:cNvSpPr txBox="1"/>
          <p:nvPr/>
        </p:nvSpPr>
        <p:spPr>
          <a:xfrm>
            <a:off x="4946386" y="145075"/>
            <a:ext cx="2558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Elias</a:t>
            </a:r>
          </a:p>
          <a:p>
            <a:r>
              <a:rPr lang="en-US" sz="1100" dirty="0"/>
              <a:t>D&amp;C 27:7; 110:2</a:t>
            </a:r>
          </a:p>
          <a:p>
            <a:r>
              <a:rPr lang="en-US" sz="1100" dirty="0"/>
              <a:t>D&amp;C 110:13-16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9899146-1C69-6E3F-F718-BFAE22A735DE}"/>
              </a:ext>
            </a:extLst>
          </p:cNvPr>
          <p:cNvGrpSpPr/>
          <p:nvPr/>
        </p:nvGrpSpPr>
        <p:grpSpPr>
          <a:xfrm>
            <a:off x="1071195" y="969032"/>
            <a:ext cx="2179863" cy="5722509"/>
            <a:chOff x="1071195" y="969032"/>
            <a:chExt cx="2179863" cy="5722509"/>
          </a:xfrm>
          <a:solidFill>
            <a:schemeClr val="bg1"/>
          </a:solidFill>
        </p:grpSpPr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4C6DDA7-F6C6-73BA-EA40-7660C43465DA}"/>
                </a:ext>
              </a:extLst>
            </p:cNvPr>
            <p:cNvSpPr/>
            <p:nvPr/>
          </p:nvSpPr>
          <p:spPr>
            <a:xfrm rot="9673221">
              <a:off x="1294871" y="969032"/>
              <a:ext cx="1777615" cy="1862605"/>
            </a:xfrm>
            <a:custGeom>
              <a:avLst/>
              <a:gdLst>
                <a:gd name="connsiteX0" fmla="*/ 564769 w 1777615"/>
                <a:gd name="connsiteY0" fmla="*/ 1748948 h 1862605"/>
                <a:gd name="connsiteX1" fmla="*/ 547688 w 1777615"/>
                <a:gd name="connsiteY1" fmla="*/ 1732396 h 1862605"/>
                <a:gd name="connsiteX2" fmla="*/ 538357 w 1777615"/>
                <a:gd name="connsiteY2" fmla="*/ 1686019 h 1862605"/>
                <a:gd name="connsiteX3" fmla="*/ 541175 w 1777615"/>
                <a:gd name="connsiteY3" fmla="*/ 1672121 h 1862605"/>
                <a:gd name="connsiteX4" fmla="*/ 499216 w 1777615"/>
                <a:gd name="connsiteY4" fmla="*/ 1657344 h 1862605"/>
                <a:gd name="connsiteX5" fmla="*/ 404158 w 1777615"/>
                <a:gd name="connsiteY5" fmla="*/ 1678380 h 1862605"/>
                <a:gd name="connsiteX6" fmla="*/ 354312 w 1777615"/>
                <a:gd name="connsiteY6" fmla="*/ 1662239 h 1862605"/>
                <a:gd name="connsiteX7" fmla="*/ 346279 w 1777615"/>
                <a:gd name="connsiteY7" fmla="*/ 1664360 h 1862605"/>
                <a:gd name="connsiteX8" fmla="*/ 288597 w 1777615"/>
                <a:gd name="connsiteY8" fmla="*/ 1638109 h 1862605"/>
                <a:gd name="connsiteX9" fmla="*/ 283354 w 1777615"/>
                <a:gd name="connsiteY9" fmla="*/ 1623520 h 1862605"/>
                <a:gd name="connsiteX10" fmla="*/ 257256 w 1777615"/>
                <a:gd name="connsiteY10" fmla="*/ 1621029 h 1862605"/>
                <a:gd name="connsiteX11" fmla="*/ 202572 w 1777615"/>
                <a:gd name="connsiteY11" fmla="*/ 1600557 h 1862605"/>
                <a:gd name="connsiteX12" fmla="*/ 159151 w 1777615"/>
                <a:gd name="connsiteY12" fmla="*/ 1550427 h 1862605"/>
                <a:gd name="connsiteX13" fmla="*/ 161269 w 1777615"/>
                <a:gd name="connsiteY13" fmla="*/ 1525788 h 1862605"/>
                <a:gd name="connsiteX14" fmla="*/ 150756 w 1777615"/>
                <a:gd name="connsiteY14" fmla="*/ 1504214 h 1862605"/>
                <a:gd name="connsiteX15" fmla="*/ 151198 w 1777615"/>
                <a:gd name="connsiteY15" fmla="*/ 1481903 h 1862605"/>
                <a:gd name="connsiteX16" fmla="*/ 140417 w 1777615"/>
                <a:gd name="connsiteY16" fmla="*/ 1475954 h 1862605"/>
                <a:gd name="connsiteX17" fmla="*/ 122168 w 1777615"/>
                <a:gd name="connsiteY17" fmla="*/ 1433546 h 1862605"/>
                <a:gd name="connsiteX18" fmla="*/ 128630 w 1777615"/>
                <a:gd name="connsiteY18" fmla="*/ 1420960 h 1862605"/>
                <a:gd name="connsiteX19" fmla="*/ 117365 w 1777615"/>
                <a:gd name="connsiteY19" fmla="*/ 1401037 h 1862605"/>
                <a:gd name="connsiteX20" fmla="*/ 115137 w 1777615"/>
                <a:gd name="connsiteY20" fmla="*/ 1368832 h 1862605"/>
                <a:gd name="connsiteX21" fmla="*/ 115972 w 1777615"/>
                <a:gd name="connsiteY21" fmla="*/ 1365100 h 1862605"/>
                <a:gd name="connsiteX22" fmla="*/ 107730 w 1777615"/>
                <a:gd name="connsiteY22" fmla="*/ 1352478 h 1862605"/>
                <a:gd name="connsiteX23" fmla="*/ 115340 w 1777615"/>
                <a:gd name="connsiteY23" fmla="*/ 1325391 h 1862605"/>
                <a:gd name="connsiteX24" fmla="*/ 131316 w 1777615"/>
                <a:gd name="connsiteY24" fmla="*/ 1315034 h 1862605"/>
                <a:gd name="connsiteX25" fmla="*/ 139655 w 1777615"/>
                <a:gd name="connsiteY25" fmla="*/ 1298852 h 1862605"/>
                <a:gd name="connsiteX26" fmla="*/ 118502 w 1777615"/>
                <a:gd name="connsiteY26" fmla="*/ 1280946 h 1862605"/>
                <a:gd name="connsiteX27" fmla="*/ 113100 w 1777615"/>
                <a:gd name="connsiteY27" fmla="*/ 1256376 h 1862605"/>
                <a:gd name="connsiteX28" fmla="*/ 92511 w 1777615"/>
                <a:gd name="connsiteY28" fmla="*/ 1207034 h 1862605"/>
                <a:gd name="connsiteX29" fmla="*/ 89085 w 1777615"/>
                <a:gd name="connsiteY29" fmla="*/ 1173714 h 1862605"/>
                <a:gd name="connsiteX30" fmla="*/ 94229 w 1777615"/>
                <a:gd name="connsiteY30" fmla="*/ 1153884 h 1862605"/>
                <a:gd name="connsiteX31" fmla="*/ 80064 w 1777615"/>
                <a:gd name="connsiteY31" fmla="*/ 1143105 h 1862605"/>
                <a:gd name="connsiteX32" fmla="*/ 27055 w 1777615"/>
                <a:gd name="connsiteY32" fmla="*/ 1078228 h 1862605"/>
                <a:gd name="connsiteX33" fmla="*/ 50308 w 1777615"/>
                <a:gd name="connsiteY33" fmla="*/ 934446 h 1862605"/>
                <a:gd name="connsiteX34" fmla="*/ 50269 w 1777615"/>
                <a:gd name="connsiteY34" fmla="*/ 934382 h 1862605"/>
                <a:gd name="connsiteX35" fmla="*/ 14806 w 1777615"/>
                <a:gd name="connsiteY35" fmla="*/ 877990 h 1862605"/>
                <a:gd name="connsiteX36" fmla="*/ 72837 w 1777615"/>
                <a:gd name="connsiteY36" fmla="*/ 788844 h 1862605"/>
                <a:gd name="connsiteX37" fmla="*/ 72161 w 1777615"/>
                <a:gd name="connsiteY37" fmla="*/ 787801 h 1862605"/>
                <a:gd name="connsiteX38" fmla="*/ 42478 w 1777615"/>
                <a:gd name="connsiteY38" fmla="*/ 741961 h 1862605"/>
                <a:gd name="connsiteX39" fmla="*/ 35815 w 1777615"/>
                <a:gd name="connsiteY39" fmla="*/ 700349 h 1862605"/>
                <a:gd name="connsiteX40" fmla="*/ 57373 w 1777615"/>
                <a:gd name="connsiteY40" fmla="*/ 672006 h 1862605"/>
                <a:gd name="connsiteX41" fmla="*/ 101875 w 1777615"/>
                <a:gd name="connsiteY41" fmla="*/ 669249 h 1862605"/>
                <a:gd name="connsiteX42" fmla="*/ 103203 w 1777615"/>
                <a:gd name="connsiteY42" fmla="*/ 669167 h 1862605"/>
                <a:gd name="connsiteX43" fmla="*/ 88138 w 1777615"/>
                <a:gd name="connsiteY43" fmla="*/ 580180 h 1862605"/>
                <a:gd name="connsiteX44" fmla="*/ 107189 w 1777615"/>
                <a:gd name="connsiteY44" fmla="*/ 564524 h 1862605"/>
                <a:gd name="connsiteX45" fmla="*/ 154523 w 1777615"/>
                <a:gd name="connsiteY45" fmla="*/ 561479 h 1862605"/>
                <a:gd name="connsiteX46" fmla="*/ 163807 w 1777615"/>
                <a:gd name="connsiteY46" fmla="*/ 564994 h 1862605"/>
                <a:gd name="connsiteX47" fmla="*/ 152781 w 1777615"/>
                <a:gd name="connsiteY47" fmla="*/ 536145 h 1862605"/>
                <a:gd name="connsiteX48" fmla="*/ 154640 w 1777615"/>
                <a:gd name="connsiteY48" fmla="*/ 485622 h 1862605"/>
                <a:gd name="connsiteX49" fmla="*/ 174710 w 1777615"/>
                <a:gd name="connsiteY49" fmla="*/ 440686 h 1862605"/>
                <a:gd name="connsiteX50" fmla="*/ 173238 w 1777615"/>
                <a:gd name="connsiteY50" fmla="*/ 433026 h 1862605"/>
                <a:gd name="connsiteX51" fmla="*/ 204004 w 1777615"/>
                <a:gd name="connsiteY51" fmla="*/ 381697 h 1862605"/>
                <a:gd name="connsiteX52" fmla="*/ 218954 w 1777615"/>
                <a:gd name="connsiteY52" fmla="*/ 378116 h 1862605"/>
                <a:gd name="connsiteX53" fmla="*/ 223526 w 1777615"/>
                <a:gd name="connsiteY53" fmla="*/ 354059 h 1862605"/>
                <a:gd name="connsiteX54" fmla="*/ 248294 w 1777615"/>
                <a:gd name="connsiteY54" fmla="*/ 305006 h 1862605"/>
                <a:gd name="connsiteX55" fmla="*/ 265204 w 1777615"/>
                <a:gd name="connsiteY55" fmla="*/ 288402 h 1862605"/>
                <a:gd name="connsiteX56" fmla="*/ 258719 w 1777615"/>
                <a:gd name="connsiteY56" fmla="*/ 261930 h 1862605"/>
                <a:gd name="connsiteX57" fmla="*/ 324170 w 1777615"/>
                <a:gd name="connsiteY57" fmla="*/ 213833 h 1862605"/>
                <a:gd name="connsiteX58" fmla="*/ 323485 w 1777615"/>
                <a:gd name="connsiteY58" fmla="*/ 212850 h 1862605"/>
                <a:gd name="connsiteX59" fmla="*/ 293362 w 1777615"/>
                <a:gd name="connsiteY59" fmla="*/ 169640 h 1862605"/>
                <a:gd name="connsiteX60" fmla="*/ 286263 w 1777615"/>
                <a:gd name="connsiteY60" fmla="*/ 130639 h 1862605"/>
                <a:gd name="connsiteX61" fmla="*/ 307476 w 1777615"/>
                <a:gd name="connsiteY61" fmla="*/ 104363 h 1862605"/>
                <a:gd name="connsiteX62" fmla="*/ 351865 w 1777615"/>
                <a:gd name="connsiteY62" fmla="*/ 102274 h 1862605"/>
                <a:gd name="connsiteX63" fmla="*/ 353190 w 1777615"/>
                <a:gd name="connsiteY63" fmla="*/ 102211 h 1862605"/>
                <a:gd name="connsiteX64" fmla="*/ 337193 w 1777615"/>
                <a:gd name="connsiteY64" fmla="*/ 18800 h 1862605"/>
                <a:gd name="connsiteX65" fmla="*/ 356040 w 1777615"/>
                <a:gd name="connsiteY65" fmla="*/ 4366 h 1862605"/>
                <a:gd name="connsiteX66" fmla="*/ 462455 w 1777615"/>
                <a:gd name="connsiteY66" fmla="*/ 23612 h 1862605"/>
                <a:gd name="connsiteX67" fmla="*/ 462771 w 1777615"/>
                <a:gd name="connsiteY67" fmla="*/ 23542 h 1862605"/>
                <a:gd name="connsiteX68" fmla="*/ 508240 w 1777615"/>
                <a:gd name="connsiteY68" fmla="*/ 13444 h 1862605"/>
                <a:gd name="connsiteX69" fmla="*/ 571332 w 1777615"/>
                <a:gd name="connsiteY69" fmla="*/ 30146 h 1862605"/>
                <a:gd name="connsiteX70" fmla="*/ 663458 w 1777615"/>
                <a:gd name="connsiteY70" fmla="*/ 93491 h 1862605"/>
                <a:gd name="connsiteX71" fmla="*/ 813400 w 1777615"/>
                <a:gd name="connsiteY71" fmla="*/ 170642 h 1862605"/>
                <a:gd name="connsiteX72" fmla="*/ 854421 w 1777615"/>
                <a:gd name="connsiteY72" fmla="*/ 211306 h 1862605"/>
                <a:gd name="connsiteX73" fmla="*/ 862943 w 1777615"/>
                <a:gd name="connsiteY73" fmla="*/ 223313 h 1862605"/>
                <a:gd name="connsiteX74" fmla="*/ 871558 w 1777615"/>
                <a:gd name="connsiteY74" fmla="*/ 223588 h 1862605"/>
                <a:gd name="connsiteX75" fmla="*/ 922553 w 1777615"/>
                <a:gd name="connsiteY75" fmla="*/ 294191 h 1862605"/>
                <a:gd name="connsiteX76" fmla="*/ 995972 w 1777615"/>
                <a:gd name="connsiteY76" fmla="*/ 289019 h 1862605"/>
                <a:gd name="connsiteX77" fmla="*/ 1016916 w 1777615"/>
                <a:gd name="connsiteY77" fmla="*/ 312983 h 1862605"/>
                <a:gd name="connsiteX78" fmla="*/ 1031561 w 1777615"/>
                <a:gd name="connsiteY78" fmla="*/ 310215 h 1862605"/>
                <a:gd name="connsiteX79" fmla="*/ 1093160 w 1777615"/>
                <a:gd name="connsiteY79" fmla="*/ 323469 h 1862605"/>
                <a:gd name="connsiteX80" fmla="*/ 1093465 w 1777615"/>
                <a:gd name="connsiteY80" fmla="*/ 323356 h 1862605"/>
                <a:gd name="connsiteX81" fmla="*/ 1137120 w 1777615"/>
                <a:gd name="connsiteY81" fmla="*/ 307120 h 1862605"/>
                <a:gd name="connsiteX82" fmla="*/ 1201906 w 1777615"/>
                <a:gd name="connsiteY82" fmla="*/ 315015 h 1862605"/>
                <a:gd name="connsiteX83" fmla="*/ 1301846 w 1777615"/>
                <a:gd name="connsiteY83" fmla="*/ 365133 h 1862605"/>
                <a:gd name="connsiteX84" fmla="*/ 1460949 w 1777615"/>
                <a:gd name="connsiteY84" fmla="*/ 421000 h 1862605"/>
                <a:gd name="connsiteX85" fmla="*/ 1507157 w 1777615"/>
                <a:gd name="connsiteY85" fmla="*/ 455656 h 1862605"/>
                <a:gd name="connsiteX86" fmla="*/ 1517245 w 1777615"/>
                <a:gd name="connsiteY86" fmla="*/ 466382 h 1862605"/>
                <a:gd name="connsiteX87" fmla="*/ 1525817 w 1777615"/>
                <a:gd name="connsiteY87" fmla="*/ 465473 h 1862605"/>
                <a:gd name="connsiteX88" fmla="*/ 1586009 w 1777615"/>
                <a:gd name="connsiteY88" fmla="*/ 528418 h 1862605"/>
                <a:gd name="connsiteX89" fmla="*/ 1658025 w 1777615"/>
                <a:gd name="connsiteY89" fmla="*/ 513230 h 1862605"/>
                <a:gd name="connsiteX90" fmla="*/ 1713360 w 1777615"/>
                <a:gd name="connsiteY90" fmla="*/ 589375 h 1862605"/>
                <a:gd name="connsiteX91" fmla="*/ 1768276 w 1777615"/>
                <a:gd name="connsiteY91" fmla="*/ 654425 h 1862605"/>
                <a:gd name="connsiteX92" fmla="*/ 1753756 w 1777615"/>
                <a:gd name="connsiteY92" fmla="*/ 739392 h 1862605"/>
                <a:gd name="connsiteX93" fmla="*/ 1776871 w 1777615"/>
                <a:gd name="connsiteY93" fmla="*/ 827784 h 1862605"/>
                <a:gd name="connsiteX94" fmla="*/ 1761828 w 1777615"/>
                <a:gd name="connsiteY94" fmla="*/ 874586 h 1862605"/>
                <a:gd name="connsiteX95" fmla="*/ 1764125 w 1777615"/>
                <a:gd name="connsiteY95" fmla="*/ 882049 h 1862605"/>
                <a:gd name="connsiteX96" fmla="*/ 1739147 w 1777615"/>
                <a:gd name="connsiteY96" fmla="*/ 936335 h 1862605"/>
                <a:gd name="connsiteX97" fmla="*/ 1724678 w 1777615"/>
                <a:gd name="connsiteY97" fmla="*/ 941471 h 1862605"/>
                <a:gd name="connsiteX98" fmla="*/ 1722760 w 1777615"/>
                <a:gd name="connsiteY98" fmla="*/ 965877 h 1862605"/>
                <a:gd name="connsiteX99" fmla="*/ 1703492 w 1777615"/>
                <a:gd name="connsiteY99" fmla="*/ 1017268 h 1862605"/>
                <a:gd name="connsiteX100" fmla="*/ 1702955 w 1777615"/>
                <a:gd name="connsiteY100" fmla="*/ 1017924 h 1862605"/>
                <a:gd name="connsiteX101" fmla="*/ 1710824 w 1777615"/>
                <a:gd name="connsiteY101" fmla="*/ 1036203 h 1862605"/>
                <a:gd name="connsiteX102" fmla="*/ 1654204 w 1777615"/>
                <a:gd name="connsiteY102" fmla="*/ 1094659 h 1862605"/>
                <a:gd name="connsiteX103" fmla="*/ 1655042 w 1777615"/>
                <a:gd name="connsiteY103" fmla="*/ 1095513 h 1862605"/>
                <a:gd name="connsiteX104" fmla="*/ 1691878 w 1777615"/>
                <a:gd name="connsiteY104" fmla="*/ 1133022 h 1862605"/>
                <a:gd name="connsiteX105" fmla="*/ 1705311 w 1777615"/>
                <a:gd name="connsiteY105" fmla="*/ 1170269 h 1862605"/>
                <a:gd name="connsiteX106" fmla="*/ 1688724 w 1777615"/>
                <a:gd name="connsiteY106" fmla="*/ 1199748 h 1862605"/>
                <a:gd name="connsiteX107" fmla="*/ 1645290 w 1777615"/>
                <a:gd name="connsiteY107" fmla="*/ 1209298 h 1862605"/>
                <a:gd name="connsiteX108" fmla="*/ 1643993 w 1777615"/>
                <a:gd name="connsiteY108" fmla="*/ 1209584 h 1862605"/>
                <a:gd name="connsiteX109" fmla="*/ 1673526 w 1777615"/>
                <a:gd name="connsiteY109" fmla="*/ 1289105 h 1862605"/>
                <a:gd name="connsiteX110" fmla="*/ 1657320 w 1777615"/>
                <a:gd name="connsiteY110" fmla="*/ 1306514 h 1862605"/>
                <a:gd name="connsiteX111" fmla="*/ 1611139 w 1777615"/>
                <a:gd name="connsiteY111" fmla="*/ 1316775 h 1862605"/>
                <a:gd name="connsiteX112" fmla="*/ 1597187 w 1777615"/>
                <a:gd name="connsiteY112" fmla="*/ 1314235 h 1862605"/>
                <a:gd name="connsiteX113" fmla="*/ 1583256 w 1777615"/>
                <a:gd name="connsiteY113" fmla="*/ 1356483 h 1862605"/>
                <a:gd name="connsiteX114" fmla="*/ 1606195 w 1777615"/>
                <a:gd name="connsiteY114" fmla="*/ 1451099 h 1862605"/>
                <a:gd name="connsiteX115" fmla="*/ 1591058 w 1777615"/>
                <a:gd name="connsiteY115" fmla="*/ 1501259 h 1862605"/>
                <a:gd name="connsiteX116" fmla="*/ 1593340 w 1777615"/>
                <a:gd name="connsiteY116" fmla="*/ 1509248 h 1862605"/>
                <a:gd name="connsiteX117" fmla="*/ 1568252 w 1777615"/>
                <a:gd name="connsiteY117" fmla="*/ 1567446 h 1862605"/>
                <a:gd name="connsiteX118" fmla="*/ 1553770 w 1777615"/>
                <a:gd name="connsiteY118" fmla="*/ 1572980 h 1862605"/>
                <a:gd name="connsiteX119" fmla="*/ 1551803 w 1777615"/>
                <a:gd name="connsiteY119" fmla="*/ 1599123 h 1862605"/>
                <a:gd name="connsiteX120" fmla="*/ 1532433 w 1777615"/>
                <a:gd name="connsiteY120" fmla="*/ 1654207 h 1862605"/>
                <a:gd name="connsiteX121" fmla="*/ 1483185 w 1777615"/>
                <a:gd name="connsiteY121" fmla="*/ 1698625 h 1862605"/>
                <a:gd name="connsiteX122" fmla="*/ 1458508 w 1777615"/>
                <a:gd name="connsiteY122" fmla="*/ 1697002 h 1862605"/>
                <a:gd name="connsiteX123" fmla="*/ 1437149 w 1777615"/>
                <a:gd name="connsiteY123" fmla="*/ 1707946 h 1862605"/>
                <a:gd name="connsiteX124" fmla="*/ 1414835 w 1777615"/>
                <a:gd name="connsiteY124" fmla="*/ 1707951 h 1862605"/>
                <a:gd name="connsiteX125" fmla="*/ 1409103 w 1777615"/>
                <a:gd name="connsiteY125" fmla="*/ 1718850 h 1862605"/>
                <a:gd name="connsiteX126" fmla="*/ 1367070 w 1777615"/>
                <a:gd name="connsiteY126" fmla="*/ 1737946 h 1862605"/>
                <a:gd name="connsiteX127" fmla="*/ 1354357 w 1777615"/>
                <a:gd name="connsiteY127" fmla="*/ 1731738 h 1862605"/>
                <a:gd name="connsiteX128" fmla="*/ 1342373 w 1777615"/>
                <a:gd name="connsiteY128" fmla="*/ 1738835 h 1862605"/>
                <a:gd name="connsiteX129" fmla="*/ 1340798 w 1777615"/>
                <a:gd name="connsiteY129" fmla="*/ 1749021 h 1862605"/>
                <a:gd name="connsiteX130" fmla="*/ 1263558 w 1777615"/>
                <a:gd name="connsiteY130" fmla="*/ 1802817 h 1862605"/>
                <a:gd name="connsiteX131" fmla="*/ 1197419 w 1777615"/>
                <a:gd name="connsiteY131" fmla="*/ 1856417 h 1862605"/>
                <a:gd name="connsiteX132" fmla="*/ 1112761 w 1777615"/>
                <a:gd name="connsiteY132" fmla="*/ 1840194 h 1862605"/>
                <a:gd name="connsiteX133" fmla="*/ 1023923 w 1777615"/>
                <a:gd name="connsiteY133" fmla="*/ 1861531 h 1862605"/>
                <a:gd name="connsiteX134" fmla="*/ 977432 w 1777615"/>
                <a:gd name="connsiteY134" fmla="*/ 1845551 h 1862605"/>
                <a:gd name="connsiteX135" fmla="*/ 969925 w 1777615"/>
                <a:gd name="connsiteY135" fmla="*/ 1847698 h 1862605"/>
                <a:gd name="connsiteX136" fmla="*/ 916150 w 1777615"/>
                <a:gd name="connsiteY136" fmla="*/ 1821636 h 1862605"/>
                <a:gd name="connsiteX137" fmla="*/ 911306 w 1777615"/>
                <a:gd name="connsiteY137" fmla="*/ 1807066 h 1862605"/>
                <a:gd name="connsiteX138" fmla="*/ 886943 w 1777615"/>
                <a:gd name="connsiteY138" fmla="*/ 1804659 h 1862605"/>
                <a:gd name="connsiteX139" fmla="*/ 835950 w 1777615"/>
                <a:gd name="connsiteY139" fmla="*/ 1784364 h 1862605"/>
                <a:gd name="connsiteX140" fmla="*/ 835304 w 1777615"/>
                <a:gd name="connsiteY140" fmla="*/ 1783813 h 1862605"/>
                <a:gd name="connsiteX141" fmla="*/ 816871 w 1777615"/>
                <a:gd name="connsiteY141" fmla="*/ 1791315 h 1862605"/>
                <a:gd name="connsiteX142" fmla="*/ 759563 w 1777615"/>
                <a:gd name="connsiteY142" fmla="*/ 1733533 h 1862605"/>
                <a:gd name="connsiteX143" fmla="*/ 758693 w 1777615"/>
                <a:gd name="connsiteY143" fmla="*/ 1734353 h 1862605"/>
                <a:gd name="connsiteX144" fmla="*/ 720451 w 1777615"/>
                <a:gd name="connsiteY144" fmla="*/ 1770429 h 1862605"/>
                <a:gd name="connsiteX145" fmla="*/ 682943 w 1777615"/>
                <a:gd name="connsiteY145" fmla="*/ 1783112 h 1862605"/>
                <a:gd name="connsiteX146" fmla="*/ 653802 w 1777615"/>
                <a:gd name="connsiteY146" fmla="*/ 1765937 h 1862605"/>
                <a:gd name="connsiteX147" fmla="*/ 645126 w 1777615"/>
                <a:gd name="connsiteY147" fmla="*/ 1722319 h 1862605"/>
                <a:gd name="connsiteX148" fmla="*/ 644866 w 1777615"/>
                <a:gd name="connsiteY148" fmla="*/ 1721017 h 1862605"/>
                <a:gd name="connsiteX149" fmla="*/ 564769 w 1777615"/>
                <a:gd name="connsiteY149" fmla="*/ 1748948 h 186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77615" h="1862605">
                  <a:moveTo>
                    <a:pt x="564769" y="1748948"/>
                  </a:moveTo>
                  <a:cubicBezTo>
                    <a:pt x="557941" y="1745625"/>
                    <a:pt x="552137" y="1740120"/>
                    <a:pt x="547688" y="1732396"/>
                  </a:cubicBezTo>
                  <a:cubicBezTo>
                    <a:pt x="540904" y="1720628"/>
                    <a:pt x="537809" y="1704600"/>
                    <a:pt x="538357" y="1686019"/>
                  </a:cubicBezTo>
                  <a:lnTo>
                    <a:pt x="541175" y="1672121"/>
                  </a:lnTo>
                  <a:lnTo>
                    <a:pt x="499216" y="1657344"/>
                  </a:lnTo>
                  <a:cubicBezTo>
                    <a:pt x="479088" y="1674447"/>
                    <a:pt x="441745" y="1682712"/>
                    <a:pt x="404158" y="1678380"/>
                  </a:cubicBezTo>
                  <a:lnTo>
                    <a:pt x="354312" y="1662239"/>
                  </a:lnTo>
                  <a:lnTo>
                    <a:pt x="346279" y="1664360"/>
                  </a:lnTo>
                  <a:cubicBezTo>
                    <a:pt x="320675" y="1666627"/>
                    <a:pt x="300871" y="1656991"/>
                    <a:pt x="288597" y="1638109"/>
                  </a:cubicBezTo>
                  <a:lnTo>
                    <a:pt x="283354" y="1623520"/>
                  </a:lnTo>
                  <a:lnTo>
                    <a:pt x="257256" y="1621029"/>
                  </a:lnTo>
                  <a:cubicBezTo>
                    <a:pt x="237005" y="1616489"/>
                    <a:pt x="218284" y="1609554"/>
                    <a:pt x="202572" y="1600557"/>
                  </a:cubicBezTo>
                  <a:cubicBezTo>
                    <a:pt x="177754" y="1586340"/>
                    <a:pt x="163053" y="1568568"/>
                    <a:pt x="159151" y="1550427"/>
                  </a:cubicBezTo>
                  <a:lnTo>
                    <a:pt x="161269" y="1525788"/>
                  </a:lnTo>
                  <a:lnTo>
                    <a:pt x="150756" y="1504214"/>
                  </a:lnTo>
                  <a:lnTo>
                    <a:pt x="151198" y="1481903"/>
                  </a:lnTo>
                  <a:lnTo>
                    <a:pt x="140417" y="1475954"/>
                  </a:lnTo>
                  <a:cubicBezTo>
                    <a:pt x="125818" y="1463051"/>
                    <a:pt x="119531" y="1448000"/>
                    <a:pt x="122168" y="1433546"/>
                  </a:cubicBezTo>
                  <a:lnTo>
                    <a:pt x="128630" y="1420960"/>
                  </a:lnTo>
                  <a:lnTo>
                    <a:pt x="117365" y="1401037"/>
                  </a:lnTo>
                  <a:cubicBezTo>
                    <a:pt x="114856" y="1391818"/>
                    <a:pt x="114075" y="1380936"/>
                    <a:pt x="115137" y="1368832"/>
                  </a:cubicBezTo>
                  <a:lnTo>
                    <a:pt x="115972" y="1365100"/>
                  </a:lnTo>
                  <a:lnTo>
                    <a:pt x="107730" y="1352478"/>
                  </a:lnTo>
                  <a:cubicBezTo>
                    <a:pt x="105802" y="1342924"/>
                    <a:pt x="108577" y="1333603"/>
                    <a:pt x="115340" y="1325391"/>
                  </a:cubicBezTo>
                  <a:lnTo>
                    <a:pt x="131316" y="1315034"/>
                  </a:lnTo>
                  <a:lnTo>
                    <a:pt x="139655" y="1298852"/>
                  </a:lnTo>
                  <a:lnTo>
                    <a:pt x="118502" y="1280946"/>
                  </a:lnTo>
                  <a:lnTo>
                    <a:pt x="113100" y="1256376"/>
                  </a:lnTo>
                  <a:lnTo>
                    <a:pt x="92511" y="1207034"/>
                  </a:lnTo>
                  <a:cubicBezTo>
                    <a:pt x="89586" y="1195089"/>
                    <a:pt x="88458" y="1183905"/>
                    <a:pt x="89085" y="1173714"/>
                  </a:cubicBezTo>
                  <a:lnTo>
                    <a:pt x="94229" y="1153884"/>
                  </a:lnTo>
                  <a:lnTo>
                    <a:pt x="80064" y="1143105"/>
                  </a:lnTo>
                  <a:cubicBezTo>
                    <a:pt x="58993" y="1122877"/>
                    <a:pt x="40811" y="1100758"/>
                    <a:pt x="27055" y="1078228"/>
                  </a:cubicBezTo>
                  <a:cubicBezTo>
                    <a:pt x="-16395" y="1007043"/>
                    <a:pt x="-6702" y="947203"/>
                    <a:pt x="50308" y="934446"/>
                  </a:cubicBezTo>
                  <a:lnTo>
                    <a:pt x="50269" y="934382"/>
                  </a:lnTo>
                  <a:lnTo>
                    <a:pt x="14806" y="877990"/>
                  </a:lnTo>
                  <a:cubicBezTo>
                    <a:pt x="-6452" y="824781"/>
                    <a:pt x="14489" y="784753"/>
                    <a:pt x="72837" y="788844"/>
                  </a:cubicBezTo>
                  <a:lnTo>
                    <a:pt x="72161" y="787801"/>
                  </a:lnTo>
                  <a:lnTo>
                    <a:pt x="42478" y="741961"/>
                  </a:lnTo>
                  <a:cubicBezTo>
                    <a:pt x="36119" y="726762"/>
                    <a:pt x="33709" y="712441"/>
                    <a:pt x="35815" y="700349"/>
                  </a:cubicBezTo>
                  <a:cubicBezTo>
                    <a:pt x="38130" y="687036"/>
                    <a:pt x="45729" y="677396"/>
                    <a:pt x="57373" y="672006"/>
                  </a:cubicBezTo>
                  <a:lnTo>
                    <a:pt x="101875" y="669249"/>
                  </a:lnTo>
                  <a:lnTo>
                    <a:pt x="103203" y="669167"/>
                  </a:lnTo>
                  <a:cubicBezTo>
                    <a:pt x="79964" y="633277"/>
                    <a:pt x="75067" y="600406"/>
                    <a:pt x="88138" y="580180"/>
                  </a:cubicBezTo>
                  <a:cubicBezTo>
                    <a:pt x="92497" y="573436"/>
                    <a:pt x="98852" y="568099"/>
                    <a:pt x="107189" y="564524"/>
                  </a:cubicBezTo>
                  <a:cubicBezTo>
                    <a:pt x="119893" y="559073"/>
                    <a:pt x="136231" y="558158"/>
                    <a:pt x="154523" y="561479"/>
                  </a:cubicBezTo>
                  <a:lnTo>
                    <a:pt x="163807" y="564994"/>
                  </a:lnTo>
                  <a:lnTo>
                    <a:pt x="152781" y="536145"/>
                  </a:lnTo>
                  <a:cubicBezTo>
                    <a:pt x="150458" y="520426"/>
                    <a:pt x="150979" y="502912"/>
                    <a:pt x="154640" y="485622"/>
                  </a:cubicBezTo>
                  <a:lnTo>
                    <a:pt x="174710" y="440686"/>
                  </a:lnTo>
                  <a:lnTo>
                    <a:pt x="173238" y="433026"/>
                  </a:lnTo>
                  <a:cubicBezTo>
                    <a:pt x="173031" y="409007"/>
                    <a:pt x="184215" y="391439"/>
                    <a:pt x="204004" y="381697"/>
                  </a:cubicBezTo>
                  <a:lnTo>
                    <a:pt x="218954" y="378116"/>
                  </a:lnTo>
                  <a:lnTo>
                    <a:pt x="223526" y="354059"/>
                  </a:lnTo>
                  <a:cubicBezTo>
                    <a:pt x="229668" y="335623"/>
                    <a:pt x="238074" y="318824"/>
                    <a:pt x="248294" y="305006"/>
                  </a:cubicBezTo>
                  <a:lnTo>
                    <a:pt x="265204" y="288402"/>
                  </a:lnTo>
                  <a:lnTo>
                    <a:pt x="258719" y="261930"/>
                  </a:lnTo>
                  <a:cubicBezTo>
                    <a:pt x="258014" y="230574"/>
                    <a:pt x="280457" y="210480"/>
                    <a:pt x="324170" y="213833"/>
                  </a:cubicBezTo>
                  <a:lnTo>
                    <a:pt x="323485" y="212850"/>
                  </a:lnTo>
                  <a:lnTo>
                    <a:pt x="293362" y="169640"/>
                  </a:lnTo>
                  <a:cubicBezTo>
                    <a:pt x="286850" y="155351"/>
                    <a:pt x="284290" y="141928"/>
                    <a:pt x="286263" y="130639"/>
                  </a:cubicBezTo>
                  <a:cubicBezTo>
                    <a:pt x="288429" y="118210"/>
                    <a:pt x="295911" y="109276"/>
                    <a:pt x="307476" y="104363"/>
                  </a:cubicBezTo>
                  <a:lnTo>
                    <a:pt x="351865" y="102274"/>
                  </a:lnTo>
                  <a:lnTo>
                    <a:pt x="353190" y="102211"/>
                  </a:lnTo>
                  <a:cubicBezTo>
                    <a:pt x="329606" y="68381"/>
                    <a:pt x="324363" y="37577"/>
                    <a:pt x="337193" y="18800"/>
                  </a:cubicBezTo>
                  <a:cubicBezTo>
                    <a:pt x="341471" y="12540"/>
                    <a:pt x="347756" y="7617"/>
                    <a:pt x="356040" y="4366"/>
                  </a:cubicBezTo>
                  <a:cubicBezTo>
                    <a:pt x="381283" y="-5555"/>
                    <a:pt x="421228" y="1665"/>
                    <a:pt x="462455" y="23612"/>
                  </a:cubicBezTo>
                  <a:lnTo>
                    <a:pt x="462771" y="23542"/>
                  </a:lnTo>
                  <a:lnTo>
                    <a:pt x="508240" y="13444"/>
                  </a:lnTo>
                  <a:cubicBezTo>
                    <a:pt x="526959" y="14566"/>
                    <a:pt x="548562" y="20166"/>
                    <a:pt x="571332" y="30146"/>
                  </a:cubicBezTo>
                  <a:cubicBezTo>
                    <a:pt x="604391" y="44626"/>
                    <a:pt x="637163" y="67154"/>
                    <a:pt x="663458" y="93491"/>
                  </a:cubicBezTo>
                  <a:cubicBezTo>
                    <a:pt x="711836" y="102895"/>
                    <a:pt x="767064" y="131317"/>
                    <a:pt x="813400" y="170642"/>
                  </a:cubicBezTo>
                  <a:cubicBezTo>
                    <a:pt x="828798" y="183711"/>
                    <a:pt x="842559" y="197419"/>
                    <a:pt x="854421" y="211306"/>
                  </a:cubicBezTo>
                  <a:lnTo>
                    <a:pt x="862943" y="223313"/>
                  </a:lnTo>
                  <a:lnTo>
                    <a:pt x="871558" y="223588"/>
                  </a:lnTo>
                  <a:cubicBezTo>
                    <a:pt x="895353" y="230732"/>
                    <a:pt x="914463" y="256244"/>
                    <a:pt x="922553" y="294191"/>
                  </a:cubicBezTo>
                  <a:cubicBezTo>
                    <a:pt x="948399" y="275479"/>
                    <a:pt x="974605" y="274900"/>
                    <a:pt x="995972" y="289019"/>
                  </a:cubicBezTo>
                  <a:lnTo>
                    <a:pt x="1016916" y="312983"/>
                  </a:lnTo>
                  <a:lnTo>
                    <a:pt x="1031561" y="310215"/>
                  </a:lnTo>
                  <a:cubicBezTo>
                    <a:pt x="1050137" y="310984"/>
                    <a:pt x="1071237" y="315425"/>
                    <a:pt x="1093160" y="323469"/>
                  </a:cubicBezTo>
                  <a:lnTo>
                    <a:pt x="1093465" y="323356"/>
                  </a:lnTo>
                  <a:lnTo>
                    <a:pt x="1137120" y="307120"/>
                  </a:lnTo>
                  <a:cubicBezTo>
                    <a:pt x="1155816" y="305666"/>
                    <a:pt x="1177982" y="308251"/>
                    <a:pt x="1201906" y="315015"/>
                  </a:cubicBezTo>
                  <a:cubicBezTo>
                    <a:pt x="1236638" y="324827"/>
                    <a:pt x="1272188" y="342649"/>
                    <a:pt x="1301846" y="365133"/>
                  </a:cubicBezTo>
                  <a:cubicBezTo>
                    <a:pt x="1351056" y="367816"/>
                    <a:pt x="1409659" y="388398"/>
                    <a:pt x="1460949" y="421000"/>
                  </a:cubicBezTo>
                  <a:cubicBezTo>
                    <a:pt x="1477993" y="431834"/>
                    <a:pt x="1493503" y="443526"/>
                    <a:pt x="1507157" y="455656"/>
                  </a:cubicBezTo>
                  <a:lnTo>
                    <a:pt x="1517245" y="466382"/>
                  </a:lnTo>
                  <a:lnTo>
                    <a:pt x="1525817" y="465473"/>
                  </a:lnTo>
                  <a:cubicBezTo>
                    <a:pt x="1550366" y="469287"/>
                    <a:pt x="1572793" y="491939"/>
                    <a:pt x="1586009" y="528418"/>
                  </a:cubicBezTo>
                  <a:cubicBezTo>
                    <a:pt x="1609045" y="506340"/>
                    <a:pt x="1634925" y="502174"/>
                    <a:pt x="1658025" y="513230"/>
                  </a:cubicBezTo>
                  <a:cubicBezTo>
                    <a:pt x="1681125" y="524286"/>
                    <a:pt x="1701444" y="550564"/>
                    <a:pt x="1713360" y="589375"/>
                  </a:cubicBezTo>
                  <a:cubicBezTo>
                    <a:pt x="1739037" y="585146"/>
                    <a:pt x="1762259" y="612649"/>
                    <a:pt x="1768276" y="654425"/>
                  </a:cubicBezTo>
                  <a:cubicBezTo>
                    <a:pt x="1772635" y="684652"/>
                    <a:pt x="1767119" y="716945"/>
                    <a:pt x="1753756" y="739392"/>
                  </a:cubicBezTo>
                  <a:cubicBezTo>
                    <a:pt x="1771297" y="757897"/>
                    <a:pt x="1780377" y="792622"/>
                    <a:pt x="1776871" y="827784"/>
                  </a:cubicBezTo>
                  <a:lnTo>
                    <a:pt x="1761828" y="874586"/>
                  </a:lnTo>
                  <a:lnTo>
                    <a:pt x="1764125" y="882049"/>
                  </a:lnTo>
                  <a:cubicBezTo>
                    <a:pt x="1766953" y="905914"/>
                    <a:pt x="1757754" y="924563"/>
                    <a:pt x="1739147" y="936335"/>
                  </a:cubicBezTo>
                  <a:lnTo>
                    <a:pt x="1724678" y="941471"/>
                  </a:lnTo>
                  <a:lnTo>
                    <a:pt x="1722760" y="965877"/>
                  </a:lnTo>
                  <a:cubicBezTo>
                    <a:pt x="1718665" y="984857"/>
                    <a:pt x="1712144" y="1002450"/>
                    <a:pt x="1703492" y="1017268"/>
                  </a:cubicBezTo>
                  <a:lnTo>
                    <a:pt x="1702955" y="1017924"/>
                  </a:lnTo>
                  <a:lnTo>
                    <a:pt x="1710824" y="1036203"/>
                  </a:lnTo>
                  <a:cubicBezTo>
                    <a:pt x="1716691" y="1066992"/>
                    <a:pt x="1697870" y="1090588"/>
                    <a:pt x="1654204" y="1094659"/>
                  </a:cubicBezTo>
                  <a:lnTo>
                    <a:pt x="1655042" y="1095513"/>
                  </a:lnTo>
                  <a:lnTo>
                    <a:pt x="1691878" y="1133022"/>
                  </a:lnTo>
                  <a:cubicBezTo>
                    <a:pt x="1700656" y="1146007"/>
                    <a:pt x="1705394" y="1158806"/>
                    <a:pt x="1705311" y="1170269"/>
                  </a:cubicBezTo>
                  <a:cubicBezTo>
                    <a:pt x="1705224" y="1182886"/>
                    <a:pt x="1699319" y="1192954"/>
                    <a:pt x="1688724" y="1199748"/>
                  </a:cubicBezTo>
                  <a:lnTo>
                    <a:pt x="1645290" y="1209298"/>
                  </a:lnTo>
                  <a:lnTo>
                    <a:pt x="1643993" y="1209584"/>
                  </a:lnTo>
                  <a:cubicBezTo>
                    <a:pt x="1672832" y="1238951"/>
                    <a:pt x="1683083" y="1268431"/>
                    <a:pt x="1673526" y="1289105"/>
                  </a:cubicBezTo>
                  <a:cubicBezTo>
                    <a:pt x="1670340" y="1295998"/>
                    <a:pt x="1664953" y="1301911"/>
                    <a:pt x="1657320" y="1306514"/>
                  </a:cubicBezTo>
                  <a:cubicBezTo>
                    <a:pt x="1645690" y="1313533"/>
                    <a:pt x="1629728" y="1316948"/>
                    <a:pt x="1611139" y="1316775"/>
                  </a:cubicBezTo>
                  <a:lnTo>
                    <a:pt x="1597187" y="1314235"/>
                  </a:lnTo>
                  <a:lnTo>
                    <a:pt x="1583256" y="1356483"/>
                  </a:lnTo>
                  <a:cubicBezTo>
                    <a:pt x="1600760" y="1376263"/>
                    <a:pt x="1609772" y="1413433"/>
                    <a:pt x="1606195" y="1451099"/>
                  </a:cubicBezTo>
                  <a:lnTo>
                    <a:pt x="1591058" y="1501259"/>
                  </a:lnTo>
                  <a:lnTo>
                    <a:pt x="1593340" y="1509248"/>
                  </a:lnTo>
                  <a:cubicBezTo>
                    <a:pt x="1596120" y="1534801"/>
                    <a:pt x="1586883" y="1554795"/>
                    <a:pt x="1568252" y="1567446"/>
                  </a:cubicBezTo>
                  <a:lnTo>
                    <a:pt x="1553770" y="1572980"/>
                  </a:lnTo>
                  <a:lnTo>
                    <a:pt x="1551803" y="1599123"/>
                  </a:lnTo>
                  <a:cubicBezTo>
                    <a:pt x="1547671" y="1619460"/>
                    <a:pt x="1541113" y="1638317"/>
                    <a:pt x="1532433" y="1654207"/>
                  </a:cubicBezTo>
                  <a:cubicBezTo>
                    <a:pt x="1518718" y="1679305"/>
                    <a:pt x="1501244" y="1694360"/>
                    <a:pt x="1483185" y="1698625"/>
                  </a:cubicBezTo>
                  <a:lnTo>
                    <a:pt x="1458508" y="1697002"/>
                  </a:lnTo>
                  <a:lnTo>
                    <a:pt x="1437149" y="1707946"/>
                  </a:lnTo>
                  <a:lnTo>
                    <a:pt x="1414835" y="1707951"/>
                  </a:lnTo>
                  <a:lnTo>
                    <a:pt x="1409103" y="1718850"/>
                  </a:lnTo>
                  <a:cubicBezTo>
                    <a:pt x="1396495" y="1733705"/>
                    <a:pt x="1381573" y="1740293"/>
                    <a:pt x="1367070" y="1737946"/>
                  </a:cubicBezTo>
                  <a:lnTo>
                    <a:pt x="1354357" y="1731738"/>
                  </a:lnTo>
                  <a:lnTo>
                    <a:pt x="1342373" y="1738835"/>
                  </a:lnTo>
                  <a:lnTo>
                    <a:pt x="1340798" y="1749021"/>
                  </a:lnTo>
                  <a:cubicBezTo>
                    <a:pt x="1329281" y="1771895"/>
                    <a:pt x="1302601" y="1791683"/>
                    <a:pt x="1263558" y="1802817"/>
                  </a:cubicBezTo>
                  <a:cubicBezTo>
                    <a:pt x="1267271" y="1828574"/>
                    <a:pt x="1239308" y="1851239"/>
                    <a:pt x="1197419" y="1856417"/>
                  </a:cubicBezTo>
                  <a:cubicBezTo>
                    <a:pt x="1167111" y="1860168"/>
                    <a:pt x="1134935" y="1854005"/>
                    <a:pt x="1112761" y="1840194"/>
                  </a:cubicBezTo>
                  <a:cubicBezTo>
                    <a:pt x="1093907" y="1857360"/>
                    <a:pt x="1059007" y="1865741"/>
                    <a:pt x="1023923" y="1861531"/>
                  </a:cubicBezTo>
                  <a:lnTo>
                    <a:pt x="977432" y="1845551"/>
                  </a:lnTo>
                  <a:lnTo>
                    <a:pt x="969925" y="1847698"/>
                  </a:lnTo>
                  <a:cubicBezTo>
                    <a:pt x="946008" y="1850047"/>
                    <a:pt x="927547" y="1840475"/>
                    <a:pt x="916150" y="1821636"/>
                  </a:cubicBezTo>
                  <a:lnTo>
                    <a:pt x="911306" y="1807066"/>
                  </a:lnTo>
                  <a:lnTo>
                    <a:pt x="886943" y="1804659"/>
                  </a:lnTo>
                  <a:cubicBezTo>
                    <a:pt x="868049" y="1800184"/>
                    <a:pt x="850591" y="1793311"/>
                    <a:pt x="835950" y="1784364"/>
                  </a:cubicBezTo>
                  <a:lnTo>
                    <a:pt x="835304" y="1783813"/>
                  </a:lnTo>
                  <a:lnTo>
                    <a:pt x="816871" y="1791315"/>
                  </a:lnTo>
                  <a:cubicBezTo>
                    <a:pt x="785971" y="1796562"/>
                    <a:pt x="762756" y="1777271"/>
                    <a:pt x="759563" y="1733533"/>
                  </a:cubicBezTo>
                  <a:lnTo>
                    <a:pt x="758693" y="1734353"/>
                  </a:lnTo>
                  <a:lnTo>
                    <a:pt x="720451" y="1770429"/>
                  </a:lnTo>
                  <a:cubicBezTo>
                    <a:pt x="707294" y="1778945"/>
                    <a:pt x="694401" y="1783425"/>
                    <a:pt x="682943" y="1783112"/>
                  </a:cubicBezTo>
                  <a:cubicBezTo>
                    <a:pt x="670330" y="1782772"/>
                    <a:pt x="660382" y="1776666"/>
                    <a:pt x="653802" y="1765937"/>
                  </a:cubicBezTo>
                  <a:lnTo>
                    <a:pt x="645126" y="1722319"/>
                  </a:lnTo>
                  <a:lnTo>
                    <a:pt x="644866" y="1721017"/>
                  </a:lnTo>
                  <a:cubicBezTo>
                    <a:pt x="614926" y="1749261"/>
                    <a:pt x="585246" y="1758918"/>
                    <a:pt x="564769" y="1748948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B31B8009-7C15-399B-41B3-71BA8C2EF434}"/>
                </a:ext>
              </a:extLst>
            </p:cNvPr>
            <p:cNvSpPr/>
            <p:nvPr/>
          </p:nvSpPr>
          <p:spPr>
            <a:xfrm rot="4050661">
              <a:off x="2223731" y="6077472"/>
              <a:ext cx="479092" cy="739674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DFB862B-CB86-6B86-247E-EA985F7304FE}"/>
                </a:ext>
              </a:extLst>
            </p:cNvPr>
            <p:cNvSpPr/>
            <p:nvPr/>
          </p:nvSpPr>
          <p:spPr>
            <a:xfrm rot="4050661">
              <a:off x="1515381" y="6086848"/>
              <a:ext cx="488780" cy="72060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063B6F6-F532-88D6-1AEB-2047A87EF6B8}"/>
                </a:ext>
              </a:extLst>
            </p:cNvPr>
            <p:cNvSpPr/>
            <p:nvPr/>
          </p:nvSpPr>
          <p:spPr>
            <a:xfrm rot="19831309">
              <a:off x="2852786" y="3665258"/>
              <a:ext cx="398272" cy="84937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4272FFB2-26C3-E31E-F4E3-7ECDC408BB5B}"/>
                </a:ext>
              </a:extLst>
            </p:cNvPr>
            <p:cNvSpPr/>
            <p:nvPr/>
          </p:nvSpPr>
          <p:spPr>
            <a:xfrm rot="1631163">
              <a:off x="1071195" y="3642373"/>
              <a:ext cx="412756" cy="809958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462CA3E7-D439-31B4-F850-2D9D08B98FF0}"/>
                </a:ext>
              </a:extLst>
            </p:cNvPr>
            <p:cNvSpPr/>
            <p:nvPr/>
          </p:nvSpPr>
          <p:spPr>
            <a:xfrm rot="20029742">
              <a:off x="2248248" y="2612242"/>
              <a:ext cx="802209" cy="1761019"/>
            </a:xfrm>
            <a:prstGeom prst="trapezoid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38F82C32-CFDF-2F6B-5021-BA549D3BC581}"/>
                </a:ext>
              </a:extLst>
            </p:cNvPr>
            <p:cNvSpPr/>
            <p:nvPr/>
          </p:nvSpPr>
          <p:spPr>
            <a:xfrm rot="1905609">
              <a:off x="1240654" y="2536910"/>
              <a:ext cx="802209" cy="1737076"/>
            </a:xfrm>
            <a:prstGeom prst="trapezoid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>
              <a:extLst>
                <a:ext uri="{FF2B5EF4-FFF2-40B4-BE49-F238E27FC236}">
                  <a16:creationId xmlns:a16="http://schemas.microsoft.com/office/drawing/2014/main" id="{4C3F3D62-0451-0F76-9565-BBD42AC6D91B}"/>
                </a:ext>
              </a:extLst>
            </p:cNvPr>
            <p:cNvSpPr/>
            <p:nvPr/>
          </p:nvSpPr>
          <p:spPr>
            <a:xfrm>
              <a:off x="1555880" y="2516233"/>
              <a:ext cx="1210132" cy="1946017"/>
            </a:xfrm>
            <a:prstGeom prst="trapezoid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Isosceles Triangle 86">
              <a:extLst>
                <a:ext uri="{FF2B5EF4-FFF2-40B4-BE49-F238E27FC236}">
                  <a16:creationId xmlns:a16="http://schemas.microsoft.com/office/drawing/2014/main" id="{64551A8F-D476-F64D-0D1D-5575D71D6FAC}"/>
                </a:ext>
              </a:extLst>
            </p:cNvPr>
            <p:cNvSpPr/>
            <p:nvPr/>
          </p:nvSpPr>
          <p:spPr>
            <a:xfrm>
              <a:off x="1909090" y="2350994"/>
              <a:ext cx="515352" cy="550215"/>
            </a:xfrm>
            <a:prstGeom prst="triangle">
              <a:avLst>
                <a:gd name="adj" fmla="val 46522"/>
              </a:avLst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4BAAC8E5-45D1-4DCD-5B46-4C3C0315BEAF}"/>
                </a:ext>
              </a:extLst>
            </p:cNvPr>
            <p:cNvGrpSpPr/>
            <p:nvPr/>
          </p:nvGrpSpPr>
          <p:grpSpPr>
            <a:xfrm>
              <a:off x="1324396" y="4336304"/>
              <a:ext cx="1694665" cy="2032119"/>
              <a:chOff x="778397" y="4180297"/>
              <a:chExt cx="1465792" cy="1757671"/>
            </a:xfrm>
            <a:grpFill/>
          </p:grpSpPr>
          <p:sp>
            <p:nvSpPr>
              <p:cNvPr id="102" name="Trapezoid 101">
                <a:extLst>
                  <a:ext uri="{FF2B5EF4-FFF2-40B4-BE49-F238E27FC236}">
                    <a16:creationId xmlns:a16="http://schemas.microsoft.com/office/drawing/2014/main" id="{5488FC49-C714-2317-52E9-560C3379EEAD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B2ABE870-DE69-1F11-11AE-C004396CE0F1}"/>
                  </a:ext>
                </a:extLst>
              </p:cNvPr>
              <p:cNvCxnSpPr>
                <a:stCxn id="102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64B4CD45-6670-282B-BBA5-BFE68BD3A8D8}"/>
                </a:ext>
              </a:extLst>
            </p:cNvPr>
            <p:cNvSpPr/>
            <p:nvPr/>
          </p:nvSpPr>
          <p:spPr>
            <a:xfrm>
              <a:off x="1476466" y="4294796"/>
              <a:ext cx="1332409" cy="184338"/>
            </a:xfrm>
            <a:prstGeom prst="roundRect">
              <a:avLst/>
            </a:prstGeom>
            <a:grp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953FAFEB-EEE4-04EC-E829-80CF7093C2C8}"/>
                </a:ext>
              </a:extLst>
            </p:cNvPr>
            <p:cNvGrpSpPr/>
            <p:nvPr/>
          </p:nvGrpSpPr>
          <p:grpSpPr>
            <a:xfrm>
              <a:off x="1591079" y="2777141"/>
              <a:ext cx="1143296" cy="1792614"/>
              <a:chOff x="533399" y="3360771"/>
              <a:chExt cx="1763329" cy="2372369"/>
            </a:xfrm>
            <a:grpFill/>
          </p:grpSpPr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36275BC6-E810-3438-B16E-88FD41E6C909}"/>
                  </a:ext>
                </a:extLst>
              </p:cNvPr>
              <p:cNvSpPr/>
              <p:nvPr/>
            </p:nvSpPr>
            <p:spPr>
              <a:xfrm rot="5400000">
                <a:off x="-146573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77D86A64-1853-6DCB-BD92-D1A023421BAF}"/>
                  </a:ext>
                </a:extLst>
              </p:cNvPr>
              <p:cNvSpPr/>
              <p:nvPr/>
            </p:nvSpPr>
            <p:spPr>
              <a:xfrm rot="16200000" flipH="1">
                <a:off x="604331" y="4040743"/>
                <a:ext cx="2372369" cy="1012425"/>
              </a:xfrm>
              <a:custGeom>
                <a:avLst/>
                <a:gdLst>
                  <a:gd name="connsiteX0" fmla="*/ 0 w 2372369"/>
                  <a:gd name="connsiteY0" fmla="*/ 485955 h 1012425"/>
                  <a:gd name="connsiteX1" fmla="*/ 18007 w 2372369"/>
                  <a:gd name="connsiteY1" fmla="*/ 482615 h 1012425"/>
                  <a:gd name="connsiteX2" fmla="*/ 410155 w 2372369"/>
                  <a:gd name="connsiteY2" fmla="*/ 326383 h 1012425"/>
                  <a:gd name="connsiteX3" fmla="*/ 814297 w 2372369"/>
                  <a:gd name="connsiteY3" fmla="*/ 37422 h 1012425"/>
                  <a:gd name="connsiteX4" fmla="*/ 842238 w 2372369"/>
                  <a:gd name="connsiteY4" fmla="*/ 200 h 1012425"/>
                  <a:gd name="connsiteX5" fmla="*/ 909867 w 2372369"/>
                  <a:gd name="connsiteY5" fmla="*/ 0 h 1012425"/>
                  <a:gd name="connsiteX6" fmla="*/ 1867267 w 2372369"/>
                  <a:gd name="connsiteY6" fmla="*/ 2220 h 1012425"/>
                  <a:gd name="connsiteX7" fmla="*/ 2372369 w 2372369"/>
                  <a:gd name="connsiteY7" fmla="*/ 507323 h 1012425"/>
                  <a:gd name="connsiteX8" fmla="*/ 1867267 w 2372369"/>
                  <a:gd name="connsiteY8" fmla="*/ 1012425 h 1012425"/>
                  <a:gd name="connsiteX9" fmla="*/ 1111519 w 2372369"/>
                  <a:gd name="connsiteY9" fmla="*/ 1012425 h 1012425"/>
                  <a:gd name="connsiteX10" fmla="*/ 1093375 w 2372369"/>
                  <a:gd name="connsiteY10" fmla="*/ 1003609 h 1012425"/>
                  <a:gd name="connsiteX11" fmla="*/ 722354 w 2372369"/>
                  <a:gd name="connsiteY11" fmla="*/ 894539 h 1012425"/>
                  <a:gd name="connsiteX12" fmla="*/ 26135 w 2372369"/>
                  <a:gd name="connsiteY12" fmla="*/ 950090 h 1012425"/>
                  <a:gd name="connsiteX13" fmla="*/ 9614 w 2372369"/>
                  <a:gd name="connsiteY13" fmla="*/ 981870 h 1012425"/>
                  <a:gd name="connsiteX14" fmla="*/ 8962 w 2372369"/>
                  <a:gd name="connsiteY14" fmla="*/ 946038 h 1012425"/>
                  <a:gd name="connsiteX15" fmla="*/ 758 w 2372369"/>
                  <a:gd name="connsiteY15" fmla="*/ 524701 h 101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72369" h="1012425">
                    <a:moveTo>
                      <a:pt x="0" y="485955"/>
                    </a:moveTo>
                    <a:lnTo>
                      <a:pt x="18007" y="482615"/>
                    </a:lnTo>
                    <a:cubicBezTo>
                      <a:pt x="125910" y="456920"/>
                      <a:pt x="265155" y="402807"/>
                      <a:pt x="410155" y="326383"/>
                    </a:cubicBezTo>
                    <a:cubicBezTo>
                      <a:pt x="591406" y="230852"/>
                      <a:pt x="738815" y="123038"/>
                      <a:pt x="814297" y="37422"/>
                    </a:cubicBezTo>
                    <a:lnTo>
                      <a:pt x="842238" y="200"/>
                    </a:lnTo>
                    <a:lnTo>
                      <a:pt x="909867" y="0"/>
                    </a:lnTo>
                    <a:cubicBezTo>
                      <a:pt x="1229000" y="740"/>
                      <a:pt x="1554792" y="3700"/>
                      <a:pt x="1867267" y="2220"/>
                    </a:cubicBezTo>
                    <a:lnTo>
                      <a:pt x="2372369" y="507323"/>
                    </a:lnTo>
                    <a:lnTo>
                      <a:pt x="1867267" y="1012425"/>
                    </a:lnTo>
                    <a:lnTo>
                      <a:pt x="1111519" y="1012425"/>
                    </a:lnTo>
                    <a:lnTo>
                      <a:pt x="1093375" y="1003609"/>
                    </a:lnTo>
                    <a:cubicBezTo>
                      <a:pt x="989946" y="959200"/>
                      <a:pt x="862446" y="920725"/>
                      <a:pt x="722354" y="894539"/>
                    </a:cubicBezTo>
                    <a:cubicBezTo>
                      <a:pt x="395472" y="833437"/>
                      <a:pt x="108349" y="859484"/>
                      <a:pt x="26135" y="950090"/>
                    </a:cubicBezTo>
                    <a:lnTo>
                      <a:pt x="9614" y="981870"/>
                    </a:lnTo>
                    <a:lnTo>
                      <a:pt x="8962" y="946038"/>
                    </a:lnTo>
                    <a:cubicBezTo>
                      <a:pt x="6690" y="823649"/>
                      <a:pt x="3642" y="670971"/>
                      <a:pt x="758" y="524701"/>
                    </a:cubicBezTo>
                    <a:close/>
                  </a:path>
                </a:pathLst>
              </a:cu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9AC3E81A-F79E-76AC-FF06-D3B231900EED}"/>
                  </a:ext>
                </a:extLst>
              </p:cNvPr>
              <p:cNvGrpSpPr/>
              <p:nvPr/>
            </p:nvGrpSpPr>
            <p:grpSpPr>
              <a:xfrm>
                <a:off x="1417291" y="4409173"/>
                <a:ext cx="80202" cy="541658"/>
                <a:chOff x="2868412" y="3048346"/>
                <a:chExt cx="457200" cy="3059776"/>
              </a:xfrm>
              <a:grpFill/>
            </p:grpSpPr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8DC0A9CA-C5C0-2897-85C3-8FAAECCDA627}"/>
                    </a:ext>
                  </a:extLst>
                </p:cNvPr>
                <p:cNvSpPr/>
                <p:nvPr/>
              </p:nvSpPr>
              <p:spPr>
                <a:xfrm>
                  <a:off x="2868412" y="3048346"/>
                  <a:ext cx="457200" cy="457200"/>
                </a:xfrm>
                <a:prstGeom prst="ellipse">
                  <a:avLst/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7C86CA01-70C9-8F6A-1E56-A17D2F35B9DB}"/>
                    </a:ext>
                  </a:extLst>
                </p:cNvPr>
                <p:cNvSpPr/>
                <p:nvPr/>
              </p:nvSpPr>
              <p:spPr>
                <a:xfrm>
                  <a:off x="2868412" y="4353950"/>
                  <a:ext cx="457200" cy="457200"/>
                </a:xfrm>
                <a:prstGeom prst="ellipse">
                  <a:avLst/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8FF56670-CB13-FF6E-EB0B-1925AEA77785}"/>
                    </a:ext>
                  </a:extLst>
                </p:cNvPr>
                <p:cNvSpPr/>
                <p:nvPr/>
              </p:nvSpPr>
              <p:spPr>
                <a:xfrm>
                  <a:off x="2868412" y="5650921"/>
                  <a:ext cx="457200" cy="457201"/>
                </a:xfrm>
                <a:prstGeom prst="ellipse">
                  <a:avLst/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id="{14E4A0B1-5B28-94DA-A526-7D5F60FDC6C3}"/>
                  </a:ext>
                </a:extLst>
              </p:cNvPr>
              <p:cNvSpPr/>
              <p:nvPr/>
            </p:nvSpPr>
            <p:spPr>
              <a:xfrm>
                <a:off x="533399" y="4910363"/>
                <a:ext cx="304801" cy="118837"/>
              </a:xfrm>
              <a:prstGeom prst="roundRect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: Rounded Corners 110">
                <a:extLst>
                  <a:ext uri="{FF2B5EF4-FFF2-40B4-BE49-F238E27FC236}">
                    <a16:creationId xmlns:a16="http://schemas.microsoft.com/office/drawing/2014/main" id="{637A5EDE-7E37-2FA9-B779-5A21856CAF91}"/>
                  </a:ext>
                </a:extLst>
              </p:cNvPr>
              <p:cNvSpPr/>
              <p:nvPr/>
            </p:nvSpPr>
            <p:spPr>
              <a:xfrm>
                <a:off x="1983048" y="4910363"/>
                <a:ext cx="304801" cy="118837"/>
              </a:xfrm>
              <a:prstGeom prst="roundRect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6" name="Oval 66">
              <a:extLst>
                <a:ext uri="{FF2B5EF4-FFF2-40B4-BE49-F238E27FC236}">
                  <a16:creationId xmlns:a16="http://schemas.microsoft.com/office/drawing/2014/main" id="{3A1E3B56-A4AD-CF31-8E8E-527EE86757F7}"/>
                </a:ext>
              </a:extLst>
            </p:cNvPr>
            <p:cNvSpPr/>
            <p:nvPr/>
          </p:nvSpPr>
          <p:spPr>
            <a:xfrm>
              <a:off x="1430479" y="1104794"/>
              <a:ext cx="1431623" cy="1684084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92EC29C3-52C4-9698-883B-84C7C5A7762B}"/>
                </a:ext>
              </a:extLst>
            </p:cNvPr>
            <p:cNvGrpSpPr/>
            <p:nvPr/>
          </p:nvGrpSpPr>
          <p:grpSpPr>
            <a:xfrm>
              <a:off x="1723892" y="2749883"/>
              <a:ext cx="873462" cy="165948"/>
              <a:chOff x="4072924" y="2778013"/>
              <a:chExt cx="2274484" cy="432126"/>
            </a:xfrm>
            <a:grpFill/>
          </p:grpSpPr>
          <p:sp>
            <p:nvSpPr>
              <p:cNvPr id="121" name="Flowchart: Manual Input 120">
                <a:extLst>
                  <a:ext uri="{FF2B5EF4-FFF2-40B4-BE49-F238E27FC236}">
                    <a16:creationId xmlns:a16="http://schemas.microsoft.com/office/drawing/2014/main" id="{85691569-43EF-8349-2CA2-9FA51E70C0D2}"/>
                  </a:ext>
                </a:extLst>
              </p:cNvPr>
              <p:cNvSpPr/>
              <p:nvPr/>
            </p:nvSpPr>
            <p:spPr>
              <a:xfrm rot="2450276">
                <a:off x="4072924" y="2778013"/>
                <a:ext cx="1133980" cy="432126"/>
              </a:xfrm>
              <a:prstGeom prst="flowChartManualInput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Flowchart: Manual Input 121">
                <a:extLst>
                  <a:ext uri="{FF2B5EF4-FFF2-40B4-BE49-F238E27FC236}">
                    <a16:creationId xmlns:a16="http://schemas.microsoft.com/office/drawing/2014/main" id="{294C6DF3-3D94-921C-62D9-870EE7A87B90}"/>
                  </a:ext>
                </a:extLst>
              </p:cNvPr>
              <p:cNvSpPr/>
              <p:nvPr/>
            </p:nvSpPr>
            <p:spPr>
              <a:xfrm rot="19149724" flipH="1">
                <a:off x="5213428" y="2778013"/>
                <a:ext cx="1133980" cy="432126"/>
              </a:xfrm>
              <a:prstGeom prst="flowChartManualInput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3" name="TextBox 182">
            <a:extLst>
              <a:ext uri="{FF2B5EF4-FFF2-40B4-BE49-F238E27FC236}">
                <a16:creationId xmlns:a16="http://schemas.microsoft.com/office/drawing/2014/main" id="{B9225609-6128-87B8-4504-A1CEC0284F86}"/>
              </a:ext>
            </a:extLst>
          </p:cNvPr>
          <p:cNvSpPr txBox="1"/>
          <p:nvPr/>
        </p:nvSpPr>
        <p:spPr>
          <a:xfrm>
            <a:off x="6494338" y="5840686"/>
            <a:ext cx="170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Elias/Elijah</a:t>
            </a:r>
          </a:p>
          <a:p>
            <a:r>
              <a:rPr lang="en-US" sz="1000" dirty="0"/>
              <a:t>Matthew 17:1-4</a:t>
            </a:r>
          </a:p>
          <a:p>
            <a:r>
              <a:rPr lang="en-US" sz="1000" dirty="0"/>
              <a:t>Title: Forerunner</a:t>
            </a:r>
          </a:p>
          <a:p>
            <a:r>
              <a:rPr lang="en-US" sz="1000" dirty="0"/>
              <a:t>1 Kings 17-2 Kings 2</a:t>
            </a:r>
          </a:p>
        </p:txBody>
      </p: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70450CB6-106C-8D98-3351-7334F127C561}"/>
              </a:ext>
            </a:extLst>
          </p:cNvPr>
          <p:cNvGrpSpPr/>
          <p:nvPr/>
        </p:nvGrpSpPr>
        <p:grpSpPr>
          <a:xfrm>
            <a:off x="4455595" y="1011130"/>
            <a:ext cx="2266939" cy="5588013"/>
            <a:chOff x="3379176" y="481253"/>
            <a:chExt cx="2001888" cy="4934660"/>
          </a:xfrm>
          <a:solidFill>
            <a:schemeClr val="bg1"/>
          </a:solidFill>
        </p:grpSpPr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FE36676D-0F8D-FAA8-72B8-2FB457652ABF}"/>
                </a:ext>
              </a:extLst>
            </p:cNvPr>
            <p:cNvGrpSpPr/>
            <p:nvPr/>
          </p:nvGrpSpPr>
          <p:grpSpPr>
            <a:xfrm>
              <a:off x="3379176" y="481253"/>
              <a:ext cx="2001888" cy="4934660"/>
              <a:chOff x="3104183" y="529034"/>
              <a:chExt cx="1415407" cy="3344532"/>
            </a:xfrm>
            <a:grpFill/>
          </p:grpSpPr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12108224-0881-73B0-FE1B-2E154A0144BE}"/>
                  </a:ext>
                </a:extLst>
              </p:cNvPr>
              <p:cNvSpPr/>
              <p:nvPr/>
            </p:nvSpPr>
            <p:spPr>
              <a:xfrm rot="208670" flipH="1">
                <a:off x="3290479" y="666542"/>
                <a:ext cx="1082574" cy="122519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>
                <a:extLst>
                  <a:ext uri="{FF2B5EF4-FFF2-40B4-BE49-F238E27FC236}">
                    <a16:creationId xmlns:a16="http://schemas.microsoft.com/office/drawing/2014/main" id="{4188FE9D-B280-50CC-A9E5-0F548CA970D5}"/>
                  </a:ext>
                </a:extLst>
              </p:cNvPr>
              <p:cNvSpPr/>
              <p:nvPr/>
            </p:nvSpPr>
            <p:spPr>
              <a:xfrm rot="1928098" flipH="1">
                <a:off x="3104183" y="2157592"/>
                <a:ext cx="326552" cy="58336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3599B0DF-F327-8294-00A8-71384FFA2232}"/>
                  </a:ext>
                </a:extLst>
              </p:cNvPr>
              <p:cNvSpPr/>
              <p:nvPr/>
            </p:nvSpPr>
            <p:spPr>
              <a:xfrm rot="20127589" flipH="1">
                <a:off x="4179015" y="2153524"/>
                <a:ext cx="340575" cy="51452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9A038619-8549-3112-D942-EA8EDAEDE9E1}"/>
                  </a:ext>
                </a:extLst>
              </p:cNvPr>
              <p:cNvSpPr/>
              <p:nvPr/>
            </p:nvSpPr>
            <p:spPr>
              <a:xfrm rot="2247591" flipH="1">
                <a:off x="3488745" y="3290199"/>
                <a:ext cx="250930" cy="58336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E8339FB4-9580-0B92-4800-9B4205BCC304}"/>
                  </a:ext>
                </a:extLst>
              </p:cNvPr>
              <p:cNvSpPr/>
              <p:nvPr/>
            </p:nvSpPr>
            <p:spPr>
              <a:xfrm rot="18952234" flipH="1">
                <a:off x="3778423" y="3278660"/>
                <a:ext cx="249729" cy="58336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Trapezoid 212">
                <a:extLst>
                  <a:ext uri="{FF2B5EF4-FFF2-40B4-BE49-F238E27FC236}">
                    <a16:creationId xmlns:a16="http://schemas.microsoft.com/office/drawing/2014/main" id="{309633BA-FF0E-7378-D953-1694C0B1D0CA}"/>
                  </a:ext>
                </a:extLst>
              </p:cNvPr>
              <p:cNvSpPr/>
              <p:nvPr/>
            </p:nvSpPr>
            <p:spPr>
              <a:xfrm rot="1430708" flipH="1">
                <a:off x="3232839" y="1543682"/>
                <a:ext cx="535898" cy="1040568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Trapezoid 213">
                <a:extLst>
                  <a:ext uri="{FF2B5EF4-FFF2-40B4-BE49-F238E27FC236}">
                    <a16:creationId xmlns:a16="http://schemas.microsoft.com/office/drawing/2014/main" id="{3DCDFE73-4D5E-46E2-9021-24A21268C0B4}"/>
                  </a:ext>
                </a:extLst>
              </p:cNvPr>
              <p:cNvSpPr/>
              <p:nvPr/>
            </p:nvSpPr>
            <p:spPr>
              <a:xfrm rot="19809709" flipH="1">
                <a:off x="3817759" y="1509588"/>
                <a:ext cx="535898" cy="1040568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Trapezoid 214">
                <a:extLst>
                  <a:ext uri="{FF2B5EF4-FFF2-40B4-BE49-F238E27FC236}">
                    <a16:creationId xmlns:a16="http://schemas.microsoft.com/office/drawing/2014/main" id="{C5AAFAA8-DE6D-053F-0C04-32CD79279C18}"/>
                  </a:ext>
                </a:extLst>
              </p:cNvPr>
              <p:cNvSpPr/>
              <p:nvPr/>
            </p:nvSpPr>
            <p:spPr>
              <a:xfrm flipH="1">
                <a:off x="3396529" y="1677588"/>
                <a:ext cx="799476" cy="1901253"/>
              </a:xfrm>
              <a:prstGeom prst="trapezoi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>
                <a:extLst>
                  <a:ext uri="{FF2B5EF4-FFF2-40B4-BE49-F238E27FC236}">
                    <a16:creationId xmlns:a16="http://schemas.microsoft.com/office/drawing/2014/main" id="{2067BD78-F14E-88B5-B91E-259D67502649}"/>
                  </a:ext>
                </a:extLst>
              </p:cNvPr>
              <p:cNvSpPr/>
              <p:nvPr/>
            </p:nvSpPr>
            <p:spPr>
              <a:xfrm flipH="1">
                <a:off x="3434005" y="683242"/>
                <a:ext cx="762000" cy="109024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ound Diagonal Corner Rectangle 68">
                <a:extLst>
                  <a:ext uri="{FF2B5EF4-FFF2-40B4-BE49-F238E27FC236}">
                    <a16:creationId xmlns:a16="http://schemas.microsoft.com/office/drawing/2014/main" id="{DAFC47B1-855A-72D9-C115-1710E8DBD0EC}"/>
                  </a:ext>
                </a:extLst>
              </p:cNvPr>
              <p:cNvSpPr/>
              <p:nvPr/>
            </p:nvSpPr>
            <p:spPr>
              <a:xfrm rot="20363465" flipH="1">
                <a:off x="3797487" y="529034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ound Diagonal Corner Rectangle 69">
                <a:extLst>
                  <a:ext uri="{FF2B5EF4-FFF2-40B4-BE49-F238E27FC236}">
                    <a16:creationId xmlns:a16="http://schemas.microsoft.com/office/drawing/2014/main" id="{DAE36865-E687-B342-2B50-C96523E41E5C}"/>
                  </a:ext>
                </a:extLst>
              </p:cNvPr>
              <p:cNvSpPr/>
              <p:nvPr/>
            </p:nvSpPr>
            <p:spPr>
              <a:xfrm rot="16523337" flipH="1">
                <a:off x="3401695" y="596361"/>
                <a:ext cx="436755" cy="503473"/>
              </a:xfrm>
              <a:prstGeom prst="round2DiagRect">
                <a:avLst>
                  <a:gd name="adj1" fmla="val 50000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>
                <a:extLst>
                  <a:ext uri="{FF2B5EF4-FFF2-40B4-BE49-F238E27FC236}">
                    <a16:creationId xmlns:a16="http://schemas.microsoft.com/office/drawing/2014/main" id="{D6B98E5F-9382-6BCE-D608-422EAF781B33}"/>
                  </a:ext>
                </a:extLst>
              </p:cNvPr>
              <p:cNvSpPr/>
              <p:nvPr/>
            </p:nvSpPr>
            <p:spPr>
              <a:xfrm flipH="1">
                <a:off x="3662604" y="607042"/>
                <a:ext cx="381000" cy="31829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Trapezoid 219">
                <a:extLst>
                  <a:ext uri="{FF2B5EF4-FFF2-40B4-BE49-F238E27FC236}">
                    <a16:creationId xmlns:a16="http://schemas.microsoft.com/office/drawing/2014/main" id="{ABA02E8D-E6ED-FC61-0DB0-08762C563E82}"/>
                  </a:ext>
                </a:extLst>
              </p:cNvPr>
              <p:cNvSpPr/>
              <p:nvPr/>
            </p:nvSpPr>
            <p:spPr>
              <a:xfrm rot="21333240" flipH="1">
                <a:off x="3739056" y="1571378"/>
                <a:ext cx="535898" cy="1941196"/>
              </a:xfrm>
              <a:prstGeom prst="trapezoid">
                <a:avLst>
                  <a:gd name="adj" fmla="val 3448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Trapezoid 220">
                <a:extLst>
                  <a:ext uri="{FF2B5EF4-FFF2-40B4-BE49-F238E27FC236}">
                    <a16:creationId xmlns:a16="http://schemas.microsoft.com/office/drawing/2014/main" id="{6A33935F-F7FD-704C-F2CA-0C4908974031}"/>
                  </a:ext>
                </a:extLst>
              </p:cNvPr>
              <p:cNvSpPr/>
              <p:nvPr/>
            </p:nvSpPr>
            <p:spPr>
              <a:xfrm rot="301939" flipH="1">
                <a:off x="3286312" y="1642895"/>
                <a:ext cx="535898" cy="1869571"/>
              </a:xfrm>
              <a:prstGeom prst="trapezoid">
                <a:avLst>
                  <a:gd name="adj" fmla="val 3448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>
                <a:extLst>
                  <a:ext uri="{FF2B5EF4-FFF2-40B4-BE49-F238E27FC236}">
                    <a16:creationId xmlns:a16="http://schemas.microsoft.com/office/drawing/2014/main" id="{493FEF27-B56A-6445-E451-DDAAE5A0ABC4}"/>
                  </a:ext>
                </a:extLst>
              </p:cNvPr>
              <p:cNvSpPr/>
              <p:nvPr/>
            </p:nvSpPr>
            <p:spPr>
              <a:xfrm flipH="1">
                <a:off x="3540879" y="1370964"/>
                <a:ext cx="504876" cy="58336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>
                <a:extLst>
                  <a:ext uri="{FF2B5EF4-FFF2-40B4-BE49-F238E27FC236}">
                    <a16:creationId xmlns:a16="http://schemas.microsoft.com/office/drawing/2014/main" id="{EA35A30E-F01A-97BE-6AAA-D05BC644C314}"/>
                  </a:ext>
                </a:extLst>
              </p:cNvPr>
              <p:cNvSpPr/>
              <p:nvPr/>
            </p:nvSpPr>
            <p:spPr>
              <a:xfrm flipH="1">
                <a:off x="3691109" y="1471422"/>
                <a:ext cx="180263" cy="973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7DEF5C9B-2B3D-55E2-8142-4A4C02EFD6A5}"/>
                </a:ext>
              </a:extLst>
            </p:cNvPr>
            <p:cNvGrpSpPr/>
            <p:nvPr/>
          </p:nvGrpSpPr>
          <p:grpSpPr>
            <a:xfrm rot="5064542">
              <a:off x="3663476" y="3438057"/>
              <a:ext cx="2025923" cy="403837"/>
              <a:chOff x="5852664" y="2219295"/>
              <a:chExt cx="4456611" cy="986155"/>
            </a:xfrm>
            <a:grpFill/>
          </p:grpSpPr>
          <p:grpSp>
            <p:nvGrpSpPr>
              <p:cNvPr id="198" name="Group 197">
                <a:extLst>
                  <a:ext uri="{FF2B5EF4-FFF2-40B4-BE49-F238E27FC236}">
                    <a16:creationId xmlns:a16="http://schemas.microsoft.com/office/drawing/2014/main" id="{BED4F032-9681-FFCA-5C44-C0357EC69932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  <a:grpFill/>
            </p:grpSpPr>
            <p:sp>
              <p:nvSpPr>
                <p:cNvPr id="205" name="Notched Right Arrow 38">
                  <a:extLst>
                    <a:ext uri="{FF2B5EF4-FFF2-40B4-BE49-F238E27FC236}">
                      <a16:creationId xmlns:a16="http://schemas.microsoft.com/office/drawing/2014/main" id="{365A7D52-EF12-8378-B2D0-15E4CE50C880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Notched Right Arrow 76">
                  <a:extLst>
                    <a:ext uri="{FF2B5EF4-FFF2-40B4-BE49-F238E27FC236}">
                      <a16:creationId xmlns:a16="http://schemas.microsoft.com/office/drawing/2014/main" id="{F280FCA7-93C2-06D7-26F3-FBA5200502BD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Diamond 206">
                  <a:extLst>
                    <a:ext uri="{FF2B5EF4-FFF2-40B4-BE49-F238E27FC236}">
                      <a16:creationId xmlns:a16="http://schemas.microsoft.com/office/drawing/2014/main" id="{7A52CFAB-4FA7-C16B-FF03-12D1821ED184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9" name="Notched Right Arrow 78">
                <a:extLst>
                  <a:ext uri="{FF2B5EF4-FFF2-40B4-BE49-F238E27FC236}">
                    <a16:creationId xmlns:a16="http://schemas.microsoft.com/office/drawing/2014/main" id="{10098128-A757-0B7E-C7AC-9E7F8247C1E1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Notched Right Arrow 79">
                <a:extLst>
                  <a:ext uri="{FF2B5EF4-FFF2-40B4-BE49-F238E27FC236}">
                    <a16:creationId xmlns:a16="http://schemas.microsoft.com/office/drawing/2014/main" id="{E4E7DE99-F868-187A-4847-38EC89514BB6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id="{D6AAAB20-F8C0-5BED-0F40-8EBCF630D403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  <a:grpFill/>
            </p:grpSpPr>
            <p:sp>
              <p:nvSpPr>
                <p:cNvPr id="202" name="Notched Right Arrow 82">
                  <a:extLst>
                    <a:ext uri="{FF2B5EF4-FFF2-40B4-BE49-F238E27FC236}">
                      <a16:creationId xmlns:a16="http://schemas.microsoft.com/office/drawing/2014/main" id="{57CD3330-FC33-1D02-DAE4-572D47E66D6C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Notched Right Arrow 83">
                  <a:extLst>
                    <a:ext uri="{FF2B5EF4-FFF2-40B4-BE49-F238E27FC236}">
                      <a16:creationId xmlns:a16="http://schemas.microsoft.com/office/drawing/2014/main" id="{F2DBFA38-137A-67E1-82E7-ABBCAEC19DE5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Diamond 203">
                  <a:extLst>
                    <a:ext uri="{FF2B5EF4-FFF2-40B4-BE49-F238E27FC236}">
                      <a16:creationId xmlns:a16="http://schemas.microsoft.com/office/drawing/2014/main" id="{C12F0EBD-11F6-58CE-0761-21709DBE61E1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8D3363AC-6A36-F085-BE99-83E70838EA91}"/>
                </a:ext>
              </a:extLst>
            </p:cNvPr>
            <p:cNvGrpSpPr/>
            <p:nvPr/>
          </p:nvGrpSpPr>
          <p:grpSpPr>
            <a:xfrm rot="16535458" flipH="1">
              <a:off x="3004808" y="3414764"/>
              <a:ext cx="2025923" cy="403837"/>
              <a:chOff x="5852664" y="2219295"/>
              <a:chExt cx="4456611" cy="986155"/>
            </a:xfrm>
            <a:grpFill/>
          </p:grpSpPr>
          <p:grpSp>
            <p:nvGrpSpPr>
              <p:cNvPr id="188" name="Group 187">
                <a:extLst>
                  <a:ext uri="{FF2B5EF4-FFF2-40B4-BE49-F238E27FC236}">
                    <a16:creationId xmlns:a16="http://schemas.microsoft.com/office/drawing/2014/main" id="{78E2053A-9C74-8105-A479-CCE9CD0A8467}"/>
                  </a:ext>
                </a:extLst>
              </p:cNvPr>
              <p:cNvGrpSpPr/>
              <p:nvPr/>
            </p:nvGrpSpPr>
            <p:grpSpPr>
              <a:xfrm>
                <a:off x="5852664" y="2219295"/>
                <a:ext cx="1926771" cy="964384"/>
                <a:chOff x="5852664" y="2219295"/>
                <a:chExt cx="1926771" cy="964384"/>
              </a:xfrm>
              <a:grpFill/>
            </p:grpSpPr>
            <p:sp>
              <p:nvSpPr>
                <p:cNvPr id="195" name="Notched Right Arrow 94">
                  <a:extLst>
                    <a:ext uri="{FF2B5EF4-FFF2-40B4-BE49-F238E27FC236}">
                      <a16:creationId xmlns:a16="http://schemas.microsoft.com/office/drawing/2014/main" id="{4E9946B0-9244-D4AB-F832-315E7B58F705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Notched Right Arrow 95">
                  <a:extLst>
                    <a:ext uri="{FF2B5EF4-FFF2-40B4-BE49-F238E27FC236}">
                      <a16:creationId xmlns:a16="http://schemas.microsoft.com/office/drawing/2014/main" id="{8E243451-2AD9-3F54-0909-B70A60B528C6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Diamond 196">
                  <a:extLst>
                    <a:ext uri="{FF2B5EF4-FFF2-40B4-BE49-F238E27FC236}">
                      <a16:creationId xmlns:a16="http://schemas.microsoft.com/office/drawing/2014/main" id="{C1B7B272-CC47-00B1-4FB8-BD76D43E112C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9" name="Notched Right Arrow 88">
                <a:extLst>
                  <a:ext uri="{FF2B5EF4-FFF2-40B4-BE49-F238E27FC236}">
                    <a16:creationId xmlns:a16="http://schemas.microsoft.com/office/drawing/2014/main" id="{39BC08E3-1662-71BC-66AC-A5F68F82BC53}"/>
                  </a:ext>
                </a:extLst>
              </p:cNvPr>
              <p:cNvSpPr/>
              <p:nvPr/>
            </p:nvSpPr>
            <p:spPr>
              <a:xfrm>
                <a:off x="7666811" y="2498373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Notched Right Arrow 89">
                <a:extLst>
                  <a:ext uri="{FF2B5EF4-FFF2-40B4-BE49-F238E27FC236}">
                    <a16:creationId xmlns:a16="http://schemas.microsoft.com/office/drawing/2014/main" id="{F8C3CAAF-A14D-31AB-F748-545574D5A4E8}"/>
                  </a:ext>
                </a:extLst>
              </p:cNvPr>
              <p:cNvSpPr/>
              <p:nvPr/>
            </p:nvSpPr>
            <p:spPr>
              <a:xfrm rot="10800000">
                <a:off x="8073930" y="2515399"/>
                <a:ext cx="407119" cy="394555"/>
              </a:xfrm>
              <a:prstGeom prst="notchedRightArrow">
                <a:avLst>
                  <a:gd name="adj1" fmla="val 50000"/>
                  <a:gd name="adj2" fmla="val 7993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1AF44ED5-D5CD-9084-2EF9-5D5B7CD22765}"/>
                  </a:ext>
                </a:extLst>
              </p:cNvPr>
              <p:cNvGrpSpPr/>
              <p:nvPr/>
            </p:nvGrpSpPr>
            <p:grpSpPr>
              <a:xfrm>
                <a:off x="8382504" y="2241066"/>
                <a:ext cx="1926771" cy="964384"/>
                <a:chOff x="5852664" y="2219295"/>
                <a:chExt cx="1926771" cy="964384"/>
              </a:xfrm>
              <a:grpFill/>
            </p:grpSpPr>
            <p:sp>
              <p:nvSpPr>
                <p:cNvPr id="192" name="Notched Right Arrow 91">
                  <a:extLst>
                    <a:ext uri="{FF2B5EF4-FFF2-40B4-BE49-F238E27FC236}">
                      <a16:creationId xmlns:a16="http://schemas.microsoft.com/office/drawing/2014/main" id="{3D944B45-DB2B-B355-9EB2-AB9A4D7EB200}"/>
                    </a:ext>
                  </a:extLst>
                </p:cNvPr>
                <p:cNvSpPr/>
                <p:nvPr/>
              </p:nvSpPr>
              <p:spPr>
                <a:xfrm>
                  <a:off x="5852664" y="2219295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Notched Right Arrow 92">
                  <a:extLst>
                    <a:ext uri="{FF2B5EF4-FFF2-40B4-BE49-F238E27FC236}">
                      <a16:creationId xmlns:a16="http://schemas.microsoft.com/office/drawing/2014/main" id="{C81CD6EB-4534-B6E1-BA20-DABE6AC7927E}"/>
                    </a:ext>
                  </a:extLst>
                </p:cNvPr>
                <p:cNvSpPr/>
                <p:nvPr/>
              </p:nvSpPr>
              <p:spPr>
                <a:xfrm rot="10800000">
                  <a:off x="6788835" y="2223649"/>
                  <a:ext cx="990600" cy="960030"/>
                </a:xfrm>
                <a:prstGeom prst="notchedRightArrow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Diamond 193">
                  <a:extLst>
                    <a:ext uri="{FF2B5EF4-FFF2-40B4-BE49-F238E27FC236}">
                      <a16:creationId xmlns:a16="http://schemas.microsoft.com/office/drawing/2014/main" id="{E0216D9E-5B7B-2CE1-CEC0-75135D7758D1}"/>
                    </a:ext>
                  </a:extLst>
                </p:cNvPr>
                <p:cNvSpPr/>
                <p:nvPr/>
              </p:nvSpPr>
              <p:spPr>
                <a:xfrm>
                  <a:off x="6718936" y="2219295"/>
                  <a:ext cx="215264" cy="95727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1C77A62-2342-45E8-D001-5C9064587886}"/>
              </a:ext>
            </a:extLst>
          </p:cNvPr>
          <p:cNvSpPr txBox="1"/>
          <p:nvPr/>
        </p:nvSpPr>
        <p:spPr>
          <a:xfrm>
            <a:off x="8573755" y="136812"/>
            <a:ext cx="2832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Elihu</a:t>
            </a:r>
          </a:p>
          <a:p>
            <a:r>
              <a:rPr lang="en-US" sz="1000" dirty="0"/>
              <a:t>Comforter of Job</a:t>
            </a:r>
          </a:p>
          <a:p>
            <a:r>
              <a:rPr lang="en-US" sz="1000" dirty="0"/>
              <a:t>Job 32:3</a:t>
            </a:r>
          </a:p>
          <a:p>
            <a:r>
              <a:rPr lang="en-US" sz="1000" dirty="0"/>
              <a:t>D&amp;C 84:8-9</a:t>
            </a: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9AD2E806-50B4-53F0-73FB-F32084B41019}"/>
              </a:ext>
            </a:extLst>
          </p:cNvPr>
          <p:cNvGrpSpPr/>
          <p:nvPr/>
        </p:nvGrpSpPr>
        <p:grpSpPr>
          <a:xfrm>
            <a:off x="8547830" y="944602"/>
            <a:ext cx="2865973" cy="5768323"/>
            <a:chOff x="4509523" y="348899"/>
            <a:chExt cx="3258233" cy="6557821"/>
          </a:xfrm>
          <a:solidFill>
            <a:schemeClr val="bg1"/>
          </a:solidFill>
        </p:grpSpPr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BF3A2382-B546-7440-2F18-27DC75DCE7BE}"/>
                </a:ext>
              </a:extLst>
            </p:cNvPr>
            <p:cNvSpPr/>
            <p:nvPr/>
          </p:nvSpPr>
          <p:spPr>
            <a:xfrm rot="19352409">
              <a:off x="6216548" y="5808904"/>
              <a:ext cx="592900" cy="10978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65277302-E174-051D-3ABE-BC2253EC5F80}"/>
                </a:ext>
              </a:extLst>
            </p:cNvPr>
            <p:cNvSpPr/>
            <p:nvPr/>
          </p:nvSpPr>
          <p:spPr>
            <a:xfrm rot="2647766">
              <a:off x="5534932" y="5787190"/>
              <a:ext cx="590063" cy="10978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FB9E0066-196A-D4E9-648B-C70F0B2D7A73}"/>
                </a:ext>
              </a:extLst>
            </p:cNvPr>
            <p:cNvSpPr/>
            <p:nvPr/>
          </p:nvSpPr>
          <p:spPr>
            <a:xfrm rot="5075446">
              <a:off x="5274508" y="391069"/>
              <a:ext cx="1542803" cy="1690478"/>
            </a:xfrm>
            <a:custGeom>
              <a:avLst/>
              <a:gdLst>
                <a:gd name="connsiteX0" fmla="*/ 221931 w 1577896"/>
                <a:gd name="connsiteY0" fmla="*/ 146557 h 1794501"/>
                <a:gd name="connsiteX1" fmla="*/ 415963 w 1577896"/>
                <a:gd name="connsiteY1" fmla="*/ 152922 h 1794501"/>
                <a:gd name="connsiteX2" fmla="*/ 416011 w 1577896"/>
                <a:gd name="connsiteY2" fmla="*/ 152827 h 1794501"/>
                <a:gd name="connsiteX3" fmla="*/ 437861 w 1577896"/>
                <a:gd name="connsiteY3" fmla="*/ 109155 h 1794501"/>
                <a:gd name="connsiteX4" fmla="*/ 666314 w 1577896"/>
                <a:gd name="connsiteY4" fmla="*/ 99440 h 1794501"/>
                <a:gd name="connsiteX5" fmla="*/ 667431 w 1577896"/>
                <a:gd name="connsiteY5" fmla="*/ 97096 h 1794501"/>
                <a:gd name="connsiteX6" fmla="*/ 683647 w 1577896"/>
                <a:gd name="connsiteY6" fmla="*/ 63050 h 1794501"/>
                <a:gd name="connsiteX7" fmla="*/ 763865 w 1577896"/>
                <a:gd name="connsiteY7" fmla="*/ 1782 h 1794501"/>
                <a:gd name="connsiteX8" fmla="*/ 860487 w 1577896"/>
                <a:gd name="connsiteY8" fmla="*/ 36842 h 1794501"/>
                <a:gd name="connsiteX9" fmla="*/ 883430 w 1577896"/>
                <a:gd name="connsiteY9" fmla="*/ 68733 h 1794501"/>
                <a:gd name="connsiteX10" fmla="*/ 884848 w 1577896"/>
                <a:gd name="connsiteY10" fmla="*/ 70705 h 1794501"/>
                <a:gd name="connsiteX11" fmla="*/ 1006807 w 1577896"/>
                <a:gd name="connsiteY11" fmla="*/ 977 h 1794501"/>
                <a:gd name="connsiteX12" fmla="*/ 1051630 w 1577896"/>
                <a:gd name="connsiteY12" fmla="*/ 16588 h 1794501"/>
                <a:gd name="connsiteX13" fmla="*/ 1136206 w 1577896"/>
                <a:gd name="connsiteY13" fmla="*/ 164223 h 1794501"/>
                <a:gd name="connsiteX14" fmla="*/ 1136666 w 1577896"/>
                <a:gd name="connsiteY14" fmla="*/ 164486 h 1794501"/>
                <a:gd name="connsiteX15" fmla="*/ 1172428 w 1577896"/>
                <a:gd name="connsiteY15" fmla="*/ 184937 h 1794501"/>
                <a:gd name="connsiteX16" fmla="*/ 1244747 w 1577896"/>
                <a:gd name="connsiteY16" fmla="*/ 307507 h 1794501"/>
                <a:gd name="connsiteX17" fmla="*/ 1239889 w 1577896"/>
                <a:gd name="connsiteY17" fmla="*/ 462877 h 1794501"/>
                <a:gd name="connsiteX18" fmla="*/ 1254591 w 1577896"/>
                <a:gd name="connsiteY18" fmla="*/ 496793 h 1794501"/>
                <a:gd name="connsiteX19" fmla="*/ 1269354 w 1577896"/>
                <a:gd name="connsiteY19" fmla="*/ 491149 h 1794501"/>
                <a:gd name="connsiteX20" fmla="*/ 1303282 w 1577896"/>
                <a:gd name="connsiteY20" fmla="*/ 489565 h 1794501"/>
                <a:gd name="connsiteX21" fmla="*/ 1348104 w 1577896"/>
                <a:gd name="connsiteY21" fmla="*/ 505176 h 1794501"/>
                <a:gd name="connsiteX22" fmla="*/ 1432680 w 1577896"/>
                <a:gd name="connsiteY22" fmla="*/ 652811 h 1794501"/>
                <a:gd name="connsiteX23" fmla="*/ 1433140 w 1577896"/>
                <a:gd name="connsiteY23" fmla="*/ 653074 h 1794501"/>
                <a:gd name="connsiteX24" fmla="*/ 1468902 w 1577896"/>
                <a:gd name="connsiteY24" fmla="*/ 673525 h 1794501"/>
                <a:gd name="connsiteX25" fmla="*/ 1541221 w 1577896"/>
                <a:gd name="connsiteY25" fmla="*/ 796095 h 1794501"/>
                <a:gd name="connsiteX26" fmla="*/ 1536363 w 1577896"/>
                <a:gd name="connsiteY26" fmla="*/ 951466 h 1794501"/>
                <a:gd name="connsiteX27" fmla="*/ 1571852 w 1577896"/>
                <a:gd name="connsiteY27" fmla="*/ 1189023 h 1794501"/>
                <a:gd name="connsiteX28" fmla="*/ 1405604 w 1577896"/>
                <a:gd name="connsiteY28" fmla="*/ 1396970 h 1794501"/>
                <a:gd name="connsiteX29" fmla="*/ 1346089 w 1577896"/>
                <a:gd name="connsiteY29" fmla="*/ 1575153 h 1794501"/>
                <a:gd name="connsiteX30" fmla="*/ 1143463 w 1577896"/>
                <a:gd name="connsiteY30" fmla="*/ 1596727 h 1794501"/>
                <a:gd name="connsiteX31" fmla="*/ 998662 w 1577896"/>
                <a:gd name="connsiteY31" fmla="*/ 1786816 h 1794501"/>
                <a:gd name="connsiteX32" fmla="*/ 785756 w 1577896"/>
                <a:gd name="connsiteY32" fmla="*/ 1670786 h 1794501"/>
                <a:gd name="connsiteX33" fmla="*/ 469493 w 1577896"/>
                <a:gd name="connsiteY33" fmla="*/ 1556147 h 1794501"/>
                <a:gd name="connsiteX34" fmla="*/ 330440 w 1577896"/>
                <a:gd name="connsiteY34" fmla="*/ 1428575 h 1794501"/>
                <a:gd name="connsiteX35" fmla="*/ 360152 w 1577896"/>
                <a:gd name="connsiteY35" fmla="*/ 1256375 h 1794501"/>
                <a:gd name="connsiteX36" fmla="*/ 330810 w 1577896"/>
                <a:gd name="connsiteY36" fmla="*/ 1223509 h 1794501"/>
                <a:gd name="connsiteX37" fmla="*/ 329540 w 1577896"/>
                <a:gd name="connsiteY37" fmla="*/ 1220938 h 1794501"/>
                <a:gd name="connsiteX38" fmla="*/ 313865 w 1577896"/>
                <a:gd name="connsiteY38" fmla="*/ 1217463 h 1794501"/>
                <a:gd name="connsiteX39" fmla="*/ 173019 w 1577896"/>
                <a:gd name="connsiteY39" fmla="*/ 1067558 h 1794501"/>
                <a:gd name="connsiteX40" fmla="*/ 33965 w 1577896"/>
                <a:gd name="connsiteY40" fmla="*/ 939987 h 1794501"/>
                <a:gd name="connsiteX41" fmla="*/ 63678 w 1577896"/>
                <a:gd name="connsiteY41" fmla="*/ 767786 h 1794501"/>
                <a:gd name="connsiteX42" fmla="*/ 935 w 1577896"/>
                <a:gd name="connsiteY42" fmla="*/ 591114 h 1794501"/>
                <a:gd name="connsiteX43" fmla="*/ 115520 w 1577896"/>
                <a:gd name="connsiteY43" fmla="*/ 434081 h 1794501"/>
                <a:gd name="connsiteX44" fmla="*/ 116616 w 1577896"/>
                <a:gd name="connsiteY44" fmla="*/ 429942 h 1794501"/>
                <a:gd name="connsiteX45" fmla="*/ 167657 w 1577896"/>
                <a:gd name="connsiteY45" fmla="*/ 204440 h 1794501"/>
                <a:gd name="connsiteX46" fmla="*/ 221931 w 1577896"/>
                <a:gd name="connsiteY46" fmla="*/ 146557 h 179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577896" h="1794501">
                  <a:moveTo>
                    <a:pt x="221931" y="146557"/>
                  </a:moveTo>
                  <a:cubicBezTo>
                    <a:pt x="281701" y="103077"/>
                    <a:pt x="355064" y="103406"/>
                    <a:pt x="415963" y="152922"/>
                  </a:cubicBezTo>
                  <a:lnTo>
                    <a:pt x="416011" y="152827"/>
                  </a:lnTo>
                  <a:lnTo>
                    <a:pt x="437861" y="109155"/>
                  </a:lnTo>
                  <a:cubicBezTo>
                    <a:pt x="496111" y="18534"/>
                    <a:pt x="600423" y="9283"/>
                    <a:pt x="666314" y="99440"/>
                  </a:cubicBezTo>
                  <a:lnTo>
                    <a:pt x="667431" y="97096"/>
                  </a:lnTo>
                  <a:lnTo>
                    <a:pt x="683647" y="63050"/>
                  </a:lnTo>
                  <a:cubicBezTo>
                    <a:pt x="703888" y="30093"/>
                    <a:pt x="732293" y="7992"/>
                    <a:pt x="763865" y="1782"/>
                  </a:cubicBezTo>
                  <a:cubicBezTo>
                    <a:pt x="798614" y="-5062"/>
                    <a:pt x="833329" y="8048"/>
                    <a:pt x="860487" y="36842"/>
                  </a:cubicBezTo>
                  <a:lnTo>
                    <a:pt x="883430" y="68733"/>
                  </a:lnTo>
                  <a:lnTo>
                    <a:pt x="884848" y="70705"/>
                  </a:lnTo>
                  <a:cubicBezTo>
                    <a:pt x="915553" y="20531"/>
                    <a:pt x="961322" y="-4369"/>
                    <a:pt x="1006807" y="977"/>
                  </a:cubicBezTo>
                  <a:cubicBezTo>
                    <a:pt x="1021969" y="2759"/>
                    <a:pt x="1037099" y="7901"/>
                    <a:pt x="1051630" y="16588"/>
                  </a:cubicBezTo>
                  <a:cubicBezTo>
                    <a:pt x="1095917" y="43057"/>
                    <a:pt x="1127674" y="98473"/>
                    <a:pt x="1136206" y="164223"/>
                  </a:cubicBezTo>
                  <a:lnTo>
                    <a:pt x="1136666" y="164486"/>
                  </a:lnTo>
                  <a:lnTo>
                    <a:pt x="1172428" y="184937"/>
                  </a:lnTo>
                  <a:cubicBezTo>
                    <a:pt x="1206266" y="211534"/>
                    <a:pt x="1232305" y="254931"/>
                    <a:pt x="1244747" y="307507"/>
                  </a:cubicBezTo>
                  <a:cubicBezTo>
                    <a:pt x="1256804" y="358391"/>
                    <a:pt x="1255086" y="413655"/>
                    <a:pt x="1239889" y="462877"/>
                  </a:cubicBezTo>
                  <a:lnTo>
                    <a:pt x="1254591" y="496793"/>
                  </a:lnTo>
                  <a:lnTo>
                    <a:pt x="1269354" y="491149"/>
                  </a:lnTo>
                  <a:cubicBezTo>
                    <a:pt x="1280521" y="488782"/>
                    <a:pt x="1291910" y="488228"/>
                    <a:pt x="1303282" y="489565"/>
                  </a:cubicBezTo>
                  <a:cubicBezTo>
                    <a:pt x="1318443" y="491347"/>
                    <a:pt x="1333574" y="496489"/>
                    <a:pt x="1348104" y="505176"/>
                  </a:cubicBezTo>
                  <a:cubicBezTo>
                    <a:pt x="1392391" y="531645"/>
                    <a:pt x="1424148" y="587061"/>
                    <a:pt x="1432680" y="652811"/>
                  </a:cubicBezTo>
                  <a:lnTo>
                    <a:pt x="1433140" y="653074"/>
                  </a:lnTo>
                  <a:lnTo>
                    <a:pt x="1468902" y="673525"/>
                  </a:lnTo>
                  <a:cubicBezTo>
                    <a:pt x="1502740" y="700122"/>
                    <a:pt x="1528779" y="743519"/>
                    <a:pt x="1541221" y="796095"/>
                  </a:cubicBezTo>
                  <a:cubicBezTo>
                    <a:pt x="1553278" y="846979"/>
                    <a:pt x="1551560" y="902244"/>
                    <a:pt x="1536363" y="951466"/>
                  </a:cubicBezTo>
                  <a:cubicBezTo>
                    <a:pt x="1573718" y="1018968"/>
                    <a:pt x="1586783" y="1106473"/>
                    <a:pt x="1571852" y="1189023"/>
                  </a:cubicBezTo>
                  <a:cubicBezTo>
                    <a:pt x="1552004" y="1298768"/>
                    <a:pt x="1486299" y="1380955"/>
                    <a:pt x="1405604" y="1396970"/>
                  </a:cubicBezTo>
                  <a:cubicBezTo>
                    <a:pt x="1405219" y="1465469"/>
                    <a:pt x="1383504" y="1530433"/>
                    <a:pt x="1346089" y="1575153"/>
                  </a:cubicBezTo>
                  <a:cubicBezTo>
                    <a:pt x="1289242" y="1643108"/>
                    <a:pt x="1207125" y="1651841"/>
                    <a:pt x="1143463" y="1596727"/>
                  </a:cubicBezTo>
                  <a:cubicBezTo>
                    <a:pt x="1122875" y="1691394"/>
                    <a:pt x="1067745" y="1763761"/>
                    <a:pt x="998662" y="1786816"/>
                  </a:cubicBezTo>
                  <a:cubicBezTo>
                    <a:pt x="917256" y="1813980"/>
                    <a:pt x="832295" y="1767689"/>
                    <a:pt x="785756" y="1670786"/>
                  </a:cubicBezTo>
                  <a:cubicBezTo>
                    <a:pt x="675912" y="1762764"/>
                    <a:pt x="533244" y="1711064"/>
                    <a:pt x="469493" y="1556147"/>
                  </a:cubicBezTo>
                  <a:cubicBezTo>
                    <a:pt x="406869" y="1566330"/>
                    <a:pt x="348065" y="1512395"/>
                    <a:pt x="330440" y="1428575"/>
                  </a:cubicBezTo>
                  <a:cubicBezTo>
                    <a:pt x="317672" y="1367932"/>
                    <a:pt x="328958" y="1302484"/>
                    <a:pt x="360152" y="1256375"/>
                  </a:cubicBezTo>
                  <a:cubicBezTo>
                    <a:pt x="349087" y="1247333"/>
                    <a:pt x="339248" y="1236213"/>
                    <a:pt x="330810" y="1223509"/>
                  </a:cubicBezTo>
                  <a:lnTo>
                    <a:pt x="329540" y="1220938"/>
                  </a:lnTo>
                  <a:lnTo>
                    <a:pt x="313865" y="1217463"/>
                  </a:lnTo>
                  <a:cubicBezTo>
                    <a:pt x="256499" y="1196671"/>
                    <a:pt x="204894" y="1145017"/>
                    <a:pt x="173019" y="1067558"/>
                  </a:cubicBezTo>
                  <a:cubicBezTo>
                    <a:pt x="110394" y="1077741"/>
                    <a:pt x="51591" y="1023806"/>
                    <a:pt x="33965" y="939987"/>
                  </a:cubicBezTo>
                  <a:cubicBezTo>
                    <a:pt x="21198" y="879343"/>
                    <a:pt x="32484" y="813896"/>
                    <a:pt x="63678" y="767786"/>
                  </a:cubicBezTo>
                  <a:cubicBezTo>
                    <a:pt x="19420" y="731618"/>
                    <a:pt x="-5227" y="662212"/>
                    <a:pt x="935" y="591114"/>
                  </a:cubicBezTo>
                  <a:cubicBezTo>
                    <a:pt x="8163" y="507869"/>
                    <a:pt x="55739" y="442663"/>
                    <a:pt x="115520" y="434081"/>
                  </a:cubicBezTo>
                  <a:cubicBezTo>
                    <a:pt x="115875" y="432692"/>
                    <a:pt x="116260" y="431332"/>
                    <a:pt x="116616" y="429942"/>
                  </a:cubicBezTo>
                  <a:cubicBezTo>
                    <a:pt x="108588" y="347966"/>
                    <a:pt x="127310" y="265295"/>
                    <a:pt x="167657" y="204440"/>
                  </a:cubicBezTo>
                  <a:cubicBezTo>
                    <a:pt x="183595" y="180411"/>
                    <a:pt x="202008" y="161050"/>
                    <a:pt x="221931" y="14655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9351ED1E-79FB-CA88-C939-A6A2C69F4C85}"/>
                </a:ext>
              </a:extLst>
            </p:cNvPr>
            <p:cNvSpPr/>
            <p:nvPr/>
          </p:nvSpPr>
          <p:spPr>
            <a:xfrm rot="19671902">
              <a:off x="7041545" y="3588238"/>
              <a:ext cx="578255" cy="10978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FBE9D727-1B3C-3121-C5F2-298E0EAF5B15}"/>
                </a:ext>
              </a:extLst>
            </p:cNvPr>
            <p:cNvSpPr/>
            <p:nvPr/>
          </p:nvSpPr>
          <p:spPr>
            <a:xfrm rot="2647766">
              <a:off x="4615544" y="3528551"/>
              <a:ext cx="490363" cy="109781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Trapezoid 230">
              <a:extLst>
                <a:ext uri="{FF2B5EF4-FFF2-40B4-BE49-F238E27FC236}">
                  <a16:creationId xmlns:a16="http://schemas.microsoft.com/office/drawing/2014/main" id="{CA43B383-2E72-56E6-D20F-746175FEC63A}"/>
                </a:ext>
              </a:extLst>
            </p:cNvPr>
            <p:cNvSpPr/>
            <p:nvPr/>
          </p:nvSpPr>
          <p:spPr>
            <a:xfrm rot="20169292">
              <a:off x="6170687" y="2314122"/>
              <a:ext cx="1266228" cy="211666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Trapezoid 231">
              <a:extLst>
                <a:ext uri="{FF2B5EF4-FFF2-40B4-BE49-F238E27FC236}">
                  <a16:creationId xmlns:a16="http://schemas.microsoft.com/office/drawing/2014/main" id="{50DDAEFD-1D32-765E-5386-7FE4F6C88ADC}"/>
                </a:ext>
              </a:extLst>
            </p:cNvPr>
            <p:cNvSpPr/>
            <p:nvPr/>
          </p:nvSpPr>
          <p:spPr>
            <a:xfrm rot="1790291">
              <a:off x="4820657" y="2401652"/>
              <a:ext cx="1266228" cy="195820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Trapezoid 232">
              <a:extLst>
                <a:ext uri="{FF2B5EF4-FFF2-40B4-BE49-F238E27FC236}">
                  <a16:creationId xmlns:a16="http://schemas.microsoft.com/office/drawing/2014/main" id="{52D0596F-B8E5-0A94-6B5C-9C6BFEA7A60C}"/>
                </a:ext>
              </a:extLst>
            </p:cNvPr>
            <p:cNvSpPr/>
            <p:nvPr/>
          </p:nvSpPr>
          <p:spPr>
            <a:xfrm>
              <a:off x="5193160" y="2432010"/>
              <a:ext cx="1889014" cy="386369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Isosceles Triangle 233">
              <a:extLst>
                <a:ext uri="{FF2B5EF4-FFF2-40B4-BE49-F238E27FC236}">
                  <a16:creationId xmlns:a16="http://schemas.microsoft.com/office/drawing/2014/main" id="{8F7FC7F2-B9B3-10F0-7471-568075D1394E}"/>
                </a:ext>
              </a:extLst>
            </p:cNvPr>
            <p:cNvSpPr/>
            <p:nvPr/>
          </p:nvSpPr>
          <p:spPr>
            <a:xfrm rot="10800000">
              <a:off x="5649295" y="2091285"/>
              <a:ext cx="939071" cy="1225436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ectangle: Rounded Corners 234">
              <a:extLst>
                <a:ext uri="{FF2B5EF4-FFF2-40B4-BE49-F238E27FC236}">
                  <a16:creationId xmlns:a16="http://schemas.microsoft.com/office/drawing/2014/main" id="{8DC1081D-A5A3-4088-F143-13473A2B77B9}"/>
                </a:ext>
              </a:extLst>
            </p:cNvPr>
            <p:cNvSpPr/>
            <p:nvPr/>
          </p:nvSpPr>
          <p:spPr>
            <a:xfrm>
              <a:off x="5326243" y="4095132"/>
              <a:ext cx="1668015" cy="284394"/>
            </a:xfrm>
            <a:prstGeom prst="roundRect">
              <a:avLst>
                <a:gd name="adj" fmla="val 2468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Trapezoid 36">
              <a:extLst>
                <a:ext uri="{FF2B5EF4-FFF2-40B4-BE49-F238E27FC236}">
                  <a16:creationId xmlns:a16="http://schemas.microsoft.com/office/drawing/2014/main" id="{0BA2B14F-7E29-C61D-13CB-A2B7B26ADA42}"/>
                </a:ext>
              </a:extLst>
            </p:cNvPr>
            <p:cNvSpPr/>
            <p:nvPr/>
          </p:nvSpPr>
          <p:spPr>
            <a:xfrm rot="199604">
              <a:off x="5246646" y="2359361"/>
              <a:ext cx="764883" cy="3050609"/>
            </a:xfrm>
            <a:custGeom>
              <a:avLst/>
              <a:gdLst>
                <a:gd name="connsiteX0" fmla="*/ 0 w 1351038"/>
                <a:gd name="connsiteY0" fmla="*/ 2779179 h 2779179"/>
                <a:gd name="connsiteX1" fmla="*/ 514543 w 1351038"/>
                <a:gd name="connsiteY1" fmla="*/ 0 h 2779179"/>
                <a:gd name="connsiteX2" fmla="*/ 836495 w 1351038"/>
                <a:gd name="connsiteY2" fmla="*/ 0 h 2779179"/>
                <a:gd name="connsiteX3" fmla="*/ 1351038 w 1351038"/>
                <a:gd name="connsiteY3" fmla="*/ 2779179 h 2779179"/>
                <a:gd name="connsiteX4" fmla="*/ 0 w 1351038"/>
                <a:gd name="connsiteY4" fmla="*/ 2779179 h 2779179"/>
                <a:gd name="connsiteX0" fmla="*/ 67694 w 1418732"/>
                <a:gd name="connsiteY0" fmla="*/ 2779179 h 2779820"/>
                <a:gd name="connsiteX1" fmla="*/ 582237 w 1418732"/>
                <a:gd name="connsiteY1" fmla="*/ 0 h 2779820"/>
                <a:gd name="connsiteX2" fmla="*/ 904189 w 1418732"/>
                <a:gd name="connsiteY2" fmla="*/ 0 h 2779820"/>
                <a:gd name="connsiteX3" fmla="*/ 1418732 w 1418732"/>
                <a:gd name="connsiteY3" fmla="*/ 2779179 h 2779820"/>
                <a:gd name="connsiteX4" fmla="*/ 67694 w 1418732"/>
                <a:gd name="connsiteY4" fmla="*/ 2779179 h 2779820"/>
                <a:gd name="connsiteX0" fmla="*/ 67694 w 1505708"/>
                <a:gd name="connsiteY0" fmla="*/ 2779179 h 2779820"/>
                <a:gd name="connsiteX1" fmla="*/ 582237 w 1505708"/>
                <a:gd name="connsiteY1" fmla="*/ 0 h 2779820"/>
                <a:gd name="connsiteX2" fmla="*/ 904189 w 1505708"/>
                <a:gd name="connsiteY2" fmla="*/ 0 h 2779820"/>
                <a:gd name="connsiteX3" fmla="*/ 1418732 w 1505708"/>
                <a:gd name="connsiteY3" fmla="*/ 2779179 h 2779820"/>
                <a:gd name="connsiteX4" fmla="*/ 67694 w 1505708"/>
                <a:gd name="connsiteY4" fmla="*/ 2779179 h 2779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5708" h="2779820">
                  <a:moveTo>
                    <a:pt x="67694" y="2779179"/>
                  </a:moveTo>
                  <a:cubicBezTo>
                    <a:pt x="-202226" y="2819738"/>
                    <a:pt x="410723" y="926393"/>
                    <a:pt x="582237" y="0"/>
                  </a:cubicBezTo>
                  <a:lnTo>
                    <a:pt x="904189" y="0"/>
                  </a:lnTo>
                  <a:cubicBezTo>
                    <a:pt x="1075703" y="926393"/>
                    <a:pt x="1741204" y="2809227"/>
                    <a:pt x="1418732" y="2779179"/>
                  </a:cubicBezTo>
                  <a:lnTo>
                    <a:pt x="67694" y="2779179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7" name="Group 236">
              <a:extLst>
                <a:ext uri="{FF2B5EF4-FFF2-40B4-BE49-F238E27FC236}">
                  <a16:creationId xmlns:a16="http://schemas.microsoft.com/office/drawing/2014/main" id="{01CF4A3D-9545-846B-B5B6-71D4E2124AB5}"/>
                </a:ext>
              </a:extLst>
            </p:cNvPr>
            <p:cNvGrpSpPr/>
            <p:nvPr/>
          </p:nvGrpSpPr>
          <p:grpSpPr>
            <a:xfrm>
              <a:off x="5217880" y="5915100"/>
              <a:ext cx="1809001" cy="329415"/>
              <a:chOff x="7060040" y="803352"/>
              <a:chExt cx="2672037" cy="1125544"/>
            </a:xfrm>
            <a:grpFill/>
          </p:grpSpPr>
          <p:sp>
            <p:nvSpPr>
              <p:cNvPr id="253" name="Trapezoid 36">
                <a:extLst>
                  <a:ext uri="{FF2B5EF4-FFF2-40B4-BE49-F238E27FC236}">
                    <a16:creationId xmlns:a16="http://schemas.microsoft.com/office/drawing/2014/main" id="{A1D30B87-60E7-0239-1D93-063D142AAF7E}"/>
                  </a:ext>
                </a:extLst>
              </p:cNvPr>
              <p:cNvSpPr/>
              <p:nvPr/>
            </p:nvSpPr>
            <p:spPr>
              <a:xfrm>
                <a:off x="7060040" y="823833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Trapezoid 36">
                <a:extLst>
                  <a:ext uri="{FF2B5EF4-FFF2-40B4-BE49-F238E27FC236}">
                    <a16:creationId xmlns:a16="http://schemas.microsoft.com/office/drawing/2014/main" id="{4654AEEC-3C0B-547F-1F81-111B89703AAB}"/>
                  </a:ext>
                </a:extLst>
              </p:cNvPr>
              <p:cNvSpPr/>
              <p:nvPr/>
            </p:nvSpPr>
            <p:spPr>
              <a:xfrm rot="10800000">
                <a:off x="7680107" y="827906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Trapezoid 36">
                <a:extLst>
                  <a:ext uri="{FF2B5EF4-FFF2-40B4-BE49-F238E27FC236}">
                    <a16:creationId xmlns:a16="http://schemas.microsoft.com/office/drawing/2014/main" id="{60A0F08C-8536-ECFB-6D66-4B6E0527B785}"/>
                  </a:ext>
                </a:extLst>
              </p:cNvPr>
              <p:cNvSpPr/>
              <p:nvPr/>
            </p:nvSpPr>
            <p:spPr>
              <a:xfrm>
                <a:off x="8347127" y="803352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Trapezoid 36">
                <a:extLst>
                  <a:ext uri="{FF2B5EF4-FFF2-40B4-BE49-F238E27FC236}">
                    <a16:creationId xmlns:a16="http://schemas.microsoft.com/office/drawing/2014/main" id="{EB6C8EC5-F545-DF07-40C7-3182907CBCF9}"/>
                  </a:ext>
                </a:extLst>
              </p:cNvPr>
              <p:cNvSpPr/>
              <p:nvPr/>
            </p:nvSpPr>
            <p:spPr>
              <a:xfrm rot="10800000">
                <a:off x="8967194" y="807425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BD8528F0-794C-7A88-5738-7F70727DC072}"/>
                </a:ext>
              </a:extLst>
            </p:cNvPr>
            <p:cNvGrpSpPr/>
            <p:nvPr/>
          </p:nvGrpSpPr>
          <p:grpSpPr>
            <a:xfrm rot="9393319" flipV="1">
              <a:off x="7008073" y="4077228"/>
              <a:ext cx="759683" cy="115458"/>
              <a:chOff x="7060040" y="803352"/>
              <a:chExt cx="2672037" cy="1125544"/>
            </a:xfrm>
            <a:grpFill/>
          </p:grpSpPr>
          <p:sp>
            <p:nvSpPr>
              <p:cNvPr id="249" name="Trapezoid 36">
                <a:extLst>
                  <a:ext uri="{FF2B5EF4-FFF2-40B4-BE49-F238E27FC236}">
                    <a16:creationId xmlns:a16="http://schemas.microsoft.com/office/drawing/2014/main" id="{AE6F7FBF-6790-386C-153F-771169102348}"/>
                  </a:ext>
                </a:extLst>
              </p:cNvPr>
              <p:cNvSpPr/>
              <p:nvPr/>
            </p:nvSpPr>
            <p:spPr>
              <a:xfrm>
                <a:off x="7060040" y="823833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Trapezoid 36">
                <a:extLst>
                  <a:ext uri="{FF2B5EF4-FFF2-40B4-BE49-F238E27FC236}">
                    <a16:creationId xmlns:a16="http://schemas.microsoft.com/office/drawing/2014/main" id="{3BC8F5DE-8570-5E0C-0AF3-7C9B0613E2E2}"/>
                  </a:ext>
                </a:extLst>
              </p:cNvPr>
              <p:cNvSpPr/>
              <p:nvPr/>
            </p:nvSpPr>
            <p:spPr>
              <a:xfrm rot="10800000">
                <a:off x="7680107" y="827906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Trapezoid 36">
                <a:extLst>
                  <a:ext uri="{FF2B5EF4-FFF2-40B4-BE49-F238E27FC236}">
                    <a16:creationId xmlns:a16="http://schemas.microsoft.com/office/drawing/2014/main" id="{F0DF97DC-8093-7B83-E1CE-0F8D9408DC88}"/>
                  </a:ext>
                </a:extLst>
              </p:cNvPr>
              <p:cNvSpPr/>
              <p:nvPr/>
            </p:nvSpPr>
            <p:spPr>
              <a:xfrm>
                <a:off x="8347127" y="803352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Trapezoid 36">
                <a:extLst>
                  <a:ext uri="{FF2B5EF4-FFF2-40B4-BE49-F238E27FC236}">
                    <a16:creationId xmlns:a16="http://schemas.microsoft.com/office/drawing/2014/main" id="{24EA1E4B-5F22-331E-F3B0-02628CA77B0F}"/>
                  </a:ext>
                </a:extLst>
              </p:cNvPr>
              <p:cNvSpPr/>
              <p:nvPr/>
            </p:nvSpPr>
            <p:spPr>
              <a:xfrm rot="10800000">
                <a:off x="8967194" y="807425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9" name="Group 238">
              <a:extLst>
                <a:ext uri="{FF2B5EF4-FFF2-40B4-BE49-F238E27FC236}">
                  <a16:creationId xmlns:a16="http://schemas.microsoft.com/office/drawing/2014/main" id="{36526795-8192-4762-44FA-753391E24CB1}"/>
                </a:ext>
              </a:extLst>
            </p:cNvPr>
            <p:cNvGrpSpPr/>
            <p:nvPr/>
          </p:nvGrpSpPr>
          <p:grpSpPr>
            <a:xfrm rot="12710485" flipV="1">
              <a:off x="4509523" y="4007633"/>
              <a:ext cx="759683" cy="115458"/>
              <a:chOff x="7060040" y="803352"/>
              <a:chExt cx="2672037" cy="1125544"/>
            </a:xfrm>
            <a:grpFill/>
          </p:grpSpPr>
          <p:sp>
            <p:nvSpPr>
              <p:cNvPr id="245" name="Trapezoid 36">
                <a:extLst>
                  <a:ext uri="{FF2B5EF4-FFF2-40B4-BE49-F238E27FC236}">
                    <a16:creationId xmlns:a16="http://schemas.microsoft.com/office/drawing/2014/main" id="{4F94404C-FC71-EF5D-90FF-A462804FAD5A}"/>
                  </a:ext>
                </a:extLst>
              </p:cNvPr>
              <p:cNvSpPr/>
              <p:nvPr/>
            </p:nvSpPr>
            <p:spPr>
              <a:xfrm>
                <a:off x="7060040" y="823833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Trapezoid 36">
                <a:extLst>
                  <a:ext uri="{FF2B5EF4-FFF2-40B4-BE49-F238E27FC236}">
                    <a16:creationId xmlns:a16="http://schemas.microsoft.com/office/drawing/2014/main" id="{A49E617C-2C0A-BDB3-DCB7-49D28E65F25D}"/>
                  </a:ext>
                </a:extLst>
              </p:cNvPr>
              <p:cNvSpPr/>
              <p:nvPr/>
            </p:nvSpPr>
            <p:spPr>
              <a:xfrm rot="10800000">
                <a:off x="7680107" y="827906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Trapezoid 36">
                <a:extLst>
                  <a:ext uri="{FF2B5EF4-FFF2-40B4-BE49-F238E27FC236}">
                    <a16:creationId xmlns:a16="http://schemas.microsoft.com/office/drawing/2014/main" id="{6A687C7A-B30A-A0F1-5B04-19F2E21AFA1C}"/>
                  </a:ext>
                </a:extLst>
              </p:cNvPr>
              <p:cNvSpPr/>
              <p:nvPr/>
            </p:nvSpPr>
            <p:spPr>
              <a:xfrm>
                <a:off x="8347127" y="803352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Trapezoid 36">
                <a:extLst>
                  <a:ext uri="{FF2B5EF4-FFF2-40B4-BE49-F238E27FC236}">
                    <a16:creationId xmlns:a16="http://schemas.microsoft.com/office/drawing/2014/main" id="{DA1BDA7F-DB13-34A4-1841-6D878B40CF48}"/>
                  </a:ext>
                </a:extLst>
              </p:cNvPr>
              <p:cNvSpPr/>
              <p:nvPr/>
            </p:nvSpPr>
            <p:spPr>
              <a:xfrm rot="10800000">
                <a:off x="8967194" y="807425"/>
                <a:ext cx="764883" cy="1100990"/>
              </a:xfrm>
              <a:custGeom>
                <a:avLst/>
                <a:gdLst>
                  <a:gd name="connsiteX0" fmla="*/ 0 w 1351038"/>
                  <a:gd name="connsiteY0" fmla="*/ 2779179 h 2779179"/>
                  <a:gd name="connsiteX1" fmla="*/ 514543 w 1351038"/>
                  <a:gd name="connsiteY1" fmla="*/ 0 h 2779179"/>
                  <a:gd name="connsiteX2" fmla="*/ 836495 w 1351038"/>
                  <a:gd name="connsiteY2" fmla="*/ 0 h 2779179"/>
                  <a:gd name="connsiteX3" fmla="*/ 1351038 w 1351038"/>
                  <a:gd name="connsiteY3" fmla="*/ 2779179 h 2779179"/>
                  <a:gd name="connsiteX4" fmla="*/ 0 w 1351038"/>
                  <a:gd name="connsiteY4" fmla="*/ 2779179 h 2779179"/>
                  <a:gd name="connsiteX0" fmla="*/ 67694 w 1418732"/>
                  <a:gd name="connsiteY0" fmla="*/ 2779179 h 2779820"/>
                  <a:gd name="connsiteX1" fmla="*/ 582237 w 1418732"/>
                  <a:gd name="connsiteY1" fmla="*/ 0 h 2779820"/>
                  <a:gd name="connsiteX2" fmla="*/ 904189 w 1418732"/>
                  <a:gd name="connsiteY2" fmla="*/ 0 h 2779820"/>
                  <a:gd name="connsiteX3" fmla="*/ 1418732 w 1418732"/>
                  <a:gd name="connsiteY3" fmla="*/ 2779179 h 2779820"/>
                  <a:gd name="connsiteX4" fmla="*/ 67694 w 1418732"/>
                  <a:gd name="connsiteY4" fmla="*/ 2779179 h 2779820"/>
                  <a:gd name="connsiteX0" fmla="*/ 67694 w 1505708"/>
                  <a:gd name="connsiteY0" fmla="*/ 2779179 h 2779820"/>
                  <a:gd name="connsiteX1" fmla="*/ 582237 w 1505708"/>
                  <a:gd name="connsiteY1" fmla="*/ 0 h 2779820"/>
                  <a:gd name="connsiteX2" fmla="*/ 904189 w 1505708"/>
                  <a:gd name="connsiteY2" fmla="*/ 0 h 2779820"/>
                  <a:gd name="connsiteX3" fmla="*/ 1418732 w 1505708"/>
                  <a:gd name="connsiteY3" fmla="*/ 2779179 h 2779820"/>
                  <a:gd name="connsiteX4" fmla="*/ 67694 w 1505708"/>
                  <a:gd name="connsiteY4" fmla="*/ 2779179 h 277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05708" h="2779820">
                    <a:moveTo>
                      <a:pt x="67694" y="2779179"/>
                    </a:moveTo>
                    <a:cubicBezTo>
                      <a:pt x="-202226" y="2819738"/>
                      <a:pt x="410723" y="926393"/>
                      <a:pt x="582237" y="0"/>
                    </a:cubicBezTo>
                    <a:lnTo>
                      <a:pt x="904189" y="0"/>
                    </a:lnTo>
                    <a:cubicBezTo>
                      <a:pt x="1075703" y="926393"/>
                      <a:pt x="1741204" y="2809227"/>
                      <a:pt x="1418732" y="2779179"/>
                    </a:cubicBezTo>
                    <a:lnTo>
                      <a:pt x="67694" y="277917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0" name="Trapezoid 36">
              <a:extLst>
                <a:ext uri="{FF2B5EF4-FFF2-40B4-BE49-F238E27FC236}">
                  <a16:creationId xmlns:a16="http://schemas.microsoft.com/office/drawing/2014/main" id="{9E019683-F646-DEC4-3447-320BEF6B9C88}"/>
                </a:ext>
              </a:extLst>
            </p:cNvPr>
            <p:cNvSpPr/>
            <p:nvPr/>
          </p:nvSpPr>
          <p:spPr>
            <a:xfrm rot="21261696">
              <a:off x="6362463" y="2283822"/>
              <a:ext cx="764883" cy="3119364"/>
            </a:xfrm>
            <a:custGeom>
              <a:avLst/>
              <a:gdLst>
                <a:gd name="connsiteX0" fmla="*/ 0 w 1351038"/>
                <a:gd name="connsiteY0" fmla="*/ 2779179 h 2779179"/>
                <a:gd name="connsiteX1" fmla="*/ 514543 w 1351038"/>
                <a:gd name="connsiteY1" fmla="*/ 0 h 2779179"/>
                <a:gd name="connsiteX2" fmla="*/ 836495 w 1351038"/>
                <a:gd name="connsiteY2" fmla="*/ 0 h 2779179"/>
                <a:gd name="connsiteX3" fmla="*/ 1351038 w 1351038"/>
                <a:gd name="connsiteY3" fmla="*/ 2779179 h 2779179"/>
                <a:gd name="connsiteX4" fmla="*/ 0 w 1351038"/>
                <a:gd name="connsiteY4" fmla="*/ 2779179 h 2779179"/>
                <a:gd name="connsiteX0" fmla="*/ 67694 w 1418732"/>
                <a:gd name="connsiteY0" fmla="*/ 2779179 h 2779820"/>
                <a:gd name="connsiteX1" fmla="*/ 582237 w 1418732"/>
                <a:gd name="connsiteY1" fmla="*/ 0 h 2779820"/>
                <a:gd name="connsiteX2" fmla="*/ 904189 w 1418732"/>
                <a:gd name="connsiteY2" fmla="*/ 0 h 2779820"/>
                <a:gd name="connsiteX3" fmla="*/ 1418732 w 1418732"/>
                <a:gd name="connsiteY3" fmla="*/ 2779179 h 2779820"/>
                <a:gd name="connsiteX4" fmla="*/ 67694 w 1418732"/>
                <a:gd name="connsiteY4" fmla="*/ 2779179 h 2779820"/>
                <a:gd name="connsiteX0" fmla="*/ 67694 w 1505708"/>
                <a:gd name="connsiteY0" fmla="*/ 2779179 h 2779820"/>
                <a:gd name="connsiteX1" fmla="*/ 582237 w 1505708"/>
                <a:gd name="connsiteY1" fmla="*/ 0 h 2779820"/>
                <a:gd name="connsiteX2" fmla="*/ 904189 w 1505708"/>
                <a:gd name="connsiteY2" fmla="*/ 0 h 2779820"/>
                <a:gd name="connsiteX3" fmla="*/ 1418732 w 1505708"/>
                <a:gd name="connsiteY3" fmla="*/ 2779179 h 2779820"/>
                <a:gd name="connsiteX4" fmla="*/ 67694 w 1505708"/>
                <a:gd name="connsiteY4" fmla="*/ 2779179 h 2779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5708" h="2779820">
                  <a:moveTo>
                    <a:pt x="67694" y="2779179"/>
                  </a:moveTo>
                  <a:cubicBezTo>
                    <a:pt x="-202226" y="2819738"/>
                    <a:pt x="410723" y="926393"/>
                    <a:pt x="582237" y="0"/>
                  </a:cubicBezTo>
                  <a:lnTo>
                    <a:pt x="904189" y="0"/>
                  </a:lnTo>
                  <a:cubicBezTo>
                    <a:pt x="1075703" y="926393"/>
                    <a:pt x="1741204" y="2809227"/>
                    <a:pt x="1418732" y="2779179"/>
                  </a:cubicBezTo>
                  <a:lnTo>
                    <a:pt x="67694" y="2779179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D8F19CE2-51F1-8816-B01A-7C071E9C414F}"/>
                </a:ext>
              </a:extLst>
            </p:cNvPr>
            <p:cNvSpPr/>
            <p:nvPr/>
          </p:nvSpPr>
          <p:spPr>
            <a:xfrm>
              <a:off x="5445291" y="724197"/>
              <a:ext cx="1339764" cy="20038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2A6D4545-96BA-5371-C5A8-F4D08DF49344}"/>
                </a:ext>
              </a:extLst>
            </p:cNvPr>
            <p:cNvSpPr/>
            <p:nvPr/>
          </p:nvSpPr>
          <p:spPr>
            <a:xfrm rot="20685293">
              <a:off x="5343660" y="348899"/>
              <a:ext cx="1490909" cy="914485"/>
            </a:xfrm>
            <a:custGeom>
              <a:avLst/>
              <a:gdLst>
                <a:gd name="connsiteX0" fmla="*/ 221931 w 1577896"/>
                <a:gd name="connsiteY0" fmla="*/ 146557 h 1794501"/>
                <a:gd name="connsiteX1" fmla="*/ 415963 w 1577896"/>
                <a:gd name="connsiteY1" fmla="*/ 152922 h 1794501"/>
                <a:gd name="connsiteX2" fmla="*/ 416011 w 1577896"/>
                <a:gd name="connsiteY2" fmla="*/ 152827 h 1794501"/>
                <a:gd name="connsiteX3" fmla="*/ 437861 w 1577896"/>
                <a:gd name="connsiteY3" fmla="*/ 109155 h 1794501"/>
                <a:gd name="connsiteX4" fmla="*/ 666314 w 1577896"/>
                <a:gd name="connsiteY4" fmla="*/ 99440 h 1794501"/>
                <a:gd name="connsiteX5" fmla="*/ 667431 w 1577896"/>
                <a:gd name="connsiteY5" fmla="*/ 97096 h 1794501"/>
                <a:gd name="connsiteX6" fmla="*/ 683647 w 1577896"/>
                <a:gd name="connsiteY6" fmla="*/ 63050 h 1794501"/>
                <a:gd name="connsiteX7" fmla="*/ 763865 w 1577896"/>
                <a:gd name="connsiteY7" fmla="*/ 1782 h 1794501"/>
                <a:gd name="connsiteX8" fmla="*/ 860487 w 1577896"/>
                <a:gd name="connsiteY8" fmla="*/ 36842 h 1794501"/>
                <a:gd name="connsiteX9" fmla="*/ 883430 w 1577896"/>
                <a:gd name="connsiteY9" fmla="*/ 68733 h 1794501"/>
                <a:gd name="connsiteX10" fmla="*/ 884848 w 1577896"/>
                <a:gd name="connsiteY10" fmla="*/ 70705 h 1794501"/>
                <a:gd name="connsiteX11" fmla="*/ 1006807 w 1577896"/>
                <a:gd name="connsiteY11" fmla="*/ 977 h 1794501"/>
                <a:gd name="connsiteX12" fmla="*/ 1051630 w 1577896"/>
                <a:gd name="connsiteY12" fmla="*/ 16588 h 1794501"/>
                <a:gd name="connsiteX13" fmla="*/ 1136206 w 1577896"/>
                <a:gd name="connsiteY13" fmla="*/ 164223 h 1794501"/>
                <a:gd name="connsiteX14" fmla="*/ 1136666 w 1577896"/>
                <a:gd name="connsiteY14" fmla="*/ 164486 h 1794501"/>
                <a:gd name="connsiteX15" fmla="*/ 1172428 w 1577896"/>
                <a:gd name="connsiteY15" fmla="*/ 184937 h 1794501"/>
                <a:gd name="connsiteX16" fmla="*/ 1244747 w 1577896"/>
                <a:gd name="connsiteY16" fmla="*/ 307507 h 1794501"/>
                <a:gd name="connsiteX17" fmla="*/ 1239889 w 1577896"/>
                <a:gd name="connsiteY17" fmla="*/ 462877 h 1794501"/>
                <a:gd name="connsiteX18" fmla="*/ 1254591 w 1577896"/>
                <a:gd name="connsiteY18" fmla="*/ 496793 h 1794501"/>
                <a:gd name="connsiteX19" fmla="*/ 1269354 w 1577896"/>
                <a:gd name="connsiteY19" fmla="*/ 491149 h 1794501"/>
                <a:gd name="connsiteX20" fmla="*/ 1303282 w 1577896"/>
                <a:gd name="connsiteY20" fmla="*/ 489565 h 1794501"/>
                <a:gd name="connsiteX21" fmla="*/ 1348104 w 1577896"/>
                <a:gd name="connsiteY21" fmla="*/ 505176 h 1794501"/>
                <a:gd name="connsiteX22" fmla="*/ 1432680 w 1577896"/>
                <a:gd name="connsiteY22" fmla="*/ 652811 h 1794501"/>
                <a:gd name="connsiteX23" fmla="*/ 1433140 w 1577896"/>
                <a:gd name="connsiteY23" fmla="*/ 653074 h 1794501"/>
                <a:gd name="connsiteX24" fmla="*/ 1468902 w 1577896"/>
                <a:gd name="connsiteY24" fmla="*/ 673525 h 1794501"/>
                <a:gd name="connsiteX25" fmla="*/ 1541221 w 1577896"/>
                <a:gd name="connsiteY25" fmla="*/ 796095 h 1794501"/>
                <a:gd name="connsiteX26" fmla="*/ 1536363 w 1577896"/>
                <a:gd name="connsiteY26" fmla="*/ 951466 h 1794501"/>
                <a:gd name="connsiteX27" fmla="*/ 1571852 w 1577896"/>
                <a:gd name="connsiteY27" fmla="*/ 1189023 h 1794501"/>
                <a:gd name="connsiteX28" fmla="*/ 1405604 w 1577896"/>
                <a:gd name="connsiteY28" fmla="*/ 1396970 h 1794501"/>
                <a:gd name="connsiteX29" fmla="*/ 1346089 w 1577896"/>
                <a:gd name="connsiteY29" fmla="*/ 1575153 h 1794501"/>
                <a:gd name="connsiteX30" fmla="*/ 1143463 w 1577896"/>
                <a:gd name="connsiteY30" fmla="*/ 1596727 h 1794501"/>
                <a:gd name="connsiteX31" fmla="*/ 998662 w 1577896"/>
                <a:gd name="connsiteY31" fmla="*/ 1786816 h 1794501"/>
                <a:gd name="connsiteX32" fmla="*/ 785756 w 1577896"/>
                <a:gd name="connsiteY32" fmla="*/ 1670786 h 1794501"/>
                <a:gd name="connsiteX33" fmla="*/ 469493 w 1577896"/>
                <a:gd name="connsiteY33" fmla="*/ 1556147 h 1794501"/>
                <a:gd name="connsiteX34" fmla="*/ 330440 w 1577896"/>
                <a:gd name="connsiteY34" fmla="*/ 1428575 h 1794501"/>
                <a:gd name="connsiteX35" fmla="*/ 360152 w 1577896"/>
                <a:gd name="connsiteY35" fmla="*/ 1256375 h 1794501"/>
                <a:gd name="connsiteX36" fmla="*/ 330810 w 1577896"/>
                <a:gd name="connsiteY36" fmla="*/ 1223509 h 1794501"/>
                <a:gd name="connsiteX37" fmla="*/ 329540 w 1577896"/>
                <a:gd name="connsiteY37" fmla="*/ 1220938 h 1794501"/>
                <a:gd name="connsiteX38" fmla="*/ 313865 w 1577896"/>
                <a:gd name="connsiteY38" fmla="*/ 1217463 h 1794501"/>
                <a:gd name="connsiteX39" fmla="*/ 173019 w 1577896"/>
                <a:gd name="connsiteY39" fmla="*/ 1067558 h 1794501"/>
                <a:gd name="connsiteX40" fmla="*/ 33965 w 1577896"/>
                <a:gd name="connsiteY40" fmla="*/ 939987 h 1794501"/>
                <a:gd name="connsiteX41" fmla="*/ 63678 w 1577896"/>
                <a:gd name="connsiteY41" fmla="*/ 767786 h 1794501"/>
                <a:gd name="connsiteX42" fmla="*/ 935 w 1577896"/>
                <a:gd name="connsiteY42" fmla="*/ 591114 h 1794501"/>
                <a:gd name="connsiteX43" fmla="*/ 115520 w 1577896"/>
                <a:gd name="connsiteY43" fmla="*/ 434081 h 1794501"/>
                <a:gd name="connsiteX44" fmla="*/ 116616 w 1577896"/>
                <a:gd name="connsiteY44" fmla="*/ 429942 h 1794501"/>
                <a:gd name="connsiteX45" fmla="*/ 167657 w 1577896"/>
                <a:gd name="connsiteY45" fmla="*/ 204440 h 1794501"/>
                <a:gd name="connsiteX46" fmla="*/ 221931 w 1577896"/>
                <a:gd name="connsiteY46" fmla="*/ 146557 h 179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577896" h="1794501">
                  <a:moveTo>
                    <a:pt x="221931" y="146557"/>
                  </a:moveTo>
                  <a:cubicBezTo>
                    <a:pt x="281701" y="103077"/>
                    <a:pt x="355064" y="103406"/>
                    <a:pt x="415963" y="152922"/>
                  </a:cubicBezTo>
                  <a:lnTo>
                    <a:pt x="416011" y="152827"/>
                  </a:lnTo>
                  <a:lnTo>
                    <a:pt x="437861" y="109155"/>
                  </a:lnTo>
                  <a:cubicBezTo>
                    <a:pt x="496111" y="18534"/>
                    <a:pt x="600423" y="9283"/>
                    <a:pt x="666314" y="99440"/>
                  </a:cubicBezTo>
                  <a:lnTo>
                    <a:pt x="667431" y="97096"/>
                  </a:lnTo>
                  <a:lnTo>
                    <a:pt x="683647" y="63050"/>
                  </a:lnTo>
                  <a:cubicBezTo>
                    <a:pt x="703888" y="30093"/>
                    <a:pt x="732293" y="7992"/>
                    <a:pt x="763865" y="1782"/>
                  </a:cubicBezTo>
                  <a:cubicBezTo>
                    <a:pt x="798614" y="-5062"/>
                    <a:pt x="833329" y="8048"/>
                    <a:pt x="860487" y="36842"/>
                  </a:cubicBezTo>
                  <a:lnTo>
                    <a:pt x="883430" y="68733"/>
                  </a:lnTo>
                  <a:lnTo>
                    <a:pt x="884848" y="70705"/>
                  </a:lnTo>
                  <a:cubicBezTo>
                    <a:pt x="915553" y="20531"/>
                    <a:pt x="961322" y="-4369"/>
                    <a:pt x="1006807" y="977"/>
                  </a:cubicBezTo>
                  <a:cubicBezTo>
                    <a:pt x="1021969" y="2759"/>
                    <a:pt x="1037099" y="7901"/>
                    <a:pt x="1051630" y="16588"/>
                  </a:cubicBezTo>
                  <a:cubicBezTo>
                    <a:pt x="1095917" y="43057"/>
                    <a:pt x="1127674" y="98473"/>
                    <a:pt x="1136206" y="164223"/>
                  </a:cubicBezTo>
                  <a:lnTo>
                    <a:pt x="1136666" y="164486"/>
                  </a:lnTo>
                  <a:lnTo>
                    <a:pt x="1172428" y="184937"/>
                  </a:lnTo>
                  <a:cubicBezTo>
                    <a:pt x="1206266" y="211534"/>
                    <a:pt x="1232305" y="254931"/>
                    <a:pt x="1244747" y="307507"/>
                  </a:cubicBezTo>
                  <a:cubicBezTo>
                    <a:pt x="1256804" y="358391"/>
                    <a:pt x="1255086" y="413655"/>
                    <a:pt x="1239889" y="462877"/>
                  </a:cubicBezTo>
                  <a:lnTo>
                    <a:pt x="1254591" y="496793"/>
                  </a:lnTo>
                  <a:lnTo>
                    <a:pt x="1269354" y="491149"/>
                  </a:lnTo>
                  <a:cubicBezTo>
                    <a:pt x="1280521" y="488782"/>
                    <a:pt x="1291910" y="488228"/>
                    <a:pt x="1303282" y="489565"/>
                  </a:cubicBezTo>
                  <a:cubicBezTo>
                    <a:pt x="1318443" y="491347"/>
                    <a:pt x="1333574" y="496489"/>
                    <a:pt x="1348104" y="505176"/>
                  </a:cubicBezTo>
                  <a:cubicBezTo>
                    <a:pt x="1392391" y="531645"/>
                    <a:pt x="1424148" y="587061"/>
                    <a:pt x="1432680" y="652811"/>
                  </a:cubicBezTo>
                  <a:lnTo>
                    <a:pt x="1433140" y="653074"/>
                  </a:lnTo>
                  <a:lnTo>
                    <a:pt x="1468902" y="673525"/>
                  </a:lnTo>
                  <a:cubicBezTo>
                    <a:pt x="1502740" y="700122"/>
                    <a:pt x="1528779" y="743519"/>
                    <a:pt x="1541221" y="796095"/>
                  </a:cubicBezTo>
                  <a:cubicBezTo>
                    <a:pt x="1553278" y="846979"/>
                    <a:pt x="1551560" y="902244"/>
                    <a:pt x="1536363" y="951466"/>
                  </a:cubicBezTo>
                  <a:cubicBezTo>
                    <a:pt x="1573718" y="1018968"/>
                    <a:pt x="1586783" y="1106473"/>
                    <a:pt x="1571852" y="1189023"/>
                  </a:cubicBezTo>
                  <a:cubicBezTo>
                    <a:pt x="1552004" y="1298768"/>
                    <a:pt x="1486299" y="1380955"/>
                    <a:pt x="1405604" y="1396970"/>
                  </a:cubicBezTo>
                  <a:cubicBezTo>
                    <a:pt x="1405219" y="1465469"/>
                    <a:pt x="1383504" y="1530433"/>
                    <a:pt x="1346089" y="1575153"/>
                  </a:cubicBezTo>
                  <a:cubicBezTo>
                    <a:pt x="1289242" y="1643108"/>
                    <a:pt x="1207125" y="1651841"/>
                    <a:pt x="1143463" y="1596727"/>
                  </a:cubicBezTo>
                  <a:cubicBezTo>
                    <a:pt x="1122875" y="1691394"/>
                    <a:pt x="1067745" y="1763761"/>
                    <a:pt x="998662" y="1786816"/>
                  </a:cubicBezTo>
                  <a:cubicBezTo>
                    <a:pt x="917256" y="1813980"/>
                    <a:pt x="832295" y="1767689"/>
                    <a:pt x="785756" y="1670786"/>
                  </a:cubicBezTo>
                  <a:cubicBezTo>
                    <a:pt x="675912" y="1762764"/>
                    <a:pt x="533244" y="1711064"/>
                    <a:pt x="469493" y="1556147"/>
                  </a:cubicBezTo>
                  <a:cubicBezTo>
                    <a:pt x="406869" y="1566330"/>
                    <a:pt x="348065" y="1512395"/>
                    <a:pt x="330440" y="1428575"/>
                  </a:cubicBezTo>
                  <a:cubicBezTo>
                    <a:pt x="317672" y="1367932"/>
                    <a:pt x="328958" y="1302484"/>
                    <a:pt x="360152" y="1256375"/>
                  </a:cubicBezTo>
                  <a:cubicBezTo>
                    <a:pt x="349087" y="1247333"/>
                    <a:pt x="339248" y="1236213"/>
                    <a:pt x="330810" y="1223509"/>
                  </a:cubicBezTo>
                  <a:lnTo>
                    <a:pt x="329540" y="1220938"/>
                  </a:lnTo>
                  <a:lnTo>
                    <a:pt x="313865" y="1217463"/>
                  </a:lnTo>
                  <a:cubicBezTo>
                    <a:pt x="256499" y="1196671"/>
                    <a:pt x="204894" y="1145017"/>
                    <a:pt x="173019" y="1067558"/>
                  </a:cubicBezTo>
                  <a:cubicBezTo>
                    <a:pt x="110394" y="1077741"/>
                    <a:pt x="51591" y="1023806"/>
                    <a:pt x="33965" y="939987"/>
                  </a:cubicBezTo>
                  <a:cubicBezTo>
                    <a:pt x="21198" y="879343"/>
                    <a:pt x="32484" y="813896"/>
                    <a:pt x="63678" y="767786"/>
                  </a:cubicBezTo>
                  <a:cubicBezTo>
                    <a:pt x="19420" y="731618"/>
                    <a:pt x="-5227" y="662212"/>
                    <a:pt x="935" y="591114"/>
                  </a:cubicBezTo>
                  <a:cubicBezTo>
                    <a:pt x="8163" y="507869"/>
                    <a:pt x="55739" y="442663"/>
                    <a:pt x="115520" y="434081"/>
                  </a:cubicBezTo>
                  <a:cubicBezTo>
                    <a:pt x="115875" y="432692"/>
                    <a:pt x="116260" y="431332"/>
                    <a:pt x="116616" y="429942"/>
                  </a:cubicBezTo>
                  <a:cubicBezTo>
                    <a:pt x="108588" y="347966"/>
                    <a:pt x="127310" y="265295"/>
                    <a:pt x="167657" y="204440"/>
                  </a:cubicBezTo>
                  <a:cubicBezTo>
                    <a:pt x="183595" y="180411"/>
                    <a:pt x="202008" y="161050"/>
                    <a:pt x="221931" y="14655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57DF9A62-1744-FC6F-8B51-5B166CA6458C}"/>
                </a:ext>
              </a:extLst>
            </p:cNvPr>
            <p:cNvSpPr/>
            <p:nvPr/>
          </p:nvSpPr>
          <p:spPr>
            <a:xfrm rot="19456539">
              <a:off x="5586156" y="2135886"/>
              <a:ext cx="1061638" cy="897175"/>
            </a:xfrm>
            <a:custGeom>
              <a:avLst/>
              <a:gdLst>
                <a:gd name="connsiteX0" fmla="*/ 221931 w 1577896"/>
                <a:gd name="connsiteY0" fmla="*/ 146557 h 1794501"/>
                <a:gd name="connsiteX1" fmla="*/ 415963 w 1577896"/>
                <a:gd name="connsiteY1" fmla="*/ 152922 h 1794501"/>
                <a:gd name="connsiteX2" fmla="*/ 416011 w 1577896"/>
                <a:gd name="connsiteY2" fmla="*/ 152827 h 1794501"/>
                <a:gd name="connsiteX3" fmla="*/ 437861 w 1577896"/>
                <a:gd name="connsiteY3" fmla="*/ 109155 h 1794501"/>
                <a:gd name="connsiteX4" fmla="*/ 666314 w 1577896"/>
                <a:gd name="connsiteY4" fmla="*/ 99440 h 1794501"/>
                <a:gd name="connsiteX5" fmla="*/ 667431 w 1577896"/>
                <a:gd name="connsiteY5" fmla="*/ 97096 h 1794501"/>
                <a:gd name="connsiteX6" fmla="*/ 683647 w 1577896"/>
                <a:gd name="connsiteY6" fmla="*/ 63050 h 1794501"/>
                <a:gd name="connsiteX7" fmla="*/ 763865 w 1577896"/>
                <a:gd name="connsiteY7" fmla="*/ 1782 h 1794501"/>
                <a:gd name="connsiteX8" fmla="*/ 860487 w 1577896"/>
                <a:gd name="connsiteY8" fmla="*/ 36842 h 1794501"/>
                <a:gd name="connsiteX9" fmla="*/ 883430 w 1577896"/>
                <a:gd name="connsiteY9" fmla="*/ 68733 h 1794501"/>
                <a:gd name="connsiteX10" fmla="*/ 884848 w 1577896"/>
                <a:gd name="connsiteY10" fmla="*/ 70705 h 1794501"/>
                <a:gd name="connsiteX11" fmla="*/ 1006807 w 1577896"/>
                <a:gd name="connsiteY11" fmla="*/ 977 h 1794501"/>
                <a:gd name="connsiteX12" fmla="*/ 1051630 w 1577896"/>
                <a:gd name="connsiteY12" fmla="*/ 16588 h 1794501"/>
                <a:gd name="connsiteX13" fmla="*/ 1136206 w 1577896"/>
                <a:gd name="connsiteY13" fmla="*/ 164223 h 1794501"/>
                <a:gd name="connsiteX14" fmla="*/ 1136666 w 1577896"/>
                <a:gd name="connsiteY14" fmla="*/ 164486 h 1794501"/>
                <a:gd name="connsiteX15" fmla="*/ 1172428 w 1577896"/>
                <a:gd name="connsiteY15" fmla="*/ 184937 h 1794501"/>
                <a:gd name="connsiteX16" fmla="*/ 1244747 w 1577896"/>
                <a:gd name="connsiteY16" fmla="*/ 307507 h 1794501"/>
                <a:gd name="connsiteX17" fmla="*/ 1239889 w 1577896"/>
                <a:gd name="connsiteY17" fmla="*/ 462877 h 1794501"/>
                <a:gd name="connsiteX18" fmla="*/ 1254591 w 1577896"/>
                <a:gd name="connsiteY18" fmla="*/ 496793 h 1794501"/>
                <a:gd name="connsiteX19" fmla="*/ 1269354 w 1577896"/>
                <a:gd name="connsiteY19" fmla="*/ 491149 h 1794501"/>
                <a:gd name="connsiteX20" fmla="*/ 1303282 w 1577896"/>
                <a:gd name="connsiteY20" fmla="*/ 489565 h 1794501"/>
                <a:gd name="connsiteX21" fmla="*/ 1348104 w 1577896"/>
                <a:gd name="connsiteY21" fmla="*/ 505176 h 1794501"/>
                <a:gd name="connsiteX22" fmla="*/ 1432680 w 1577896"/>
                <a:gd name="connsiteY22" fmla="*/ 652811 h 1794501"/>
                <a:gd name="connsiteX23" fmla="*/ 1433140 w 1577896"/>
                <a:gd name="connsiteY23" fmla="*/ 653074 h 1794501"/>
                <a:gd name="connsiteX24" fmla="*/ 1468902 w 1577896"/>
                <a:gd name="connsiteY24" fmla="*/ 673525 h 1794501"/>
                <a:gd name="connsiteX25" fmla="*/ 1541221 w 1577896"/>
                <a:gd name="connsiteY25" fmla="*/ 796095 h 1794501"/>
                <a:gd name="connsiteX26" fmla="*/ 1536363 w 1577896"/>
                <a:gd name="connsiteY26" fmla="*/ 951466 h 1794501"/>
                <a:gd name="connsiteX27" fmla="*/ 1571852 w 1577896"/>
                <a:gd name="connsiteY27" fmla="*/ 1189023 h 1794501"/>
                <a:gd name="connsiteX28" fmla="*/ 1405604 w 1577896"/>
                <a:gd name="connsiteY28" fmla="*/ 1396970 h 1794501"/>
                <a:gd name="connsiteX29" fmla="*/ 1346089 w 1577896"/>
                <a:gd name="connsiteY29" fmla="*/ 1575153 h 1794501"/>
                <a:gd name="connsiteX30" fmla="*/ 1143463 w 1577896"/>
                <a:gd name="connsiteY30" fmla="*/ 1596727 h 1794501"/>
                <a:gd name="connsiteX31" fmla="*/ 998662 w 1577896"/>
                <a:gd name="connsiteY31" fmla="*/ 1786816 h 1794501"/>
                <a:gd name="connsiteX32" fmla="*/ 785756 w 1577896"/>
                <a:gd name="connsiteY32" fmla="*/ 1670786 h 1794501"/>
                <a:gd name="connsiteX33" fmla="*/ 469493 w 1577896"/>
                <a:gd name="connsiteY33" fmla="*/ 1556147 h 1794501"/>
                <a:gd name="connsiteX34" fmla="*/ 330440 w 1577896"/>
                <a:gd name="connsiteY34" fmla="*/ 1428575 h 1794501"/>
                <a:gd name="connsiteX35" fmla="*/ 360152 w 1577896"/>
                <a:gd name="connsiteY35" fmla="*/ 1256375 h 1794501"/>
                <a:gd name="connsiteX36" fmla="*/ 330810 w 1577896"/>
                <a:gd name="connsiteY36" fmla="*/ 1223509 h 1794501"/>
                <a:gd name="connsiteX37" fmla="*/ 329540 w 1577896"/>
                <a:gd name="connsiteY37" fmla="*/ 1220938 h 1794501"/>
                <a:gd name="connsiteX38" fmla="*/ 313865 w 1577896"/>
                <a:gd name="connsiteY38" fmla="*/ 1217463 h 1794501"/>
                <a:gd name="connsiteX39" fmla="*/ 173019 w 1577896"/>
                <a:gd name="connsiteY39" fmla="*/ 1067558 h 1794501"/>
                <a:gd name="connsiteX40" fmla="*/ 33965 w 1577896"/>
                <a:gd name="connsiteY40" fmla="*/ 939987 h 1794501"/>
                <a:gd name="connsiteX41" fmla="*/ 63678 w 1577896"/>
                <a:gd name="connsiteY41" fmla="*/ 767786 h 1794501"/>
                <a:gd name="connsiteX42" fmla="*/ 935 w 1577896"/>
                <a:gd name="connsiteY42" fmla="*/ 591114 h 1794501"/>
                <a:gd name="connsiteX43" fmla="*/ 115520 w 1577896"/>
                <a:gd name="connsiteY43" fmla="*/ 434081 h 1794501"/>
                <a:gd name="connsiteX44" fmla="*/ 116616 w 1577896"/>
                <a:gd name="connsiteY44" fmla="*/ 429942 h 1794501"/>
                <a:gd name="connsiteX45" fmla="*/ 167657 w 1577896"/>
                <a:gd name="connsiteY45" fmla="*/ 204440 h 1794501"/>
                <a:gd name="connsiteX46" fmla="*/ 221931 w 1577896"/>
                <a:gd name="connsiteY46" fmla="*/ 146557 h 179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577896" h="1794501">
                  <a:moveTo>
                    <a:pt x="221931" y="146557"/>
                  </a:moveTo>
                  <a:cubicBezTo>
                    <a:pt x="281701" y="103077"/>
                    <a:pt x="355064" y="103406"/>
                    <a:pt x="415963" y="152922"/>
                  </a:cubicBezTo>
                  <a:lnTo>
                    <a:pt x="416011" y="152827"/>
                  </a:lnTo>
                  <a:lnTo>
                    <a:pt x="437861" y="109155"/>
                  </a:lnTo>
                  <a:cubicBezTo>
                    <a:pt x="496111" y="18534"/>
                    <a:pt x="600423" y="9283"/>
                    <a:pt x="666314" y="99440"/>
                  </a:cubicBezTo>
                  <a:lnTo>
                    <a:pt x="667431" y="97096"/>
                  </a:lnTo>
                  <a:lnTo>
                    <a:pt x="683647" y="63050"/>
                  </a:lnTo>
                  <a:cubicBezTo>
                    <a:pt x="703888" y="30093"/>
                    <a:pt x="732293" y="7992"/>
                    <a:pt x="763865" y="1782"/>
                  </a:cubicBezTo>
                  <a:cubicBezTo>
                    <a:pt x="798614" y="-5062"/>
                    <a:pt x="833329" y="8048"/>
                    <a:pt x="860487" y="36842"/>
                  </a:cubicBezTo>
                  <a:lnTo>
                    <a:pt x="883430" y="68733"/>
                  </a:lnTo>
                  <a:lnTo>
                    <a:pt x="884848" y="70705"/>
                  </a:lnTo>
                  <a:cubicBezTo>
                    <a:pt x="915553" y="20531"/>
                    <a:pt x="961322" y="-4369"/>
                    <a:pt x="1006807" y="977"/>
                  </a:cubicBezTo>
                  <a:cubicBezTo>
                    <a:pt x="1021969" y="2759"/>
                    <a:pt x="1037099" y="7901"/>
                    <a:pt x="1051630" y="16588"/>
                  </a:cubicBezTo>
                  <a:cubicBezTo>
                    <a:pt x="1095917" y="43057"/>
                    <a:pt x="1127674" y="98473"/>
                    <a:pt x="1136206" y="164223"/>
                  </a:cubicBezTo>
                  <a:lnTo>
                    <a:pt x="1136666" y="164486"/>
                  </a:lnTo>
                  <a:lnTo>
                    <a:pt x="1172428" y="184937"/>
                  </a:lnTo>
                  <a:cubicBezTo>
                    <a:pt x="1206266" y="211534"/>
                    <a:pt x="1232305" y="254931"/>
                    <a:pt x="1244747" y="307507"/>
                  </a:cubicBezTo>
                  <a:cubicBezTo>
                    <a:pt x="1256804" y="358391"/>
                    <a:pt x="1255086" y="413655"/>
                    <a:pt x="1239889" y="462877"/>
                  </a:cubicBezTo>
                  <a:lnTo>
                    <a:pt x="1254591" y="496793"/>
                  </a:lnTo>
                  <a:lnTo>
                    <a:pt x="1269354" y="491149"/>
                  </a:lnTo>
                  <a:cubicBezTo>
                    <a:pt x="1280521" y="488782"/>
                    <a:pt x="1291910" y="488228"/>
                    <a:pt x="1303282" y="489565"/>
                  </a:cubicBezTo>
                  <a:cubicBezTo>
                    <a:pt x="1318443" y="491347"/>
                    <a:pt x="1333574" y="496489"/>
                    <a:pt x="1348104" y="505176"/>
                  </a:cubicBezTo>
                  <a:cubicBezTo>
                    <a:pt x="1392391" y="531645"/>
                    <a:pt x="1424148" y="587061"/>
                    <a:pt x="1432680" y="652811"/>
                  </a:cubicBezTo>
                  <a:lnTo>
                    <a:pt x="1433140" y="653074"/>
                  </a:lnTo>
                  <a:lnTo>
                    <a:pt x="1468902" y="673525"/>
                  </a:lnTo>
                  <a:cubicBezTo>
                    <a:pt x="1502740" y="700122"/>
                    <a:pt x="1528779" y="743519"/>
                    <a:pt x="1541221" y="796095"/>
                  </a:cubicBezTo>
                  <a:cubicBezTo>
                    <a:pt x="1553278" y="846979"/>
                    <a:pt x="1551560" y="902244"/>
                    <a:pt x="1536363" y="951466"/>
                  </a:cubicBezTo>
                  <a:cubicBezTo>
                    <a:pt x="1573718" y="1018968"/>
                    <a:pt x="1586783" y="1106473"/>
                    <a:pt x="1571852" y="1189023"/>
                  </a:cubicBezTo>
                  <a:cubicBezTo>
                    <a:pt x="1552004" y="1298768"/>
                    <a:pt x="1486299" y="1380955"/>
                    <a:pt x="1405604" y="1396970"/>
                  </a:cubicBezTo>
                  <a:cubicBezTo>
                    <a:pt x="1405219" y="1465469"/>
                    <a:pt x="1383504" y="1530433"/>
                    <a:pt x="1346089" y="1575153"/>
                  </a:cubicBezTo>
                  <a:cubicBezTo>
                    <a:pt x="1289242" y="1643108"/>
                    <a:pt x="1207125" y="1651841"/>
                    <a:pt x="1143463" y="1596727"/>
                  </a:cubicBezTo>
                  <a:cubicBezTo>
                    <a:pt x="1122875" y="1691394"/>
                    <a:pt x="1067745" y="1763761"/>
                    <a:pt x="998662" y="1786816"/>
                  </a:cubicBezTo>
                  <a:cubicBezTo>
                    <a:pt x="917256" y="1813980"/>
                    <a:pt x="832295" y="1767689"/>
                    <a:pt x="785756" y="1670786"/>
                  </a:cubicBezTo>
                  <a:cubicBezTo>
                    <a:pt x="675912" y="1762764"/>
                    <a:pt x="533244" y="1711064"/>
                    <a:pt x="469493" y="1556147"/>
                  </a:cubicBezTo>
                  <a:cubicBezTo>
                    <a:pt x="406869" y="1566330"/>
                    <a:pt x="348065" y="1512395"/>
                    <a:pt x="330440" y="1428575"/>
                  </a:cubicBezTo>
                  <a:cubicBezTo>
                    <a:pt x="317672" y="1367932"/>
                    <a:pt x="328958" y="1302484"/>
                    <a:pt x="360152" y="1256375"/>
                  </a:cubicBezTo>
                  <a:cubicBezTo>
                    <a:pt x="349087" y="1247333"/>
                    <a:pt x="339248" y="1236213"/>
                    <a:pt x="330810" y="1223509"/>
                  </a:cubicBezTo>
                  <a:lnTo>
                    <a:pt x="329540" y="1220938"/>
                  </a:lnTo>
                  <a:lnTo>
                    <a:pt x="313865" y="1217463"/>
                  </a:lnTo>
                  <a:cubicBezTo>
                    <a:pt x="256499" y="1196671"/>
                    <a:pt x="204894" y="1145017"/>
                    <a:pt x="173019" y="1067558"/>
                  </a:cubicBezTo>
                  <a:cubicBezTo>
                    <a:pt x="110394" y="1077741"/>
                    <a:pt x="51591" y="1023806"/>
                    <a:pt x="33965" y="939987"/>
                  </a:cubicBezTo>
                  <a:cubicBezTo>
                    <a:pt x="21198" y="879343"/>
                    <a:pt x="32484" y="813896"/>
                    <a:pt x="63678" y="767786"/>
                  </a:cubicBezTo>
                  <a:cubicBezTo>
                    <a:pt x="19420" y="731618"/>
                    <a:pt x="-5227" y="662212"/>
                    <a:pt x="935" y="591114"/>
                  </a:cubicBezTo>
                  <a:cubicBezTo>
                    <a:pt x="8163" y="507869"/>
                    <a:pt x="55739" y="442663"/>
                    <a:pt x="115520" y="434081"/>
                  </a:cubicBezTo>
                  <a:cubicBezTo>
                    <a:pt x="115875" y="432692"/>
                    <a:pt x="116260" y="431332"/>
                    <a:pt x="116616" y="429942"/>
                  </a:cubicBezTo>
                  <a:cubicBezTo>
                    <a:pt x="108588" y="347966"/>
                    <a:pt x="127310" y="265295"/>
                    <a:pt x="167657" y="204440"/>
                  </a:cubicBezTo>
                  <a:cubicBezTo>
                    <a:pt x="183595" y="180411"/>
                    <a:pt x="202008" y="161050"/>
                    <a:pt x="221931" y="14655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D81C275E-5C7B-D54D-61DE-E19941FE43DC}"/>
                </a:ext>
              </a:extLst>
            </p:cNvPr>
            <p:cNvSpPr/>
            <p:nvPr/>
          </p:nvSpPr>
          <p:spPr>
            <a:xfrm rot="5558921">
              <a:off x="6044287" y="2154004"/>
              <a:ext cx="146674" cy="38392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721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1FDBCF-C213-C701-DB62-8B0FDE825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266A9BE-38E8-0BF5-5DB6-2713C5BAC584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C26E5E4-554D-B626-52DD-EB48C848236D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C7290DE-1F3F-647E-7E6C-E46EAA1C140A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E</a:t>
              </a:r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FACFEB54-B2AC-176E-0DF4-B08766FDA0E6}"/>
              </a:ext>
            </a:extLst>
          </p:cNvPr>
          <p:cNvSpPr txBox="1"/>
          <p:nvPr/>
        </p:nvSpPr>
        <p:spPr>
          <a:xfrm>
            <a:off x="1401518" y="219064"/>
            <a:ext cx="255864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Enoc</a:t>
            </a:r>
          </a:p>
          <a:p>
            <a:r>
              <a:rPr lang="en-US" sz="1100" dirty="0"/>
              <a:t>Hebrews 11:5</a:t>
            </a:r>
          </a:p>
          <a:p>
            <a:r>
              <a:rPr lang="en-US" sz="1100" dirty="0"/>
              <a:t>Moses 6, 7</a:t>
            </a:r>
            <a:endParaRPr lang="en-US" dirty="0"/>
          </a:p>
          <a:p>
            <a:r>
              <a:rPr lang="en-US" sz="1100" dirty="0"/>
              <a:t>D&amp;C 38:4; 76:57,67; 107:48, 53, 57; 133:54-55</a:t>
            </a:r>
          </a:p>
        </p:txBody>
      </p:sp>
      <p:grpSp>
        <p:nvGrpSpPr>
          <p:cNvPr id="5" name="Group 45">
            <a:extLst>
              <a:ext uri="{FF2B5EF4-FFF2-40B4-BE49-F238E27FC236}">
                <a16:creationId xmlns:a16="http://schemas.microsoft.com/office/drawing/2014/main" id="{BD2D9FEC-4D61-FE9E-D3B7-2CFA33D341C1}"/>
              </a:ext>
            </a:extLst>
          </p:cNvPr>
          <p:cNvGrpSpPr/>
          <p:nvPr/>
        </p:nvGrpSpPr>
        <p:grpSpPr>
          <a:xfrm>
            <a:off x="582634" y="1256963"/>
            <a:ext cx="3014704" cy="5279256"/>
            <a:chOff x="889972" y="533400"/>
            <a:chExt cx="2907651" cy="5091789"/>
          </a:xfrm>
          <a:solidFill>
            <a:schemeClr val="bg1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F80A65B-4D16-93D4-C190-7E7E0FD9BDCE}"/>
                </a:ext>
              </a:extLst>
            </p:cNvPr>
            <p:cNvSpPr/>
            <p:nvPr/>
          </p:nvSpPr>
          <p:spPr>
            <a:xfrm>
              <a:off x="3040505" y="3517692"/>
              <a:ext cx="381000" cy="4572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E8D28A1-3AC7-AC1D-3C38-F56A8B12791D}"/>
                </a:ext>
              </a:extLst>
            </p:cNvPr>
            <p:cNvSpPr/>
            <p:nvPr/>
          </p:nvSpPr>
          <p:spPr>
            <a:xfrm>
              <a:off x="2437151" y="1334255"/>
              <a:ext cx="457200" cy="1066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15FBBF9-E277-A55C-3DDE-8D6B9A11D830}"/>
                </a:ext>
              </a:extLst>
            </p:cNvPr>
            <p:cNvSpPr/>
            <p:nvPr/>
          </p:nvSpPr>
          <p:spPr>
            <a:xfrm>
              <a:off x="1295400" y="1271796"/>
              <a:ext cx="457200" cy="1066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7">
              <a:extLst>
                <a:ext uri="{FF2B5EF4-FFF2-40B4-BE49-F238E27FC236}">
                  <a16:creationId xmlns:a16="http://schemas.microsoft.com/office/drawing/2014/main" id="{73A74325-1D36-FD05-8A08-A6B03903ED0A}"/>
                </a:ext>
              </a:extLst>
            </p:cNvPr>
            <p:cNvGrpSpPr/>
            <p:nvPr/>
          </p:nvGrpSpPr>
          <p:grpSpPr>
            <a:xfrm rot="2754858">
              <a:off x="1366669" y="5020454"/>
              <a:ext cx="451567" cy="757903"/>
              <a:chOff x="1676400" y="2133600"/>
              <a:chExt cx="1447800" cy="2088845"/>
            </a:xfrm>
            <a:grpFill/>
          </p:grpSpPr>
          <p:sp>
            <p:nvSpPr>
              <p:cNvPr id="91" name="Oval 14">
                <a:extLst>
                  <a:ext uri="{FF2B5EF4-FFF2-40B4-BE49-F238E27FC236}">
                    <a16:creationId xmlns:a16="http://schemas.microsoft.com/office/drawing/2014/main" id="{E14A7F11-26DD-2AB2-D5C7-9EF33BD4EFAD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Moon 15">
                <a:extLst>
                  <a:ext uri="{FF2B5EF4-FFF2-40B4-BE49-F238E27FC236}">
                    <a16:creationId xmlns:a16="http://schemas.microsoft.com/office/drawing/2014/main" id="{ECED62E0-D277-A844-7B10-552FC9D73F55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Moon 16">
                <a:extLst>
                  <a:ext uri="{FF2B5EF4-FFF2-40B4-BE49-F238E27FC236}">
                    <a16:creationId xmlns:a16="http://schemas.microsoft.com/office/drawing/2014/main" id="{054017CE-1D5E-1A3F-7DE4-54C4B28FBC24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18">
              <a:extLst>
                <a:ext uri="{FF2B5EF4-FFF2-40B4-BE49-F238E27FC236}">
                  <a16:creationId xmlns:a16="http://schemas.microsoft.com/office/drawing/2014/main" id="{ABBC20B1-D99F-CF65-70DE-E3A1C5945521}"/>
                </a:ext>
              </a:extLst>
            </p:cNvPr>
            <p:cNvGrpSpPr/>
            <p:nvPr/>
          </p:nvGrpSpPr>
          <p:grpSpPr>
            <a:xfrm rot="18845142" flipH="1">
              <a:off x="2094336" y="4964730"/>
              <a:ext cx="451567" cy="757903"/>
              <a:chOff x="1676400" y="2133600"/>
              <a:chExt cx="1447800" cy="2088845"/>
            </a:xfrm>
            <a:grpFill/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E0B476E0-4A3C-2FC0-4A5F-765DED96137B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Moon 20">
                <a:extLst>
                  <a:ext uri="{FF2B5EF4-FFF2-40B4-BE49-F238E27FC236}">
                    <a16:creationId xmlns:a16="http://schemas.microsoft.com/office/drawing/2014/main" id="{0EAF3743-3BCB-83B8-32F7-8BCDFF0D1E3E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Moon 86">
                <a:extLst>
                  <a:ext uri="{FF2B5EF4-FFF2-40B4-BE49-F238E27FC236}">
                    <a16:creationId xmlns:a16="http://schemas.microsoft.com/office/drawing/2014/main" id="{C5CD5B46-06DF-57EA-2726-5CB224C3DC32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D391D26-D38A-052A-A7C8-C7CD43C72710}"/>
                </a:ext>
              </a:extLst>
            </p:cNvPr>
            <p:cNvSpPr/>
            <p:nvPr/>
          </p:nvSpPr>
          <p:spPr>
            <a:xfrm rot="1230334">
              <a:off x="889972" y="3333131"/>
              <a:ext cx="356025" cy="64948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186A705D-D268-83B8-7BB7-4B17700021E9}"/>
                </a:ext>
              </a:extLst>
            </p:cNvPr>
            <p:cNvSpPr/>
            <p:nvPr/>
          </p:nvSpPr>
          <p:spPr>
            <a:xfrm rot="20102191">
              <a:off x="2329123" y="2114459"/>
              <a:ext cx="799225" cy="1627037"/>
            </a:xfrm>
            <a:prstGeom prst="trapezoid">
              <a:avLst>
                <a:gd name="adj" fmla="val 341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2532A134-6A31-D92A-BCE3-A67F6EC4EC16}"/>
                </a:ext>
              </a:extLst>
            </p:cNvPr>
            <p:cNvSpPr/>
            <p:nvPr/>
          </p:nvSpPr>
          <p:spPr>
            <a:xfrm rot="1327004">
              <a:off x="1022568" y="2090641"/>
              <a:ext cx="799225" cy="1627037"/>
            </a:xfrm>
            <a:prstGeom prst="trapezoid">
              <a:avLst>
                <a:gd name="adj" fmla="val 341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C5F10603-4048-41CE-2727-09CAB0C34082}"/>
                </a:ext>
              </a:extLst>
            </p:cNvPr>
            <p:cNvSpPr/>
            <p:nvPr/>
          </p:nvSpPr>
          <p:spPr>
            <a:xfrm>
              <a:off x="1207073" y="2146900"/>
              <a:ext cx="1721407" cy="316480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5">
              <a:extLst>
                <a:ext uri="{FF2B5EF4-FFF2-40B4-BE49-F238E27FC236}">
                  <a16:creationId xmlns:a16="http://schemas.microsoft.com/office/drawing/2014/main" id="{92D4A5A6-3839-EA32-21A7-5FE06E37B3F2}"/>
                </a:ext>
              </a:extLst>
            </p:cNvPr>
            <p:cNvSpPr/>
            <p:nvPr/>
          </p:nvSpPr>
          <p:spPr>
            <a:xfrm rot="10800000">
              <a:off x="1821861" y="2146900"/>
              <a:ext cx="491831" cy="586076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17FC3C1-B622-31A2-2198-CC5C7CB90358}"/>
                </a:ext>
              </a:extLst>
            </p:cNvPr>
            <p:cNvSpPr/>
            <p:nvPr/>
          </p:nvSpPr>
          <p:spPr>
            <a:xfrm>
              <a:off x="1452988" y="3905127"/>
              <a:ext cx="1229577" cy="17582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C6255EF9-287C-C033-646D-A898121CE262}"/>
                </a:ext>
              </a:extLst>
            </p:cNvPr>
            <p:cNvSpPr/>
            <p:nvPr/>
          </p:nvSpPr>
          <p:spPr>
            <a:xfrm rot="366654" flipH="1">
              <a:off x="1261466" y="2108753"/>
              <a:ext cx="570223" cy="2982106"/>
            </a:xfrm>
            <a:prstGeom prst="trapezoid">
              <a:avLst>
                <a:gd name="adj" fmla="val 341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rapezoid 48">
              <a:extLst>
                <a:ext uri="{FF2B5EF4-FFF2-40B4-BE49-F238E27FC236}">
                  <a16:creationId xmlns:a16="http://schemas.microsoft.com/office/drawing/2014/main" id="{08BF1825-8E32-103C-2187-09209F0FD0B7}"/>
                </a:ext>
              </a:extLst>
            </p:cNvPr>
            <p:cNvSpPr/>
            <p:nvPr/>
          </p:nvSpPr>
          <p:spPr>
            <a:xfrm rot="21233346">
              <a:off x="2294540" y="2096242"/>
              <a:ext cx="570223" cy="2989273"/>
            </a:xfrm>
            <a:prstGeom prst="trapezoid">
              <a:avLst>
                <a:gd name="adj" fmla="val 3413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F6F2E65D-BAA9-4FF8-0577-822FE909ED15}"/>
                </a:ext>
              </a:extLst>
            </p:cNvPr>
            <p:cNvSpPr/>
            <p:nvPr/>
          </p:nvSpPr>
          <p:spPr>
            <a:xfrm>
              <a:off x="1451981" y="738396"/>
              <a:ext cx="1202365" cy="161699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8E1E888-78A4-9295-E27E-FAD4B647A7AE}"/>
                </a:ext>
              </a:extLst>
            </p:cNvPr>
            <p:cNvSpPr/>
            <p:nvPr/>
          </p:nvSpPr>
          <p:spPr>
            <a:xfrm rot="19278804">
              <a:off x="2188248" y="535643"/>
              <a:ext cx="457200" cy="1066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5421801-F79E-5563-CFF6-A62555861D2A}"/>
                </a:ext>
              </a:extLst>
            </p:cNvPr>
            <p:cNvSpPr/>
            <p:nvPr/>
          </p:nvSpPr>
          <p:spPr>
            <a:xfrm rot="2369756">
              <a:off x="1506259" y="533400"/>
              <a:ext cx="457200" cy="10668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72DFE233-261D-75BF-57AE-0E851C314875}"/>
                </a:ext>
              </a:extLst>
            </p:cNvPr>
            <p:cNvSpPr/>
            <p:nvPr/>
          </p:nvSpPr>
          <p:spPr>
            <a:xfrm>
              <a:off x="1727091" y="1839903"/>
              <a:ext cx="660619" cy="9252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B12A1F3F-5E7B-7C02-144B-3FC1697DE917}"/>
                </a:ext>
              </a:extLst>
            </p:cNvPr>
            <p:cNvSpPr/>
            <p:nvPr/>
          </p:nvSpPr>
          <p:spPr>
            <a:xfrm rot="150256">
              <a:off x="1916039" y="1954812"/>
              <a:ext cx="259981" cy="14554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43">
              <a:extLst>
                <a:ext uri="{FF2B5EF4-FFF2-40B4-BE49-F238E27FC236}">
                  <a16:creationId xmlns:a16="http://schemas.microsoft.com/office/drawing/2014/main" id="{1224E6DF-E47F-3F34-574D-4BD694B5F858}"/>
                </a:ext>
              </a:extLst>
            </p:cNvPr>
            <p:cNvGrpSpPr/>
            <p:nvPr/>
          </p:nvGrpSpPr>
          <p:grpSpPr>
            <a:xfrm rot="19025436">
              <a:off x="2146207" y="3548341"/>
              <a:ext cx="1651416" cy="462197"/>
              <a:chOff x="3505200" y="1981200"/>
              <a:chExt cx="2138597" cy="749508"/>
            </a:xfrm>
            <a:grpFill/>
          </p:grpSpPr>
          <p:grpSp>
            <p:nvGrpSpPr>
              <p:cNvPr id="61" name="Group 38">
                <a:extLst>
                  <a:ext uri="{FF2B5EF4-FFF2-40B4-BE49-F238E27FC236}">
                    <a16:creationId xmlns:a16="http://schemas.microsoft.com/office/drawing/2014/main" id="{E7E59C0C-6E21-1E3D-24A2-C5DF25EE91C2}"/>
                  </a:ext>
                </a:extLst>
              </p:cNvPr>
              <p:cNvGrpSpPr/>
              <p:nvPr/>
            </p:nvGrpSpPr>
            <p:grpSpPr>
              <a:xfrm>
                <a:off x="3505200" y="1981200"/>
                <a:ext cx="2133600" cy="381000"/>
                <a:chOff x="3505200" y="1981200"/>
                <a:chExt cx="2133600" cy="381000"/>
              </a:xfrm>
              <a:grpFill/>
            </p:grpSpPr>
            <p:sp>
              <p:nvSpPr>
                <p:cNvPr id="80" name="Rounded Rectangle 120">
                  <a:extLst>
                    <a:ext uri="{FF2B5EF4-FFF2-40B4-BE49-F238E27FC236}">
                      <a16:creationId xmlns:a16="http://schemas.microsoft.com/office/drawing/2014/main" id="{BAD0AA46-72E4-80B1-B3EF-EE7EC98B2EF6}"/>
                    </a:ext>
                  </a:extLst>
                </p:cNvPr>
                <p:cNvSpPr/>
                <p:nvPr/>
              </p:nvSpPr>
              <p:spPr>
                <a:xfrm rot="5400000">
                  <a:off x="4343400" y="1219200"/>
                  <a:ext cx="381000" cy="1905000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82">
                  <a:extLst>
                    <a:ext uri="{FF2B5EF4-FFF2-40B4-BE49-F238E27FC236}">
                      <a16:creationId xmlns:a16="http://schemas.microsoft.com/office/drawing/2014/main" id="{2F8D86ED-689B-2833-71D1-853129099857}"/>
                    </a:ext>
                  </a:extLst>
                </p:cNvPr>
                <p:cNvSpPr/>
                <p:nvPr/>
              </p:nvSpPr>
              <p:spPr>
                <a:xfrm>
                  <a:off x="5334000" y="1981200"/>
                  <a:ext cx="304800" cy="3810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E87C9FC2-969A-21A9-DE53-0B2373A9B9E8}"/>
                    </a:ext>
                  </a:extLst>
                </p:cNvPr>
                <p:cNvSpPr/>
                <p:nvPr/>
              </p:nvSpPr>
              <p:spPr>
                <a:xfrm>
                  <a:off x="3505200" y="1981200"/>
                  <a:ext cx="304800" cy="3810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2" name="Group 39">
                <a:extLst>
                  <a:ext uri="{FF2B5EF4-FFF2-40B4-BE49-F238E27FC236}">
                    <a16:creationId xmlns:a16="http://schemas.microsoft.com/office/drawing/2014/main" id="{1B668838-6BCC-03B5-E649-C06B8CDF53D4}"/>
                  </a:ext>
                </a:extLst>
              </p:cNvPr>
              <p:cNvGrpSpPr/>
              <p:nvPr/>
            </p:nvGrpSpPr>
            <p:grpSpPr>
              <a:xfrm>
                <a:off x="3510197" y="2349708"/>
                <a:ext cx="2133600" cy="381000"/>
                <a:chOff x="3505200" y="1981200"/>
                <a:chExt cx="2133600" cy="381000"/>
              </a:xfrm>
              <a:grpFill/>
            </p:grpSpPr>
            <p:sp>
              <p:nvSpPr>
                <p:cNvPr id="64" name="Rounded Rectangle 117">
                  <a:extLst>
                    <a:ext uri="{FF2B5EF4-FFF2-40B4-BE49-F238E27FC236}">
                      <a16:creationId xmlns:a16="http://schemas.microsoft.com/office/drawing/2014/main" id="{E2A90EA3-74F1-69E5-E321-A9DA232AFBE5}"/>
                    </a:ext>
                  </a:extLst>
                </p:cNvPr>
                <p:cNvSpPr/>
                <p:nvPr/>
              </p:nvSpPr>
              <p:spPr>
                <a:xfrm rot="5400000">
                  <a:off x="4343400" y="1219200"/>
                  <a:ext cx="381000" cy="1905000"/>
                </a:xfrm>
                <a:prstGeom prst="round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7BC544CB-718B-13A8-64D7-2EC2AF4F9EFA}"/>
                    </a:ext>
                  </a:extLst>
                </p:cNvPr>
                <p:cNvSpPr/>
                <p:nvPr/>
              </p:nvSpPr>
              <p:spPr>
                <a:xfrm>
                  <a:off x="5334000" y="1981200"/>
                  <a:ext cx="304800" cy="3810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857A96EA-8294-9F56-8403-6DF357FB854E}"/>
                    </a:ext>
                  </a:extLst>
                </p:cNvPr>
                <p:cNvSpPr/>
                <p:nvPr/>
              </p:nvSpPr>
              <p:spPr>
                <a:xfrm>
                  <a:off x="3505200" y="1981200"/>
                  <a:ext cx="304800" cy="381000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2F1825F1-84C3-AA99-2A26-D9FE94EFE6D5}"/>
                </a:ext>
              </a:extLst>
            </p:cNvPr>
            <p:cNvSpPr/>
            <p:nvPr/>
          </p:nvSpPr>
          <p:spPr>
            <a:xfrm rot="19420960">
              <a:off x="2970356" y="3687452"/>
              <a:ext cx="458695" cy="25889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9A7E7301-C6DC-11A2-BB8C-6099FCF1A3BE}"/>
              </a:ext>
            </a:extLst>
          </p:cNvPr>
          <p:cNvSpPr txBox="1"/>
          <p:nvPr/>
        </p:nvSpPr>
        <p:spPr>
          <a:xfrm>
            <a:off x="4933102" y="160321"/>
            <a:ext cx="170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Enos</a:t>
            </a:r>
          </a:p>
          <a:p>
            <a:r>
              <a:rPr lang="en-US" sz="1000" dirty="0"/>
              <a:t>Son of Seth</a:t>
            </a:r>
          </a:p>
          <a:p>
            <a:r>
              <a:rPr lang="en-US" sz="1000" dirty="0"/>
              <a:t>Genesis 5</a:t>
            </a:r>
          </a:p>
          <a:p>
            <a:r>
              <a:rPr lang="en-US" sz="1000" dirty="0"/>
              <a:t>D&amp;C 107:44, 53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B267C8D5-9F77-A130-4648-F33B918B56EB}"/>
              </a:ext>
            </a:extLst>
          </p:cNvPr>
          <p:cNvGrpSpPr/>
          <p:nvPr/>
        </p:nvGrpSpPr>
        <p:grpSpPr>
          <a:xfrm>
            <a:off x="4536005" y="1232489"/>
            <a:ext cx="2102738" cy="5414180"/>
            <a:chOff x="4960405" y="378576"/>
            <a:chExt cx="2458811" cy="6331004"/>
          </a:xfrm>
          <a:solidFill>
            <a:schemeClr val="bg1"/>
          </a:solidFill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E8464EA1-86B6-9F3D-4871-D62B02242332}"/>
                </a:ext>
              </a:extLst>
            </p:cNvPr>
            <p:cNvSpPr/>
            <p:nvPr/>
          </p:nvSpPr>
          <p:spPr>
            <a:xfrm rot="208670" flipH="1">
              <a:off x="5244905" y="650490"/>
              <a:ext cx="1960647" cy="231478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EDF87A21-F276-4719-C5DE-26D1F434EDCD}"/>
                </a:ext>
              </a:extLst>
            </p:cNvPr>
            <p:cNvSpPr/>
            <p:nvPr/>
          </p:nvSpPr>
          <p:spPr>
            <a:xfrm rot="1928098" flipH="1">
              <a:off x="4960405" y="3550821"/>
              <a:ext cx="491936" cy="11021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24BA0362-5FEE-4BAB-C1C7-CE9709F30767}"/>
                </a:ext>
              </a:extLst>
            </p:cNvPr>
            <p:cNvSpPr/>
            <p:nvPr/>
          </p:nvSpPr>
          <p:spPr>
            <a:xfrm rot="18952234" flipH="1">
              <a:off x="6894083" y="3455271"/>
              <a:ext cx="525133" cy="11021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C8007A6F-2372-3E20-A0FE-AA87D675E926}"/>
                </a:ext>
              </a:extLst>
            </p:cNvPr>
            <p:cNvSpPr/>
            <p:nvPr/>
          </p:nvSpPr>
          <p:spPr>
            <a:xfrm rot="2247591" flipH="1">
              <a:off x="5603984" y="5607414"/>
              <a:ext cx="454459" cy="11021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5D2DB3AC-579D-46FA-ED65-C124A35D2520}"/>
                </a:ext>
              </a:extLst>
            </p:cNvPr>
            <p:cNvSpPr/>
            <p:nvPr/>
          </p:nvSpPr>
          <p:spPr>
            <a:xfrm rot="18952234" flipH="1">
              <a:off x="6128619" y="5585613"/>
              <a:ext cx="452284" cy="11021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01">
              <a:extLst>
                <a:ext uri="{FF2B5EF4-FFF2-40B4-BE49-F238E27FC236}">
                  <a16:creationId xmlns:a16="http://schemas.microsoft.com/office/drawing/2014/main" id="{67AD510C-0F5F-E152-2154-A4D97DF29BC2}"/>
                </a:ext>
              </a:extLst>
            </p:cNvPr>
            <p:cNvSpPr/>
            <p:nvPr/>
          </p:nvSpPr>
          <p:spPr>
            <a:xfrm rot="1430708" flipH="1">
              <a:off x="5140513" y="2307687"/>
              <a:ext cx="970563" cy="196596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rapezoid 102">
              <a:extLst>
                <a:ext uri="{FF2B5EF4-FFF2-40B4-BE49-F238E27FC236}">
                  <a16:creationId xmlns:a16="http://schemas.microsoft.com/office/drawing/2014/main" id="{058B144B-1AA1-BE48-9568-4011B33A2526}"/>
                </a:ext>
              </a:extLst>
            </p:cNvPr>
            <p:cNvSpPr/>
            <p:nvPr/>
          </p:nvSpPr>
          <p:spPr>
            <a:xfrm rot="19809709" flipH="1">
              <a:off x="6199860" y="2243273"/>
              <a:ext cx="970563" cy="196596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rapezoid 103">
              <a:extLst>
                <a:ext uri="{FF2B5EF4-FFF2-40B4-BE49-F238E27FC236}">
                  <a16:creationId xmlns:a16="http://schemas.microsoft.com/office/drawing/2014/main" id="{C8679631-3A0B-5D41-E303-D6EEEBF2FFBA}"/>
                </a:ext>
              </a:extLst>
            </p:cNvPr>
            <p:cNvSpPr/>
            <p:nvPr/>
          </p:nvSpPr>
          <p:spPr>
            <a:xfrm flipH="1">
              <a:off x="5490030" y="2574398"/>
              <a:ext cx="1447929" cy="359207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DD37FB66-681B-A048-1423-0430AA889C47}"/>
                </a:ext>
              </a:extLst>
            </p:cNvPr>
            <p:cNvSpPr/>
            <p:nvPr/>
          </p:nvSpPr>
          <p:spPr>
            <a:xfrm flipH="1">
              <a:off x="5504844" y="682042"/>
              <a:ext cx="1380056" cy="205982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CE477951-10F2-9020-DB2D-F88161DCE2A0}"/>
                </a:ext>
              </a:extLst>
            </p:cNvPr>
            <p:cNvSpPr/>
            <p:nvPr/>
          </p:nvSpPr>
          <p:spPr>
            <a:xfrm rot="16523337" flipH="1">
              <a:off x="5724081" y="54853"/>
              <a:ext cx="1074138" cy="1721584"/>
            </a:xfrm>
            <a:custGeom>
              <a:avLst/>
              <a:gdLst>
                <a:gd name="connsiteX0" fmla="*/ 564 w 1074138"/>
                <a:gd name="connsiteY0" fmla="*/ 1101139 h 1721584"/>
                <a:gd name="connsiteX1" fmla="*/ 222227 w 1074138"/>
                <a:gd name="connsiteY1" fmla="*/ 1477992 h 1721584"/>
                <a:gd name="connsiteX2" fmla="*/ 721713 w 1074138"/>
                <a:gd name="connsiteY2" fmla="*/ 1721584 h 1721584"/>
                <a:gd name="connsiteX3" fmla="*/ 895076 w 1074138"/>
                <a:gd name="connsiteY3" fmla="*/ 1366102 h 1721584"/>
                <a:gd name="connsiteX4" fmla="*/ 837704 w 1074138"/>
                <a:gd name="connsiteY4" fmla="*/ 932672 h 1721584"/>
                <a:gd name="connsiteX5" fmla="*/ 791271 w 1074138"/>
                <a:gd name="connsiteY5" fmla="*/ 889002 h 1721584"/>
                <a:gd name="connsiteX6" fmla="*/ 822150 w 1074138"/>
                <a:gd name="connsiteY6" fmla="*/ 879417 h 1721584"/>
                <a:gd name="connsiteX7" fmla="*/ 1074138 w 1074138"/>
                <a:gd name="connsiteY7" fmla="*/ 499255 h 1721584"/>
                <a:gd name="connsiteX8" fmla="*/ 1074138 w 1074138"/>
                <a:gd name="connsiteY8" fmla="*/ 0 h 1721584"/>
                <a:gd name="connsiteX9" fmla="*/ 661554 w 1074138"/>
                <a:gd name="connsiteY9" fmla="*/ 0 h 1721584"/>
                <a:gd name="connsiteX10" fmla="*/ 248969 w 1074138"/>
                <a:gd name="connsiteY10" fmla="*/ 412585 h 1721584"/>
                <a:gd name="connsiteX11" fmla="*/ 248969 w 1074138"/>
                <a:gd name="connsiteY11" fmla="*/ 610974 h 1721584"/>
                <a:gd name="connsiteX12" fmla="*/ 213473 w 1074138"/>
                <a:gd name="connsiteY12" fmla="*/ 593663 h 1721584"/>
                <a:gd name="connsiteX13" fmla="*/ 40109 w 1074138"/>
                <a:gd name="connsiteY13" fmla="*/ 949145 h 1721584"/>
                <a:gd name="connsiteX14" fmla="*/ 564 w 1074138"/>
                <a:gd name="connsiteY14" fmla="*/ 1101139 h 1721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74138" h="1721584">
                  <a:moveTo>
                    <a:pt x="564" y="1101139"/>
                  </a:moveTo>
                  <a:cubicBezTo>
                    <a:pt x="-7694" y="1255045"/>
                    <a:pt x="74982" y="1406182"/>
                    <a:pt x="222227" y="1477992"/>
                  </a:cubicBezTo>
                  <a:lnTo>
                    <a:pt x="721713" y="1721584"/>
                  </a:lnTo>
                  <a:lnTo>
                    <a:pt x="895076" y="1366102"/>
                  </a:lnTo>
                  <a:cubicBezTo>
                    <a:pt x="966886" y="1218856"/>
                    <a:pt x="938974" y="1048860"/>
                    <a:pt x="837704" y="932672"/>
                  </a:cubicBezTo>
                  <a:lnTo>
                    <a:pt x="791271" y="889002"/>
                  </a:lnTo>
                  <a:lnTo>
                    <a:pt x="822150" y="879417"/>
                  </a:lnTo>
                  <a:cubicBezTo>
                    <a:pt x="970232" y="816783"/>
                    <a:pt x="1074138" y="670153"/>
                    <a:pt x="1074138" y="499255"/>
                  </a:cubicBezTo>
                  <a:lnTo>
                    <a:pt x="1074138" y="0"/>
                  </a:lnTo>
                  <a:lnTo>
                    <a:pt x="661554" y="0"/>
                  </a:lnTo>
                  <a:cubicBezTo>
                    <a:pt x="433690" y="0"/>
                    <a:pt x="248969" y="184721"/>
                    <a:pt x="248969" y="412585"/>
                  </a:cubicBezTo>
                  <a:lnTo>
                    <a:pt x="248969" y="610974"/>
                  </a:lnTo>
                  <a:lnTo>
                    <a:pt x="213473" y="593663"/>
                  </a:lnTo>
                  <a:lnTo>
                    <a:pt x="40109" y="949145"/>
                  </a:lnTo>
                  <a:cubicBezTo>
                    <a:pt x="16173" y="998227"/>
                    <a:pt x="3316" y="1049837"/>
                    <a:pt x="564" y="110113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3264CE7E-EA45-3258-5600-C8A29730CB03}"/>
                </a:ext>
              </a:extLst>
            </p:cNvPr>
            <p:cNvSpPr/>
            <p:nvPr/>
          </p:nvSpPr>
          <p:spPr>
            <a:xfrm rot="21333240" flipH="1">
              <a:off x="6057321" y="2360014"/>
              <a:ext cx="970563" cy="3667537"/>
            </a:xfrm>
            <a:prstGeom prst="trapezoid">
              <a:avLst>
                <a:gd name="adj" fmla="val 344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02C7CEC2-8C22-6649-E9CC-2673BBC8AFA2}"/>
                </a:ext>
              </a:extLst>
            </p:cNvPr>
            <p:cNvSpPr/>
            <p:nvPr/>
          </p:nvSpPr>
          <p:spPr>
            <a:xfrm rot="301939" flipH="1">
              <a:off x="5237358" y="2495132"/>
              <a:ext cx="970563" cy="3532215"/>
            </a:xfrm>
            <a:prstGeom prst="trapezoid">
              <a:avLst>
                <a:gd name="adj" fmla="val 344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D5D9F9C8-21D0-785D-BCCA-5B22588519BE}"/>
                </a:ext>
              </a:extLst>
            </p:cNvPr>
            <p:cNvSpPr/>
            <p:nvPr/>
          </p:nvSpPr>
          <p:spPr>
            <a:xfrm flipH="1">
              <a:off x="5714646" y="1928500"/>
              <a:ext cx="914380" cy="110216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64C44F2F-E1C1-D787-957A-E2710FF31858}"/>
                </a:ext>
              </a:extLst>
            </p:cNvPr>
            <p:cNvSpPr/>
            <p:nvPr/>
          </p:nvSpPr>
          <p:spPr>
            <a:xfrm flipH="1">
              <a:off x="6024854" y="2081886"/>
              <a:ext cx="277485" cy="1539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A2C1D0B0-4C72-6A77-E16B-6EB0163781A5}"/>
              </a:ext>
            </a:extLst>
          </p:cNvPr>
          <p:cNvSpPr txBox="1"/>
          <p:nvPr/>
        </p:nvSpPr>
        <p:spPr>
          <a:xfrm>
            <a:off x="8497414" y="135392"/>
            <a:ext cx="170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Ephraim</a:t>
            </a:r>
          </a:p>
          <a:p>
            <a:r>
              <a:rPr lang="en-US" sz="1000" dirty="0"/>
              <a:t>Son of Joseph and </a:t>
            </a:r>
            <a:r>
              <a:rPr lang="en-US" sz="1000" dirty="0" err="1"/>
              <a:t>Asenath</a:t>
            </a:r>
            <a:endParaRPr lang="en-US" sz="1000" dirty="0"/>
          </a:p>
          <a:p>
            <a:r>
              <a:rPr lang="en-US" sz="1000" dirty="0"/>
              <a:t>Genesis 41; 48</a:t>
            </a:r>
          </a:p>
          <a:p>
            <a:r>
              <a:rPr lang="en-US" sz="1000" dirty="0"/>
              <a:t>D&amp;C 27:5; 133:30-34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F0CD2A38-E61F-C3C9-386B-4E1F75570A9D}"/>
              </a:ext>
            </a:extLst>
          </p:cNvPr>
          <p:cNvGrpSpPr/>
          <p:nvPr/>
        </p:nvGrpSpPr>
        <p:grpSpPr>
          <a:xfrm>
            <a:off x="8338096" y="1192006"/>
            <a:ext cx="2404928" cy="5061721"/>
            <a:chOff x="4245849" y="2049836"/>
            <a:chExt cx="1690032" cy="3557059"/>
          </a:xfrm>
          <a:solidFill>
            <a:schemeClr val="bg1"/>
          </a:solidFill>
        </p:grpSpPr>
        <p:sp>
          <p:nvSpPr>
            <p:cNvPr id="113" name="Round Diagonal Corner Rectangle 309">
              <a:extLst>
                <a:ext uri="{FF2B5EF4-FFF2-40B4-BE49-F238E27FC236}">
                  <a16:creationId xmlns:a16="http://schemas.microsoft.com/office/drawing/2014/main" id="{2191A6E6-E4EF-ADFC-C92D-D28C2AA1C0F4}"/>
                </a:ext>
              </a:extLst>
            </p:cNvPr>
            <p:cNvSpPr/>
            <p:nvPr/>
          </p:nvSpPr>
          <p:spPr>
            <a:xfrm rot="14715899" flipH="1">
              <a:off x="4261768" y="2504604"/>
              <a:ext cx="1066800" cy="770644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ound Diagonal Corner Rectangle 2">
              <a:extLst>
                <a:ext uri="{FF2B5EF4-FFF2-40B4-BE49-F238E27FC236}">
                  <a16:creationId xmlns:a16="http://schemas.microsoft.com/office/drawing/2014/main" id="{5C529E8F-D33F-CED5-DF67-FB099C7DB43C}"/>
                </a:ext>
              </a:extLst>
            </p:cNvPr>
            <p:cNvSpPr/>
            <p:nvPr/>
          </p:nvSpPr>
          <p:spPr>
            <a:xfrm rot="17609948">
              <a:off x="4898444" y="2483286"/>
              <a:ext cx="1066800" cy="770644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</a:t>
              </a: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FE21E8E9-0756-E1CD-3F5C-CA9B9159BBB3}"/>
                </a:ext>
              </a:extLst>
            </p:cNvPr>
            <p:cNvSpPr/>
            <p:nvPr/>
          </p:nvSpPr>
          <p:spPr>
            <a:xfrm rot="20028610">
              <a:off x="5653825" y="4112845"/>
              <a:ext cx="282056" cy="5624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2D10B7A0-39BD-E0C5-2FDB-E54495E26FB3}"/>
                </a:ext>
              </a:extLst>
            </p:cNvPr>
            <p:cNvSpPr/>
            <p:nvPr/>
          </p:nvSpPr>
          <p:spPr>
            <a:xfrm rot="1538320">
              <a:off x="4245849" y="4064445"/>
              <a:ext cx="294430" cy="5624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A0BDE664-FC49-8D7A-14D5-61B208BF6A41}"/>
                </a:ext>
              </a:extLst>
            </p:cNvPr>
            <p:cNvSpPr/>
            <p:nvPr/>
          </p:nvSpPr>
          <p:spPr>
            <a:xfrm rot="3039363">
              <a:off x="4760860" y="5199614"/>
              <a:ext cx="294431" cy="50621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072FC2F7-0075-03FE-21B8-86DA30704B13}"/>
                </a:ext>
              </a:extLst>
            </p:cNvPr>
            <p:cNvSpPr/>
            <p:nvPr/>
          </p:nvSpPr>
          <p:spPr>
            <a:xfrm rot="18422559">
              <a:off x="5167558" y="5199614"/>
              <a:ext cx="308348" cy="50621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rapezoid 118">
              <a:extLst>
                <a:ext uri="{FF2B5EF4-FFF2-40B4-BE49-F238E27FC236}">
                  <a16:creationId xmlns:a16="http://schemas.microsoft.com/office/drawing/2014/main" id="{7A121D0C-AED2-B021-B266-8492D636E485}"/>
                </a:ext>
              </a:extLst>
            </p:cNvPr>
            <p:cNvSpPr/>
            <p:nvPr/>
          </p:nvSpPr>
          <p:spPr>
            <a:xfrm rot="1996156">
              <a:off x="4368815" y="3372855"/>
              <a:ext cx="557430" cy="106539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rapezoid 119">
              <a:extLst>
                <a:ext uri="{FF2B5EF4-FFF2-40B4-BE49-F238E27FC236}">
                  <a16:creationId xmlns:a16="http://schemas.microsoft.com/office/drawing/2014/main" id="{DB0C9C10-0659-5E28-F74F-9ACEAB17F8BD}"/>
                </a:ext>
              </a:extLst>
            </p:cNvPr>
            <p:cNvSpPr/>
            <p:nvPr/>
          </p:nvSpPr>
          <p:spPr>
            <a:xfrm rot="2041752">
              <a:off x="4452519" y="3243282"/>
              <a:ext cx="554140" cy="96434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rapezoid 120">
              <a:extLst>
                <a:ext uri="{FF2B5EF4-FFF2-40B4-BE49-F238E27FC236}">
                  <a16:creationId xmlns:a16="http://schemas.microsoft.com/office/drawing/2014/main" id="{EDFFEE0F-D3E2-F592-9A3A-5E6DE1B1F7C9}"/>
                </a:ext>
              </a:extLst>
            </p:cNvPr>
            <p:cNvSpPr/>
            <p:nvPr/>
          </p:nvSpPr>
          <p:spPr>
            <a:xfrm rot="19870960">
              <a:off x="5287815" y="3375816"/>
              <a:ext cx="523595" cy="106539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apezoid 121">
              <a:extLst>
                <a:ext uri="{FF2B5EF4-FFF2-40B4-BE49-F238E27FC236}">
                  <a16:creationId xmlns:a16="http://schemas.microsoft.com/office/drawing/2014/main" id="{73D5F93C-B9D7-C360-0E16-735B39FBD531}"/>
                </a:ext>
              </a:extLst>
            </p:cNvPr>
            <p:cNvSpPr/>
            <p:nvPr/>
          </p:nvSpPr>
          <p:spPr>
            <a:xfrm rot="20036208">
              <a:off x="5185537" y="3259487"/>
              <a:ext cx="554140" cy="96434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rapezoid 122">
              <a:extLst>
                <a:ext uri="{FF2B5EF4-FFF2-40B4-BE49-F238E27FC236}">
                  <a16:creationId xmlns:a16="http://schemas.microsoft.com/office/drawing/2014/main" id="{3A89C7BD-BB4B-01FC-C573-DD309592AC8E}"/>
                </a:ext>
              </a:extLst>
            </p:cNvPr>
            <p:cNvSpPr/>
            <p:nvPr/>
          </p:nvSpPr>
          <p:spPr>
            <a:xfrm>
              <a:off x="4655596" y="3287249"/>
              <a:ext cx="948752" cy="213734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A1A16ED-D25C-253B-03E0-C96C30B5E5B5}"/>
                </a:ext>
              </a:extLst>
            </p:cNvPr>
            <p:cNvSpPr/>
            <p:nvPr/>
          </p:nvSpPr>
          <p:spPr>
            <a:xfrm>
              <a:off x="4940139" y="3118511"/>
              <a:ext cx="330974" cy="38703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rapezoid 124">
              <a:extLst>
                <a:ext uri="{FF2B5EF4-FFF2-40B4-BE49-F238E27FC236}">
                  <a16:creationId xmlns:a16="http://schemas.microsoft.com/office/drawing/2014/main" id="{36DD7979-F49F-655F-4FCE-C0BFE4C2D93B}"/>
                </a:ext>
              </a:extLst>
            </p:cNvPr>
            <p:cNvSpPr/>
            <p:nvPr/>
          </p:nvSpPr>
          <p:spPr>
            <a:xfrm rot="21335299">
              <a:off x="5149190" y="3174253"/>
              <a:ext cx="385894" cy="2139795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rapezoid 125">
              <a:extLst>
                <a:ext uri="{FF2B5EF4-FFF2-40B4-BE49-F238E27FC236}">
                  <a16:creationId xmlns:a16="http://schemas.microsoft.com/office/drawing/2014/main" id="{205C56EC-097B-FF6C-172B-BC323E256E74}"/>
                </a:ext>
              </a:extLst>
            </p:cNvPr>
            <p:cNvSpPr/>
            <p:nvPr/>
          </p:nvSpPr>
          <p:spPr>
            <a:xfrm rot="353417">
              <a:off x="4709378" y="3230355"/>
              <a:ext cx="385894" cy="204539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9F9B76F5-2D6D-C1E3-0573-93654E133018}"/>
                </a:ext>
              </a:extLst>
            </p:cNvPr>
            <p:cNvSpPr/>
            <p:nvPr/>
          </p:nvSpPr>
          <p:spPr>
            <a:xfrm>
              <a:off x="4724407" y="2203773"/>
              <a:ext cx="799168" cy="113972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8" name="Group 46">
              <a:extLst>
                <a:ext uri="{FF2B5EF4-FFF2-40B4-BE49-F238E27FC236}">
                  <a16:creationId xmlns:a16="http://schemas.microsoft.com/office/drawing/2014/main" id="{6C0C79C8-8775-E274-91F2-F82FEE5D96DF}"/>
                </a:ext>
              </a:extLst>
            </p:cNvPr>
            <p:cNvGrpSpPr/>
            <p:nvPr/>
          </p:nvGrpSpPr>
          <p:grpSpPr>
            <a:xfrm>
              <a:off x="4328403" y="2049836"/>
              <a:ext cx="1556767" cy="702514"/>
              <a:chOff x="485560" y="1084217"/>
              <a:chExt cx="2226547" cy="951739"/>
            </a:xfrm>
            <a:grpFill/>
          </p:grpSpPr>
          <p:sp>
            <p:nvSpPr>
              <p:cNvPr id="165" name="Moon 164">
                <a:extLst>
                  <a:ext uri="{FF2B5EF4-FFF2-40B4-BE49-F238E27FC236}">
                    <a16:creationId xmlns:a16="http://schemas.microsoft.com/office/drawing/2014/main" id="{22E6CC86-F9D3-E1F8-6EEF-2E37133FD53A}"/>
                  </a:ext>
                </a:extLst>
              </p:cNvPr>
              <p:cNvSpPr/>
              <p:nvPr/>
            </p:nvSpPr>
            <p:spPr>
              <a:xfrm rot="11330407" flipH="1">
                <a:off x="1256173" y="1163792"/>
                <a:ext cx="427636" cy="799712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Moon 165">
                <a:extLst>
                  <a:ext uri="{FF2B5EF4-FFF2-40B4-BE49-F238E27FC236}">
                    <a16:creationId xmlns:a16="http://schemas.microsoft.com/office/drawing/2014/main" id="{63D1C1EC-FFEE-3C28-A473-FEF4D87D3ED5}"/>
                  </a:ext>
                </a:extLst>
              </p:cNvPr>
              <p:cNvSpPr/>
              <p:nvPr/>
            </p:nvSpPr>
            <p:spPr>
              <a:xfrm rot="10269593">
                <a:off x="1478527" y="1236244"/>
                <a:ext cx="427636" cy="799712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Moon 166">
                <a:extLst>
                  <a:ext uri="{FF2B5EF4-FFF2-40B4-BE49-F238E27FC236}">
                    <a16:creationId xmlns:a16="http://schemas.microsoft.com/office/drawing/2014/main" id="{67BD7EF2-0F6E-3DB1-4090-D37AE0817BAA}"/>
                  </a:ext>
                </a:extLst>
              </p:cNvPr>
              <p:cNvSpPr/>
              <p:nvPr/>
            </p:nvSpPr>
            <p:spPr>
              <a:xfrm rot="7949056">
                <a:off x="1504138" y="942187"/>
                <a:ext cx="476935" cy="1156867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Moon 167">
                <a:extLst>
                  <a:ext uri="{FF2B5EF4-FFF2-40B4-BE49-F238E27FC236}">
                    <a16:creationId xmlns:a16="http://schemas.microsoft.com/office/drawing/2014/main" id="{FACE625B-C4A8-BA99-F14C-269624D170DC}"/>
                  </a:ext>
                </a:extLst>
              </p:cNvPr>
              <p:cNvSpPr/>
              <p:nvPr/>
            </p:nvSpPr>
            <p:spPr>
              <a:xfrm rot="2951385">
                <a:off x="1415446" y="972167"/>
                <a:ext cx="476935" cy="1156867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Moon 168">
                <a:extLst>
                  <a:ext uri="{FF2B5EF4-FFF2-40B4-BE49-F238E27FC236}">
                    <a16:creationId xmlns:a16="http://schemas.microsoft.com/office/drawing/2014/main" id="{AEA97667-9DE0-3BA6-CEDB-DC604F506940}"/>
                  </a:ext>
                </a:extLst>
              </p:cNvPr>
              <p:cNvSpPr/>
              <p:nvPr/>
            </p:nvSpPr>
            <p:spPr>
              <a:xfrm rot="5057621">
                <a:off x="1239664" y="485246"/>
                <a:ext cx="721072" cy="1919014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Moon 169">
                <a:extLst>
                  <a:ext uri="{FF2B5EF4-FFF2-40B4-BE49-F238E27FC236}">
                    <a16:creationId xmlns:a16="http://schemas.microsoft.com/office/drawing/2014/main" id="{B853D8BA-A1E4-A789-7CF8-B98F2896DA9D}"/>
                  </a:ext>
                </a:extLst>
              </p:cNvPr>
              <p:cNvSpPr/>
              <p:nvPr/>
            </p:nvSpPr>
            <p:spPr>
              <a:xfrm rot="6757078">
                <a:off x="1392064" y="637646"/>
                <a:ext cx="721072" cy="1919014"/>
              </a:xfrm>
              <a:prstGeom prst="moon">
                <a:avLst>
                  <a:gd name="adj" fmla="val 4796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Moon 170">
                <a:extLst>
                  <a:ext uri="{FF2B5EF4-FFF2-40B4-BE49-F238E27FC236}">
                    <a16:creationId xmlns:a16="http://schemas.microsoft.com/office/drawing/2014/main" id="{9C582395-6494-7105-09B1-BD5F44AEF953}"/>
                  </a:ext>
                </a:extLst>
              </p:cNvPr>
              <p:cNvSpPr/>
              <p:nvPr/>
            </p:nvSpPr>
            <p:spPr>
              <a:xfrm rot="3854531">
                <a:off x="1156416" y="708034"/>
                <a:ext cx="577302" cy="1919014"/>
              </a:xfrm>
              <a:prstGeom prst="moon">
                <a:avLst>
                  <a:gd name="adj" fmla="val 4796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2" name="Moon 171">
                <a:extLst>
                  <a:ext uri="{FF2B5EF4-FFF2-40B4-BE49-F238E27FC236}">
                    <a16:creationId xmlns:a16="http://schemas.microsoft.com/office/drawing/2014/main" id="{EAEA4081-1E45-8447-9950-97190B19FA80}"/>
                  </a:ext>
                </a:extLst>
              </p:cNvPr>
              <p:cNvSpPr/>
              <p:nvPr/>
            </p:nvSpPr>
            <p:spPr>
              <a:xfrm rot="16200000">
                <a:off x="1358623" y="843960"/>
                <a:ext cx="484534" cy="1517624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9F95E6D4-01EA-C71A-12C3-5190D215DC01}"/>
                  </a:ext>
                </a:extLst>
              </p:cNvPr>
              <p:cNvSpPr/>
              <p:nvPr/>
            </p:nvSpPr>
            <p:spPr>
              <a:xfrm>
                <a:off x="993098" y="1147996"/>
                <a:ext cx="1219200" cy="6096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2C186326-F606-CED7-4066-49941F4A5254}"/>
                </a:ext>
              </a:extLst>
            </p:cNvPr>
            <p:cNvGrpSpPr/>
            <p:nvPr/>
          </p:nvGrpSpPr>
          <p:grpSpPr>
            <a:xfrm rot="5133688">
              <a:off x="4496184" y="4206258"/>
              <a:ext cx="1688165" cy="214516"/>
              <a:chOff x="4492674" y="468559"/>
              <a:chExt cx="2030314" cy="440258"/>
            </a:xfrm>
            <a:grpFill/>
          </p:grpSpPr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922231D1-973A-4AEE-C1DF-FB417E030FDD}"/>
                  </a:ext>
                </a:extLst>
              </p:cNvPr>
              <p:cNvGrpSpPr/>
              <p:nvPr/>
            </p:nvGrpSpPr>
            <p:grpSpPr>
              <a:xfrm>
                <a:off x="4492674" y="468559"/>
                <a:ext cx="724258" cy="436918"/>
                <a:chOff x="4492674" y="468559"/>
                <a:chExt cx="724258" cy="436918"/>
              </a:xfrm>
              <a:grpFill/>
            </p:grpSpPr>
            <p:sp>
              <p:nvSpPr>
                <p:cNvPr id="162" name="Hexagon 161">
                  <a:extLst>
                    <a:ext uri="{FF2B5EF4-FFF2-40B4-BE49-F238E27FC236}">
                      <a16:creationId xmlns:a16="http://schemas.microsoft.com/office/drawing/2014/main" id="{ED1A3530-275F-D332-62F9-B38D2C61D127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Diamond 162">
                  <a:extLst>
                    <a:ext uri="{FF2B5EF4-FFF2-40B4-BE49-F238E27FC236}">
                      <a16:creationId xmlns:a16="http://schemas.microsoft.com/office/drawing/2014/main" id="{72E95FFC-E84F-FE74-B002-B0A840AB66B4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Diamond 163">
                  <a:extLst>
                    <a:ext uri="{FF2B5EF4-FFF2-40B4-BE49-F238E27FC236}">
                      <a16:creationId xmlns:a16="http://schemas.microsoft.com/office/drawing/2014/main" id="{EEE25D31-0AF1-56FF-FB42-79B59D933A2C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C8251958-C474-5070-FE31-2EC6D224897E}"/>
                  </a:ext>
                </a:extLst>
              </p:cNvPr>
              <p:cNvGrpSpPr/>
              <p:nvPr/>
            </p:nvGrpSpPr>
            <p:grpSpPr>
              <a:xfrm>
                <a:off x="5229042" y="471899"/>
                <a:ext cx="724258" cy="436918"/>
                <a:chOff x="4492674" y="468559"/>
                <a:chExt cx="724258" cy="436918"/>
              </a:xfrm>
              <a:grpFill/>
            </p:grpSpPr>
            <p:sp>
              <p:nvSpPr>
                <p:cNvPr id="159" name="Hexagon 158">
                  <a:extLst>
                    <a:ext uri="{FF2B5EF4-FFF2-40B4-BE49-F238E27FC236}">
                      <a16:creationId xmlns:a16="http://schemas.microsoft.com/office/drawing/2014/main" id="{924579D4-9C2B-F1DA-2CA5-1973C56C7386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Diamond 159">
                  <a:extLst>
                    <a:ext uri="{FF2B5EF4-FFF2-40B4-BE49-F238E27FC236}">
                      <a16:creationId xmlns:a16="http://schemas.microsoft.com/office/drawing/2014/main" id="{AFF9D3A4-2CAF-ADA9-F874-63710FBC1DA7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Diamond 160">
                  <a:extLst>
                    <a:ext uri="{FF2B5EF4-FFF2-40B4-BE49-F238E27FC236}">
                      <a16:creationId xmlns:a16="http://schemas.microsoft.com/office/drawing/2014/main" id="{AF96E8F4-6F07-EEFD-E88F-06DD9320CA77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F5BAF35D-3063-4FAF-8883-38D0CE7D6453}"/>
                  </a:ext>
                </a:extLst>
              </p:cNvPr>
              <p:cNvGrpSpPr/>
              <p:nvPr/>
            </p:nvGrpSpPr>
            <p:grpSpPr>
              <a:xfrm>
                <a:off x="5960371" y="491492"/>
                <a:ext cx="562617" cy="394746"/>
                <a:chOff x="4492674" y="499522"/>
                <a:chExt cx="562617" cy="394746"/>
              </a:xfrm>
              <a:grpFill/>
            </p:grpSpPr>
            <p:sp>
              <p:nvSpPr>
                <p:cNvPr id="157" name="Hexagon 156">
                  <a:extLst>
                    <a:ext uri="{FF2B5EF4-FFF2-40B4-BE49-F238E27FC236}">
                      <a16:creationId xmlns:a16="http://schemas.microsoft.com/office/drawing/2014/main" id="{E1B4ED27-416D-2E85-2924-43DC974A0EB5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Diamond 157">
                  <a:extLst>
                    <a:ext uri="{FF2B5EF4-FFF2-40B4-BE49-F238E27FC236}">
                      <a16:creationId xmlns:a16="http://schemas.microsoft.com/office/drawing/2014/main" id="{CCE32B93-6F1E-775A-F20D-AECDEBA133A6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062FD834-CAB1-F3ED-C8C5-0B64D134B469}"/>
                </a:ext>
              </a:extLst>
            </p:cNvPr>
            <p:cNvGrpSpPr/>
            <p:nvPr/>
          </p:nvGrpSpPr>
          <p:grpSpPr>
            <a:xfrm rot="5744245">
              <a:off x="4057823" y="4210742"/>
              <a:ext cx="1688165" cy="214516"/>
              <a:chOff x="4492674" y="468559"/>
              <a:chExt cx="2030314" cy="440258"/>
            </a:xfrm>
            <a:grpFill/>
          </p:grpSpPr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92C766BE-902E-EBA8-18FB-903A322B5D75}"/>
                  </a:ext>
                </a:extLst>
              </p:cNvPr>
              <p:cNvGrpSpPr/>
              <p:nvPr/>
            </p:nvGrpSpPr>
            <p:grpSpPr>
              <a:xfrm>
                <a:off x="4492674" y="468559"/>
                <a:ext cx="724258" cy="436918"/>
                <a:chOff x="4492674" y="468559"/>
                <a:chExt cx="724258" cy="436918"/>
              </a:xfrm>
              <a:grpFill/>
            </p:grpSpPr>
            <p:sp>
              <p:nvSpPr>
                <p:cNvPr id="151" name="Hexagon 150">
                  <a:extLst>
                    <a:ext uri="{FF2B5EF4-FFF2-40B4-BE49-F238E27FC236}">
                      <a16:creationId xmlns:a16="http://schemas.microsoft.com/office/drawing/2014/main" id="{278C5F3A-F089-B362-7F6F-A4785E602BBC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Diamond 151">
                  <a:extLst>
                    <a:ext uri="{FF2B5EF4-FFF2-40B4-BE49-F238E27FC236}">
                      <a16:creationId xmlns:a16="http://schemas.microsoft.com/office/drawing/2014/main" id="{6A113BA7-161B-48A9-132E-64F86E2CCA45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Diamond 152">
                  <a:extLst>
                    <a:ext uri="{FF2B5EF4-FFF2-40B4-BE49-F238E27FC236}">
                      <a16:creationId xmlns:a16="http://schemas.microsoft.com/office/drawing/2014/main" id="{C41E3EED-0A40-008E-4628-A23619EDF760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62E3E3A8-A89D-5820-5343-D80E88FAAB3F}"/>
                  </a:ext>
                </a:extLst>
              </p:cNvPr>
              <p:cNvGrpSpPr/>
              <p:nvPr/>
            </p:nvGrpSpPr>
            <p:grpSpPr>
              <a:xfrm>
                <a:off x="5229042" y="471899"/>
                <a:ext cx="724258" cy="436918"/>
                <a:chOff x="4492674" y="468559"/>
                <a:chExt cx="724258" cy="436918"/>
              </a:xfrm>
              <a:grpFill/>
            </p:grpSpPr>
            <p:sp>
              <p:nvSpPr>
                <p:cNvPr id="148" name="Hexagon 147">
                  <a:extLst>
                    <a:ext uri="{FF2B5EF4-FFF2-40B4-BE49-F238E27FC236}">
                      <a16:creationId xmlns:a16="http://schemas.microsoft.com/office/drawing/2014/main" id="{A037068F-E816-6A64-19F7-CE1415D70C61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Diamond 148">
                  <a:extLst>
                    <a:ext uri="{FF2B5EF4-FFF2-40B4-BE49-F238E27FC236}">
                      <a16:creationId xmlns:a16="http://schemas.microsoft.com/office/drawing/2014/main" id="{0B83AE2C-4A5C-CD5B-4178-3D268ECCDCFB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Diamond 149">
                  <a:extLst>
                    <a:ext uri="{FF2B5EF4-FFF2-40B4-BE49-F238E27FC236}">
                      <a16:creationId xmlns:a16="http://schemas.microsoft.com/office/drawing/2014/main" id="{B91E1C81-878F-108A-5770-56F08F95DCD0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AB937EE3-7788-0D19-7DBA-D652335B6057}"/>
                  </a:ext>
                </a:extLst>
              </p:cNvPr>
              <p:cNvGrpSpPr/>
              <p:nvPr/>
            </p:nvGrpSpPr>
            <p:grpSpPr>
              <a:xfrm>
                <a:off x="5960371" y="491492"/>
                <a:ext cx="562617" cy="394746"/>
                <a:chOff x="4492674" y="499522"/>
                <a:chExt cx="562617" cy="394746"/>
              </a:xfrm>
              <a:grpFill/>
            </p:grpSpPr>
            <p:sp>
              <p:nvSpPr>
                <p:cNvPr id="146" name="Hexagon 145">
                  <a:extLst>
                    <a:ext uri="{FF2B5EF4-FFF2-40B4-BE49-F238E27FC236}">
                      <a16:creationId xmlns:a16="http://schemas.microsoft.com/office/drawing/2014/main" id="{31AD727D-DA44-3552-789D-2922B664D792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Diamond 146">
                  <a:extLst>
                    <a:ext uri="{FF2B5EF4-FFF2-40B4-BE49-F238E27FC236}">
                      <a16:creationId xmlns:a16="http://schemas.microsoft.com/office/drawing/2014/main" id="{7F105847-632A-CA49-3DFE-F264E566C9E8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BBAA7A40-B73F-4042-9085-C1B73098B961}"/>
                </a:ext>
              </a:extLst>
            </p:cNvPr>
            <p:cNvGrpSpPr/>
            <p:nvPr/>
          </p:nvGrpSpPr>
          <p:grpSpPr>
            <a:xfrm>
              <a:off x="4430700" y="2330185"/>
              <a:ext cx="1371051" cy="192879"/>
              <a:chOff x="4492674" y="468559"/>
              <a:chExt cx="2030314" cy="440258"/>
            </a:xfrm>
            <a:grpFill/>
          </p:grpSpPr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0DED9239-B39E-7A04-50EC-A2A3AB1FF818}"/>
                  </a:ext>
                </a:extLst>
              </p:cNvPr>
              <p:cNvGrpSpPr/>
              <p:nvPr/>
            </p:nvGrpSpPr>
            <p:grpSpPr>
              <a:xfrm>
                <a:off x="4492674" y="468559"/>
                <a:ext cx="724258" cy="436918"/>
                <a:chOff x="4492674" y="468559"/>
                <a:chExt cx="724258" cy="436918"/>
              </a:xfrm>
              <a:grpFill/>
            </p:grpSpPr>
            <p:sp>
              <p:nvSpPr>
                <p:cNvPr id="140" name="Hexagon 139">
                  <a:extLst>
                    <a:ext uri="{FF2B5EF4-FFF2-40B4-BE49-F238E27FC236}">
                      <a16:creationId xmlns:a16="http://schemas.microsoft.com/office/drawing/2014/main" id="{2F0CCD9A-EBBC-792F-CCBD-281B4FBF127E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Diamond 140">
                  <a:extLst>
                    <a:ext uri="{FF2B5EF4-FFF2-40B4-BE49-F238E27FC236}">
                      <a16:creationId xmlns:a16="http://schemas.microsoft.com/office/drawing/2014/main" id="{36E5FBB1-567B-98C4-6A88-257D8F0B1C10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Diamond 141">
                  <a:extLst>
                    <a:ext uri="{FF2B5EF4-FFF2-40B4-BE49-F238E27FC236}">
                      <a16:creationId xmlns:a16="http://schemas.microsoft.com/office/drawing/2014/main" id="{2D773176-E90F-F79C-630B-77781F39C01E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C42C7DFF-B30E-237E-D8F1-7F3652A57FCB}"/>
                  </a:ext>
                </a:extLst>
              </p:cNvPr>
              <p:cNvGrpSpPr/>
              <p:nvPr/>
            </p:nvGrpSpPr>
            <p:grpSpPr>
              <a:xfrm>
                <a:off x="5229042" y="471899"/>
                <a:ext cx="724258" cy="436918"/>
                <a:chOff x="4492674" y="468559"/>
                <a:chExt cx="724258" cy="436918"/>
              </a:xfrm>
              <a:grpFill/>
            </p:grpSpPr>
            <p:sp>
              <p:nvSpPr>
                <p:cNvPr id="137" name="Hexagon 136">
                  <a:extLst>
                    <a:ext uri="{FF2B5EF4-FFF2-40B4-BE49-F238E27FC236}">
                      <a16:creationId xmlns:a16="http://schemas.microsoft.com/office/drawing/2014/main" id="{957EEDA2-F3E6-D9EA-3F39-CE19CBD9EF6F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Diamond 137">
                  <a:extLst>
                    <a:ext uri="{FF2B5EF4-FFF2-40B4-BE49-F238E27FC236}">
                      <a16:creationId xmlns:a16="http://schemas.microsoft.com/office/drawing/2014/main" id="{6209F4A5-A486-971F-7DC2-C2C4965984E6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Diamond 138">
                  <a:extLst>
                    <a:ext uri="{FF2B5EF4-FFF2-40B4-BE49-F238E27FC236}">
                      <a16:creationId xmlns:a16="http://schemas.microsoft.com/office/drawing/2014/main" id="{7D070E63-6DBE-EA9A-A806-12D838EDAE55}"/>
                    </a:ext>
                  </a:extLst>
                </p:cNvPr>
                <p:cNvSpPr/>
                <p:nvPr/>
              </p:nvSpPr>
              <p:spPr>
                <a:xfrm>
                  <a:off x="5052159" y="468559"/>
                  <a:ext cx="164773" cy="436918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024B4329-B090-D519-C615-0A8DEA2848A3}"/>
                  </a:ext>
                </a:extLst>
              </p:cNvPr>
              <p:cNvGrpSpPr/>
              <p:nvPr/>
            </p:nvGrpSpPr>
            <p:grpSpPr>
              <a:xfrm>
                <a:off x="5960371" y="491492"/>
                <a:ext cx="562617" cy="394746"/>
                <a:chOff x="4492674" y="499522"/>
                <a:chExt cx="562617" cy="394746"/>
              </a:xfrm>
              <a:grpFill/>
            </p:grpSpPr>
            <p:sp>
              <p:nvSpPr>
                <p:cNvPr id="135" name="Hexagon 134">
                  <a:extLst>
                    <a:ext uri="{FF2B5EF4-FFF2-40B4-BE49-F238E27FC236}">
                      <a16:creationId xmlns:a16="http://schemas.microsoft.com/office/drawing/2014/main" id="{6DBF6867-42EF-0C52-1FCA-A42FB60A7E81}"/>
                    </a:ext>
                  </a:extLst>
                </p:cNvPr>
                <p:cNvSpPr/>
                <p:nvPr/>
              </p:nvSpPr>
              <p:spPr>
                <a:xfrm>
                  <a:off x="4492674" y="499522"/>
                  <a:ext cx="562617" cy="394746"/>
                </a:xfrm>
                <a:prstGeom prst="hexagon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Diamond 135">
                  <a:extLst>
                    <a:ext uri="{FF2B5EF4-FFF2-40B4-BE49-F238E27FC236}">
                      <a16:creationId xmlns:a16="http://schemas.microsoft.com/office/drawing/2014/main" id="{4196DE88-69F6-ED49-20CB-0A4451C2B5F7}"/>
                    </a:ext>
                  </a:extLst>
                </p:cNvPr>
                <p:cNvSpPr/>
                <p:nvPr/>
              </p:nvSpPr>
              <p:spPr>
                <a:xfrm>
                  <a:off x="4700485" y="499522"/>
                  <a:ext cx="146993" cy="394746"/>
                </a:xfrm>
                <a:prstGeom prst="diamond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13404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77253-69B1-DBF3-4893-4BE89C2A0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8863121-5FDB-F288-A4BE-AE11C4C3F115}"/>
              </a:ext>
            </a:extLst>
          </p:cNvPr>
          <p:cNvGrpSpPr/>
          <p:nvPr/>
        </p:nvGrpSpPr>
        <p:grpSpPr>
          <a:xfrm>
            <a:off x="520117" y="178516"/>
            <a:ext cx="729843" cy="769441"/>
            <a:chOff x="520117" y="178516"/>
            <a:chExt cx="729843" cy="76944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6314D0D-2288-D692-2F21-1FD5AFEF3CA1}"/>
                </a:ext>
              </a:extLst>
            </p:cNvPr>
            <p:cNvSpPr/>
            <p:nvPr/>
          </p:nvSpPr>
          <p:spPr>
            <a:xfrm>
              <a:off x="520117" y="218114"/>
              <a:ext cx="729843" cy="7298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B0F331B-F5E1-B385-1EEB-CCE298335256}"/>
                </a:ext>
              </a:extLst>
            </p:cNvPr>
            <p:cNvSpPr txBox="1"/>
            <p:nvPr/>
          </p:nvSpPr>
          <p:spPr>
            <a:xfrm>
              <a:off x="629173" y="178516"/>
              <a:ext cx="2516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latin typeface="Abadi" panose="020B0604020104020204" pitchFamily="34" charset="0"/>
                </a:rPr>
                <a:t>E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9239564-8294-C8C2-D918-451155B39D42}"/>
              </a:ext>
            </a:extLst>
          </p:cNvPr>
          <p:cNvSpPr txBox="1"/>
          <p:nvPr/>
        </p:nvSpPr>
        <p:spPr>
          <a:xfrm>
            <a:off x="1660860" y="81063"/>
            <a:ext cx="17082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Esaias/Isaiah</a:t>
            </a:r>
          </a:p>
          <a:p>
            <a:r>
              <a:rPr lang="en-US" sz="1000" dirty="0"/>
              <a:t>Matthew 3; Luke 4</a:t>
            </a:r>
          </a:p>
          <a:p>
            <a:r>
              <a:rPr lang="en-US" sz="1000" dirty="0"/>
              <a:t>D&amp;C 76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9C61E15-9EFF-515B-0B04-740F33C5063E}"/>
              </a:ext>
            </a:extLst>
          </p:cNvPr>
          <p:cNvGrpSpPr/>
          <p:nvPr/>
        </p:nvGrpSpPr>
        <p:grpSpPr>
          <a:xfrm>
            <a:off x="353911" y="872425"/>
            <a:ext cx="3354567" cy="5772922"/>
            <a:chOff x="219202" y="763794"/>
            <a:chExt cx="3617703" cy="5868256"/>
          </a:xfrm>
          <a:solidFill>
            <a:schemeClr val="bg1"/>
          </a:solidFill>
        </p:grpSpPr>
        <p:grpSp>
          <p:nvGrpSpPr>
            <p:cNvPr id="7" name="Group 33">
              <a:extLst>
                <a:ext uri="{FF2B5EF4-FFF2-40B4-BE49-F238E27FC236}">
                  <a16:creationId xmlns:a16="http://schemas.microsoft.com/office/drawing/2014/main" id="{EFA01862-2F72-1F0D-5C85-0D1C52C34967}"/>
                </a:ext>
              </a:extLst>
            </p:cNvPr>
            <p:cNvGrpSpPr/>
            <p:nvPr/>
          </p:nvGrpSpPr>
          <p:grpSpPr>
            <a:xfrm>
              <a:off x="219202" y="763794"/>
              <a:ext cx="3617703" cy="5868256"/>
              <a:chOff x="1593589" y="398948"/>
              <a:chExt cx="1375870" cy="4260181"/>
            </a:xfrm>
            <a:grpFill/>
          </p:grpSpPr>
          <p:sp>
            <p:nvSpPr>
              <p:cNvPr id="25" name="Oval 28">
                <a:extLst>
                  <a:ext uri="{FF2B5EF4-FFF2-40B4-BE49-F238E27FC236}">
                    <a16:creationId xmlns:a16="http://schemas.microsoft.com/office/drawing/2014/main" id="{758A8727-AAB1-C072-FA31-B7B052D1E2FE}"/>
                  </a:ext>
                </a:extLst>
              </p:cNvPr>
              <p:cNvSpPr/>
              <p:nvPr/>
            </p:nvSpPr>
            <p:spPr>
              <a:xfrm>
                <a:off x="1822900" y="4223789"/>
                <a:ext cx="382187" cy="4353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9">
                <a:extLst>
                  <a:ext uri="{FF2B5EF4-FFF2-40B4-BE49-F238E27FC236}">
                    <a16:creationId xmlns:a16="http://schemas.microsoft.com/office/drawing/2014/main" id="{437A04F6-9E75-5712-A411-DF6787ADC531}"/>
                  </a:ext>
                </a:extLst>
              </p:cNvPr>
              <p:cNvSpPr/>
              <p:nvPr/>
            </p:nvSpPr>
            <p:spPr>
              <a:xfrm>
                <a:off x="2205087" y="4223789"/>
                <a:ext cx="382187" cy="4353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30">
                <a:extLst>
                  <a:ext uri="{FF2B5EF4-FFF2-40B4-BE49-F238E27FC236}">
                    <a16:creationId xmlns:a16="http://schemas.microsoft.com/office/drawing/2014/main" id="{5B9232C5-7213-886A-32A7-16D52D078AC0}"/>
                  </a:ext>
                </a:extLst>
              </p:cNvPr>
              <p:cNvSpPr/>
              <p:nvPr/>
            </p:nvSpPr>
            <p:spPr>
              <a:xfrm>
                <a:off x="1593589" y="2917767"/>
                <a:ext cx="191093" cy="43534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rapezoid 31">
                <a:extLst>
                  <a:ext uri="{FF2B5EF4-FFF2-40B4-BE49-F238E27FC236}">
                    <a16:creationId xmlns:a16="http://schemas.microsoft.com/office/drawing/2014/main" id="{901F40FE-E5C2-CB6D-90B2-0DCBF1D487F1}"/>
                  </a:ext>
                </a:extLst>
              </p:cNvPr>
              <p:cNvSpPr/>
              <p:nvPr/>
            </p:nvSpPr>
            <p:spPr>
              <a:xfrm rot="1480658">
                <a:off x="1679442" y="1918346"/>
                <a:ext cx="496842" cy="1306022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rapezoid 32">
                <a:extLst>
                  <a:ext uri="{FF2B5EF4-FFF2-40B4-BE49-F238E27FC236}">
                    <a16:creationId xmlns:a16="http://schemas.microsoft.com/office/drawing/2014/main" id="{FB6FF9CD-6C03-9B0A-66D7-A55BE2148D10}"/>
                  </a:ext>
                </a:extLst>
              </p:cNvPr>
              <p:cNvSpPr/>
              <p:nvPr/>
            </p:nvSpPr>
            <p:spPr>
              <a:xfrm rot="1447265">
                <a:off x="1731439" y="1834201"/>
                <a:ext cx="382187" cy="1190844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rapezoid 33">
                <a:extLst>
                  <a:ext uri="{FF2B5EF4-FFF2-40B4-BE49-F238E27FC236}">
                    <a16:creationId xmlns:a16="http://schemas.microsoft.com/office/drawing/2014/main" id="{CAD192C4-6A62-943B-63AE-7607F6D4C86E}"/>
                  </a:ext>
                </a:extLst>
              </p:cNvPr>
              <p:cNvSpPr/>
              <p:nvPr/>
            </p:nvSpPr>
            <p:spPr>
              <a:xfrm>
                <a:off x="1746463" y="1992669"/>
                <a:ext cx="993684" cy="2448792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rapezoid 34">
                <a:extLst>
                  <a:ext uri="{FF2B5EF4-FFF2-40B4-BE49-F238E27FC236}">
                    <a16:creationId xmlns:a16="http://schemas.microsoft.com/office/drawing/2014/main" id="{15394DB7-DACA-DE4F-5298-DA2CD3BFD1B0}"/>
                  </a:ext>
                </a:extLst>
              </p:cNvPr>
              <p:cNvSpPr/>
              <p:nvPr/>
            </p:nvSpPr>
            <p:spPr>
              <a:xfrm>
                <a:off x="1784681" y="1829416"/>
                <a:ext cx="917247" cy="1686946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rapezoid 35">
                <a:extLst>
                  <a:ext uri="{FF2B5EF4-FFF2-40B4-BE49-F238E27FC236}">
                    <a16:creationId xmlns:a16="http://schemas.microsoft.com/office/drawing/2014/main" id="{A134747D-D2F5-BE09-6812-2BD4FCF50F45}"/>
                  </a:ext>
                </a:extLst>
              </p:cNvPr>
              <p:cNvSpPr/>
              <p:nvPr/>
            </p:nvSpPr>
            <p:spPr>
              <a:xfrm rot="402310">
                <a:off x="1789363" y="1834689"/>
                <a:ext cx="382187" cy="2467938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Cloud 36">
                <a:extLst>
                  <a:ext uri="{FF2B5EF4-FFF2-40B4-BE49-F238E27FC236}">
                    <a16:creationId xmlns:a16="http://schemas.microsoft.com/office/drawing/2014/main" id="{102DDE76-B074-EFE4-A3BA-3042FBB3C104}"/>
                  </a:ext>
                </a:extLst>
              </p:cNvPr>
              <p:cNvSpPr/>
              <p:nvPr/>
            </p:nvSpPr>
            <p:spPr>
              <a:xfrm>
                <a:off x="1861120" y="686646"/>
                <a:ext cx="305750" cy="1088351"/>
              </a:xfrm>
              <a:prstGeom prst="clou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Cloud 37">
                <a:extLst>
                  <a:ext uri="{FF2B5EF4-FFF2-40B4-BE49-F238E27FC236}">
                    <a16:creationId xmlns:a16="http://schemas.microsoft.com/office/drawing/2014/main" id="{51B01FC0-FF92-69B4-7870-30B835C5F44C}"/>
                  </a:ext>
                </a:extLst>
              </p:cNvPr>
              <p:cNvSpPr/>
              <p:nvPr/>
            </p:nvSpPr>
            <p:spPr>
              <a:xfrm rot="21175570">
                <a:off x="2366917" y="712535"/>
                <a:ext cx="343968" cy="1121128"/>
              </a:xfrm>
              <a:prstGeom prst="clou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8">
                <a:extLst>
                  <a:ext uri="{FF2B5EF4-FFF2-40B4-BE49-F238E27FC236}">
                    <a16:creationId xmlns:a16="http://schemas.microsoft.com/office/drawing/2014/main" id="{7A1A8E38-27E3-4E56-9E40-B4C8ED3D1DB4}"/>
                  </a:ext>
                </a:extLst>
              </p:cNvPr>
              <p:cNvSpPr/>
              <p:nvPr/>
            </p:nvSpPr>
            <p:spPr>
              <a:xfrm>
                <a:off x="1975776" y="632228"/>
                <a:ext cx="611498" cy="1306022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23">
                <a:extLst>
                  <a:ext uri="{FF2B5EF4-FFF2-40B4-BE49-F238E27FC236}">
                    <a16:creationId xmlns:a16="http://schemas.microsoft.com/office/drawing/2014/main" id="{1F8F9E5E-1A4B-DDCC-3021-5AD67CEE2814}"/>
                  </a:ext>
                </a:extLst>
              </p:cNvPr>
              <p:cNvGrpSpPr/>
              <p:nvPr/>
            </p:nvGrpSpPr>
            <p:grpSpPr>
              <a:xfrm>
                <a:off x="2383609" y="1732280"/>
                <a:ext cx="585850" cy="1566411"/>
                <a:chOff x="4699336" y="2759583"/>
                <a:chExt cx="1168064" cy="2193417"/>
              </a:xfrm>
              <a:grpFill/>
            </p:grpSpPr>
            <p:sp>
              <p:nvSpPr>
                <p:cNvPr id="41" name="Oval 44">
                  <a:extLst>
                    <a:ext uri="{FF2B5EF4-FFF2-40B4-BE49-F238E27FC236}">
                      <a16:creationId xmlns:a16="http://schemas.microsoft.com/office/drawing/2014/main" id="{AA2CC7E4-08EF-0207-B72C-1244F37B6711}"/>
                    </a:ext>
                  </a:extLst>
                </p:cNvPr>
                <p:cNvSpPr/>
                <p:nvPr/>
              </p:nvSpPr>
              <p:spPr>
                <a:xfrm>
                  <a:off x="5486400" y="4267200"/>
                  <a:ext cx="381000" cy="685800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Trapezoid 45">
                  <a:extLst>
                    <a:ext uri="{FF2B5EF4-FFF2-40B4-BE49-F238E27FC236}">
                      <a16:creationId xmlns:a16="http://schemas.microsoft.com/office/drawing/2014/main" id="{B105628A-E718-C729-3C9C-690774C27590}"/>
                    </a:ext>
                  </a:extLst>
                </p:cNvPr>
                <p:cNvSpPr/>
                <p:nvPr/>
              </p:nvSpPr>
              <p:spPr>
                <a:xfrm rot="19830111">
                  <a:off x="4816550" y="2903312"/>
                  <a:ext cx="822282" cy="1828800"/>
                </a:xfrm>
                <a:prstGeom prst="trapezoid">
                  <a:avLst>
                    <a:gd name="adj" fmla="val 30469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rapezoid 46">
                  <a:extLst>
                    <a:ext uri="{FF2B5EF4-FFF2-40B4-BE49-F238E27FC236}">
                      <a16:creationId xmlns:a16="http://schemas.microsoft.com/office/drawing/2014/main" id="{9F4710D7-2B52-8B03-1DAA-9DCFCFD6C638}"/>
                    </a:ext>
                  </a:extLst>
                </p:cNvPr>
                <p:cNvSpPr/>
                <p:nvPr/>
              </p:nvSpPr>
              <p:spPr>
                <a:xfrm rot="19749421">
                  <a:off x="4699336" y="2759583"/>
                  <a:ext cx="877678" cy="1778750"/>
                </a:xfrm>
                <a:prstGeom prst="trapezoid">
                  <a:avLst>
                    <a:gd name="adj" fmla="val 30469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7" name="Cloud 37">
                <a:extLst>
                  <a:ext uri="{FF2B5EF4-FFF2-40B4-BE49-F238E27FC236}">
                    <a16:creationId xmlns:a16="http://schemas.microsoft.com/office/drawing/2014/main" id="{A6AE773E-7690-12F3-B7F8-2DF8E42ACA34}"/>
                  </a:ext>
                </a:extLst>
              </p:cNvPr>
              <p:cNvSpPr/>
              <p:nvPr/>
            </p:nvSpPr>
            <p:spPr>
              <a:xfrm rot="21175570">
                <a:off x="1869729" y="398948"/>
                <a:ext cx="717262" cy="709044"/>
              </a:xfrm>
              <a:prstGeom prst="clou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rapezoid 39">
                <a:extLst>
                  <a:ext uri="{FF2B5EF4-FFF2-40B4-BE49-F238E27FC236}">
                    <a16:creationId xmlns:a16="http://schemas.microsoft.com/office/drawing/2014/main" id="{A974C365-3CDD-93DE-0A40-4E0507895B99}"/>
                  </a:ext>
                </a:extLst>
              </p:cNvPr>
              <p:cNvSpPr/>
              <p:nvPr/>
            </p:nvSpPr>
            <p:spPr>
              <a:xfrm rot="21185207">
                <a:off x="2319744" y="1992669"/>
                <a:ext cx="382187" cy="2356886"/>
              </a:xfrm>
              <a:prstGeom prst="trapezoid">
                <a:avLst>
                  <a:gd name="adj" fmla="val 3046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Cloud 42">
                <a:extLst>
                  <a:ext uri="{FF2B5EF4-FFF2-40B4-BE49-F238E27FC236}">
                    <a16:creationId xmlns:a16="http://schemas.microsoft.com/office/drawing/2014/main" id="{AE90305B-496C-DC4C-DEC3-C48DEF553199}"/>
                  </a:ext>
                </a:extLst>
              </p:cNvPr>
              <p:cNvSpPr/>
              <p:nvPr/>
            </p:nvSpPr>
            <p:spPr>
              <a:xfrm rot="21175570">
                <a:off x="1987638" y="1336311"/>
                <a:ext cx="575054" cy="913867"/>
              </a:xfrm>
              <a:prstGeom prst="clou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43">
                <a:extLst>
                  <a:ext uri="{FF2B5EF4-FFF2-40B4-BE49-F238E27FC236}">
                    <a16:creationId xmlns:a16="http://schemas.microsoft.com/office/drawing/2014/main" id="{4CA0AF11-94B1-854B-5CD4-B52EA5D27E64}"/>
                  </a:ext>
                </a:extLst>
              </p:cNvPr>
              <p:cNvSpPr/>
              <p:nvPr/>
            </p:nvSpPr>
            <p:spPr>
              <a:xfrm rot="5225831">
                <a:off x="2195916" y="1468806"/>
                <a:ext cx="128823" cy="174019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43">
              <a:extLst>
                <a:ext uri="{FF2B5EF4-FFF2-40B4-BE49-F238E27FC236}">
                  <a16:creationId xmlns:a16="http://schemas.microsoft.com/office/drawing/2014/main" id="{916F11BA-1DC1-C1C6-54A9-A3DF0578EE03}"/>
                </a:ext>
              </a:extLst>
            </p:cNvPr>
            <p:cNvGrpSpPr/>
            <p:nvPr/>
          </p:nvGrpSpPr>
          <p:grpSpPr>
            <a:xfrm rot="5003920">
              <a:off x="1200642" y="4330298"/>
              <a:ext cx="2871533" cy="474930"/>
              <a:chOff x="1600200" y="6781800"/>
              <a:chExt cx="2754086" cy="1143000"/>
            </a:xfrm>
            <a:grpFill/>
          </p:grpSpPr>
          <p:sp>
            <p:nvSpPr>
              <p:cNvPr id="18" name="Chevron 96">
                <a:extLst>
                  <a:ext uri="{FF2B5EF4-FFF2-40B4-BE49-F238E27FC236}">
                    <a16:creationId xmlns:a16="http://schemas.microsoft.com/office/drawing/2014/main" id="{69CFA99E-A0D9-9623-E4A4-62711315F067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Chevron 97">
                <a:extLst>
                  <a:ext uri="{FF2B5EF4-FFF2-40B4-BE49-F238E27FC236}">
                    <a16:creationId xmlns:a16="http://schemas.microsoft.com/office/drawing/2014/main" id="{BEF71487-8A73-CD7A-BCD1-81695AB1512B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Chevron 98">
                <a:extLst>
                  <a:ext uri="{FF2B5EF4-FFF2-40B4-BE49-F238E27FC236}">
                    <a16:creationId xmlns:a16="http://schemas.microsoft.com/office/drawing/2014/main" id="{CCB31B59-DC73-96E2-60FE-BBBD1913B98B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Chevron 99">
                <a:extLst>
                  <a:ext uri="{FF2B5EF4-FFF2-40B4-BE49-F238E27FC236}">
                    <a16:creationId xmlns:a16="http://schemas.microsoft.com/office/drawing/2014/main" id="{28CBF8B0-4184-CD1D-80A7-4840C3548E36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Chevron 100">
                <a:extLst>
                  <a:ext uri="{FF2B5EF4-FFF2-40B4-BE49-F238E27FC236}">
                    <a16:creationId xmlns:a16="http://schemas.microsoft.com/office/drawing/2014/main" id="{4C7BB3E9-421B-3B9C-2C07-AC4E6C31BCA0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Chevron 101">
                <a:extLst>
                  <a:ext uri="{FF2B5EF4-FFF2-40B4-BE49-F238E27FC236}">
                    <a16:creationId xmlns:a16="http://schemas.microsoft.com/office/drawing/2014/main" id="{BF5C79F7-AEF1-1253-3785-6EEBA426582C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Chevron 102">
                <a:extLst>
                  <a:ext uri="{FF2B5EF4-FFF2-40B4-BE49-F238E27FC236}">
                    <a16:creationId xmlns:a16="http://schemas.microsoft.com/office/drawing/2014/main" id="{6C013FB3-0AA9-9AA8-7849-354FAD65FCF3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44">
              <a:extLst>
                <a:ext uri="{FF2B5EF4-FFF2-40B4-BE49-F238E27FC236}">
                  <a16:creationId xmlns:a16="http://schemas.microsoft.com/office/drawing/2014/main" id="{3CA7C089-532D-46FC-B9FC-7D560AB4AF76}"/>
                </a:ext>
              </a:extLst>
            </p:cNvPr>
            <p:cNvGrpSpPr/>
            <p:nvPr/>
          </p:nvGrpSpPr>
          <p:grpSpPr>
            <a:xfrm rot="16596080" flipH="1">
              <a:off x="-224146" y="4330298"/>
              <a:ext cx="2871533" cy="474930"/>
              <a:chOff x="1600200" y="6781800"/>
              <a:chExt cx="2754086" cy="1143000"/>
            </a:xfrm>
            <a:grpFill/>
          </p:grpSpPr>
          <p:sp>
            <p:nvSpPr>
              <p:cNvPr id="11" name="Chevron 89">
                <a:extLst>
                  <a:ext uri="{FF2B5EF4-FFF2-40B4-BE49-F238E27FC236}">
                    <a16:creationId xmlns:a16="http://schemas.microsoft.com/office/drawing/2014/main" id="{008A00FF-5689-9FB9-C698-13AE0704AFE2}"/>
                  </a:ext>
                </a:extLst>
              </p:cNvPr>
              <p:cNvSpPr/>
              <p:nvPr/>
            </p:nvSpPr>
            <p:spPr>
              <a:xfrm rot="16200000">
                <a:off x="1981200" y="6858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Chevron 90">
                <a:extLst>
                  <a:ext uri="{FF2B5EF4-FFF2-40B4-BE49-F238E27FC236}">
                    <a16:creationId xmlns:a16="http://schemas.microsoft.com/office/drawing/2014/main" id="{873E1005-E196-EE3B-3700-3C9D13619EBB}"/>
                  </a:ext>
                </a:extLst>
              </p:cNvPr>
              <p:cNvSpPr/>
              <p:nvPr/>
            </p:nvSpPr>
            <p:spPr>
              <a:xfrm rot="5400000">
                <a:off x="2286000" y="7162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91">
                <a:extLst>
                  <a:ext uri="{FF2B5EF4-FFF2-40B4-BE49-F238E27FC236}">
                    <a16:creationId xmlns:a16="http://schemas.microsoft.com/office/drawing/2014/main" id="{E3DAA442-33A4-8739-9BEB-2B431597DF4E}"/>
                  </a:ext>
                </a:extLst>
              </p:cNvPr>
              <p:cNvSpPr/>
              <p:nvPr/>
            </p:nvSpPr>
            <p:spPr>
              <a:xfrm rot="5400000">
                <a:off x="2991592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92">
                <a:extLst>
                  <a:ext uri="{FF2B5EF4-FFF2-40B4-BE49-F238E27FC236}">
                    <a16:creationId xmlns:a16="http://schemas.microsoft.com/office/drawing/2014/main" id="{B0BC42D3-4959-0E35-AB6B-2436725302C2}"/>
                  </a:ext>
                </a:extLst>
              </p:cNvPr>
              <p:cNvSpPr/>
              <p:nvPr/>
            </p:nvSpPr>
            <p:spPr>
              <a:xfrm rot="16200000">
                <a:off x="26670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Chevron 93">
                <a:extLst>
                  <a:ext uri="{FF2B5EF4-FFF2-40B4-BE49-F238E27FC236}">
                    <a16:creationId xmlns:a16="http://schemas.microsoft.com/office/drawing/2014/main" id="{6280D4CE-BC52-662D-FEA9-3D6E660659E2}"/>
                  </a:ext>
                </a:extLst>
              </p:cNvPr>
              <p:cNvSpPr/>
              <p:nvPr/>
            </p:nvSpPr>
            <p:spPr>
              <a:xfrm rot="5400000">
                <a:off x="3668486" y="7136081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Chevron 94">
                <a:extLst>
                  <a:ext uri="{FF2B5EF4-FFF2-40B4-BE49-F238E27FC236}">
                    <a16:creationId xmlns:a16="http://schemas.microsoft.com/office/drawing/2014/main" id="{B6EB845E-E844-E2EC-395C-E7498496672B}"/>
                  </a:ext>
                </a:extLst>
              </p:cNvPr>
              <p:cNvSpPr/>
              <p:nvPr/>
            </p:nvSpPr>
            <p:spPr>
              <a:xfrm rot="5400000">
                <a:off x="1600200" y="72390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Chevron 95">
                <a:extLst>
                  <a:ext uri="{FF2B5EF4-FFF2-40B4-BE49-F238E27FC236}">
                    <a16:creationId xmlns:a16="http://schemas.microsoft.com/office/drawing/2014/main" id="{648B834E-651A-8515-51EA-C3B16F28B024}"/>
                  </a:ext>
                </a:extLst>
              </p:cNvPr>
              <p:cNvSpPr/>
              <p:nvPr/>
            </p:nvSpPr>
            <p:spPr>
              <a:xfrm rot="16200000">
                <a:off x="3352800" y="6781800"/>
                <a:ext cx="685800" cy="68580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1CBB48F-7E95-E6BC-651B-856D77437CD8}"/>
                </a:ext>
              </a:extLst>
            </p:cNvPr>
            <p:cNvSpPr/>
            <p:nvPr/>
          </p:nvSpPr>
          <p:spPr>
            <a:xfrm>
              <a:off x="1557246" y="4874152"/>
              <a:ext cx="759887" cy="2636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A31B266E-1D98-8005-3993-DA23C844AC1C}"/>
              </a:ext>
            </a:extLst>
          </p:cNvPr>
          <p:cNvSpPr txBox="1"/>
          <p:nvPr/>
        </p:nvSpPr>
        <p:spPr>
          <a:xfrm>
            <a:off x="5177437" y="122402"/>
            <a:ext cx="1708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</a:t>
            </a:r>
          </a:p>
          <a:p>
            <a:r>
              <a:rPr lang="en-US" sz="1000" dirty="0"/>
              <a:t>D&amp;C 138:38-39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87BABA3-6332-368F-50E9-B0B1B9117267}"/>
              </a:ext>
            </a:extLst>
          </p:cNvPr>
          <p:cNvGrpSpPr/>
          <p:nvPr/>
        </p:nvGrpSpPr>
        <p:grpSpPr>
          <a:xfrm>
            <a:off x="4927651" y="1014662"/>
            <a:ext cx="2585233" cy="5497649"/>
            <a:chOff x="6410389" y="2057400"/>
            <a:chExt cx="2039174" cy="4336423"/>
          </a:xfrm>
          <a:solidFill>
            <a:schemeClr val="bg1"/>
          </a:solidFill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33BC28B-4349-BBE3-7DE9-2CF02C9978ED}"/>
                </a:ext>
              </a:extLst>
            </p:cNvPr>
            <p:cNvSpPr/>
            <p:nvPr/>
          </p:nvSpPr>
          <p:spPr>
            <a:xfrm rot="3211573">
              <a:off x="7344368" y="5942086"/>
              <a:ext cx="552357" cy="35111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139122B-F5C6-AD76-D5A8-76589F48542B}"/>
                </a:ext>
              </a:extLst>
            </p:cNvPr>
            <p:cNvSpPr/>
            <p:nvPr/>
          </p:nvSpPr>
          <p:spPr>
            <a:xfrm rot="18597934">
              <a:off x="6741371" y="5940077"/>
              <a:ext cx="552357" cy="35111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rapezoid 47">
              <a:extLst>
                <a:ext uri="{FF2B5EF4-FFF2-40B4-BE49-F238E27FC236}">
                  <a16:creationId xmlns:a16="http://schemas.microsoft.com/office/drawing/2014/main" id="{2C8AC541-D522-394F-8414-42BABD54D5CE}"/>
                </a:ext>
              </a:extLst>
            </p:cNvPr>
            <p:cNvSpPr/>
            <p:nvPr/>
          </p:nvSpPr>
          <p:spPr>
            <a:xfrm>
              <a:off x="6553200" y="4343400"/>
              <a:ext cx="1600200" cy="1752600"/>
            </a:xfrm>
            <a:prstGeom prst="trapezoid">
              <a:avLst>
                <a:gd name="adj" fmla="val 3527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66">
              <a:extLst>
                <a:ext uri="{FF2B5EF4-FFF2-40B4-BE49-F238E27FC236}">
                  <a16:creationId xmlns:a16="http://schemas.microsoft.com/office/drawing/2014/main" id="{A72656D5-3198-4FFB-6659-3C51C51883A6}"/>
                </a:ext>
              </a:extLst>
            </p:cNvPr>
            <p:cNvGrpSpPr/>
            <p:nvPr/>
          </p:nvGrpSpPr>
          <p:grpSpPr>
            <a:xfrm>
              <a:off x="6410389" y="2057400"/>
              <a:ext cx="2039174" cy="3352800"/>
              <a:chOff x="1112350" y="1811767"/>
              <a:chExt cx="1251041" cy="2618106"/>
            </a:xfrm>
            <a:grpFill/>
          </p:grpSpPr>
          <p:sp>
            <p:nvSpPr>
              <p:cNvPr id="50" name="Cloud 49">
                <a:extLst>
                  <a:ext uri="{FF2B5EF4-FFF2-40B4-BE49-F238E27FC236}">
                    <a16:creationId xmlns:a16="http://schemas.microsoft.com/office/drawing/2014/main" id="{ACC6BDF8-7981-CFFF-3A68-FC6E92B9709F}"/>
                  </a:ext>
                </a:extLst>
              </p:cNvPr>
              <p:cNvSpPr/>
              <p:nvPr/>
            </p:nvSpPr>
            <p:spPr>
              <a:xfrm>
                <a:off x="1232877" y="1915758"/>
                <a:ext cx="937846" cy="1559859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FBAB4B8D-81E0-2402-9276-3DBCDA79FB38}"/>
                  </a:ext>
                </a:extLst>
              </p:cNvPr>
              <p:cNvSpPr/>
              <p:nvPr/>
            </p:nvSpPr>
            <p:spPr>
              <a:xfrm rot="18542915">
                <a:off x="1002062" y="3706026"/>
                <a:ext cx="415962" cy="1953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56FE6680-4792-CBEF-3BDA-A34C63DFB04E}"/>
                  </a:ext>
                </a:extLst>
              </p:cNvPr>
              <p:cNvSpPr/>
              <p:nvPr/>
            </p:nvSpPr>
            <p:spPr>
              <a:xfrm rot="2387893">
                <a:off x="2050776" y="3702534"/>
                <a:ext cx="312615" cy="25997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Trapezoid 52">
                <a:extLst>
                  <a:ext uri="{FF2B5EF4-FFF2-40B4-BE49-F238E27FC236}">
                    <a16:creationId xmlns:a16="http://schemas.microsoft.com/office/drawing/2014/main" id="{CF53D20F-565A-907A-F92D-B8755C13CB84}"/>
                  </a:ext>
                </a:extLst>
              </p:cNvPr>
              <p:cNvSpPr/>
              <p:nvPr/>
            </p:nvSpPr>
            <p:spPr>
              <a:xfrm rot="1902214">
                <a:off x="1178408" y="2964258"/>
                <a:ext cx="390769" cy="926272"/>
              </a:xfrm>
              <a:prstGeom prst="trapezoid">
                <a:avLst>
                  <a:gd name="adj" fmla="val 28868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rapezoid 53">
                <a:extLst>
                  <a:ext uri="{FF2B5EF4-FFF2-40B4-BE49-F238E27FC236}">
                    <a16:creationId xmlns:a16="http://schemas.microsoft.com/office/drawing/2014/main" id="{A7FFA5DB-CE57-62C4-9475-41E752A94776}"/>
                  </a:ext>
                </a:extLst>
              </p:cNvPr>
              <p:cNvSpPr/>
              <p:nvPr/>
            </p:nvSpPr>
            <p:spPr>
              <a:xfrm rot="19876077">
                <a:off x="1840260" y="2939468"/>
                <a:ext cx="390769" cy="970077"/>
              </a:xfrm>
              <a:prstGeom prst="trapezoid">
                <a:avLst>
                  <a:gd name="adj" fmla="val 352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rapezoid 54">
                <a:extLst>
                  <a:ext uri="{FF2B5EF4-FFF2-40B4-BE49-F238E27FC236}">
                    <a16:creationId xmlns:a16="http://schemas.microsoft.com/office/drawing/2014/main" id="{2771A8E9-BB91-CB60-2F8A-F4388BA7EA89}"/>
                  </a:ext>
                </a:extLst>
              </p:cNvPr>
              <p:cNvSpPr/>
              <p:nvPr/>
            </p:nvSpPr>
            <p:spPr>
              <a:xfrm>
                <a:off x="1311031" y="3631602"/>
                <a:ext cx="742462" cy="729858"/>
              </a:xfrm>
              <a:prstGeom prst="trapezoid">
                <a:avLst>
                  <a:gd name="adj" fmla="val 352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37">
                <a:extLst>
                  <a:ext uri="{FF2B5EF4-FFF2-40B4-BE49-F238E27FC236}">
                    <a16:creationId xmlns:a16="http://schemas.microsoft.com/office/drawing/2014/main" id="{FC9047E4-1544-9818-981E-457D71FF5F78}"/>
                  </a:ext>
                </a:extLst>
              </p:cNvPr>
              <p:cNvSpPr/>
              <p:nvPr/>
            </p:nvSpPr>
            <p:spPr>
              <a:xfrm>
                <a:off x="1428262" y="2955664"/>
                <a:ext cx="547077" cy="987911"/>
              </a:xfrm>
              <a:prstGeom prst="roundRect">
                <a:avLst>
                  <a:gd name="adj" fmla="val 2423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38">
                <a:extLst>
                  <a:ext uri="{FF2B5EF4-FFF2-40B4-BE49-F238E27FC236}">
                    <a16:creationId xmlns:a16="http://schemas.microsoft.com/office/drawing/2014/main" id="{29AEB5A1-1E8A-36F8-C885-FB81038E8643}"/>
                  </a:ext>
                </a:extLst>
              </p:cNvPr>
              <p:cNvSpPr/>
              <p:nvPr/>
            </p:nvSpPr>
            <p:spPr>
              <a:xfrm>
                <a:off x="1428262" y="3787588"/>
                <a:ext cx="547077" cy="155986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39">
                <a:extLst>
                  <a:ext uri="{FF2B5EF4-FFF2-40B4-BE49-F238E27FC236}">
                    <a16:creationId xmlns:a16="http://schemas.microsoft.com/office/drawing/2014/main" id="{9A711B02-6F04-8FAA-FF69-37B61956F643}"/>
                  </a:ext>
                </a:extLst>
              </p:cNvPr>
              <p:cNvSpPr/>
              <p:nvPr/>
            </p:nvSpPr>
            <p:spPr>
              <a:xfrm rot="3629068">
                <a:off x="1501144" y="4067621"/>
                <a:ext cx="635774" cy="8873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40">
                <a:extLst>
                  <a:ext uri="{FF2B5EF4-FFF2-40B4-BE49-F238E27FC236}">
                    <a16:creationId xmlns:a16="http://schemas.microsoft.com/office/drawing/2014/main" id="{7CEE04F9-41F1-C3FC-33D5-2A25373C7CAA}"/>
                  </a:ext>
                </a:extLst>
              </p:cNvPr>
              <p:cNvSpPr/>
              <p:nvPr/>
            </p:nvSpPr>
            <p:spPr>
              <a:xfrm rot="4838901">
                <a:off x="1427432" y="4066478"/>
                <a:ext cx="635774" cy="88730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ounded Rectangle 41">
                <a:extLst>
                  <a:ext uri="{FF2B5EF4-FFF2-40B4-BE49-F238E27FC236}">
                    <a16:creationId xmlns:a16="http://schemas.microsoft.com/office/drawing/2014/main" id="{ACC0714B-1057-1320-4DD1-5459181E82D6}"/>
                  </a:ext>
                </a:extLst>
              </p:cNvPr>
              <p:cNvSpPr/>
              <p:nvPr/>
            </p:nvSpPr>
            <p:spPr>
              <a:xfrm rot="2634266">
                <a:off x="1650294" y="3776922"/>
                <a:ext cx="125363" cy="156437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E5ED1E73-1D69-9D86-A049-4FB3E5DF0A5D}"/>
                  </a:ext>
                </a:extLst>
              </p:cNvPr>
              <p:cNvSpPr/>
              <p:nvPr/>
            </p:nvSpPr>
            <p:spPr>
              <a:xfrm rot="10800000">
                <a:off x="1584569" y="2955664"/>
                <a:ext cx="273538" cy="311972"/>
              </a:xfrm>
              <a:prstGeom prst="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13F2BD3A-5F7B-D78F-BD5E-AEBCB061D17B}"/>
                  </a:ext>
                </a:extLst>
              </p:cNvPr>
              <p:cNvSpPr/>
              <p:nvPr/>
            </p:nvSpPr>
            <p:spPr>
              <a:xfrm>
                <a:off x="1467338" y="2175734"/>
                <a:ext cx="508000" cy="83192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Cloud 62">
                <a:extLst>
                  <a:ext uri="{FF2B5EF4-FFF2-40B4-BE49-F238E27FC236}">
                    <a16:creationId xmlns:a16="http://schemas.microsoft.com/office/drawing/2014/main" id="{C860F176-F404-EADF-8379-36608E4C2A38}"/>
                  </a:ext>
                </a:extLst>
              </p:cNvPr>
              <p:cNvSpPr/>
              <p:nvPr/>
            </p:nvSpPr>
            <p:spPr>
              <a:xfrm>
                <a:off x="1311031" y="1811767"/>
                <a:ext cx="742462" cy="571948"/>
              </a:xfrm>
              <a:prstGeom prst="cloud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F43F7202-8560-C0CD-C548-85FD163DDA95}"/>
              </a:ext>
            </a:extLst>
          </p:cNvPr>
          <p:cNvSpPr txBox="1"/>
          <p:nvPr/>
        </p:nvSpPr>
        <p:spPr>
          <a:xfrm>
            <a:off x="8354679" y="187173"/>
            <a:ext cx="170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Ezekiel</a:t>
            </a:r>
          </a:p>
          <a:p>
            <a:r>
              <a:rPr lang="en-US" sz="1000" dirty="0"/>
              <a:t>Prophet</a:t>
            </a:r>
          </a:p>
          <a:p>
            <a:r>
              <a:rPr lang="en-US" sz="1000" dirty="0"/>
              <a:t>Ezekiel 37</a:t>
            </a:r>
          </a:p>
          <a:p>
            <a:r>
              <a:rPr lang="en-US" sz="1000" dirty="0"/>
              <a:t>D&amp;C 29:21; 138:43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46939CC4-38B8-E79E-F62D-7707533FCE8B}"/>
              </a:ext>
            </a:extLst>
          </p:cNvPr>
          <p:cNvGrpSpPr/>
          <p:nvPr/>
        </p:nvGrpSpPr>
        <p:grpSpPr>
          <a:xfrm>
            <a:off x="9017560" y="493079"/>
            <a:ext cx="2671090" cy="6284527"/>
            <a:chOff x="1110056" y="837146"/>
            <a:chExt cx="1490249" cy="3506253"/>
          </a:xfrm>
          <a:solidFill>
            <a:schemeClr val="bg1"/>
          </a:solidFill>
        </p:grpSpPr>
        <p:sp>
          <p:nvSpPr>
            <p:cNvPr id="66" name="Cloud 65">
              <a:extLst>
                <a:ext uri="{FF2B5EF4-FFF2-40B4-BE49-F238E27FC236}">
                  <a16:creationId xmlns:a16="http://schemas.microsoft.com/office/drawing/2014/main" id="{900F3EF5-F595-C9CE-E6EB-EA3FA7316EEB}"/>
                </a:ext>
              </a:extLst>
            </p:cNvPr>
            <p:cNvSpPr/>
            <p:nvPr/>
          </p:nvSpPr>
          <p:spPr>
            <a:xfrm rot="1652747">
              <a:off x="1327221" y="1337134"/>
              <a:ext cx="1062547" cy="1211631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82CD2505-5A9A-F735-8061-8FCD6BBF023B}"/>
                </a:ext>
              </a:extLst>
            </p:cNvPr>
            <p:cNvSpPr/>
            <p:nvPr/>
          </p:nvSpPr>
          <p:spPr>
            <a:xfrm rot="19671902">
              <a:off x="2338400" y="2553757"/>
              <a:ext cx="261905" cy="58919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CCCE552-E9DA-B4BF-5E99-054398D4D389}"/>
                </a:ext>
              </a:extLst>
            </p:cNvPr>
            <p:cNvSpPr/>
            <p:nvPr/>
          </p:nvSpPr>
          <p:spPr>
            <a:xfrm rot="2647766">
              <a:off x="1110056" y="2575765"/>
              <a:ext cx="252203" cy="58919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9BF5D969-FD60-E838-2A82-2B6BD17E97D2}"/>
                </a:ext>
              </a:extLst>
            </p:cNvPr>
            <p:cNvSpPr/>
            <p:nvPr/>
          </p:nvSpPr>
          <p:spPr>
            <a:xfrm rot="19352409">
              <a:off x="1920476" y="3754200"/>
              <a:ext cx="311632" cy="58919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99A7E7A-242A-BBB2-BD5A-5BD01A4C0514}"/>
                </a:ext>
              </a:extLst>
            </p:cNvPr>
            <p:cNvSpPr/>
            <p:nvPr/>
          </p:nvSpPr>
          <p:spPr>
            <a:xfrm rot="2647766">
              <a:off x="1562214" y="3742546"/>
              <a:ext cx="310141" cy="58919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Trapezoid 70">
              <a:extLst>
                <a:ext uri="{FF2B5EF4-FFF2-40B4-BE49-F238E27FC236}">
                  <a16:creationId xmlns:a16="http://schemas.microsoft.com/office/drawing/2014/main" id="{FBEE4342-0643-346F-8138-EE6A8A3687AE}"/>
                </a:ext>
              </a:extLst>
            </p:cNvPr>
            <p:cNvSpPr/>
            <p:nvPr/>
          </p:nvSpPr>
          <p:spPr>
            <a:xfrm rot="20169292">
              <a:off x="1832134" y="2000666"/>
              <a:ext cx="665537" cy="105097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2" name="Trapezoid 71">
              <a:extLst>
                <a:ext uri="{FF2B5EF4-FFF2-40B4-BE49-F238E27FC236}">
                  <a16:creationId xmlns:a16="http://schemas.microsoft.com/office/drawing/2014/main" id="{68B54CBD-F699-ADBA-AAF0-E3471EE9EAF6}"/>
                </a:ext>
              </a:extLst>
            </p:cNvPr>
            <p:cNvSpPr/>
            <p:nvPr/>
          </p:nvSpPr>
          <p:spPr>
            <a:xfrm rot="1790291">
              <a:off x="1157966" y="1955787"/>
              <a:ext cx="665537" cy="105097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3" name="Trapezoid 72">
              <a:extLst>
                <a:ext uri="{FF2B5EF4-FFF2-40B4-BE49-F238E27FC236}">
                  <a16:creationId xmlns:a16="http://schemas.microsoft.com/office/drawing/2014/main" id="{C6E59874-B503-27BF-6AB0-9D6FD805CEBF}"/>
                </a:ext>
              </a:extLst>
            </p:cNvPr>
            <p:cNvSpPr/>
            <p:nvPr/>
          </p:nvSpPr>
          <p:spPr>
            <a:xfrm>
              <a:off x="1353756" y="1972080"/>
              <a:ext cx="992877" cy="207364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76F01959-E0BA-50D8-DC11-1628396EEDD4}"/>
                </a:ext>
              </a:extLst>
            </p:cNvPr>
            <p:cNvSpPr/>
            <p:nvPr/>
          </p:nvSpPr>
          <p:spPr>
            <a:xfrm>
              <a:off x="1693270" y="1725922"/>
              <a:ext cx="268108" cy="4932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3621DFDA-FE7B-2FBF-9EEC-CF29359035E0}"/>
                </a:ext>
              </a:extLst>
            </p:cNvPr>
            <p:cNvGrpSpPr/>
            <p:nvPr/>
          </p:nvGrpSpPr>
          <p:grpSpPr>
            <a:xfrm>
              <a:off x="1452739" y="2847970"/>
              <a:ext cx="795354" cy="201916"/>
              <a:chOff x="5757466" y="264089"/>
              <a:chExt cx="1615640" cy="353036"/>
            </a:xfrm>
            <a:grpFill/>
          </p:grpSpPr>
          <p:sp>
            <p:nvSpPr>
              <p:cNvPr id="85" name="Rounded Rectangle 8">
                <a:extLst>
                  <a:ext uri="{FF2B5EF4-FFF2-40B4-BE49-F238E27FC236}">
                    <a16:creationId xmlns:a16="http://schemas.microsoft.com/office/drawing/2014/main" id="{789BEEAB-E6A0-E3B9-CE0E-8D316A5FA902}"/>
                  </a:ext>
                </a:extLst>
              </p:cNvPr>
              <p:cNvSpPr/>
              <p:nvPr/>
            </p:nvSpPr>
            <p:spPr>
              <a:xfrm>
                <a:off x="5757466" y="264089"/>
                <a:ext cx="1615640" cy="353036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BE85F9C5-C897-EC59-7589-52BECEB8CE60}"/>
                  </a:ext>
                </a:extLst>
              </p:cNvPr>
              <p:cNvGrpSpPr/>
              <p:nvPr/>
            </p:nvGrpSpPr>
            <p:grpSpPr>
              <a:xfrm rot="2670115">
                <a:off x="5867287" y="296724"/>
                <a:ext cx="309012" cy="302447"/>
                <a:chOff x="5757466" y="974350"/>
                <a:chExt cx="1743980" cy="1706926"/>
              </a:xfrm>
              <a:grpFill/>
            </p:grpSpPr>
            <p:sp>
              <p:nvSpPr>
                <p:cNvPr id="102" name="Donut 25">
                  <a:extLst>
                    <a:ext uri="{FF2B5EF4-FFF2-40B4-BE49-F238E27FC236}">
                      <a16:creationId xmlns:a16="http://schemas.microsoft.com/office/drawing/2014/main" id="{1940ACA8-18D8-6D43-E835-5810F129B49F}"/>
                    </a:ext>
                  </a:extLst>
                </p:cNvPr>
                <p:cNvSpPr/>
                <p:nvPr/>
              </p:nvSpPr>
              <p:spPr>
                <a:xfrm>
                  <a:off x="5757466" y="976466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Donut 26">
                  <a:extLst>
                    <a:ext uri="{FF2B5EF4-FFF2-40B4-BE49-F238E27FC236}">
                      <a16:creationId xmlns:a16="http://schemas.microsoft.com/office/drawing/2014/main" id="{70B7BECC-ABEA-2ADC-0EDA-F3FBE7D0FFB3}"/>
                    </a:ext>
                  </a:extLst>
                </p:cNvPr>
                <p:cNvSpPr/>
                <p:nvPr/>
              </p:nvSpPr>
              <p:spPr>
                <a:xfrm>
                  <a:off x="6467126" y="974350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Donut 27">
                  <a:extLst>
                    <a:ext uri="{FF2B5EF4-FFF2-40B4-BE49-F238E27FC236}">
                      <a16:creationId xmlns:a16="http://schemas.microsoft.com/office/drawing/2014/main" id="{0036798B-A47D-A013-DC2B-94C708989C54}"/>
                    </a:ext>
                  </a:extLst>
                </p:cNvPr>
                <p:cNvSpPr/>
                <p:nvPr/>
              </p:nvSpPr>
              <p:spPr>
                <a:xfrm>
                  <a:off x="5776692" y="1673073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5" name="Donut 28">
                  <a:extLst>
                    <a:ext uri="{FF2B5EF4-FFF2-40B4-BE49-F238E27FC236}">
                      <a16:creationId xmlns:a16="http://schemas.microsoft.com/office/drawing/2014/main" id="{436E4098-969C-906C-05A9-17C6CDF145F5}"/>
                    </a:ext>
                  </a:extLst>
                </p:cNvPr>
                <p:cNvSpPr/>
                <p:nvPr/>
              </p:nvSpPr>
              <p:spPr>
                <a:xfrm>
                  <a:off x="6496242" y="1676072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860A982D-B007-7A80-98B5-E89203559BB6}"/>
                  </a:ext>
                </a:extLst>
              </p:cNvPr>
              <p:cNvGrpSpPr/>
              <p:nvPr/>
            </p:nvGrpSpPr>
            <p:grpSpPr>
              <a:xfrm rot="2670115">
                <a:off x="6254818" y="301079"/>
                <a:ext cx="309012" cy="302447"/>
                <a:chOff x="5757466" y="974350"/>
                <a:chExt cx="1743980" cy="1706926"/>
              </a:xfrm>
              <a:grpFill/>
            </p:grpSpPr>
            <p:sp>
              <p:nvSpPr>
                <p:cNvPr id="98" name="Donut 21">
                  <a:extLst>
                    <a:ext uri="{FF2B5EF4-FFF2-40B4-BE49-F238E27FC236}">
                      <a16:creationId xmlns:a16="http://schemas.microsoft.com/office/drawing/2014/main" id="{179A9EE2-8355-C35A-2140-919B72FCC64A}"/>
                    </a:ext>
                  </a:extLst>
                </p:cNvPr>
                <p:cNvSpPr/>
                <p:nvPr/>
              </p:nvSpPr>
              <p:spPr>
                <a:xfrm>
                  <a:off x="5757466" y="976466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9" name="Donut 22">
                  <a:extLst>
                    <a:ext uri="{FF2B5EF4-FFF2-40B4-BE49-F238E27FC236}">
                      <a16:creationId xmlns:a16="http://schemas.microsoft.com/office/drawing/2014/main" id="{9B127FCB-D9BD-8B45-B1F2-74287CDF894E}"/>
                    </a:ext>
                  </a:extLst>
                </p:cNvPr>
                <p:cNvSpPr/>
                <p:nvPr/>
              </p:nvSpPr>
              <p:spPr>
                <a:xfrm>
                  <a:off x="6467126" y="974350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0" name="Donut 23">
                  <a:extLst>
                    <a:ext uri="{FF2B5EF4-FFF2-40B4-BE49-F238E27FC236}">
                      <a16:creationId xmlns:a16="http://schemas.microsoft.com/office/drawing/2014/main" id="{02CB1C60-1252-B168-2D51-CBC052FA1A5A}"/>
                    </a:ext>
                  </a:extLst>
                </p:cNvPr>
                <p:cNvSpPr/>
                <p:nvPr/>
              </p:nvSpPr>
              <p:spPr>
                <a:xfrm>
                  <a:off x="5776692" y="1673073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Donut 24">
                  <a:extLst>
                    <a:ext uri="{FF2B5EF4-FFF2-40B4-BE49-F238E27FC236}">
                      <a16:creationId xmlns:a16="http://schemas.microsoft.com/office/drawing/2014/main" id="{F0A16953-0D95-4497-8C04-410A743E22DD}"/>
                    </a:ext>
                  </a:extLst>
                </p:cNvPr>
                <p:cNvSpPr/>
                <p:nvPr/>
              </p:nvSpPr>
              <p:spPr>
                <a:xfrm>
                  <a:off x="6496242" y="1676072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E57835A2-A9DA-0345-F3AA-70B04BE43C9C}"/>
                  </a:ext>
                </a:extLst>
              </p:cNvPr>
              <p:cNvGrpSpPr/>
              <p:nvPr/>
            </p:nvGrpSpPr>
            <p:grpSpPr>
              <a:xfrm rot="2670115">
                <a:off x="6629286" y="301078"/>
                <a:ext cx="309012" cy="302447"/>
                <a:chOff x="5757466" y="974350"/>
                <a:chExt cx="1743980" cy="1706926"/>
              </a:xfrm>
              <a:grpFill/>
            </p:grpSpPr>
            <p:sp>
              <p:nvSpPr>
                <p:cNvPr id="94" name="Donut 17">
                  <a:extLst>
                    <a:ext uri="{FF2B5EF4-FFF2-40B4-BE49-F238E27FC236}">
                      <a16:creationId xmlns:a16="http://schemas.microsoft.com/office/drawing/2014/main" id="{4186B3D9-9843-1629-44F2-06CD782E750C}"/>
                    </a:ext>
                  </a:extLst>
                </p:cNvPr>
                <p:cNvSpPr/>
                <p:nvPr/>
              </p:nvSpPr>
              <p:spPr>
                <a:xfrm>
                  <a:off x="5757466" y="976466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Donut 18">
                  <a:extLst>
                    <a:ext uri="{FF2B5EF4-FFF2-40B4-BE49-F238E27FC236}">
                      <a16:creationId xmlns:a16="http://schemas.microsoft.com/office/drawing/2014/main" id="{F6F73952-DC47-9D4E-DFC9-F103BE1F3165}"/>
                    </a:ext>
                  </a:extLst>
                </p:cNvPr>
                <p:cNvSpPr/>
                <p:nvPr/>
              </p:nvSpPr>
              <p:spPr>
                <a:xfrm>
                  <a:off x="6467126" y="974350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" name="Donut 19">
                  <a:extLst>
                    <a:ext uri="{FF2B5EF4-FFF2-40B4-BE49-F238E27FC236}">
                      <a16:creationId xmlns:a16="http://schemas.microsoft.com/office/drawing/2014/main" id="{63C8107D-1E71-023B-FC03-6950408F2ADC}"/>
                    </a:ext>
                  </a:extLst>
                </p:cNvPr>
                <p:cNvSpPr/>
                <p:nvPr/>
              </p:nvSpPr>
              <p:spPr>
                <a:xfrm>
                  <a:off x="5776692" y="1673073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7" name="Donut 20">
                  <a:extLst>
                    <a:ext uri="{FF2B5EF4-FFF2-40B4-BE49-F238E27FC236}">
                      <a16:creationId xmlns:a16="http://schemas.microsoft.com/office/drawing/2014/main" id="{349B9A1F-198C-92D3-CDA4-FDAEC0F6730E}"/>
                    </a:ext>
                  </a:extLst>
                </p:cNvPr>
                <p:cNvSpPr/>
                <p:nvPr/>
              </p:nvSpPr>
              <p:spPr>
                <a:xfrm>
                  <a:off x="6496242" y="1676072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032E907B-A5FC-6EF1-93EC-ECEFBB372441}"/>
                  </a:ext>
                </a:extLst>
              </p:cNvPr>
              <p:cNvGrpSpPr/>
              <p:nvPr/>
            </p:nvGrpSpPr>
            <p:grpSpPr>
              <a:xfrm rot="2670115">
                <a:off x="7012464" y="292369"/>
                <a:ext cx="309012" cy="302447"/>
                <a:chOff x="5757466" y="974350"/>
                <a:chExt cx="1743980" cy="1706926"/>
              </a:xfrm>
              <a:grpFill/>
            </p:grpSpPr>
            <p:sp>
              <p:nvSpPr>
                <p:cNvPr id="90" name="Donut 13">
                  <a:extLst>
                    <a:ext uri="{FF2B5EF4-FFF2-40B4-BE49-F238E27FC236}">
                      <a16:creationId xmlns:a16="http://schemas.microsoft.com/office/drawing/2014/main" id="{213CA3A2-7DB2-0857-7296-41CEAAE5F81A}"/>
                    </a:ext>
                  </a:extLst>
                </p:cNvPr>
                <p:cNvSpPr/>
                <p:nvPr/>
              </p:nvSpPr>
              <p:spPr>
                <a:xfrm>
                  <a:off x="5757466" y="976466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1" name="Donut 14">
                  <a:extLst>
                    <a:ext uri="{FF2B5EF4-FFF2-40B4-BE49-F238E27FC236}">
                      <a16:creationId xmlns:a16="http://schemas.microsoft.com/office/drawing/2014/main" id="{8DE79DE2-F4EA-E0FA-1CBF-B894333E3FC5}"/>
                    </a:ext>
                  </a:extLst>
                </p:cNvPr>
                <p:cNvSpPr/>
                <p:nvPr/>
              </p:nvSpPr>
              <p:spPr>
                <a:xfrm>
                  <a:off x="6467126" y="974350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2" name="Donut 15">
                  <a:extLst>
                    <a:ext uri="{FF2B5EF4-FFF2-40B4-BE49-F238E27FC236}">
                      <a16:creationId xmlns:a16="http://schemas.microsoft.com/office/drawing/2014/main" id="{DF3CA40A-81DB-066B-CC08-B2548B765DE4}"/>
                    </a:ext>
                  </a:extLst>
                </p:cNvPr>
                <p:cNvSpPr/>
                <p:nvPr/>
              </p:nvSpPr>
              <p:spPr>
                <a:xfrm>
                  <a:off x="5776692" y="1673073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Donut 16">
                  <a:extLst>
                    <a:ext uri="{FF2B5EF4-FFF2-40B4-BE49-F238E27FC236}">
                      <a16:creationId xmlns:a16="http://schemas.microsoft.com/office/drawing/2014/main" id="{7C4431F6-A1CE-96F4-56DB-AF04E67CC63E}"/>
                    </a:ext>
                  </a:extLst>
                </p:cNvPr>
                <p:cNvSpPr/>
                <p:nvPr/>
              </p:nvSpPr>
              <p:spPr>
                <a:xfrm>
                  <a:off x="6496242" y="1676072"/>
                  <a:ext cx="1005204" cy="1005204"/>
                </a:xfrm>
                <a:prstGeom prst="donut">
                  <a:avLst>
                    <a:gd name="adj" fmla="val 8539"/>
                  </a:avLst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43021E4F-6B34-B01A-A386-8668B82165AD}"/>
                </a:ext>
              </a:extLst>
            </p:cNvPr>
            <p:cNvSpPr/>
            <p:nvPr/>
          </p:nvSpPr>
          <p:spPr>
            <a:xfrm rot="360163">
              <a:off x="1367413" y="1992038"/>
              <a:ext cx="377375" cy="203645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8DC947C1-20DC-E8A5-A45E-DE73B32F30EB}"/>
                </a:ext>
              </a:extLst>
            </p:cNvPr>
            <p:cNvSpPr/>
            <p:nvPr/>
          </p:nvSpPr>
          <p:spPr>
            <a:xfrm rot="21155958">
              <a:off x="1944028" y="1979184"/>
              <a:ext cx="377375" cy="206761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8" name="Cloud 77">
              <a:extLst>
                <a:ext uri="{FF2B5EF4-FFF2-40B4-BE49-F238E27FC236}">
                  <a16:creationId xmlns:a16="http://schemas.microsoft.com/office/drawing/2014/main" id="{E82A54FB-A508-4218-8854-9C2B435B1FC2}"/>
                </a:ext>
              </a:extLst>
            </p:cNvPr>
            <p:cNvSpPr/>
            <p:nvPr/>
          </p:nvSpPr>
          <p:spPr>
            <a:xfrm rot="1652747">
              <a:off x="1288458" y="929756"/>
              <a:ext cx="1062547" cy="1211630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D30FC52-8D4E-F28C-E8BA-79F8BCC1FF04}"/>
                </a:ext>
              </a:extLst>
            </p:cNvPr>
            <p:cNvSpPr/>
            <p:nvPr/>
          </p:nvSpPr>
          <p:spPr>
            <a:xfrm>
              <a:off x="1486278" y="1055496"/>
              <a:ext cx="704188" cy="107546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0" name="Cloud 79">
              <a:extLst>
                <a:ext uri="{FF2B5EF4-FFF2-40B4-BE49-F238E27FC236}">
                  <a16:creationId xmlns:a16="http://schemas.microsoft.com/office/drawing/2014/main" id="{ECAB9664-64F8-0826-3BD9-8F8F9B08E2CD}"/>
                </a:ext>
              </a:extLst>
            </p:cNvPr>
            <p:cNvSpPr/>
            <p:nvPr/>
          </p:nvSpPr>
          <p:spPr>
            <a:xfrm rot="5145672">
              <a:off x="1621272" y="729955"/>
              <a:ext cx="462489" cy="676872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BC5D5346-AE26-E025-BC20-DF9B67611DE3}"/>
                </a:ext>
              </a:extLst>
            </p:cNvPr>
            <p:cNvSpPr/>
            <p:nvPr/>
          </p:nvSpPr>
          <p:spPr>
            <a:xfrm>
              <a:off x="1505855" y="1054971"/>
              <a:ext cx="170917" cy="17156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CC191D7-6F79-695E-7828-37CE594B0C36}"/>
                </a:ext>
              </a:extLst>
            </p:cNvPr>
            <p:cNvSpPr/>
            <p:nvPr/>
          </p:nvSpPr>
          <p:spPr>
            <a:xfrm>
              <a:off x="2051920" y="1107335"/>
              <a:ext cx="227032" cy="160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4B6ADC38-1726-CDDC-8E22-5E58A8954766}"/>
                </a:ext>
              </a:extLst>
            </p:cNvPr>
            <p:cNvSpPr/>
            <p:nvPr/>
          </p:nvSpPr>
          <p:spPr>
            <a:xfrm rot="975216">
              <a:off x="2190466" y="1520860"/>
              <a:ext cx="207439" cy="45966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10473A9-C2E3-8EDE-177D-D0CBF4C59B81}"/>
                </a:ext>
              </a:extLst>
            </p:cNvPr>
            <p:cNvSpPr/>
            <p:nvPr/>
          </p:nvSpPr>
          <p:spPr>
            <a:xfrm>
              <a:off x="1318728" y="1759606"/>
              <a:ext cx="220241" cy="32495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653427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250</Words>
  <Application>Microsoft Office PowerPoint</Application>
  <PresentationFormat>Widescreen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9</cp:revision>
  <dcterms:created xsi:type="dcterms:W3CDTF">2023-11-02T15:33:41Z</dcterms:created>
  <dcterms:modified xsi:type="dcterms:W3CDTF">2024-12-28T15:39:26Z</dcterms:modified>
</cp:coreProperties>
</file>