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4" r:id="rId3"/>
    <p:sldId id="277" r:id="rId4"/>
    <p:sldId id="278" r:id="rId5"/>
    <p:sldId id="27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E2F00"/>
    <a:srgbClr val="EEE2D2"/>
    <a:srgbClr val="DDBD83"/>
    <a:srgbClr val="755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2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8D596E-E231-6962-0ABD-4451DF308C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E54790C-21EA-857F-C310-9669B337A9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A0F718-528B-73D1-3893-A0AA637E0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C16F8-7B4E-4B7D-A9B8-01E27104B70A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0B03-F525-2EFB-B63C-A05C493D9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A34C1F-AF25-0684-2A75-3F95DB20D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FCE3-8056-41DF-BFCA-3DCB6A7532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99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986798-0D5F-CEBA-43FF-3CA579A518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938754-43D8-F94F-41B4-BDA4F815AC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D62476-EB59-4DAE-2053-08E58A7D88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C16F8-7B4E-4B7D-A9B8-01E27104B70A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EFDB66-ACDB-EE64-EBBC-136A57A70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91FBD9-14E0-87C3-B53F-1267F8F8A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FCE3-8056-41DF-BFCA-3DCB6A7532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480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FFBD7F7-87E6-0DBA-BC51-6EAC6E77E9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D982BD-5B3B-06BA-8BC0-FF5A953A5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13F416-7BF0-60AB-928F-B9B6036FB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C16F8-7B4E-4B7D-A9B8-01E27104B70A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E0598F-AAD0-9F08-5B48-1C906C531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3C7FB1-5D87-27B0-CF75-86FE3D129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FCE3-8056-41DF-BFCA-3DCB6A7532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473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EAE2E8-9637-7896-19C9-607AE7D301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DDD66F-CB95-29F8-9843-313EA06C7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6553B9-0F67-9C0D-37FE-083F60AFB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C16F8-7B4E-4B7D-A9B8-01E27104B70A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3EE01F-89D4-01A6-52D0-864A19AE9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D9DA03-341C-CB39-6CEC-C24148F3D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FCE3-8056-41DF-BFCA-3DCB6A7532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432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22DE32-3005-1C6E-BE83-4098CFA063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181A5D-E31B-A747-EEF7-771A9498E3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1BC16A-893A-D5E5-46FA-1CCFD82D3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C16F8-7B4E-4B7D-A9B8-01E27104B70A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4FB042-CC8A-83F9-D7D4-0F98B763E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B4BD56-6C14-DCC5-F716-9995DD83F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FCE3-8056-41DF-BFCA-3DCB6A7532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715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C6730C-331A-51C0-8A3E-8A71D8268C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A928F-EB35-2115-D900-BA42BE1113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B6B2E9-B788-BFD6-3E58-26CF614AAB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7332EA-0C13-F9C8-0258-1CB8D65375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C16F8-7B4E-4B7D-A9B8-01E27104B70A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7290A1-1412-1A3F-E716-51009AD52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574EAD-12EF-E730-69E8-DF51C37E0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FCE3-8056-41DF-BFCA-3DCB6A7532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461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8A94E2-292A-1B84-1E14-AD3A9F3FBB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5FCC42-3B33-78FE-4BB8-71889AFABF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FC46EC-1CFD-7935-C9F2-1C98828D8E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11317F9-1D9B-C6CA-CEDF-2EF4E6B147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1A6D9DF-00AA-9BA2-DE74-17C3292AB3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F4D6EFE-0CBE-4747-FD43-5FF9E3D3D2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C16F8-7B4E-4B7D-A9B8-01E27104B70A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2B3986-8FF1-1EDB-C70B-6BE9F490A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2D7E0EA-E6E2-F6F2-9888-6230E5E6A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FCE3-8056-41DF-BFCA-3DCB6A7532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892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EAF48-ECD8-863B-56F3-A7F3870D1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2CD3F28-D05F-9811-6012-84FF808D2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C16F8-7B4E-4B7D-A9B8-01E27104B70A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6941AF-F100-A4CA-B85A-9019E6B7E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2D047C-9F84-330B-0CDE-A196AC3BF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FCE3-8056-41DF-BFCA-3DCB6A7532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663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690514-9952-8D3C-E6AA-1A349C658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C16F8-7B4E-4B7D-A9B8-01E27104B70A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174EC9F-A964-3F36-7891-5EEF7D05F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B51CB9-E486-68D1-6246-0E70E9F75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FCE3-8056-41DF-BFCA-3DCB6A7532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786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3F5BF7-A53B-14E0-336E-2C6891646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040B58-747E-5702-6B8C-9A96588F8E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1EA731-21E6-B288-06A9-90F9E46F94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7CBC41-EF49-3323-E5F5-A28CDC139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C16F8-7B4E-4B7D-A9B8-01E27104B70A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568436-4A9C-F03A-0B6C-1926107B3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E30345-7625-D1D3-6AB4-8287E4650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FCE3-8056-41DF-BFCA-3DCB6A7532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917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B5D1A0-FE82-780A-4CF3-9170011FC5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A78E234-A10B-5FED-B105-F72283AA0A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A9CEA9-EBF9-B09C-7A76-4FED8A9611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6B3EC5-F034-A4A7-0983-405051927F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C16F8-7B4E-4B7D-A9B8-01E27104B70A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C45585-2CCB-2DC1-C535-6BAECF7AD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6357C0-100F-0D83-31FA-08D8AA3A5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FCE3-8056-41DF-BFCA-3DCB6A7532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455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8963756-6941-A56D-88DD-82E9861422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F6A05A-F1F7-099E-E637-C0C998EF06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12E4CA-B4F8-F84D-27E7-5BC612F465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5C16F8-7B4E-4B7D-A9B8-01E27104B70A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9FBA6B-C0AD-3D24-229B-0DE5FA8B59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02563F-8457-024F-E986-F18BB8AA9B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3FCE3-8056-41DF-BFCA-3DCB6A7532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914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6426766-530B-4A77-93FC-66FFF46E101B}"/>
              </a:ext>
            </a:extLst>
          </p:cNvPr>
          <p:cNvSpPr txBox="1"/>
          <p:nvPr/>
        </p:nvSpPr>
        <p:spPr>
          <a:xfrm>
            <a:off x="3584028" y="409904"/>
            <a:ext cx="52026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Doctrine and Covenants</a:t>
            </a:r>
          </a:p>
          <a:p>
            <a:pPr algn="ctr"/>
            <a:r>
              <a:rPr lang="en-US" sz="3600" dirty="0"/>
              <a:t>Popsicle Stick Figures</a:t>
            </a:r>
          </a:p>
          <a:p>
            <a:pPr algn="ctr"/>
            <a:r>
              <a:rPr lang="en-US" sz="3600" dirty="0"/>
              <a:t>The F List</a:t>
            </a:r>
          </a:p>
          <a:p>
            <a:pPr algn="ctr"/>
            <a:endParaRPr lang="en-US" sz="3600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B998D629-A9A5-4502-BFF4-15A80BF74CAD}"/>
              </a:ext>
            </a:extLst>
          </p:cNvPr>
          <p:cNvSpPr/>
          <p:nvPr/>
        </p:nvSpPr>
        <p:spPr>
          <a:xfrm>
            <a:off x="2941983" y="3896139"/>
            <a:ext cx="258417" cy="2027582"/>
          </a:xfrm>
          <a:prstGeom prst="roundRect">
            <a:avLst>
              <a:gd name="adj" fmla="val 50000"/>
            </a:avLst>
          </a:prstGeom>
          <a:solidFill>
            <a:srgbClr val="EABC6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EE3F4FCD-AC5D-485E-95C1-163788977AD3}"/>
              </a:ext>
            </a:extLst>
          </p:cNvPr>
          <p:cNvSpPr/>
          <p:nvPr/>
        </p:nvSpPr>
        <p:spPr>
          <a:xfrm>
            <a:off x="6096000" y="3896139"/>
            <a:ext cx="258417" cy="2027582"/>
          </a:xfrm>
          <a:prstGeom prst="roundRect">
            <a:avLst>
              <a:gd name="adj" fmla="val 50000"/>
            </a:avLst>
          </a:prstGeom>
          <a:solidFill>
            <a:srgbClr val="EABC6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00BE9811-EC91-47E2-9702-8CB66B7811F1}"/>
              </a:ext>
            </a:extLst>
          </p:cNvPr>
          <p:cNvSpPr/>
          <p:nvPr/>
        </p:nvSpPr>
        <p:spPr>
          <a:xfrm>
            <a:off x="8753063" y="3896139"/>
            <a:ext cx="258417" cy="2027582"/>
          </a:xfrm>
          <a:prstGeom prst="roundRect">
            <a:avLst>
              <a:gd name="adj" fmla="val 50000"/>
            </a:avLst>
          </a:prstGeom>
          <a:solidFill>
            <a:srgbClr val="EABC6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1" name="Group 220">
            <a:extLst>
              <a:ext uri="{FF2B5EF4-FFF2-40B4-BE49-F238E27FC236}">
                <a16:creationId xmlns:a16="http://schemas.microsoft.com/office/drawing/2014/main" id="{48BB7815-F146-0167-B883-C1F6321CC782}"/>
              </a:ext>
            </a:extLst>
          </p:cNvPr>
          <p:cNvGrpSpPr/>
          <p:nvPr/>
        </p:nvGrpSpPr>
        <p:grpSpPr>
          <a:xfrm>
            <a:off x="2498822" y="2416423"/>
            <a:ext cx="1132022" cy="2619577"/>
            <a:chOff x="8821095" y="828160"/>
            <a:chExt cx="2326631" cy="5383983"/>
          </a:xfrm>
        </p:grpSpPr>
        <p:sp>
          <p:nvSpPr>
            <p:cNvPr id="222" name="Rounded Rectangle 204">
              <a:extLst>
                <a:ext uri="{FF2B5EF4-FFF2-40B4-BE49-F238E27FC236}">
                  <a16:creationId xmlns:a16="http://schemas.microsoft.com/office/drawing/2014/main" id="{4538E3AD-CD48-F886-C850-971152F067CE}"/>
                </a:ext>
              </a:extLst>
            </p:cNvPr>
            <p:cNvSpPr/>
            <p:nvPr/>
          </p:nvSpPr>
          <p:spPr>
            <a:xfrm rot="1137552">
              <a:off x="8920356" y="3406539"/>
              <a:ext cx="715121" cy="2332156"/>
            </a:xfrm>
            <a:custGeom>
              <a:avLst/>
              <a:gdLst>
                <a:gd name="connsiteX0" fmla="*/ 0 w 435768"/>
                <a:gd name="connsiteY0" fmla="*/ 72629 h 1630773"/>
                <a:gd name="connsiteX1" fmla="*/ 72629 w 435768"/>
                <a:gd name="connsiteY1" fmla="*/ 0 h 1630773"/>
                <a:gd name="connsiteX2" fmla="*/ 363139 w 435768"/>
                <a:gd name="connsiteY2" fmla="*/ 0 h 1630773"/>
                <a:gd name="connsiteX3" fmla="*/ 435768 w 435768"/>
                <a:gd name="connsiteY3" fmla="*/ 72629 h 1630773"/>
                <a:gd name="connsiteX4" fmla="*/ 435768 w 435768"/>
                <a:gd name="connsiteY4" fmla="*/ 1558144 h 1630773"/>
                <a:gd name="connsiteX5" fmla="*/ 363139 w 435768"/>
                <a:gd name="connsiteY5" fmla="*/ 1630773 h 1630773"/>
                <a:gd name="connsiteX6" fmla="*/ 72629 w 435768"/>
                <a:gd name="connsiteY6" fmla="*/ 1630773 h 1630773"/>
                <a:gd name="connsiteX7" fmla="*/ 0 w 435768"/>
                <a:gd name="connsiteY7" fmla="*/ 1558144 h 1630773"/>
                <a:gd name="connsiteX8" fmla="*/ 0 w 435768"/>
                <a:gd name="connsiteY8" fmla="*/ 72629 h 1630773"/>
                <a:gd name="connsiteX0" fmla="*/ 140138 w 575906"/>
                <a:gd name="connsiteY0" fmla="*/ 72629 h 1630773"/>
                <a:gd name="connsiteX1" fmla="*/ 212767 w 575906"/>
                <a:gd name="connsiteY1" fmla="*/ 0 h 1630773"/>
                <a:gd name="connsiteX2" fmla="*/ 503277 w 575906"/>
                <a:gd name="connsiteY2" fmla="*/ 0 h 1630773"/>
                <a:gd name="connsiteX3" fmla="*/ 575906 w 575906"/>
                <a:gd name="connsiteY3" fmla="*/ 72629 h 1630773"/>
                <a:gd name="connsiteX4" fmla="*/ 575906 w 575906"/>
                <a:gd name="connsiteY4" fmla="*/ 1558144 h 1630773"/>
                <a:gd name="connsiteX5" fmla="*/ 503277 w 575906"/>
                <a:gd name="connsiteY5" fmla="*/ 1630773 h 1630773"/>
                <a:gd name="connsiteX6" fmla="*/ 212767 w 575906"/>
                <a:gd name="connsiteY6" fmla="*/ 1630773 h 1630773"/>
                <a:gd name="connsiteX7" fmla="*/ 140138 w 575906"/>
                <a:gd name="connsiteY7" fmla="*/ 1558144 h 1630773"/>
                <a:gd name="connsiteX8" fmla="*/ 140138 w 575906"/>
                <a:gd name="connsiteY8" fmla="*/ 72629 h 1630773"/>
                <a:gd name="connsiteX0" fmla="*/ 140138 w 702030"/>
                <a:gd name="connsiteY0" fmla="*/ 72629 h 1630773"/>
                <a:gd name="connsiteX1" fmla="*/ 212767 w 702030"/>
                <a:gd name="connsiteY1" fmla="*/ 0 h 1630773"/>
                <a:gd name="connsiteX2" fmla="*/ 503277 w 702030"/>
                <a:gd name="connsiteY2" fmla="*/ 0 h 1630773"/>
                <a:gd name="connsiteX3" fmla="*/ 575906 w 702030"/>
                <a:gd name="connsiteY3" fmla="*/ 72629 h 1630773"/>
                <a:gd name="connsiteX4" fmla="*/ 575906 w 702030"/>
                <a:gd name="connsiteY4" fmla="*/ 1558144 h 1630773"/>
                <a:gd name="connsiteX5" fmla="*/ 503277 w 702030"/>
                <a:gd name="connsiteY5" fmla="*/ 1630773 h 1630773"/>
                <a:gd name="connsiteX6" fmla="*/ 212767 w 702030"/>
                <a:gd name="connsiteY6" fmla="*/ 1630773 h 1630773"/>
                <a:gd name="connsiteX7" fmla="*/ 140138 w 702030"/>
                <a:gd name="connsiteY7" fmla="*/ 1558144 h 1630773"/>
                <a:gd name="connsiteX8" fmla="*/ 140138 w 702030"/>
                <a:gd name="connsiteY8" fmla="*/ 72629 h 16307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02030" h="1630773">
                  <a:moveTo>
                    <a:pt x="140138" y="72629"/>
                  </a:moveTo>
                  <a:cubicBezTo>
                    <a:pt x="140138" y="32517"/>
                    <a:pt x="172655" y="0"/>
                    <a:pt x="212767" y="0"/>
                  </a:cubicBezTo>
                  <a:lnTo>
                    <a:pt x="503277" y="0"/>
                  </a:lnTo>
                  <a:cubicBezTo>
                    <a:pt x="543389" y="0"/>
                    <a:pt x="575906" y="32517"/>
                    <a:pt x="575906" y="72629"/>
                  </a:cubicBezTo>
                  <a:cubicBezTo>
                    <a:pt x="575906" y="567801"/>
                    <a:pt x="859686" y="1620020"/>
                    <a:pt x="575906" y="1558144"/>
                  </a:cubicBezTo>
                  <a:cubicBezTo>
                    <a:pt x="575906" y="1598256"/>
                    <a:pt x="543389" y="1630773"/>
                    <a:pt x="503277" y="1630773"/>
                  </a:cubicBezTo>
                  <a:lnTo>
                    <a:pt x="212767" y="1630773"/>
                  </a:lnTo>
                  <a:cubicBezTo>
                    <a:pt x="172655" y="1630773"/>
                    <a:pt x="140138" y="1598256"/>
                    <a:pt x="140138" y="1558144"/>
                  </a:cubicBezTo>
                  <a:cubicBezTo>
                    <a:pt x="-175173" y="1725124"/>
                    <a:pt x="140138" y="567801"/>
                    <a:pt x="140138" y="72629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3" name="Rounded Rectangle 204">
              <a:extLst>
                <a:ext uri="{FF2B5EF4-FFF2-40B4-BE49-F238E27FC236}">
                  <a16:creationId xmlns:a16="http://schemas.microsoft.com/office/drawing/2014/main" id="{CF7119BE-9FBF-F599-1C74-76868D04005E}"/>
                </a:ext>
              </a:extLst>
            </p:cNvPr>
            <p:cNvSpPr/>
            <p:nvPr/>
          </p:nvSpPr>
          <p:spPr>
            <a:xfrm rot="20734956">
              <a:off x="10364955" y="3391992"/>
              <a:ext cx="715121" cy="2332156"/>
            </a:xfrm>
            <a:custGeom>
              <a:avLst/>
              <a:gdLst>
                <a:gd name="connsiteX0" fmla="*/ 0 w 435768"/>
                <a:gd name="connsiteY0" fmla="*/ 72629 h 1630773"/>
                <a:gd name="connsiteX1" fmla="*/ 72629 w 435768"/>
                <a:gd name="connsiteY1" fmla="*/ 0 h 1630773"/>
                <a:gd name="connsiteX2" fmla="*/ 363139 w 435768"/>
                <a:gd name="connsiteY2" fmla="*/ 0 h 1630773"/>
                <a:gd name="connsiteX3" fmla="*/ 435768 w 435768"/>
                <a:gd name="connsiteY3" fmla="*/ 72629 h 1630773"/>
                <a:gd name="connsiteX4" fmla="*/ 435768 w 435768"/>
                <a:gd name="connsiteY4" fmla="*/ 1558144 h 1630773"/>
                <a:gd name="connsiteX5" fmla="*/ 363139 w 435768"/>
                <a:gd name="connsiteY5" fmla="*/ 1630773 h 1630773"/>
                <a:gd name="connsiteX6" fmla="*/ 72629 w 435768"/>
                <a:gd name="connsiteY6" fmla="*/ 1630773 h 1630773"/>
                <a:gd name="connsiteX7" fmla="*/ 0 w 435768"/>
                <a:gd name="connsiteY7" fmla="*/ 1558144 h 1630773"/>
                <a:gd name="connsiteX8" fmla="*/ 0 w 435768"/>
                <a:gd name="connsiteY8" fmla="*/ 72629 h 1630773"/>
                <a:gd name="connsiteX0" fmla="*/ 140138 w 575906"/>
                <a:gd name="connsiteY0" fmla="*/ 72629 h 1630773"/>
                <a:gd name="connsiteX1" fmla="*/ 212767 w 575906"/>
                <a:gd name="connsiteY1" fmla="*/ 0 h 1630773"/>
                <a:gd name="connsiteX2" fmla="*/ 503277 w 575906"/>
                <a:gd name="connsiteY2" fmla="*/ 0 h 1630773"/>
                <a:gd name="connsiteX3" fmla="*/ 575906 w 575906"/>
                <a:gd name="connsiteY3" fmla="*/ 72629 h 1630773"/>
                <a:gd name="connsiteX4" fmla="*/ 575906 w 575906"/>
                <a:gd name="connsiteY4" fmla="*/ 1558144 h 1630773"/>
                <a:gd name="connsiteX5" fmla="*/ 503277 w 575906"/>
                <a:gd name="connsiteY5" fmla="*/ 1630773 h 1630773"/>
                <a:gd name="connsiteX6" fmla="*/ 212767 w 575906"/>
                <a:gd name="connsiteY6" fmla="*/ 1630773 h 1630773"/>
                <a:gd name="connsiteX7" fmla="*/ 140138 w 575906"/>
                <a:gd name="connsiteY7" fmla="*/ 1558144 h 1630773"/>
                <a:gd name="connsiteX8" fmla="*/ 140138 w 575906"/>
                <a:gd name="connsiteY8" fmla="*/ 72629 h 1630773"/>
                <a:gd name="connsiteX0" fmla="*/ 140138 w 702030"/>
                <a:gd name="connsiteY0" fmla="*/ 72629 h 1630773"/>
                <a:gd name="connsiteX1" fmla="*/ 212767 w 702030"/>
                <a:gd name="connsiteY1" fmla="*/ 0 h 1630773"/>
                <a:gd name="connsiteX2" fmla="*/ 503277 w 702030"/>
                <a:gd name="connsiteY2" fmla="*/ 0 h 1630773"/>
                <a:gd name="connsiteX3" fmla="*/ 575906 w 702030"/>
                <a:gd name="connsiteY3" fmla="*/ 72629 h 1630773"/>
                <a:gd name="connsiteX4" fmla="*/ 575906 w 702030"/>
                <a:gd name="connsiteY4" fmla="*/ 1558144 h 1630773"/>
                <a:gd name="connsiteX5" fmla="*/ 503277 w 702030"/>
                <a:gd name="connsiteY5" fmla="*/ 1630773 h 1630773"/>
                <a:gd name="connsiteX6" fmla="*/ 212767 w 702030"/>
                <a:gd name="connsiteY6" fmla="*/ 1630773 h 1630773"/>
                <a:gd name="connsiteX7" fmla="*/ 140138 w 702030"/>
                <a:gd name="connsiteY7" fmla="*/ 1558144 h 1630773"/>
                <a:gd name="connsiteX8" fmla="*/ 140138 w 702030"/>
                <a:gd name="connsiteY8" fmla="*/ 72629 h 16307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02030" h="1630773">
                  <a:moveTo>
                    <a:pt x="140138" y="72629"/>
                  </a:moveTo>
                  <a:cubicBezTo>
                    <a:pt x="140138" y="32517"/>
                    <a:pt x="172655" y="0"/>
                    <a:pt x="212767" y="0"/>
                  </a:cubicBezTo>
                  <a:lnTo>
                    <a:pt x="503277" y="0"/>
                  </a:lnTo>
                  <a:cubicBezTo>
                    <a:pt x="543389" y="0"/>
                    <a:pt x="575906" y="32517"/>
                    <a:pt x="575906" y="72629"/>
                  </a:cubicBezTo>
                  <a:cubicBezTo>
                    <a:pt x="575906" y="567801"/>
                    <a:pt x="859686" y="1620020"/>
                    <a:pt x="575906" y="1558144"/>
                  </a:cubicBezTo>
                  <a:cubicBezTo>
                    <a:pt x="575906" y="1598256"/>
                    <a:pt x="543389" y="1630773"/>
                    <a:pt x="503277" y="1630773"/>
                  </a:cubicBezTo>
                  <a:lnTo>
                    <a:pt x="212767" y="1630773"/>
                  </a:lnTo>
                  <a:cubicBezTo>
                    <a:pt x="172655" y="1630773"/>
                    <a:pt x="140138" y="1598256"/>
                    <a:pt x="140138" y="1558144"/>
                  </a:cubicBezTo>
                  <a:cubicBezTo>
                    <a:pt x="-175173" y="1725124"/>
                    <a:pt x="140138" y="567801"/>
                    <a:pt x="140138" y="72629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4" name="Oval 5">
              <a:extLst>
                <a:ext uri="{FF2B5EF4-FFF2-40B4-BE49-F238E27FC236}">
                  <a16:creationId xmlns:a16="http://schemas.microsoft.com/office/drawing/2014/main" id="{3C2F24D4-3248-FBA2-DEF8-60935F453B94}"/>
                </a:ext>
              </a:extLst>
            </p:cNvPr>
            <p:cNvSpPr/>
            <p:nvPr/>
          </p:nvSpPr>
          <p:spPr>
            <a:xfrm rot="20625726">
              <a:off x="10670872" y="4010432"/>
              <a:ext cx="476854" cy="663583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5" name="Trapezoid 224">
              <a:extLst>
                <a:ext uri="{FF2B5EF4-FFF2-40B4-BE49-F238E27FC236}">
                  <a16:creationId xmlns:a16="http://schemas.microsoft.com/office/drawing/2014/main" id="{4EB17802-D5E2-5ECD-30CA-4CC4EB36FE05}"/>
                </a:ext>
              </a:extLst>
            </p:cNvPr>
            <p:cNvSpPr/>
            <p:nvPr/>
          </p:nvSpPr>
          <p:spPr>
            <a:xfrm rot="20276446">
              <a:off x="10084816" y="2657657"/>
              <a:ext cx="865412" cy="1789669"/>
            </a:xfrm>
            <a:prstGeom prst="trapezoid">
              <a:avLst>
                <a:gd name="adj" fmla="val 2053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6" name="Oval 225">
              <a:extLst>
                <a:ext uri="{FF2B5EF4-FFF2-40B4-BE49-F238E27FC236}">
                  <a16:creationId xmlns:a16="http://schemas.microsoft.com/office/drawing/2014/main" id="{7DBCC41D-ECB8-61FA-65AB-AA5D17DE70F3}"/>
                </a:ext>
              </a:extLst>
            </p:cNvPr>
            <p:cNvSpPr/>
            <p:nvPr/>
          </p:nvSpPr>
          <p:spPr>
            <a:xfrm rot="976600">
              <a:off x="8821095" y="3967507"/>
              <a:ext cx="504998" cy="673442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7" name="Trapezoid 226">
              <a:extLst>
                <a:ext uri="{FF2B5EF4-FFF2-40B4-BE49-F238E27FC236}">
                  <a16:creationId xmlns:a16="http://schemas.microsoft.com/office/drawing/2014/main" id="{6FD5FA26-A00B-4E61-B254-18C3AF08607A}"/>
                </a:ext>
              </a:extLst>
            </p:cNvPr>
            <p:cNvSpPr/>
            <p:nvPr/>
          </p:nvSpPr>
          <p:spPr>
            <a:xfrm rot="1326046">
              <a:off x="9008143" y="2609444"/>
              <a:ext cx="865412" cy="1789669"/>
            </a:xfrm>
            <a:prstGeom prst="trapezoid">
              <a:avLst>
                <a:gd name="adj" fmla="val 2053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8" name="Oval 227">
              <a:extLst>
                <a:ext uri="{FF2B5EF4-FFF2-40B4-BE49-F238E27FC236}">
                  <a16:creationId xmlns:a16="http://schemas.microsoft.com/office/drawing/2014/main" id="{7E952FED-488D-D8B4-4EE1-FD1A451C185E}"/>
                </a:ext>
              </a:extLst>
            </p:cNvPr>
            <p:cNvSpPr/>
            <p:nvPr/>
          </p:nvSpPr>
          <p:spPr>
            <a:xfrm rot="886948" flipH="1">
              <a:off x="9942917" y="5718835"/>
              <a:ext cx="618308" cy="49330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9" name="Oval 228">
              <a:extLst>
                <a:ext uri="{FF2B5EF4-FFF2-40B4-BE49-F238E27FC236}">
                  <a16:creationId xmlns:a16="http://schemas.microsoft.com/office/drawing/2014/main" id="{18FA5A1B-57E5-8987-958B-038463C9FF53}"/>
                </a:ext>
              </a:extLst>
            </p:cNvPr>
            <p:cNvSpPr/>
            <p:nvPr/>
          </p:nvSpPr>
          <p:spPr>
            <a:xfrm rot="20713052">
              <a:off x="9192351" y="5718835"/>
              <a:ext cx="618308" cy="49330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0" name="Trapezoid 229">
              <a:extLst>
                <a:ext uri="{FF2B5EF4-FFF2-40B4-BE49-F238E27FC236}">
                  <a16:creationId xmlns:a16="http://schemas.microsoft.com/office/drawing/2014/main" id="{13634F21-BE96-3ECE-90CA-1452089F8356}"/>
                </a:ext>
              </a:extLst>
            </p:cNvPr>
            <p:cNvSpPr/>
            <p:nvPr/>
          </p:nvSpPr>
          <p:spPr>
            <a:xfrm>
              <a:off x="8986968" y="2588939"/>
              <a:ext cx="2032484" cy="3343408"/>
            </a:xfrm>
            <a:prstGeom prst="trapezoid">
              <a:avLst>
                <a:gd name="adj" fmla="val 36411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1" name="Rectangle 230">
              <a:extLst>
                <a:ext uri="{FF2B5EF4-FFF2-40B4-BE49-F238E27FC236}">
                  <a16:creationId xmlns:a16="http://schemas.microsoft.com/office/drawing/2014/main" id="{78A74F44-4BA7-8BA6-64A6-10E87322138F}"/>
                </a:ext>
              </a:extLst>
            </p:cNvPr>
            <p:cNvSpPr/>
            <p:nvPr/>
          </p:nvSpPr>
          <p:spPr>
            <a:xfrm>
              <a:off x="9379460" y="4017210"/>
              <a:ext cx="1243028" cy="21093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2" name="Rounded Rectangle 203">
              <a:extLst>
                <a:ext uri="{FF2B5EF4-FFF2-40B4-BE49-F238E27FC236}">
                  <a16:creationId xmlns:a16="http://schemas.microsoft.com/office/drawing/2014/main" id="{1BC7F818-9611-B31E-19E4-283055C2B06F}"/>
                </a:ext>
              </a:extLst>
            </p:cNvPr>
            <p:cNvSpPr/>
            <p:nvPr/>
          </p:nvSpPr>
          <p:spPr>
            <a:xfrm rot="433579">
              <a:off x="9367839" y="4172961"/>
              <a:ext cx="179592" cy="1542670"/>
            </a:xfrm>
            <a:prstGeom prst="round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3" name="Rounded Rectangle 204">
              <a:extLst>
                <a:ext uri="{FF2B5EF4-FFF2-40B4-BE49-F238E27FC236}">
                  <a16:creationId xmlns:a16="http://schemas.microsoft.com/office/drawing/2014/main" id="{72B121EF-4A99-30CD-EA1C-84BD1C871F4E}"/>
                </a:ext>
              </a:extLst>
            </p:cNvPr>
            <p:cNvSpPr/>
            <p:nvPr/>
          </p:nvSpPr>
          <p:spPr>
            <a:xfrm rot="20982245">
              <a:off x="9614289" y="4015836"/>
              <a:ext cx="191999" cy="1661182"/>
            </a:xfrm>
            <a:prstGeom prst="round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4" name="Rounded Rectangle 205">
              <a:extLst>
                <a:ext uri="{FF2B5EF4-FFF2-40B4-BE49-F238E27FC236}">
                  <a16:creationId xmlns:a16="http://schemas.microsoft.com/office/drawing/2014/main" id="{58CAC78E-A70A-D5DD-BC39-2AB886D48BCA}"/>
                </a:ext>
              </a:extLst>
            </p:cNvPr>
            <p:cNvSpPr/>
            <p:nvPr/>
          </p:nvSpPr>
          <p:spPr>
            <a:xfrm>
              <a:off x="9384029" y="3949462"/>
              <a:ext cx="348731" cy="310682"/>
            </a:xfrm>
            <a:prstGeom prst="round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5" name="Oval 234">
              <a:extLst>
                <a:ext uri="{FF2B5EF4-FFF2-40B4-BE49-F238E27FC236}">
                  <a16:creationId xmlns:a16="http://schemas.microsoft.com/office/drawing/2014/main" id="{293E0D5C-A3FB-0C64-37D1-4F76E07E4862}"/>
                </a:ext>
              </a:extLst>
            </p:cNvPr>
            <p:cNvSpPr/>
            <p:nvPr/>
          </p:nvSpPr>
          <p:spPr>
            <a:xfrm flipH="1">
              <a:off x="9676241" y="2046565"/>
              <a:ext cx="611072" cy="974744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6" name="Oval 235">
              <a:extLst>
                <a:ext uri="{FF2B5EF4-FFF2-40B4-BE49-F238E27FC236}">
                  <a16:creationId xmlns:a16="http://schemas.microsoft.com/office/drawing/2014/main" id="{10C08E6F-44DA-18D3-A2AD-E358D20A5CF1}"/>
                </a:ext>
              </a:extLst>
            </p:cNvPr>
            <p:cNvSpPr/>
            <p:nvPr/>
          </p:nvSpPr>
          <p:spPr>
            <a:xfrm>
              <a:off x="9451511" y="1299025"/>
              <a:ext cx="1029842" cy="1513709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7" name="Moon 236">
              <a:extLst>
                <a:ext uri="{FF2B5EF4-FFF2-40B4-BE49-F238E27FC236}">
                  <a16:creationId xmlns:a16="http://schemas.microsoft.com/office/drawing/2014/main" id="{30ACD13A-A321-FFD2-696C-A42717ECBE85}"/>
                </a:ext>
              </a:extLst>
            </p:cNvPr>
            <p:cNvSpPr/>
            <p:nvPr/>
          </p:nvSpPr>
          <p:spPr>
            <a:xfrm rot="16361951">
              <a:off x="9630275" y="2850908"/>
              <a:ext cx="749623" cy="929819"/>
            </a:xfrm>
            <a:prstGeom prst="moon">
              <a:avLst>
                <a:gd name="adj" fmla="val 61256"/>
              </a:avLst>
            </a:prstGeom>
            <a:solidFill>
              <a:schemeClr val="bg1"/>
            </a:solidFill>
            <a:ln w="9525"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8" name="Moon 237">
              <a:extLst>
                <a:ext uri="{FF2B5EF4-FFF2-40B4-BE49-F238E27FC236}">
                  <a16:creationId xmlns:a16="http://schemas.microsoft.com/office/drawing/2014/main" id="{01592331-48FF-CD12-B216-901FCC4A60DA}"/>
                </a:ext>
              </a:extLst>
            </p:cNvPr>
            <p:cNvSpPr/>
            <p:nvPr/>
          </p:nvSpPr>
          <p:spPr>
            <a:xfrm rot="16361951">
              <a:off x="9591880" y="2614517"/>
              <a:ext cx="822658" cy="1004612"/>
            </a:xfrm>
            <a:prstGeom prst="moon">
              <a:avLst>
                <a:gd name="adj" fmla="val 47602"/>
              </a:avLst>
            </a:prstGeom>
            <a:solidFill>
              <a:schemeClr val="bg1"/>
            </a:solidFill>
            <a:ln w="9525"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9" name="Freeform: Shape 238">
              <a:extLst>
                <a:ext uri="{FF2B5EF4-FFF2-40B4-BE49-F238E27FC236}">
                  <a16:creationId xmlns:a16="http://schemas.microsoft.com/office/drawing/2014/main" id="{CD74BB2F-A32D-CEAC-EEDB-8C2E5DAC8294}"/>
                </a:ext>
              </a:extLst>
            </p:cNvPr>
            <p:cNvSpPr/>
            <p:nvPr/>
          </p:nvSpPr>
          <p:spPr>
            <a:xfrm>
              <a:off x="8927944" y="828160"/>
              <a:ext cx="2091508" cy="2256555"/>
            </a:xfrm>
            <a:custGeom>
              <a:avLst/>
              <a:gdLst>
                <a:gd name="connsiteX0" fmla="*/ 951364 w 1915741"/>
                <a:gd name="connsiteY0" fmla="*/ 0 h 2425424"/>
                <a:gd name="connsiteX1" fmla="*/ 1390611 w 1915741"/>
                <a:gd name="connsiteY1" fmla="*/ 190198 h 2425424"/>
                <a:gd name="connsiteX2" fmla="*/ 1404397 w 1915741"/>
                <a:gd name="connsiteY2" fmla="*/ 219211 h 2425424"/>
                <a:gd name="connsiteX3" fmla="*/ 1416588 w 1915741"/>
                <a:gd name="connsiteY3" fmla="*/ 220448 h 2425424"/>
                <a:gd name="connsiteX4" fmla="*/ 1643211 w 1915741"/>
                <a:gd name="connsiteY4" fmla="*/ 343815 h 2425424"/>
                <a:gd name="connsiteX5" fmla="*/ 1674099 w 1915741"/>
                <a:gd name="connsiteY5" fmla="*/ 387207 h 2425424"/>
                <a:gd name="connsiteX6" fmla="*/ 1675384 w 1915741"/>
                <a:gd name="connsiteY6" fmla="*/ 386195 h 2425424"/>
                <a:gd name="connsiteX7" fmla="*/ 1700383 w 1915741"/>
                <a:gd name="connsiteY7" fmla="*/ 408090 h 2425424"/>
                <a:gd name="connsiteX8" fmla="*/ 1765012 w 1915741"/>
                <a:gd name="connsiteY8" fmla="*/ 631608 h 2425424"/>
                <a:gd name="connsiteX9" fmla="*/ 1765303 w 1915741"/>
                <a:gd name="connsiteY9" fmla="*/ 632149 h 2425424"/>
                <a:gd name="connsiteX10" fmla="*/ 1806833 w 1915741"/>
                <a:gd name="connsiteY10" fmla="*/ 709488 h 2425424"/>
                <a:gd name="connsiteX11" fmla="*/ 1841132 w 1915741"/>
                <a:gd name="connsiteY11" fmla="*/ 847256 h 2425424"/>
                <a:gd name="connsiteX12" fmla="*/ 1861624 w 1915741"/>
                <a:gd name="connsiteY12" fmla="*/ 1087039 h 2425424"/>
                <a:gd name="connsiteX13" fmla="*/ 1914683 w 1915741"/>
                <a:gd name="connsiteY13" fmla="*/ 1451580 h 2425424"/>
                <a:gd name="connsiteX14" fmla="*/ 1861227 w 1915741"/>
                <a:gd name="connsiteY14" fmla="*/ 1780252 h 2425424"/>
                <a:gd name="connsiteX15" fmla="*/ 1857416 w 1915741"/>
                <a:gd name="connsiteY15" fmla="*/ 2057859 h 2425424"/>
                <a:gd name="connsiteX16" fmla="*/ 1758012 w 1915741"/>
                <a:gd name="connsiteY16" fmla="*/ 2100951 h 2425424"/>
                <a:gd name="connsiteX17" fmla="*/ 1712777 w 1915741"/>
                <a:gd name="connsiteY17" fmla="*/ 2401050 h 2425424"/>
                <a:gd name="connsiteX18" fmla="*/ 1587843 w 1915741"/>
                <a:gd name="connsiteY18" fmla="*/ 2232486 h 2425424"/>
                <a:gd name="connsiteX19" fmla="*/ 1410783 w 1915741"/>
                <a:gd name="connsiteY19" fmla="*/ 2071078 h 2425424"/>
                <a:gd name="connsiteX20" fmla="*/ 1321535 w 1915741"/>
                <a:gd name="connsiteY20" fmla="*/ 1881136 h 2425424"/>
                <a:gd name="connsiteX21" fmla="*/ 1311142 w 1915741"/>
                <a:gd name="connsiteY21" fmla="*/ 1614198 h 2425424"/>
                <a:gd name="connsiteX22" fmla="*/ 1253278 w 1915741"/>
                <a:gd name="connsiteY22" fmla="*/ 1344851 h 2425424"/>
                <a:gd name="connsiteX23" fmla="*/ 1288097 w 1915741"/>
                <a:gd name="connsiteY23" fmla="*/ 1097184 h 2425424"/>
                <a:gd name="connsiteX24" fmla="*/ 1288040 w 1915741"/>
                <a:gd name="connsiteY24" fmla="*/ 1090748 h 2425424"/>
                <a:gd name="connsiteX25" fmla="*/ 1273952 w 1915741"/>
                <a:gd name="connsiteY25" fmla="*/ 904341 h 2425424"/>
                <a:gd name="connsiteX26" fmla="*/ 1278150 w 1915741"/>
                <a:gd name="connsiteY26" fmla="*/ 800529 h 2425424"/>
                <a:gd name="connsiteX27" fmla="*/ 1169968 w 1915741"/>
                <a:gd name="connsiteY27" fmla="*/ 783275 h 2425424"/>
                <a:gd name="connsiteX28" fmla="*/ 997777 w 1915741"/>
                <a:gd name="connsiteY28" fmla="*/ 674248 h 2425424"/>
                <a:gd name="connsiteX29" fmla="*/ 971632 w 1915741"/>
                <a:gd name="connsiteY29" fmla="*/ 632830 h 2425424"/>
                <a:gd name="connsiteX30" fmla="*/ 942542 w 1915741"/>
                <a:gd name="connsiteY30" fmla="*/ 673963 h 2425424"/>
                <a:gd name="connsiteX31" fmla="*/ 619652 w 1915741"/>
                <a:gd name="connsiteY31" fmla="*/ 803893 h 2425424"/>
                <a:gd name="connsiteX32" fmla="*/ 618394 w 1915741"/>
                <a:gd name="connsiteY32" fmla="*/ 803790 h 2425424"/>
                <a:gd name="connsiteX33" fmla="*/ 621460 w 1915741"/>
                <a:gd name="connsiteY33" fmla="*/ 813535 h 2425424"/>
                <a:gd name="connsiteX34" fmla="*/ 631050 w 1915741"/>
                <a:gd name="connsiteY34" fmla="*/ 951312 h 2425424"/>
                <a:gd name="connsiteX35" fmla="*/ 612269 w 1915741"/>
                <a:gd name="connsiteY35" fmla="*/ 1184302 h 2425424"/>
                <a:gd name="connsiteX36" fmla="*/ 603537 w 1915741"/>
                <a:gd name="connsiteY36" fmla="*/ 1542318 h 2425424"/>
                <a:gd name="connsiteX37" fmla="*/ 504016 w 1915741"/>
                <a:gd name="connsiteY37" fmla="*/ 1847520 h 2425424"/>
                <a:gd name="connsiteX38" fmla="*/ 457359 w 1915741"/>
                <a:gd name="connsiteY38" fmla="*/ 2112481 h 2425424"/>
                <a:gd name="connsiteX39" fmla="*/ 360715 w 1915741"/>
                <a:gd name="connsiteY39" fmla="*/ 2136453 h 2425424"/>
                <a:gd name="connsiteX40" fmla="*/ 273080 w 1915741"/>
                <a:gd name="connsiteY40" fmla="*/ 2415743 h 2425424"/>
                <a:gd name="connsiteX41" fmla="*/ 186278 w 1915741"/>
                <a:gd name="connsiteY41" fmla="*/ 2232763 h 2425424"/>
                <a:gd name="connsiteX42" fmla="*/ 51202 w 1915741"/>
                <a:gd name="connsiteY42" fmla="*/ 2047581 h 2425424"/>
                <a:gd name="connsiteX43" fmla="*/ 16 w 1915741"/>
                <a:gd name="connsiteY43" fmla="*/ 1850341 h 2425424"/>
                <a:gd name="connsiteX44" fmla="*/ 32160 w 1915741"/>
                <a:gd name="connsiteY44" fmla="*/ 1593123 h 2425424"/>
                <a:gd name="connsiteX45" fmla="*/ 21728 w 1915741"/>
                <a:gd name="connsiteY45" fmla="*/ 1325356 h 2425424"/>
                <a:gd name="connsiteX46" fmla="*/ 91778 w 1915741"/>
                <a:gd name="connsiteY46" fmla="*/ 1094426 h 2425424"/>
                <a:gd name="connsiteX47" fmla="*/ 92729 w 1915741"/>
                <a:gd name="connsiteY47" fmla="*/ 1088258 h 2425424"/>
                <a:gd name="connsiteX48" fmla="*/ 140471 w 1915741"/>
                <a:gd name="connsiteY48" fmla="*/ 751927 h 2425424"/>
                <a:gd name="connsiteX49" fmla="*/ 261571 w 1915741"/>
                <a:gd name="connsiteY49" fmla="*/ 684908 h 2425424"/>
                <a:gd name="connsiteX50" fmla="*/ 261605 w 1915741"/>
                <a:gd name="connsiteY50" fmla="*/ 684780 h 2425424"/>
                <a:gd name="connsiteX51" fmla="*/ 273799 w 1915741"/>
                <a:gd name="connsiteY51" fmla="*/ 640176 h 2425424"/>
                <a:gd name="connsiteX52" fmla="*/ 259251 w 1915741"/>
                <a:gd name="connsiteY52" fmla="*/ 619738 h 2425424"/>
                <a:gd name="connsiteX53" fmla="*/ 228021 w 1915741"/>
                <a:gd name="connsiteY53" fmla="*/ 503398 h 2425424"/>
                <a:gd name="connsiteX54" fmla="*/ 464972 w 1915741"/>
                <a:gd name="connsiteY54" fmla="*/ 229599 h 2425424"/>
                <a:gd name="connsiteX55" fmla="*/ 496926 w 1915741"/>
                <a:gd name="connsiteY55" fmla="*/ 222167 h 2425424"/>
                <a:gd name="connsiteX56" fmla="*/ 512117 w 1915741"/>
                <a:gd name="connsiteY56" fmla="*/ 190198 h 2425424"/>
                <a:gd name="connsiteX57" fmla="*/ 951364 w 1915741"/>
                <a:gd name="connsiteY57" fmla="*/ 0 h 24254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1915741" h="2425424">
                  <a:moveTo>
                    <a:pt x="951364" y="0"/>
                  </a:moveTo>
                  <a:cubicBezTo>
                    <a:pt x="1148823" y="0"/>
                    <a:pt x="1318243" y="78427"/>
                    <a:pt x="1390611" y="190198"/>
                  </a:cubicBezTo>
                  <a:lnTo>
                    <a:pt x="1404397" y="219211"/>
                  </a:lnTo>
                  <a:lnTo>
                    <a:pt x="1416588" y="220448"/>
                  </a:lnTo>
                  <a:cubicBezTo>
                    <a:pt x="1510177" y="239333"/>
                    <a:pt x="1590333" y="283996"/>
                    <a:pt x="1643211" y="343815"/>
                  </a:cubicBezTo>
                  <a:lnTo>
                    <a:pt x="1674099" y="387207"/>
                  </a:lnTo>
                  <a:lnTo>
                    <a:pt x="1675384" y="386195"/>
                  </a:lnTo>
                  <a:cubicBezTo>
                    <a:pt x="1683324" y="388207"/>
                    <a:pt x="1691744" y="395402"/>
                    <a:pt x="1700383" y="408090"/>
                  </a:cubicBezTo>
                  <a:cubicBezTo>
                    <a:pt x="1726716" y="446752"/>
                    <a:pt x="1750980" y="530650"/>
                    <a:pt x="1765012" y="631608"/>
                  </a:cubicBezTo>
                  <a:lnTo>
                    <a:pt x="1765303" y="632149"/>
                  </a:lnTo>
                  <a:lnTo>
                    <a:pt x="1806833" y="709488"/>
                  </a:lnTo>
                  <a:cubicBezTo>
                    <a:pt x="1819921" y="746563"/>
                    <a:pt x="1831755" y="793618"/>
                    <a:pt x="1841132" y="847256"/>
                  </a:cubicBezTo>
                  <a:cubicBezTo>
                    <a:pt x="1854753" y="925122"/>
                    <a:pt x="1862047" y="1010413"/>
                    <a:pt x="1861624" y="1087039"/>
                  </a:cubicBezTo>
                  <a:cubicBezTo>
                    <a:pt x="1890508" y="1189301"/>
                    <a:pt x="1910048" y="1323582"/>
                    <a:pt x="1914683" y="1451580"/>
                  </a:cubicBezTo>
                  <a:cubicBezTo>
                    <a:pt x="1920844" y="1621744"/>
                    <a:pt x="1899718" y="1751647"/>
                    <a:pt x="1861227" y="1780252"/>
                  </a:cubicBezTo>
                  <a:cubicBezTo>
                    <a:pt x="1871151" y="1885882"/>
                    <a:pt x="1869753" y="1987096"/>
                    <a:pt x="1857416" y="2057859"/>
                  </a:cubicBezTo>
                  <a:cubicBezTo>
                    <a:pt x="1838671" y="2165389"/>
                    <a:pt x="1798385" y="2182836"/>
                    <a:pt x="1758012" y="2100951"/>
                  </a:cubicBezTo>
                  <a:cubicBezTo>
                    <a:pt x="1761571" y="2247904"/>
                    <a:pt x="1744348" y="2362153"/>
                    <a:pt x="1712777" y="2401050"/>
                  </a:cubicBezTo>
                  <a:cubicBezTo>
                    <a:pt x="1675573" y="2446879"/>
                    <a:pt x="1625719" y="2379630"/>
                    <a:pt x="1587843" y="2232486"/>
                  </a:cubicBezTo>
                  <a:cubicBezTo>
                    <a:pt x="1545814" y="2379623"/>
                    <a:pt x="1465944" y="2306834"/>
                    <a:pt x="1410783" y="2071078"/>
                  </a:cubicBezTo>
                  <a:cubicBezTo>
                    <a:pt x="1380580" y="2089815"/>
                    <a:pt x="1342841" y="2009511"/>
                    <a:pt x="1321535" y="1881136"/>
                  </a:cubicBezTo>
                  <a:cubicBezTo>
                    <a:pt x="1306113" y="1788256"/>
                    <a:pt x="1302160" y="1686802"/>
                    <a:pt x="1311142" y="1614198"/>
                  </a:cubicBezTo>
                  <a:cubicBezTo>
                    <a:pt x="1283391" y="1560581"/>
                    <a:pt x="1260660" y="1454768"/>
                    <a:pt x="1253278" y="1344851"/>
                  </a:cubicBezTo>
                  <a:cubicBezTo>
                    <a:pt x="1244641" y="1216155"/>
                    <a:pt x="1259097" y="1113314"/>
                    <a:pt x="1288097" y="1097184"/>
                  </a:cubicBezTo>
                  <a:cubicBezTo>
                    <a:pt x="1288071" y="1095023"/>
                    <a:pt x="1288065" y="1092908"/>
                    <a:pt x="1288040" y="1090748"/>
                  </a:cubicBezTo>
                  <a:cubicBezTo>
                    <a:pt x="1279954" y="1027748"/>
                    <a:pt x="1275227" y="964157"/>
                    <a:pt x="1273952" y="904341"/>
                  </a:cubicBezTo>
                  <a:lnTo>
                    <a:pt x="1278150" y="800529"/>
                  </a:lnTo>
                  <a:lnTo>
                    <a:pt x="1169968" y="783275"/>
                  </a:lnTo>
                  <a:cubicBezTo>
                    <a:pt x="1099839" y="760258"/>
                    <a:pt x="1040080" y="722103"/>
                    <a:pt x="997777" y="674248"/>
                  </a:cubicBezTo>
                  <a:lnTo>
                    <a:pt x="971632" y="632830"/>
                  </a:lnTo>
                  <a:lnTo>
                    <a:pt x="942542" y="673963"/>
                  </a:lnTo>
                  <a:cubicBezTo>
                    <a:pt x="872815" y="752999"/>
                    <a:pt x="754330" y="804587"/>
                    <a:pt x="619652" y="803893"/>
                  </a:cubicBezTo>
                  <a:lnTo>
                    <a:pt x="618394" y="803790"/>
                  </a:lnTo>
                  <a:lnTo>
                    <a:pt x="621460" y="813535"/>
                  </a:lnTo>
                  <a:cubicBezTo>
                    <a:pt x="627531" y="851283"/>
                    <a:pt x="630914" y="898361"/>
                    <a:pt x="631050" y="951312"/>
                  </a:cubicBezTo>
                  <a:cubicBezTo>
                    <a:pt x="631254" y="1028183"/>
                    <a:pt x="624578" y="1111057"/>
                    <a:pt x="612269" y="1184302"/>
                  </a:cubicBezTo>
                  <a:cubicBezTo>
                    <a:pt x="622487" y="1287164"/>
                    <a:pt x="619266" y="1419041"/>
                    <a:pt x="603537" y="1542318"/>
                  </a:cubicBezTo>
                  <a:cubicBezTo>
                    <a:pt x="582627" y="1706207"/>
                    <a:pt x="543294" y="1826833"/>
                    <a:pt x="504016" y="1847520"/>
                  </a:cubicBezTo>
                  <a:cubicBezTo>
                    <a:pt x="496555" y="1950314"/>
                    <a:pt x="479537" y="2046916"/>
                    <a:pt x="457359" y="2112481"/>
                  </a:cubicBezTo>
                  <a:cubicBezTo>
                    <a:pt x="423664" y="2212115"/>
                    <a:pt x="384498" y="2221814"/>
                    <a:pt x="360715" y="2136453"/>
                  </a:cubicBezTo>
                  <a:cubicBezTo>
                    <a:pt x="341063" y="2277681"/>
                    <a:pt x="307698" y="2384008"/>
                    <a:pt x="273080" y="2415743"/>
                  </a:cubicBezTo>
                  <a:cubicBezTo>
                    <a:pt x="232286" y="2453134"/>
                    <a:pt x="197646" y="2380133"/>
                    <a:pt x="186278" y="2232763"/>
                  </a:cubicBezTo>
                  <a:cubicBezTo>
                    <a:pt x="125351" y="2366251"/>
                    <a:pt x="64416" y="2282736"/>
                    <a:pt x="51202" y="2047581"/>
                  </a:cubicBezTo>
                  <a:cubicBezTo>
                    <a:pt x="20959" y="2060265"/>
                    <a:pt x="-688" y="1976874"/>
                    <a:pt x="16" y="1850341"/>
                  </a:cubicBezTo>
                  <a:cubicBezTo>
                    <a:pt x="518" y="1758793"/>
                    <a:pt x="12733" y="1661033"/>
                    <a:pt x="32160" y="1593123"/>
                  </a:cubicBezTo>
                  <a:cubicBezTo>
                    <a:pt x="15397" y="1537002"/>
                    <a:pt x="11300" y="1431809"/>
                    <a:pt x="21728" y="1325356"/>
                  </a:cubicBezTo>
                  <a:cubicBezTo>
                    <a:pt x="33944" y="1200715"/>
                    <a:pt x="63030" y="1104824"/>
                    <a:pt x="91778" y="1094426"/>
                  </a:cubicBezTo>
                  <a:cubicBezTo>
                    <a:pt x="92092" y="1092354"/>
                    <a:pt x="92415" y="1090329"/>
                    <a:pt x="92729" y="1088258"/>
                  </a:cubicBezTo>
                  <a:cubicBezTo>
                    <a:pt x="97706" y="964890"/>
                    <a:pt x="115213" y="841587"/>
                    <a:pt x="140471" y="751927"/>
                  </a:cubicBezTo>
                  <a:cubicBezTo>
                    <a:pt x="180375" y="610312"/>
                    <a:pt x="230780" y="582448"/>
                    <a:pt x="261571" y="684908"/>
                  </a:cubicBezTo>
                  <a:lnTo>
                    <a:pt x="261605" y="684780"/>
                  </a:lnTo>
                  <a:lnTo>
                    <a:pt x="273799" y="640176"/>
                  </a:lnTo>
                  <a:lnTo>
                    <a:pt x="259251" y="619738"/>
                  </a:lnTo>
                  <a:cubicBezTo>
                    <a:pt x="239333" y="583926"/>
                    <a:pt x="228223" y="544610"/>
                    <a:pt x="228021" y="503398"/>
                  </a:cubicBezTo>
                  <a:cubicBezTo>
                    <a:pt x="227416" y="379762"/>
                    <a:pt x="325157" y="274189"/>
                    <a:pt x="464972" y="229599"/>
                  </a:cubicBezTo>
                  <a:lnTo>
                    <a:pt x="496926" y="222167"/>
                  </a:lnTo>
                  <a:lnTo>
                    <a:pt x="512117" y="190198"/>
                  </a:lnTo>
                  <a:cubicBezTo>
                    <a:pt x="584486" y="78427"/>
                    <a:pt x="753905" y="0"/>
                    <a:pt x="951364" y="0"/>
                  </a:cubicBezTo>
                  <a:close/>
                </a:path>
              </a:pathLst>
            </a:custGeom>
            <a:solidFill>
              <a:schemeClr val="bg1"/>
            </a:solidFill>
            <a:ln w="9525"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40" name="Freeform: Shape 239">
              <a:extLst>
                <a:ext uri="{FF2B5EF4-FFF2-40B4-BE49-F238E27FC236}">
                  <a16:creationId xmlns:a16="http://schemas.microsoft.com/office/drawing/2014/main" id="{865D8F61-4D2F-CC8E-AACC-7E26C53C6D98}"/>
                </a:ext>
              </a:extLst>
            </p:cNvPr>
            <p:cNvSpPr/>
            <p:nvPr/>
          </p:nvSpPr>
          <p:spPr>
            <a:xfrm rot="16200000">
              <a:off x="9485264" y="2282936"/>
              <a:ext cx="974742" cy="1042242"/>
            </a:xfrm>
            <a:custGeom>
              <a:avLst/>
              <a:gdLst>
                <a:gd name="connsiteX0" fmla="*/ 737492 w 982824"/>
                <a:gd name="connsiteY0" fmla="*/ 701 h 1265748"/>
                <a:gd name="connsiteX1" fmla="*/ 770325 w 982824"/>
                <a:gd name="connsiteY1" fmla="*/ 11913 h 1265748"/>
                <a:gd name="connsiteX2" fmla="*/ 832277 w 982824"/>
                <a:gd name="connsiteY2" fmla="*/ 117937 h 1265748"/>
                <a:gd name="connsiteX3" fmla="*/ 832614 w 982824"/>
                <a:gd name="connsiteY3" fmla="*/ 118126 h 1265748"/>
                <a:gd name="connsiteX4" fmla="*/ 858810 w 982824"/>
                <a:gd name="connsiteY4" fmla="*/ 132812 h 1265748"/>
                <a:gd name="connsiteX5" fmla="*/ 911784 w 982824"/>
                <a:gd name="connsiteY5" fmla="*/ 220836 h 1265748"/>
                <a:gd name="connsiteX6" fmla="*/ 908225 w 982824"/>
                <a:gd name="connsiteY6" fmla="*/ 332415 h 1265748"/>
                <a:gd name="connsiteX7" fmla="*/ 938622 w 982824"/>
                <a:gd name="connsiteY7" fmla="*/ 458167 h 1265748"/>
                <a:gd name="connsiteX8" fmla="*/ 934801 w 982824"/>
                <a:gd name="connsiteY8" fmla="*/ 497110 h 1265748"/>
                <a:gd name="connsiteX9" fmla="*/ 935349 w 982824"/>
                <a:gd name="connsiteY9" fmla="*/ 497737 h 1265748"/>
                <a:gd name="connsiteX10" fmla="*/ 955959 w 982824"/>
                <a:gd name="connsiteY10" fmla="*/ 548745 h 1265748"/>
                <a:gd name="connsiteX11" fmla="*/ 952400 w 982824"/>
                <a:gd name="connsiteY11" fmla="*/ 660324 h 1265748"/>
                <a:gd name="connsiteX12" fmla="*/ 978397 w 982824"/>
                <a:gd name="connsiteY12" fmla="*/ 830926 h 1265748"/>
                <a:gd name="connsiteX13" fmla="*/ 856619 w 982824"/>
                <a:gd name="connsiteY13" fmla="*/ 980262 h 1265748"/>
                <a:gd name="connsiteX14" fmla="*/ 813024 w 982824"/>
                <a:gd name="connsiteY14" fmla="*/ 1108224 h 1265748"/>
                <a:gd name="connsiteX15" fmla="*/ 664599 w 982824"/>
                <a:gd name="connsiteY15" fmla="*/ 1123718 h 1265748"/>
                <a:gd name="connsiteX16" fmla="*/ 558532 w 982824"/>
                <a:gd name="connsiteY16" fmla="*/ 1260229 h 1265748"/>
                <a:gd name="connsiteX17" fmla="*/ 402578 w 982824"/>
                <a:gd name="connsiteY17" fmla="*/ 1176903 h 1265748"/>
                <a:gd name="connsiteX18" fmla="*/ 170913 w 982824"/>
                <a:gd name="connsiteY18" fmla="*/ 1094575 h 1265748"/>
                <a:gd name="connsiteX19" fmla="*/ 69056 w 982824"/>
                <a:gd name="connsiteY19" fmla="*/ 1002960 h 1265748"/>
                <a:gd name="connsiteX20" fmla="*/ 90820 w 982824"/>
                <a:gd name="connsiteY20" fmla="*/ 879294 h 1265748"/>
                <a:gd name="connsiteX21" fmla="*/ 44860 w 982824"/>
                <a:gd name="connsiteY21" fmla="*/ 752417 h 1265748"/>
                <a:gd name="connsiteX22" fmla="*/ 50008 w 982824"/>
                <a:gd name="connsiteY22" fmla="*/ 728910 h 1265748"/>
                <a:gd name="connsiteX23" fmla="*/ 39792 w 982824"/>
                <a:gd name="connsiteY23" fmla="*/ 715788 h 1265748"/>
                <a:gd name="connsiteX24" fmla="*/ 24880 w 982824"/>
                <a:gd name="connsiteY24" fmla="*/ 675051 h 1265748"/>
                <a:gd name="connsiteX25" fmla="*/ 46645 w 982824"/>
                <a:gd name="connsiteY25" fmla="*/ 551385 h 1265748"/>
                <a:gd name="connsiteX26" fmla="*/ 685 w 982824"/>
                <a:gd name="connsiteY26" fmla="*/ 424508 h 1265748"/>
                <a:gd name="connsiteX27" fmla="*/ 84620 w 982824"/>
                <a:gd name="connsiteY27" fmla="*/ 311735 h 1265748"/>
                <a:gd name="connsiteX28" fmla="*/ 85422 w 982824"/>
                <a:gd name="connsiteY28" fmla="*/ 308762 h 1265748"/>
                <a:gd name="connsiteX29" fmla="*/ 122811 w 982824"/>
                <a:gd name="connsiteY29" fmla="*/ 146819 h 1265748"/>
                <a:gd name="connsiteX30" fmla="*/ 304696 w 982824"/>
                <a:gd name="connsiteY30" fmla="*/ 109821 h 1265748"/>
                <a:gd name="connsiteX31" fmla="*/ 304737 w 982824"/>
                <a:gd name="connsiteY31" fmla="*/ 109759 h 1265748"/>
                <a:gd name="connsiteX32" fmla="*/ 340908 w 982824"/>
                <a:gd name="connsiteY32" fmla="*/ 54114 h 1265748"/>
                <a:gd name="connsiteX33" fmla="*/ 488079 w 982824"/>
                <a:gd name="connsiteY33" fmla="*/ 71413 h 1265748"/>
                <a:gd name="connsiteX34" fmla="*/ 488733 w 982824"/>
                <a:gd name="connsiteY34" fmla="*/ 70366 h 1265748"/>
                <a:gd name="connsiteX35" fmla="*/ 517460 w 982824"/>
                <a:gd name="connsiteY35" fmla="*/ 24344 h 1265748"/>
                <a:gd name="connsiteX36" fmla="*/ 559536 w 982824"/>
                <a:gd name="connsiteY36" fmla="*/ 1280 h 1265748"/>
                <a:gd name="connsiteX37" fmla="*/ 630312 w 982824"/>
                <a:gd name="connsiteY37" fmla="*/ 26458 h 1265748"/>
                <a:gd name="connsiteX38" fmla="*/ 647118 w 982824"/>
                <a:gd name="connsiteY38" fmla="*/ 49361 h 1265748"/>
                <a:gd name="connsiteX39" fmla="*/ 648157 w 982824"/>
                <a:gd name="connsiteY39" fmla="*/ 50777 h 1265748"/>
                <a:gd name="connsiteX40" fmla="*/ 737492 w 982824"/>
                <a:gd name="connsiteY40" fmla="*/ 701 h 12657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</a:cxnLst>
              <a:rect l="l" t="t" r="r" b="b"/>
              <a:pathLst>
                <a:path w="982824" h="1265748">
                  <a:moveTo>
                    <a:pt x="737492" y="701"/>
                  </a:moveTo>
                  <a:cubicBezTo>
                    <a:pt x="748598" y="1981"/>
                    <a:pt x="759681" y="5674"/>
                    <a:pt x="770325" y="11913"/>
                  </a:cubicBezTo>
                  <a:cubicBezTo>
                    <a:pt x="802766" y="30921"/>
                    <a:pt x="826028" y="70718"/>
                    <a:pt x="832277" y="117937"/>
                  </a:cubicBezTo>
                  <a:lnTo>
                    <a:pt x="832614" y="118126"/>
                  </a:lnTo>
                  <a:lnTo>
                    <a:pt x="858810" y="132812"/>
                  </a:lnTo>
                  <a:cubicBezTo>
                    <a:pt x="883597" y="151913"/>
                    <a:pt x="902670" y="183079"/>
                    <a:pt x="911784" y="220836"/>
                  </a:cubicBezTo>
                  <a:cubicBezTo>
                    <a:pt x="920616" y="257378"/>
                    <a:pt x="919357" y="297066"/>
                    <a:pt x="908225" y="332415"/>
                  </a:cubicBezTo>
                  <a:cubicBezTo>
                    <a:pt x="928748" y="368772"/>
                    <a:pt x="939261" y="413210"/>
                    <a:pt x="938622" y="458167"/>
                  </a:cubicBezTo>
                  <a:lnTo>
                    <a:pt x="934801" y="497110"/>
                  </a:lnTo>
                  <a:lnTo>
                    <a:pt x="935349" y="497737"/>
                  </a:lnTo>
                  <a:cubicBezTo>
                    <a:pt x="944355" y="512636"/>
                    <a:pt x="951402" y="529866"/>
                    <a:pt x="955959" y="548745"/>
                  </a:cubicBezTo>
                  <a:cubicBezTo>
                    <a:pt x="964791" y="585287"/>
                    <a:pt x="963532" y="624975"/>
                    <a:pt x="952400" y="660324"/>
                  </a:cubicBezTo>
                  <a:cubicBezTo>
                    <a:pt x="979764" y="708801"/>
                    <a:pt x="989333" y="771643"/>
                    <a:pt x="978397" y="830926"/>
                  </a:cubicBezTo>
                  <a:cubicBezTo>
                    <a:pt x="963858" y="909738"/>
                    <a:pt x="915728" y="968761"/>
                    <a:pt x="856619" y="980262"/>
                  </a:cubicBezTo>
                  <a:cubicBezTo>
                    <a:pt x="856337" y="1029455"/>
                    <a:pt x="840431" y="1076109"/>
                    <a:pt x="813024" y="1108224"/>
                  </a:cubicBezTo>
                  <a:cubicBezTo>
                    <a:pt x="771383" y="1157026"/>
                    <a:pt x="711232" y="1163298"/>
                    <a:pt x="664599" y="1123718"/>
                  </a:cubicBezTo>
                  <a:cubicBezTo>
                    <a:pt x="649518" y="1191702"/>
                    <a:pt x="609135" y="1243673"/>
                    <a:pt x="558532" y="1260229"/>
                  </a:cubicBezTo>
                  <a:cubicBezTo>
                    <a:pt x="498902" y="1279737"/>
                    <a:pt x="436668" y="1246494"/>
                    <a:pt x="402578" y="1176903"/>
                  </a:cubicBezTo>
                  <a:cubicBezTo>
                    <a:pt x="322116" y="1242957"/>
                    <a:pt x="217611" y="1205829"/>
                    <a:pt x="170913" y="1094575"/>
                  </a:cubicBezTo>
                  <a:cubicBezTo>
                    <a:pt x="125041" y="1101888"/>
                    <a:pt x="81967" y="1063154"/>
                    <a:pt x="69056" y="1002960"/>
                  </a:cubicBezTo>
                  <a:cubicBezTo>
                    <a:pt x="59703" y="959409"/>
                    <a:pt x="67971" y="912408"/>
                    <a:pt x="90820" y="879294"/>
                  </a:cubicBezTo>
                  <a:cubicBezTo>
                    <a:pt x="58401" y="853320"/>
                    <a:pt x="40347" y="803476"/>
                    <a:pt x="44860" y="752417"/>
                  </a:cubicBezTo>
                  <a:lnTo>
                    <a:pt x="50008" y="728910"/>
                  </a:lnTo>
                  <a:lnTo>
                    <a:pt x="39792" y="715788"/>
                  </a:lnTo>
                  <a:cubicBezTo>
                    <a:pt x="33221" y="703807"/>
                    <a:pt x="28108" y="690099"/>
                    <a:pt x="24880" y="675051"/>
                  </a:cubicBezTo>
                  <a:cubicBezTo>
                    <a:pt x="15528" y="631500"/>
                    <a:pt x="23795" y="584499"/>
                    <a:pt x="46645" y="551385"/>
                  </a:cubicBezTo>
                  <a:cubicBezTo>
                    <a:pt x="14226" y="525411"/>
                    <a:pt x="-3828" y="475567"/>
                    <a:pt x="685" y="424508"/>
                  </a:cubicBezTo>
                  <a:cubicBezTo>
                    <a:pt x="5980" y="364726"/>
                    <a:pt x="40829" y="317898"/>
                    <a:pt x="84620" y="311735"/>
                  </a:cubicBezTo>
                  <a:cubicBezTo>
                    <a:pt x="84880" y="310737"/>
                    <a:pt x="85162" y="309760"/>
                    <a:pt x="85422" y="308762"/>
                  </a:cubicBezTo>
                  <a:cubicBezTo>
                    <a:pt x="79542" y="249891"/>
                    <a:pt x="93256" y="190522"/>
                    <a:pt x="122811" y="146819"/>
                  </a:cubicBezTo>
                  <a:cubicBezTo>
                    <a:pt x="169508" y="77792"/>
                    <a:pt x="245218" y="62407"/>
                    <a:pt x="304696" y="109821"/>
                  </a:cubicBezTo>
                  <a:lnTo>
                    <a:pt x="304737" y="109759"/>
                  </a:lnTo>
                  <a:lnTo>
                    <a:pt x="340908" y="54114"/>
                  </a:lnTo>
                  <a:cubicBezTo>
                    <a:pt x="384662" y="12869"/>
                    <a:pt x="446709" y="15916"/>
                    <a:pt x="488079" y="71413"/>
                  </a:cubicBezTo>
                  <a:lnTo>
                    <a:pt x="488733" y="70366"/>
                  </a:lnTo>
                  <a:lnTo>
                    <a:pt x="517460" y="24344"/>
                  </a:lnTo>
                  <a:cubicBezTo>
                    <a:pt x="529731" y="12298"/>
                    <a:pt x="544118" y="4253"/>
                    <a:pt x="559536" y="1280"/>
                  </a:cubicBezTo>
                  <a:cubicBezTo>
                    <a:pt x="584989" y="-3635"/>
                    <a:pt x="610418" y="5780"/>
                    <a:pt x="630312" y="26458"/>
                  </a:cubicBezTo>
                  <a:lnTo>
                    <a:pt x="647118" y="49361"/>
                  </a:lnTo>
                  <a:lnTo>
                    <a:pt x="648157" y="50777"/>
                  </a:lnTo>
                  <a:cubicBezTo>
                    <a:pt x="670648" y="14744"/>
                    <a:pt x="704174" y="-3137"/>
                    <a:pt x="737492" y="701"/>
                  </a:cubicBezTo>
                  <a:close/>
                </a:path>
              </a:pathLst>
            </a:custGeom>
            <a:solidFill>
              <a:schemeClr val="bg1"/>
            </a:solidFill>
            <a:ln w="952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41" name="Oval 240">
              <a:extLst>
                <a:ext uri="{FF2B5EF4-FFF2-40B4-BE49-F238E27FC236}">
                  <a16:creationId xmlns:a16="http://schemas.microsoft.com/office/drawing/2014/main" id="{1F79F661-6FDE-1E4C-4137-DC69D0678594}"/>
                </a:ext>
              </a:extLst>
            </p:cNvPr>
            <p:cNvSpPr/>
            <p:nvPr/>
          </p:nvSpPr>
          <p:spPr>
            <a:xfrm flipV="1">
              <a:off x="9780423" y="2486824"/>
              <a:ext cx="342441" cy="116518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2" name="Group 241">
            <a:extLst>
              <a:ext uri="{FF2B5EF4-FFF2-40B4-BE49-F238E27FC236}">
                <a16:creationId xmlns:a16="http://schemas.microsoft.com/office/drawing/2014/main" id="{55DF7BAC-9878-D4DD-EDCA-EE27CBA73805}"/>
              </a:ext>
            </a:extLst>
          </p:cNvPr>
          <p:cNvGrpSpPr/>
          <p:nvPr/>
        </p:nvGrpSpPr>
        <p:grpSpPr>
          <a:xfrm>
            <a:off x="8424134" y="2365706"/>
            <a:ext cx="1174691" cy="2579207"/>
            <a:chOff x="8766950" y="1199622"/>
            <a:chExt cx="2324591" cy="5103980"/>
          </a:xfrm>
        </p:grpSpPr>
        <p:grpSp>
          <p:nvGrpSpPr>
            <p:cNvPr id="243" name="Group 242">
              <a:extLst>
                <a:ext uri="{FF2B5EF4-FFF2-40B4-BE49-F238E27FC236}">
                  <a16:creationId xmlns:a16="http://schemas.microsoft.com/office/drawing/2014/main" id="{0EE6CE8C-565E-AAB5-BFED-F648B9B7E3FC}"/>
                </a:ext>
              </a:extLst>
            </p:cNvPr>
            <p:cNvGrpSpPr/>
            <p:nvPr/>
          </p:nvGrpSpPr>
          <p:grpSpPr>
            <a:xfrm>
              <a:off x="8766950" y="1199622"/>
              <a:ext cx="1852543" cy="5103980"/>
              <a:chOff x="8766950" y="1199622"/>
              <a:chExt cx="1852543" cy="5103980"/>
            </a:xfrm>
          </p:grpSpPr>
          <p:sp>
            <p:nvSpPr>
              <p:cNvPr id="250" name="Oval 249">
                <a:extLst>
                  <a:ext uri="{FF2B5EF4-FFF2-40B4-BE49-F238E27FC236}">
                    <a16:creationId xmlns:a16="http://schemas.microsoft.com/office/drawing/2014/main" id="{F0AA4C7B-8144-9452-BAAD-3AD3CCA6EBCF}"/>
                  </a:ext>
                </a:extLst>
              </p:cNvPr>
              <p:cNvSpPr/>
              <p:nvPr/>
            </p:nvSpPr>
            <p:spPr>
              <a:xfrm rot="4050661">
                <a:off x="9846185" y="5832887"/>
                <a:ext cx="364652" cy="562990"/>
              </a:xfrm>
              <a:prstGeom prst="ellipse">
                <a:avLst/>
              </a:prstGeom>
              <a:solidFill>
                <a:srgbClr val="3E2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1" name="Oval 250">
                <a:extLst>
                  <a:ext uri="{FF2B5EF4-FFF2-40B4-BE49-F238E27FC236}">
                    <a16:creationId xmlns:a16="http://schemas.microsoft.com/office/drawing/2014/main" id="{F5A29EE9-8486-AC43-F959-D5F9D0CB7AB0}"/>
                  </a:ext>
                </a:extLst>
              </p:cNvPr>
              <p:cNvSpPr/>
              <p:nvPr/>
            </p:nvSpPr>
            <p:spPr>
              <a:xfrm rot="4050661">
                <a:off x="9118629" y="5843351"/>
                <a:ext cx="372027" cy="548476"/>
              </a:xfrm>
              <a:prstGeom prst="ellipse">
                <a:avLst/>
              </a:prstGeom>
              <a:solidFill>
                <a:srgbClr val="3E2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2" name="Oval 251">
                <a:extLst>
                  <a:ext uri="{FF2B5EF4-FFF2-40B4-BE49-F238E27FC236}">
                    <a16:creationId xmlns:a16="http://schemas.microsoft.com/office/drawing/2014/main" id="{9BAD8E55-5EB7-4780-F6CA-8BAAC64C30EC}"/>
                  </a:ext>
                </a:extLst>
              </p:cNvPr>
              <p:cNvSpPr/>
              <p:nvPr/>
            </p:nvSpPr>
            <p:spPr>
              <a:xfrm rot="19831309">
                <a:off x="10262076" y="3793440"/>
                <a:ext cx="357417" cy="762247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3" name="Oval 252">
                <a:extLst>
                  <a:ext uri="{FF2B5EF4-FFF2-40B4-BE49-F238E27FC236}">
                    <a16:creationId xmlns:a16="http://schemas.microsoft.com/office/drawing/2014/main" id="{69A86B48-3151-58BA-52D0-B860D86E3C23}"/>
                  </a:ext>
                </a:extLst>
              </p:cNvPr>
              <p:cNvSpPr/>
              <p:nvPr/>
            </p:nvSpPr>
            <p:spPr>
              <a:xfrm rot="1631163">
                <a:off x="8766950" y="3806692"/>
                <a:ext cx="370415" cy="726872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4" name="Trapezoid 253">
                <a:extLst>
                  <a:ext uri="{FF2B5EF4-FFF2-40B4-BE49-F238E27FC236}">
                    <a16:creationId xmlns:a16="http://schemas.microsoft.com/office/drawing/2014/main" id="{641D0D03-4C79-56FC-21ED-0EA2F402D545}"/>
                  </a:ext>
                </a:extLst>
              </p:cNvPr>
              <p:cNvSpPr/>
              <p:nvPr/>
            </p:nvSpPr>
            <p:spPr>
              <a:xfrm rot="20029742">
                <a:off x="9804542" y="2711520"/>
                <a:ext cx="719918" cy="1712116"/>
              </a:xfrm>
              <a:prstGeom prst="trapezoid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5" name="Trapezoid 254">
                <a:extLst>
                  <a:ext uri="{FF2B5EF4-FFF2-40B4-BE49-F238E27FC236}">
                    <a16:creationId xmlns:a16="http://schemas.microsoft.com/office/drawing/2014/main" id="{B5877942-13C9-3B5C-5044-AAFB64343D5E}"/>
                  </a:ext>
                </a:extLst>
              </p:cNvPr>
              <p:cNvSpPr/>
              <p:nvPr/>
            </p:nvSpPr>
            <p:spPr>
              <a:xfrm rot="1503477">
                <a:off x="8862885" y="2739020"/>
                <a:ext cx="719918" cy="1641445"/>
              </a:xfrm>
              <a:prstGeom prst="trapezoid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6" name="Isosceles Triangle 255">
                <a:extLst>
                  <a:ext uri="{FF2B5EF4-FFF2-40B4-BE49-F238E27FC236}">
                    <a16:creationId xmlns:a16="http://schemas.microsoft.com/office/drawing/2014/main" id="{81392070-A80F-5741-21C8-A677A0C7CD39}"/>
                  </a:ext>
                </a:extLst>
              </p:cNvPr>
              <p:cNvSpPr/>
              <p:nvPr/>
            </p:nvSpPr>
            <p:spPr>
              <a:xfrm>
                <a:off x="9471122" y="2483824"/>
                <a:ext cx="462487" cy="493774"/>
              </a:xfrm>
              <a:prstGeom prst="triangle">
                <a:avLst>
                  <a:gd name="adj" fmla="val 46522"/>
                </a:avLst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57" name="Group 256">
                <a:extLst>
                  <a:ext uri="{FF2B5EF4-FFF2-40B4-BE49-F238E27FC236}">
                    <a16:creationId xmlns:a16="http://schemas.microsoft.com/office/drawing/2014/main" id="{87C28282-55FD-D158-5AB9-08433B8F247A}"/>
                  </a:ext>
                </a:extLst>
              </p:cNvPr>
              <p:cNvGrpSpPr/>
              <p:nvPr/>
            </p:nvGrpSpPr>
            <p:grpSpPr>
              <a:xfrm>
                <a:off x="9027187" y="4238697"/>
                <a:ext cx="1343141" cy="1823663"/>
                <a:chOff x="778397" y="4180297"/>
                <a:chExt cx="1465792" cy="1757671"/>
              </a:xfrm>
              <a:solidFill>
                <a:schemeClr val="tx1">
                  <a:lumMod val="65000"/>
                  <a:lumOff val="35000"/>
                </a:schemeClr>
              </a:solidFill>
            </p:grpSpPr>
            <p:sp>
              <p:nvSpPr>
                <p:cNvPr id="267" name="Trapezoid 266">
                  <a:extLst>
                    <a:ext uri="{FF2B5EF4-FFF2-40B4-BE49-F238E27FC236}">
                      <a16:creationId xmlns:a16="http://schemas.microsoft.com/office/drawing/2014/main" id="{460FC7F8-0B5C-9FB3-AAB9-30E41D17B484}"/>
                    </a:ext>
                  </a:extLst>
                </p:cNvPr>
                <p:cNvSpPr/>
                <p:nvPr/>
              </p:nvSpPr>
              <p:spPr>
                <a:xfrm>
                  <a:off x="778397" y="4180297"/>
                  <a:ext cx="1465792" cy="1757671"/>
                </a:xfrm>
                <a:prstGeom prst="trapezoid">
                  <a:avLst>
                    <a:gd name="adj" fmla="val 15985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68" name="Straight Connector 267">
                  <a:extLst>
                    <a:ext uri="{FF2B5EF4-FFF2-40B4-BE49-F238E27FC236}">
                      <a16:creationId xmlns:a16="http://schemas.microsoft.com/office/drawing/2014/main" id="{937417B2-6AA2-DC94-5CF5-A4A8FB7109C2}"/>
                    </a:ext>
                  </a:extLst>
                </p:cNvPr>
                <p:cNvCxnSpPr>
                  <a:stCxn id="267" idx="2"/>
                </p:cNvCxnSpPr>
                <p:nvPr/>
              </p:nvCxnSpPr>
              <p:spPr>
                <a:xfrm flipH="1" flipV="1">
                  <a:off x="1511209" y="4850485"/>
                  <a:ext cx="85" cy="1087483"/>
                </a:xfrm>
                <a:prstGeom prst="line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58" name="Trapezoid 257">
                <a:extLst>
                  <a:ext uri="{FF2B5EF4-FFF2-40B4-BE49-F238E27FC236}">
                    <a16:creationId xmlns:a16="http://schemas.microsoft.com/office/drawing/2014/main" id="{581531CA-AD9C-2FF6-492F-9C7E4850DE85}"/>
                  </a:ext>
                </a:extLst>
              </p:cNvPr>
              <p:cNvSpPr/>
              <p:nvPr/>
            </p:nvSpPr>
            <p:spPr>
              <a:xfrm>
                <a:off x="9027187" y="2632112"/>
                <a:ext cx="1390220" cy="2770353"/>
              </a:xfrm>
              <a:prstGeom prst="trapezoid">
                <a:avLst>
                  <a:gd name="adj" fmla="val 33637"/>
                </a:avLst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9" name="Oval 258">
                <a:extLst>
                  <a:ext uri="{FF2B5EF4-FFF2-40B4-BE49-F238E27FC236}">
                    <a16:creationId xmlns:a16="http://schemas.microsoft.com/office/drawing/2014/main" id="{6113B5DA-5C7E-E58F-BE90-AB2EC2A1C864}"/>
                  </a:ext>
                </a:extLst>
              </p:cNvPr>
              <p:cNvSpPr/>
              <p:nvPr/>
            </p:nvSpPr>
            <p:spPr>
              <a:xfrm>
                <a:off x="9221985" y="1521341"/>
                <a:ext cx="898805" cy="1393512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0" name="Freeform: Shape 259">
                <a:extLst>
                  <a:ext uri="{FF2B5EF4-FFF2-40B4-BE49-F238E27FC236}">
                    <a16:creationId xmlns:a16="http://schemas.microsoft.com/office/drawing/2014/main" id="{B71D8D99-3FD8-72C8-ED3F-3BF53DAC6792}"/>
                  </a:ext>
                </a:extLst>
              </p:cNvPr>
              <p:cNvSpPr/>
              <p:nvPr/>
            </p:nvSpPr>
            <p:spPr>
              <a:xfrm rot="221291">
                <a:off x="8986325" y="1199622"/>
                <a:ext cx="1374151" cy="1324865"/>
              </a:xfrm>
              <a:custGeom>
                <a:avLst/>
                <a:gdLst>
                  <a:gd name="connsiteX0" fmla="*/ 597045 w 1320214"/>
                  <a:gd name="connsiteY0" fmla="*/ 0 h 1272863"/>
                  <a:gd name="connsiteX1" fmla="*/ 699100 w 1320214"/>
                  <a:gd name="connsiteY1" fmla="*/ 46419 h 1272863"/>
                  <a:gd name="connsiteX2" fmla="*/ 701734 w 1320214"/>
                  <a:gd name="connsiteY2" fmla="*/ 46756 h 1272863"/>
                  <a:gd name="connsiteX3" fmla="*/ 844917 w 1320214"/>
                  <a:gd name="connsiteY3" fmla="*/ 61134 h 1272863"/>
                  <a:gd name="connsiteX4" fmla="*/ 884654 w 1320214"/>
                  <a:gd name="connsiteY4" fmla="*/ 173420 h 1272863"/>
                  <a:gd name="connsiteX5" fmla="*/ 884711 w 1320214"/>
                  <a:gd name="connsiteY5" fmla="*/ 173442 h 1272863"/>
                  <a:gd name="connsiteX6" fmla="*/ 906875 w 1320214"/>
                  <a:gd name="connsiteY6" fmla="*/ 182108 h 1272863"/>
                  <a:gd name="connsiteX7" fmla="*/ 908505 w 1320214"/>
                  <a:gd name="connsiteY7" fmla="*/ 174871 h 1272863"/>
                  <a:gd name="connsiteX8" fmla="*/ 930195 w 1320214"/>
                  <a:gd name="connsiteY8" fmla="*/ 161667 h 1272863"/>
                  <a:gd name="connsiteX9" fmla="*/ 954778 w 1320214"/>
                  <a:gd name="connsiteY9" fmla="*/ 181840 h 1272863"/>
                  <a:gd name="connsiteX10" fmla="*/ 977622 w 1320214"/>
                  <a:gd name="connsiteY10" fmla="*/ 227134 h 1272863"/>
                  <a:gd name="connsiteX11" fmla="*/ 978141 w 1320214"/>
                  <a:gd name="connsiteY11" fmla="*/ 228165 h 1272863"/>
                  <a:gd name="connsiteX12" fmla="*/ 1044514 w 1320214"/>
                  <a:gd name="connsiteY12" fmla="*/ 196728 h 1272863"/>
                  <a:gd name="connsiteX13" fmla="*/ 1072817 w 1320214"/>
                  <a:gd name="connsiteY13" fmla="*/ 251361 h 1272863"/>
                  <a:gd name="connsiteX14" fmla="*/ 1072849 w 1320214"/>
                  <a:gd name="connsiteY14" fmla="*/ 251422 h 1272863"/>
                  <a:gd name="connsiteX15" fmla="*/ 1166562 w 1320214"/>
                  <a:gd name="connsiteY15" fmla="*/ 273348 h 1272863"/>
                  <a:gd name="connsiteX16" fmla="*/ 1216719 w 1320214"/>
                  <a:gd name="connsiteY16" fmla="*/ 438541 h 1272863"/>
                  <a:gd name="connsiteX17" fmla="*/ 1217696 w 1320214"/>
                  <a:gd name="connsiteY17" fmla="*/ 441563 h 1272863"/>
                  <a:gd name="connsiteX18" fmla="*/ 1280097 w 1320214"/>
                  <a:gd name="connsiteY18" fmla="*/ 551316 h 1272863"/>
                  <a:gd name="connsiteX19" fmla="*/ 1283685 w 1320214"/>
                  <a:gd name="connsiteY19" fmla="*/ 687605 h 1272863"/>
                  <a:gd name="connsiteX20" fmla="*/ 1318766 w 1320214"/>
                  <a:gd name="connsiteY20" fmla="*/ 814371 h 1272863"/>
                  <a:gd name="connsiteX21" fmla="*/ 1288772 w 1320214"/>
                  <a:gd name="connsiteY21" fmla="*/ 919047 h 1272863"/>
                  <a:gd name="connsiteX22" fmla="*/ 1195322 w 1320214"/>
                  <a:gd name="connsiteY22" fmla="*/ 1025896 h 1272863"/>
                  <a:gd name="connsiteX23" fmla="*/ 1137998 w 1320214"/>
                  <a:gd name="connsiteY23" fmla="*/ 1126877 h 1272863"/>
                  <a:gd name="connsiteX24" fmla="*/ 1060343 w 1320214"/>
                  <a:gd name="connsiteY24" fmla="*/ 994428 h 1272863"/>
                  <a:gd name="connsiteX25" fmla="*/ 986811 w 1320214"/>
                  <a:gd name="connsiteY25" fmla="*/ 991838 h 1272863"/>
                  <a:gd name="connsiteX26" fmla="*/ 940511 w 1320214"/>
                  <a:gd name="connsiteY26" fmla="*/ 862590 h 1272863"/>
                  <a:gd name="connsiteX27" fmla="*/ 852832 w 1320214"/>
                  <a:gd name="connsiteY27" fmla="*/ 718222 h 1272863"/>
                  <a:gd name="connsiteX28" fmla="*/ 834299 w 1320214"/>
                  <a:gd name="connsiteY28" fmla="*/ 625318 h 1272863"/>
                  <a:gd name="connsiteX29" fmla="*/ 831595 w 1320214"/>
                  <a:gd name="connsiteY29" fmla="*/ 553504 h 1272863"/>
                  <a:gd name="connsiteX30" fmla="*/ 812146 w 1320214"/>
                  <a:gd name="connsiteY30" fmla="*/ 561423 h 1272863"/>
                  <a:gd name="connsiteX31" fmla="*/ 714393 w 1320214"/>
                  <a:gd name="connsiteY31" fmla="*/ 565477 h 1272863"/>
                  <a:gd name="connsiteX32" fmla="*/ 566205 w 1320214"/>
                  <a:gd name="connsiteY32" fmla="*/ 591444 h 1272863"/>
                  <a:gd name="connsiteX33" fmla="*/ 430631 w 1320214"/>
                  <a:gd name="connsiteY33" fmla="*/ 523290 h 1272863"/>
                  <a:gd name="connsiteX34" fmla="*/ 395948 w 1320214"/>
                  <a:gd name="connsiteY34" fmla="*/ 521422 h 1272863"/>
                  <a:gd name="connsiteX35" fmla="*/ 394674 w 1320214"/>
                  <a:gd name="connsiteY35" fmla="*/ 620506 h 1272863"/>
                  <a:gd name="connsiteX36" fmla="*/ 405971 w 1320214"/>
                  <a:gd name="connsiteY36" fmla="*/ 804333 h 1272863"/>
                  <a:gd name="connsiteX37" fmla="*/ 353052 w 1320214"/>
                  <a:gd name="connsiteY37" fmla="*/ 965246 h 1272863"/>
                  <a:gd name="connsiteX38" fmla="*/ 334108 w 1320214"/>
                  <a:gd name="connsiteY38" fmla="*/ 1103128 h 1272863"/>
                  <a:gd name="connsiteX39" fmla="*/ 269609 w 1320214"/>
                  <a:gd name="connsiteY39" fmla="*/ 1119823 h 1272863"/>
                  <a:gd name="connsiteX40" fmla="*/ 223517 w 1320214"/>
                  <a:gd name="connsiteY40" fmla="*/ 1266917 h 1272863"/>
                  <a:gd name="connsiteX41" fmla="*/ 155746 w 1320214"/>
                  <a:gd name="connsiteY41" fmla="*/ 1177131 h 1272863"/>
                  <a:gd name="connsiteX42" fmla="*/ 55075 w 1320214"/>
                  <a:gd name="connsiteY42" fmla="*/ 1088421 h 1272863"/>
                  <a:gd name="connsiteX43" fmla="*/ 10812 w 1320214"/>
                  <a:gd name="connsiteY43" fmla="*/ 989704 h 1272863"/>
                  <a:gd name="connsiteX44" fmla="*/ 20270 w 1320214"/>
                  <a:gd name="connsiteY44" fmla="*/ 856451 h 1272863"/>
                  <a:gd name="connsiteX45" fmla="*/ 298 w 1320214"/>
                  <a:gd name="connsiteY45" fmla="*/ 719738 h 1272863"/>
                  <a:gd name="connsiteX46" fmla="*/ 36771 w 1320214"/>
                  <a:gd name="connsiteY46" fmla="*/ 598224 h 1272863"/>
                  <a:gd name="connsiteX47" fmla="*/ 37121 w 1320214"/>
                  <a:gd name="connsiteY47" fmla="*/ 595020 h 1272863"/>
                  <a:gd name="connsiteX48" fmla="*/ 53368 w 1320214"/>
                  <a:gd name="connsiteY48" fmla="*/ 420523 h 1272863"/>
                  <a:gd name="connsiteX49" fmla="*/ 132407 w 1320214"/>
                  <a:gd name="connsiteY49" fmla="*/ 380657 h 1272863"/>
                  <a:gd name="connsiteX50" fmla="*/ 132425 w 1320214"/>
                  <a:gd name="connsiteY50" fmla="*/ 380589 h 1272863"/>
                  <a:gd name="connsiteX51" fmla="*/ 148143 w 1320214"/>
                  <a:gd name="connsiteY51" fmla="*/ 320631 h 1272863"/>
                  <a:gd name="connsiteX52" fmla="*/ 180509 w 1320214"/>
                  <a:gd name="connsiteY52" fmla="*/ 290861 h 1272863"/>
                  <a:gd name="connsiteX53" fmla="*/ 181535 w 1320214"/>
                  <a:gd name="connsiteY53" fmla="*/ 291722 h 1272863"/>
                  <a:gd name="connsiteX54" fmla="*/ 201965 w 1320214"/>
                  <a:gd name="connsiteY54" fmla="*/ 270510 h 1272863"/>
                  <a:gd name="connsiteX55" fmla="*/ 240206 w 1320214"/>
                  <a:gd name="connsiteY55" fmla="*/ 248872 h 1272863"/>
                  <a:gd name="connsiteX56" fmla="*/ 302836 w 1320214"/>
                  <a:gd name="connsiteY56" fmla="*/ 98557 h 1272863"/>
                  <a:gd name="connsiteX57" fmla="*/ 378853 w 1320214"/>
                  <a:gd name="connsiteY57" fmla="*/ 29342 h 1272863"/>
                  <a:gd name="connsiteX58" fmla="*/ 487916 w 1320214"/>
                  <a:gd name="connsiteY58" fmla="*/ 36054 h 1272863"/>
                  <a:gd name="connsiteX59" fmla="*/ 597045 w 1320214"/>
                  <a:gd name="connsiteY59" fmla="*/ 0 h 12728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</a:cxnLst>
                <a:rect l="l" t="t" r="r" b="b"/>
                <a:pathLst>
                  <a:path w="1320214" h="1272863">
                    <a:moveTo>
                      <a:pt x="597045" y="0"/>
                    </a:moveTo>
                    <a:cubicBezTo>
                      <a:pt x="649557" y="-42"/>
                      <a:pt x="691935" y="19231"/>
                      <a:pt x="699100" y="46419"/>
                    </a:cubicBezTo>
                    <a:cubicBezTo>
                      <a:pt x="699984" y="46526"/>
                      <a:pt x="700850" y="46649"/>
                      <a:pt x="701734" y="46756"/>
                    </a:cubicBezTo>
                    <a:cubicBezTo>
                      <a:pt x="752995" y="39739"/>
                      <a:pt x="805487" y="45014"/>
                      <a:pt x="844917" y="61134"/>
                    </a:cubicBezTo>
                    <a:cubicBezTo>
                      <a:pt x="907193" y="86606"/>
                      <a:pt x="923720" y="133345"/>
                      <a:pt x="884654" y="173420"/>
                    </a:cubicBezTo>
                    <a:lnTo>
                      <a:pt x="884711" y="173442"/>
                    </a:lnTo>
                    <a:lnTo>
                      <a:pt x="906875" y="182108"/>
                    </a:lnTo>
                    <a:lnTo>
                      <a:pt x="908505" y="174871"/>
                    </a:lnTo>
                    <a:cubicBezTo>
                      <a:pt x="914060" y="164570"/>
                      <a:pt x="921488" y="159803"/>
                      <a:pt x="930195" y="161667"/>
                    </a:cubicBezTo>
                    <a:cubicBezTo>
                      <a:pt x="938106" y="163355"/>
                      <a:pt x="946544" y="170418"/>
                      <a:pt x="954778" y="181840"/>
                    </a:cubicBezTo>
                    <a:lnTo>
                      <a:pt x="977622" y="227134"/>
                    </a:lnTo>
                    <a:lnTo>
                      <a:pt x="978141" y="228165"/>
                    </a:lnTo>
                    <a:cubicBezTo>
                      <a:pt x="986664" y="166611"/>
                      <a:pt x="1015496" y="157778"/>
                      <a:pt x="1044514" y="196728"/>
                    </a:cubicBezTo>
                    <a:lnTo>
                      <a:pt x="1072817" y="251361"/>
                    </a:lnTo>
                    <a:lnTo>
                      <a:pt x="1072849" y="251422"/>
                    </a:lnTo>
                    <a:cubicBezTo>
                      <a:pt x="1091581" y="196633"/>
                      <a:pt x="1130586" y="205743"/>
                      <a:pt x="1166562" y="273348"/>
                    </a:cubicBezTo>
                    <a:cubicBezTo>
                      <a:pt x="1189334" y="316152"/>
                      <a:pt x="1207725" y="376713"/>
                      <a:pt x="1216719" y="438541"/>
                    </a:cubicBezTo>
                    <a:cubicBezTo>
                      <a:pt x="1217042" y="439557"/>
                      <a:pt x="1217372" y="440548"/>
                      <a:pt x="1217696" y="441563"/>
                    </a:cubicBezTo>
                    <a:cubicBezTo>
                      <a:pt x="1239708" y="443984"/>
                      <a:pt x="1265618" y="489559"/>
                      <a:pt x="1280097" y="551316"/>
                    </a:cubicBezTo>
                    <a:cubicBezTo>
                      <a:pt x="1292459" y="604064"/>
                      <a:pt x="1293869" y="657605"/>
                      <a:pt x="1283685" y="687605"/>
                    </a:cubicBezTo>
                    <a:cubicBezTo>
                      <a:pt x="1301156" y="719996"/>
                      <a:pt x="1314487" y="768176"/>
                      <a:pt x="1318766" y="814371"/>
                    </a:cubicBezTo>
                    <a:cubicBezTo>
                      <a:pt x="1324689" y="878219"/>
                      <a:pt x="1312003" y="922475"/>
                      <a:pt x="1288772" y="919047"/>
                    </a:cubicBezTo>
                    <a:cubicBezTo>
                      <a:pt x="1288882" y="1039137"/>
                      <a:pt x="1246724" y="1087326"/>
                      <a:pt x="1195322" y="1025896"/>
                    </a:cubicBezTo>
                    <a:cubicBezTo>
                      <a:pt x="1193075" y="1101459"/>
                      <a:pt x="1170199" y="1141747"/>
                      <a:pt x="1137998" y="1126877"/>
                    </a:cubicBezTo>
                    <a:cubicBezTo>
                      <a:pt x="1110672" y="1114256"/>
                      <a:pt x="1081107" y="1063832"/>
                      <a:pt x="1060343" y="994428"/>
                    </a:cubicBezTo>
                    <a:cubicBezTo>
                      <a:pt x="1046137" y="1039890"/>
                      <a:pt x="1016339" y="1038849"/>
                      <a:pt x="986811" y="991838"/>
                    </a:cubicBezTo>
                    <a:cubicBezTo>
                      <a:pt x="967377" y="960902"/>
                      <a:pt x="950491" y="913781"/>
                      <a:pt x="940511" y="862590"/>
                    </a:cubicBezTo>
                    <a:cubicBezTo>
                      <a:pt x="910160" y="856009"/>
                      <a:pt x="875507" y="798950"/>
                      <a:pt x="852832" y="718222"/>
                    </a:cubicBezTo>
                    <a:cubicBezTo>
                      <a:pt x="844304" y="687860"/>
                      <a:pt x="838031" y="656104"/>
                      <a:pt x="834299" y="625318"/>
                    </a:cubicBezTo>
                    <a:lnTo>
                      <a:pt x="831595" y="553504"/>
                    </a:lnTo>
                    <a:lnTo>
                      <a:pt x="812146" y="561423"/>
                    </a:lnTo>
                    <a:cubicBezTo>
                      <a:pt x="780537" y="569037"/>
                      <a:pt x="745767" y="570484"/>
                      <a:pt x="714393" y="565477"/>
                    </a:cubicBezTo>
                    <a:cubicBezTo>
                      <a:pt x="673095" y="585417"/>
                      <a:pt x="618509" y="594978"/>
                      <a:pt x="566205" y="591444"/>
                    </a:cubicBezTo>
                    <a:cubicBezTo>
                      <a:pt x="496670" y="586746"/>
                      <a:pt x="443087" y="559810"/>
                      <a:pt x="430631" y="523290"/>
                    </a:cubicBezTo>
                    <a:lnTo>
                      <a:pt x="395948" y="521422"/>
                    </a:lnTo>
                    <a:lnTo>
                      <a:pt x="394674" y="620506"/>
                    </a:lnTo>
                    <a:cubicBezTo>
                      <a:pt x="406565" y="672741"/>
                      <a:pt x="410724" y="740454"/>
                      <a:pt x="405971" y="804333"/>
                    </a:cubicBezTo>
                    <a:cubicBezTo>
                      <a:pt x="399653" y="889256"/>
                      <a:pt x="378738" y="952854"/>
                      <a:pt x="353052" y="965246"/>
                    </a:cubicBezTo>
                    <a:cubicBezTo>
                      <a:pt x="352929" y="1018253"/>
                      <a:pt x="346017" y="1068523"/>
                      <a:pt x="334108" y="1103128"/>
                    </a:cubicBezTo>
                    <a:cubicBezTo>
                      <a:pt x="316012" y="1155714"/>
                      <a:pt x="289874" y="1162471"/>
                      <a:pt x="269609" y="1119823"/>
                    </a:cubicBezTo>
                    <a:cubicBezTo>
                      <a:pt x="263055" y="1193078"/>
                      <a:pt x="245507" y="1249077"/>
                      <a:pt x="223517" y="1266917"/>
                    </a:cubicBezTo>
                    <a:cubicBezTo>
                      <a:pt x="197604" y="1287937"/>
                      <a:pt x="170560" y="1252117"/>
                      <a:pt x="155746" y="1177131"/>
                    </a:cubicBezTo>
                    <a:cubicBezTo>
                      <a:pt x="120781" y="1248305"/>
                      <a:pt x="75367" y="1208299"/>
                      <a:pt x="55075" y="1088421"/>
                    </a:cubicBezTo>
                    <a:cubicBezTo>
                      <a:pt x="35140" y="1096301"/>
                      <a:pt x="16423" y="1054564"/>
                      <a:pt x="10812" y="989704"/>
                    </a:cubicBezTo>
                    <a:cubicBezTo>
                      <a:pt x="6748" y="942777"/>
                      <a:pt x="10341" y="892132"/>
                      <a:pt x="20270" y="856451"/>
                    </a:cubicBezTo>
                    <a:cubicBezTo>
                      <a:pt x="6182" y="828463"/>
                      <a:pt x="-1664" y="774755"/>
                      <a:pt x="298" y="719738"/>
                    </a:cubicBezTo>
                    <a:cubicBezTo>
                      <a:pt x="2598" y="655322"/>
                      <a:pt x="17743" y="604864"/>
                      <a:pt x="36771" y="598224"/>
                    </a:cubicBezTo>
                    <a:cubicBezTo>
                      <a:pt x="36885" y="597148"/>
                      <a:pt x="37008" y="596096"/>
                      <a:pt x="37121" y="595020"/>
                    </a:cubicBezTo>
                    <a:cubicBezTo>
                      <a:pt x="34565" y="531586"/>
                      <a:pt x="40524" y="467613"/>
                      <a:pt x="53368" y="420523"/>
                    </a:cubicBezTo>
                    <a:cubicBezTo>
                      <a:pt x="73660" y="346145"/>
                      <a:pt x="106560" y="329568"/>
                      <a:pt x="132407" y="380657"/>
                    </a:cubicBezTo>
                    <a:lnTo>
                      <a:pt x="132425" y="380589"/>
                    </a:lnTo>
                    <a:lnTo>
                      <a:pt x="148143" y="320631"/>
                    </a:lnTo>
                    <a:cubicBezTo>
                      <a:pt x="157651" y="298410"/>
                      <a:pt x="169145" y="288120"/>
                      <a:pt x="180509" y="290861"/>
                    </a:cubicBezTo>
                    <a:lnTo>
                      <a:pt x="181535" y="291722"/>
                    </a:lnTo>
                    <a:lnTo>
                      <a:pt x="201965" y="270510"/>
                    </a:lnTo>
                    <a:cubicBezTo>
                      <a:pt x="212516" y="262530"/>
                      <a:pt x="225332" y="255212"/>
                      <a:pt x="240206" y="248872"/>
                    </a:cubicBezTo>
                    <a:cubicBezTo>
                      <a:pt x="179162" y="202002"/>
                      <a:pt x="207404" y="134194"/>
                      <a:pt x="302836" y="98557"/>
                    </a:cubicBezTo>
                    <a:cubicBezTo>
                      <a:pt x="294579" y="70124"/>
                      <a:pt x="326717" y="40855"/>
                      <a:pt x="378853" y="29342"/>
                    </a:cubicBezTo>
                    <a:cubicBezTo>
                      <a:pt x="416571" y="21005"/>
                      <a:pt x="458023" y="23553"/>
                      <a:pt x="487916" y="36054"/>
                    </a:cubicBezTo>
                    <a:cubicBezTo>
                      <a:pt x="509325" y="14204"/>
                      <a:pt x="552196" y="41"/>
                      <a:pt x="597045" y="0"/>
                    </a:cubicBezTo>
                    <a:close/>
                  </a:path>
                </a:pathLst>
              </a:cu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261" name="Isosceles Triangle 260">
                <a:extLst>
                  <a:ext uri="{FF2B5EF4-FFF2-40B4-BE49-F238E27FC236}">
                    <a16:creationId xmlns:a16="http://schemas.microsoft.com/office/drawing/2014/main" id="{6FE5952F-B53D-F764-40FF-0B5FA60C1972}"/>
                  </a:ext>
                </a:extLst>
              </p:cNvPr>
              <p:cNvSpPr/>
              <p:nvPr/>
            </p:nvSpPr>
            <p:spPr>
              <a:xfrm rot="10800000">
                <a:off x="9497739" y="2928839"/>
                <a:ext cx="370708" cy="1041978"/>
              </a:xfrm>
              <a:prstGeom prst="triangl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62" name="Group 261">
                <a:extLst>
                  <a:ext uri="{FF2B5EF4-FFF2-40B4-BE49-F238E27FC236}">
                    <a16:creationId xmlns:a16="http://schemas.microsoft.com/office/drawing/2014/main" id="{F9DD3CEF-A412-ACA2-2D2F-92318B48412A}"/>
                  </a:ext>
                </a:extLst>
              </p:cNvPr>
              <p:cNvGrpSpPr/>
              <p:nvPr/>
            </p:nvGrpSpPr>
            <p:grpSpPr>
              <a:xfrm>
                <a:off x="9247514" y="2801218"/>
                <a:ext cx="871548" cy="231758"/>
                <a:chOff x="3724201" y="2070363"/>
                <a:chExt cx="1159892" cy="300838"/>
              </a:xfrm>
              <a:solidFill>
                <a:schemeClr val="bg1"/>
              </a:solidFill>
            </p:grpSpPr>
            <p:sp>
              <p:nvSpPr>
                <p:cNvPr id="264" name="Rectangle: Rounded Corners 263">
                  <a:extLst>
                    <a:ext uri="{FF2B5EF4-FFF2-40B4-BE49-F238E27FC236}">
                      <a16:creationId xmlns:a16="http://schemas.microsoft.com/office/drawing/2014/main" id="{1DC5EBDA-70BD-C711-CB4B-9243FCB0C707}"/>
                    </a:ext>
                  </a:extLst>
                </p:cNvPr>
                <p:cNvSpPr/>
                <p:nvPr/>
              </p:nvSpPr>
              <p:spPr>
                <a:xfrm>
                  <a:off x="4091494" y="2213654"/>
                  <a:ext cx="427979" cy="148546"/>
                </a:xfrm>
                <a:prstGeom prst="roundRect">
                  <a:avLst/>
                </a:prstGeom>
                <a:grpFill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65" name="Rectangle: Rounded Corners 264">
                  <a:extLst>
                    <a:ext uri="{FF2B5EF4-FFF2-40B4-BE49-F238E27FC236}">
                      <a16:creationId xmlns:a16="http://schemas.microsoft.com/office/drawing/2014/main" id="{75CA9F23-A7F8-A1D0-10E2-D0A7B1BF24AB}"/>
                    </a:ext>
                  </a:extLst>
                </p:cNvPr>
                <p:cNvSpPr/>
                <p:nvPr/>
              </p:nvSpPr>
              <p:spPr>
                <a:xfrm rot="1967080">
                  <a:off x="3724201" y="2073703"/>
                  <a:ext cx="447894" cy="297498"/>
                </a:xfrm>
                <a:prstGeom prst="roundRect">
                  <a:avLst>
                    <a:gd name="adj" fmla="val 0"/>
                  </a:avLst>
                </a:prstGeom>
                <a:grpFill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66" name="Rectangle: Rounded Corners 265">
                  <a:extLst>
                    <a:ext uri="{FF2B5EF4-FFF2-40B4-BE49-F238E27FC236}">
                      <a16:creationId xmlns:a16="http://schemas.microsoft.com/office/drawing/2014/main" id="{D987776A-E69A-E6E2-5530-F29EAACDAA8D}"/>
                    </a:ext>
                  </a:extLst>
                </p:cNvPr>
                <p:cNvSpPr/>
                <p:nvPr/>
              </p:nvSpPr>
              <p:spPr>
                <a:xfrm rot="19641027">
                  <a:off x="4436199" y="2070363"/>
                  <a:ext cx="447894" cy="297498"/>
                </a:xfrm>
                <a:prstGeom prst="roundRect">
                  <a:avLst>
                    <a:gd name="adj" fmla="val 7461"/>
                  </a:avLst>
                </a:prstGeom>
                <a:grpFill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263" name="Freeform: Shape 262">
                <a:extLst>
                  <a:ext uri="{FF2B5EF4-FFF2-40B4-BE49-F238E27FC236}">
                    <a16:creationId xmlns:a16="http://schemas.microsoft.com/office/drawing/2014/main" id="{0E5C738D-5878-2228-C58A-EA1D33756210}"/>
                  </a:ext>
                </a:extLst>
              </p:cNvPr>
              <p:cNvSpPr/>
              <p:nvPr/>
            </p:nvSpPr>
            <p:spPr>
              <a:xfrm rot="929944">
                <a:off x="9484739" y="2884960"/>
                <a:ext cx="358968" cy="436241"/>
              </a:xfrm>
              <a:custGeom>
                <a:avLst/>
                <a:gdLst>
                  <a:gd name="connsiteX0" fmla="*/ 284549 w 539077"/>
                  <a:gd name="connsiteY0" fmla="*/ 275795 h 688752"/>
                  <a:gd name="connsiteX1" fmla="*/ 285566 w 539077"/>
                  <a:gd name="connsiteY1" fmla="*/ 287137 h 688752"/>
                  <a:gd name="connsiteX2" fmla="*/ 298710 w 539077"/>
                  <a:gd name="connsiteY2" fmla="*/ 281378 h 688752"/>
                  <a:gd name="connsiteX3" fmla="*/ 0 w 539077"/>
                  <a:gd name="connsiteY3" fmla="*/ 101641 h 688752"/>
                  <a:gd name="connsiteX4" fmla="*/ 248948 w 539077"/>
                  <a:gd name="connsiteY4" fmla="*/ 183448 h 688752"/>
                  <a:gd name="connsiteX5" fmla="*/ 426942 w 539077"/>
                  <a:gd name="connsiteY5" fmla="*/ 0 h 688752"/>
                  <a:gd name="connsiteX6" fmla="*/ 505209 w 539077"/>
                  <a:gd name="connsiteY6" fmla="*/ 362786 h 688752"/>
                  <a:gd name="connsiteX7" fmla="*/ 366013 w 539077"/>
                  <a:gd name="connsiteY7" fmla="*/ 307911 h 688752"/>
                  <a:gd name="connsiteX8" fmla="*/ 539077 w 539077"/>
                  <a:gd name="connsiteY8" fmla="*/ 622908 h 688752"/>
                  <a:gd name="connsiteX9" fmla="*/ 388804 w 539077"/>
                  <a:gd name="connsiteY9" fmla="*/ 688752 h 688752"/>
                  <a:gd name="connsiteX10" fmla="*/ 297039 w 539077"/>
                  <a:gd name="connsiteY10" fmla="*/ 415094 h 688752"/>
                  <a:gd name="connsiteX11" fmla="*/ 319045 w 539077"/>
                  <a:gd name="connsiteY11" fmla="*/ 660519 h 688752"/>
                  <a:gd name="connsiteX12" fmla="*/ 154980 w 539077"/>
                  <a:gd name="connsiteY12" fmla="*/ 660519 h 688752"/>
                  <a:gd name="connsiteX13" fmla="*/ 181581 w 539077"/>
                  <a:gd name="connsiteY13" fmla="*/ 363845 h 688752"/>
                  <a:gd name="connsiteX14" fmla="*/ 99175 w 539077"/>
                  <a:gd name="connsiteY14" fmla="*/ 459277 h 6887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539077" h="688752">
                    <a:moveTo>
                      <a:pt x="284549" y="275795"/>
                    </a:moveTo>
                    <a:lnTo>
                      <a:pt x="285566" y="287137"/>
                    </a:lnTo>
                    <a:lnTo>
                      <a:pt x="298710" y="281378"/>
                    </a:lnTo>
                    <a:close/>
                    <a:moveTo>
                      <a:pt x="0" y="101641"/>
                    </a:moveTo>
                    <a:lnTo>
                      <a:pt x="248948" y="183448"/>
                    </a:lnTo>
                    <a:lnTo>
                      <a:pt x="426942" y="0"/>
                    </a:lnTo>
                    <a:lnTo>
                      <a:pt x="505209" y="362786"/>
                    </a:lnTo>
                    <a:lnTo>
                      <a:pt x="366013" y="307911"/>
                    </a:lnTo>
                    <a:lnTo>
                      <a:pt x="539077" y="622908"/>
                    </a:lnTo>
                    <a:lnTo>
                      <a:pt x="388804" y="688752"/>
                    </a:lnTo>
                    <a:lnTo>
                      <a:pt x="297039" y="415094"/>
                    </a:lnTo>
                    <a:lnTo>
                      <a:pt x="319045" y="660519"/>
                    </a:lnTo>
                    <a:lnTo>
                      <a:pt x="154980" y="660519"/>
                    </a:lnTo>
                    <a:lnTo>
                      <a:pt x="181581" y="363845"/>
                    </a:lnTo>
                    <a:lnTo>
                      <a:pt x="99175" y="459277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sz="1350"/>
              </a:p>
            </p:txBody>
          </p:sp>
        </p:grpSp>
        <p:grpSp>
          <p:nvGrpSpPr>
            <p:cNvPr id="244" name="Group 30">
              <a:extLst>
                <a:ext uri="{FF2B5EF4-FFF2-40B4-BE49-F238E27FC236}">
                  <a16:creationId xmlns:a16="http://schemas.microsoft.com/office/drawing/2014/main" id="{15B3E3E2-C2FD-B902-7179-9D65C36B362B}"/>
                </a:ext>
              </a:extLst>
            </p:cNvPr>
            <p:cNvGrpSpPr/>
            <p:nvPr/>
          </p:nvGrpSpPr>
          <p:grpSpPr>
            <a:xfrm rot="2952066">
              <a:off x="10514250" y="3913818"/>
              <a:ext cx="447682" cy="706901"/>
              <a:chOff x="3429000" y="2743200"/>
              <a:chExt cx="1447800" cy="2363802"/>
            </a:xfrm>
          </p:grpSpPr>
          <p:sp>
            <p:nvSpPr>
              <p:cNvPr id="246" name="Rounded Rectangle 74">
                <a:extLst>
                  <a:ext uri="{FF2B5EF4-FFF2-40B4-BE49-F238E27FC236}">
                    <a16:creationId xmlns:a16="http://schemas.microsoft.com/office/drawing/2014/main" id="{75ED5382-2884-BCDC-37F5-51AFFBF8D91F}"/>
                  </a:ext>
                </a:extLst>
              </p:cNvPr>
              <p:cNvSpPr/>
              <p:nvPr/>
            </p:nvSpPr>
            <p:spPr>
              <a:xfrm rot="5400000">
                <a:off x="3268088" y="4123310"/>
                <a:ext cx="1678002" cy="289382"/>
              </a:xfrm>
              <a:prstGeom prst="roundRect">
                <a:avLst/>
              </a:prstGeom>
              <a:solidFill>
                <a:srgbClr val="996633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7" name="Rounded Rectangle 75">
                <a:extLst>
                  <a:ext uri="{FF2B5EF4-FFF2-40B4-BE49-F238E27FC236}">
                    <a16:creationId xmlns:a16="http://schemas.microsoft.com/office/drawing/2014/main" id="{51CA5C42-4F29-E7B4-D216-CDC81ADA9774}"/>
                  </a:ext>
                </a:extLst>
              </p:cNvPr>
              <p:cNvSpPr/>
              <p:nvPr/>
            </p:nvSpPr>
            <p:spPr>
              <a:xfrm>
                <a:off x="3429000" y="2743200"/>
                <a:ext cx="1447800" cy="762000"/>
              </a:xfrm>
              <a:prstGeom prst="roundRect">
                <a:avLst/>
              </a:prstGeom>
              <a:solidFill>
                <a:srgbClr val="996633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8" name="Rounded Rectangle 76">
                <a:extLst>
                  <a:ext uri="{FF2B5EF4-FFF2-40B4-BE49-F238E27FC236}">
                    <a16:creationId xmlns:a16="http://schemas.microsoft.com/office/drawing/2014/main" id="{39B31DEE-CE88-354A-94DC-E857FA703427}"/>
                  </a:ext>
                </a:extLst>
              </p:cNvPr>
              <p:cNvSpPr/>
              <p:nvPr/>
            </p:nvSpPr>
            <p:spPr>
              <a:xfrm>
                <a:off x="3657600" y="2745971"/>
                <a:ext cx="232756" cy="762000"/>
              </a:xfrm>
              <a:prstGeom prst="roundRect">
                <a:avLst/>
              </a:prstGeom>
              <a:solidFill>
                <a:srgbClr val="996633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9" name="Rounded Rectangle 77">
                <a:extLst>
                  <a:ext uri="{FF2B5EF4-FFF2-40B4-BE49-F238E27FC236}">
                    <a16:creationId xmlns:a16="http://schemas.microsoft.com/office/drawing/2014/main" id="{69A3CA3E-62E4-885A-F5F7-DD1ED737BD5C}"/>
                  </a:ext>
                </a:extLst>
              </p:cNvPr>
              <p:cNvSpPr/>
              <p:nvPr/>
            </p:nvSpPr>
            <p:spPr>
              <a:xfrm>
                <a:off x="4343400" y="2743200"/>
                <a:ext cx="199505" cy="762000"/>
              </a:xfrm>
              <a:prstGeom prst="roundRect">
                <a:avLst/>
              </a:prstGeom>
              <a:solidFill>
                <a:srgbClr val="996633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45" name="Oval 244">
              <a:extLst>
                <a:ext uri="{FF2B5EF4-FFF2-40B4-BE49-F238E27FC236}">
                  <a16:creationId xmlns:a16="http://schemas.microsoft.com/office/drawing/2014/main" id="{5EDDFBB2-B584-2AF0-0303-501CB6FF4B4C}"/>
                </a:ext>
              </a:extLst>
            </p:cNvPr>
            <p:cNvSpPr/>
            <p:nvPr/>
          </p:nvSpPr>
          <p:spPr>
            <a:xfrm rot="19831309">
              <a:off x="10496159" y="4345473"/>
              <a:ext cx="136734" cy="184139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9" name="Group 268">
            <a:extLst>
              <a:ext uri="{FF2B5EF4-FFF2-40B4-BE49-F238E27FC236}">
                <a16:creationId xmlns:a16="http://schemas.microsoft.com/office/drawing/2014/main" id="{5E5A2848-20F2-21CE-B473-C40C0D80B4A5}"/>
              </a:ext>
            </a:extLst>
          </p:cNvPr>
          <p:cNvGrpSpPr/>
          <p:nvPr/>
        </p:nvGrpSpPr>
        <p:grpSpPr>
          <a:xfrm>
            <a:off x="5637148" y="2310131"/>
            <a:ext cx="1187706" cy="2879856"/>
            <a:chOff x="1189218" y="617527"/>
            <a:chExt cx="2179863" cy="6022359"/>
          </a:xfrm>
        </p:grpSpPr>
        <p:sp>
          <p:nvSpPr>
            <p:cNvPr id="270" name="Rectangle: Rounded Corners 269">
              <a:extLst>
                <a:ext uri="{FF2B5EF4-FFF2-40B4-BE49-F238E27FC236}">
                  <a16:creationId xmlns:a16="http://schemas.microsoft.com/office/drawing/2014/main" id="{4850EF33-5AA6-2B03-D011-19E756355ADD}"/>
                </a:ext>
              </a:extLst>
            </p:cNvPr>
            <p:cNvSpPr/>
            <p:nvPr/>
          </p:nvSpPr>
          <p:spPr>
            <a:xfrm>
              <a:off x="1594488" y="1588655"/>
              <a:ext cx="1332409" cy="975281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1" name="Oval 270">
              <a:extLst>
                <a:ext uri="{FF2B5EF4-FFF2-40B4-BE49-F238E27FC236}">
                  <a16:creationId xmlns:a16="http://schemas.microsoft.com/office/drawing/2014/main" id="{24A3483B-ECB4-762E-4788-63DB2CBA8B51}"/>
                </a:ext>
              </a:extLst>
            </p:cNvPr>
            <p:cNvSpPr/>
            <p:nvPr/>
          </p:nvSpPr>
          <p:spPr>
            <a:xfrm rot="4050661">
              <a:off x="2445916" y="6020852"/>
              <a:ext cx="479092" cy="739674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2" name="Oval 271">
              <a:extLst>
                <a:ext uri="{FF2B5EF4-FFF2-40B4-BE49-F238E27FC236}">
                  <a16:creationId xmlns:a16="http://schemas.microsoft.com/office/drawing/2014/main" id="{EE2A09E7-D2D3-239C-F31D-BD909ADC1E08}"/>
                </a:ext>
              </a:extLst>
            </p:cNvPr>
            <p:cNvSpPr/>
            <p:nvPr/>
          </p:nvSpPr>
          <p:spPr>
            <a:xfrm rot="4050661">
              <a:off x="1633404" y="6035193"/>
              <a:ext cx="488780" cy="720605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3" name="Oval 272">
              <a:extLst>
                <a:ext uri="{FF2B5EF4-FFF2-40B4-BE49-F238E27FC236}">
                  <a16:creationId xmlns:a16="http://schemas.microsoft.com/office/drawing/2014/main" id="{885CD650-E370-B031-3AF9-C7EBDE325814}"/>
                </a:ext>
              </a:extLst>
            </p:cNvPr>
            <p:cNvSpPr/>
            <p:nvPr/>
          </p:nvSpPr>
          <p:spPr>
            <a:xfrm rot="19831309">
              <a:off x="2970809" y="3613603"/>
              <a:ext cx="398272" cy="849376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4" name="Oval 273">
              <a:extLst>
                <a:ext uri="{FF2B5EF4-FFF2-40B4-BE49-F238E27FC236}">
                  <a16:creationId xmlns:a16="http://schemas.microsoft.com/office/drawing/2014/main" id="{E3A63E6A-29E6-D928-E339-0402F03ED1C7}"/>
                </a:ext>
              </a:extLst>
            </p:cNvPr>
            <p:cNvSpPr/>
            <p:nvPr/>
          </p:nvSpPr>
          <p:spPr>
            <a:xfrm rot="1631163">
              <a:off x="1189218" y="3590718"/>
              <a:ext cx="412756" cy="809958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5" name="Trapezoid 274">
              <a:extLst>
                <a:ext uri="{FF2B5EF4-FFF2-40B4-BE49-F238E27FC236}">
                  <a16:creationId xmlns:a16="http://schemas.microsoft.com/office/drawing/2014/main" id="{B5CF39CC-7776-7946-14FC-B5D19F8B2951}"/>
                </a:ext>
              </a:extLst>
            </p:cNvPr>
            <p:cNvSpPr/>
            <p:nvPr/>
          </p:nvSpPr>
          <p:spPr>
            <a:xfrm rot="20029742">
              <a:off x="2366271" y="2560587"/>
              <a:ext cx="802209" cy="1761019"/>
            </a:xfrm>
            <a:prstGeom prst="trapezoid">
              <a:avLst/>
            </a:prstGeom>
            <a:solidFill>
              <a:srgbClr val="DDBD8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6" name="Trapezoid 275">
              <a:extLst>
                <a:ext uri="{FF2B5EF4-FFF2-40B4-BE49-F238E27FC236}">
                  <a16:creationId xmlns:a16="http://schemas.microsoft.com/office/drawing/2014/main" id="{C5226981-DBC3-2E8F-9A7B-07593273AC69}"/>
                </a:ext>
              </a:extLst>
            </p:cNvPr>
            <p:cNvSpPr/>
            <p:nvPr/>
          </p:nvSpPr>
          <p:spPr>
            <a:xfrm rot="1905609">
              <a:off x="1358677" y="2485255"/>
              <a:ext cx="802209" cy="1737076"/>
            </a:xfrm>
            <a:prstGeom prst="trapezoid">
              <a:avLst/>
            </a:prstGeom>
            <a:solidFill>
              <a:srgbClr val="DDBD8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7" name="Trapezoid 276">
              <a:extLst>
                <a:ext uri="{FF2B5EF4-FFF2-40B4-BE49-F238E27FC236}">
                  <a16:creationId xmlns:a16="http://schemas.microsoft.com/office/drawing/2014/main" id="{7F09A9AD-5068-B8FE-F4DA-93D55C754B3C}"/>
                </a:ext>
              </a:extLst>
            </p:cNvPr>
            <p:cNvSpPr/>
            <p:nvPr/>
          </p:nvSpPr>
          <p:spPr>
            <a:xfrm>
              <a:off x="1673903" y="2464578"/>
              <a:ext cx="1210132" cy="1946017"/>
            </a:xfrm>
            <a:prstGeom prst="trapezoid">
              <a:avLst/>
            </a:prstGeom>
            <a:solidFill>
              <a:srgbClr val="DDBD8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8" name="Isosceles Triangle 277">
              <a:extLst>
                <a:ext uri="{FF2B5EF4-FFF2-40B4-BE49-F238E27FC236}">
                  <a16:creationId xmlns:a16="http://schemas.microsoft.com/office/drawing/2014/main" id="{715095C6-04C5-8704-65B2-59E3DF59F8D3}"/>
                </a:ext>
              </a:extLst>
            </p:cNvPr>
            <p:cNvSpPr/>
            <p:nvPr/>
          </p:nvSpPr>
          <p:spPr>
            <a:xfrm>
              <a:off x="2027113" y="2299339"/>
              <a:ext cx="515352" cy="550215"/>
            </a:xfrm>
            <a:prstGeom prst="triangle">
              <a:avLst>
                <a:gd name="adj" fmla="val 46522"/>
              </a:avLst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79" name="Group 278">
              <a:extLst>
                <a:ext uri="{FF2B5EF4-FFF2-40B4-BE49-F238E27FC236}">
                  <a16:creationId xmlns:a16="http://schemas.microsoft.com/office/drawing/2014/main" id="{0B73FDBC-AADB-5571-F2CC-2510B4F24A0B}"/>
                </a:ext>
              </a:extLst>
            </p:cNvPr>
            <p:cNvGrpSpPr/>
            <p:nvPr/>
          </p:nvGrpSpPr>
          <p:grpSpPr>
            <a:xfrm>
              <a:off x="1442419" y="4312772"/>
              <a:ext cx="1694665" cy="2032119"/>
              <a:chOff x="778397" y="4180297"/>
              <a:chExt cx="1465792" cy="1757671"/>
            </a:xfrm>
            <a:solidFill>
              <a:schemeClr val="tx2">
                <a:lumMod val="60000"/>
                <a:lumOff val="40000"/>
              </a:schemeClr>
            </a:solidFill>
          </p:grpSpPr>
          <p:sp>
            <p:nvSpPr>
              <p:cNvPr id="303" name="Trapezoid 302">
                <a:extLst>
                  <a:ext uri="{FF2B5EF4-FFF2-40B4-BE49-F238E27FC236}">
                    <a16:creationId xmlns:a16="http://schemas.microsoft.com/office/drawing/2014/main" id="{E6275A5E-1DB5-F4E9-D26F-D2BB04B1CBDD}"/>
                  </a:ext>
                </a:extLst>
              </p:cNvPr>
              <p:cNvSpPr/>
              <p:nvPr/>
            </p:nvSpPr>
            <p:spPr>
              <a:xfrm>
                <a:off x="778397" y="4180297"/>
                <a:ext cx="1465792" cy="1757671"/>
              </a:xfrm>
              <a:prstGeom prst="trapezoid">
                <a:avLst>
                  <a:gd name="adj" fmla="val 15985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04" name="Straight Connector 303">
                <a:extLst>
                  <a:ext uri="{FF2B5EF4-FFF2-40B4-BE49-F238E27FC236}">
                    <a16:creationId xmlns:a16="http://schemas.microsoft.com/office/drawing/2014/main" id="{D99F369B-3272-8D43-69D7-E3793FFC8F21}"/>
                  </a:ext>
                </a:extLst>
              </p:cNvPr>
              <p:cNvCxnSpPr>
                <a:stCxn id="303" idx="2"/>
              </p:cNvCxnSpPr>
              <p:nvPr/>
            </p:nvCxnSpPr>
            <p:spPr>
              <a:xfrm flipH="1" flipV="1">
                <a:off x="1511209" y="4850485"/>
                <a:ext cx="85" cy="1087483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80" name="Rectangle: Rounded Corners 279">
              <a:extLst>
                <a:ext uri="{FF2B5EF4-FFF2-40B4-BE49-F238E27FC236}">
                  <a16:creationId xmlns:a16="http://schemas.microsoft.com/office/drawing/2014/main" id="{71FE39D0-49E3-579C-DAB1-31803135F094}"/>
                </a:ext>
              </a:extLst>
            </p:cNvPr>
            <p:cNvSpPr/>
            <p:nvPr/>
          </p:nvSpPr>
          <p:spPr>
            <a:xfrm>
              <a:off x="1683224" y="4243141"/>
              <a:ext cx="1210132" cy="165105"/>
            </a:xfrm>
            <a:prstGeom prst="roundRect">
              <a:avLst/>
            </a:prstGeom>
            <a:solidFill>
              <a:schemeClr val="accent4">
                <a:lumMod val="5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81" name="Group 280">
              <a:extLst>
                <a:ext uri="{FF2B5EF4-FFF2-40B4-BE49-F238E27FC236}">
                  <a16:creationId xmlns:a16="http://schemas.microsoft.com/office/drawing/2014/main" id="{805611D8-1D8C-0A3D-D3CA-2FCB3F62DD81}"/>
                </a:ext>
              </a:extLst>
            </p:cNvPr>
            <p:cNvGrpSpPr/>
            <p:nvPr/>
          </p:nvGrpSpPr>
          <p:grpSpPr>
            <a:xfrm>
              <a:off x="1709102" y="2725486"/>
              <a:ext cx="1143296" cy="1792614"/>
              <a:chOff x="533399" y="3360771"/>
              <a:chExt cx="1763329" cy="2372369"/>
            </a:xfrm>
            <a:solidFill>
              <a:schemeClr val="accent1">
                <a:lumMod val="60000"/>
                <a:lumOff val="40000"/>
              </a:schemeClr>
            </a:solidFill>
          </p:grpSpPr>
          <p:sp>
            <p:nvSpPr>
              <p:cNvPr id="297" name="Freeform: Shape 296">
                <a:extLst>
                  <a:ext uri="{FF2B5EF4-FFF2-40B4-BE49-F238E27FC236}">
                    <a16:creationId xmlns:a16="http://schemas.microsoft.com/office/drawing/2014/main" id="{8E98CC97-CE09-8DD2-DC2A-7F6856163CB3}"/>
                  </a:ext>
                </a:extLst>
              </p:cNvPr>
              <p:cNvSpPr/>
              <p:nvPr/>
            </p:nvSpPr>
            <p:spPr>
              <a:xfrm rot="5400000">
                <a:off x="-146573" y="4040743"/>
                <a:ext cx="2372369" cy="1012425"/>
              </a:xfrm>
              <a:custGeom>
                <a:avLst/>
                <a:gdLst>
                  <a:gd name="connsiteX0" fmla="*/ 0 w 2372369"/>
                  <a:gd name="connsiteY0" fmla="*/ 485955 h 1012425"/>
                  <a:gd name="connsiteX1" fmla="*/ 18007 w 2372369"/>
                  <a:gd name="connsiteY1" fmla="*/ 482615 h 1012425"/>
                  <a:gd name="connsiteX2" fmla="*/ 410155 w 2372369"/>
                  <a:gd name="connsiteY2" fmla="*/ 326383 h 1012425"/>
                  <a:gd name="connsiteX3" fmla="*/ 814297 w 2372369"/>
                  <a:gd name="connsiteY3" fmla="*/ 37422 h 1012425"/>
                  <a:gd name="connsiteX4" fmla="*/ 842238 w 2372369"/>
                  <a:gd name="connsiteY4" fmla="*/ 200 h 1012425"/>
                  <a:gd name="connsiteX5" fmla="*/ 909867 w 2372369"/>
                  <a:gd name="connsiteY5" fmla="*/ 0 h 1012425"/>
                  <a:gd name="connsiteX6" fmla="*/ 1867267 w 2372369"/>
                  <a:gd name="connsiteY6" fmla="*/ 2220 h 1012425"/>
                  <a:gd name="connsiteX7" fmla="*/ 2372369 w 2372369"/>
                  <a:gd name="connsiteY7" fmla="*/ 507323 h 1012425"/>
                  <a:gd name="connsiteX8" fmla="*/ 1867267 w 2372369"/>
                  <a:gd name="connsiteY8" fmla="*/ 1012425 h 1012425"/>
                  <a:gd name="connsiteX9" fmla="*/ 1111519 w 2372369"/>
                  <a:gd name="connsiteY9" fmla="*/ 1012425 h 1012425"/>
                  <a:gd name="connsiteX10" fmla="*/ 1093375 w 2372369"/>
                  <a:gd name="connsiteY10" fmla="*/ 1003609 h 1012425"/>
                  <a:gd name="connsiteX11" fmla="*/ 722354 w 2372369"/>
                  <a:gd name="connsiteY11" fmla="*/ 894539 h 1012425"/>
                  <a:gd name="connsiteX12" fmla="*/ 26135 w 2372369"/>
                  <a:gd name="connsiteY12" fmla="*/ 950090 h 1012425"/>
                  <a:gd name="connsiteX13" fmla="*/ 9614 w 2372369"/>
                  <a:gd name="connsiteY13" fmla="*/ 981870 h 1012425"/>
                  <a:gd name="connsiteX14" fmla="*/ 8962 w 2372369"/>
                  <a:gd name="connsiteY14" fmla="*/ 946038 h 1012425"/>
                  <a:gd name="connsiteX15" fmla="*/ 758 w 2372369"/>
                  <a:gd name="connsiteY15" fmla="*/ 524701 h 10124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2372369" h="1012425">
                    <a:moveTo>
                      <a:pt x="0" y="485955"/>
                    </a:moveTo>
                    <a:lnTo>
                      <a:pt x="18007" y="482615"/>
                    </a:lnTo>
                    <a:cubicBezTo>
                      <a:pt x="125910" y="456920"/>
                      <a:pt x="265155" y="402807"/>
                      <a:pt x="410155" y="326383"/>
                    </a:cubicBezTo>
                    <a:cubicBezTo>
                      <a:pt x="591406" y="230852"/>
                      <a:pt x="738815" y="123038"/>
                      <a:pt x="814297" y="37422"/>
                    </a:cubicBezTo>
                    <a:lnTo>
                      <a:pt x="842238" y="200"/>
                    </a:lnTo>
                    <a:lnTo>
                      <a:pt x="909867" y="0"/>
                    </a:lnTo>
                    <a:cubicBezTo>
                      <a:pt x="1229000" y="740"/>
                      <a:pt x="1554792" y="3700"/>
                      <a:pt x="1867267" y="2220"/>
                    </a:cubicBezTo>
                    <a:lnTo>
                      <a:pt x="2372369" y="507323"/>
                    </a:lnTo>
                    <a:lnTo>
                      <a:pt x="1867267" y="1012425"/>
                    </a:lnTo>
                    <a:lnTo>
                      <a:pt x="1111519" y="1012425"/>
                    </a:lnTo>
                    <a:lnTo>
                      <a:pt x="1093375" y="1003609"/>
                    </a:lnTo>
                    <a:cubicBezTo>
                      <a:pt x="989946" y="959200"/>
                      <a:pt x="862446" y="920725"/>
                      <a:pt x="722354" y="894539"/>
                    </a:cubicBezTo>
                    <a:cubicBezTo>
                      <a:pt x="395472" y="833437"/>
                      <a:pt x="108349" y="859484"/>
                      <a:pt x="26135" y="950090"/>
                    </a:cubicBezTo>
                    <a:lnTo>
                      <a:pt x="9614" y="981870"/>
                    </a:lnTo>
                    <a:lnTo>
                      <a:pt x="8962" y="946038"/>
                    </a:lnTo>
                    <a:cubicBezTo>
                      <a:pt x="6690" y="823649"/>
                      <a:pt x="3642" y="670971"/>
                      <a:pt x="758" y="524701"/>
                    </a:cubicBezTo>
                    <a:close/>
                  </a:path>
                </a:pathLst>
              </a:cu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98" name="Freeform: Shape 297">
                <a:extLst>
                  <a:ext uri="{FF2B5EF4-FFF2-40B4-BE49-F238E27FC236}">
                    <a16:creationId xmlns:a16="http://schemas.microsoft.com/office/drawing/2014/main" id="{C94034F3-2D18-EC33-92A6-E7C2B4A5760F}"/>
                  </a:ext>
                </a:extLst>
              </p:cNvPr>
              <p:cNvSpPr/>
              <p:nvPr/>
            </p:nvSpPr>
            <p:spPr>
              <a:xfrm rot="16200000" flipH="1">
                <a:off x="604331" y="4040743"/>
                <a:ext cx="2372369" cy="1012425"/>
              </a:xfrm>
              <a:custGeom>
                <a:avLst/>
                <a:gdLst>
                  <a:gd name="connsiteX0" fmla="*/ 0 w 2372369"/>
                  <a:gd name="connsiteY0" fmla="*/ 485955 h 1012425"/>
                  <a:gd name="connsiteX1" fmla="*/ 18007 w 2372369"/>
                  <a:gd name="connsiteY1" fmla="*/ 482615 h 1012425"/>
                  <a:gd name="connsiteX2" fmla="*/ 410155 w 2372369"/>
                  <a:gd name="connsiteY2" fmla="*/ 326383 h 1012425"/>
                  <a:gd name="connsiteX3" fmla="*/ 814297 w 2372369"/>
                  <a:gd name="connsiteY3" fmla="*/ 37422 h 1012425"/>
                  <a:gd name="connsiteX4" fmla="*/ 842238 w 2372369"/>
                  <a:gd name="connsiteY4" fmla="*/ 200 h 1012425"/>
                  <a:gd name="connsiteX5" fmla="*/ 909867 w 2372369"/>
                  <a:gd name="connsiteY5" fmla="*/ 0 h 1012425"/>
                  <a:gd name="connsiteX6" fmla="*/ 1867267 w 2372369"/>
                  <a:gd name="connsiteY6" fmla="*/ 2220 h 1012425"/>
                  <a:gd name="connsiteX7" fmla="*/ 2372369 w 2372369"/>
                  <a:gd name="connsiteY7" fmla="*/ 507323 h 1012425"/>
                  <a:gd name="connsiteX8" fmla="*/ 1867267 w 2372369"/>
                  <a:gd name="connsiteY8" fmla="*/ 1012425 h 1012425"/>
                  <a:gd name="connsiteX9" fmla="*/ 1111519 w 2372369"/>
                  <a:gd name="connsiteY9" fmla="*/ 1012425 h 1012425"/>
                  <a:gd name="connsiteX10" fmla="*/ 1093375 w 2372369"/>
                  <a:gd name="connsiteY10" fmla="*/ 1003609 h 1012425"/>
                  <a:gd name="connsiteX11" fmla="*/ 722354 w 2372369"/>
                  <a:gd name="connsiteY11" fmla="*/ 894539 h 1012425"/>
                  <a:gd name="connsiteX12" fmla="*/ 26135 w 2372369"/>
                  <a:gd name="connsiteY12" fmla="*/ 950090 h 1012425"/>
                  <a:gd name="connsiteX13" fmla="*/ 9614 w 2372369"/>
                  <a:gd name="connsiteY13" fmla="*/ 981870 h 1012425"/>
                  <a:gd name="connsiteX14" fmla="*/ 8962 w 2372369"/>
                  <a:gd name="connsiteY14" fmla="*/ 946038 h 1012425"/>
                  <a:gd name="connsiteX15" fmla="*/ 758 w 2372369"/>
                  <a:gd name="connsiteY15" fmla="*/ 524701 h 10124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2372369" h="1012425">
                    <a:moveTo>
                      <a:pt x="0" y="485955"/>
                    </a:moveTo>
                    <a:lnTo>
                      <a:pt x="18007" y="482615"/>
                    </a:lnTo>
                    <a:cubicBezTo>
                      <a:pt x="125910" y="456920"/>
                      <a:pt x="265155" y="402807"/>
                      <a:pt x="410155" y="326383"/>
                    </a:cubicBezTo>
                    <a:cubicBezTo>
                      <a:pt x="591406" y="230852"/>
                      <a:pt x="738815" y="123038"/>
                      <a:pt x="814297" y="37422"/>
                    </a:cubicBezTo>
                    <a:lnTo>
                      <a:pt x="842238" y="200"/>
                    </a:lnTo>
                    <a:lnTo>
                      <a:pt x="909867" y="0"/>
                    </a:lnTo>
                    <a:cubicBezTo>
                      <a:pt x="1229000" y="740"/>
                      <a:pt x="1554792" y="3700"/>
                      <a:pt x="1867267" y="2220"/>
                    </a:cubicBezTo>
                    <a:lnTo>
                      <a:pt x="2372369" y="507323"/>
                    </a:lnTo>
                    <a:lnTo>
                      <a:pt x="1867267" y="1012425"/>
                    </a:lnTo>
                    <a:lnTo>
                      <a:pt x="1111519" y="1012425"/>
                    </a:lnTo>
                    <a:lnTo>
                      <a:pt x="1093375" y="1003609"/>
                    </a:lnTo>
                    <a:cubicBezTo>
                      <a:pt x="989946" y="959200"/>
                      <a:pt x="862446" y="920725"/>
                      <a:pt x="722354" y="894539"/>
                    </a:cubicBezTo>
                    <a:cubicBezTo>
                      <a:pt x="395472" y="833437"/>
                      <a:pt x="108349" y="859484"/>
                      <a:pt x="26135" y="950090"/>
                    </a:cubicBezTo>
                    <a:lnTo>
                      <a:pt x="9614" y="981870"/>
                    </a:lnTo>
                    <a:lnTo>
                      <a:pt x="8962" y="946038"/>
                    </a:lnTo>
                    <a:cubicBezTo>
                      <a:pt x="6690" y="823649"/>
                      <a:pt x="3642" y="670971"/>
                      <a:pt x="758" y="524701"/>
                    </a:cubicBezTo>
                    <a:close/>
                  </a:path>
                </a:pathLst>
              </a:cu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299" name="Group 298">
                <a:extLst>
                  <a:ext uri="{FF2B5EF4-FFF2-40B4-BE49-F238E27FC236}">
                    <a16:creationId xmlns:a16="http://schemas.microsoft.com/office/drawing/2014/main" id="{04F16EA8-3979-45BB-0644-61BE0B2B1EA8}"/>
                  </a:ext>
                </a:extLst>
              </p:cNvPr>
              <p:cNvGrpSpPr/>
              <p:nvPr/>
            </p:nvGrpSpPr>
            <p:grpSpPr>
              <a:xfrm>
                <a:off x="1417291" y="4409173"/>
                <a:ext cx="80202" cy="541658"/>
                <a:chOff x="2868412" y="3048346"/>
                <a:chExt cx="457200" cy="3059776"/>
              </a:xfrm>
              <a:grpFill/>
            </p:grpSpPr>
            <p:sp>
              <p:nvSpPr>
                <p:cNvPr id="300" name="Oval 299">
                  <a:extLst>
                    <a:ext uri="{FF2B5EF4-FFF2-40B4-BE49-F238E27FC236}">
                      <a16:creationId xmlns:a16="http://schemas.microsoft.com/office/drawing/2014/main" id="{7A41D0D3-5A51-A177-C22C-55B0FDBEF257}"/>
                    </a:ext>
                  </a:extLst>
                </p:cNvPr>
                <p:cNvSpPr/>
                <p:nvPr/>
              </p:nvSpPr>
              <p:spPr>
                <a:xfrm>
                  <a:off x="2868412" y="3048346"/>
                  <a:ext cx="457200" cy="457200"/>
                </a:xfrm>
                <a:prstGeom prst="ellipse">
                  <a:avLst/>
                </a:prstGeom>
                <a:grpFill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01" name="Oval 300">
                  <a:extLst>
                    <a:ext uri="{FF2B5EF4-FFF2-40B4-BE49-F238E27FC236}">
                      <a16:creationId xmlns:a16="http://schemas.microsoft.com/office/drawing/2014/main" id="{D2A37BC8-DDC2-1E86-46B0-AC566ED5E596}"/>
                    </a:ext>
                  </a:extLst>
                </p:cNvPr>
                <p:cNvSpPr/>
                <p:nvPr/>
              </p:nvSpPr>
              <p:spPr>
                <a:xfrm>
                  <a:off x="2868412" y="4353950"/>
                  <a:ext cx="457200" cy="457200"/>
                </a:xfrm>
                <a:prstGeom prst="ellipse">
                  <a:avLst/>
                </a:prstGeom>
                <a:grpFill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02" name="Oval 301">
                  <a:extLst>
                    <a:ext uri="{FF2B5EF4-FFF2-40B4-BE49-F238E27FC236}">
                      <a16:creationId xmlns:a16="http://schemas.microsoft.com/office/drawing/2014/main" id="{0589DAB9-CC48-E683-3D3F-1AFCB00AB761}"/>
                    </a:ext>
                  </a:extLst>
                </p:cNvPr>
                <p:cNvSpPr/>
                <p:nvPr/>
              </p:nvSpPr>
              <p:spPr>
                <a:xfrm>
                  <a:off x="2868412" y="5650921"/>
                  <a:ext cx="457200" cy="457201"/>
                </a:xfrm>
                <a:prstGeom prst="ellipse">
                  <a:avLst/>
                </a:prstGeom>
                <a:grpFill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282" name="Oval 66">
              <a:extLst>
                <a:ext uri="{FF2B5EF4-FFF2-40B4-BE49-F238E27FC236}">
                  <a16:creationId xmlns:a16="http://schemas.microsoft.com/office/drawing/2014/main" id="{473A4C98-1DCC-837A-0829-491B79F3C6AB}"/>
                </a:ext>
              </a:extLst>
            </p:cNvPr>
            <p:cNvSpPr/>
            <p:nvPr/>
          </p:nvSpPr>
          <p:spPr>
            <a:xfrm>
              <a:off x="1626918" y="1135818"/>
              <a:ext cx="1267402" cy="1611828"/>
            </a:xfrm>
            <a:custGeom>
              <a:avLst/>
              <a:gdLst>
                <a:gd name="connsiteX0" fmla="*/ 0 w 1223805"/>
                <a:gd name="connsiteY0" fmla="*/ 728320 h 1456639"/>
                <a:gd name="connsiteX1" fmla="*/ 611903 w 1223805"/>
                <a:gd name="connsiteY1" fmla="*/ 0 h 1456639"/>
                <a:gd name="connsiteX2" fmla="*/ 1223806 w 1223805"/>
                <a:gd name="connsiteY2" fmla="*/ 728320 h 1456639"/>
                <a:gd name="connsiteX3" fmla="*/ 611903 w 1223805"/>
                <a:gd name="connsiteY3" fmla="*/ 1456640 h 1456639"/>
                <a:gd name="connsiteX4" fmla="*/ 0 w 1223805"/>
                <a:gd name="connsiteY4" fmla="*/ 728320 h 1456639"/>
                <a:gd name="connsiteX0" fmla="*/ 0 w 1223806"/>
                <a:gd name="connsiteY0" fmla="*/ 728320 h 1456640"/>
                <a:gd name="connsiteX1" fmla="*/ 611903 w 1223806"/>
                <a:gd name="connsiteY1" fmla="*/ 0 h 1456640"/>
                <a:gd name="connsiteX2" fmla="*/ 1223806 w 1223806"/>
                <a:gd name="connsiteY2" fmla="*/ 728320 h 1456640"/>
                <a:gd name="connsiteX3" fmla="*/ 611903 w 1223806"/>
                <a:gd name="connsiteY3" fmla="*/ 1456640 h 1456640"/>
                <a:gd name="connsiteX4" fmla="*/ 0 w 1223806"/>
                <a:gd name="connsiteY4" fmla="*/ 728320 h 1456640"/>
                <a:gd name="connsiteX0" fmla="*/ 14469 w 1238275"/>
                <a:gd name="connsiteY0" fmla="*/ 728320 h 1456640"/>
                <a:gd name="connsiteX1" fmla="*/ 626372 w 1238275"/>
                <a:gd name="connsiteY1" fmla="*/ 0 h 1456640"/>
                <a:gd name="connsiteX2" fmla="*/ 1238275 w 1238275"/>
                <a:gd name="connsiteY2" fmla="*/ 728320 h 1456640"/>
                <a:gd name="connsiteX3" fmla="*/ 626372 w 1238275"/>
                <a:gd name="connsiteY3" fmla="*/ 1456640 h 1456640"/>
                <a:gd name="connsiteX4" fmla="*/ 14469 w 1238275"/>
                <a:gd name="connsiteY4" fmla="*/ 728320 h 14566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38275" h="1456640">
                  <a:moveTo>
                    <a:pt x="14469" y="728320"/>
                  </a:moveTo>
                  <a:cubicBezTo>
                    <a:pt x="-77810" y="359636"/>
                    <a:pt x="288427" y="0"/>
                    <a:pt x="626372" y="0"/>
                  </a:cubicBezTo>
                  <a:cubicBezTo>
                    <a:pt x="964317" y="0"/>
                    <a:pt x="1238275" y="326080"/>
                    <a:pt x="1238275" y="728320"/>
                  </a:cubicBezTo>
                  <a:cubicBezTo>
                    <a:pt x="1112440" y="1113782"/>
                    <a:pt x="964317" y="1456640"/>
                    <a:pt x="626372" y="1456640"/>
                  </a:cubicBezTo>
                  <a:cubicBezTo>
                    <a:pt x="288427" y="1456640"/>
                    <a:pt x="106748" y="1097004"/>
                    <a:pt x="14469" y="728320"/>
                  </a:cubicBez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83" name="Group 282">
              <a:extLst>
                <a:ext uri="{FF2B5EF4-FFF2-40B4-BE49-F238E27FC236}">
                  <a16:creationId xmlns:a16="http://schemas.microsoft.com/office/drawing/2014/main" id="{BF6C19FC-7A91-3108-A7F8-6F4F74A681D8}"/>
                </a:ext>
              </a:extLst>
            </p:cNvPr>
            <p:cNvGrpSpPr/>
            <p:nvPr/>
          </p:nvGrpSpPr>
          <p:grpSpPr>
            <a:xfrm>
              <a:off x="1841915" y="2698228"/>
              <a:ext cx="873462" cy="165948"/>
              <a:chOff x="4072924" y="2778013"/>
              <a:chExt cx="2274484" cy="432126"/>
            </a:xfrm>
          </p:grpSpPr>
          <p:sp>
            <p:nvSpPr>
              <p:cNvPr id="295" name="Flowchart: Manual Input 294">
                <a:extLst>
                  <a:ext uri="{FF2B5EF4-FFF2-40B4-BE49-F238E27FC236}">
                    <a16:creationId xmlns:a16="http://schemas.microsoft.com/office/drawing/2014/main" id="{19664BE0-05BA-1417-91ED-D93783893545}"/>
                  </a:ext>
                </a:extLst>
              </p:cNvPr>
              <p:cNvSpPr/>
              <p:nvPr/>
            </p:nvSpPr>
            <p:spPr>
              <a:xfrm rot="2450276">
                <a:off x="4072924" y="2778013"/>
                <a:ext cx="1133980" cy="432126"/>
              </a:xfrm>
              <a:prstGeom prst="flowChartManualInput">
                <a:avLst/>
              </a:prstGeom>
              <a:solidFill>
                <a:schemeClr val="bg1">
                  <a:lumMod val="95000"/>
                </a:schemeClr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6" name="Flowchart: Manual Input 295">
                <a:extLst>
                  <a:ext uri="{FF2B5EF4-FFF2-40B4-BE49-F238E27FC236}">
                    <a16:creationId xmlns:a16="http://schemas.microsoft.com/office/drawing/2014/main" id="{F0DDD794-0F7B-EA43-9ECE-FDD937B3B71A}"/>
                  </a:ext>
                </a:extLst>
              </p:cNvPr>
              <p:cNvSpPr/>
              <p:nvPr/>
            </p:nvSpPr>
            <p:spPr>
              <a:xfrm rot="19149724" flipH="1">
                <a:off x="5213428" y="2778013"/>
                <a:ext cx="1133980" cy="432126"/>
              </a:xfrm>
              <a:prstGeom prst="flowChartManualInput">
                <a:avLst/>
              </a:prstGeom>
              <a:solidFill>
                <a:schemeClr val="bg1">
                  <a:lumMod val="95000"/>
                </a:schemeClr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84" name="Rectangle: Rounded Corners 137">
              <a:extLst>
                <a:ext uri="{FF2B5EF4-FFF2-40B4-BE49-F238E27FC236}">
                  <a16:creationId xmlns:a16="http://schemas.microsoft.com/office/drawing/2014/main" id="{D949BB9D-4049-2DD3-B77A-0C41F7D89795}"/>
                </a:ext>
              </a:extLst>
            </p:cNvPr>
            <p:cNvSpPr/>
            <p:nvPr/>
          </p:nvSpPr>
          <p:spPr>
            <a:xfrm>
              <a:off x="1594488" y="1478937"/>
              <a:ext cx="1322578" cy="429058"/>
            </a:xfrm>
            <a:custGeom>
              <a:avLst/>
              <a:gdLst>
                <a:gd name="connsiteX0" fmla="*/ 0 w 1322578"/>
                <a:gd name="connsiteY0" fmla="*/ 57827 h 346958"/>
                <a:gd name="connsiteX1" fmla="*/ 57827 w 1322578"/>
                <a:gd name="connsiteY1" fmla="*/ 0 h 346958"/>
                <a:gd name="connsiteX2" fmla="*/ 1264751 w 1322578"/>
                <a:gd name="connsiteY2" fmla="*/ 0 h 346958"/>
                <a:gd name="connsiteX3" fmla="*/ 1322578 w 1322578"/>
                <a:gd name="connsiteY3" fmla="*/ 57827 h 346958"/>
                <a:gd name="connsiteX4" fmla="*/ 1322578 w 1322578"/>
                <a:gd name="connsiteY4" fmla="*/ 289131 h 346958"/>
                <a:gd name="connsiteX5" fmla="*/ 1264751 w 1322578"/>
                <a:gd name="connsiteY5" fmla="*/ 346958 h 346958"/>
                <a:gd name="connsiteX6" fmla="*/ 57827 w 1322578"/>
                <a:gd name="connsiteY6" fmla="*/ 346958 h 346958"/>
                <a:gd name="connsiteX7" fmla="*/ 0 w 1322578"/>
                <a:gd name="connsiteY7" fmla="*/ 289131 h 346958"/>
                <a:gd name="connsiteX8" fmla="*/ 0 w 1322578"/>
                <a:gd name="connsiteY8" fmla="*/ 57827 h 346958"/>
                <a:gd name="connsiteX0" fmla="*/ 0 w 1322578"/>
                <a:gd name="connsiteY0" fmla="*/ 57827 h 429058"/>
                <a:gd name="connsiteX1" fmla="*/ 57827 w 1322578"/>
                <a:gd name="connsiteY1" fmla="*/ 0 h 429058"/>
                <a:gd name="connsiteX2" fmla="*/ 1264751 w 1322578"/>
                <a:gd name="connsiteY2" fmla="*/ 0 h 429058"/>
                <a:gd name="connsiteX3" fmla="*/ 1322578 w 1322578"/>
                <a:gd name="connsiteY3" fmla="*/ 57827 h 429058"/>
                <a:gd name="connsiteX4" fmla="*/ 1322578 w 1322578"/>
                <a:gd name="connsiteY4" fmla="*/ 289131 h 429058"/>
                <a:gd name="connsiteX5" fmla="*/ 1264751 w 1322578"/>
                <a:gd name="connsiteY5" fmla="*/ 346958 h 429058"/>
                <a:gd name="connsiteX6" fmla="*/ 57827 w 1322578"/>
                <a:gd name="connsiteY6" fmla="*/ 346958 h 429058"/>
                <a:gd name="connsiteX7" fmla="*/ 0 w 1322578"/>
                <a:gd name="connsiteY7" fmla="*/ 289131 h 429058"/>
                <a:gd name="connsiteX8" fmla="*/ 0 w 1322578"/>
                <a:gd name="connsiteY8" fmla="*/ 57827 h 4290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22578" h="429058">
                  <a:moveTo>
                    <a:pt x="0" y="57827"/>
                  </a:moveTo>
                  <a:cubicBezTo>
                    <a:pt x="0" y="25890"/>
                    <a:pt x="25890" y="0"/>
                    <a:pt x="57827" y="0"/>
                  </a:cubicBezTo>
                  <a:lnTo>
                    <a:pt x="1264751" y="0"/>
                  </a:lnTo>
                  <a:cubicBezTo>
                    <a:pt x="1296688" y="0"/>
                    <a:pt x="1322578" y="25890"/>
                    <a:pt x="1322578" y="57827"/>
                  </a:cubicBezTo>
                  <a:lnTo>
                    <a:pt x="1322578" y="289131"/>
                  </a:lnTo>
                  <a:cubicBezTo>
                    <a:pt x="1322578" y="321068"/>
                    <a:pt x="1296688" y="346958"/>
                    <a:pt x="1264751" y="346958"/>
                  </a:cubicBezTo>
                  <a:cubicBezTo>
                    <a:pt x="816261" y="531685"/>
                    <a:pt x="460135" y="346958"/>
                    <a:pt x="57827" y="346958"/>
                  </a:cubicBezTo>
                  <a:cubicBezTo>
                    <a:pt x="25890" y="346958"/>
                    <a:pt x="0" y="321068"/>
                    <a:pt x="0" y="289131"/>
                  </a:cubicBezTo>
                  <a:lnTo>
                    <a:pt x="0" y="57827"/>
                  </a:lnTo>
                  <a:close/>
                </a:path>
              </a:pathLst>
            </a:cu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85" name="Group 284">
              <a:extLst>
                <a:ext uri="{FF2B5EF4-FFF2-40B4-BE49-F238E27FC236}">
                  <a16:creationId xmlns:a16="http://schemas.microsoft.com/office/drawing/2014/main" id="{FD64255E-8CEF-E6B3-2F82-B0A5BF6075FE}"/>
                </a:ext>
              </a:extLst>
            </p:cNvPr>
            <p:cNvGrpSpPr/>
            <p:nvPr/>
          </p:nvGrpSpPr>
          <p:grpSpPr>
            <a:xfrm>
              <a:off x="1249960" y="617527"/>
              <a:ext cx="2004324" cy="1123739"/>
              <a:chOff x="8972482" y="365299"/>
              <a:chExt cx="2004324" cy="1112865"/>
            </a:xfrm>
          </p:grpSpPr>
          <p:sp>
            <p:nvSpPr>
              <p:cNvPr id="292" name="Oval 291">
                <a:extLst>
                  <a:ext uri="{FF2B5EF4-FFF2-40B4-BE49-F238E27FC236}">
                    <a16:creationId xmlns:a16="http://schemas.microsoft.com/office/drawing/2014/main" id="{F9C79529-8525-DBF4-68D3-E1FA91045D1C}"/>
                  </a:ext>
                </a:extLst>
              </p:cNvPr>
              <p:cNvSpPr/>
              <p:nvPr/>
            </p:nvSpPr>
            <p:spPr>
              <a:xfrm>
                <a:off x="8972482" y="1133958"/>
                <a:ext cx="2004324" cy="344206"/>
              </a:xfrm>
              <a:prstGeom prst="ellipse">
                <a:avLst/>
              </a:prstGeom>
              <a:solidFill>
                <a:srgbClr val="B18925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3" name="Oval 41">
                <a:extLst>
                  <a:ext uri="{FF2B5EF4-FFF2-40B4-BE49-F238E27FC236}">
                    <a16:creationId xmlns:a16="http://schemas.microsoft.com/office/drawing/2014/main" id="{FB3F5B00-69A4-6F62-41C7-396624A5B8CD}"/>
                  </a:ext>
                </a:extLst>
              </p:cNvPr>
              <p:cNvSpPr/>
              <p:nvPr/>
            </p:nvSpPr>
            <p:spPr>
              <a:xfrm>
                <a:off x="9427029" y="365299"/>
                <a:ext cx="1004332" cy="1065528"/>
              </a:xfrm>
              <a:custGeom>
                <a:avLst/>
                <a:gdLst>
                  <a:gd name="connsiteX0" fmla="*/ 0 w 1085961"/>
                  <a:gd name="connsiteY0" fmla="*/ 342524 h 685047"/>
                  <a:gd name="connsiteX1" fmla="*/ 542981 w 1085961"/>
                  <a:gd name="connsiteY1" fmla="*/ 0 h 685047"/>
                  <a:gd name="connsiteX2" fmla="*/ 1085962 w 1085961"/>
                  <a:gd name="connsiteY2" fmla="*/ 342524 h 685047"/>
                  <a:gd name="connsiteX3" fmla="*/ 542981 w 1085961"/>
                  <a:gd name="connsiteY3" fmla="*/ 685048 h 685047"/>
                  <a:gd name="connsiteX4" fmla="*/ 0 w 1085961"/>
                  <a:gd name="connsiteY4" fmla="*/ 342524 h 685047"/>
                  <a:gd name="connsiteX0" fmla="*/ 0 w 1085962"/>
                  <a:gd name="connsiteY0" fmla="*/ 173069 h 515593"/>
                  <a:gd name="connsiteX1" fmla="*/ 542981 w 1085962"/>
                  <a:gd name="connsiteY1" fmla="*/ 362 h 515593"/>
                  <a:gd name="connsiteX2" fmla="*/ 1085962 w 1085962"/>
                  <a:gd name="connsiteY2" fmla="*/ 173069 h 515593"/>
                  <a:gd name="connsiteX3" fmla="*/ 542981 w 1085962"/>
                  <a:gd name="connsiteY3" fmla="*/ 515593 h 515593"/>
                  <a:gd name="connsiteX4" fmla="*/ 0 w 1085962"/>
                  <a:gd name="connsiteY4" fmla="*/ 173069 h 515593"/>
                  <a:gd name="connsiteX0" fmla="*/ 0 w 1085962"/>
                  <a:gd name="connsiteY0" fmla="*/ 229538 h 572062"/>
                  <a:gd name="connsiteX1" fmla="*/ 542981 w 1085962"/>
                  <a:gd name="connsiteY1" fmla="*/ 56831 h 572062"/>
                  <a:gd name="connsiteX2" fmla="*/ 1085962 w 1085962"/>
                  <a:gd name="connsiteY2" fmla="*/ 229538 h 572062"/>
                  <a:gd name="connsiteX3" fmla="*/ 542981 w 1085962"/>
                  <a:gd name="connsiteY3" fmla="*/ 572062 h 572062"/>
                  <a:gd name="connsiteX4" fmla="*/ 0 w 1085962"/>
                  <a:gd name="connsiteY4" fmla="*/ 229538 h 572062"/>
                  <a:gd name="connsiteX0" fmla="*/ 0 w 1085962"/>
                  <a:gd name="connsiteY0" fmla="*/ 173069 h 515593"/>
                  <a:gd name="connsiteX1" fmla="*/ 542981 w 1085962"/>
                  <a:gd name="connsiteY1" fmla="*/ 362 h 515593"/>
                  <a:gd name="connsiteX2" fmla="*/ 1085962 w 1085962"/>
                  <a:gd name="connsiteY2" fmla="*/ 173069 h 515593"/>
                  <a:gd name="connsiteX3" fmla="*/ 542981 w 1085962"/>
                  <a:gd name="connsiteY3" fmla="*/ 515593 h 515593"/>
                  <a:gd name="connsiteX4" fmla="*/ 0 w 1085962"/>
                  <a:gd name="connsiteY4" fmla="*/ 173069 h 515593"/>
                  <a:gd name="connsiteX0" fmla="*/ 0 w 1099025"/>
                  <a:gd name="connsiteY0" fmla="*/ 256355 h 521138"/>
                  <a:gd name="connsiteX1" fmla="*/ 556044 w 1099025"/>
                  <a:gd name="connsiteY1" fmla="*/ 5271 h 521138"/>
                  <a:gd name="connsiteX2" fmla="*/ 1099025 w 1099025"/>
                  <a:gd name="connsiteY2" fmla="*/ 177978 h 521138"/>
                  <a:gd name="connsiteX3" fmla="*/ 556044 w 1099025"/>
                  <a:gd name="connsiteY3" fmla="*/ 520502 h 521138"/>
                  <a:gd name="connsiteX4" fmla="*/ 0 w 1099025"/>
                  <a:gd name="connsiteY4" fmla="*/ 256355 h 521138"/>
                  <a:gd name="connsiteX0" fmla="*/ 0 w 1151276"/>
                  <a:gd name="connsiteY0" fmla="*/ 251400 h 516841"/>
                  <a:gd name="connsiteX1" fmla="*/ 556044 w 1151276"/>
                  <a:gd name="connsiteY1" fmla="*/ 316 h 516841"/>
                  <a:gd name="connsiteX2" fmla="*/ 1151276 w 1151276"/>
                  <a:gd name="connsiteY2" fmla="*/ 303652 h 516841"/>
                  <a:gd name="connsiteX3" fmla="*/ 556044 w 1151276"/>
                  <a:gd name="connsiteY3" fmla="*/ 515547 h 516841"/>
                  <a:gd name="connsiteX4" fmla="*/ 0 w 1151276"/>
                  <a:gd name="connsiteY4" fmla="*/ 251400 h 516841"/>
                  <a:gd name="connsiteX0" fmla="*/ 0 w 1151276"/>
                  <a:gd name="connsiteY0" fmla="*/ 551662 h 817103"/>
                  <a:gd name="connsiteX1" fmla="*/ 556044 w 1151276"/>
                  <a:gd name="connsiteY1" fmla="*/ 132 h 817103"/>
                  <a:gd name="connsiteX2" fmla="*/ 1151276 w 1151276"/>
                  <a:gd name="connsiteY2" fmla="*/ 603914 h 817103"/>
                  <a:gd name="connsiteX3" fmla="*/ 556044 w 1151276"/>
                  <a:gd name="connsiteY3" fmla="*/ 815809 h 817103"/>
                  <a:gd name="connsiteX4" fmla="*/ 0 w 1151276"/>
                  <a:gd name="connsiteY4" fmla="*/ 551662 h 817103"/>
                  <a:gd name="connsiteX0" fmla="*/ 0 w 1151276"/>
                  <a:gd name="connsiteY0" fmla="*/ 579639 h 845080"/>
                  <a:gd name="connsiteX1" fmla="*/ 556044 w 1151276"/>
                  <a:gd name="connsiteY1" fmla="*/ 28109 h 845080"/>
                  <a:gd name="connsiteX2" fmla="*/ 1151276 w 1151276"/>
                  <a:gd name="connsiteY2" fmla="*/ 631891 h 845080"/>
                  <a:gd name="connsiteX3" fmla="*/ 556044 w 1151276"/>
                  <a:gd name="connsiteY3" fmla="*/ 843786 h 845080"/>
                  <a:gd name="connsiteX4" fmla="*/ 0 w 1151276"/>
                  <a:gd name="connsiteY4" fmla="*/ 579639 h 845080"/>
                  <a:gd name="connsiteX0" fmla="*/ 0 w 1151276"/>
                  <a:gd name="connsiteY0" fmla="*/ 552407 h 817848"/>
                  <a:gd name="connsiteX1" fmla="*/ 556044 w 1151276"/>
                  <a:gd name="connsiteY1" fmla="*/ 877 h 817848"/>
                  <a:gd name="connsiteX2" fmla="*/ 1151276 w 1151276"/>
                  <a:gd name="connsiteY2" fmla="*/ 604659 h 817848"/>
                  <a:gd name="connsiteX3" fmla="*/ 556044 w 1151276"/>
                  <a:gd name="connsiteY3" fmla="*/ 816554 h 817848"/>
                  <a:gd name="connsiteX4" fmla="*/ 0 w 1151276"/>
                  <a:gd name="connsiteY4" fmla="*/ 552407 h 817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51276" h="817848">
                    <a:moveTo>
                      <a:pt x="0" y="552407"/>
                    </a:moveTo>
                    <a:cubicBezTo>
                      <a:pt x="185348" y="368564"/>
                      <a:pt x="142096" y="-20895"/>
                      <a:pt x="556044" y="877"/>
                    </a:cubicBezTo>
                    <a:cubicBezTo>
                      <a:pt x="969992" y="22649"/>
                      <a:pt x="1151276" y="415488"/>
                      <a:pt x="1151276" y="604659"/>
                    </a:cubicBezTo>
                    <a:cubicBezTo>
                      <a:pt x="1151276" y="793830"/>
                      <a:pt x="747923" y="825263"/>
                      <a:pt x="556044" y="816554"/>
                    </a:cubicBezTo>
                    <a:cubicBezTo>
                      <a:pt x="364165" y="807845"/>
                      <a:pt x="0" y="688353"/>
                      <a:pt x="0" y="552407"/>
                    </a:cubicBezTo>
                    <a:close/>
                  </a:path>
                </a:pathLst>
              </a:custGeom>
              <a:solidFill>
                <a:srgbClr val="B18925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4" name="Moon 293">
                <a:extLst>
                  <a:ext uri="{FF2B5EF4-FFF2-40B4-BE49-F238E27FC236}">
                    <a16:creationId xmlns:a16="http://schemas.microsoft.com/office/drawing/2014/main" id="{430ED767-CFEC-C662-FE38-C505D5F47D3C}"/>
                  </a:ext>
                </a:extLst>
              </p:cNvPr>
              <p:cNvSpPr/>
              <p:nvPr/>
            </p:nvSpPr>
            <p:spPr>
              <a:xfrm rot="16387762">
                <a:off x="9752409" y="787546"/>
                <a:ext cx="326902" cy="1030099"/>
              </a:xfrm>
              <a:prstGeom prst="moon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86" name="Group 285">
              <a:extLst>
                <a:ext uri="{FF2B5EF4-FFF2-40B4-BE49-F238E27FC236}">
                  <a16:creationId xmlns:a16="http://schemas.microsoft.com/office/drawing/2014/main" id="{33A8E695-6A66-BF82-DA3C-206CB082E914}"/>
                </a:ext>
              </a:extLst>
            </p:cNvPr>
            <p:cNvGrpSpPr/>
            <p:nvPr/>
          </p:nvGrpSpPr>
          <p:grpSpPr>
            <a:xfrm>
              <a:off x="1764203" y="4568006"/>
              <a:ext cx="335850" cy="412180"/>
              <a:chOff x="4926907" y="571500"/>
              <a:chExt cx="838200" cy="1028700"/>
            </a:xfrm>
          </p:grpSpPr>
          <p:sp>
            <p:nvSpPr>
              <p:cNvPr id="290" name="Arrow: Pentagon 289">
                <a:extLst>
                  <a:ext uri="{FF2B5EF4-FFF2-40B4-BE49-F238E27FC236}">
                    <a16:creationId xmlns:a16="http://schemas.microsoft.com/office/drawing/2014/main" id="{05EA1C2A-C3F6-7DBF-2AA5-BA091165ECC4}"/>
                  </a:ext>
                </a:extLst>
              </p:cNvPr>
              <p:cNvSpPr/>
              <p:nvPr/>
            </p:nvSpPr>
            <p:spPr>
              <a:xfrm rot="5400000">
                <a:off x="4831657" y="666750"/>
                <a:ext cx="1028700" cy="838200"/>
              </a:xfrm>
              <a:prstGeom prst="homePlat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1" name="Arrow: Pentagon 290">
                <a:extLst>
                  <a:ext uri="{FF2B5EF4-FFF2-40B4-BE49-F238E27FC236}">
                    <a16:creationId xmlns:a16="http://schemas.microsoft.com/office/drawing/2014/main" id="{B2BF79F4-9765-BBA5-D47B-6E80B1B31D63}"/>
                  </a:ext>
                </a:extLst>
              </p:cNvPr>
              <p:cNvSpPr/>
              <p:nvPr/>
            </p:nvSpPr>
            <p:spPr>
              <a:xfrm rot="5400000">
                <a:off x="4977273" y="705366"/>
                <a:ext cx="741822" cy="702691"/>
              </a:xfrm>
              <a:prstGeom prst="homePlate">
                <a:avLst/>
              </a:prstGeom>
              <a:noFill/>
              <a:ln w="19050">
                <a:solidFill>
                  <a:schemeClr val="accent2"/>
                </a:solidFill>
                <a:prstDash val="dash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87" name="Group 286">
              <a:extLst>
                <a:ext uri="{FF2B5EF4-FFF2-40B4-BE49-F238E27FC236}">
                  <a16:creationId xmlns:a16="http://schemas.microsoft.com/office/drawing/2014/main" id="{F2A81821-6D7B-977D-0609-0ACBF98F668F}"/>
                </a:ext>
              </a:extLst>
            </p:cNvPr>
            <p:cNvGrpSpPr/>
            <p:nvPr/>
          </p:nvGrpSpPr>
          <p:grpSpPr>
            <a:xfrm>
              <a:off x="2451752" y="4583473"/>
              <a:ext cx="335850" cy="412180"/>
              <a:chOff x="4926907" y="571500"/>
              <a:chExt cx="838200" cy="1028700"/>
            </a:xfrm>
          </p:grpSpPr>
          <p:sp>
            <p:nvSpPr>
              <p:cNvPr id="288" name="Arrow: Pentagon 287">
                <a:extLst>
                  <a:ext uri="{FF2B5EF4-FFF2-40B4-BE49-F238E27FC236}">
                    <a16:creationId xmlns:a16="http://schemas.microsoft.com/office/drawing/2014/main" id="{A88D671C-4674-D00D-776C-B0A26BD169C9}"/>
                  </a:ext>
                </a:extLst>
              </p:cNvPr>
              <p:cNvSpPr/>
              <p:nvPr/>
            </p:nvSpPr>
            <p:spPr>
              <a:xfrm rot="5400000">
                <a:off x="4831657" y="666750"/>
                <a:ext cx="1028700" cy="838200"/>
              </a:xfrm>
              <a:prstGeom prst="homePlat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9" name="Arrow: Pentagon 288">
                <a:extLst>
                  <a:ext uri="{FF2B5EF4-FFF2-40B4-BE49-F238E27FC236}">
                    <a16:creationId xmlns:a16="http://schemas.microsoft.com/office/drawing/2014/main" id="{32238D3C-B93C-ECAE-E7AE-2523E5A2F8CD}"/>
                  </a:ext>
                </a:extLst>
              </p:cNvPr>
              <p:cNvSpPr/>
              <p:nvPr/>
            </p:nvSpPr>
            <p:spPr>
              <a:xfrm rot="5400000">
                <a:off x="4977273" y="705366"/>
                <a:ext cx="741822" cy="702691"/>
              </a:xfrm>
              <a:prstGeom prst="homePlate">
                <a:avLst/>
              </a:prstGeom>
              <a:noFill/>
              <a:ln w="19050">
                <a:solidFill>
                  <a:schemeClr val="accent2"/>
                </a:solidFill>
                <a:prstDash val="dash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80D1E848-938D-B73F-35B6-5829ECD40C66}"/>
              </a:ext>
            </a:extLst>
          </p:cNvPr>
          <p:cNvGrpSpPr/>
          <p:nvPr/>
        </p:nvGrpSpPr>
        <p:grpSpPr>
          <a:xfrm>
            <a:off x="520117" y="178516"/>
            <a:ext cx="729843" cy="769441"/>
            <a:chOff x="520117" y="178516"/>
            <a:chExt cx="729843" cy="769441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DF1680AA-3535-4CB7-452B-9C2D92B6A49D}"/>
                </a:ext>
              </a:extLst>
            </p:cNvPr>
            <p:cNvSpPr/>
            <p:nvPr/>
          </p:nvSpPr>
          <p:spPr>
            <a:xfrm>
              <a:off x="520117" y="218114"/>
              <a:ext cx="729843" cy="729843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57FBDBD8-66E1-E903-ABCA-8E7091410DAA}"/>
                </a:ext>
              </a:extLst>
            </p:cNvPr>
            <p:cNvSpPr txBox="1"/>
            <p:nvPr/>
          </p:nvSpPr>
          <p:spPr>
            <a:xfrm>
              <a:off x="629173" y="178516"/>
              <a:ext cx="25167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>
                  <a:latin typeface="Abadi" panose="020B0604020104020204" pitchFamily="34" charset="0"/>
                </a:rPr>
                <a:t>F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69777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7A04CE45-2932-8355-A68C-7B143CF02D3B}"/>
              </a:ext>
            </a:extLst>
          </p:cNvPr>
          <p:cNvGrpSpPr/>
          <p:nvPr/>
        </p:nvGrpSpPr>
        <p:grpSpPr>
          <a:xfrm>
            <a:off x="520117" y="178516"/>
            <a:ext cx="729843" cy="769441"/>
            <a:chOff x="520117" y="178516"/>
            <a:chExt cx="729843" cy="769441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003E36CA-B2CC-FBAC-341F-7D1AF19DB0D6}"/>
                </a:ext>
              </a:extLst>
            </p:cNvPr>
            <p:cNvSpPr/>
            <p:nvPr/>
          </p:nvSpPr>
          <p:spPr>
            <a:xfrm>
              <a:off x="520117" y="218114"/>
              <a:ext cx="729843" cy="729843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3EA0137B-6114-2678-F4A4-8C20E5D21F32}"/>
                </a:ext>
              </a:extLst>
            </p:cNvPr>
            <p:cNvSpPr txBox="1"/>
            <p:nvPr/>
          </p:nvSpPr>
          <p:spPr>
            <a:xfrm>
              <a:off x="629173" y="178516"/>
              <a:ext cx="25167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>
                  <a:latin typeface="Abadi" panose="020B0604020104020204" pitchFamily="34" charset="0"/>
                </a:rPr>
                <a:t>F</a:t>
              </a:r>
            </a:p>
          </p:txBody>
        </p:sp>
      </p:grpSp>
      <p:sp>
        <p:nvSpPr>
          <p:cNvPr id="111" name="TextBox 110">
            <a:extLst>
              <a:ext uri="{FF2B5EF4-FFF2-40B4-BE49-F238E27FC236}">
                <a16:creationId xmlns:a16="http://schemas.microsoft.com/office/drawing/2014/main" id="{1D83F1B5-E6D0-7662-EAEF-80107E920C41}"/>
              </a:ext>
            </a:extLst>
          </p:cNvPr>
          <p:cNvSpPr txBox="1"/>
          <p:nvPr/>
        </p:nvSpPr>
        <p:spPr>
          <a:xfrm>
            <a:off x="8497414" y="135392"/>
            <a:ext cx="17082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James Foster</a:t>
            </a:r>
          </a:p>
          <a:p>
            <a:r>
              <a:rPr lang="en-US" sz="1000" dirty="0"/>
              <a:t>D&amp;C 124:138</a:t>
            </a:r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8C2AAC75-061B-1EAF-03A0-CCB5D7914ACB}"/>
              </a:ext>
            </a:extLst>
          </p:cNvPr>
          <p:cNvSpPr txBox="1"/>
          <p:nvPr/>
        </p:nvSpPr>
        <p:spPr>
          <a:xfrm>
            <a:off x="1605810" y="44426"/>
            <a:ext cx="255864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Father in Heaven/Son</a:t>
            </a:r>
          </a:p>
          <a:p>
            <a:r>
              <a:rPr lang="en-US" sz="1100" dirty="0"/>
              <a:t>D&amp;C 84:35-38; 21:1; 88:119; 107:19; 138:14</a:t>
            </a:r>
          </a:p>
          <a:p>
            <a:r>
              <a:rPr lang="en-US" dirty="0"/>
              <a:t>Son: </a:t>
            </a:r>
            <a:r>
              <a:rPr lang="en-US" sz="1100" dirty="0"/>
              <a:t>D&amp;C 20:77,79</a:t>
            </a:r>
          </a:p>
        </p:txBody>
      </p:sp>
      <p:grpSp>
        <p:nvGrpSpPr>
          <p:cNvPr id="175" name="Group 174">
            <a:extLst>
              <a:ext uri="{FF2B5EF4-FFF2-40B4-BE49-F238E27FC236}">
                <a16:creationId xmlns:a16="http://schemas.microsoft.com/office/drawing/2014/main" id="{0037A671-2DD7-5C69-0B43-DEC260E53152}"/>
              </a:ext>
            </a:extLst>
          </p:cNvPr>
          <p:cNvGrpSpPr/>
          <p:nvPr/>
        </p:nvGrpSpPr>
        <p:grpSpPr>
          <a:xfrm>
            <a:off x="1148360" y="998533"/>
            <a:ext cx="2477429" cy="5732941"/>
            <a:chOff x="8821095" y="828160"/>
            <a:chExt cx="2326631" cy="5383983"/>
          </a:xfrm>
        </p:grpSpPr>
        <p:sp>
          <p:nvSpPr>
            <p:cNvPr id="176" name="Rounded Rectangle 204">
              <a:extLst>
                <a:ext uri="{FF2B5EF4-FFF2-40B4-BE49-F238E27FC236}">
                  <a16:creationId xmlns:a16="http://schemas.microsoft.com/office/drawing/2014/main" id="{78DD34DD-F140-F7BC-6F82-A547C4F73242}"/>
                </a:ext>
              </a:extLst>
            </p:cNvPr>
            <p:cNvSpPr/>
            <p:nvPr/>
          </p:nvSpPr>
          <p:spPr>
            <a:xfrm rot="1137552">
              <a:off x="8920356" y="3406539"/>
              <a:ext cx="715121" cy="2332156"/>
            </a:xfrm>
            <a:custGeom>
              <a:avLst/>
              <a:gdLst>
                <a:gd name="connsiteX0" fmla="*/ 0 w 435768"/>
                <a:gd name="connsiteY0" fmla="*/ 72629 h 1630773"/>
                <a:gd name="connsiteX1" fmla="*/ 72629 w 435768"/>
                <a:gd name="connsiteY1" fmla="*/ 0 h 1630773"/>
                <a:gd name="connsiteX2" fmla="*/ 363139 w 435768"/>
                <a:gd name="connsiteY2" fmla="*/ 0 h 1630773"/>
                <a:gd name="connsiteX3" fmla="*/ 435768 w 435768"/>
                <a:gd name="connsiteY3" fmla="*/ 72629 h 1630773"/>
                <a:gd name="connsiteX4" fmla="*/ 435768 w 435768"/>
                <a:gd name="connsiteY4" fmla="*/ 1558144 h 1630773"/>
                <a:gd name="connsiteX5" fmla="*/ 363139 w 435768"/>
                <a:gd name="connsiteY5" fmla="*/ 1630773 h 1630773"/>
                <a:gd name="connsiteX6" fmla="*/ 72629 w 435768"/>
                <a:gd name="connsiteY6" fmla="*/ 1630773 h 1630773"/>
                <a:gd name="connsiteX7" fmla="*/ 0 w 435768"/>
                <a:gd name="connsiteY7" fmla="*/ 1558144 h 1630773"/>
                <a:gd name="connsiteX8" fmla="*/ 0 w 435768"/>
                <a:gd name="connsiteY8" fmla="*/ 72629 h 1630773"/>
                <a:gd name="connsiteX0" fmla="*/ 140138 w 575906"/>
                <a:gd name="connsiteY0" fmla="*/ 72629 h 1630773"/>
                <a:gd name="connsiteX1" fmla="*/ 212767 w 575906"/>
                <a:gd name="connsiteY1" fmla="*/ 0 h 1630773"/>
                <a:gd name="connsiteX2" fmla="*/ 503277 w 575906"/>
                <a:gd name="connsiteY2" fmla="*/ 0 h 1630773"/>
                <a:gd name="connsiteX3" fmla="*/ 575906 w 575906"/>
                <a:gd name="connsiteY3" fmla="*/ 72629 h 1630773"/>
                <a:gd name="connsiteX4" fmla="*/ 575906 w 575906"/>
                <a:gd name="connsiteY4" fmla="*/ 1558144 h 1630773"/>
                <a:gd name="connsiteX5" fmla="*/ 503277 w 575906"/>
                <a:gd name="connsiteY5" fmla="*/ 1630773 h 1630773"/>
                <a:gd name="connsiteX6" fmla="*/ 212767 w 575906"/>
                <a:gd name="connsiteY6" fmla="*/ 1630773 h 1630773"/>
                <a:gd name="connsiteX7" fmla="*/ 140138 w 575906"/>
                <a:gd name="connsiteY7" fmla="*/ 1558144 h 1630773"/>
                <a:gd name="connsiteX8" fmla="*/ 140138 w 575906"/>
                <a:gd name="connsiteY8" fmla="*/ 72629 h 1630773"/>
                <a:gd name="connsiteX0" fmla="*/ 140138 w 702030"/>
                <a:gd name="connsiteY0" fmla="*/ 72629 h 1630773"/>
                <a:gd name="connsiteX1" fmla="*/ 212767 w 702030"/>
                <a:gd name="connsiteY1" fmla="*/ 0 h 1630773"/>
                <a:gd name="connsiteX2" fmla="*/ 503277 w 702030"/>
                <a:gd name="connsiteY2" fmla="*/ 0 h 1630773"/>
                <a:gd name="connsiteX3" fmla="*/ 575906 w 702030"/>
                <a:gd name="connsiteY3" fmla="*/ 72629 h 1630773"/>
                <a:gd name="connsiteX4" fmla="*/ 575906 w 702030"/>
                <a:gd name="connsiteY4" fmla="*/ 1558144 h 1630773"/>
                <a:gd name="connsiteX5" fmla="*/ 503277 w 702030"/>
                <a:gd name="connsiteY5" fmla="*/ 1630773 h 1630773"/>
                <a:gd name="connsiteX6" fmla="*/ 212767 w 702030"/>
                <a:gd name="connsiteY6" fmla="*/ 1630773 h 1630773"/>
                <a:gd name="connsiteX7" fmla="*/ 140138 w 702030"/>
                <a:gd name="connsiteY7" fmla="*/ 1558144 h 1630773"/>
                <a:gd name="connsiteX8" fmla="*/ 140138 w 702030"/>
                <a:gd name="connsiteY8" fmla="*/ 72629 h 16307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02030" h="1630773">
                  <a:moveTo>
                    <a:pt x="140138" y="72629"/>
                  </a:moveTo>
                  <a:cubicBezTo>
                    <a:pt x="140138" y="32517"/>
                    <a:pt x="172655" y="0"/>
                    <a:pt x="212767" y="0"/>
                  </a:cubicBezTo>
                  <a:lnTo>
                    <a:pt x="503277" y="0"/>
                  </a:lnTo>
                  <a:cubicBezTo>
                    <a:pt x="543389" y="0"/>
                    <a:pt x="575906" y="32517"/>
                    <a:pt x="575906" y="72629"/>
                  </a:cubicBezTo>
                  <a:cubicBezTo>
                    <a:pt x="575906" y="567801"/>
                    <a:pt x="859686" y="1620020"/>
                    <a:pt x="575906" y="1558144"/>
                  </a:cubicBezTo>
                  <a:cubicBezTo>
                    <a:pt x="575906" y="1598256"/>
                    <a:pt x="543389" y="1630773"/>
                    <a:pt x="503277" y="1630773"/>
                  </a:cubicBezTo>
                  <a:lnTo>
                    <a:pt x="212767" y="1630773"/>
                  </a:lnTo>
                  <a:cubicBezTo>
                    <a:pt x="172655" y="1630773"/>
                    <a:pt x="140138" y="1598256"/>
                    <a:pt x="140138" y="1558144"/>
                  </a:cubicBezTo>
                  <a:cubicBezTo>
                    <a:pt x="-175173" y="1725124"/>
                    <a:pt x="140138" y="567801"/>
                    <a:pt x="140138" y="72629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7" name="Rounded Rectangle 204">
              <a:extLst>
                <a:ext uri="{FF2B5EF4-FFF2-40B4-BE49-F238E27FC236}">
                  <a16:creationId xmlns:a16="http://schemas.microsoft.com/office/drawing/2014/main" id="{E23E5C97-1D26-FA17-73C2-CFCC9784F3B1}"/>
                </a:ext>
              </a:extLst>
            </p:cNvPr>
            <p:cNvSpPr/>
            <p:nvPr/>
          </p:nvSpPr>
          <p:spPr>
            <a:xfrm rot="20734956">
              <a:off x="10364955" y="3391992"/>
              <a:ext cx="715121" cy="2332156"/>
            </a:xfrm>
            <a:custGeom>
              <a:avLst/>
              <a:gdLst>
                <a:gd name="connsiteX0" fmla="*/ 0 w 435768"/>
                <a:gd name="connsiteY0" fmla="*/ 72629 h 1630773"/>
                <a:gd name="connsiteX1" fmla="*/ 72629 w 435768"/>
                <a:gd name="connsiteY1" fmla="*/ 0 h 1630773"/>
                <a:gd name="connsiteX2" fmla="*/ 363139 w 435768"/>
                <a:gd name="connsiteY2" fmla="*/ 0 h 1630773"/>
                <a:gd name="connsiteX3" fmla="*/ 435768 w 435768"/>
                <a:gd name="connsiteY3" fmla="*/ 72629 h 1630773"/>
                <a:gd name="connsiteX4" fmla="*/ 435768 w 435768"/>
                <a:gd name="connsiteY4" fmla="*/ 1558144 h 1630773"/>
                <a:gd name="connsiteX5" fmla="*/ 363139 w 435768"/>
                <a:gd name="connsiteY5" fmla="*/ 1630773 h 1630773"/>
                <a:gd name="connsiteX6" fmla="*/ 72629 w 435768"/>
                <a:gd name="connsiteY6" fmla="*/ 1630773 h 1630773"/>
                <a:gd name="connsiteX7" fmla="*/ 0 w 435768"/>
                <a:gd name="connsiteY7" fmla="*/ 1558144 h 1630773"/>
                <a:gd name="connsiteX8" fmla="*/ 0 w 435768"/>
                <a:gd name="connsiteY8" fmla="*/ 72629 h 1630773"/>
                <a:gd name="connsiteX0" fmla="*/ 140138 w 575906"/>
                <a:gd name="connsiteY0" fmla="*/ 72629 h 1630773"/>
                <a:gd name="connsiteX1" fmla="*/ 212767 w 575906"/>
                <a:gd name="connsiteY1" fmla="*/ 0 h 1630773"/>
                <a:gd name="connsiteX2" fmla="*/ 503277 w 575906"/>
                <a:gd name="connsiteY2" fmla="*/ 0 h 1630773"/>
                <a:gd name="connsiteX3" fmla="*/ 575906 w 575906"/>
                <a:gd name="connsiteY3" fmla="*/ 72629 h 1630773"/>
                <a:gd name="connsiteX4" fmla="*/ 575906 w 575906"/>
                <a:gd name="connsiteY4" fmla="*/ 1558144 h 1630773"/>
                <a:gd name="connsiteX5" fmla="*/ 503277 w 575906"/>
                <a:gd name="connsiteY5" fmla="*/ 1630773 h 1630773"/>
                <a:gd name="connsiteX6" fmla="*/ 212767 w 575906"/>
                <a:gd name="connsiteY6" fmla="*/ 1630773 h 1630773"/>
                <a:gd name="connsiteX7" fmla="*/ 140138 w 575906"/>
                <a:gd name="connsiteY7" fmla="*/ 1558144 h 1630773"/>
                <a:gd name="connsiteX8" fmla="*/ 140138 w 575906"/>
                <a:gd name="connsiteY8" fmla="*/ 72629 h 1630773"/>
                <a:gd name="connsiteX0" fmla="*/ 140138 w 702030"/>
                <a:gd name="connsiteY0" fmla="*/ 72629 h 1630773"/>
                <a:gd name="connsiteX1" fmla="*/ 212767 w 702030"/>
                <a:gd name="connsiteY1" fmla="*/ 0 h 1630773"/>
                <a:gd name="connsiteX2" fmla="*/ 503277 w 702030"/>
                <a:gd name="connsiteY2" fmla="*/ 0 h 1630773"/>
                <a:gd name="connsiteX3" fmla="*/ 575906 w 702030"/>
                <a:gd name="connsiteY3" fmla="*/ 72629 h 1630773"/>
                <a:gd name="connsiteX4" fmla="*/ 575906 w 702030"/>
                <a:gd name="connsiteY4" fmla="*/ 1558144 h 1630773"/>
                <a:gd name="connsiteX5" fmla="*/ 503277 w 702030"/>
                <a:gd name="connsiteY5" fmla="*/ 1630773 h 1630773"/>
                <a:gd name="connsiteX6" fmla="*/ 212767 w 702030"/>
                <a:gd name="connsiteY6" fmla="*/ 1630773 h 1630773"/>
                <a:gd name="connsiteX7" fmla="*/ 140138 w 702030"/>
                <a:gd name="connsiteY7" fmla="*/ 1558144 h 1630773"/>
                <a:gd name="connsiteX8" fmla="*/ 140138 w 702030"/>
                <a:gd name="connsiteY8" fmla="*/ 72629 h 16307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02030" h="1630773">
                  <a:moveTo>
                    <a:pt x="140138" y="72629"/>
                  </a:moveTo>
                  <a:cubicBezTo>
                    <a:pt x="140138" y="32517"/>
                    <a:pt x="172655" y="0"/>
                    <a:pt x="212767" y="0"/>
                  </a:cubicBezTo>
                  <a:lnTo>
                    <a:pt x="503277" y="0"/>
                  </a:lnTo>
                  <a:cubicBezTo>
                    <a:pt x="543389" y="0"/>
                    <a:pt x="575906" y="32517"/>
                    <a:pt x="575906" y="72629"/>
                  </a:cubicBezTo>
                  <a:cubicBezTo>
                    <a:pt x="575906" y="567801"/>
                    <a:pt x="859686" y="1620020"/>
                    <a:pt x="575906" y="1558144"/>
                  </a:cubicBezTo>
                  <a:cubicBezTo>
                    <a:pt x="575906" y="1598256"/>
                    <a:pt x="543389" y="1630773"/>
                    <a:pt x="503277" y="1630773"/>
                  </a:cubicBezTo>
                  <a:lnTo>
                    <a:pt x="212767" y="1630773"/>
                  </a:lnTo>
                  <a:cubicBezTo>
                    <a:pt x="172655" y="1630773"/>
                    <a:pt x="140138" y="1598256"/>
                    <a:pt x="140138" y="1558144"/>
                  </a:cubicBezTo>
                  <a:cubicBezTo>
                    <a:pt x="-175173" y="1725124"/>
                    <a:pt x="140138" y="567801"/>
                    <a:pt x="140138" y="72629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8" name="Oval 5">
              <a:extLst>
                <a:ext uri="{FF2B5EF4-FFF2-40B4-BE49-F238E27FC236}">
                  <a16:creationId xmlns:a16="http://schemas.microsoft.com/office/drawing/2014/main" id="{CDC0A3BA-32DA-F212-25A6-39CC6140E11E}"/>
                </a:ext>
              </a:extLst>
            </p:cNvPr>
            <p:cNvSpPr/>
            <p:nvPr/>
          </p:nvSpPr>
          <p:spPr>
            <a:xfrm rot="20625726">
              <a:off x="10670872" y="4010432"/>
              <a:ext cx="476854" cy="663583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9" name="Trapezoid 178">
              <a:extLst>
                <a:ext uri="{FF2B5EF4-FFF2-40B4-BE49-F238E27FC236}">
                  <a16:creationId xmlns:a16="http://schemas.microsoft.com/office/drawing/2014/main" id="{02363538-62C1-4028-7651-435E9BA208FF}"/>
                </a:ext>
              </a:extLst>
            </p:cNvPr>
            <p:cNvSpPr/>
            <p:nvPr/>
          </p:nvSpPr>
          <p:spPr>
            <a:xfrm rot="20276446">
              <a:off x="10084816" y="2657657"/>
              <a:ext cx="865412" cy="1789669"/>
            </a:xfrm>
            <a:prstGeom prst="trapezoid">
              <a:avLst>
                <a:gd name="adj" fmla="val 2053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0" name="Oval 179">
              <a:extLst>
                <a:ext uri="{FF2B5EF4-FFF2-40B4-BE49-F238E27FC236}">
                  <a16:creationId xmlns:a16="http://schemas.microsoft.com/office/drawing/2014/main" id="{A0C767C5-D02E-AD98-9D1F-A72D5E687549}"/>
                </a:ext>
              </a:extLst>
            </p:cNvPr>
            <p:cNvSpPr/>
            <p:nvPr/>
          </p:nvSpPr>
          <p:spPr>
            <a:xfrm rot="976600">
              <a:off x="8821095" y="3967507"/>
              <a:ext cx="504998" cy="673442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1" name="Trapezoid 180">
              <a:extLst>
                <a:ext uri="{FF2B5EF4-FFF2-40B4-BE49-F238E27FC236}">
                  <a16:creationId xmlns:a16="http://schemas.microsoft.com/office/drawing/2014/main" id="{52E58D1F-149B-FC3A-EA20-A46287ABC62F}"/>
                </a:ext>
              </a:extLst>
            </p:cNvPr>
            <p:cNvSpPr/>
            <p:nvPr/>
          </p:nvSpPr>
          <p:spPr>
            <a:xfrm rot="1326046">
              <a:off x="9008143" y="2609444"/>
              <a:ext cx="865412" cy="1789669"/>
            </a:xfrm>
            <a:prstGeom prst="trapezoid">
              <a:avLst>
                <a:gd name="adj" fmla="val 2053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2" name="Oval 181">
              <a:extLst>
                <a:ext uri="{FF2B5EF4-FFF2-40B4-BE49-F238E27FC236}">
                  <a16:creationId xmlns:a16="http://schemas.microsoft.com/office/drawing/2014/main" id="{206BCC6D-9317-8BAE-178D-CF80899C6C01}"/>
                </a:ext>
              </a:extLst>
            </p:cNvPr>
            <p:cNvSpPr/>
            <p:nvPr/>
          </p:nvSpPr>
          <p:spPr>
            <a:xfrm rot="886948" flipH="1">
              <a:off x="9942917" y="5718835"/>
              <a:ext cx="618308" cy="49330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3" name="Oval 182">
              <a:extLst>
                <a:ext uri="{FF2B5EF4-FFF2-40B4-BE49-F238E27FC236}">
                  <a16:creationId xmlns:a16="http://schemas.microsoft.com/office/drawing/2014/main" id="{D4FD020C-ABFE-206F-181A-3D2080133EBD}"/>
                </a:ext>
              </a:extLst>
            </p:cNvPr>
            <p:cNvSpPr/>
            <p:nvPr/>
          </p:nvSpPr>
          <p:spPr>
            <a:xfrm rot="20713052">
              <a:off x="9192351" y="5718835"/>
              <a:ext cx="618308" cy="49330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4" name="Trapezoid 183">
              <a:extLst>
                <a:ext uri="{FF2B5EF4-FFF2-40B4-BE49-F238E27FC236}">
                  <a16:creationId xmlns:a16="http://schemas.microsoft.com/office/drawing/2014/main" id="{E455BBC0-AA71-18C0-D60D-446ED89E861E}"/>
                </a:ext>
              </a:extLst>
            </p:cNvPr>
            <p:cNvSpPr/>
            <p:nvPr/>
          </p:nvSpPr>
          <p:spPr>
            <a:xfrm>
              <a:off x="8986968" y="2588939"/>
              <a:ext cx="2032484" cy="3343408"/>
            </a:xfrm>
            <a:prstGeom prst="trapezoid">
              <a:avLst>
                <a:gd name="adj" fmla="val 36411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5" name="Rectangle 184">
              <a:extLst>
                <a:ext uri="{FF2B5EF4-FFF2-40B4-BE49-F238E27FC236}">
                  <a16:creationId xmlns:a16="http://schemas.microsoft.com/office/drawing/2014/main" id="{9BC0B799-4C09-5E70-3D65-A7D020672B6A}"/>
                </a:ext>
              </a:extLst>
            </p:cNvPr>
            <p:cNvSpPr/>
            <p:nvPr/>
          </p:nvSpPr>
          <p:spPr>
            <a:xfrm>
              <a:off x="9379460" y="4017210"/>
              <a:ext cx="1243028" cy="21093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6" name="Rounded Rectangle 203">
              <a:extLst>
                <a:ext uri="{FF2B5EF4-FFF2-40B4-BE49-F238E27FC236}">
                  <a16:creationId xmlns:a16="http://schemas.microsoft.com/office/drawing/2014/main" id="{3B54B082-7A6F-F182-6A97-1CB6AE3CA2E8}"/>
                </a:ext>
              </a:extLst>
            </p:cNvPr>
            <p:cNvSpPr/>
            <p:nvPr/>
          </p:nvSpPr>
          <p:spPr>
            <a:xfrm rot="433579">
              <a:off x="9367839" y="4172961"/>
              <a:ext cx="179592" cy="1542670"/>
            </a:xfrm>
            <a:prstGeom prst="round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7" name="Rounded Rectangle 204">
              <a:extLst>
                <a:ext uri="{FF2B5EF4-FFF2-40B4-BE49-F238E27FC236}">
                  <a16:creationId xmlns:a16="http://schemas.microsoft.com/office/drawing/2014/main" id="{57FA4B3F-3164-8388-7853-BDD6C2DAC233}"/>
                </a:ext>
              </a:extLst>
            </p:cNvPr>
            <p:cNvSpPr/>
            <p:nvPr/>
          </p:nvSpPr>
          <p:spPr>
            <a:xfrm rot="20982245">
              <a:off x="9614289" y="4015836"/>
              <a:ext cx="191999" cy="1661182"/>
            </a:xfrm>
            <a:prstGeom prst="round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8" name="Rounded Rectangle 205">
              <a:extLst>
                <a:ext uri="{FF2B5EF4-FFF2-40B4-BE49-F238E27FC236}">
                  <a16:creationId xmlns:a16="http://schemas.microsoft.com/office/drawing/2014/main" id="{61C2C186-F5F7-3267-4836-15DC11861E81}"/>
                </a:ext>
              </a:extLst>
            </p:cNvPr>
            <p:cNvSpPr/>
            <p:nvPr/>
          </p:nvSpPr>
          <p:spPr>
            <a:xfrm>
              <a:off x="9384029" y="3949462"/>
              <a:ext cx="348731" cy="310682"/>
            </a:xfrm>
            <a:prstGeom prst="round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9" name="Oval 188">
              <a:extLst>
                <a:ext uri="{FF2B5EF4-FFF2-40B4-BE49-F238E27FC236}">
                  <a16:creationId xmlns:a16="http://schemas.microsoft.com/office/drawing/2014/main" id="{F0DD2AEE-4F7F-71EC-8BE1-35EE4E2764BB}"/>
                </a:ext>
              </a:extLst>
            </p:cNvPr>
            <p:cNvSpPr/>
            <p:nvPr/>
          </p:nvSpPr>
          <p:spPr>
            <a:xfrm flipH="1">
              <a:off x="9676241" y="2046565"/>
              <a:ext cx="611072" cy="974744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0" name="Oval 189">
              <a:extLst>
                <a:ext uri="{FF2B5EF4-FFF2-40B4-BE49-F238E27FC236}">
                  <a16:creationId xmlns:a16="http://schemas.microsoft.com/office/drawing/2014/main" id="{8BF9AF35-4B4B-CB61-C805-10C6E7011EE7}"/>
                </a:ext>
              </a:extLst>
            </p:cNvPr>
            <p:cNvSpPr/>
            <p:nvPr/>
          </p:nvSpPr>
          <p:spPr>
            <a:xfrm>
              <a:off x="9451511" y="1299025"/>
              <a:ext cx="1029842" cy="1513709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1" name="Moon 190">
              <a:extLst>
                <a:ext uri="{FF2B5EF4-FFF2-40B4-BE49-F238E27FC236}">
                  <a16:creationId xmlns:a16="http://schemas.microsoft.com/office/drawing/2014/main" id="{EC621E88-34EB-44F8-B046-E437DE9FB586}"/>
                </a:ext>
              </a:extLst>
            </p:cNvPr>
            <p:cNvSpPr/>
            <p:nvPr/>
          </p:nvSpPr>
          <p:spPr>
            <a:xfrm rot="16361951">
              <a:off x="9630275" y="2850908"/>
              <a:ext cx="749623" cy="929819"/>
            </a:xfrm>
            <a:prstGeom prst="moon">
              <a:avLst>
                <a:gd name="adj" fmla="val 61256"/>
              </a:avLst>
            </a:prstGeom>
            <a:solidFill>
              <a:schemeClr val="bg1"/>
            </a:solidFill>
            <a:ln w="9525"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2" name="Moon 191">
              <a:extLst>
                <a:ext uri="{FF2B5EF4-FFF2-40B4-BE49-F238E27FC236}">
                  <a16:creationId xmlns:a16="http://schemas.microsoft.com/office/drawing/2014/main" id="{336AE8CF-437A-27FC-EA55-51865B9A8AB9}"/>
                </a:ext>
              </a:extLst>
            </p:cNvPr>
            <p:cNvSpPr/>
            <p:nvPr/>
          </p:nvSpPr>
          <p:spPr>
            <a:xfrm rot="16361951">
              <a:off x="9591880" y="2614517"/>
              <a:ext cx="822658" cy="1004612"/>
            </a:xfrm>
            <a:prstGeom prst="moon">
              <a:avLst>
                <a:gd name="adj" fmla="val 47602"/>
              </a:avLst>
            </a:prstGeom>
            <a:solidFill>
              <a:schemeClr val="bg1"/>
            </a:solidFill>
            <a:ln w="9525"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3" name="Freeform: Shape 192">
              <a:extLst>
                <a:ext uri="{FF2B5EF4-FFF2-40B4-BE49-F238E27FC236}">
                  <a16:creationId xmlns:a16="http://schemas.microsoft.com/office/drawing/2014/main" id="{77B5C1B1-6557-C207-B031-1B8B89ABEE0B}"/>
                </a:ext>
              </a:extLst>
            </p:cNvPr>
            <p:cNvSpPr/>
            <p:nvPr/>
          </p:nvSpPr>
          <p:spPr>
            <a:xfrm>
              <a:off x="8927944" y="828160"/>
              <a:ext cx="2091508" cy="2256555"/>
            </a:xfrm>
            <a:custGeom>
              <a:avLst/>
              <a:gdLst>
                <a:gd name="connsiteX0" fmla="*/ 951364 w 1915741"/>
                <a:gd name="connsiteY0" fmla="*/ 0 h 2425424"/>
                <a:gd name="connsiteX1" fmla="*/ 1390611 w 1915741"/>
                <a:gd name="connsiteY1" fmla="*/ 190198 h 2425424"/>
                <a:gd name="connsiteX2" fmla="*/ 1404397 w 1915741"/>
                <a:gd name="connsiteY2" fmla="*/ 219211 h 2425424"/>
                <a:gd name="connsiteX3" fmla="*/ 1416588 w 1915741"/>
                <a:gd name="connsiteY3" fmla="*/ 220448 h 2425424"/>
                <a:gd name="connsiteX4" fmla="*/ 1643211 w 1915741"/>
                <a:gd name="connsiteY4" fmla="*/ 343815 h 2425424"/>
                <a:gd name="connsiteX5" fmla="*/ 1674099 w 1915741"/>
                <a:gd name="connsiteY5" fmla="*/ 387207 h 2425424"/>
                <a:gd name="connsiteX6" fmla="*/ 1675384 w 1915741"/>
                <a:gd name="connsiteY6" fmla="*/ 386195 h 2425424"/>
                <a:gd name="connsiteX7" fmla="*/ 1700383 w 1915741"/>
                <a:gd name="connsiteY7" fmla="*/ 408090 h 2425424"/>
                <a:gd name="connsiteX8" fmla="*/ 1765012 w 1915741"/>
                <a:gd name="connsiteY8" fmla="*/ 631608 h 2425424"/>
                <a:gd name="connsiteX9" fmla="*/ 1765303 w 1915741"/>
                <a:gd name="connsiteY9" fmla="*/ 632149 h 2425424"/>
                <a:gd name="connsiteX10" fmla="*/ 1806833 w 1915741"/>
                <a:gd name="connsiteY10" fmla="*/ 709488 h 2425424"/>
                <a:gd name="connsiteX11" fmla="*/ 1841132 w 1915741"/>
                <a:gd name="connsiteY11" fmla="*/ 847256 h 2425424"/>
                <a:gd name="connsiteX12" fmla="*/ 1861624 w 1915741"/>
                <a:gd name="connsiteY12" fmla="*/ 1087039 h 2425424"/>
                <a:gd name="connsiteX13" fmla="*/ 1914683 w 1915741"/>
                <a:gd name="connsiteY13" fmla="*/ 1451580 h 2425424"/>
                <a:gd name="connsiteX14" fmla="*/ 1861227 w 1915741"/>
                <a:gd name="connsiteY14" fmla="*/ 1780252 h 2425424"/>
                <a:gd name="connsiteX15" fmla="*/ 1857416 w 1915741"/>
                <a:gd name="connsiteY15" fmla="*/ 2057859 h 2425424"/>
                <a:gd name="connsiteX16" fmla="*/ 1758012 w 1915741"/>
                <a:gd name="connsiteY16" fmla="*/ 2100951 h 2425424"/>
                <a:gd name="connsiteX17" fmla="*/ 1712777 w 1915741"/>
                <a:gd name="connsiteY17" fmla="*/ 2401050 h 2425424"/>
                <a:gd name="connsiteX18" fmla="*/ 1587843 w 1915741"/>
                <a:gd name="connsiteY18" fmla="*/ 2232486 h 2425424"/>
                <a:gd name="connsiteX19" fmla="*/ 1410783 w 1915741"/>
                <a:gd name="connsiteY19" fmla="*/ 2071078 h 2425424"/>
                <a:gd name="connsiteX20" fmla="*/ 1321535 w 1915741"/>
                <a:gd name="connsiteY20" fmla="*/ 1881136 h 2425424"/>
                <a:gd name="connsiteX21" fmla="*/ 1311142 w 1915741"/>
                <a:gd name="connsiteY21" fmla="*/ 1614198 h 2425424"/>
                <a:gd name="connsiteX22" fmla="*/ 1253278 w 1915741"/>
                <a:gd name="connsiteY22" fmla="*/ 1344851 h 2425424"/>
                <a:gd name="connsiteX23" fmla="*/ 1288097 w 1915741"/>
                <a:gd name="connsiteY23" fmla="*/ 1097184 h 2425424"/>
                <a:gd name="connsiteX24" fmla="*/ 1288040 w 1915741"/>
                <a:gd name="connsiteY24" fmla="*/ 1090748 h 2425424"/>
                <a:gd name="connsiteX25" fmla="*/ 1273952 w 1915741"/>
                <a:gd name="connsiteY25" fmla="*/ 904341 h 2425424"/>
                <a:gd name="connsiteX26" fmla="*/ 1278150 w 1915741"/>
                <a:gd name="connsiteY26" fmla="*/ 800529 h 2425424"/>
                <a:gd name="connsiteX27" fmla="*/ 1169968 w 1915741"/>
                <a:gd name="connsiteY27" fmla="*/ 783275 h 2425424"/>
                <a:gd name="connsiteX28" fmla="*/ 997777 w 1915741"/>
                <a:gd name="connsiteY28" fmla="*/ 674248 h 2425424"/>
                <a:gd name="connsiteX29" fmla="*/ 971632 w 1915741"/>
                <a:gd name="connsiteY29" fmla="*/ 632830 h 2425424"/>
                <a:gd name="connsiteX30" fmla="*/ 942542 w 1915741"/>
                <a:gd name="connsiteY30" fmla="*/ 673963 h 2425424"/>
                <a:gd name="connsiteX31" fmla="*/ 619652 w 1915741"/>
                <a:gd name="connsiteY31" fmla="*/ 803893 h 2425424"/>
                <a:gd name="connsiteX32" fmla="*/ 618394 w 1915741"/>
                <a:gd name="connsiteY32" fmla="*/ 803790 h 2425424"/>
                <a:gd name="connsiteX33" fmla="*/ 621460 w 1915741"/>
                <a:gd name="connsiteY33" fmla="*/ 813535 h 2425424"/>
                <a:gd name="connsiteX34" fmla="*/ 631050 w 1915741"/>
                <a:gd name="connsiteY34" fmla="*/ 951312 h 2425424"/>
                <a:gd name="connsiteX35" fmla="*/ 612269 w 1915741"/>
                <a:gd name="connsiteY35" fmla="*/ 1184302 h 2425424"/>
                <a:gd name="connsiteX36" fmla="*/ 603537 w 1915741"/>
                <a:gd name="connsiteY36" fmla="*/ 1542318 h 2425424"/>
                <a:gd name="connsiteX37" fmla="*/ 504016 w 1915741"/>
                <a:gd name="connsiteY37" fmla="*/ 1847520 h 2425424"/>
                <a:gd name="connsiteX38" fmla="*/ 457359 w 1915741"/>
                <a:gd name="connsiteY38" fmla="*/ 2112481 h 2425424"/>
                <a:gd name="connsiteX39" fmla="*/ 360715 w 1915741"/>
                <a:gd name="connsiteY39" fmla="*/ 2136453 h 2425424"/>
                <a:gd name="connsiteX40" fmla="*/ 273080 w 1915741"/>
                <a:gd name="connsiteY40" fmla="*/ 2415743 h 2425424"/>
                <a:gd name="connsiteX41" fmla="*/ 186278 w 1915741"/>
                <a:gd name="connsiteY41" fmla="*/ 2232763 h 2425424"/>
                <a:gd name="connsiteX42" fmla="*/ 51202 w 1915741"/>
                <a:gd name="connsiteY42" fmla="*/ 2047581 h 2425424"/>
                <a:gd name="connsiteX43" fmla="*/ 16 w 1915741"/>
                <a:gd name="connsiteY43" fmla="*/ 1850341 h 2425424"/>
                <a:gd name="connsiteX44" fmla="*/ 32160 w 1915741"/>
                <a:gd name="connsiteY44" fmla="*/ 1593123 h 2425424"/>
                <a:gd name="connsiteX45" fmla="*/ 21728 w 1915741"/>
                <a:gd name="connsiteY45" fmla="*/ 1325356 h 2425424"/>
                <a:gd name="connsiteX46" fmla="*/ 91778 w 1915741"/>
                <a:gd name="connsiteY46" fmla="*/ 1094426 h 2425424"/>
                <a:gd name="connsiteX47" fmla="*/ 92729 w 1915741"/>
                <a:gd name="connsiteY47" fmla="*/ 1088258 h 2425424"/>
                <a:gd name="connsiteX48" fmla="*/ 140471 w 1915741"/>
                <a:gd name="connsiteY48" fmla="*/ 751927 h 2425424"/>
                <a:gd name="connsiteX49" fmla="*/ 261571 w 1915741"/>
                <a:gd name="connsiteY49" fmla="*/ 684908 h 2425424"/>
                <a:gd name="connsiteX50" fmla="*/ 261605 w 1915741"/>
                <a:gd name="connsiteY50" fmla="*/ 684780 h 2425424"/>
                <a:gd name="connsiteX51" fmla="*/ 273799 w 1915741"/>
                <a:gd name="connsiteY51" fmla="*/ 640176 h 2425424"/>
                <a:gd name="connsiteX52" fmla="*/ 259251 w 1915741"/>
                <a:gd name="connsiteY52" fmla="*/ 619738 h 2425424"/>
                <a:gd name="connsiteX53" fmla="*/ 228021 w 1915741"/>
                <a:gd name="connsiteY53" fmla="*/ 503398 h 2425424"/>
                <a:gd name="connsiteX54" fmla="*/ 464972 w 1915741"/>
                <a:gd name="connsiteY54" fmla="*/ 229599 h 2425424"/>
                <a:gd name="connsiteX55" fmla="*/ 496926 w 1915741"/>
                <a:gd name="connsiteY55" fmla="*/ 222167 h 2425424"/>
                <a:gd name="connsiteX56" fmla="*/ 512117 w 1915741"/>
                <a:gd name="connsiteY56" fmla="*/ 190198 h 2425424"/>
                <a:gd name="connsiteX57" fmla="*/ 951364 w 1915741"/>
                <a:gd name="connsiteY57" fmla="*/ 0 h 24254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1915741" h="2425424">
                  <a:moveTo>
                    <a:pt x="951364" y="0"/>
                  </a:moveTo>
                  <a:cubicBezTo>
                    <a:pt x="1148823" y="0"/>
                    <a:pt x="1318243" y="78427"/>
                    <a:pt x="1390611" y="190198"/>
                  </a:cubicBezTo>
                  <a:lnTo>
                    <a:pt x="1404397" y="219211"/>
                  </a:lnTo>
                  <a:lnTo>
                    <a:pt x="1416588" y="220448"/>
                  </a:lnTo>
                  <a:cubicBezTo>
                    <a:pt x="1510177" y="239333"/>
                    <a:pt x="1590333" y="283996"/>
                    <a:pt x="1643211" y="343815"/>
                  </a:cubicBezTo>
                  <a:lnTo>
                    <a:pt x="1674099" y="387207"/>
                  </a:lnTo>
                  <a:lnTo>
                    <a:pt x="1675384" y="386195"/>
                  </a:lnTo>
                  <a:cubicBezTo>
                    <a:pt x="1683324" y="388207"/>
                    <a:pt x="1691744" y="395402"/>
                    <a:pt x="1700383" y="408090"/>
                  </a:cubicBezTo>
                  <a:cubicBezTo>
                    <a:pt x="1726716" y="446752"/>
                    <a:pt x="1750980" y="530650"/>
                    <a:pt x="1765012" y="631608"/>
                  </a:cubicBezTo>
                  <a:lnTo>
                    <a:pt x="1765303" y="632149"/>
                  </a:lnTo>
                  <a:lnTo>
                    <a:pt x="1806833" y="709488"/>
                  </a:lnTo>
                  <a:cubicBezTo>
                    <a:pt x="1819921" y="746563"/>
                    <a:pt x="1831755" y="793618"/>
                    <a:pt x="1841132" y="847256"/>
                  </a:cubicBezTo>
                  <a:cubicBezTo>
                    <a:pt x="1854753" y="925122"/>
                    <a:pt x="1862047" y="1010413"/>
                    <a:pt x="1861624" y="1087039"/>
                  </a:cubicBezTo>
                  <a:cubicBezTo>
                    <a:pt x="1890508" y="1189301"/>
                    <a:pt x="1910048" y="1323582"/>
                    <a:pt x="1914683" y="1451580"/>
                  </a:cubicBezTo>
                  <a:cubicBezTo>
                    <a:pt x="1920844" y="1621744"/>
                    <a:pt x="1899718" y="1751647"/>
                    <a:pt x="1861227" y="1780252"/>
                  </a:cubicBezTo>
                  <a:cubicBezTo>
                    <a:pt x="1871151" y="1885882"/>
                    <a:pt x="1869753" y="1987096"/>
                    <a:pt x="1857416" y="2057859"/>
                  </a:cubicBezTo>
                  <a:cubicBezTo>
                    <a:pt x="1838671" y="2165389"/>
                    <a:pt x="1798385" y="2182836"/>
                    <a:pt x="1758012" y="2100951"/>
                  </a:cubicBezTo>
                  <a:cubicBezTo>
                    <a:pt x="1761571" y="2247904"/>
                    <a:pt x="1744348" y="2362153"/>
                    <a:pt x="1712777" y="2401050"/>
                  </a:cubicBezTo>
                  <a:cubicBezTo>
                    <a:pt x="1675573" y="2446879"/>
                    <a:pt x="1625719" y="2379630"/>
                    <a:pt x="1587843" y="2232486"/>
                  </a:cubicBezTo>
                  <a:cubicBezTo>
                    <a:pt x="1545814" y="2379623"/>
                    <a:pt x="1465944" y="2306834"/>
                    <a:pt x="1410783" y="2071078"/>
                  </a:cubicBezTo>
                  <a:cubicBezTo>
                    <a:pt x="1380580" y="2089815"/>
                    <a:pt x="1342841" y="2009511"/>
                    <a:pt x="1321535" y="1881136"/>
                  </a:cubicBezTo>
                  <a:cubicBezTo>
                    <a:pt x="1306113" y="1788256"/>
                    <a:pt x="1302160" y="1686802"/>
                    <a:pt x="1311142" y="1614198"/>
                  </a:cubicBezTo>
                  <a:cubicBezTo>
                    <a:pt x="1283391" y="1560581"/>
                    <a:pt x="1260660" y="1454768"/>
                    <a:pt x="1253278" y="1344851"/>
                  </a:cubicBezTo>
                  <a:cubicBezTo>
                    <a:pt x="1244641" y="1216155"/>
                    <a:pt x="1259097" y="1113314"/>
                    <a:pt x="1288097" y="1097184"/>
                  </a:cubicBezTo>
                  <a:cubicBezTo>
                    <a:pt x="1288071" y="1095023"/>
                    <a:pt x="1288065" y="1092908"/>
                    <a:pt x="1288040" y="1090748"/>
                  </a:cubicBezTo>
                  <a:cubicBezTo>
                    <a:pt x="1279954" y="1027748"/>
                    <a:pt x="1275227" y="964157"/>
                    <a:pt x="1273952" y="904341"/>
                  </a:cubicBezTo>
                  <a:lnTo>
                    <a:pt x="1278150" y="800529"/>
                  </a:lnTo>
                  <a:lnTo>
                    <a:pt x="1169968" y="783275"/>
                  </a:lnTo>
                  <a:cubicBezTo>
                    <a:pt x="1099839" y="760258"/>
                    <a:pt x="1040080" y="722103"/>
                    <a:pt x="997777" y="674248"/>
                  </a:cubicBezTo>
                  <a:lnTo>
                    <a:pt x="971632" y="632830"/>
                  </a:lnTo>
                  <a:lnTo>
                    <a:pt x="942542" y="673963"/>
                  </a:lnTo>
                  <a:cubicBezTo>
                    <a:pt x="872815" y="752999"/>
                    <a:pt x="754330" y="804587"/>
                    <a:pt x="619652" y="803893"/>
                  </a:cubicBezTo>
                  <a:lnTo>
                    <a:pt x="618394" y="803790"/>
                  </a:lnTo>
                  <a:lnTo>
                    <a:pt x="621460" y="813535"/>
                  </a:lnTo>
                  <a:cubicBezTo>
                    <a:pt x="627531" y="851283"/>
                    <a:pt x="630914" y="898361"/>
                    <a:pt x="631050" y="951312"/>
                  </a:cubicBezTo>
                  <a:cubicBezTo>
                    <a:pt x="631254" y="1028183"/>
                    <a:pt x="624578" y="1111057"/>
                    <a:pt x="612269" y="1184302"/>
                  </a:cubicBezTo>
                  <a:cubicBezTo>
                    <a:pt x="622487" y="1287164"/>
                    <a:pt x="619266" y="1419041"/>
                    <a:pt x="603537" y="1542318"/>
                  </a:cubicBezTo>
                  <a:cubicBezTo>
                    <a:pt x="582627" y="1706207"/>
                    <a:pt x="543294" y="1826833"/>
                    <a:pt x="504016" y="1847520"/>
                  </a:cubicBezTo>
                  <a:cubicBezTo>
                    <a:pt x="496555" y="1950314"/>
                    <a:pt x="479537" y="2046916"/>
                    <a:pt x="457359" y="2112481"/>
                  </a:cubicBezTo>
                  <a:cubicBezTo>
                    <a:pt x="423664" y="2212115"/>
                    <a:pt x="384498" y="2221814"/>
                    <a:pt x="360715" y="2136453"/>
                  </a:cubicBezTo>
                  <a:cubicBezTo>
                    <a:pt x="341063" y="2277681"/>
                    <a:pt x="307698" y="2384008"/>
                    <a:pt x="273080" y="2415743"/>
                  </a:cubicBezTo>
                  <a:cubicBezTo>
                    <a:pt x="232286" y="2453134"/>
                    <a:pt x="197646" y="2380133"/>
                    <a:pt x="186278" y="2232763"/>
                  </a:cubicBezTo>
                  <a:cubicBezTo>
                    <a:pt x="125351" y="2366251"/>
                    <a:pt x="64416" y="2282736"/>
                    <a:pt x="51202" y="2047581"/>
                  </a:cubicBezTo>
                  <a:cubicBezTo>
                    <a:pt x="20959" y="2060265"/>
                    <a:pt x="-688" y="1976874"/>
                    <a:pt x="16" y="1850341"/>
                  </a:cubicBezTo>
                  <a:cubicBezTo>
                    <a:pt x="518" y="1758793"/>
                    <a:pt x="12733" y="1661033"/>
                    <a:pt x="32160" y="1593123"/>
                  </a:cubicBezTo>
                  <a:cubicBezTo>
                    <a:pt x="15397" y="1537002"/>
                    <a:pt x="11300" y="1431809"/>
                    <a:pt x="21728" y="1325356"/>
                  </a:cubicBezTo>
                  <a:cubicBezTo>
                    <a:pt x="33944" y="1200715"/>
                    <a:pt x="63030" y="1104824"/>
                    <a:pt x="91778" y="1094426"/>
                  </a:cubicBezTo>
                  <a:cubicBezTo>
                    <a:pt x="92092" y="1092354"/>
                    <a:pt x="92415" y="1090329"/>
                    <a:pt x="92729" y="1088258"/>
                  </a:cubicBezTo>
                  <a:cubicBezTo>
                    <a:pt x="97706" y="964890"/>
                    <a:pt x="115213" y="841587"/>
                    <a:pt x="140471" y="751927"/>
                  </a:cubicBezTo>
                  <a:cubicBezTo>
                    <a:pt x="180375" y="610312"/>
                    <a:pt x="230780" y="582448"/>
                    <a:pt x="261571" y="684908"/>
                  </a:cubicBezTo>
                  <a:lnTo>
                    <a:pt x="261605" y="684780"/>
                  </a:lnTo>
                  <a:lnTo>
                    <a:pt x="273799" y="640176"/>
                  </a:lnTo>
                  <a:lnTo>
                    <a:pt x="259251" y="619738"/>
                  </a:lnTo>
                  <a:cubicBezTo>
                    <a:pt x="239333" y="583926"/>
                    <a:pt x="228223" y="544610"/>
                    <a:pt x="228021" y="503398"/>
                  </a:cubicBezTo>
                  <a:cubicBezTo>
                    <a:pt x="227416" y="379762"/>
                    <a:pt x="325157" y="274189"/>
                    <a:pt x="464972" y="229599"/>
                  </a:cubicBezTo>
                  <a:lnTo>
                    <a:pt x="496926" y="222167"/>
                  </a:lnTo>
                  <a:lnTo>
                    <a:pt x="512117" y="190198"/>
                  </a:lnTo>
                  <a:cubicBezTo>
                    <a:pt x="584486" y="78427"/>
                    <a:pt x="753905" y="0"/>
                    <a:pt x="951364" y="0"/>
                  </a:cubicBezTo>
                  <a:close/>
                </a:path>
              </a:pathLst>
            </a:custGeom>
            <a:solidFill>
              <a:schemeClr val="bg1"/>
            </a:solidFill>
            <a:ln w="9525"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4" name="Freeform: Shape 193">
              <a:extLst>
                <a:ext uri="{FF2B5EF4-FFF2-40B4-BE49-F238E27FC236}">
                  <a16:creationId xmlns:a16="http://schemas.microsoft.com/office/drawing/2014/main" id="{D5358A0A-90BC-564F-0E19-3B4FC9F14840}"/>
                </a:ext>
              </a:extLst>
            </p:cNvPr>
            <p:cNvSpPr/>
            <p:nvPr/>
          </p:nvSpPr>
          <p:spPr>
            <a:xfrm rot="16200000">
              <a:off x="9485264" y="2282936"/>
              <a:ext cx="974742" cy="1042242"/>
            </a:xfrm>
            <a:custGeom>
              <a:avLst/>
              <a:gdLst>
                <a:gd name="connsiteX0" fmla="*/ 737492 w 982824"/>
                <a:gd name="connsiteY0" fmla="*/ 701 h 1265748"/>
                <a:gd name="connsiteX1" fmla="*/ 770325 w 982824"/>
                <a:gd name="connsiteY1" fmla="*/ 11913 h 1265748"/>
                <a:gd name="connsiteX2" fmla="*/ 832277 w 982824"/>
                <a:gd name="connsiteY2" fmla="*/ 117937 h 1265748"/>
                <a:gd name="connsiteX3" fmla="*/ 832614 w 982824"/>
                <a:gd name="connsiteY3" fmla="*/ 118126 h 1265748"/>
                <a:gd name="connsiteX4" fmla="*/ 858810 w 982824"/>
                <a:gd name="connsiteY4" fmla="*/ 132812 h 1265748"/>
                <a:gd name="connsiteX5" fmla="*/ 911784 w 982824"/>
                <a:gd name="connsiteY5" fmla="*/ 220836 h 1265748"/>
                <a:gd name="connsiteX6" fmla="*/ 908225 w 982824"/>
                <a:gd name="connsiteY6" fmla="*/ 332415 h 1265748"/>
                <a:gd name="connsiteX7" fmla="*/ 938622 w 982824"/>
                <a:gd name="connsiteY7" fmla="*/ 458167 h 1265748"/>
                <a:gd name="connsiteX8" fmla="*/ 934801 w 982824"/>
                <a:gd name="connsiteY8" fmla="*/ 497110 h 1265748"/>
                <a:gd name="connsiteX9" fmla="*/ 935349 w 982824"/>
                <a:gd name="connsiteY9" fmla="*/ 497737 h 1265748"/>
                <a:gd name="connsiteX10" fmla="*/ 955959 w 982824"/>
                <a:gd name="connsiteY10" fmla="*/ 548745 h 1265748"/>
                <a:gd name="connsiteX11" fmla="*/ 952400 w 982824"/>
                <a:gd name="connsiteY11" fmla="*/ 660324 h 1265748"/>
                <a:gd name="connsiteX12" fmla="*/ 978397 w 982824"/>
                <a:gd name="connsiteY12" fmla="*/ 830926 h 1265748"/>
                <a:gd name="connsiteX13" fmla="*/ 856619 w 982824"/>
                <a:gd name="connsiteY13" fmla="*/ 980262 h 1265748"/>
                <a:gd name="connsiteX14" fmla="*/ 813024 w 982824"/>
                <a:gd name="connsiteY14" fmla="*/ 1108224 h 1265748"/>
                <a:gd name="connsiteX15" fmla="*/ 664599 w 982824"/>
                <a:gd name="connsiteY15" fmla="*/ 1123718 h 1265748"/>
                <a:gd name="connsiteX16" fmla="*/ 558532 w 982824"/>
                <a:gd name="connsiteY16" fmla="*/ 1260229 h 1265748"/>
                <a:gd name="connsiteX17" fmla="*/ 402578 w 982824"/>
                <a:gd name="connsiteY17" fmla="*/ 1176903 h 1265748"/>
                <a:gd name="connsiteX18" fmla="*/ 170913 w 982824"/>
                <a:gd name="connsiteY18" fmla="*/ 1094575 h 1265748"/>
                <a:gd name="connsiteX19" fmla="*/ 69056 w 982824"/>
                <a:gd name="connsiteY19" fmla="*/ 1002960 h 1265748"/>
                <a:gd name="connsiteX20" fmla="*/ 90820 w 982824"/>
                <a:gd name="connsiteY20" fmla="*/ 879294 h 1265748"/>
                <a:gd name="connsiteX21" fmla="*/ 44860 w 982824"/>
                <a:gd name="connsiteY21" fmla="*/ 752417 h 1265748"/>
                <a:gd name="connsiteX22" fmla="*/ 50008 w 982824"/>
                <a:gd name="connsiteY22" fmla="*/ 728910 h 1265748"/>
                <a:gd name="connsiteX23" fmla="*/ 39792 w 982824"/>
                <a:gd name="connsiteY23" fmla="*/ 715788 h 1265748"/>
                <a:gd name="connsiteX24" fmla="*/ 24880 w 982824"/>
                <a:gd name="connsiteY24" fmla="*/ 675051 h 1265748"/>
                <a:gd name="connsiteX25" fmla="*/ 46645 w 982824"/>
                <a:gd name="connsiteY25" fmla="*/ 551385 h 1265748"/>
                <a:gd name="connsiteX26" fmla="*/ 685 w 982824"/>
                <a:gd name="connsiteY26" fmla="*/ 424508 h 1265748"/>
                <a:gd name="connsiteX27" fmla="*/ 84620 w 982824"/>
                <a:gd name="connsiteY27" fmla="*/ 311735 h 1265748"/>
                <a:gd name="connsiteX28" fmla="*/ 85422 w 982824"/>
                <a:gd name="connsiteY28" fmla="*/ 308762 h 1265748"/>
                <a:gd name="connsiteX29" fmla="*/ 122811 w 982824"/>
                <a:gd name="connsiteY29" fmla="*/ 146819 h 1265748"/>
                <a:gd name="connsiteX30" fmla="*/ 304696 w 982824"/>
                <a:gd name="connsiteY30" fmla="*/ 109821 h 1265748"/>
                <a:gd name="connsiteX31" fmla="*/ 304737 w 982824"/>
                <a:gd name="connsiteY31" fmla="*/ 109759 h 1265748"/>
                <a:gd name="connsiteX32" fmla="*/ 340908 w 982824"/>
                <a:gd name="connsiteY32" fmla="*/ 54114 h 1265748"/>
                <a:gd name="connsiteX33" fmla="*/ 488079 w 982824"/>
                <a:gd name="connsiteY33" fmla="*/ 71413 h 1265748"/>
                <a:gd name="connsiteX34" fmla="*/ 488733 w 982824"/>
                <a:gd name="connsiteY34" fmla="*/ 70366 h 1265748"/>
                <a:gd name="connsiteX35" fmla="*/ 517460 w 982824"/>
                <a:gd name="connsiteY35" fmla="*/ 24344 h 1265748"/>
                <a:gd name="connsiteX36" fmla="*/ 559536 w 982824"/>
                <a:gd name="connsiteY36" fmla="*/ 1280 h 1265748"/>
                <a:gd name="connsiteX37" fmla="*/ 630312 w 982824"/>
                <a:gd name="connsiteY37" fmla="*/ 26458 h 1265748"/>
                <a:gd name="connsiteX38" fmla="*/ 647118 w 982824"/>
                <a:gd name="connsiteY38" fmla="*/ 49361 h 1265748"/>
                <a:gd name="connsiteX39" fmla="*/ 648157 w 982824"/>
                <a:gd name="connsiteY39" fmla="*/ 50777 h 1265748"/>
                <a:gd name="connsiteX40" fmla="*/ 737492 w 982824"/>
                <a:gd name="connsiteY40" fmla="*/ 701 h 12657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</a:cxnLst>
              <a:rect l="l" t="t" r="r" b="b"/>
              <a:pathLst>
                <a:path w="982824" h="1265748">
                  <a:moveTo>
                    <a:pt x="737492" y="701"/>
                  </a:moveTo>
                  <a:cubicBezTo>
                    <a:pt x="748598" y="1981"/>
                    <a:pt x="759681" y="5674"/>
                    <a:pt x="770325" y="11913"/>
                  </a:cubicBezTo>
                  <a:cubicBezTo>
                    <a:pt x="802766" y="30921"/>
                    <a:pt x="826028" y="70718"/>
                    <a:pt x="832277" y="117937"/>
                  </a:cubicBezTo>
                  <a:lnTo>
                    <a:pt x="832614" y="118126"/>
                  </a:lnTo>
                  <a:lnTo>
                    <a:pt x="858810" y="132812"/>
                  </a:lnTo>
                  <a:cubicBezTo>
                    <a:pt x="883597" y="151913"/>
                    <a:pt x="902670" y="183079"/>
                    <a:pt x="911784" y="220836"/>
                  </a:cubicBezTo>
                  <a:cubicBezTo>
                    <a:pt x="920616" y="257378"/>
                    <a:pt x="919357" y="297066"/>
                    <a:pt x="908225" y="332415"/>
                  </a:cubicBezTo>
                  <a:cubicBezTo>
                    <a:pt x="928748" y="368772"/>
                    <a:pt x="939261" y="413210"/>
                    <a:pt x="938622" y="458167"/>
                  </a:cubicBezTo>
                  <a:lnTo>
                    <a:pt x="934801" y="497110"/>
                  </a:lnTo>
                  <a:lnTo>
                    <a:pt x="935349" y="497737"/>
                  </a:lnTo>
                  <a:cubicBezTo>
                    <a:pt x="944355" y="512636"/>
                    <a:pt x="951402" y="529866"/>
                    <a:pt x="955959" y="548745"/>
                  </a:cubicBezTo>
                  <a:cubicBezTo>
                    <a:pt x="964791" y="585287"/>
                    <a:pt x="963532" y="624975"/>
                    <a:pt x="952400" y="660324"/>
                  </a:cubicBezTo>
                  <a:cubicBezTo>
                    <a:pt x="979764" y="708801"/>
                    <a:pt x="989333" y="771643"/>
                    <a:pt x="978397" y="830926"/>
                  </a:cubicBezTo>
                  <a:cubicBezTo>
                    <a:pt x="963858" y="909738"/>
                    <a:pt x="915728" y="968761"/>
                    <a:pt x="856619" y="980262"/>
                  </a:cubicBezTo>
                  <a:cubicBezTo>
                    <a:pt x="856337" y="1029455"/>
                    <a:pt x="840431" y="1076109"/>
                    <a:pt x="813024" y="1108224"/>
                  </a:cubicBezTo>
                  <a:cubicBezTo>
                    <a:pt x="771383" y="1157026"/>
                    <a:pt x="711232" y="1163298"/>
                    <a:pt x="664599" y="1123718"/>
                  </a:cubicBezTo>
                  <a:cubicBezTo>
                    <a:pt x="649518" y="1191702"/>
                    <a:pt x="609135" y="1243673"/>
                    <a:pt x="558532" y="1260229"/>
                  </a:cubicBezTo>
                  <a:cubicBezTo>
                    <a:pt x="498902" y="1279737"/>
                    <a:pt x="436668" y="1246494"/>
                    <a:pt x="402578" y="1176903"/>
                  </a:cubicBezTo>
                  <a:cubicBezTo>
                    <a:pt x="322116" y="1242957"/>
                    <a:pt x="217611" y="1205829"/>
                    <a:pt x="170913" y="1094575"/>
                  </a:cubicBezTo>
                  <a:cubicBezTo>
                    <a:pt x="125041" y="1101888"/>
                    <a:pt x="81967" y="1063154"/>
                    <a:pt x="69056" y="1002960"/>
                  </a:cubicBezTo>
                  <a:cubicBezTo>
                    <a:pt x="59703" y="959409"/>
                    <a:pt x="67971" y="912408"/>
                    <a:pt x="90820" y="879294"/>
                  </a:cubicBezTo>
                  <a:cubicBezTo>
                    <a:pt x="58401" y="853320"/>
                    <a:pt x="40347" y="803476"/>
                    <a:pt x="44860" y="752417"/>
                  </a:cubicBezTo>
                  <a:lnTo>
                    <a:pt x="50008" y="728910"/>
                  </a:lnTo>
                  <a:lnTo>
                    <a:pt x="39792" y="715788"/>
                  </a:lnTo>
                  <a:cubicBezTo>
                    <a:pt x="33221" y="703807"/>
                    <a:pt x="28108" y="690099"/>
                    <a:pt x="24880" y="675051"/>
                  </a:cubicBezTo>
                  <a:cubicBezTo>
                    <a:pt x="15528" y="631500"/>
                    <a:pt x="23795" y="584499"/>
                    <a:pt x="46645" y="551385"/>
                  </a:cubicBezTo>
                  <a:cubicBezTo>
                    <a:pt x="14226" y="525411"/>
                    <a:pt x="-3828" y="475567"/>
                    <a:pt x="685" y="424508"/>
                  </a:cubicBezTo>
                  <a:cubicBezTo>
                    <a:pt x="5980" y="364726"/>
                    <a:pt x="40829" y="317898"/>
                    <a:pt x="84620" y="311735"/>
                  </a:cubicBezTo>
                  <a:cubicBezTo>
                    <a:pt x="84880" y="310737"/>
                    <a:pt x="85162" y="309760"/>
                    <a:pt x="85422" y="308762"/>
                  </a:cubicBezTo>
                  <a:cubicBezTo>
                    <a:pt x="79542" y="249891"/>
                    <a:pt x="93256" y="190522"/>
                    <a:pt x="122811" y="146819"/>
                  </a:cubicBezTo>
                  <a:cubicBezTo>
                    <a:pt x="169508" y="77792"/>
                    <a:pt x="245218" y="62407"/>
                    <a:pt x="304696" y="109821"/>
                  </a:cubicBezTo>
                  <a:lnTo>
                    <a:pt x="304737" y="109759"/>
                  </a:lnTo>
                  <a:lnTo>
                    <a:pt x="340908" y="54114"/>
                  </a:lnTo>
                  <a:cubicBezTo>
                    <a:pt x="384662" y="12869"/>
                    <a:pt x="446709" y="15916"/>
                    <a:pt x="488079" y="71413"/>
                  </a:cubicBezTo>
                  <a:lnTo>
                    <a:pt x="488733" y="70366"/>
                  </a:lnTo>
                  <a:lnTo>
                    <a:pt x="517460" y="24344"/>
                  </a:lnTo>
                  <a:cubicBezTo>
                    <a:pt x="529731" y="12298"/>
                    <a:pt x="544118" y="4253"/>
                    <a:pt x="559536" y="1280"/>
                  </a:cubicBezTo>
                  <a:cubicBezTo>
                    <a:pt x="584989" y="-3635"/>
                    <a:pt x="610418" y="5780"/>
                    <a:pt x="630312" y="26458"/>
                  </a:cubicBezTo>
                  <a:lnTo>
                    <a:pt x="647118" y="49361"/>
                  </a:lnTo>
                  <a:lnTo>
                    <a:pt x="648157" y="50777"/>
                  </a:lnTo>
                  <a:cubicBezTo>
                    <a:pt x="670648" y="14744"/>
                    <a:pt x="704174" y="-3137"/>
                    <a:pt x="737492" y="701"/>
                  </a:cubicBezTo>
                  <a:close/>
                </a:path>
              </a:pathLst>
            </a:custGeom>
            <a:solidFill>
              <a:schemeClr val="bg1"/>
            </a:solidFill>
            <a:ln w="952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5" name="Oval 194">
              <a:extLst>
                <a:ext uri="{FF2B5EF4-FFF2-40B4-BE49-F238E27FC236}">
                  <a16:creationId xmlns:a16="http://schemas.microsoft.com/office/drawing/2014/main" id="{EF3F34F4-4550-3FE3-C4E8-F65DB35ACE3A}"/>
                </a:ext>
              </a:extLst>
            </p:cNvPr>
            <p:cNvSpPr/>
            <p:nvPr/>
          </p:nvSpPr>
          <p:spPr>
            <a:xfrm flipV="1">
              <a:off x="9780423" y="2486824"/>
              <a:ext cx="342441" cy="116518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6" name="Group 195">
            <a:extLst>
              <a:ext uri="{FF2B5EF4-FFF2-40B4-BE49-F238E27FC236}">
                <a16:creationId xmlns:a16="http://schemas.microsoft.com/office/drawing/2014/main" id="{8F5441C6-4F4B-2B3F-3851-0E6481990C0C}"/>
              </a:ext>
            </a:extLst>
          </p:cNvPr>
          <p:cNvGrpSpPr/>
          <p:nvPr/>
        </p:nvGrpSpPr>
        <p:grpSpPr>
          <a:xfrm>
            <a:off x="4263691" y="1165600"/>
            <a:ext cx="3176669" cy="5267943"/>
            <a:chOff x="8005429" y="1615851"/>
            <a:chExt cx="2745849" cy="4553505"/>
          </a:xfrm>
        </p:grpSpPr>
        <p:sp>
          <p:nvSpPr>
            <p:cNvPr id="197" name="Oval 45">
              <a:extLst>
                <a:ext uri="{FF2B5EF4-FFF2-40B4-BE49-F238E27FC236}">
                  <a16:creationId xmlns:a16="http://schemas.microsoft.com/office/drawing/2014/main" id="{C7D37C19-7349-9F62-0AF6-2F941C8A5C57}"/>
                </a:ext>
              </a:extLst>
            </p:cNvPr>
            <p:cNvSpPr/>
            <p:nvPr/>
          </p:nvSpPr>
          <p:spPr>
            <a:xfrm>
              <a:off x="8005429" y="3003941"/>
              <a:ext cx="2745849" cy="2908197"/>
            </a:xfrm>
            <a:custGeom>
              <a:avLst/>
              <a:gdLst>
                <a:gd name="connsiteX0" fmla="*/ 0 w 2822097"/>
                <a:gd name="connsiteY0" fmla="*/ 1892774 h 3785548"/>
                <a:gd name="connsiteX1" fmla="*/ 1411049 w 2822097"/>
                <a:gd name="connsiteY1" fmla="*/ 0 h 3785548"/>
                <a:gd name="connsiteX2" fmla="*/ 2822098 w 2822097"/>
                <a:gd name="connsiteY2" fmla="*/ 1892774 h 3785548"/>
                <a:gd name="connsiteX3" fmla="*/ 1411049 w 2822097"/>
                <a:gd name="connsiteY3" fmla="*/ 3785548 h 3785548"/>
                <a:gd name="connsiteX4" fmla="*/ 0 w 2822097"/>
                <a:gd name="connsiteY4" fmla="*/ 1892774 h 3785548"/>
                <a:gd name="connsiteX0" fmla="*/ 4207 w 2830512"/>
                <a:gd name="connsiteY0" fmla="*/ 1892774 h 3865518"/>
                <a:gd name="connsiteX1" fmla="*/ 1415256 w 2830512"/>
                <a:gd name="connsiteY1" fmla="*/ 0 h 3865518"/>
                <a:gd name="connsiteX2" fmla="*/ 2826305 w 2830512"/>
                <a:gd name="connsiteY2" fmla="*/ 1892774 h 3865518"/>
                <a:gd name="connsiteX3" fmla="*/ 1415256 w 2830512"/>
                <a:gd name="connsiteY3" fmla="*/ 3785548 h 3865518"/>
                <a:gd name="connsiteX4" fmla="*/ 4207 w 2830512"/>
                <a:gd name="connsiteY4" fmla="*/ 1892774 h 3865518"/>
                <a:gd name="connsiteX0" fmla="*/ 9785 w 2841668"/>
                <a:gd name="connsiteY0" fmla="*/ 1892774 h 3804969"/>
                <a:gd name="connsiteX1" fmla="*/ 1420834 w 2841668"/>
                <a:gd name="connsiteY1" fmla="*/ 0 h 3804969"/>
                <a:gd name="connsiteX2" fmla="*/ 2831883 w 2841668"/>
                <a:gd name="connsiteY2" fmla="*/ 1892774 h 3804969"/>
                <a:gd name="connsiteX3" fmla="*/ 1420834 w 2841668"/>
                <a:gd name="connsiteY3" fmla="*/ 3785548 h 3804969"/>
                <a:gd name="connsiteX4" fmla="*/ 9785 w 2841668"/>
                <a:gd name="connsiteY4" fmla="*/ 1892774 h 3804969"/>
                <a:gd name="connsiteX0" fmla="*/ 9785 w 2841668"/>
                <a:gd name="connsiteY0" fmla="*/ 1892774 h 3785832"/>
                <a:gd name="connsiteX1" fmla="*/ 1420834 w 2841668"/>
                <a:gd name="connsiteY1" fmla="*/ 0 h 3785832"/>
                <a:gd name="connsiteX2" fmla="*/ 2831883 w 2841668"/>
                <a:gd name="connsiteY2" fmla="*/ 1892774 h 3785832"/>
                <a:gd name="connsiteX3" fmla="*/ 1420834 w 2841668"/>
                <a:gd name="connsiteY3" fmla="*/ 3785548 h 3785832"/>
                <a:gd name="connsiteX4" fmla="*/ 9785 w 2841668"/>
                <a:gd name="connsiteY4" fmla="*/ 1892774 h 3785832"/>
                <a:gd name="connsiteX0" fmla="*/ 97929 w 2929812"/>
                <a:gd name="connsiteY0" fmla="*/ 1892774 h 3785832"/>
                <a:gd name="connsiteX1" fmla="*/ 1508978 w 2929812"/>
                <a:gd name="connsiteY1" fmla="*/ 0 h 3785832"/>
                <a:gd name="connsiteX2" fmla="*/ 2920027 w 2929812"/>
                <a:gd name="connsiteY2" fmla="*/ 1892774 h 3785832"/>
                <a:gd name="connsiteX3" fmla="*/ 1508978 w 2929812"/>
                <a:gd name="connsiteY3" fmla="*/ 3785548 h 3785832"/>
                <a:gd name="connsiteX4" fmla="*/ 97929 w 2929812"/>
                <a:gd name="connsiteY4" fmla="*/ 1892774 h 3785832"/>
                <a:gd name="connsiteX0" fmla="*/ 205284 w 3037167"/>
                <a:gd name="connsiteY0" fmla="*/ 1892774 h 3785790"/>
                <a:gd name="connsiteX1" fmla="*/ 1616333 w 3037167"/>
                <a:gd name="connsiteY1" fmla="*/ 0 h 3785790"/>
                <a:gd name="connsiteX2" fmla="*/ 3027382 w 3037167"/>
                <a:gd name="connsiteY2" fmla="*/ 1892774 h 3785790"/>
                <a:gd name="connsiteX3" fmla="*/ 1616333 w 3037167"/>
                <a:gd name="connsiteY3" fmla="*/ 3785548 h 3785790"/>
                <a:gd name="connsiteX4" fmla="*/ 205284 w 3037167"/>
                <a:gd name="connsiteY4" fmla="*/ 1892774 h 3785790"/>
                <a:gd name="connsiteX0" fmla="*/ 205284 w 3037167"/>
                <a:gd name="connsiteY0" fmla="*/ 1892774 h 3785790"/>
                <a:gd name="connsiteX1" fmla="*/ 1616333 w 3037167"/>
                <a:gd name="connsiteY1" fmla="*/ 0 h 3785790"/>
                <a:gd name="connsiteX2" fmla="*/ 3027382 w 3037167"/>
                <a:gd name="connsiteY2" fmla="*/ 1892774 h 3785790"/>
                <a:gd name="connsiteX3" fmla="*/ 1616333 w 3037167"/>
                <a:gd name="connsiteY3" fmla="*/ 3785548 h 3785790"/>
                <a:gd name="connsiteX4" fmla="*/ 205284 w 3037167"/>
                <a:gd name="connsiteY4" fmla="*/ 1892774 h 3785790"/>
                <a:gd name="connsiteX0" fmla="*/ 90760 w 2931146"/>
                <a:gd name="connsiteY0" fmla="*/ 1892789 h 3785581"/>
                <a:gd name="connsiteX1" fmla="*/ 1501809 w 2931146"/>
                <a:gd name="connsiteY1" fmla="*/ 15 h 3785581"/>
                <a:gd name="connsiteX2" fmla="*/ 2931146 w 2931146"/>
                <a:gd name="connsiteY2" fmla="*/ 1920221 h 3785581"/>
                <a:gd name="connsiteX3" fmla="*/ 1501809 w 2931146"/>
                <a:gd name="connsiteY3" fmla="*/ 3785563 h 3785581"/>
                <a:gd name="connsiteX4" fmla="*/ 90760 w 2931146"/>
                <a:gd name="connsiteY4" fmla="*/ 1892789 h 3785581"/>
                <a:gd name="connsiteX0" fmla="*/ 90760 w 2999432"/>
                <a:gd name="connsiteY0" fmla="*/ 1892789 h 3785578"/>
                <a:gd name="connsiteX1" fmla="*/ 1501809 w 2999432"/>
                <a:gd name="connsiteY1" fmla="*/ 15 h 3785578"/>
                <a:gd name="connsiteX2" fmla="*/ 2931146 w 2999432"/>
                <a:gd name="connsiteY2" fmla="*/ 1920221 h 3785578"/>
                <a:gd name="connsiteX3" fmla="*/ 1501809 w 2999432"/>
                <a:gd name="connsiteY3" fmla="*/ 3785563 h 3785578"/>
                <a:gd name="connsiteX4" fmla="*/ 90760 w 2999432"/>
                <a:gd name="connsiteY4" fmla="*/ 1892789 h 37855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99432" h="3785578">
                  <a:moveTo>
                    <a:pt x="90760" y="1892789"/>
                  </a:moveTo>
                  <a:cubicBezTo>
                    <a:pt x="547960" y="1002887"/>
                    <a:pt x="1028411" y="-4557"/>
                    <a:pt x="1501809" y="15"/>
                  </a:cubicBezTo>
                  <a:cubicBezTo>
                    <a:pt x="1975207" y="4587"/>
                    <a:pt x="2537954" y="1021175"/>
                    <a:pt x="2931146" y="1920221"/>
                  </a:cubicBezTo>
                  <a:cubicBezTo>
                    <a:pt x="3315194" y="2773547"/>
                    <a:pt x="1975207" y="3790135"/>
                    <a:pt x="1501809" y="3785563"/>
                  </a:cubicBezTo>
                  <a:cubicBezTo>
                    <a:pt x="1028411" y="3780991"/>
                    <a:pt x="-366440" y="2782691"/>
                    <a:pt x="90760" y="1892789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8" name="Oval 5">
              <a:extLst>
                <a:ext uri="{FF2B5EF4-FFF2-40B4-BE49-F238E27FC236}">
                  <a16:creationId xmlns:a16="http://schemas.microsoft.com/office/drawing/2014/main" id="{7620D390-82DE-EF77-5EE7-B0C75C8BB351}"/>
                </a:ext>
              </a:extLst>
            </p:cNvPr>
            <p:cNvSpPr/>
            <p:nvPr/>
          </p:nvSpPr>
          <p:spPr>
            <a:xfrm rot="20061683">
              <a:off x="10056027" y="4236396"/>
              <a:ext cx="380007" cy="586664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9" name="Freeform: Shape 198">
              <a:extLst>
                <a:ext uri="{FF2B5EF4-FFF2-40B4-BE49-F238E27FC236}">
                  <a16:creationId xmlns:a16="http://schemas.microsoft.com/office/drawing/2014/main" id="{EAFFD7A4-029E-003B-3D8E-DF46CDEF4B5A}"/>
                </a:ext>
              </a:extLst>
            </p:cNvPr>
            <p:cNvSpPr/>
            <p:nvPr/>
          </p:nvSpPr>
          <p:spPr>
            <a:xfrm rot="10800000">
              <a:off x="8431619" y="1688791"/>
              <a:ext cx="1892019" cy="2016758"/>
            </a:xfrm>
            <a:custGeom>
              <a:avLst/>
              <a:gdLst>
                <a:gd name="connsiteX0" fmla="*/ 1656972 w 2588980"/>
                <a:gd name="connsiteY0" fmla="*/ 2759669 h 2759669"/>
                <a:gd name="connsiteX1" fmla="*/ 1288013 w 2588980"/>
                <a:gd name="connsiteY1" fmla="*/ 2617194 h 2759669"/>
                <a:gd name="connsiteX2" fmla="*/ 1256517 w 2588980"/>
                <a:gd name="connsiteY2" fmla="*/ 2575051 h 2759669"/>
                <a:gd name="connsiteX3" fmla="*/ 1225023 w 2588980"/>
                <a:gd name="connsiteY3" fmla="*/ 2617193 h 2759669"/>
                <a:gd name="connsiteX4" fmla="*/ 856063 w 2588980"/>
                <a:gd name="connsiteY4" fmla="*/ 2759669 h 2759669"/>
                <a:gd name="connsiteX5" fmla="*/ 411114 w 2588980"/>
                <a:gd name="connsiteY5" fmla="*/ 2436513 h 2759669"/>
                <a:gd name="connsiteX6" fmla="*/ 420154 w 2588980"/>
                <a:gd name="connsiteY6" fmla="*/ 2371386 h 2759669"/>
                <a:gd name="connsiteX7" fmla="*/ 420504 w 2588980"/>
                <a:gd name="connsiteY7" fmla="*/ 2370568 h 2759669"/>
                <a:gd name="connsiteX8" fmla="*/ 410857 w 2588980"/>
                <a:gd name="connsiteY8" fmla="*/ 2354188 h 2759669"/>
                <a:gd name="connsiteX9" fmla="*/ 380957 w 2588980"/>
                <a:gd name="connsiteY9" fmla="*/ 2266634 h 2759669"/>
                <a:gd name="connsiteX10" fmla="*/ 379983 w 2588980"/>
                <a:gd name="connsiteY10" fmla="*/ 2266222 h 2759669"/>
                <a:gd name="connsiteX11" fmla="*/ 304248 w 2588980"/>
                <a:gd name="connsiteY11" fmla="*/ 2234205 h 2759669"/>
                <a:gd name="connsiteX12" fmla="*/ 136290 w 2588980"/>
                <a:gd name="connsiteY12" fmla="*/ 2014919 h 2759669"/>
                <a:gd name="connsiteX13" fmla="*/ 117746 w 2588980"/>
                <a:gd name="connsiteY13" fmla="*/ 1718328 h 2759669"/>
                <a:gd name="connsiteX14" fmla="*/ 2978 w 2588980"/>
                <a:gd name="connsiteY14" fmla="*/ 1273127 h 2759669"/>
                <a:gd name="connsiteX15" fmla="*/ 299805 w 2588980"/>
                <a:gd name="connsiteY15" fmla="*/ 845357 h 2759669"/>
                <a:gd name="connsiteX16" fmla="*/ 387150 w 2588980"/>
                <a:gd name="connsiteY16" fmla="*/ 494812 h 2759669"/>
                <a:gd name="connsiteX17" fmla="*/ 791202 w 2588980"/>
                <a:gd name="connsiteY17" fmla="*/ 414670 h 2759669"/>
                <a:gd name="connsiteX18" fmla="*/ 1048100 w 2588980"/>
                <a:gd name="connsiteY18" fmla="*/ 25019 h 2759669"/>
                <a:gd name="connsiteX19" fmla="*/ 1497936 w 2588980"/>
                <a:gd name="connsiteY19" fmla="*/ 204739 h 2759669"/>
                <a:gd name="connsiteX20" fmla="*/ 2155625 w 2588980"/>
                <a:gd name="connsiteY20" fmla="*/ 361875 h 2759669"/>
                <a:gd name="connsiteX21" fmla="*/ 2458866 w 2588980"/>
                <a:gd name="connsiteY21" fmla="*/ 577807 h 2759669"/>
                <a:gd name="connsiteX22" fmla="*/ 2430434 w 2588980"/>
                <a:gd name="connsiteY22" fmla="*/ 911218 h 2759669"/>
                <a:gd name="connsiteX23" fmla="*/ 2588977 w 2588980"/>
                <a:gd name="connsiteY23" fmla="*/ 1235303 h 2759669"/>
                <a:gd name="connsiteX24" fmla="*/ 2386891 w 2588980"/>
                <a:gd name="connsiteY24" fmla="*/ 1556223 h 2759669"/>
                <a:gd name="connsiteX25" fmla="*/ 2385439 w 2588980"/>
                <a:gd name="connsiteY25" fmla="*/ 1564313 h 2759669"/>
                <a:gd name="connsiteX26" fmla="*/ 2323779 w 2588980"/>
                <a:gd name="connsiteY26" fmla="*/ 2003264 h 2759669"/>
                <a:gd name="connsiteX27" fmla="*/ 1968328 w 2588980"/>
                <a:gd name="connsiteY27" fmla="*/ 2200239 h 2759669"/>
                <a:gd name="connsiteX28" fmla="*/ 1951202 w 2588980"/>
                <a:gd name="connsiteY28" fmla="*/ 2195785 h 2759669"/>
                <a:gd name="connsiteX29" fmla="*/ 1971599 w 2588980"/>
                <a:gd name="connsiteY29" fmla="*/ 2208008 h 2759669"/>
                <a:gd name="connsiteX30" fmla="*/ 2101921 w 2588980"/>
                <a:gd name="connsiteY30" fmla="*/ 2436514 h 2759669"/>
                <a:gd name="connsiteX31" fmla="*/ 1656972 w 2588980"/>
                <a:gd name="connsiteY31" fmla="*/ 2759669 h 27596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88980" h="2759669">
                  <a:moveTo>
                    <a:pt x="1656972" y="2759669"/>
                  </a:moveTo>
                  <a:cubicBezTo>
                    <a:pt x="1503385" y="2759669"/>
                    <a:pt x="1367974" y="2703154"/>
                    <a:pt x="1288013" y="2617194"/>
                  </a:cubicBezTo>
                  <a:lnTo>
                    <a:pt x="1256517" y="2575051"/>
                  </a:lnTo>
                  <a:lnTo>
                    <a:pt x="1225023" y="2617193"/>
                  </a:lnTo>
                  <a:cubicBezTo>
                    <a:pt x="1145062" y="2703153"/>
                    <a:pt x="1009651" y="2759669"/>
                    <a:pt x="856063" y="2759669"/>
                  </a:cubicBezTo>
                  <a:cubicBezTo>
                    <a:pt x="610325" y="2759669"/>
                    <a:pt x="411115" y="2614988"/>
                    <a:pt x="411114" y="2436513"/>
                  </a:cubicBezTo>
                  <a:cubicBezTo>
                    <a:pt x="411115" y="2414204"/>
                    <a:pt x="414228" y="2392423"/>
                    <a:pt x="420154" y="2371386"/>
                  </a:cubicBezTo>
                  <a:lnTo>
                    <a:pt x="420504" y="2370568"/>
                  </a:lnTo>
                  <a:lnTo>
                    <a:pt x="410857" y="2354188"/>
                  </a:lnTo>
                  <a:cubicBezTo>
                    <a:pt x="398345" y="2326860"/>
                    <a:pt x="388248" y="2297502"/>
                    <a:pt x="380957" y="2266634"/>
                  </a:cubicBezTo>
                  <a:lnTo>
                    <a:pt x="379983" y="2266222"/>
                  </a:lnTo>
                  <a:lnTo>
                    <a:pt x="304248" y="2234205"/>
                  </a:lnTo>
                  <a:cubicBezTo>
                    <a:pt x="231267" y="2190123"/>
                    <a:pt x="170926" y="2112565"/>
                    <a:pt x="136290" y="2014919"/>
                  </a:cubicBezTo>
                  <a:cubicBezTo>
                    <a:pt x="102736" y="1920419"/>
                    <a:pt x="96120" y="1814924"/>
                    <a:pt x="117746" y="1718328"/>
                  </a:cubicBezTo>
                  <a:cubicBezTo>
                    <a:pt x="30224" y="1597084"/>
                    <a:pt x="-12034" y="1433091"/>
                    <a:pt x="2978" y="1273127"/>
                  </a:cubicBezTo>
                  <a:cubicBezTo>
                    <a:pt x="22934" y="1060466"/>
                    <a:pt x="140247" y="891398"/>
                    <a:pt x="299805" y="845357"/>
                  </a:cubicBezTo>
                  <a:cubicBezTo>
                    <a:pt x="288092" y="714935"/>
                    <a:pt x="319969" y="587126"/>
                    <a:pt x="387150" y="494812"/>
                  </a:cubicBezTo>
                  <a:cubicBezTo>
                    <a:pt x="489224" y="354533"/>
                    <a:pt x="652973" y="322075"/>
                    <a:pt x="791202" y="414670"/>
                  </a:cubicBezTo>
                  <a:cubicBezTo>
                    <a:pt x="815398" y="230558"/>
                    <a:pt x="913207" y="82216"/>
                    <a:pt x="1048100" y="25019"/>
                  </a:cubicBezTo>
                  <a:cubicBezTo>
                    <a:pt x="1207057" y="-42376"/>
                    <a:pt x="1386565" y="29321"/>
                    <a:pt x="1497936" y="204739"/>
                  </a:cubicBezTo>
                  <a:cubicBezTo>
                    <a:pt x="1702338" y="8525"/>
                    <a:pt x="1999023" y="79383"/>
                    <a:pt x="2155625" y="361875"/>
                  </a:cubicBezTo>
                  <a:cubicBezTo>
                    <a:pt x="2279862" y="330418"/>
                    <a:pt x="2408094" y="421708"/>
                    <a:pt x="2458866" y="577807"/>
                  </a:cubicBezTo>
                  <a:cubicBezTo>
                    <a:pt x="2495629" y="690742"/>
                    <a:pt x="2484836" y="817459"/>
                    <a:pt x="2430434" y="911218"/>
                  </a:cubicBezTo>
                  <a:cubicBezTo>
                    <a:pt x="2526141" y="971505"/>
                    <a:pt x="2588421" y="1098823"/>
                    <a:pt x="2588977" y="1235303"/>
                  </a:cubicBezTo>
                  <a:cubicBezTo>
                    <a:pt x="2589599" y="1395104"/>
                    <a:pt x="2505694" y="1528362"/>
                    <a:pt x="2386891" y="1556223"/>
                  </a:cubicBezTo>
                  <a:cubicBezTo>
                    <a:pt x="2386429" y="1558938"/>
                    <a:pt x="2385901" y="1561599"/>
                    <a:pt x="2385439" y="1564313"/>
                  </a:cubicBezTo>
                  <a:cubicBezTo>
                    <a:pt x="2416548" y="1718756"/>
                    <a:pt x="2393924" y="1879681"/>
                    <a:pt x="2323779" y="2003264"/>
                  </a:cubicBezTo>
                  <a:cubicBezTo>
                    <a:pt x="2240652" y="2149663"/>
                    <a:pt x="2105006" y="2220408"/>
                    <a:pt x="1968328" y="2200239"/>
                  </a:cubicBezTo>
                  <a:lnTo>
                    <a:pt x="1951202" y="2195785"/>
                  </a:lnTo>
                  <a:lnTo>
                    <a:pt x="1971599" y="2208008"/>
                  </a:lnTo>
                  <a:cubicBezTo>
                    <a:pt x="2052118" y="2266487"/>
                    <a:pt x="2101921" y="2347276"/>
                    <a:pt x="2101921" y="2436514"/>
                  </a:cubicBezTo>
                  <a:cubicBezTo>
                    <a:pt x="2101921" y="2614987"/>
                    <a:pt x="1902711" y="2759670"/>
                    <a:pt x="1656972" y="2759669"/>
                  </a:cubicBezTo>
                  <a:close/>
                </a:path>
              </a:pathLst>
            </a:custGeom>
            <a:solidFill>
              <a:srgbClr val="9966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00" name="Trapezoid 199">
              <a:extLst>
                <a:ext uri="{FF2B5EF4-FFF2-40B4-BE49-F238E27FC236}">
                  <a16:creationId xmlns:a16="http://schemas.microsoft.com/office/drawing/2014/main" id="{1BC7A2F2-8579-8D62-726D-548DF22104EF}"/>
                </a:ext>
              </a:extLst>
            </p:cNvPr>
            <p:cNvSpPr/>
            <p:nvPr/>
          </p:nvSpPr>
          <p:spPr>
            <a:xfrm rot="20726610" flipH="1">
              <a:off x="9446513" y="3051041"/>
              <a:ext cx="889089" cy="1531977"/>
            </a:xfrm>
            <a:prstGeom prst="trapezoid">
              <a:avLst>
                <a:gd name="adj" fmla="val 45207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1" name="Oval 200">
              <a:extLst>
                <a:ext uri="{FF2B5EF4-FFF2-40B4-BE49-F238E27FC236}">
                  <a16:creationId xmlns:a16="http://schemas.microsoft.com/office/drawing/2014/main" id="{8B5F8680-8862-1B2F-6599-B69B87144C10}"/>
                </a:ext>
              </a:extLst>
            </p:cNvPr>
            <p:cNvSpPr/>
            <p:nvPr/>
          </p:nvSpPr>
          <p:spPr>
            <a:xfrm rot="976600">
              <a:off x="8428431" y="4184965"/>
              <a:ext cx="411243" cy="59538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2" name="Trapezoid 201">
              <a:extLst>
                <a:ext uri="{FF2B5EF4-FFF2-40B4-BE49-F238E27FC236}">
                  <a16:creationId xmlns:a16="http://schemas.microsoft.com/office/drawing/2014/main" id="{4378ABE5-C257-9840-6E4F-70EDED414E0B}"/>
                </a:ext>
              </a:extLst>
            </p:cNvPr>
            <p:cNvSpPr/>
            <p:nvPr/>
          </p:nvSpPr>
          <p:spPr>
            <a:xfrm rot="808127">
              <a:off x="8448360" y="2966620"/>
              <a:ext cx="1028520" cy="1599377"/>
            </a:xfrm>
            <a:prstGeom prst="trapezoid">
              <a:avLst>
                <a:gd name="adj" fmla="val 50000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3" name="Oval 202">
              <a:extLst>
                <a:ext uri="{FF2B5EF4-FFF2-40B4-BE49-F238E27FC236}">
                  <a16:creationId xmlns:a16="http://schemas.microsoft.com/office/drawing/2014/main" id="{3A750F5C-CF8A-7642-5056-8EDC2DD9C5FE}"/>
                </a:ext>
              </a:extLst>
            </p:cNvPr>
            <p:cNvSpPr/>
            <p:nvPr/>
          </p:nvSpPr>
          <p:spPr>
            <a:xfrm rot="886948" flipH="1">
              <a:off x="9362926" y="5733230"/>
              <a:ext cx="546635" cy="436126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4" name="Oval 203">
              <a:extLst>
                <a:ext uri="{FF2B5EF4-FFF2-40B4-BE49-F238E27FC236}">
                  <a16:creationId xmlns:a16="http://schemas.microsoft.com/office/drawing/2014/main" id="{B1D1C93E-80CE-9441-37AA-79D3D89D4FBC}"/>
                </a:ext>
              </a:extLst>
            </p:cNvPr>
            <p:cNvSpPr/>
            <p:nvPr/>
          </p:nvSpPr>
          <p:spPr>
            <a:xfrm rot="20713052">
              <a:off x="8699361" y="5733230"/>
              <a:ext cx="546635" cy="436126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5" name="Trapezoid 204">
              <a:extLst>
                <a:ext uri="{FF2B5EF4-FFF2-40B4-BE49-F238E27FC236}">
                  <a16:creationId xmlns:a16="http://schemas.microsoft.com/office/drawing/2014/main" id="{0D23701E-648A-5851-2314-E6B9846D849D}"/>
                </a:ext>
              </a:extLst>
            </p:cNvPr>
            <p:cNvSpPr/>
            <p:nvPr/>
          </p:nvSpPr>
          <p:spPr>
            <a:xfrm>
              <a:off x="8380929" y="2984463"/>
              <a:ext cx="1940928" cy="2955855"/>
            </a:xfrm>
            <a:prstGeom prst="trapezoid">
              <a:avLst>
                <a:gd name="adj" fmla="val 34948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6" name="Rectangle 205">
              <a:extLst>
                <a:ext uri="{FF2B5EF4-FFF2-40B4-BE49-F238E27FC236}">
                  <a16:creationId xmlns:a16="http://schemas.microsoft.com/office/drawing/2014/main" id="{0F052E36-27EB-37E0-1540-183CDEA81A9B}"/>
                </a:ext>
              </a:extLst>
            </p:cNvPr>
            <p:cNvSpPr/>
            <p:nvPr/>
          </p:nvSpPr>
          <p:spPr>
            <a:xfrm>
              <a:off x="8779774" y="4164542"/>
              <a:ext cx="1171196" cy="16272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7" name="Rounded Rectangle 10">
              <a:extLst>
                <a:ext uri="{FF2B5EF4-FFF2-40B4-BE49-F238E27FC236}">
                  <a16:creationId xmlns:a16="http://schemas.microsoft.com/office/drawing/2014/main" id="{769D4C15-8C00-1DC4-3E11-FAFE26C24988}"/>
                </a:ext>
              </a:extLst>
            </p:cNvPr>
            <p:cNvSpPr/>
            <p:nvPr/>
          </p:nvSpPr>
          <p:spPr>
            <a:xfrm>
              <a:off x="8902177" y="4290344"/>
              <a:ext cx="149303" cy="827640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8" name="Rounded Rectangle 11">
              <a:extLst>
                <a:ext uri="{FF2B5EF4-FFF2-40B4-BE49-F238E27FC236}">
                  <a16:creationId xmlns:a16="http://schemas.microsoft.com/office/drawing/2014/main" id="{E228761B-A7C4-2348-9595-6919E7E73B58}"/>
                </a:ext>
              </a:extLst>
            </p:cNvPr>
            <p:cNvSpPr/>
            <p:nvPr/>
          </p:nvSpPr>
          <p:spPr>
            <a:xfrm rot="20563410">
              <a:off x="9006011" y="4205724"/>
              <a:ext cx="157815" cy="1004992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9" name="Rounded Rectangle 12">
              <a:extLst>
                <a:ext uri="{FF2B5EF4-FFF2-40B4-BE49-F238E27FC236}">
                  <a16:creationId xmlns:a16="http://schemas.microsoft.com/office/drawing/2014/main" id="{A97A18DC-17DA-64C7-D7B8-2979AA2EB5E8}"/>
                </a:ext>
              </a:extLst>
            </p:cNvPr>
            <p:cNvSpPr/>
            <p:nvPr/>
          </p:nvSpPr>
          <p:spPr>
            <a:xfrm>
              <a:off x="8852410" y="4172112"/>
              <a:ext cx="199070" cy="177350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0" name="Oval 13">
              <a:extLst>
                <a:ext uri="{FF2B5EF4-FFF2-40B4-BE49-F238E27FC236}">
                  <a16:creationId xmlns:a16="http://schemas.microsoft.com/office/drawing/2014/main" id="{60A9133E-8C49-501C-0DFE-C53EC42BD35D}"/>
                </a:ext>
              </a:extLst>
            </p:cNvPr>
            <p:cNvSpPr/>
            <p:nvPr/>
          </p:nvSpPr>
          <p:spPr>
            <a:xfrm flipH="1">
              <a:off x="9189550" y="2322881"/>
              <a:ext cx="388328" cy="1088721"/>
            </a:xfrm>
            <a:custGeom>
              <a:avLst/>
              <a:gdLst>
                <a:gd name="connsiteX0" fmla="*/ 0 w 491120"/>
                <a:gd name="connsiteY0" fmla="*/ 489477 h 978954"/>
                <a:gd name="connsiteX1" fmla="*/ 245560 w 491120"/>
                <a:gd name="connsiteY1" fmla="*/ 0 h 978954"/>
                <a:gd name="connsiteX2" fmla="*/ 491120 w 491120"/>
                <a:gd name="connsiteY2" fmla="*/ 489477 h 978954"/>
                <a:gd name="connsiteX3" fmla="*/ 245560 w 491120"/>
                <a:gd name="connsiteY3" fmla="*/ 978954 h 978954"/>
                <a:gd name="connsiteX4" fmla="*/ 0 w 491120"/>
                <a:gd name="connsiteY4" fmla="*/ 489477 h 978954"/>
                <a:gd name="connsiteX0" fmla="*/ 16 w 491136"/>
                <a:gd name="connsiteY0" fmla="*/ 489477 h 1189266"/>
                <a:gd name="connsiteX1" fmla="*/ 245576 w 491136"/>
                <a:gd name="connsiteY1" fmla="*/ 0 h 1189266"/>
                <a:gd name="connsiteX2" fmla="*/ 491136 w 491136"/>
                <a:gd name="connsiteY2" fmla="*/ 489477 h 1189266"/>
                <a:gd name="connsiteX3" fmla="*/ 236432 w 491136"/>
                <a:gd name="connsiteY3" fmla="*/ 1189266 h 1189266"/>
                <a:gd name="connsiteX4" fmla="*/ 16 w 491136"/>
                <a:gd name="connsiteY4" fmla="*/ 489477 h 1189266"/>
                <a:gd name="connsiteX0" fmla="*/ 12 w 491132"/>
                <a:gd name="connsiteY0" fmla="*/ 489477 h 1189266"/>
                <a:gd name="connsiteX1" fmla="*/ 245572 w 491132"/>
                <a:gd name="connsiteY1" fmla="*/ 0 h 1189266"/>
                <a:gd name="connsiteX2" fmla="*/ 491132 w 491132"/>
                <a:gd name="connsiteY2" fmla="*/ 489477 h 1189266"/>
                <a:gd name="connsiteX3" fmla="*/ 236428 w 491132"/>
                <a:gd name="connsiteY3" fmla="*/ 1189266 h 1189266"/>
                <a:gd name="connsiteX4" fmla="*/ 12 w 491132"/>
                <a:gd name="connsiteY4" fmla="*/ 489477 h 11892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1132" h="1189266">
                  <a:moveTo>
                    <a:pt x="12" y="489477"/>
                  </a:moveTo>
                  <a:cubicBezTo>
                    <a:pt x="1536" y="291266"/>
                    <a:pt x="163719" y="0"/>
                    <a:pt x="245572" y="0"/>
                  </a:cubicBezTo>
                  <a:cubicBezTo>
                    <a:pt x="327425" y="0"/>
                    <a:pt x="491132" y="219146"/>
                    <a:pt x="491132" y="489477"/>
                  </a:cubicBezTo>
                  <a:cubicBezTo>
                    <a:pt x="491132" y="759808"/>
                    <a:pt x="318281" y="1189266"/>
                    <a:pt x="236428" y="1189266"/>
                  </a:cubicBezTo>
                  <a:cubicBezTo>
                    <a:pt x="154575" y="1189266"/>
                    <a:pt x="-1512" y="687688"/>
                    <a:pt x="12" y="489477"/>
                  </a:cubicBez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1" name="Oval 210">
              <a:extLst>
                <a:ext uri="{FF2B5EF4-FFF2-40B4-BE49-F238E27FC236}">
                  <a16:creationId xmlns:a16="http://schemas.microsoft.com/office/drawing/2014/main" id="{604F774F-6A13-DC67-4126-B56605EF6CCC}"/>
                </a:ext>
              </a:extLst>
            </p:cNvPr>
            <p:cNvSpPr/>
            <p:nvPr/>
          </p:nvSpPr>
          <p:spPr>
            <a:xfrm>
              <a:off x="8928481" y="1825746"/>
              <a:ext cx="910467" cy="1338246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2" name="Freeform: Shape 211">
              <a:extLst>
                <a:ext uri="{FF2B5EF4-FFF2-40B4-BE49-F238E27FC236}">
                  <a16:creationId xmlns:a16="http://schemas.microsoft.com/office/drawing/2014/main" id="{A646DE81-5C4A-B0D7-6B38-AC848A88566C}"/>
                </a:ext>
              </a:extLst>
            </p:cNvPr>
            <p:cNvSpPr/>
            <p:nvPr/>
          </p:nvSpPr>
          <p:spPr>
            <a:xfrm rot="407483">
              <a:off x="8936593" y="2680677"/>
              <a:ext cx="897705" cy="573342"/>
            </a:xfrm>
            <a:custGeom>
              <a:avLst/>
              <a:gdLst>
                <a:gd name="connsiteX0" fmla="*/ 1656972 w 2588980"/>
                <a:gd name="connsiteY0" fmla="*/ 2759669 h 2759669"/>
                <a:gd name="connsiteX1" fmla="*/ 1288013 w 2588980"/>
                <a:gd name="connsiteY1" fmla="*/ 2617194 h 2759669"/>
                <a:gd name="connsiteX2" fmla="*/ 1256517 w 2588980"/>
                <a:gd name="connsiteY2" fmla="*/ 2575051 h 2759669"/>
                <a:gd name="connsiteX3" fmla="*/ 1225023 w 2588980"/>
                <a:gd name="connsiteY3" fmla="*/ 2617193 h 2759669"/>
                <a:gd name="connsiteX4" fmla="*/ 856063 w 2588980"/>
                <a:gd name="connsiteY4" fmla="*/ 2759669 h 2759669"/>
                <a:gd name="connsiteX5" fmla="*/ 411114 w 2588980"/>
                <a:gd name="connsiteY5" fmla="*/ 2436513 h 2759669"/>
                <a:gd name="connsiteX6" fmla="*/ 420154 w 2588980"/>
                <a:gd name="connsiteY6" fmla="*/ 2371386 h 2759669"/>
                <a:gd name="connsiteX7" fmla="*/ 420504 w 2588980"/>
                <a:gd name="connsiteY7" fmla="*/ 2370568 h 2759669"/>
                <a:gd name="connsiteX8" fmla="*/ 410857 w 2588980"/>
                <a:gd name="connsiteY8" fmla="*/ 2354188 h 2759669"/>
                <a:gd name="connsiteX9" fmla="*/ 380957 w 2588980"/>
                <a:gd name="connsiteY9" fmla="*/ 2266634 h 2759669"/>
                <a:gd name="connsiteX10" fmla="*/ 379983 w 2588980"/>
                <a:gd name="connsiteY10" fmla="*/ 2266222 h 2759669"/>
                <a:gd name="connsiteX11" fmla="*/ 304248 w 2588980"/>
                <a:gd name="connsiteY11" fmla="*/ 2234205 h 2759669"/>
                <a:gd name="connsiteX12" fmla="*/ 136290 w 2588980"/>
                <a:gd name="connsiteY12" fmla="*/ 2014919 h 2759669"/>
                <a:gd name="connsiteX13" fmla="*/ 117746 w 2588980"/>
                <a:gd name="connsiteY13" fmla="*/ 1718328 h 2759669"/>
                <a:gd name="connsiteX14" fmla="*/ 2978 w 2588980"/>
                <a:gd name="connsiteY14" fmla="*/ 1273127 h 2759669"/>
                <a:gd name="connsiteX15" fmla="*/ 299805 w 2588980"/>
                <a:gd name="connsiteY15" fmla="*/ 845357 h 2759669"/>
                <a:gd name="connsiteX16" fmla="*/ 387150 w 2588980"/>
                <a:gd name="connsiteY16" fmla="*/ 494812 h 2759669"/>
                <a:gd name="connsiteX17" fmla="*/ 791202 w 2588980"/>
                <a:gd name="connsiteY17" fmla="*/ 414670 h 2759669"/>
                <a:gd name="connsiteX18" fmla="*/ 1048100 w 2588980"/>
                <a:gd name="connsiteY18" fmla="*/ 25019 h 2759669"/>
                <a:gd name="connsiteX19" fmla="*/ 1497936 w 2588980"/>
                <a:gd name="connsiteY19" fmla="*/ 204739 h 2759669"/>
                <a:gd name="connsiteX20" fmla="*/ 2155625 w 2588980"/>
                <a:gd name="connsiteY20" fmla="*/ 361875 h 2759669"/>
                <a:gd name="connsiteX21" fmla="*/ 2458866 w 2588980"/>
                <a:gd name="connsiteY21" fmla="*/ 577807 h 2759669"/>
                <a:gd name="connsiteX22" fmla="*/ 2430434 w 2588980"/>
                <a:gd name="connsiteY22" fmla="*/ 911218 h 2759669"/>
                <a:gd name="connsiteX23" fmla="*/ 2588977 w 2588980"/>
                <a:gd name="connsiteY23" fmla="*/ 1235303 h 2759669"/>
                <a:gd name="connsiteX24" fmla="*/ 2386891 w 2588980"/>
                <a:gd name="connsiteY24" fmla="*/ 1556223 h 2759669"/>
                <a:gd name="connsiteX25" fmla="*/ 2385439 w 2588980"/>
                <a:gd name="connsiteY25" fmla="*/ 1564313 h 2759669"/>
                <a:gd name="connsiteX26" fmla="*/ 2323779 w 2588980"/>
                <a:gd name="connsiteY26" fmla="*/ 2003264 h 2759669"/>
                <a:gd name="connsiteX27" fmla="*/ 1968328 w 2588980"/>
                <a:gd name="connsiteY27" fmla="*/ 2200239 h 2759669"/>
                <a:gd name="connsiteX28" fmla="*/ 1951202 w 2588980"/>
                <a:gd name="connsiteY28" fmla="*/ 2195785 h 2759669"/>
                <a:gd name="connsiteX29" fmla="*/ 1971599 w 2588980"/>
                <a:gd name="connsiteY29" fmla="*/ 2208008 h 2759669"/>
                <a:gd name="connsiteX30" fmla="*/ 2101921 w 2588980"/>
                <a:gd name="connsiteY30" fmla="*/ 2436514 h 2759669"/>
                <a:gd name="connsiteX31" fmla="*/ 1656972 w 2588980"/>
                <a:gd name="connsiteY31" fmla="*/ 2759669 h 27596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88980" h="2759669">
                  <a:moveTo>
                    <a:pt x="1656972" y="2759669"/>
                  </a:moveTo>
                  <a:cubicBezTo>
                    <a:pt x="1503385" y="2759669"/>
                    <a:pt x="1367974" y="2703154"/>
                    <a:pt x="1288013" y="2617194"/>
                  </a:cubicBezTo>
                  <a:lnTo>
                    <a:pt x="1256517" y="2575051"/>
                  </a:lnTo>
                  <a:lnTo>
                    <a:pt x="1225023" y="2617193"/>
                  </a:lnTo>
                  <a:cubicBezTo>
                    <a:pt x="1145062" y="2703153"/>
                    <a:pt x="1009651" y="2759669"/>
                    <a:pt x="856063" y="2759669"/>
                  </a:cubicBezTo>
                  <a:cubicBezTo>
                    <a:pt x="610325" y="2759669"/>
                    <a:pt x="411115" y="2614988"/>
                    <a:pt x="411114" y="2436513"/>
                  </a:cubicBezTo>
                  <a:cubicBezTo>
                    <a:pt x="411115" y="2414204"/>
                    <a:pt x="414228" y="2392423"/>
                    <a:pt x="420154" y="2371386"/>
                  </a:cubicBezTo>
                  <a:lnTo>
                    <a:pt x="420504" y="2370568"/>
                  </a:lnTo>
                  <a:lnTo>
                    <a:pt x="410857" y="2354188"/>
                  </a:lnTo>
                  <a:cubicBezTo>
                    <a:pt x="398345" y="2326860"/>
                    <a:pt x="388248" y="2297502"/>
                    <a:pt x="380957" y="2266634"/>
                  </a:cubicBezTo>
                  <a:lnTo>
                    <a:pt x="379983" y="2266222"/>
                  </a:lnTo>
                  <a:lnTo>
                    <a:pt x="304248" y="2234205"/>
                  </a:lnTo>
                  <a:cubicBezTo>
                    <a:pt x="231267" y="2190123"/>
                    <a:pt x="170926" y="2112565"/>
                    <a:pt x="136290" y="2014919"/>
                  </a:cubicBezTo>
                  <a:cubicBezTo>
                    <a:pt x="102736" y="1920419"/>
                    <a:pt x="96120" y="1814924"/>
                    <a:pt x="117746" y="1718328"/>
                  </a:cubicBezTo>
                  <a:cubicBezTo>
                    <a:pt x="30224" y="1597084"/>
                    <a:pt x="-12034" y="1433091"/>
                    <a:pt x="2978" y="1273127"/>
                  </a:cubicBezTo>
                  <a:cubicBezTo>
                    <a:pt x="22934" y="1060466"/>
                    <a:pt x="140247" y="891398"/>
                    <a:pt x="299805" y="845357"/>
                  </a:cubicBezTo>
                  <a:cubicBezTo>
                    <a:pt x="288092" y="714935"/>
                    <a:pt x="319969" y="587126"/>
                    <a:pt x="387150" y="494812"/>
                  </a:cubicBezTo>
                  <a:cubicBezTo>
                    <a:pt x="489224" y="354533"/>
                    <a:pt x="652973" y="322075"/>
                    <a:pt x="791202" y="414670"/>
                  </a:cubicBezTo>
                  <a:cubicBezTo>
                    <a:pt x="815398" y="230558"/>
                    <a:pt x="913207" y="82216"/>
                    <a:pt x="1048100" y="25019"/>
                  </a:cubicBezTo>
                  <a:cubicBezTo>
                    <a:pt x="1207057" y="-42376"/>
                    <a:pt x="1386565" y="29321"/>
                    <a:pt x="1497936" y="204739"/>
                  </a:cubicBezTo>
                  <a:cubicBezTo>
                    <a:pt x="1702338" y="8525"/>
                    <a:pt x="1999023" y="79383"/>
                    <a:pt x="2155625" y="361875"/>
                  </a:cubicBezTo>
                  <a:cubicBezTo>
                    <a:pt x="2279862" y="330418"/>
                    <a:pt x="2408094" y="421708"/>
                    <a:pt x="2458866" y="577807"/>
                  </a:cubicBezTo>
                  <a:cubicBezTo>
                    <a:pt x="2495629" y="690742"/>
                    <a:pt x="2484836" y="817459"/>
                    <a:pt x="2430434" y="911218"/>
                  </a:cubicBezTo>
                  <a:cubicBezTo>
                    <a:pt x="2526141" y="971505"/>
                    <a:pt x="2588421" y="1098823"/>
                    <a:pt x="2588977" y="1235303"/>
                  </a:cubicBezTo>
                  <a:cubicBezTo>
                    <a:pt x="2589599" y="1395104"/>
                    <a:pt x="2505694" y="1528362"/>
                    <a:pt x="2386891" y="1556223"/>
                  </a:cubicBezTo>
                  <a:cubicBezTo>
                    <a:pt x="2386429" y="1558938"/>
                    <a:pt x="2385901" y="1561599"/>
                    <a:pt x="2385439" y="1564313"/>
                  </a:cubicBezTo>
                  <a:cubicBezTo>
                    <a:pt x="2416548" y="1718756"/>
                    <a:pt x="2393924" y="1879681"/>
                    <a:pt x="2323779" y="2003264"/>
                  </a:cubicBezTo>
                  <a:cubicBezTo>
                    <a:pt x="2240652" y="2149663"/>
                    <a:pt x="2105006" y="2220408"/>
                    <a:pt x="1968328" y="2200239"/>
                  </a:cubicBezTo>
                  <a:lnTo>
                    <a:pt x="1951202" y="2195785"/>
                  </a:lnTo>
                  <a:lnTo>
                    <a:pt x="1971599" y="2208008"/>
                  </a:lnTo>
                  <a:cubicBezTo>
                    <a:pt x="2052118" y="2266487"/>
                    <a:pt x="2101921" y="2347276"/>
                    <a:pt x="2101921" y="2436514"/>
                  </a:cubicBezTo>
                  <a:cubicBezTo>
                    <a:pt x="2101921" y="2614987"/>
                    <a:pt x="1902711" y="2759670"/>
                    <a:pt x="1656972" y="2759669"/>
                  </a:cubicBezTo>
                  <a:close/>
                </a:path>
              </a:pathLst>
            </a:custGeom>
            <a:solidFill>
              <a:srgbClr val="9966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13" name="Oval 212">
              <a:extLst>
                <a:ext uri="{FF2B5EF4-FFF2-40B4-BE49-F238E27FC236}">
                  <a16:creationId xmlns:a16="http://schemas.microsoft.com/office/drawing/2014/main" id="{B84C7056-702C-7C28-6F38-E6B599FC58FA}"/>
                </a:ext>
              </a:extLst>
            </p:cNvPr>
            <p:cNvSpPr/>
            <p:nvPr/>
          </p:nvSpPr>
          <p:spPr>
            <a:xfrm>
              <a:off x="9257462" y="2775350"/>
              <a:ext cx="252503" cy="108978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4" name="Freeform: Shape 213">
              <a:extLst>
                <a:ext uri="{FF2B5EF4-FFF2-40B4-BE49-F238E27FC236}">
                  <a16:creationId xmlns:a16="http://schemas.microsoft.com/office/drawing/2014/main" id="{01E8C145-9F8D-4E9F-5BDE-44343CB2F982}"/>
                </a:ext>
              </a:extLst>
            </p:cNvPr>
            <p:cNvSpPr/>
            <p:nvPr/>
          </p:nvSpPr>
          <p:spPr>
            <a:xfrm rot="886948" flipH="1">
              <a:off x="8852057" y="1615851"/>
              <a:ext cx="1053768" cy="602377"/>
            </a:xfrm>
            <a:custGeom>
              <a:avLst/>
              <a:gdLst>
                <a:gd name="connsiteX0" fmla="*/ 690774 w 1053768"/>
                <a:gd name="connsiteY0" fmla="*/ 97331 h 602377"/>
                <a:gd name="connsiteX1" fmla="*/ 565261 w 1053768"/>
                <a:gd name="connsiteY1" fmla="*/ 92187 h 602377"/>
                <a:gd name="connsiteX2" fmla="*/ 553094 w 1053768"/>
                <a:gd name="connsiteY2" fmla="*/ 97252 h 602377"/>
                <a:gd name="connsiteX3" fmla="*/ 545011 w 1053768"/>
                <a:gd name="connsiteY3" fmla="*/ 86844 h 602377"/>
                <a:gd name="connsiteX4" fmla="*/ 433303 w 1053768"/>
                <a:gd name="connsiteY4" fmla="*/ 29389 h 602377"/>
                <a:gd name="connsiteX5" fmla="*/ 327573 w 1053768"/>
                <a:gd name="connsiteY5" fmla="*/ 20074 h 602377"/>
                <a:gd name="connsiteX6" fmla="*/ 292559 w 1053768"/>
                <a:gd name="connsiteY6" fmla="*/ 30656 h 602377"/>
                <a:gd name="connsiteX7" fmla="*/ 270186 w 1053768"/>
                <a:gd name="connsiteY7" fmla="*/ 15429 h 602377"/>
                <a:gd name="connsiteX8" fmla="*/ 194484 w 1053768"/>
                <a:gd name="connsiteY8" fmla="*/ 0 h 602377"/>
                <a:gd name="connsiteX9" fmla="*/ 0 w 1053768"/>
                <a:gd name="connsiteY9" fmla="*/ 196328 h 602377"/>
                <a:gd name="connsiteX10" fmla="*/ 155288 w 1053768"/>
                <a:gd name="connsiteY10" fmla="*/ 388667 h 602377"/>
                <a:gd name="connsiteX11" fmla="*/ 165950 w 1053768"/>
                <a:gd name="connsiteY11" fmla="*/ 389752 h 602377"/>
                <a:gd name="connsiteX12" fmla="*/ 172840 w 1053768"/>
                <a:gd name="connsiteY12" fmla="*/ 405398 h 602377"/>
                <a:gd name="connsiteX13" fmla="*/ 298850 w 1053768"/>
                <a:gd name="connsiteY13" fmla="*/ 454387 h 602377"/>
                <a:gd name="connsiteX14" fmla="*/ 362558 w 1053768"/>
                <a:gd name="connsiteY14" fmla="*/ 547713 h 602377"/>
                <a:gd name="connsiteX15" fmla="*/ 515875 w 1053768"/>
                <a:gd name="connsiteY15" fmla="*/ 552880 h 602377"/>
                <a:gd name="connsiteX16" fmla="*/ 734916 w 1053768"/>
                <a:gd name="connsiteY16" fmla="*/ 579826 h 602377"/>
                <a:gd name="connsiteX17" fmla="*/ 842861 w 1053768"/>
                <a:gd name="connsiteY17" fmla="*/ 565909 h 602377"/>
                <a:gd name="connsiteX18" fmla="*/ 846219 w 1053768"/>
                <a:gd name="connsiteY18" fmla="*/ 559070 h 602377"/>
                <a:gd name="connsiteX19" fmla="*/ 859284 w 1053768"/>
                <a:gd name="connsiteY19" fmla="*/ 560400 h 602377"/>
                <a:gd name="connsiteX20" fmla="*/ 1053768 w 1053768"/>
                <a:gd name="connsiteY20" fmla="*/ 364072 h 602377"/>
                <a:gd name="connsiteX21" fmla="*/ 859284 w 1053768"/>
                <a:gd name="connsiteY21" fmla="*/ 167744 h 602377"/>
                <a:gd name="connsiteX22" fmla="*/ 814687 w 1053768"/>
                <a:gd name="connsiteY22" fmla="*/ 176833 h 602377"/>
                <a:gd name="connsiteX23" fmla="*/ 813009 w 1053768"/>
                <a:gd name="connsiteY23" fmla="*/ 168344 h 602377"/>
                <a:gd name="connsiteX24" fmla="*/ 690774 w 1053768"/>
                <a:gd name="connsiteY24" fmla="*/ 97331 h 6023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053768" h="602377">
                  <a:moveTo>
                    <a:pt x="690774" y="97331"/>
                  </a:moveTo>
                  <a:cubicBezTo>
                    <a:pt x="641399" y="84302"/>
                    <a:pt x="595130" y="83190"/>
                    <a:pt x="565261" y="92187"/>
                  </a:cubicBezTo>
                  <a:lnTo>
                    <a:pt x="553094" y="97252"/>
                  </a:lnTo>
                  <a:lnTo>
                    <a:pt x="545011" y="86844"/>
                  </a:lnTo>
                  <a:cubicBezTo>
                    <a:pt x="523470" y="64280"/>
                    <a:pt x="482677" y="42417"/>
                    <a:pt x="433303" y="29389"/>
                  </a:cubicBezTo>
                  <a:cubicBezTo>
                    <a:pt x="393803" y="18965"/>
                    <a:pt x="356291" y="16169"/>
                    <a:pt x="327573" y="20074"/>
                  </a:cubicBezTo>
                  <a:lnTo>
                    <a:pt x="292559" y="30656"/>
                  </a:lnTo>
                  <a:lnTo>
                    <a:pt x="270186" y="15429"/>
                  </a:lnTo>
                  <a:cubicBezTo>
                    <a:pt x="246919" y="5494"/>
                    <a:pt x="221337" y="0"/>
                    <a:pt x="194484" y="0"/>
                  </a:cubicBezTo>
                  <a:cubicBezTo>
                    <a:pt x="87073" y="0"/>
                    <a:pt x="-1" y="87899"/>
                    <a:pt x="0" y="196328"/>
                  </a:cubicBezTo>
                  <a:cubicBezTo>
                    <a:pt x="0" y="291204"/>
                    <a:pt x="66665" y="370361"/>
                    <a:pt x="155288" y="388667"/>
                  </a:cubicBezTo>
                  <a:lnTo>
                    <a:pt x="165950" y="389752"/>
                  </a:lnTo>
                  <a:lnTo>
                    <a:pt x="172840" y="405398"/>
                  </a:lnTo>
                  <a:cubicBezTo>
                    <a:pt x="198858" y="439810"/>
                    <a:pt x="249927" y="459660"/>
                    <a:pt x="298850" y="454387"/>
                  </a:cubicBezTo>
                  <a:cubicBezTo>
                    <a:pt x="297708" y="490240"/>
                    <a:pt x="321965" y="525770"/>
                    <a:pt x="362558" y="547713"/>
                  </a:cubicBezTo>
                  <a:cubicBezTo>
                    <a:pt x="410394" y="573571"/>
                    <a:pt x="471574" y="575636"/>
                    <a:pt x="515875" y="552880"/>
                  </a:cubicBezTo>
                  <a:cubicBezTo>
                    <a:pt x="572079" y="606242"/>
                    <a:pt x="670888" y="618402"/>
                    <a:pt x="734916" y="579826"/>
                  </a:cubicBezTo>
                  <a:cubicBezTo>
                    <a:pt x="773331" y="596140"/>
                    <a:pt x="818976" y="590258"/>
                    <a:pt x="842861" y="565909"/>
                  </a:cubicBezTo>
                  <a:lnTo>
                    <a:pt x="846219" y="559070"/>
                  </a:lnTo>
                  <a:lnTo>
                    <a:pt x="859284" y="560400"/>
                  </a:lnTo>
                  <a:cubicBezTo>
                    <a:pt x="966695" y="560400"/>
                    <a:pt x="1053768" y="472501"/>
                    <a:pt x="1053768" y="364072"/>
                  </a:cubicBezTo>
                  <a:cubicBezTo>
                    <a:pt x="1053768" y="255643"/>
                    <a:pt x="966695" y="167744"/>
                    <a:pt x="859284" y="167744"/>
                  </a:cubicBezTo>
                  <a:lnTo>
                    <a:pt x="814687" y="176833"/>
                  </a:lnTo>
                  <a:lnTo>
                    <a:pt x="813009" y="168344"/>
                  </a:lnTo>
                  <a:cubicBezTo>
                    <a:pt x="796915" y="141321"/>
                    <a:pt x="750021" y="112965"/>
                    <a:pt x="690774" y="97331"/>
                  </a:cubicBezTo>
                  <a:close/>
                </a:path>
              </a:pathLst>
            </a:custGeom>
            <a:solidFill>
              <a:srgbClr val="99660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259" name="Group 258">
            <a:extLst>
              <a:ext uri="{FF2B5EF4-FFF2-40B4-BE49-F238E27FC236}">
                <a16:creationId xmlns:a16="http://schemas.microsoft.com/office/drawing/2014/main" id="{F8F0DD55-FAE7-7D6E-C62F-89AE47209AA8}"/>
              </a:ext>
            </a:extLst>
          </p:cNvPr>
          <p:cNvGrpSpPr/>
          <p:nvPr/>
        </p:nvGrpSpPr>
        <p:grpSpPr>
          <a:xfrm>
            <a:off x="8815293" y="849934"/>
            <a:ext cx="2179863" cy="5723460"/>
            <a:chOff x="8815293" y="849934"/>
            <a:chExt cx="2179863" cy="5723460"/>
          </a:xfrm>
        </p:grpSpPr>
        <p:sp>
          <p:nvSpPr>
            <p:cNvPr id="216" name="Freeform: Shape 215">
              <a:extLst>
                <a:ext uri="{FF2B5EF4-FFF2-40B4-BE49-F238E27FC236}">
                  <a16:creationId xmlns:a16="http://schemas.microsoft.com/office/drawing/2014/main" id="{D294AAFD-35F8-34C3-0CD1-5A594ACF5804}"/>
                </a:ext>
              </a:extLst>
            </p:cNvPr>
            <p:cNvSpPr/>
            <p:nvPr/>
          </p:nvSpPr>
          <p:spPr>
            <a:xfrm rot="9673221">
              <a:off x="8986640" y="859538"/>
              <a:ext cx="1777615" cy="1537517"/>
            </a:xfrm>
            <a:custGeom>
              <a:avLst/>
              <a:gdLst>
                <a:gd name="connsiteX0" fmla="*/ 564769 w 1777615"/>
                <a:gd name="connsiteY0" fmla="*/ 1748948 h 1862605"/>
                <a:gd name="connsiteX1" fmla="*/ 547688 w 1777615"/>
                <a:gd name="connsiteY1" fmla="*/ 1732396 h 1862605"/>
                <a:gd name="connsiteX2" fmla="*/ 538357 w 1777615"/>
                <a:gd name="connsiteY2" fmla="*/ 1686019 h 1862605"/>
                <a:gd name="connsiteX3" fmla="*/ 541175 w 1777615"/>
                <a:gd name="connsiteY3" fmla="*/ 1672121 h 1862605"/>
                <a:gd name="connsiteX4" fmla="*/ 499216 w 1777615"/>
                <a:gd name="connsiteY4" fmla="*/ 1657344 h 1862605"/>
                <a:gd name="connsiteX5" fmla="*/ 404158 w 1777615"/>
                <a:gd name="connsiteY5" fmla="*/ 1678380 h 1862605"/>
                <a:gd name="connsiteX6" fmla="*/ 354312 w 1777615"/>
                <a:gd name="connsiteY6" fmla="*/ 1662239 h 1862605"/>
                <a:gd name="connsiteX7" fmla="*/ 346279 w 1777615"/>
                <a:gd name="connsiteY7" fmla="*/ 1664360 h 1862605"/>
                <a:gd name="connsiteX8" fmla="*/ 288597 w 1777615"/>
                <a:gd name="connsiteY8" fmla="*/ 1638109 h 1862605"/>
                <a:gd name="connsiteX9" fmla="*/ 283354 w 1777615"/>
                <a:gd name="connsiteY9" fmla="*/ 1623520 h 1862605"/>
                <a:gd name="connsiteX10" fmla="*/ 257256 w 1777615"/>
                <a:gd name="connsiteY10" fmla="*/ 1621029 h 1862605"/>
                <a:gd name="connsiteX11" fmla="*/ 202572 w 1777615"/>
                <a:gd name="connsiteY11" fmla="*/ 1600557 h 1862605"/>
                <a:gd name="connsiteX12" fmla="*/ 159151 w 1777615"/>
                <a:gd name="connsiteY12" fmla="*/ 1550427 h 1862605"/>
                <a:gd name="connsiteX13" fmla="*/ 161269 w 1777615"/>
                <a:gd name="connsiteY13" fmla="*/ 1525788 h 1862605"/>
                <a:gd name="connsiteX14" fmla="*/ 150756 w 1777615"/>
                <a:gd name="connsiteY14" fmla="*/ 1504214 h 1862605"/>
                <a:gd name="connsiteX15" fmla="*/ 151198 w 1777615"/>
                <a:gd name="connsiteY15" fmla="*/ 1481903 h 1862605"/>
                <a:gd name="connsiteX16" fmla="*/ 140417 w 1777615"/>
                <a:gd name="connsiteY16" fmla="*/ 1475954 h 1862605"/>
                <a:gd name="connsiteX17" fmla="*/ 122168 w 1777615"/>
                <a:gd name="connsiteY17" fmla="*/ 1433546 h 1862605"/>
                <a:gd name="connsiteX18" fmla="*/ 128630 w 1777615"/>
                <a:gd name="connsiteY18" fmla="*/ 1420960 h 1862605"/>
                <a:gd name="connsiteX19" fmla="*/ 117365 w 1777615"/>
                <a:gd name="connsiteY19" fmla="*/ 1401037 h 1862605"/>
                <a:gd name="connsiteX20" fmla="*/ 115137 w 1777615"/>
                <a:gd name="connsiteY20" fmla="*/ 1368832 h 1862605"/>
                <a:gd name="connsiteX21" fmla="*/ 115972 w 1777615"/>
                <a:gd name="connsiteY21" fmla="*/ 1365100 h 1862605"/>
                <a:gd name="connsiteX22" fmla="*/ 107730 w 1777615"/>
                <a:gd name="connsiteY22" fmla="*/ 1352478 h 1862605"/>
                <a:gd name="connsiteX23" fmla="*/ 115340 w 1777615"/>
                <a:gd name="connsiteY23" fmla="*/ 1325391 h 1862605"/>
                <a:gd name="connsiteX24" fmla="*/ 131316 w 1777615"/>
                <a:gd name="connsiteY24" fmla="*/ 1315034 h 1862605"/>
                <a:gd name="connsiteX25" fmla="*/ 139655 w 1777615"/>
                <a:gd name="connsiteY25" fmla="*/ 1298852 h 1862605"/>
                <a:gd name="connsiteX26" fmla="*/ 118502 w 1777615"/>
                <a:gd name="connsiteY26" fmla="*/ 1280946 h 1862605"/>
                <a:gd name="connsiteX27" fmla="*/ 113100 w 1777615"/>
                <a:gd name="connsiteY27" fmla="*/ 1256376 h 1862605"/>
                <a:gd name="connsiteX28" fmla="*/ 92511 w 1777615"/>
                <a:gd name="connsiteY28" fmla="*/ 1207034 h 1862605"/>
                <a:gd name="connsiteX29" fmla="*/ 89085 w 1777615"/>
                <a:gd name="connsiteY29" fmla="*/ 1173714 h 1862605"/>
                <a:gd name="connsiteX30" fmla="*/ 94229 w 1777615"/>
                <a:gd name="connsiteY30" fmla="*/ 1153884 h 1862605"/>
                <a:gd name="connsiteX31" fmla="*/ 80064 w 1777615"/>
                <a:gd name="connsiteY31" fmla="*/ 1143105 h 1862605"/>
                <a:gd name="connsiteX32" fmla="*/ 27055 w 1777615"/>
                <a:gd name="connsiteY32" fmla="*/ 1078228 h 1862605"/>
                <a:gd name="connsiteX33" fmla="*/ 50308 w 1777615"/>
                <a:gd name="connsiteY33" fmla="*/ 934446 h 1862605"/>
                <a:gd name="connsiteX34" fmla="*/ 50269 w 1777615"/>
                <a:gd name="connsiteY34" fmla="*/ 934382 h 1862605"/>
                <a:gd name="connsiteX35" fmla="*/ 14806 w 1777615"/>
                <a:gd name="connsiteY35" fmla="*/ 877990 h 1862605"/>
                <a:gd name="connsiteX36" fmla="*/ 72837 w 1777615"/>
                <a:gd name="connsiteY36" fmla="*/ 788844 h 1862605"/>
                <a:gd name="connsiteX37" fmla="*/ 72161 w 1777615"/>
                <a:gd name="connsiteY37" fmla="*/ 787801 h 1862605"/>
                <a:gd name="connsiteX38" fmla="*/ 42478 w 1777615"/>
                <a:gd name="connsiteY38" fmla="*/ 741961 h 1862605"/>
                <a:gd name="connsiteX39" fmla="*/ 35815 w 1777615"/>
                <a:gd name="connsiteY39" fmla="*/ 700349 h 1862605"/>
                <a:gd name="connsiteX40" fmla="*/ 57373 w 1777615"/>
                <a:gd name="connsiteY40" fmla="*/ 672006 h 1862605"/>
                <a:gd name="connsiteX41" fmla="*/ 101875 w 1777615"/>
                <a:gd name="connsiteY41" fmla="*/ 669249 h 1862605"/>
                <a:gd name="connsiteX42" fmla="*/ 103203 w 1777615"/>
                <a:gd name="connsiteY42" fmla="*/ 669167 h 1862605"/>
                <a:gd name="connsiteX43" fmla="*/ 88138 w 1777615"/>
                <a:gd name="connsiteY43" fmla="*/ 580180 h 1862605"/>
                <a:gd name="connsiteX44" fmla="*/ 107189 w 1777615"/>
                <a:gd name="connsiteY44" fmla="*/ 564524 h 1862605"/>
                <a:gd name="connsiteX45" fmla="*/ 154523 w 1777615"/>
                <a:gd name="connsiteY45" fmla="*/ 561479 h 1862605"/>
                <a:gd name="connsiteX46" fmla="*/ 163807 w 1777615"/>
                <a:gd name="connsiteY46" fmla="*/ 564994 h 1862605"/>
                <a:gd name="connsiteX47" fmla="*/ 152781 w 1777615"/>
                <a:gd name="connsiteY47" fmla="*/ 536145 h 1862605"/>
                <a:gd name="connsiteX48" fmla="*/ 154640 w 1777615"/>
                <a:gd name="connsiteY48" fmla="*/ 485622 h 1862605"/>
                <a:gd name="connsiteX49" fmla="*/ 174710 w 1777615"/>
                <a:gd name="connsiteY49" fmla="*/ 440686 h 1862605"/>
                <a:gd name="connsiteX50" fmla="*/ 173238 w 1777615"/>
                <a:gd name="connsiteY50" fmla="*/ 433026 h 1862605"/>
                <a:gd name="connsiteX51" fmla="*/ 204004 w 1777615"/>
                <a:gd name="connsiteY51" fmla="*/ 381697 h 1862605"/>
                <a:gd name="connsiteX52" fmla="*/ 218954 w 1777615"/>
                <a:gd name="connsiteY52" fmla="*/ 378116 h 1862605"/>
                <a:gd name="connsiteX53" fmla="*/ 223526 w 1777615"/>
                <a:gd name="connsiteY53" fmla="*/ 354059 h 1862605"/>
                <a:gd name="connsiteX54" fmla="*/ 248294 w 1777615"/>
                <a:gd name="connsiteY54" fmla="*/ 305006 h 1862605"/>
                <a:gd name="connsiteX55" fmla="*/ 265204 w 1777615"/>
                <a:gd name="connsiteY55" fmla="*/ 288402 h 1862605"/>
                <a:gd name="connsiteX56" fmla="*/ 258719 w 1777615"/>
                <a:gd name="connsiteY56" fmla="*/ 261930 h 1862605"/>
                <a:gd name="connsiteX57" fmla="*/ 324170 w 1777615"/>
                <a:gd name="connsiteY57" fmla="*/ 213833 h 1862605"/>
                <a:gd name="connsiteX58" fmla="*/ 323485 w 1777615"/>
                <a:gd name="connsiteY58" fmla="*/ 212850 h 1862605"/>
                <a:gd name="connsiteX59" fmla="*/ 293362 w 1777615"/>
                <a:gd name="connsiteY59" fmla="*/ 169640 h 1862605"/>
                <a:gd name="connsiteX60" fmla="*/ 286263 w 1777615"/>
                <a:gd name="connsiteY60" fmla="*/ 130639 h 1862605"/>
                <a:gd name="connsiteX61" fmla="*/ 307476 w 1777615"/>
                <a:gd name="connsiteY61" fmla="*/ 104363 h 1862605"/>
                <a:gd name="connsiteX62" fmla="*/ 351865 w 1777615"/>
                <a:gd name="connsiteY62" fmla="*/ 102274 h 1862605"/>
                <a:gd name="connsiteX63" fmla="*/ 353190 w 1777615"/>
                <a:gd name="connsiteY63" fmla="*/ 102211 h 1862605"/>
                <a:gd name="connsiteX64" fmla="*/ 337193 w 1777615"/>
                <a:gd name="connsiteY64" fmla="*/ 18800 h 1862605"/>
                <a:gd name="connsiteX65" fmla="*/ 356040 w 1777615"/>
                <a:gd name="connsiteY65" fmla="*/ 4366 h 1862605"/>
                <a:gd name="connsiteX66" fmla="*/ 462455 w 1777615"/>
                <a:gd name="connsiteY66" fmla="*/ 23612 h 1862605"/>
                <a:gd name="connsiteX67" fmla="*/ 462771 w 1777615"/>
                <a:gd name="connsiteY67" fmla="*/ 23542 h 1862605"/>
                <a:gd name="connsiteX68" fmla="*/ 508240 w 1777615"/>
                <a:gd name="connsiteY68" fmla="*/ 13444 h 1862605"/>
                <a:gd name="connsiteX69" fmla="*/ 571332 w 1777615"/>
                <a:gd name="connsiteY69" fmla="*/ 30146 h 1862605"/>
                <a:gd name="connsiteX70" fmla="*/ 663458 w 1777615"/>
                <a:gd name="connsiteY70" fmla="*/ 93491 h 1862605"/>
                <a:gd name="connsiteX71" fmla="*/ 813400 w 1777615"/>
                <a:gd name="connsiteY71" fmla="*/ 170642 h 1862605"/>
                <a:gd name="connsiteX72" fmla="*/ 854421 w 1777615"/>
                <a:gd name="connsiteY72" fmla="*/ 211306 h 1862605"/>
                <a:gd name="connsiteX73" fmla="*/ 862943 w 1777615"/>
                <a:gd name="connsiteY73" fmla="*/ 223313 h 1862605"/>
                <a:gd name="connsiteX74" fmla="*/ 871558 w 1777615"/>
                <a:gd name="connsiteY74" fmla="*/ 223588 h 1862605"/>
                <a:gd name="connsiteX75" fmla="*/ 922553 w 1777615"/>
                <a:gd name="connsiteY75" fmla="*/ 294191 h 1862605"/>
                <a:gd name="connsiteX76" fmla="*/ 995972 w 1777615"/>
                <a:gd name="connsiteY76" fmla="*/ 289019 h 1862605"/>
                <a:gd name="connsiteX77" fmla="*/ 1016916 w 1777615"/>
                <a:gd name="connsiteY77" fmla="*/ 312983 h 1862605"/>
                <a:gd name="connsiteX78" fmla="*/ 1031561 w 1777615"/>
                <a:gd name="connsiteY78" fmla="*/ 310215 h 1862605"/>
                <a:gd name="connsiteX79" fmla="*/ 1093160 w 1777615"/>
                <a:gd name="connsiteY79" fmla="*/ 323469 h 1862605"/>
                <a:gd name="connsiteX80" fmla="*/ 1093465 w 1777615"/>
                <a:gd name="connsiteY80" fmla="*/ 323356 h 1862605"/>
                <a:gd name="connsiteX81" fmla="*/ 1137120 w 1777615"/>
                <a:gd name="connsiteY81" fmla="*/ 307120 h 1862605"/>
                <a:gd name="connsiteX82" fmla="*/ 1201906 w 1777615"/>
                <a:gd name="connsiteY82" fmla="*/ 315015 h 1862605"/>
                <a:gd name="connsiteX83" fmla="*/ 1301846 w 1777615"/>
                <a:gd name="connsiteY83" fmla="*/ 365133 h 1862605"/>
                <a:gd name="connsiteX84" fmla="*/ 1460949 w 1777615"/>
                <a:gd name="connsiteY84" fmla="*/ 421000 h 1862605"/>
                <a:gd name="connsiteX85" fmla="*/ 1507157 w 1777615"/>
                <a:gd name="connsiteY85" fmla="*/ 455656 h 1862605"/>
                <a:gd name="connsiteX86" fmla="*/ 1517245 w 1777615"/>
                <a:gd name="connsiteY86" fmla="*/ 466382 h 1862605"/>
                <a:gd name="connsiteX87" fmla="*/ 1525817 w 1777615"/>
                <a:gd name="connsiteY87" fmla="*/ 465473 h 1862605"/>
                <a:gd name="connsiteX88" fmla="*/ 1586009 w 1777615"/>
                <a:gd name="connsiteY88" fmla="*/ 528418 h 1862605"/>
                <a:gd name="connsiteX89" fmla="*/ 1658025 w 1777615"/>
                <a:gd name="connsiteY89" fmla="*/ 513230 h 1862605"/>
                <a:gd name="connsiteX90" fmla="*/ 1713360 w 1777615"/>
                <a:gd name="connsiteY90" fmla="*/ 589375 h 1862605"/>
                <a:gd name="connsiteX91" fmla="*/ 1768276 w 1777615"/>
                <a:gd name="connsiteY91" fmla="*/ 654425 h 1862605"/>
                <a:gd name="connsiteX92" fmla="*/ 1753756 w 1777615"/>
                <a:gd name="connsiteY92" fmla="*/ 739392 h 1862605"/>
                <a:gd name="connsiteX93" fmla="*/ 1776871 w 1777615"/>
                <a:gd name="connsiteY93" fmla="*/ 827784 h 1862605"/>
                <a:gd name="connsiteX94" fmla="*/ 1761828 w 1777615"/>
                <a:gd name="connsiteY94" fmla="*/ 874586 h 1862605"/>
                <a:gd name="connsiteX95" fmla="*/ 1764125 w 1777615"/>
                <a:gd name="connsiteY95" fmla="*/ 882049 h 1862605"/>
                <a:gd name="connsiteX96" fmla="*/ 1739147 w 1777615"/>
                <a:gd name="connsiteY96" fmla="*/ 936335 h 1862605"/>
                <a:gd name="connsiteX97" fmla="*/ 1724678 w 1777615"/>
                <a:gd name="connsiteY97" fmla="*/ 941471 h 1862605"/>
                <a:gd name="connsiteX98" fmla="*/ 1722760 w 1777615"/>
                <a:gd name="connsiteY98" fmla="*/ 965877 h 1862605"/>
                <a:gd name="connsiteX99" fmla="*/ 1703492 w 1777615"/>
                <a:gd name="connsiteY99" fmla="*/ 1017268 h 1862605"/>
                <a:gd name="connsiteX100" fmla="*/ 1702955 w 1777615"/>
                <a:gd name="connsiteY100" fmla="*/ 1017924 h 1862605"/>
                <a:gd name="connsiteX101" fmla="*/ 1710824 w 1777615"/>
                <a:gd name="connsiteY101" fmla="*/ 1036203 h 1862605"/>
                <a:gd name="connsiteX102" fmla="*/ 1654204 w 1777615"/>
                <a:gd name="connsiteY102" fmla="*/ 1094659 h 1862605"/>
                <a:gd name="connsiteX103" fmla="*/ 1655042 w 1777615"/>
                <a:gd name="connsiteY103" fmla="*/ 1095513 h 1862605"/>
                <a:gd name="connsiteX104" fmla="*/ 1691878 w 1777615"/>
                <a:gd name="connsiteY104" fmla="*/ 1133022 h 1862605"/>
                <a:gd name="connsiteX105" fmla="*/ 1705311 w 1777615"/>
                <a:gd name="connsiteY105" fmla="*/ 1170269 h 1862605"/>
                <a:gd name="connsiteX106" fmla="*/ 1688724 w 1777615"/>
                <a:gd name="connsiteY106" fmla="*/ 1199748 h 1862605"/>
                <a:gd name="connsiteX107" fmla="*/ 1645290 w 1777615"/>
                <a:gd name="connsiteY107" fmla="*/ 1209298 h 1862605"/>
                <a:gd name="connsiteX108" fmla="*/ 1643993 w 1777615"/>
                <a:gd name="connsiteY108" fmla="*/ 1209584 h 1862605"/>
                <a:gd name="connsiteX109" fmla="*/ 1673526 w 1777615"/>
                <a:gd name="connsiteY109" fmla="*/ 1289105 h 1862605"/>
                <a:gd name="connsiteX110" fmla="*/ 1657320 w 1777615"/>
                <a:gd name="connsiteY110" fmla="*/ 1306514 h 1862605"/>
                <a:gd name="connsiteX111" fmla="*/ 1611139 w 1777615"/>
                <a:gd name="connsiteY111" fmla="*/ 1316775 h 1862605"/>
                <a:gd name="connsiteX112" fmla="*/ 1597187 w 1777615"/>
                <a:gd name="connsiteY112" fmla="*/ 1314235 h 1862605"/>
                <a:gd name="connsiteX113" fmla="*/ 1583256 w 1777615"/>
                <a:gd name="connsiteY113" fmla="*/ 1356483 h 1862605"/>
                <a:gd name="connsiteX114" fmla="*/ 1606195 w 1777615"/>
                <a:gd name="connsiteY114" fmla="*/ 1451099 h 1862605"/>
                <a:gd name="connsiteX115" fmla="*/ 1591058 w 1777615"/>
                <a:gd name="connsiteY115" fmla="*/ 1501259 h 1862605"/>
                <a:gd name="connsiteX116" fmla="*/ 1593340 w 1777615"/>
                <a:gd name="connsiteY116" fmla="*/ 1509248 h 1862605"/>
                <a:gd name="connsiteX117" fmla="*/ 1568252 w 1777615"/>
                <a:gd name="connsiteY117" fmla="*/ 1567446 h 1862605"/>
                <a:gd name="connsiteX118" fmla="*/ 1553770 w 1777615"/>
                <a:gd name="connsiteY118" fmla="*/ 1572980 h 1862605"/>
                <a:gd name="connsiteX119" fmla="*/ 1551803 w 1777615"/>
                <a:gd name="connsiteY119" fmla="*/ 1599123 h 1862605"/>
                <a:gd name="connsiteX120" fmla="*/ 1532433 w 1777615"/>
                <a:gd name="connsiteY120" fmla="*/ 1654207 h 1862605"/>
                <a:gd name="connsiteX121" fmla="*/ 1483185 w 1777615"/>
                <a:gd name="connsiteY121" fmla="*/ 1698625 h 1862605"/>
                <a:gd name="connsiteX122" fmla="*/ 1458508 w 1777615"/>
                <a:gd name="connsiteY122" fmla="*/ 1697002 h 1862605"/>
                <a:gd name="connsiteX123" fmla="*/ 1437149 w 1777615"/>
                <a:gd name="connsiteY123" fmla="*/ 1707946 h 1862605"/>
                <a:gd name="connsiteX124" fmla="*/ 1414835 w 1777615"/>
                <a:gd name="connsiteY124" fmla="*/ 1707951 h 1862605"/>
                <a:gd name="connsiteX125" fmla="*/ 1409103 w 1777615"/>
                <a:gd name="connsiteY125" fmla="*/ 1718850 h 1862605"/>
                <a:gd name="connsiteX126" fmla="*/ 1367070 w 1777615"/>
                <a:gd name="connsiteY126" fmla="*/ 1737946 h 1862605"/>
                <a:gd name="connsiteX127" fmla="*/ 1354357 w 1777615"/>
                <a:gd name="connsiteY127" fmla="*/ 1731738 h 1862605"/>
                <a:gd name="connsiteX128" fmla="*/ 1342373 w 1777615"/>
                <a:gd name="connsiteY128" fmla="*/ 1738835 h 1862605"/>
                <a:gd name="connsiteX129" fmla="*/ 1340798 w 1777615"/>
                <a:gd name="connsiteY129" fmla="*/ 1749021 h 1862605"/>
                <a:gd name="connsiteX130" fmla="*/ 1263558 w 1777615"/>
                <a:gd name="connsiteY130" fmla="*/ 1802817 h 1862605"/>
                <a:gd name="connsiteX131" fmla="*/ 1197419 w 1777615"/>
                <a:gd name="connsiteY131" fmla="*/ 1856417 h 1862605"/>
                <a:gd name="connsiteX132" fmla="*/ 1112761 w 1777615"/>
                <a:gd name="connsiteY132" fmla="*/ 1840194 h 1862605"/>
                <a:gd name="connsiteX133" fmla="*/ 1023923 w 1777615"/>
                <a:gd name="connsiteY133" fmla="*/ 1861531 h 1862605"/>
                <a:gd name="connsiteX134" fmla="*/ 977432 w 1777615"/>
                <a:gd name="connsiteY134" fmla="*/ 1845551 h 1862605"/>
                <a:gd name="connsiteX135" fmla="*/ 969925 w 1777615"/>
                <a:gd name="connsiteY135" fmla="*/ 1847698 h 1862605"/>
                <a:gd name="connsiteX136" fmla="*/ 916150 w 1777615"/>
                <a:gd name="connsiteY136" fmla="*/ 1821636 h 1862605"/>
                <a:gd name="connsiteX137" fmla="*/ 911306 w 1777615"/>
                <a:gd name="connsiteY137" fmla="*/ 1807066 h 1862605"/>
                <a:gd name="connsiteX138" fmla="*/ 886943 w 1777615"/>
                <a:gd name="connsiteY138" fmla="*/ 1804659 h 1862605"/>
                <a:gd name="connsiteX139" fmla="*/ 835950 w 1777615"/>
                <a:gd name="connsiteY139" fmla="*/ 1784364 h 1862605"/>
                <a:gd name="connsiteX140" fmla="*/ 835304 w 1777615"/>
                <a:gd name="connsiteY140" fmla="*/ 1783813 h 1862605"/>
                <a:gd name="connsiteX141" fmla="*/ 816871 w 1777615"/>
                <a:gd name="connsiteY141" fmla="*/ 1791315 h 1862605"/>
                <a:gd name="connsiteX142" fmla="*/ 759563 w 1777615"/>
                <a:gd name="connsiteY142" fmla="*/ 1733533 h 1862605"/>
                <a:gd name="connsiteX143" fmla="*/ 758693 w 1777615"/>
                <a:gd name="connsiteY143" fmla="*/ 1734353 h 1862605"/>
                <a:gd name="connsiteX144" fmla="*/ 720451 w 1777615"/>
                <a:gd name="connsiteY144" fmla="*/ 1770429 h 1862605"/>
                <a:gd name="connsiteX145" fmla="*/ 682943 w 1777615"/>
                <a:gd name="connsiteY145" fmla="*/ 1783112 h 1862605"/>
                <a:gd name="connsiteX146" fmla="*/ 653802 w 1777615"/>
                <a:gd name="connsiteY146" fmla="*/ 1765937 h 1862605"/>
                <a:gd name="connsiteX147" fmla="*/ 645126 w 1777615"/>
                <a:gd name="connsiteY147" fmla="*/ 1722319 h 1862605"/>
                <a:gd name="connsiteX148" fmla="*/ 644866 w 1777615"/>
                <a:gd name="connsiteY148" fmla="*/ 1721017 h 1862605"/>
                <a:gd name="connsiteX149" fmla="*/ 564769 w 1777615"/>
                <a:gd name="connsiteY149" fmla="*/ 1748948 h 18626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</a:cxnLst>
              <a:rect l="l" t="t" r="r" b="b"/>
              <a:pathLst>
                <a:path w="1777615" h="1862605">
                  <a:moveTo>
                    <a:pt x="564769" y="1748948"/>
                  </a:moveTo>
                  <a:cubicBezTo>
                    <a:pt x="557941" y="1745625"/>
                    <a:pt x="552137" y="1740120"/>
                    <a:pt x="547688" y="1732396"/>
                  </a:cubicBezTo>
                  <a:cubicBezTo>
                    <a:pt x="540904" y="1720628"/>
                    <a:pt x="537809" y="1704600"/>
                    <a:pt x="538357" y="1686019"/>
                  </a:cubicBezTo>
                  <a:lnTo>
                    <a:pt x="541175" y="1672121"/>
                  </a:lnTo>
                  <a:lnTo>
                    <a:pt x="499216" y="1657344"/>
                  </a:lnTo>
                  <a:cubicBezTo>
                    <a:pt x="479088" y="1674447"/>
                    <a:pt x="441745" y="1682712"/>
                    <a:pt x="404158" y="1678380"/>
                  </a:cubicBezTo>
                  <a:lnTo>
                    <a:pt x="354312" y="1662239"/>
                  </a:lnTo>
                  <a:lnTo>
                    <a:pt x="346279" y="1664360"/>
                  </a:lnTo>
                  <a:cubicBezTo>
                    <a:pt x="320675" y="1666627"/>
                    <a:pt x="300871" y="1656991"/>
                    <a:pt x="288597" y="1638109"/>
                  </a:cubicBezTo>
                  <a:lnTo>
                    <a:pt x="283354" y="1623520"/>
                  </a:lnTo>
                  <a:lnTo>
                    <a:pt x="257256" y="1621029"/>
                  </a:lnTo>
                  <a:cubicBezTo>
                    <a:pt x="237005" y="1616489"/>
                    <a:pt x="218284" y="1609554"/>
                    <a:pt x="202572" y="1600557"/>
                  </a:cubicBezTo>
                  <a:cubicBezTo>
                    <a:pt x="177754" y="1586340"/>
                    <a:pt x="163053" y="1568568"/>
                    <a:pt x="159151" y="1550427"/>
                  </a:cubicBezTo>
                  <a:lnTo>
                    <a:pt x="161269" y="1525788"/>
                  </a:lnTo>
                  <a:lnTo>
                    <a:pt x="150756" y="1504214"/>
                  </a:lnTo>
                  <a:lnTo>
                    <a:pt x="151198" y="1481903"/>
                  </a:lnTo>
                  <a:lnTo>
                    <a:pt x="140417" y="1475954"/>
                  </a:lnTo>
                  <a:cubicBezTo>
                    <a:pt x="125818" y="1463051"/>
                    <a:pt x="119531" y="1448000"/>
                    <a:pt x="122168" y="1433546"/>
                  </a:cubicBezTo>
                  <a:lnTo>
                    <a:pt x="128630" y="1420960"/>
                  </a:lnTo>
                  <a:lnTo>
                    <a:pt x="117365" y="1401037"/>
                  </a:lnTo>
                  <a:cubicBezTo>
                    <a:pt x="114856" y="1391818"/>
                    <a:pt x="114075" y="1380936"/>
                    <a:pt x="115137" y="1368832"/>
                  </a:cubicBezTo>
                  <a:lnTo>
                    <a:pt x="115972" y="1365100"/>
                  </a:lnTo>
                  <a:lnTo>
                    <a:pt x="107730" y="1352478"/>
                  </a:lnTo>
                  <a:cubicBezTo>
                    <a:pt x="105802" y="1342924"/>
                    <a:pt x="108577" y="1333603"/>
                    <a:pt x="115340" y="1325391"/>
                  </a:cubicBezTo>
                  <a:lnTo>
                    <a:pt x="131316" y="1315034"/>
                  </a:lnTo>
                  <a:lnTo>
                    <a:pt x="139655" y="1298852"/>
                  </a:lnTo>
                  <a:lnTo>
                    <a:pt x="118502" y="1280946"/>
                  </a:lnTo>
                  <a:lnTo>
                    <a:pt x="113100" y="1256376"/>
                  </a:lnTo>
                  <a:lnTo>
                    <a:pt x="92511" y="1207034"/>
                  </a:lnTo>
                  <a:cubicBezTo>
                    <a:pt x="89586" y="1195089"/>
                    <a:pt x="88458" y="1183905"/>
                    <a:pt x="89085" y="1173714"/>
                  </a:cubicBezTo>
                  <a:lnTo>
                    <a:pt x="94229" y="1153884"/>
                  </a:lnTo>
                  <a:lnTo>
                    <a:pt x="80064" y="1143105"/>
                  </a:lnTo>
                  <a:cubicBezTo>
                    <a:pt x="58993" y="1122877"/>
                    <a:pt x="40811" y="1100758"/>
                    <a:pt x="27055" y="1078228"/>
                  </a:cubicBezTo>
                  <a:cubicBezTo>
                    <a:pt x="-16395" y="1007043"/>
                    <a:pt x="-6702" y="947203"/>
                    <a:pt x="50308" y="934446"/>
                  </a:cubicBezTo>
                  <a:lnTo>
                    <a:pt x="50269" y="934382"/>
                  </a:lnTo>
                  <a:lnTo>
                    <a:pt x="14806" y="877990"/>
                  </a:lnTo>
                  <a:cubicBezTo>
                    <a:pt x="-6452" y="824781"/>
                    <a:pt x="14489" y="784753"/>
                    <a:pt x="72837" y="788844"/>
                  </a:cubicBezTo>
                  <a:lnTo>
                    <a:pt x="72161" y="787801"/>
                  </a:lnTo>
                  <a:lnTo>
                    <a:pt x="42478" y="741961"/>
                  </a:lnTo>
                  <a:cubicBezTo>
                    <a:pt x="36119" y="726762"/>
                    <a:pt x="33709" y="712441"/>
                    <a:pt x="35815" y="700349"/>
                  </a:cubicBezTo>
                  <a:cubicBezTo>
                    <a:pt x="38130" y="687036"/>
                    <a:pt x="45729" y="677396"/>
                    <a:pt x="57373" y="672006"/>
                  </a:cubicBezTo>
                  <a:lnTo>
                    <a:pt x="101875" y="669249"/>
                  </a:lnTo>
                  <a:lnTo>
                    <a:pt x="103203" y="669167"/>
                  </a:lnTo>
                  <a:cubicBezTo>
                    <a:pt x="79964" y="633277"/>
                    <a:pt x="75067" y="600406"/>
                    <a:pt x="88138" y="580180"/>
                  </a:cubicBezTo>
                  <a:cubicBezTo>
                    <a:pt x="92497" y="573436"/>
                    <a:pt x="98852" y="568099"/>
                    <a:pt x="107189" y="564524"/>
                  </a:cubicBezTo>
                  <a:cubicBezTo>
                    <a:pt x="119893" y="559073"/>
                    <a:pt x="136231" y="558158"/>
                    <a:pt x="154523" y="561479"/>
                  </a:cubicBezTo>
                  <a:lnTo>
                    <a:pt x="163807" y="564994"/>
                  </a:lnTo>
                  <a:lnTo>
                    <a:pt x="152781" y="536145"/>
                  </a:lnTo>
                  <a:cubicBezTo>
                    <a:pt x="150458" y="520426"/>
                    <a:pt x="150979" y="502912"/>
                    <a:pt x="154640" y="485622"/>
                  </a:cubicBezTo>
                  <a:lnTo>
                    <a:pt x="174710" y="440686"/>
                  </a:lnTo>
                  <a:lnTo>
                    <a:pt x="173238" y="433026"/>
                  </a:lnTo>
                  <a:cubicBezTo>
                    <a:pt x="173031" y="409007"/>
                    <a:pt x="184215" y="391439"/>
                    <a:pt x="204004" y="381697"/>
                  </a:cubicBezTo>
                  <a:lnTo>
                    <a:pt x="218954" y="378116"/>
                  </a:lnTo>
                  <a:lnTo>
                    <a:pt x="223526" y="354059"/>
                  </a:lnTo>
                  <a:cubicBezTo>
                    <a:pt x="229668" y="335623"/>
                    <a:pt x="238074" y="318824"/>
                    <a:pt x="248294" y="305006"/>
                  </a:cubicBezTo>
                  <a:lnTo>
                    <a:pt x="265204" y="288402"/>
                  </a:lnTo>
                  <a:lnTo>
                    <a:pt x="258719" y="261930"/>
                  </a:lnTo>
                  <a:cubicBezTo>
                    <a:pt x="258014" y="230574"/>
                    <a:pt x="280457" y="210480"/>
                    <a:pt x="324170" y="213833"/>
                  </a:cubicBezTo>
                  <a:lnTo>
                    <a:pt x="323485" y="212850"/>
                  </a:lnTo>
                  <a:lnTo>
                    <a:pt x="293362" y="169640"/>
                  </a:lnTo>
                  <a:cubicBezTo>
                    <a:pt x="286850" y="155351"/>
                    <a:pt x="284290" y="141928"/>
                    <a:pt x="286263" y="130639"/>
                  </a:cubicBezTo>
                  <a:cubicBezTo>
                    <a:pt x="288429" y="118210"/>
                    <a:pt x="295911" y="109276"/>
                    <a:pt x="307476" y="104363"/>
                  </a:cubicBezTo>
                  <a:lnTo>
                    <a:pt x="351865" y="102274"/>
                  </a:lnTo>
                  <a:lnTo>
                    <a:pt x="353190" y="102211"/>
                  </a:lnTo>
                  <a:cubicBezTo>
                    <a:pt x="329606" y="68381"/>
                    <a:pt x="324363" y="37577"/>
                    <a:pt x="337193" y="18800"/>
                  </a:cubicBezTo>
                  <a:cubicBezTo>
                    <a:pt x="341471" y="12540"/>
                    <a:pt x="347756" y="7617"/>
                    <a:pt x="356040" y="4366"/>
                  </a:cubicBezTo>
                  <a:cubicBezTo>
                    <a:pt x="381283" y="-5555"/>
                    <a:pt x="421228" y="1665"/>
                    <a:pt x="462455" y="23612"/>
                  </a:cubicBezTo>
                  <a:lnTo>
                    <a:pt x="462771" y="23542"/>
                  </a:lnTo>
                  <a:lnTo>
                    <a:pt x="508240" y="13444"/>
                  </a:lnTo>
                  <a:cubicBezTo>
                    <a:pt x="526959" y="14566"/>
                    <a:pt x="548562" y="20166"/>
                    <a:pt x="571332" y="30146"/>
                  </a:cubicBezTo>
                  <a:cubicBezTo>
                    <a:pt x="604391" y="44626"/>
                    <a:pt x="637163" y="67154"/>
                    <a:pt x="663458" y="93491"/>
                  </a:cubicBezTo>
                  <a:cubicBezTo>
                    <a:pt x="711836" y="102895"/>
                    <a:pt x="767064" y="131317"/>
                    <a:pt x="813400" y="170642"/>
                  </a:cubicBezTo>
                  <a:cubicBezTo>
                    <a:pt x="828798" y="183711"/>
                    <a:pt x="842559" y="197419"/>
                    <a:pt x="854421" y="211306"/>
                  </a:cubicBezTo>
                  <a:lnTo>
                    <a:pt x="862943" y="223313"/>
                  </a:lnTo>
                  <a:lnTo>
                    <a:pt x="871558" y="223588"/>
                  </a:lnTo>
                  <a:cubicBezTo>
                    <a:pt x="895353" y="230732"/>
                    <a:pt x="914463" y="256244"/>
                    <a:pt x="922553" y="294191"/>
                  </a:cubicBezTo>
                  <a:cubicBezTo>
                    <a:pt x="948399" y="275479"/>
                    <a:pt x="974605" y="274900"/>
                    <a:pt x="995972" y="289019"/>
                  </a:cubicBezTo>
                  <a:lnTo>
                    <a:pt x="1016916" y="312983"/>
                  </a:lnTo>
                  <a:lnTo>
                    <a:pt x="1031561" y="310215"/>
                  </a:lnTo>
                  <a:cubicBezTo>
                    <a:pt x="1050137" y="310984"/>
                    <a:pt x="1071237" y="315425"/>
                    <a:pt x="1093160" y="323469"/>
                  </a:cubicBezTo>
                  <a:lnTo>
                    <a:pt x="1093465" y="323356"/>
                  </a:lnTo>
                  <a:lnTo>
                    <a:pt x="1137120" y="307120"/>
                  </a:lnTo>
                  <a:cubicBezTo>
                    <a:pt x="1155816" y="305666"/>
                    <a:pt x="1177982" y="308251"/>
                    <a:pt x="1201906" y="315015"/>
                  </a:cubicBezTo>
                  <a:cubicBezTo>
                    <a:pt x="1236638" y="324827"/>
                    <a:pt x="1272188" y="342649"/>
                    <a:pt x="1301846" y="365133"/>
                  </a:cubicBezTo>
                  <a:cubicBezTo>
                    <a:pt x="1351056" y="367816"/>
                    <a:pt x="1409659" y="388398"/>
                    <a:pt x="1460949" y="421000"/>
                  </a:cubicBezTo>
                  <a:cubicBezTo>
                    <a:pt x="1477993" y="431834"/>
                    <a:pt x="1493503" y="443526"/>
                    <a:pt x="1507157" y="455656"/>
                  </a:cubicBezTo>
                  <a:lnTo>
                    <a:pt x="1517245" y="466382"/>
                  </a:lnTo>
                  <a:lnTo>
                    <a:pt x="1525817" y="465473"/>
                  </a:lnTo>
                  <a:cubicBezTo>
                    <a:pt x="1550366" y="469287"/>
                    <a:pt x="1572793" y="491939"/>
                    <a:pt x="1586009" y="528418"/>
                  </a:cubicBezTo>
                  <a:cubicBezTo>
                    <a:pt x="1609045" y="506340"/>
                    <a:pt x="1634925" y="502174"/>
                    <a:pt x="1658025" y="513230"/>
                  </a:cubicBezTo>
                  <a:cubicBezTo>
                    <a:pt x="1681125" y="524286"/>
                    <a:pt x="1701444" y="550564"/>
                    <a:pt x="1713360" y="589375"/>
                  </a:cubicBezTo>
                  <a:cubicBezTo>
                    <a:pt x="1739037" y="585146"/>
                    <a:pt x="1762259" y="612649"/>
                    <a:pt x="1768276" y="654425"/>
                  </a:cubicBezTo>
                  <a:cubicBezTo>
                    <a:pt x="1772635" y="684652"/>
                    <a:pt x="1767119" y="716945"/>
                    <a:pt x="1753756" y="739392"/>
                  </a:cubicBezTo>
                  <a:cubicBezTo>
                    <a:pt x="1771297" y="757897"/>
                    <a:pt x="1780377" y="792622"/>
                    <a:pt x="1776871" y="827784"/>
                  </a:cubicBezTo>
                  <a:lnTo>
                    <a:pt x="1761828" y="874586"/>
                  </a:lnTo>
                  <a:lnTo>
                    <a:pt x="1764125" y="882049"/>
                  </a:lnTo>
                  <a:cubicBezTo>
                    <a:pt x="1766953" y="905914"/>
                    <a:pt x="1757754" y="924563"/>
                    <a:pt x="1739147" y="936335"/>
                  </a:cubicBezTo>
                  <a:lnTo>
                    <a:pt x="1724678" y="941471"/>
                  </a:lnTo>
                  <a:lnTo>
                    <a:pt x="1722760" y="965877"/>
                  </a:lnTo>
                  <a:cubicBezTo>
                    <a:pt x="1718665" y="984857"/>
                    <a:pt x="1712144" y="1002450"/>
                    <a:pt x="1703492" y="1017268"/>
                  </a:cubicBezTo>
                  <a:lnTo>
                    <a:pt x="1702955" y="1017924"/>
                  </a:lnTo>
                  <a:lnTo>
                    <a:pt x="1710824" y="1036203"/>
                  </a:lnTo>
                  <a:cubicBezTo>
                    <a:pt x="1716691" y="1066992"/>
                    <a:pt x="1697870" y="1090588"/>
                    <a:pt x="1654204" y="1094659"/>
                  </a:cubicBezTo>
                  <a:lnTo>
                    <a:pt x="1655042" y="1095513"/>
                  </a:lnTo>
                  <a:lnTo>
                    <a:pt x="1691878" y="1133022"/>
                  </a:lnTo>
                  <a:cubicBezTo>
                    <a:pt x="1700656" y="1146007"/>
                    <a:pt x="1705394" y="1158806"/>
                    <a:pt x="1705311" y="1170269"/>
                  </a:cubicBezTo>
                  <a:cubicBezTo>
                    <a:pt x="1705224" y="1182886"/>
                    <a:pt x="1699319" y="1192954"/>
                    <a:pt x="1688724" y="1199748"/>
                  </a:cubicBezTo>
                  <a:lnTo>
                    <a:pt x="1645290" y="1209298"/>
                  </a:lnTo>
                  <a:lnTo>
                    <a:pt x="1643993" y="1209584"/>
                  </a:lnTo>
                  <a:cubicBezTo>
                    <a:pt x="1672832" y="1238951"/>
                    <a:pt x="1683083" y="1268431"/>
                    <a:pt x="1673526" y="1289105"/>
                  </a:cubicBezTo>
                  <a:cubicBezTo>
                    <a:pt x="1670340" y="1295998"/>
                    <a:pt x="1664953" y="1301911"/>
                    <a:pt x="1657320" y="1306514"/>
                  </a:cubicBezTo>
                  <a:cubicBezTo>
                    <a:pt x="1645690" y="1313533"/>
                    <a:pt x="1629728" y="1316948"/>
                    <a:pt x="1611139" y="1316775"/>
                  </a:cubicBezTo>
                  <a:lnTo>
                    <a:pt x="1597187" y="1314235"/>
                  </a:lnTo>
                  <a:lnTo>
                    <a:pt x="1583256" y="1356483"/>
                  </a:lnTo>
                  <a:cubicBezTo>
                    <a:pt x="1600760" y="1376263"/>
                    <a:pt x="1609772" y="1413433"/>
                    <a:pt x="1606195" y="1451099"/>
                  </a:cubicBezTo>
                  <a:lnTo>
                    <a:pt x="1591058" y="1501259"/>
                  </a:lnTo>
                  <a:lnTo>
                    <a:pt x="1593340" y="1509248"/>
                  </a:lnTo>
                  <a:cubicBezTo>
                    <a:pt x="1596120" y="1534801"/>
                    <a:pt x="1586883" y="1554795"/>
                    <a:pt x="1568252" y="1567446"/>
                  </a:cubicBezTo>
                  <a:lnTo>
                    <a:pt x="1553770" y="1572980"/>
                  </a:lnTo>
                  <a:lnTo>
                    <a:pt x="1551803" y="1599123"/>
                  </a:lnTo>
                  <a:cubicBezTo>
                    <a:pt x="1547671" y="1619460"/>
                    <a:pt x="1541113" y="1638317"/>
                    <a:pt x="1532433" y="1654207"/>
                  </a:cubicBezTo>
                  <a:cubicBezTo>
                    <a:pt x="1518718" y="1679305"/>
                    <a:pt x="1501244" y="1694360"/>
                    <a:pt x="1483185" y="1698625"/>
                  </a:cubicBezTo>
                  <a:lnTo>
                    <a:pt x="1458508" y="1697002"/>
                  </a:lnTo>
                  <a:lnTo>
                    <a:pt x="1437149" y="1707946"/>
                  </a:lnTo>
                  <a:lnTo>
                    <a:pt x="1414835" y="1707951"/>
                  </a:lnTo>
                  <a:lnTo>
                    <a:pt x="1409103" y="1718850"/>
                  </a:lnTo>
                  <a:cubicBezTo>
                    <a:pt x="1396495" y="1733705"/>
                    <a:pt x="1381573" y="1740293"/>
                    <a:pt x="1367070" y="1737946"/>
                  </a:cubicBezTo>
                  <a:lnTo>
                    <a:pt x="1354357" y="1731738"/>
                  </a:lnTo>
                  <a:lnTo>
                    <a:pt x="1342373" y="1738835"/>
                  </a:lnTo>
                  <a:lnTo>
                    <a:pt x="1340798" y="1749021"/>
                  </a:lnTo>
                  <a:cubicBezTo>
                    <a:pt x="1329281" y="1771895"/>
                    <a:pt x="1302601" y="1791683"/>
                    <a:pt x="1263558" y="1802817"/>
                  </a:cubicBezTo>
                  <a:cubicBezTo>
                    <a:pt x="1267271" y="1828574"/>
                    <a:pt x="1239308" y="1851239"/>
                    <a:pt x="1197419" y="1856417"/>
                  </a:cubicBezTo>
                  <a:cubicBezTo>
                    <a:pt x="1167111" y="1860168"/>
                    <a:pt x="1134935" y="1854005"/>
                    <a:pt x="1112761" y="1840194"/>
                  </a:cubicBezTo>
                  <a:cubicBezTo>
                    <a:pt x="1093907" y="1857360"/>
                    <a:pt x="1059007" y="1865741"/>
                    <a:pt x="1023923" y="1861531"/>
                  </a:cubicBezTo>
                  <a:lnTo>
                    <a:pt x="977432" y="1845551"/>
                  </a:lnTo>
                  <a:lnTo>
                    <a:pt x="969925" y="1847698"/>
                  </a:lnTo>
                  <a:cubicBezTo>
                    <a:pt x="946008" y="1850047"/>
                    <a:pt x="927547" y="1840475"/>
                    <a:pt x="916150" y="1821636"/>
                  </a:cubicBezTo>
                  <a:lnTo>
                    <a:pt x="911306" y="1807066"/>
                  </a:lnTo>
                  <a:lnTo>
                    <a:pt x="886943" y="1804659"/>
                  </a:lnTo>
                  <a:cubicBezTo>
                    <a:pt x="868049" y="1800184"/>
                    <a:pt x="850591" y="1793311"/>
                    <a:pt x="835950" y="1784364"/>
                  </a:cubicBezTo>
                  <a:lnTo>
                    <a:pt x="835304" y="1783813"/>
                  </a:lnTo>
                  <a:lnTo>
                    <a:pt x="816871" y="1791315"/>
                  </a:lnTo>
                  <a:cubicBezTo>
                    <a:pt x="785971" y="1796562"/>
                    <a:pt x="762756" y="1777271"/>
                    <a:pt x="759563" y="1733533"/>
                  </a:cubicBezTo>
                  <a:lnTo>
                    <a:pt x="758693" y="1734353"/>
                  </a:lnTo>
                  <a:lnTo>
                    <a:pt x="720451" y="1770429"/>
                  </a:lnTo>
                  <a:cubicBezTo>
                    <a:pt x="707294" y="1778945"/>
                    <a:pt x="694401" y="1783425"/>
                    <a:pt x="682943" y="1783112"/>
                  </a:cubicBezTo>
                  <a:cubicBezTo>
                    <a:pt x="670330" y="1782772"/>
                    <a:pt x="660382" y="1776666"/>
                    <a:pt x="653802" y="1765937"/>
                  </a:cubicBezTo>
                  <a:lnTo>
                    <a:pt x="645126" y="1722319"/>
                  </a:lnTo>
                  <a:lnTo>
                    <a:pt x="644866" y="1721017"/>
                  </a:lnTo>
                  <a:cubicBezTo>
                    <a:pt x="614926" y="1749261"/>
                    <a:pt x="585246" y="1758918"/>
                    <a:pt x="564769" y="1748948"/>
                  </a:cubicBez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7" name="Oval 216">
              <a:extLst>
                <a:ext uri="{FF2B5EF4-FFF2-40B4-BE49-F238E27FC236}">
                  <a16:creationId xmlns:a16="http://schemas.microsoft.com/office/drawing/2014/main" id="{77234D1E-3A7B-58CC-1C95-251DBA48D9A4}"/>
                </a:ext>
              </a:extLst>
            </p:cNvPr>
            <p:cNvSpPr/>
            <p:nvPr/>
          </p:nvSpPr>
          <p:spPr>
            <a:xfrm rot="4050661">
              <a:off x="9967829" y="5959325"/>
              <a:ext cx="479092" cy="739674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8" name="Oval 217">
              <a:extLst>
                <a:ext uri="{FF2B5EF4-FFF2-40B4-BE49-F238E27FC236}">
                  <a16:creationId xmlns:a16="http://schemas.microsoft.com/office/drawing/2014/main" id="{EF34F713-8C39-264F-1623-C0B0FAF63094}"/>
                </a:ext>
              </a:extLst>
            </p:cNvPr>
            <p:cNvSpPr/>
            <p:nvPr/>
          </p:nvSpPr>
          <p:spPr>
            <a:xfrm rot="4050661">
              <a:off x="9259479" y="5968701"/>
              <a:ext cx="488780" cy="720605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9" name="Oval 218">
              <a:extLst>
                <a:ext uri="{FF2B5EF4-FFF2-40B4-BE49-F238E27FC236}">
                  <a16:creationId xmlns:a16="http://schemas.microsoft.com/office/drawing/2014/main" id="{C0DB1C71-2BEC-8D26-20AC-3B273D780953}"/>
                </a:ext>
              </a:extLst>
            </p:cNvPr>
            <p:cNvSpPr/>
            <p:nvPr/>
          </p:nvSpPr>
          <p:spPr>
            <a:xfrm rot="19831309">
              <a:off x="10596884" y="3547111"/>
              <a:ext cx="398272" cy="849376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0" name="Oval 219">
              <a:extLst>
                <a:ext uri="{FF2B5EF4-FFF2-40B4-BE49-F238E27FC236}">
                  <a16:creationId xmlns:a16="http://schemas.microsoft.com/office/drawing/2014/main" id="{E658129F-7C40-A336-F97C-E7787C14FFDF}"/>
                </a:ext>
              </a:extLst>
            </p:cNvPr>
            <p:cNvSpPr/>
            <p:nvPr/>
          </p:nvSpPr>
          <p:spPr>
            <a:xfrm rot="1631163">
              <a:off x="8815293" y="3524226"/>
              <a:ext cx="412756" cy="809958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1" name="Trapezoid 220">
              <a:extLst>
                <a:ext uri="{FF2B5EF4-FFF2-40B4-BE49-F238E27FC236}">
                  <a16:creationId xmlns:a16="http://schemas.microsoft.com/office/drawing/2014/main" id="{BCC5444A-6483-44B4-0AB1-0A55E6C02B8B}"/>
                </a:ext>
              </a:extLst>
            </p:cNvPr>
            <p:cNvSpPr/>
            <p:nvPr/>
          </p:nvSpPr>
          <p:spPr>
            <a:xfrm rot="20029742">
              <a:off x="9992346" y="2494095"/>
              <a:ext cx="802209" cy="1761019"/>
            </a:xfrm>
            <a:prstGeom prst="trapezoid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2" name="Trapezoid 221">
              <a:extLst>
                <a:ext uri="{FF2B5EF4-FFF2-40B4-BE49-F238E27FC236}">
                  <a16:creationId xmlns:a16="http://schemas.microsoft.com/office/drawing/2014/main" id="{6A5A7854-6616-246B-B707-223797F44110}"/>
                </a:ext>
              </a:extLst>
            </p:cNvPr>
            <p:cNvSpPr/>
            <p:nvPr/>
          </p:nvSpPr>
          <p:spPr>
            <a:xfrm rot="1905609">
              <a:off x="8984752" y="2418763"/>
              <a:ext cx="802209" cy="1737076"/>
            </a:xfrm>
            <a:prstGeom prst="trapezoid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3" name="Trapezoid 222">
              <a:extLst>
                <a:ext uri="{FF2B5EF4-FFF2-40B4-BE49-F238E27FC236}">
                  <a16:creationId xmlns:a16="http://schemas.microsoft.com/office/drawing/2014/main" id="{3BE9C6F1-E1B5-3672-11A6-9DEA7B57417E}"/>
                </a:ext>
              </a:extLst>
            </p:cNvPr>
            <p:cNvSpPr/>
            <p:nvPr/>
          </p:nvSpPr>
          <p:spPr>
            <a:xfrm>
              <a:off x="9299978" y="2398086"/>
              <a:ext cx="1210132" cy="1946017"/>
            </a:xfrm>
            <a:prstGeom prst="trapezoid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4" name="Isosceles Triangle 223">
              <a:extLst>
                <a:ext uri="{FF2B5EF4-FFF2-40B4-BE49-F238E27FC236}">
                  <a16:creationId xmlns:a16="http://schemas.microsoft.com/office/drawing/2014/main" id="{9FA34EB7-3BBA-EB6D-2A4B-94D41316E3B0}"/>
                </a:ext>
              </a:extLst>
            </p:cNvPr>
            <p:cNvSpPr/>
            <p:nvPr/>
          </p:nvSpPr>
          <p:spPr>
            <a:xfrm>
              <a:off x="9653188" y="2232847"/>
              <a:ext cx="515352" cy="550215"/>
            </a:xfrm>
            <a:prstGeom prst="triangle">
              <a:avLst>
                <a:gd name="adj" fmla="val 46522"/>
              </a:avLst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25" name="Group 224">
              <a:extLst>
                <a:ext uri="{FF2B5EF4-FFF2-40B4-BE49-F238E27FC236}">
                  <a16:creationId xmlns:a16="http://schemas.microsoft.com/office/drawing/2014/main" id="{09555785-6D79-C6D9-45FF-51294B1CCE53}"/>
                </a:ext>
              </a:extLst>
            </p:cNvPr>
            <p:cNvGrpSpPr/>
            <p:nvPr/>
          </p:nvGrpSpPr>
          <p:grpSpPr>
            <a:xfrm>
              <a:off x="9068494" y="4218157"/>
              <a:ext cx="1694665" cy="2032119"/>
              <a:chOff x="778397" y="4180297"/>
              <a:chExt cx="1465792" cy="1757671"/>
            </a:xfrm>
            <a:solidFill>
              <a:srgbClr val="DDBD83"/>
            </a:solidFill>
          </p:grpSpPr>
          <p:sp>
            <p:nvSpPr>
              <p:cNvPr id="240" name="Trapezoid 239">
                <a:extLst>
                  <a:ext uri="{FF2B5EF4-FFF2-40B4-BE49-F238E27FC236}">
                    <a16:creationId xmlns:a16="http://schemas.microsoft.com/office/drawing/2014/main" id="{8E11AF2F-6ADA-4F6D-31AB-E04B844A0679}"/>
                  </a:ext>
                </a:extLst>
              </p:cNvPr>
              <p:cNvSpPr/>
              <p:nvPr/>
            </p:nvSpPr>
            <p:spPr>
              <a:xfrm>
                <a:off x="778397" y="4180297"/>
                <a:ext cx="1465792" cy="1757671"/>
              </a:xfrm>
              <a:prstGeom prst="trapezoid">
                <a:avLst>
                  <a:gd name="adj" fmla="val 15985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41" name="Straight Connector 240">
                <a:extLst>
                  <a:ext uri="{FF2B5EF4-FFF2-40B4-BE49-F238E27FC236}">
                    <a16:creationId xmlns:a16="http://schemas.microsoft.com/office/drawing/2014/main" id="{CE429772-73B9-2F47-F098-E1F70A865D5E}"/>
                  </a:ext>
                </a:extLst>
              </p:cNvPr>
              <p:cNvCxnSpPr>
                <a:stCxn id="240" idx="2"/>
              </p:cNvCxnSpPr>
              <p:nvPr/>
            </p:nvCxnSpPr>
            <p:spPr>
              <a:xfrm flipH="1" flipV="1">
                <a:off x="1511209" y="4850485"/>
                <a:ext cx="85" cy="1087483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26" name="Rectangle: Rounded Corners 225">
              <a:extLst>
                <a:ext uri="{FF2B5EF4-FFF2-40B4-BE49-F238E27FC236}">
                  <a16:creationId xmlns:a16="http://schemas.microsoft.com/office/drawing/2014/main" id="{F796D2D8-C468-E082-F58C-57D05C4164AA}"/>
                </a:ext>
              </a:extLst>
            </p:cNvPr>
            <p:cNvSpPr/>
            <p:nvPr/>
          </p:nvSpPr>
          <p:spPr>
            <a:xfrm>
              <a:off x="9299978" y="4176649"/>
              <a:ext cx="1252995" cy="194204"/>
            </a:xfrm>
            <a:prstGeom prst="roundRect">
              <a:avLst/>
            </a:pr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8" name="Oval 66">
              <a:extLst>
                <a:ext uri="{FF2B5EF4-FFF2-40B4-BE49-F238E27FC236}">
                  <a16:creationId xmlns:a16="http://schemas.microsoft.com/office/drawing/2014/main" id="{F4D4F3FB-4D8C-8BCE-87BD-B1CBB266D9E1}"/>
                </a:ext>
              </a:extLst>
            </p:cNvPr>
            <p:cNvSpPr/>
            <p:nvPr/>
          </p:nvSpPr>
          <p:spPr>
            <a:xfrm>
              <a:off x="9174577" y="986647"/>
              <a:ext cx="1431623" cy="1684084"/>
            </a:xfrm>
            <a:custGeom>
              <a:avLst/>
              <a:gdLst>
                <a:gd name="connsiteX0" fmla="*/ 0 w 1223805"/>
                <a:gd name="connsiteY0" fmla="*/ 728320 h 1456639"/>
                <a:gd name="connsiteX1" fmla="*/ 611903 w 1223805"/>
                <a:gd name="connsiteY1" fmla="*/ 0 h 1456639"/>
                <a:gd name="connsiteX2" fmla="*/ 1223806 w 1223805"/>
                <a:gd name="connsiteY2" fmla="*/ 728320 h 1456639"/>
                <a:gd name="connsiteX3" fmla="*/ 611903 w 1223805"/>
                <a:gd name="connsiteY3" fmla="*/ 1456640 h 1456639"/>
                <a:gd name="connsiteX4" fmla="*/ 0 w 1223805"/>
                <a:gd name="connsiteY4" fmla="*/ 728320 h 1456639"/>
                <a:gd name="connsiteX0" fmla="*/ 0 w 1223806"/>
                <a:gd name="connsiteY0" fmla="*/ 728320 h 1456640"/>
                <a:gd name="connsiteX1" fmla="*/ 611903 w 1223806"/>
                <a:gd name="connsiteY1" fmla="*/ 0 h 1456640"/>
                <a:gd name="connsiteX2" fmla="*/ 1223806 w 1223806"/>
                <a:gd name="connsiteY2" fmla="*/ 728320 h 1456640"/>
                <a:gd name="connsiteX3" fmla="*/ 611903 w 1223806"/>
                <a:gd name="connsiteY3" fmla="*/ 1456640 h 1456640"/>
                <a:gd name="connsiteX4" fmla="*/ 0 w 1223806"/>
                <a:gd name="connsiteY4" fmla="*/ 728320 h 1456640"/>
                <a:gd name="connsiteX0" fmla="*/ 14469 w 1238275"/>
                <a:gd name="connsiteY0" fmla="*/ 728320 h 1456640"/>
                <a:gd name="connsiteX1" fmla="*/ 626372 w 1238275"/>
                <a:gd name="connsiteY1" fmla="*/ 0 h 1456640"/>
                <a:gd name="connsiteX2" fmla="*/ 1238275 w 1238275"/>
                <a:gd name="connsiteY2" fmla="*/ 728320 h 1456640"/>
                <a:gd name="connsiteX3" fmla="*/ 626372 w 1238275"/>
                <a:gd name="connsiteY3" fmla="*/ 1456640 h 1456640"/>
                <a:gd name="connsiteX4" fmla="*/ 14469 w 1238275"/>
                <a:gd name="connsiteY4" fmla="*/ 728320 h 14566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38275" h="1456640">
                  <a:moveTo>
                    <a:pt x="14469" y="728320"/>
                  </a:moveTo>
                  <a:cubicBezTo>
                    <a:pt x="-77810" y="359636"/>
                    <a:pt x="288427" y="0"/>
                    <a:pt x="626372" y="0"/>
                  </a:cubicBezTo>
                  <a:cubicBezTo>
                    <a:pt x="964317" y="0"/>
                    <a:pt x="1238275" y="326080"/>
                    <a:pt x="1238275" y="728320"/>
                  </a:cubicBezTo>
                  <a:cubicBezTo>
                    <a:pt x="1112440" y="1113782"/>
                    <a:pt x="964317" y="1456640"/>
                    <a:pt x="626372" y="1456640"/>
                  </a:cubicBezTo>
                  <a:cubicBezTo>
                    <a:pt x="288427" y="1456640"/>
                    <a:pt x="106748" y="1097004"/>
                    <a:pt x="14469" y="728320"/>
                  </a:cubicBez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29" name="Group 228">
              <a:extLst>
                <a:ext uri="{FF2B5EF4-FFF2-40B4-BE49-F238E27FC236}">
                  <a16:creationId xmlns:a16="http://schemas.microsoft.com/office/drawing/2014/main" id="{84E15C46-7776-81CC-6C0F-CBCA068FF75F}"/>
                </a:ext>
              </a:extLst>
            </p:cNvPr>
            <p:cNvGrpSpPr/>
            <p:nvPr/>
          </p:nvGrpSpPr>
          <p:grpSpPr>
            <a:xfrm>
              <a:off x="9467990" y="2631736"/>
              <a:ext cx="873462" cy="165948"/>
              <a:chOff x="4072924" y="2778013"/>
              <a:chExt cx="2274484" cy="432126"/>
            </a:xfrm>
            <a:solidFill>
              <a:schemeClr val="tx1"/>
            </a:solidFill>
          </p:grpSpPr>
          <p:sp>
            <p:nvSpPr>
              <p:cNvPr id="230" name="Flowchart: Manual Input 229">
                <a:extLst>
                  <a:ext uri="{FF2B5EF4-FFF2-40B4-BE49-F238E27FC236}">
                    <a16:creationId xmlns:a16="http://schemas.microsoft.com/office/drawing/2014/main" id="{76849A93-162B-09EE-CE18-6A25FEAA18B3}"/>
                  </a:ext>
                </a:extLst>
              </p:cNvPr>
              <p:cNvSpPr/>
              <p:nvPr/>
            </p:nvSpPr>
            <p:spPr>
              <a:xfrm rot="2450276">
                <a:off x="4072924" y="2778013"/>
                <a:ext cx="1133980" cy="432126"/>
              </a:xfrm>
              <a:prstGeom prst="flowChartManualInput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1" name="Flowchart: Manual Input 230">
                <a:extLst>
                  <a:ext uri="{FF2B5EF4-FFF2-40B4-BE49-F238E27FC236}">
                    <a16:creationId xmlns:a16="http://schemas.microsoft.com/office/drawing/2014/main" id="{FA7C729C-A031-341C-39C6-46E7605EC758}"/>
                  </a:ext>
                </a:extLst>
              </p:cNvPr>
              <p:cNvSpPr/>
              <p:nvPr/>
            </p:nvSpPr>
            <p:spPr>
              <a:xfrm rot="19149724" flipH="1">
                <a:off x="5213428" y="2778013"/>
                <a:ext cx="1133980" cy="432126"/>
              </a:xfrm>
              <a:prstGeom prst="flowChartManualInput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42" name="Arrow: Pentagon 241">
              <a:extLst>
                <a:ext uri="{FF2B5EF4-FFF2-40B4-BE49-F238E27FC236}">
                  <a16:creationId xmlns:a16="http://schemas.microsoft.com/office/drawing/2014/main" id="{7BD407F3-2B5E-02E4-8854-6549E6EC10D8}"/>
                </a:ext>
              </a:extLst>
            </p:cNvPr>
            <p:cNvSpPr/>
            <p:nvPr/>
          </p:nvSpPr>
          <p:spPr>
            <a:xfrm rot="5400000">
              <a:off x="9382537" y="4546220"/>
              <a:ext cx="418265" cy="364728"/>
            </a:xfrm>
            <a:prstGeom prst="homePlate">
              <a:avLst/>
            </a:prstGeom>
            <a:solidFill>
              <a:srgbClr val="DDBD83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3" name="Arrow: Pentagon 242">
              <a:extLst>
                <a:ext uri="{FF2B5EF4-FFF2-40B4-BE49-F238E27FC236}">
                  <a16:creationId xmlns:a16="http://schemas.microsoft.com/office/drawing/2014/main" id="{EAAD713E-97C9-2FA2-7852-077E212C2736}"/>
                </a:ext>
              </a:extLst>
            </p:cNvPr>
            <p:cNvSpPr/>
            <p:nvPr/>
          </p:nvSpPr>
          <p:spPr>
            <a:xfrm rot="5400000">
              <a:off x="10035916" y="4531840"/>
              <a:ext cx="418265" cy="364728"/>
            </a:xfrm>
            <a:prstGeom prst="homePlate">
              <a:avLst/>
            </a:prstGeom>
            <a:solidFill>
              <a:srgbClr val="DDBD83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4" name="Oval 243">
              <a:extLst>
                <a:ext uri="{FF2B5EF4-FFF2-40B4-BE49-F238E27FC236}">
                  <a16:creationId xmlns:a16="http://schemas.microsoft.com/office/drawing/2014/main" id="{0F5B698D-94C8-2CB0-DFC2-D3F81416D974}"/>
                </a:ext>
              </a:extLst>
            </p:cNvPr>
            <p:cNvSpPr/>
            <p:nvPr/>
          </p:nvSpPr>
          <p:spPr>
            <a:xfrm>
              <a:off x="9696879" y="4135859"/>
              <a:ext cx="445144" cy="269589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5" name="Freeform: Shape 244">
              <a:extLst>
                <a:ext uri="{FF2B5EF4-FFF2-40B4-BE49-F238E27FC236}">
                  <a16:creationId xmlns:a16="http://schemas.microsoft.com/office/drawing/2014/main" id="{B5D34975-13BC-6C57-6EA1-7651DD3C76C2}"/>
                </a:ext>
              </a:extLst>
            </p:cNvPr>
            <p:cNvSpPr/>
            <p:nvPr/>
          </p:nvSpPr>
          <p:spPr>
            <a:xfrm rot="9673221">
              <a:off x="9214656" y="849934"/>
              <a:ext cx="1192321" cy="633288"/>
            </a:xfrm>
            <a:custGeom>
              <a:avLst/>
              <a:gdLst>
                <a:gd name="connsiteX0" fmla="*/ 564769 w 1777615"/>
                <a:gd name="connsiteY0" fmla="*/ 1748948 h 1862605"/>
                <a:gd name="connsiteX1" fmla="*/ 547688 w 1777615"/>
                <a:gd name="connsiteY1" fmla="*/ 1732396 h 1862605"/>
                <a:gd name="connsiteX2" fmla="*/ 538357 w 1777615"/>
                <a:gd name="connsiteY2" fmla="*/ 1686019 h 1862605"/>
                <a:gd name="connsiteX3" fmla="*/ 541175 w 1777615"/>
                <a:gd name="connsiteY3" fmla="*/ 1672121 h 1862605"/>
                <a:gd name="connsiteX4" fmla="*/ 499216 w 1777615"/>
                <a:gd name="connsiteY4" fmla="*/ 1657344 h 1862605"/>
                <a:gd name="connsiteX5" fmla="*/ 404158 w 1777615"/>
                <a:gd name="connsiteY5" fmla="*/ 1678380 h 1862605"/>
                <a:gd name="connsiteX6" fmla="*/ 354312 w 1777615"/>
                <a:gd name="connsiteY6" fmla="*/ 1662239 h 1862605"/>
                <a:gd name="connsiteX7" fmla="*/ 346279 w 1777615"/>
                <a:gd name="connsiteY7" fmla="*/ 1664360 h 1862605"/>
                <a:gd name="connsiteX8" fmla="*/ 288597 w 1777615"/>
                <a:gd name="connsiteY8" fmla="*/ 1638109 h 1862605"/>
                <a:gd name="connsiteX9" fmla="*/ 283354 w 1777615"/>
                <a:gd name="connsiteY9" fmla="*/ 1623520 h 1862605"/>
                <a:gd name="connsiteX10" fmla="*/ 257256 w 1777615"/>
                <a:gd name="connsiteY10" fmla="*/ 1621029 h 1862605"/>
                <a:gd name="connsiteX11" fmla="*/ 202572 w 1777615"/>
                <a:gd name="connsiteY11" fmla="*/ 1600557 h 1862605"/>
                <a:gd name="connsiteX12" fmla="*/ 159151 w 1777615"/>
                <a:gd name="connsiteY12" fmla="*/ 1550427 h 1862605"/>
                <a:gd name="connsiteX13" fmla="*/ 161269 w 1777615"/>
                <a:gd name="connsiteY13" fmla="*/ 1525788 h 1862605"/>
                <a:gd name="connsiteX14" fmla="*/ 150756 w 1777615"/>
                <a:gd name="connsiteY14" fmla="*/ 1504214 h 1862605"/>
                <a:gd name="connsiteX15" fmla="*/ 151198 w 1777615"/>
                <a:gd name="connsiteY15" fmla="*/ 1481903 h 1862605"/>
                <a:gd name="connsiteX16" fmla="*/ 140417 w 1777615"/>
                <a:gd name="connsiteY16" fmla="*/ 1475954 h 1862605"/>
                <a:gd name="connsiteX17" fmla="*/ 122168 w 1777615"/>
                <a:gd name="connsiteY17" fmla="*/ 1433546 h 1862605"/>
                <a:gd name="connsiteX18" fmla="*/ 128630 w 1777615"/>
                <a:gd name="connsiteY18" fmla="*/ 1420960 h 1862605"/>
                <a:gd name="connsiteX19" fmla="*/ 117365 w 1777615"/>
                <a:gd name="connsiteY19" fmla="*/ 1401037 h 1862605"/>
                <a:gd name="connsiteX20" fmla="*/ 115137 w 1777615"/>
                <a:gd name="connsiteY20" fmla="*/ 1368832 h 1862605"/>
                <a:gd name="connsiteX21" fmla="*/ 115972 w 1777615"/>
                <a:gd name="connsiteY21" fmla="*/ 1365100 h 1862605"/>
                <a:gd name="connsiteX22" fmla="*/ 107730 w 1777615"/>
                <a:gd name="connsiteY22" fmla="*/ 1352478 h 1862605"/>
                <a:gd name="connsiteX23" fmla="*/ 115340 w 1777615"/>
                <a:gd name="connsiteY23" fmla="*/ 1325391 h 1862605"/>
                <a:gd name="connsiteX24" fmla="*/ 131316 w 1777615"/>
                <a:gd name="connsiteY24" fmla="*/ 1315034 h 1862605"/>
                <a:gd name="connsiteX25" fmla="*/ 139655 w 1777615"/>
                <a:gd name="connsiteY25" fmla="*/ 1298852 h 1862605"/>
                <a:gd name="connsiteX26" fmla="*/ 118502 w 1777615"/>
                <a:gd name="connsiteY26" fmla="*/ 1280946 h 1862605"/>
                <a:gd name="connsiteX27" fmla="*/ 113100 w 1777615"/>
                <a:gd name="connsiteY27" fmla="*/ 1256376 h 1862605"/>
                <a:gd name="connsiteX28" fmla="*/ 92511 w 1777615"/>
                <a:gd name="connsiteY28" fmla="*/ 1207034 h 1862605"/>
                <a:gd name="connsiteX29" fmla="*/ 89085 w 1777615"/>
                <a:gd name="connsiteY29" fmla="*/ 1173714 h 1862605"/>
                <a:gd name="connsiteX30" fmla="*/ 94229 w 1777615"/>
                <a:gd name="connsiteY30" fmla="*/ 1153884 h 1862605"/>
                <a:gd name="connsiteX31" fmla="*/ 80064 w 1777615"/>
                <a:gd name="connsiteY31" fmla="*/ 1143105 h 1862605"/>
                <a:gd name="connsiteX32" fmla="*/ 27055 w 1777615"/>
                <a:gd name="connsiteY32" fmla="*/ 1078228 h 1862605"/>
                <a:gd name="connsiteX33" fmla="*/ 50308 w 1777615"/>
                <a:gd name="connsiteY33" fmla="*/ 934446 h 1862605"/>
                <a:gd name="connsiteX34" fmla="*/ 50269 w 1777615"/>
                <a:gd name="connsiteY34" fmla="*/ 934382 h 1862605"/>
                <a:gd name="connsiteX35" fmla="*/ 14806 w 1777615"/>
                <a:gd name="connsiteY35" fmla="*/ 877990 h 1862605"/>
                <a:gd name="connsiteX36" fmla="*/ 72837 w 1777615"/>
                <a:gd name="connsiteY36" fmla="*/ 788844 h 1862605"/>
                <a:gd name="connsiteX37" fmla="*/ 72161 w 1777615"/>
                <a:gd name="connsiteY37" fmla="*/ 787801 h 1862605"/>
                <a:gd name="connsiteX38" fmla="*/ 42478 w 1777615"/>
                <a:gd name="connsiteY38" fmla="*/ 741961 h 1862605"/>
                <a:gd name="connsiteX39" fmla="*/ 35815 w 1777615"/>
                <a:gd name="connsiteY39" fmla="*/ 700349 h 1862605"/>
                <a:gd name="connsiteX40" fmla="*/ 57373 w 1777615"/>
                <a:gd name="connsiteY40" fmla="*/ 672006 h 1862605"/>
                <a:gd name="connsiteX41" fmla="*/ 101875 w 1777615"/>
                <a:gd name="connsiteY41" fmla="*/ 669249 h 1862605"/>
                <a:gd name="connsiteX42" fmla="*/ 103203 w 1777615"/>
                <a:gd name="connsiteY42" fmla="*/ 669167 h 1862605"/>
                <a:gd name="connsiteX43" fmla="*/ 88138 w 1777615"/>
                <a:gd name="connsiteY43" fmla="*/ 580180 h 1862605"/>
                <a:gd name="connsiteX44" fmla="*/ 107189 w 1777615"/>
                <a:gd name="connsiteY44" fmla="*/ 564524 h 1862605"/>
                <a:gd name="connsiteX45" fmla="*/ 154523 w 1777615"/>
                <a:gd name="connsiteY45" fmla="*/ 561479 h 1862605"/>
                <a:gd name="connsiteX46" fmla="*/ 163807 w 1777615"/>
                <a:gd name="connsiteY46" fmla="*/ 564994 h 1862605"/>
                <a:gd name="connsiteX47" fmla="*/ 152781 w 1777615"/>
                <a:gd name="connsiteY47" fmla="*/ 536145 h 1862605"/>
                <a:gd name="connsiteX48" fmla="*/ 154640 w 1777615"/>
                <a:gd name="connsiteY48" fmla="*/ 485622 h 1862605"/>
                <a:gd name="connsiteX49" fmla="*/ 174710 w 1777615"/>
                <a:gd name="connsiteY49" fmla="*/ 440686 h 1862605"/>
                <a:gd name="connsiteX50" fmla="*/ 173238 w 1777615"/>
                <a:gd name="connsiteY50" fmla="*/ 433026 h 1862605"/>
                <a:gd name="connsiteX51" fmla="*/ 204004 w 1777615"/>
                <a:gd name="connsiteY51" fmla="*/ 381697 h 1862605"/>
                <a:gd name="connsiteX52" fmla="*/ 218954 w 1777615"/>
                <a:gd name="connsiteY52" fmla="*/ 378116 h 1862605"/>
                <a:gd name="connsiteX53" fmla="*/ 223526 w 1777615"/>
                <a:gd name="connsiteY53" fmla="*/ 354059 h 1862605"/>
                <a:gd name="connsiteX54" fmla="*/ 248294 w 1777615"/>
                <a:gd name="connsiteY54" fmla="*/ 305006 h 1862605"/>
                <a:gd name="connsiteX55" fmla="*/ 265204 w 1777615"/>
                <a:gd name="connsiteY55" fmla="*/ 288402 h 1862605"/>
                <a:gd name="connsiteX56" fmla="*/ 258719 w 1777615"/>
                <a:gd name="connsiteY56" fmla="*/ 261930 h 1862605"/>
                <a:gd name="connsiteX57" fmla="*/ 324170 w 1777615"/>
                <a:gd name="connsiteY57" fmla="*/ 213833 h 1862605"/>
                <a:gd name="connsiteX58" fmla="*/ 323485 w 1777615"/>
                <a:gd name="connsiteY58" fmla="*/ 212850 h 1862605"/>
                <a:gd name="connsiteX59" fmla="*/ 293362 w 1777615"/>
                <a:gd name="connsiteY59" fmla="*/ 169640 h 1862605"/>
                <a:gd name="connsiteX60" fmla="*/ 286263 w 1777615"/>
                <a:gd name="connsiteY60" fmla="*/ 130639 h 1862605"/>
                <a:gd name="connsiteX61" fmla="*/ 307476 w 1777615"/>
                <a:gd name="connsiteY61" fmla="*/ 104363 h 1862605"/>
                <a:gd name="connsiteX62" fmla="*/ 351865 w 1777615"/>
                <a:gd name="connsiteY62" fmla="*/ 102274 h 1862605"/>
                <a:gd name="connsiteX63" fmla="*/ 353190 w 1777615"/>
                <a:gd name="connsiteY63" fmla="*/ 102211 h 1862605"/>
                <a:gd name="connsiteX64" fmla="*/ 337193 w 1777615"/>
                <a:gd name="connsiteY64" fmla="*/ 18800 h 1862605"/>
                <a:gd name="connsiteX65" fmla="*/ 356040 w 1777615"/>
                <a:gd name="connsiteY65" fmla="*/ 4366 h 1862605"/>
                <a:gd name="connsiteX66" fmla="*/ 462455 w 1777615"/>
                <a:gd name="connsiteY66" fmla="*/ 23612 h 1862605"/>
                <a:gd name="connsiteX67" fmla="*/ 462771 w 1777615"/>
                <a:gd name="connsiteY67" fmla="*/ 23542 h 1862605"/>
                <a:gd name="connsiteX68" fmla="*/ 508240 w 1777615"/>
                <a:gd name="connsiteY68" fmla="*/ 13444 h 1862605"/>
                <a:gd name="connsiteX69" fmla="*/ 571332 w 1777615"/>
                <a:gd name="connsiteY69" fmla="*/ 30146 h 1862605"/>
                <a:gd name="connsiteX70" fmla="*/ 663458 w 1777615"/>
                <a:gd name="connsiteY70" fmla="*/ 93491 h 1862605"/>
                <a:gd name="connsiteX71" fmla="*/ 813400 w 1777615"/>
                <a:gd name="connsiteY71" fmla="*/ 170642 h 1862605"/>
                <a:gd name="connsiteX72" fmla="*/ 854421 w 1777615"/>
                <a:gd name="connsiteY72" fmla="*/ 211306 h 1862605"/>
                <a:gd name="connsiteX73" fmla="*/ 862943 w 1777615"/>
                <a:gd name="connsiteY73" fmla="*/ 223313 h 1862605"/>
                <a:gd name="connsiteX74" fmla="*/ 871558 w 1777615"/>
                <a:gd name="connsiteY74" fmla="*/ 223588 h 1862605"/>
                <a:gd name="connsiteX75" fmla="*/ 922553 w 1777615"/>
                <a:gd name="connsiteY75" fmla="*/ 294191 h 1862605"/>
                <a:gd name="connsiteX76" fmla="*/ 995972 w 1777615"/>
                <a:gd name="connsiteY76" fmla="*/ 289019 h 1862605"/>
                <a:gd name="connsiteX77" fmla="*/ 1016916 w 1777615"/>
                <a:gd name="connsiteY77" fmla="*/ 312983 h 1862605"/>
                <a:gd name="connsiteX78" fmla="*/ 1031561 w 1777615"/>
                <a:gd name="connsiteY78" fmla="*/ 310215 h 1862605"/>
                <a:gd name="connsiteX79" fmla="*/ 1093160 w 1777615"/>
                <a:gd name="connsiteY79" fmla="*/ 323469 h 1862605"/>
                <a:gd name="connsiteX80" fmla="*/ 1093465 w 1777615"/>
                <a:gd name="connsiteY80" fmla="*/ 323356 h 1862605"/>
                <a:gd name="connsiteX81" fmla="*/ 1137120 w 1777615"/>
                <a:gd name="connsiteY81" fmla="*/ 307120 h 1862605"/>
                <a:gd name="connsiteX82" fmla="*/ 1201906 w 1777615"/>
                <a:gd name="connsiteY82" fmla="*/ 315015 h 1862605"/>
                <a:gd name="connsiteX83" fmla="*/ 1301846 w 1777615"/>
                <a:gd name="connsiteY83" fmla="*/ 365133 h 1862605"/>
                <a:gd name="connsiteX84" fmla="*/ 1460949 w 1777615"/>
                <a:gd name="connsiteY84" fmla="*/ 421000 h 1862605"/>
                <a:gd name="connsiteX85" fmla="*/ 1507157 w 1777615"/>
                <a:gd name="connsiteY85" fmla="*/ 455656 h 1862605"/>
                <a:gd name="connsiteX86" fmla="*/ 1517245 w 1777615"/>
                <a:gd name="connsiteY86" fmla="*/ 466382 h 1862605"/>
                <a:gd name="connsiteX87" fmla="*/ 1525817 w 1777615"/>
                <a:gd name="connsiteY87" fmla="*/ 465473 h 1862605"/>
                <a:gd name="connsiteX88" fmla="*/ 1586009 w 1777615"/>
                <a:gd name="connsiteY88" fmla="*/ 528418 h 1862605"/>
                <a:gd name="connsiteX89" fmla="*/ 1658025 w 1777615"/>
                <a:gd name="connsiteY89" fmla="*/ 513230 h 1862605"/>
                <a:gd name="connsiteX90" fmla="*/ 1713360 w 1777615"/>
                <a:gd name="connsiteY90" fmla="*/ 589375 h 1862605"/>
                <a:gd name="connsiteX91" fmla="*/ 1768276 w 1777615"/>
                <a:gd name="connsiteY91" fmla="*/ 654425 h 1862605"/>
                <a:gd name="connsiteX92" fmla="*/ 1753756 w 1777615"/>
                <a:gd name="connsiteY92" fmla="*/ 739392 h 1862605"/>
                <a:gd name="connsiteX93" fmla="*/ 1776871 w 1777615"/>
                <a:gd name="connsiteY93" fmla="*/ 827784 h 1862605"/>
                <a:gd name="connsiteX94" fmla="*/ 1761828 w 1777615"/>
                <a:gd name="connsiteY94" fmla="*/ 874586 h 1862605"/>
                <a:gd name="connsiteX95" fmla="*/ 1764125 w 1777615"/>
                <a:gd name="connsiteY95" fmla="*/ 882049 h 1862605"/>
                <a:gd name="connsiteX96" fmla="*/ 1739147 w 1777615"/>
                <a:gd name="connsiteY96" fmla="*/ 936335 h 1862605"/>
                <a:gd name="connsiteX97" fmla="*/ 1724678 w 1777615"/>
                <a:gd name="connsiteY97" fmla="*/ 941471 h 1862605"/>
                <a:gd name="connsiteX98" fmla="*/ 1722760 w 1777615"/>
                <a:gd name="connsiteY98" fmla="*/ 965877 h 1862605"/>
                <a:gd name="connsiteX99" fmla="*/ 1703492 w 1777615"/>
                <a:gd name="connsiteY99" fmla="*/ 1017268 h 1862605"/>
                <a:gd name="connsiteX100" fmla="*/ 1702955 w 1777615"/>
                <a:gd name="connsiteY100" fmla="*/ 1017924 h 1862605"/>
                <a:gd name="connsiteX101" fmla="*/ 1710824 w 1777615"/>
                <a:gd name="connsiteY101" fmla="*/ 1036203 h 1862605"/>
                <a:gd name="connsiteX102" fmla="*/ 1654204 w 1777615"/>
                <a:gd name="connsiteY102" fmla="*/ 1094659 h 1862605"/>
                <a:gd name="connsiteX103" fmla="*/ 1655042 w 1777615"/>
                <a:gd name="connsiteY103" fmla="*/ 1095513 h 1862605"/>
                <a:gd name="connsiteX104" fmla="*/ 1691878 w 1777615"/>
                <a:gd name="connsiteY104" fmla="*/ 1133022 h 1862605"/>
                <a:gd name="connsiteX105" fmla="*/ 1705311 w 1777615"/>
                <a:gd name="connsiteY105" fmla="*/ 1170269 h 1862605"/>
                <a:gd name="connsiteX106" fmla="*/ 1688724 w 1777615"/>
                <a:gd name="connsiteY106" fmla="*/ 1199748 h 1862605"/>
                <a:gd name="connsiteX107" fmla="*/ 1645290 w 1777615"/>
                <a:gd name="connsiteY107" fmla="*/ 1209298 h 1862605"/>
                <a:gd name="connsiteX108" fmla="*/ 1643993 w 1777615"/>
                <a:gd name="connsiteY108" fmla="*/ 1209584 h 1862605"/>
                <a:gd name="connsiteX109" fmla="*/ 1673526 w 1777615"/>
                <a:gd name="connsiteY109" fmla="*/ 1289105 h 1862605"/>
                <a:gd name="connsiteX110" fmla="*/ 1657320 w 1777615"/>
                <a:gd name="connsiteY110" fmla="*/ 1306514 h 1862605"/>
                <a:gd name="connsiteX111" fmla="*/ 1611139 w 1777615"/>
                <a:gd name="connsiteY111" fmla="*/ 1316775 h 1862605"/>
                <a:gd name="connsiteX112" fmla="*/ 1597187 w 1777615"/>
                <a:gd name="connsiteY112" fmla="*/ 1314235 h 1862605"/>
                <a:gd name="connsiteX113" fmla="*/ 1583256 w 1777615"/>
                <a:gd name="connsiteY113" fmla="*/ 1356483 h 1862605"/>
                <a:gd name="connsiteX114" fmla="*/ 1606195 w 1777615"/>
                <a:gd name="connsiteY114" fmla="*/ 1451099 h 1862605"/>
                <a:gd name="connsiteX115" fmla="*/ 1591058 w 1777615"/>
                <a:gd name="connsiteY115" fmla="*/ 1501259 h 1862605"/>
                <a:gd name="connsiteX116" fmla="*/ 1593340 w 1777615"/>
                <a:gd name="connsiteY116" fmla="*/ 1509248 h 1862605"/>
                <a:gd name="connsiteX117" fmla="*/ 1568252 w 1777615"/>
                <a:gd name="connsiteY117" fmla="*/ 1567446 h 1862605"/>
                <a:gd name="connsiteX118" fmla="*/ 1553770 w 1777615"/>
                <a:gd name="connsiteY118" fmla="*/ 1572980 h 1862605"/>
                <a:gd name="connsiteX119" fmla="*/ 1551803 w 1777615"/>
                <a:gd name="connsiteY119" fmla="*/ 1599123 h 1862605"/>
                <a:gd name="connsiteX120" fmla="*/ 1532433 w 1777615"/>
                <a:gd name="connsiteY120" fmla="*/ 1654207 h 1862605"/>
                <a:gd name="connsiteX121" fmla="*/ 1483185 w 1777615"/>
                <a:gd name="connsiteY121" fmla="*/ 1698625 h 1862605"/>
                <a:gd name="connsiteX122" fmla="*/ 1458508 w 1777615"/>
                <a:gd name="connsiteY122" fmla="*/ 1697002 h 1862605"/>
                <a:gd name="connsiteX123" fmla="*/ 1437149 w 1777615"/>
                <a:gd name="connsiteY123" fmla="*/ 1707946 h 1862605"/>
                <a:gd name="connsiteX124" fmla="*/ 1414835 w 1777615"/>
                <a:gd name="connsiteY124" fmla="*/ 1707951 h 1862605"/>
                <a:gd name="connsiteX125" fmla="*/ 1409103 w 1777615"/>
                <a:gd name="connsiteY125" fmla="*/ 1718850 h 1862605"/>
                <a:gd name="connsiteX126" fmla="*/ 1367070 w 1777615"/>
                <a:gd name="connsiteY126" fmla="*/ 1737946 h 1862605"/>
                <a:gd name="connsiteX127" fmla="*/ 1354357 w 1777615"/>
                <a:gd name="connsiteY127" fmla="*/ 1731738 h 1862605"/>
                <a:gd name="connsiteX128" fmla="*/ 1342373 w 1777615"/>
                <a:gd name="connsiteY128" fmla="*/ 1738835 h 1862605"/>
                <a:gd name="connsiteX129" fmla="*/ 1340798 w 1777615"/>
                <a:gd name="connsiteY129" fmla="*/ 1749021 h 1862605"/>
                <a:gd name="connsiteX130" fmla="*/ 1263558 w 1777615"/>
                <a:gd name="connsiteY130" fmla="*/ 1802817 h 1862605"/>
                <a:gd name="connsiteX131" fmla="*/ 1197419 w 1777615"/>
                <a:gd name="connsiteY131" fmla="*/ 1856417 h 1862605"/>
                <a:gd name="connsiteX132" fmla="*/ 1112761 w 1777615"/>
                <a:gd name="connsiteY132" fmla="*/ 1840194 h 1862605"/>
                <a:gd name="connsiteX133" fmla="*/ 1023923 w 1777615"/>
                <a:gd name="connsiteY133" fmla="*/ 1861531 h 1862605"/>
                <a:gd name="connsiteX134" fmla="*/ 977432 w 1777615"/>
                <a:gd name="connsiteY134" fmla="*/ 1845551 h 1862605"/>
                <a:gd name="connsiteX135" fmla="*/ 969925 w 1777615"/>
                <a:gd name="connsiteY135" fmla="*/ 1847698 h 1862605"/>
                <a:gd name="connsiteX136" fmla="*/ 916150 w 1777615"/>
                <a:gd name="connsiteY136" fmla="*/ 1821636 h 1862605"/>
                <a:gd name="connsiteX137" fmla="*/ 911306 w 1777615"/>
                <a:gd name="connsiteY137" fmla="*/ 1807066 h 1862605"/>
                <a:gd name="connsiteX138" fmla="*/ 886943 w 1777615"/>
                <a:gd name="connsiteY138" fmla="*/ 1804659 h 1862605"/>
                <a:gd name="connsiteX139" fmla="*/ 835950 w 1777615"/>
                <a:gd name="connsiteY139" fmla="*/ 1784364 h 1862605"/>
                <a:gd name="connsiteX140" fmla="*/ 835304 w 1777615"/>
                <a:gd name="connsiteY140" fmla="*/ 1783813 h 1862605"/>
                <a:gd name="connsiteX141" fmla="*/ 816871 w 1777615"/>
                <a:gd name="connsiteY141" fmla="*/ 1791315 h 1862605"/>
                <a:gd name="connsiteX142" fmla="*/ 759563 w 1777615"/>
                <a:gd name="connsiteY142" fmla="*/ 1733533 h 1862605"/>
                <a:gd name="connsiteX143" fmla="*/ 758693 w 1777615"/>
                <a:gd name="connsiteY143" fmla="*/ 1734353 h 1862605"/>
                <a:gd name="connsiteX144" fmla="*/ 720451 w 1777615"/>
                <a:gd name="connsiteY144" fmla="*/ 1770429 h 1862605"/>
                <a:gd name="connsiteX145" fmla="*/ 682943 w 1777615"/>
                <a:gd name="connsiteY145" fmla="*/ 1783112 h 1862605"/>
                <a:gd name="connsiteX146" fmla="*/ 653802 w 1777615"/>
                <a:gd name="connsiteY146" fmla="*/ 1765937 h 1862605"/>
                <a:gd name="connsiteX147" fmla="*/ 645126 w 1777615"/>
                <a:gd name="connsiteY147" fmla="*/ 1722319 h 1862605"/>
                <a:gd name="connsiteX148" fmla="*/ 644866 w 1777615"/>
                <a:gd name="connsiteY148" fmla="*/ 1721017 h 1862605"/>
                <a:gd name="connsiteX149" fmla="*/ 564769 w 1777615"/>
                <a:gd name="connsiteY149" fmla="*/ 1748948 h 18626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</a:cxnLst>
              <a:rect l="l" t="t" r="r" b="b"/>
              <a:pathLst>
                <a:path w="1777615" h="1862605">
                  <a:moveTo>
                    <a:pt x="564769" y="1748948"/>
                  </a:moveTo>
                  <a:cubicBezTo>
                    <a:pt x="557941" y="1745625"/>
                    <a:pt x="552137" y="1740120"/>
                    <a:pt x="547688" y="1732396"/>
                  </a:cubicBezTo>
                  <a:cubicBezTo>
                    <a:pt x="540904" y="1720628"/>
                    <a:pt x="537809" y="1704600"/>
                    <a:pt x="538357" y="1686019"/>
                  </a:cubicBezTo>
                  <a:lnTo>
                    <a:pt x="541175" y="1672121"/>
                  </a:lnTo>
                  <a:lnTo>
                    <a:pt x="499216" y="1657344"/>
                  </a:lnTo>
                  <a:cubicBezTo>
                    <a:pt x="479088" y="1674447"/>
                    <a:pt x="441745" y="1682712"/>
                    <a:pt x="404158" y="1678380"/>
                  </a:cubicBezTo>
                  <a:lnTo>
                    <a:pt x="354312" y="1662239"/>
                  </a:lnTo>
                  <a:lnTo>
                    <a:pt x="346279" y="1664360"/>
                  </a:lnTo>
                  <a:cubicBezTo>
                    <a:pt x="320675" y="1666627"/>
                    <a:pt x="300871" y="1656991"/>
                    <a:pt x="288597" y="1638109"/>
                  </a:cubicBezTo>
                  <a:lnTo>
                    <a:pt x="283354" y="1623520"/>
                  </a:lnTo>
                  <a:lnTo>
                    <a:pt x="257256" y="1621029"/>
                  </a:lnTo>
                  <a:cubicBezTo>
                    <a:pt x="237005" y="1616489"/>
                    <a:pt x="218284" y="1609554"/>
                    <a:pt x="202572" y="1600557"/>
                  </a:cubicBezTo>
                  <a:cubicBezTo>
                    <a:pt x="177754" y="1586340"/>
                    <a:pt x="163053" y="1568568"/>
                    <a:pt x="159151" y="1550427"/>
                  </a:cubicBezTo>
                  <a:lnTo>
                    <a:pt x="161269" y="1525788"/>
                  </a:lnTo>
                  <a:lnTo>
                    <a:pt x="150756" y="1504214"/>
                  </a:lnTo>
                  <a:lnTo>
                    <a:pt x="151198" y="1481903"/>
                  </a:lnTo>
                  <a:lnTo>
                    <a:pt x="140417" y="1475954"/>
                  </a:lnTo>
                  <a:cubicBezTo>
                    <a:pt x="125818" y="1463051"/>
                    <a:pt x="119531" y="1448000"/>
                    <a:pt x="122168" y="1433546"/>
                  </a:cubicBezTo>
                  <a:lnTo>
                    <a:pt x="128630" y="1420960"/>
                  </a:lnTo>
                  <a:lnTo>
                    <a:pt x="117365" y="1401037"/>
                  </a:lnTo>
                  <a:cubicBezTo>
                    <a:pt x="114856" y="1391818"/>
                    <a:pt x="114075" y="1380936"/>
                    <a:pt x="115137" y="1368832"/>
                  </a:cubicBezTo>
                  <a:lnTo>
                    <a:pt x="115972" y="1365100"/>
                  </a:lnTo>
                  <a:lnTo>
                    <a:pt x="107730" y="1352478"/>
                  </a:lnTo>
                  <a:cubicBezTo>
                    <a:pt x="105802" y="1342924"/>
                    <a:pt x="108577" y="1333603"/>
                    <a:pt x="115340" y="1325391"/>
                  </a:cubicBezTo>
                  <a:lnTo>
                    <a:pt x="131316" y="1315034"/>
                  </a:lnTo>
                  <a:lnTo>
                    <a:pt x="139655" y="1298852"/>
                  </a:lnTo>
                  <a:lnTo>
                    <a:pt x="118502" y="1280946"/>
                  </a:lnTo>
                  <a:lnTo>
                    <a:pt x="113100" y="1256376"/>
                  </a:lnTo>
                  <a:lnTo>
                    <a:pt x="92511" y="1207034"/>
                  </a:lnTo>
                  <a:cubicBezTo>
                    <a:pt x="89586" y="1195089"/>
                    <a:pt x="88458" y="1183905"/>
                    <a:pt x="89085" y="1173714"/>
                  </a:cubicBezTo>
                  <a:lnTo>
                    <a:pt x="94229" y="1153884"/>
                  </a:lnTo>
                  <a:lnTo>
                    <a:pt x="80064" y="1143105"/>
                  </a:lnTo>
                  <a:cubicBezTo>
                    <a:pt x="58993" y="1122877"/>
                    <a:pt x="40811" y="1100758"/>
                    <a:pt x="27055" y="1078228"/>
                  </a:cubicBezTo>
                  <a:cubicBezTo>
                    <a:pt x="-16395" y="1007043"/>
                    <a:pt x="-6702" y="947203"/>
                    <a:pt x="50308" y="934446"/>
                  </a:cubicBezTo>
                  <a:lnTo>
                    <a:pt x="50269" y="934382"/>
                  </a:lnTo>
                  <a:lnTo>
                    <a:pt x="14806" y="877990"/>
                  </a:lnTo>
                  <a:cubicBezTo>
                    <a:pt x="-6452" y="824781"/>
                    <a:pt x="14489" y="784753"/>
                    <a:pt x="72837" y="788844"/>
                  </a:cubicBezTo>
                  <a:lnTo>
                    <a:pt x="72161" y="787801"/>
                  </a:lnTo>
                  <a:lnTo>
                    <a:pt x="42478" y="741961"/>
                  </a:lnTo>
                  <a:cubicBezTo>
                    <a:pt x="36119" y="726762"/>
                    <a:pt x="33709" y="712441"/>
                    <a:pt x="35815" y="700349"/>
                  </a:cubicBezTo>
                  <a:cubicBezTo>
                    <a:pt x="38130" y="687036"/>
                    <a:pt x="45729" y="677396"/>
                    <a:pt x="57373" y="672006"/>
                  </a:cubicBezTo>
                  <a:lnTo>
                    <a:pt x="101875" y="669249"/>
                  </a:lnTo>
                  <a:lnTo>
                    <a:pt x="103203" y="669167"/>
                  </a:lnTo>
                  <a:cubicBezTo>
                    <a:pt x="79964" y="633277"/>
                    <a:pt x="75067" y="600406"/>
                    <a:pt x="88138" y="580180"/>
                  </a:cubicBezTo>
                  <a:cubicBezTo>
                    <a:pt x="92497" y="573436"/>
                    <a:pt x="98852" y="568099"/>
                    <a:pt x="107189" y="564524"/>
                  </a:cubicBezTo>
                  <a:cubicBezTo>
                    <a:pt x="119893" y="559073"/>
                    <a:pt x="136231" y="558158"/>
                    <a:pt x="154523" y="561479"/>
                  </a:cubicBezTo>
                  <a:lnTo>
                    <a:pt x="163807" y="564994"/>
                  </a:lnTo>
                  <a:lnTo>
                    <a:pt x="152781" y="536145"/>
                  </a:lnTo>
                  <a:cubicBezTo>
                    <a:pt x="150458" y="520426"/>
                    <a:pt x="150979" y="502912"/>
                    <a:pt x="154640" y="485622"/>
                  </a:cubicBezTo>
                  <a:lnTo>
                    <a:pt x="174710" y="440686"/>
                  </a:lnTo>
                  <a:lnTo>
                    <a:pt x="173238" y="433026"/>
                  </a:lnTo>
                  <a:cubicBezTo>
                    <a:pt x="173031" y="409007"/>
                    <a:pt x="184215" y="391439"/>
                    <a:pt x="204004" y="381697"/>
                  </a:cubicBezTo>
                  <a:lnTo>
                    <a:pt x="218954" y="378116"/>
                  </a:lnTo>
                  <a:lnTo>
                    <a:pt x="223526" y="354059"/>
                  </a:lnTo>
                  <a:cubicBezTo>
                    <a:pt x="229668" y="335623"/>
                    <a:pt x="238074" y="318824"/>
                    <a:pt x="248294" y="305006"/>
                  </a:cubicBezTo>
                  <a:lnTo>
                    <a:pt x="265204" y="288402"/>
                  </a:lnTo>
                  <a:lnTo>
                    <a:pt x="258719" y="261930"/>
                  </a:lnTo>
                  <a:cubicBezTo>
                    <a:pt x="258014" y="230574"/>
                    <a:pt x="280457" y="210480"/>
                    <a:pt x="324170" y="213833"/>
                  </a:cubicBezTo>
                  <a:lnTo>
                    <a:pt x="323485" y="212850"/>
                  </a:lnTo>
                  <a:lnTo>
                    <a:pt x="293362" y="169640"/>
                  </a:lnTo>
                  <a:cubicBezTo>
                    <a:pt x="286850" y="155351"/>
                    <a:pt x="284290" y="141928"/>
                    <a:pt x="286263" y="130639"/>
                  </a:cubicBezTo>
                  <a:cubicBezTo>
                    <a:pt x="288429" y="118210"/>
                    <a:pt x="295911" y="109276"/>
                    <a:pt x="307476" y="104363"/>
                  </a:cubicBezTo>
                  <a:lnTo>
                    <a:pt x="351865" y="102274"/>
                  </a:lnTo>
                  <a:lnTo>
                    <a:pt x="353190" y="102211"/>
                  </a:lnTo>
                  <a:cubicBezTo>
                    <a:pt x="329606" y="68381"/>
                    <a:pt x="324363" y="37577"/>
                    <a:pt x="337193" y="18800"/>
                  </a:cubicBezTo>
                  <a:cubicBezTo>
                    <a:pt x="341471" y="12540"/>
                    <a:pt x="347756" y="7617"/>
                    <a:pt x="356040" y="4366"/>
                  </a:cubicBezTo>
                  <a:cubicBezTo>
                    <a:pt x="381283" y="-5555"/>
                    <a:pt x="421228" y="1665"/>
                    <a:pt x="462455" y="23612"/>
                  </a:cubicBezTo>
                  <a:lnTo>
                    <a:pt x="462771" y="23542"/>
                  </a:lnTo>
                  <a:lnTo>
                    <a:pt x="508240" y="13444"/>
                  </a:lnTo>
                  <a:cubicBezTo>
                    <a:pt x="526959" y="14566"/>
                    <a:pt x="548562" y="20166"/>
                    <a:pt x="571332" y="30146"/>
                  </a:cubicBezTo>
                  <a:cubicBezTo>
                    <a:pt x="604391" y="44626"/>
                    <a:pt x="637163" y="67154"/>
                    <a:pt x="663458" y="93491"/>
                  </a:cubicBezTo>
                  <a:cubicBezTo>
                    <a:pt x="711836" y="102895"/>
                    <a:pt x="767064" y="131317"/>
                    <a:pt x="813400" y="170642"/>
                  </a:cubicBezTo>
                  <a:cubicBezTo>
                    <a:pt x="828798" y="183711"/>
                    <a:pt x="842559" y="197419"/>
                    <a:pt x="854421" y="211306"/>
                  </a:cubicBezTo>
                  <a:lnTo>
                    <a:pt x="862943" y="223313"/>
                  </a:lnTo>
                  <a:lnTo>
                    <a:pt x="871558" y="223588"/>
                  </a:lnTo>
                  <a:cubicBezTo>
                    <a:pt x="895353" y="230732"/>
                    <a:pt x="914463" y="256244"/>
                    <a:pt x="922553" y="294191"/>
                  </a:cubicBezTo>
                  <a:cubicBezTo>
                    <a:pt x="948399" y="275479"/>
                    <a:pt x="974605" y="274900"/>
                    <a:pt x="995972" y="289019"/>
                  </a:cubicBezTo>
                  <a:lnTo>
                    <a:pt x="1016916" y="312983"/>
                  </a:lnTo>
                  <a:lnTo>
                    <a:pt x="1031561" y="310215"/>
                  </a:lnTo>
                  <a:cubicBezTo>
                    <a:pt x="1050137" y="310984"/>
                    <a:pt x="1071237" y="315425"/>
                    <a:pt x="1093160" y="323469"/>
                  </a:cubicBezTo>
                  <a:lnTo>
                    <a:pt x="1093465" y="323356"/>
                  </a:lnTo>
                  <a:lnTo>
                    <a:pt x="1137120" y="307120"/>
                  </a:lnTo>
                  <a:cubicBezTo>
                    <a:pt x="1155816" y="305666"/>
                    <a:pt x="1177982" y="308251"/>
                    <a:pt x="1201906" y="315015"/>
                  </a:cubicBezTo>
                  <a:cubicBezTo>
                    <a:pt x="1236638" y="324827"/>
                    <a:pt x="1272188" y="342649"/>
                    <a:pt x="1301846" y="365133"/>
                  </a:cubicBezTo>
                  <a:cubicBezTo>
                    <a:pt x="1351056" y="367816"/>
                    <a:pt x="1409659" y="388398"/>
                    <a:pt x="1460949" y="421000"/>
                  </a:cubicBezTo>
                  <a:cubicBezTo>
                    <a:pt x="1477993" y="431834"/>
                    <a:pt x="1493503" y="443526"/>
                    <a:pt x="1507157" y="455656"/>
                  </a:cubicBezTo>
                  <a:lnTo>
                    <a:pt x="1517245" y="466382"/>
                  </a:lnTo>
                  <a:lnTo>
                    <a:pt x="1525817" y="465473"/>
                  </a:lnTo>
                  <a:cubicBezTo>
                    <a:pt x="1550366" y="469287"/>
                    <a:pt x="1572793" y="491939"/>
                    <a:pt x="1586009" y="528418"/>
                  </a:cubicBezTo>
                  <a:cubicBezTo>
                    <a:pt x="1609045" y="506340"/>
                    <a:pt x="1634925" y="502174"/>
                    <a:pt x="1658025" y="513230"/>
                  </a:cubicBezTo>
                  <a:cubicBezTo>
                    <a:pt x="1681125" y="524286"/>
                    <a:pt x="1701444" y="550564"/>
                    <a:pt x="1713360" y="589375"/>
                  </a:cubicBezTo>
                  <a:cubicBezTo>
                    <a:pt x="1739037" y="585146"/>
                    <a:pt x="1762259" y="612649"/>
                    <a:pt x="1768276" y="654425"/>
                  </a:cubicBezTo>
                  <a:cubicBezTo>
                    <a:pt x="1772635" y="684652"/>
                    <a:pt x="1767119" y="716945"/>
                    <a:pt x="1753756" y="739392"/>
                  </a:cubicBezTo>
                  <a:cubicBezTo>
                    <a:pt x="1771297" y="757897"/>
                    <a:pt x="1780377" y="792622"/>
                    <a:pt x="1776871" y="827784"/>
                  </a:cubicBezTo>
                  <a:lnTo>
                    <a:pt x="1761828" y="874586"/>
                  </a:lnTo>
                  <a:lnTo>
                    <a:pt x="1764125" y="882049"/>
                  </a:lnTo>
                  <a:cubicBezTo>
                    <a:pt x="1766953" y="905914"/>
                    <a:pt x="1757754" y="924563"/>
                    <a:pt x="1739147" y="936335"/>
                  </a:cubicBezTo>
                  <a:lnTo>
                    <a:pt x="1724678" y="941471"/>
                  </a:lnTo>
                  <a:lnTo>
                    <a:pt x="1722760" y="965877"/>
                  </a:lnTo>
                  <a:cubicBezTo>
                    <a:pt x="1718665" y="984857"/>
                    <a:pt x="1712144" y="1002450"/>
                    <a:pt x="1703492" y="1017268"/>
                  </a:cubicBezTo>
                  <a:lnTo>
                    <a:pt x="1702955" y="1017924"/>
                  </a:lnTo>
                  <a:lnTo>
                    <a:pt x="1710824" y="1036203"/>
                  </a:lnTo>
                  <a:cubicBezTo>
                    <a:pt x="1716691" y="1066992"/>
                    <a:pt x="1697870" y="1090588"/>
                    <a:pt x="1654204" y="1094659"/>
                  </a:cubicBezTo>
                  <a:lnTo>
                    <a:pt x="1655042" y="1095513"/>
                  </a:lnTo>
                  <a:lnTo>
                    <a:pt x="1691878" y="1133022"/>
                  </a:lnTo>
                  <a:cubicBezTo>
                    <a:pt x="1700656" y="1146007"/>
                    <a:pt x="1705394" y="1158806"/>
                    <a:pt x="1705311" y="1170269"/>
                  </a:cubicBezTo>
                  <a:cubicBezTo>
                    <a:pt x="1705224" y="1182886"/>
                    <a:pt x="1699319" y="1192954"/>
                    <a:pt x="1688724" y="1199748"/>
                  </a:cubicBezTo>
                  <a:lnTo>
                    <a:pt x="1645290" y="1209298"/>
                  </a:lnTo>
                  <a:lnTo>
                    <a:pt x="1643993" y="1209584"/>
                  </a:lnTo>
                  <a:cubicBezTo>
                    <a:pt x="1672832" y="1238951"/>
                    <a:pt x="1683083" y="1268431"/>
                    <a:pt x="1673526" y="1289105"/>
                  </a:cubicBezTo>
                  <a:cubicBezTo>
                    <a:pt x="1670340" y="1295998"/>
                    <a:pt x="1664953" y="1301911"/>
                    <a:pt x="1657320" y="1306514"/>
                  </a:cubicBezTo>
                  <a:cubicBezTo>
                    <a:pt x="1645690" y="1313533"/>
                    <a:pt x="1629728" y="1316948"/>
                    <a:pt x="1611139" y="1316775"/>
                  </a:cubicBezTo>
                  <a:lnTo>
                    <a:pt x="1597187" y="1314235"/>
                  </a:lnTo>
                  <a:lnTo>
                    <a:pt x="1583256" y="1356483"/>
                  </a:lnTo>
                  <a:cubicBezTo>
                    <a:pt x="1600760" y="1376263"/>
                    <a:pt x="1609772" y="1413433"/>
                    <a:pt x="1606195" y="1451099"/>
                  </a:cubicBezTo>
                  <a:lnTo>
                    <a:pt x="1591058" y="1501259"/>
                  </a:lnTo>
                  <a:lnTo>
                    <a:pt x="1593340" y="1509248"/>
                  </a:lnTo>
                  <a:cubicBezTo>
                    <a:pt x="1596120" y="1534801"/>
                    <a:pt x="1586883" y="1554795"/>
                    <a:pt x="1568252" y="1567446"/>
                  </a:cubicBezTo>
                  <a:lnTo>
                    <a:pt x="1553770" y="1572980"/>
                  </a:lnTo>
                  <a:lnTo>
                    <a:pt x="1551803" y="1599123"/>
                  </a:lnTo>
                  <a:cubicBezTo>
                    <a:pt x="1547671" y="1619460"/>
                    <a:pt x="1541113" y="1638317"/>
                    <a:pt x="1532433" y="1654207"/>
                  </a:cubicBezTo>
                  <a:cubicBezTo>
                    <a:pt x="1518718" y="1679305"/>
                    <a:pt x="1501244" y="1694360"/>
                    <a:pt x="1483185" y="1698625"/>
                  </a:cubicBezTo>
                  <a:lnTo>
                    <a:pt x="1458508" y="1697002"/>
                  </a:lnTo>
                  <a:lnTo>
                    <a:pt x="1437149" y="1707946"/>
                  </a:lnTo>
                  <a:lnTo>
                    <a:pt x="1414835" y="1707951"/>
                  </a:lnTo>
                  <a:lnTo>
                    <a:pt x="1409103" y="1718850"/>
                  </a:lnTo>
                  <a:cubicBezTo>
                    <a:pt x="1396495" y="1733705"/>
                    <a:pt x="1381573" y="1740293"/>
                    <a:pt x="1367070" y="1737946"/>
                  </a:cubicBezTo>
                  <a:lnTo>
                    <a:pt x="1354357" y="1731738"/>
                  </a:lnTo>
                  <a:lnTo>
                    <a:pt x="1342373" y="1738835"/>
                  </a:lnTo>
                  <a:lnTo>
                    <a:pt x="1340798" y="1749021"/>
                  </a:lnTo>
                  <a:cubicBezTo>
                    <a:pt x="1329281" y="1771895"/>
                    <a:pt x="1302601" y="1791683"/>
                    <a:pt x="1263558" y="1802817"/>
                  </a:cubicBezTo>
                  <a:cubicBezTo>
                    <a:pt x="1267271" y="1828574"/>
                    <a:pt x="1239308" y="1851239"/>
                    <a:pt x="1197419" y="1856417"/>
                  </a:cubicBezTo>
                  <a:cubicBezTo>
                    <a:pt x="1167111" y="1860168"/>
                    <a:pt x="1134935" y="1854005"/>
                    <a:pt x="1112761" y="1840194"/>
                  </a:cubicBezTo>
                  <a:cubicBezTo>
                    <a:pt x="1093907" y="1857360"/>
                    <a:pt x="1059007" y="1865741"/>
                    <a:pt x="1023923" y="1861531"/>
                  </a:cubicBezTo>
                  <a:lnTo>
                    <a:pt x="977432" y="1845551"/>
                  </a:lnTo>
                  <a:lnTo>
                    <a:pt x="969925" y="1847698"/>
                  </a:lnTo>
                  <a:cubicBezTo>
                    <a:pt x="946008" y="1850047"/>
                    <a:pt x="927547" y="1840475"/>
                    <a:pt x="916150" y="1821636"/>
                  </a:cubicBezTo>
                  <a:lnTo>
                    <a:pt x="911306" y="1807066"/>
                  </a:lnTo>
                  <a:lnTo>
                    <a:pt x="886943" y="1804659"/>
                  </a:lnTo>
                  <a:cubicBezTo>
                    <a:pt x="868049" y="1800184"/>
                    <a:pt x="850591" y="1793311"/>
                    <a:pt x="835950" y="1784364"/>
                  </a:cubicBezTo>
                  <a:lnTo>
                    <a:pt x="835304" y="1783813"/>
                  </a:lnTo>
                  <a:lnTo>
                    <a:pt x="816871" y="1791315"/>
                  </a:lnTo>
                  <a:cubicBezTo>
                    <a:pt x="785971" y="1796562"/>
                    <a:pt x="762756" y="1777271"/>
                    <a:pt x="759563" y="1733533"/>
                  </a:cubicBezTo>
                  <a:lnTo>
                    <a:pt x="758693" y="1734353"/>
                  </a:lnTo>
                  <a:lnTo>
                    <a:pt x="720451" y="1770429"/>
                  </a:lnTo>
                  <a:cubicBezTo>
                    <a:pt x="707294" y="1778945"/>
                    <a:pt x="694401" y="1783425"/>
                    <a:pt x="682943" y="1783112"/>
                  </a:cubicBezTo>
                  <a:cubicBezTo>
                    <a:pt x="670330" y="1782772"/>
                    <a:pt x="660382" y="1776666"/>
                    <a:pt x="653802" y="1765937"/>
                  </a:cubicBezTo>
                  <a:lnTo>
                    <a:pt x="645126" y="1722319"/>
                  </a:lnTo>
                  <a:lnTo>
                    <a:pt x="644866" y="1721017"/>
                  </a:lnTo>
                  <a:cubicBezTo>
                    <a:pt x="614926" y="1749261"/>
                    <a:pt x="585246" y="1758918"/>
                    <a:pt x="564769" y="1748948"/>
                  </a:cubicBez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46" name="Freeform: Shape 245">
              <a:extLst>
                <a:ext uri="{FF2B5EF4-FFF2-40B4-BE49-F238E27FC236}">
                  <a16:creationId xmlns:a16="http://schemas.microsoft.com/office/drawing/2014/main" id="{E2918326-A189-A11B-D4BD-ED7A4C46AC13}"/>
                </a:ext>
              </a:extLst>
            </p:cNvPr>
            <p:cNvSpPr/>
            <p:nvPr/>
          </p:nvSpPr>
          <p:spPr>
            <a:xfrm rot="9673221">
              <a:off x="9527682" y="2222066"/>
              <a:ext cx="712148" cy="615960"/>
            </a:xfrm>
            <a:custGeom>
              <a:avLst/>
              <a:gdLst>
                <a:gd name="connsiteX0" fmla="*/ 564769 w 1777615"/>
                <a:gd name="connsiteY0" fmla="*/ 1748948 h 1862605"/>
                <a:gd name="connsiteX1" fmla="*/ 547688 w 1777615"/>
                <a:gd name="connsiteY1" fmla="*/ 1732396 h 1862605"/>
                <a:gd name="connsiteX2" fmla="*/ 538357 w 1777615"/>
                <a:gd name="connsiteY2" fmla="*/ 1686019 h 1862605"/>
                <a:gd name="connsiteX3" fmla="*/ 541175 w 1777615"/>
                <a:gd name="connsiteY3" fmla="*/ 1672121 h 1862605"/>
                <a:gd name="connsiteX4" fmla="*/ 499216 w 1777615"/>
                <a:gd name="connsiteY4" fmla="*/ 1657344 h 1862605"/>
                <a:gd name="connsiteX5" fmla="*/ 404158 w 1777615"/>
                <a:gd name="connsiteY5" fmla="*/ 1678380 h 1862605"/>
                <a:gd name="connsiteX6" fmla="*/ 354312 w 1777615"/>
                <a:gd name="connsiteY6" fmla="*/ 1662239 h 1862605"/>
                <a:gd name="connsiteX7" fmla="*/ 346279 w 1777615"/>
                <a:gd name="connsiteY7" fmla="*/ 1664360 h 1862605"/>
                <a:gd name="connsiteX8" fmla="*/ 288597 w 1777615"/>
                <a:gd name="connsiteY8" fmla="*/ 1638109 h 1862605"/>
                <a:gd name="connsiteX9" fmla="*/ 283354 w 1777615"/>
                <a:gd name="connsiteY9" fmla="*/ 1623520 h 1862605"/>
                <a:gd name="connsiteX10" fmla="*/ 257256 w 1777615"/>
                <a:gd name="connsiteY10" fmla="*/ 1621029 h 1862605"/>
                <a:gd name="connsiteX11" fmla="*/ 202572 w 1777615"/>
                <a:gd name="connsiteY11" fmla="*/ 1600557 h 1862605"/>
                <a:gd name="connsiteX12" fmla="*/ 159151 w 1777615"/>
                <a:gd name="connsiteY12" fmla="*/ 1550427 h 1862605"/>
                <a:gd name="connsiteX13" fmla="*/ 161269 w 1777615"/>
                <a:gd name="connsiteY13" fmla="*/ 1525788 h 1862605"/>
                <a:gd name="connsiteX14" fmla="*/ 150756 w 1777615"/>
                <a:gd name="connsiteY14" fmla="*/ 1504214 h 1862605"/>
                <a:gd name="connsiteX15" fmla="*/ 151198 w 1777615"/>
                <a:gd name="connsiteY15" fmla="*/ 1481903 h 1862605"/>
                <a:gd name="connsiteX16" fmla="*/ 140417 w 1777615"/>
                <a:gd name="connsiteY16" fmla="*/ 1475954 h 1862605"/>
                <a:gd name="connsiteX17" fmla="*/ 122168 w 1777615"/>
                <a:gd name="connsiteY17" fmla="*/ 1433546 h 1862605"/>
                <a:gd name="connsiteX18" fmla="*/ 128630 w 1777615"/>
                <a:gd name="connsiteY18" fmla="*/ 1420960 h 1862605"/>
                <a:gd name="connsiteX19" fmla="*/ 117365 w 1777615"/>
                <a:gd name="connsiteY19" fmla="*/ 1401037 h 1862605"/>
                <a:gd name="connsiteX20" fmla="*/ 115137 w 1777615"/>
                <a:gd name="connsiteY20" fmla="*/ 1368832 h 1862605"/>
                <a:gd name="connsiteX21" fmla="*/ 115972 w 1777615"/>
                <a:gd name="connsiteY21" fmla="*/ 1365100 h 1862605"/>
                <a:gd name="connsiteX22" fmla="*/ 107730 w 1777615"/>
                <a:gd name="connsiteY22" fmla="*/ 1352478 h 1862605"/>
                <a:gd name="connsiteX23" fmla="*/ 115340 w 1777615"/>
                <a:gd name="connsiteY23" fmla="*/ 1325391 h 1862605"/>
                <a:gd name="connsiteX24" fmla="*/ 131316 w 1777615"/>
                <a:gd name="connsiteY24" fmla="*/ 1315034 h 1862605"/>
                <a:gd name="connsiteX25" fmla="*/ 139655 w 1777615"/>
                <a:gd name="connsiteY25" fmla="*/ 1298852 h 1862605"/>
                <a:gd name="connsiteX26" fmla="*/ 118502 w 1777615"/>
                <a:gd name="connsiteY26" fmla="*/ 1280946 h 1862605"/>
                <a:gd name="connsiteX27" fmla="*/ 113100 w 1777615"/>
                <a:gd name="connsiteY27" fmla="*/ 1256376 h 1862605"/>
                <a:gd name="connsiteX28" fmla="*/ 92511 w 1777615"/>
                <a:gd name="connsiteY28" fmla="*/ 1207034 h 1862605"/>
                <a:gd name="connsiteX29" fmla="*/ 89085 w 1777615"/>
                <a:gd name="connsiteY29" fmla="*/ 1173714 h 1862605"/>
                <a:gd name="connsiteX30" fmla="*/ 94229 w 1777615"/>
                <a:gd name="connsiteY30" fmla="*/ 1153884 h 1862605"/>
                <a:gd name="connsiteX31" fmla="*/ 80064 w 1777615"/>
                <a:gd name="connsiteY31" fmla="*/ 1143105 h 1862605"/>
                <a:gd name="connsiteX32" fmla="*/ 27055 w 1777615"/>
                <a:gd name="connsiteY32" fmla="*/ 1078228 h 1862605"/>
                <a:gd name="connsiteX33" fmla="*/ 50308 w 1777615"/>
                <a:gd name="connsiteY33" fmla="*/ 934446 h 1862605"/>
                <a:gd name="connsiteX34" fmla="*/ 50269 w 1777615"/>
                <a:gd name="connsiteY34" fmla="*/ 934382 h 1862605"/>
                <a:gd name="connsiteX35" fmla="*/ 14806 w 1777615"/>
                <a:gd name="connsiteY35" fmla="*/ 877990 h 1862605"/>
                <a:gd name="connsiteX36" fmla="*/ 72837 w 1777615"/>
                <a:gd name="connsiteY36" fmla="*/ 788844 h 1862605"/>
                <a:gd name="connsiteX37" fmla="*/ 72161 w 1777615"/>
                <a:gd name="connsiteY37" fmla="*/ 787801 h 1862605"/>
                <a:gd name="connsiteX38" fmla="*/ 42478 w 1777615"/>
                <a:gd name="connsiteY38" fmla="*/ 741961 h 1862605"/>
                <a:gd name="connsiteX39" fmla="*/ 35815 w 1777615"/>
                <a:gd name="connsiteY39" fmla="*/ 700349 h 1862605"/>
                <a:gd name="connsiteX40" fmla="*/ 57373 w 1777615"/>
                <a:gd name="connsiteY40" fmla="*/ 672006 h 1862605"/>
                <a:gd name="connsiteX41" fmla="*/ 101875 w 1777615"/>
                <a:gd name="connsiteY41" fmla="*/ 669249 h 1862605"/>
                <a:gd name="connsiteX42" fmla="*/ 103203 w 1777615"/>
                <a:gd name="connsiteY42" fmla="*/ 669167 h 1862605"/>
                <a:gd name="connsiteX43" fmla="*/ 88138 w 1777615"/>
                <a:gd name="connsiteY43" fmla="*/ 580180 h 1862605"/>
                <a:gd name="connsiteX44" fmla="*/ 107189 w 1777615"/>
                <a:gd name="connsiteY44" fmla="*/ 564524 h 1862605"/>
                <a:gd name="connsiteX45" fmla="*/ 154523 w 1777615"/>
                <a:gd name="connsiteY45" fmla="*/ 561479 h 1862605"/>
                <a:gd name="connsiteX46" fmla="*/ 163807 w 1777615"/>
                <a:gd name="connsiteY46" fmla="*/ 564994 h 1862605"/>
                <a:gd name="connsiteX47" fmla="*/ 152781 w 1777615"/>
                <a:gd name="connsiteY47" fmla="*/ 536145 h 1862605"/>
                <a:gd name="connsiteX48" fmla="*/ 154640 w 1777615"/>
                <a:gd name="connsiteY48" fmla="*/ 485622 h 1862605"/>
                <a:gd name="connsiteX49" fmla="*/ 174710 w 1777615"/>
                <a:gd name="connsiteY49" fmla="*/ 440686 h 1862605"/>
                <a:gd name="connsiteX50" fmla="*/ 173238 w 1777615"/>
                <a:gd name="connsiteY50" fmla="*/ 433026 h 1862605"/>
                <a:gd name="connsiteX51" fmla="*/ 204004 w 1777615"/>
                <a:gd name="connsiteY51" fmla="*/ 381697 h 1862605"/>
                <a:gd name="connsiteX52" fmla="*/ 218954 w 1777615"/>
                <a:gd name="connsiteY52" fmla="*/ 378116 h 1862605"/>
                <a:gd name="connsiteX53" fmla="*/ 223526 w 1777615"/>
                <a:gd name="connsiteY53" fmla="*/ 354059 h 1862605"/>
                <a:gd name="connsiteX54" fmla="*/ 248294 w 1777615"/>
                <a:gd name="connsiteY54" fmla="*/ 305006 h 1862605"/>
                <a:gd name="connsiteX55" fmla="*/ 265204 w 1777615"/>
                <a:gd name="connsiteY55" fmla="*/ 288402 h 1862605"/>
                <a:gd name="connsiteX56" fmla="*/ 258719 w 1777615"/>
                <a:gd name="connsiteY56" fmla="*/ 261930 h 1862605"/>
                <a:gd name="connsiteX57" fmla="*/ 324170 w 1777615"/>
                <a:gd name="connsiteY57" fmla="*/ 213833 h 1862605"/>
                <a:gd name="connsiteX58" fmla="*/ 323485 w 1777615"/>
                <a:gd name="connsiteY58" fmla="*/ 212850 h 1862605"/>
                <a:gd name="connsiteX59" fmla="*/ 293362 w 1777615"/>
                <a:gd name="connsiteY59" fmla="*/ 169640 h 1862605"/>
                <a:gd name="connsiteX60" fmla="*/ 286263 w 1777615"/>
                <a:gd name="connsiteY60" fmla="*/ 130639 h 1862605"/>
                <a:gd name="connsiteX61" fmla="*/ 307476 w 1777615"/>
                <a:gd name="connsiteY61" fmla="*/ 104363 h 1862605"/>
                <a:gd name="connsiteX62" fmla="*/ 351865 w 1777615"/>
                <a:gd name="connsiteY62" fmla="*/ 102274 h 1862605"/>
                <a:gd name="connsiteX63" fmla="*/ 353190 w 1777615"/>
                <a:gd name="connsiteY63" fmla="*/ 102211 h 1862605"/>
                <a:gd name="connsiteX64" fmla="*/ 337193 w 1777615"/>
                <a:gd name="connsiteY64" fmla="*/ 18800 h 1862605"/>
                <a:gd name="connsiteX65" fmla="*/ 356040 w 1777615"/>
                <a:gd name="connsiteY65" fmla="*/ 4366 h 1862605"/>
                <a:gd name="connsiteX66" fmla="*/ 462455 w 1777615"/>
                <a:gd name="connsiteY66" fmla="*/ 23612 h 1862605"/>
                <a:gd name="connsiteX67" fmla="*/ 462771 w 1777615"/>
                <a:gd name="connsiteY67" fmla="*/ 23542 h 1862605"/>
                <a:gd name="connsiteX68" fmla="*/ 508240 w 1777615"/>
                <a:gd name="connsiteY68" fmla="*/ 13444 h 1862605"/>
                <a:gd name="connsiteX69" fmla="*/ 571332 w 1777615"/>
                <a:gd name="connsiteY69" fmla="*/ 30146 h 1862605"/>
                <a:gd name="connsiteX70" fmla="*/ 663458 w 1777615"/>
                <a:gd name="connsiteY70" fmla="*/ 93491 h 1862605"/>
                <a:gd name="connsiteX71" fmla="*/ 813400 w 1777615"/>
                <a:gd name="connsiteY71" fmla="*/ 170642 h 1862605"/>
                <a:gd name="connsiteX72" fmla="*/ 854421 w 1777615"/>
                <a:gd name="connsiteY72" fmla="*/ 211306 h 1862605"/>
                <a:gd name="connsiteX73" fmla="*/ 862943 w 1777615"/>
                <a:gd name="connsiteY73" fmla="*/ 223313 h 1862605"/>
                <a:gd name="connsiteX74" fmla="*/ 871558 w 1777615"/>
                <a:gd name="connsiteY74" fmla="*/ 223588 h 1862605"/>
                <a:gd name="connsiteX75" fmla="*/ 922553 w 1777615"/>
                <a:gd name="connsiteY75" fmla="*/ 294191 h 1862605"/>
                <a:gd name="connsiteX76" fmla="*/ 995972 w 1777615"/>
                <a:gd name="connsiteY76" fmla="*/ 289019 h 1862605"/>
                <a:gd name="connsiteX77" fmla="*/ 1016916 w 1777615"/>
                <a:gd name="connsiteY77" fmla="*/ 312983 h 1862605"/>
                <a:gd name="connsiteX78" fmla="*/ 1031561 w 1777615"/>
                <a:gd name="connsiteY78" fmla="*/ 310215 h 1862605"/>
                <a:gd name="connsiteX79" fmla="*/ 1093160 w 1777615"/>
                <a:gd name="connsiteY79" fmla="*/ 323469 h 1862605"/>
                <a:gd name="connsiteX80" fmla="*/ 1093465 w 1777615"/>
                <a:gd name="connsiteY80" fmla="*/ 323356 h 1862605"/>
                <a:gd name="connsiteX81" fmla="*/ 1137120 w 1777615"/>
                <a:gd name="connsiteY81" fmla="*/ 307120 h 1862605"/>
                <a:gd name="connsiteX82" fmla="*/ 1201906 w 1777615"/>
                <a:gd name="connsiteY82" fmla="*/ 315015 h 1862605"/>
                <a:gd name="connsiteX83" fmla="*/ 1301846 w 1777615"/>
                <a:gd name="connsiteY83" fmla="*/ 365133 h 1862605"/>
                <a:gd name="connsiteX84" fmla="*/ 1460949 w 1777615"/>
                <a:gd name="connsiteY84" fmla="*/ 421000 h 1862605"/>
                <a:gd name="connsiteX85" fmla="*/ 1507157 w 1777615"/>
                <a:gd name="connsiteY85" fmla="*/ 455656 h 1862605"/>
                <a:gd name="connsiteX86" fmla="*/ 1517245 w 1777615"/>
                <a:gd name="connsiteY86" fmla="*/ 466382 h 1862605"/>
                <a:gd name="connsiteX87" fmla="*/ 1525817 w 1777615"/>
                <a:gd name="connsiteY87" fmla="*/ 465473 h 1862605"/>
                <a:gd name="connsiteX88" fmla="*/ 1586009 w 1777615"/>
                <a:gd name="connsiteY88" fmla="*/ 528418 h 1862605"/>
                <a:gd name="connsiteX89" fmla="*/ 1658025 w 1777615"/>
                <a:gd name="connsiteY89" fmla="*/ 513230 h 1862605"/>
                <a:gd name="connsiteX90" fmla="*/ 1713360 w 1777615"/>
                <a:gd name="connsiteY90" fmla="*/ 589375 h 1862605"/>
                <a:gd name="connsiteX91" fmla="*/ 1768276 w 1777615"/>
                <a:gd name="connsiteY91" fmla="*/ 654425 h 1862605"/>
                <a:gd name="connsiteX92" fmla="*/ 1753756 w 1777615"/>
                <a:gd name="connsiteY92" fmla="*/ 739392 h 1862605"/>
                <a:gd name="connsiteX93" fmla="*/ 1776871 w 1777615"/>
                <a:gd name="connsiteY93" fmla="*/ 827784 h 1862605"/>
                <a:gd name="connsiteX94" fmla="*/ 1761828 w 1777615"/>
                <a:gd name="connsiteY94" fmla="*/ 874586 h 1862605"/>
                <a:gd name="connsiteX95" fmla="*/ 1764125 w 1777615"/>
                <a:gd name="connsiteY95" fmla="*/ 882049 h 1862605"/>
                <a:gd name="connsiteX96" fmla="*/ 1739147 w 1777615"/>
                <a:gd name="connsiteY96" fmla="*/ 936335 h 1862605"/>
                <a:gd name="connsiteX97" fmla="*/ 1724678 w 1777615"/>
                <a:gd name="connsiteY97" fmla="*/ 941471 h 1862605"/>
                <a:gd name="connsiteX98" fmla="*/ 1722760 w 1777615"/>
                <a:gd name="connsiteY98" fmla="*/ 965877 h 1862605"/>
                <a:gd name="connsiteX99" fmla="*/ 1703492 w 1777615"/>
                <a:gd name="connsiteY99" fmla="*/ 1017268 h 1862605"/>
                <a:gd name="connsiteX100" fmla="*/ 1702955 w 1777615"/>
                <a:gd name="connsiteY100" fmla="*/ 1017924 h 1862605"/>
                <a:gd name="connsiteX101" fmla="*/ 1710824 w 1777615"/>
                <a:gd name="connsiteY101" fmla="*/ 1036203 h 1862605"/>
                <a:gd name="connsiteX102" fmla="*/ 1654204 w 1777615"/>
                <a:gd name="connsiteY102" fmla="*/ 1094659 h 1862605"/>
                <a:gd name="connsiteX103" fmla="*/ 1655042 w 1777615"/>
                <a:gd name="connsiteY103" fmla="*/ 1095513 h 1862605"/>
                <a:gd name="connsiteX104" fmla="*/ 1691878 w 1777615"/>
                <a:gd name="connsiteY104" fmla="*/ 1133022 h 1862605"/>
                <a:gd name="connsiteX105" fmla="*/ 1705311 w 1777615"/>
                <a:gd name="connsiteY105" fmla="*/ 1170269 h 1862605"/>
                <a:gd name="connsiteX106" fmla="*/ 1688724 w 1777615"/>
                <a:gd name="connsiteY106" fmla="*/ 1199748 h 1862605"/>
                <a:gd name="connsiteX107" fmla="*/ 1645290 w 1777615"/>
                <a:gd name="connsiteY107" fmla="*/ 1209298 h 1862605"/>
                <a:gd name="connsiteX108" fmla="*/ 1643993 w 1777615"/>
                <a:gd name="connsiteY108" fmla="*/ 1209584 h 1862605"/>
                <a:gd name="connsiteX109" fmla="*/ 1673526 w 1777615"/>
                <a:gd name="connsiteY109" fmla="*/ 1289105 h 1862605"/>
                <a:gd name="connsiteX110" fmla="*/ 1657320 w 1777615"/>
                <a:gd name="connsiteY110" fmla="*/ 1306514 h 1862605"/>
                <a:gd name="connsiteX111" fmla="*/ 1611139 w 1777615"/>
                <a:gd name="connsiteY111" fmla="*/ 1316775 h 1862605"/>
                <a:gd name="connsiteX112" fmla="*/ 1597187 w 1777615"/>
                <a:gd name="connsiteY112" fmla="*/ 1314235 h 1862605"/>
                <a:gd name="connsiteX113" fmla="*/ 1583256 w 1777615"/>
                <a:gd name="connsiteY113" fmla="*/ 1356483 h 1862605"/>
                <a:gd name="connsiteX114" fmla="*/ 1606195 w 1777615"/>
                <a:gd name="connsiteY114" fmla="*/ 1451099 h 1862605"/>
                <a:gd name="connsiteX115" fmla="*/ 1591058 w 1777615"/>
                <a:gd name="connsiteY115" fmla="*/ 1501259 h 1862605"/>
                <a:gd name="connsiteX116" fmla="*/ 1593340 w 1777615"/>
                <a:gd name="connsiteY116" fmla="*/ 1509248 h 1862605"/>
                <a:gd name="connsiteX117" fmla="*/ 1568252 w 1777615"/>
                <a:gd name="connsiteY117" fmla="*/ 1567446 h 1862605"/>
                <a:gd name="connsiteX118" fmla="*/ 1553770 w 1777615"/>
                <a:gd name="connsiteY118" fmla="*/ 1572980 h 1862605"/>
                <a:gd name="connsiteX119" fmla="*/ 1551803 w 1777615"/>
                <a:gd name="connsiteY119" fmla="*/ 1599123 h 1862605"/>
                <a:gd name="connsiteX120" fmla="*/ 1532433 w 1777615"/>
                <a:gd name="connsiteY120" fmla="*/ 1654207 h 1862605"/>
                <a:gd name="connsiteX121" fmla="*/ 1483185 w 1777615"/>
                <a:gd name="connsiteY121" fmla="*/ 1698625 h 1862605"/>
                <a:gd name="connsiteX122" fmla="*/ 1458508 w 1777615"/>
                <a:gd name="connsiteY122" fmla="*/ 1697002 h 1862605"/>
                <a:gd name="connsiteX123" fmla="*/ 1437149 w 1777615"/>
                <a:gd name="connsiteY123" fmla="*/ 1707946 h 1862605"/>
                <a:gd name="connsiteX124" fmla="*/ 1414835 w 1777615"/>
                <a:gd name="connsiteY124" fmla="*/ 1707951 h 1862605"/>
                <a:gd name="connsiteX125" fmla="*/ 1409103 w 1777615"/>
                <a:gd name="connsiteY125" fmla="*/ 1718850 h 1862605"/>
                <a:gd name="connsiteX126" fmla="*/ 1367070 w 1777615"/>
                <a:gd name="connsiteY126" fmla="*/ 1737946 h 1862605"/>
                <a:gd name="connsiteX127" fmla="*/ 1354357 w 1777615"/>
                <a:gd name="connsiteY127" fmla="*/ 1731738 h 1862605"/>
                <a:gd name="connsiteX128" fmla="*/ 1342373 w 1777615"/>
                <a:gd name="connsiteY128" fmla="*/ 1738835 h 1862605"/>
                <a:gd name="connsiteX129" fmla="*/ 1340798 w 1777615"/>
                <a:gd name="connsiteY129" fmla="*/ 1749021 h 1862605"/>
                <a:gd name="connsiteX130" fmla="*/ 1263558 w 1777615"/>
                <a:gd name="connsiteY130" fmla="*/ 1802817 h 1862605"/>
                <a:gd name="connsiteX131" fmla="*/ 1197419 w 1777615"/>
                <a:gd name="connsiteY131" fmla="*/ 1856417 h 1862605"/>
                <a:gd name="connsiteX132" fmla="*/ 1112761 w 1777615"/>
                <a:gd name="connsiteY132" fmla="*/ 1840194 h 1862605"/>
                <a:gd name="connsiteX133" fmla="*/ 1023923 w 1777615"/>
                <a:gd name="connsiteY133" fmla="*/ 1861531 h 1862605"/>
                <a:gd name="connsiteX134" fmla="*/ 977432 w 1777615"/>
                <a:gd name="connsiteY134" fmla="*/ 1845551 h 1862605"/>
                <a:gd name="connsiteX135" fmla="*/ 969925 w 1777615"/>
                <a:gd name="connsiteY135" fmla="*/ 1847698 h 1862605"/>
                <a:gd name="connsiteX136" fmla="*/ 916150 w 1777615"/>
                <a:gd name="connsiteY136" fmla="*/ 1821636 h 1862605"/>
                <a:gd name="connsiteX137" fmla="*/ 911306 w 1777615"/>
                <a:gd name="connsiteY137" fmla="*/ 1807066 h 1862605"/>
                <a:gd name="connsiteX138" fmla="*/ 886943 w 1777615"/>
                <a:gd name="connsiteY138" fmla="*/ 1804659 h 1862605"/>
                <a:gd name="connsiteX139" fmla="*/ 835950 w 1777615"/>
                <a:gd name="connsiteY139" fmla="*/ 1784364 h 1862605"/>
                <a:gd name="connsiteX140" fmla="*/ 835304 w 1777615"/>
                <a:gd name="connsiteY140" fmla="*/ 1783813 h 1862605"/>
                <a:gd name="connsiteX141" fmla="*/ 816871 w 1777615"/>
                <a:gd name="connsiteY141" fmla="*/ 1791315 h 1862605"/>
                <a:gd name="connsiteX142" fmla="*/ 759563 w 1777615"/>
                <a:gd name="connsiteY142" fmla="*/ 1733533 h 1862605"/>
                <a:gd name="connsiteX143" fmla="*/ 758693 w 1777615"/>
                <a:gd name="connsiteY143" fmla="*/ 1734353 h 1862605"/>
                <a:gd name="connsiteX144" fmla="*/ 720451 w 1777615"/>
                <a:gd name="connsiteY144" fmla="*/ 1770429 h 1862605"/>
                <a:gd name="connsiteX145" fmla="*/ 682943 w 1777615"/>
                <a:gd name="connsiteY145" fmla="*/ 1783112 h 1862605"/>
                <a:gd name="connsiteX146" fmla="*/ 653802 w 1777615"/>
                <a:gd name="connsiteY146" fmla="*/ 1765937 h 1862605"/>
                <a:gd name="connsiteX147" fmla="*/ 645126 w 1777615"/>
                <a:gd name="connsiteY147" fmla="*/ 1722319 h 1862605"/>
                <a:gd name="connsiteX148" fmla="*/ 644866 w 1777615"/>
                <a:gd name="connsiteY148" fmla="*/ 1721017 h 1862605"/>
                <a:gd name="connsiteX149" fmla="*/ 564769 w 1777615"/>
                <a:gd name="connsiteY149" fmla="*/ 1748948 h 18626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</a:cxnLst>
              <a:rect l="l" t="t" r="r" b="b"/>
              <a:pathLst>
                <a:path w="1777615" h="1862605">
                  <a:moveTo>
                    <a:pt x="564769" y="1748948"/>
                  </a:moveTo>
                  <a:cubicBezTo>
                    <a:pt x="557941" y="1745625"/>
                    <a:pt x="552137" y="1740120"/>
                    <a:pt x="547688" y="1732396"/>
                  </a:cubicBezTo>
                  <a:cubicBezTo>
                    <a:pt x="540904" y="1720628"/>
                    <a:pt x="537809" y="1704600"/>
                    <a:pt x="538357" y="1686019"/>
                  </a:cubicBezTo>
                  <a:lnTo>
                    <a:pt x="541175" y="1672121"/>
                  </a:lnTo>
                  <a:lnTo>
                    <a:pt x="499216" y="1657344"/>
                  </a:lnTo>
                  <a:cubicBezTo>
                    <a:pt x="479088" y="1674447"/>
                    <a:pt x="441745" y="1682712"/>
                    <a:pt x="404158" y="1678380"/>
                  </a:cubicBezTo>
                  <a:lnTo>
                    <a:pt x="354312" y="1662239"/>
                  </a:lnTo>
                  <a:lnTo>
                    <a:pt x="346279" y="1664360"/>
                  </a:lnTo>
                  <a:cubicBezTo>
                    <a:pt x="320675" y="1666627"/>
                    <a:pt x="300871" y="1656991"/>
                    <a:pt x="288597" y="1638109"/>
                  </a:cubicBezTo>
                  <a:lnTo>
                    <a:pt x="283354" y="1623520"/>
                  </a:lnTo>
                  <a:lnTo>
                    <a:pt x="257256" y="1621029"/>
                  </a:lnTo>
                  <a:cubicBezTo>
                    <a:pt x="237005" y="1616489"/>
                    <a:pt x="218284" y="1609554"/>
                    <a:pt x="202572" y="1600557"/>
                  </a:cubicBezTo>
                  <a:cubicBezTo>
                    <a:pt x="177754" y="1586340"/>
                    <a:pt x="163053" y="1568568"/>
                    <a:pt x="159151" y="1550427"/>
                  </a:cubicBezTo>
                  <a:lnTo>
                    <a:pt x="161269" y="1525788"/>
                  </a:lnTo>
                  <a:lnTo>
                    <a:pt x="150756" y="1504214"/>
                  </a:lnTo>
                  <a:lnTo>
                    <a:pt x="151198" y="1481903"/>
                  </a:lnTo>
                  <a:lnTo>
                    <a:pt x="140417" y="1475954"/>
                  </a:lnTo>
                  <a:cubicBezTo>
                    <a:pt x="125818" y="1463051"/>
                    <a:pt x="119531" y="1448000"/>
                    <a:pt x="122168" y="1433546"/>
                  </a:cubicBezTo>
                  <a:lnTo>
                    <a:pt x="128630" y="1420960"/>
                  </a:lnTo>
                  <a:lnTo>
                    <a:pt x="117365" y="1401037"/>
                  </a:lnTo>
                  <a:cubicBezTo>
                    <a:pt x="114856" y="1391818"/>
                    <a:pt x="114075" y="1380936"/>
                    <a:pt x="115137" y="1368832"/>
                  </a:cubicBezTo>
                  <a:lnTo>
                    <a:pt x="115972" y="1365100"/>
                  </a:lnTo>
                  <a:lnTo>
                    <a:pt x="107730" y="1352478"/>
                  </a:lnTo>
                  <a:cubicBezTo>
                    <a:pt x="105802" y="1342924"/>
                    <a:pt x="108577" y="1333603"/>
                    <a:pt x="115340" y="1325391"/>
                  </a:cubicBezTo>
                  <a:lnTo>
                    <a:pt x="131316" y="1315034"/>
                  </a:lnTo>
                  <a:lnTo>
                    <a:pt x="139655" y="1298852"/>
                  </a:lnTo>
                  <a:lnTo>
                    <a:pt x="118502" y="1280946"/>
                  </a:lnTo>
                  <a:lnTo>
                    <a:pt x="113100" y="1256376"/>
                  </a:lnTo>
                  <a:lnTo>
                    <a:pt x="92511" y="1207034"/>
                  </a:lnTo>
                  <a:cubicBezTo>
                    <a:pt x="89586" y="1195089"/>
                    <a:pt x="88458" y="1183905"/>
                    <a:pt x="89085" y="1173714"/>
                  </a:cubicBezTo>
                  <a:lnTo>
                    <a:pt x="94229" y="1153884"/>
                  </a:lnTo>
                  <a:lnTo>
                    <a:pt x="80064" y="1143105"/>
                  </a:lnTo>
                  <a:cubicBezTo>
                    <a:pt x="58993" y="1122877"/>
                    <a:pt x="40811" y="1100758"/>
                    <a:pt x="27055" y="1078228"/>
                  </a:cubicBezTo>
                  <a:cubicBezTo>
                    <a:pt x="-16395" y="1007043"/>
                    <a:pt x="-6702" y="947203"/>
                    <a:pt x="50308" y="934446"/>
                  </a:cubicBezTo>
                  <a:lnTo>
                    <a:pt x="50269" y="934382"/>
                  </a:lnTo>
                  <a:lnTo>
                    <a:pt x="14806" y="877990"/>
                  </a:lnTo>
                  <a:cubicBezTo>
                    <a:pt x="-6452" y="824781"/>
                    <a:pt x="14489" y="784753"/>
                    <a:pt x="72837" y="788844"/>
                  </a:cubicBezTo>
                  <a:lnTo>
                    <a:pt x="72161" y="787801"/>
                  </a:lnTo>
                  <a:lnTo>
                    <a:pt x="42478" y="741961"/>
                  </a:lnTo>
                  <a:cubicBezTo>
                    <a:pt x="36119" y="726762"/>
                    <a:pt x="33709" y="712441"/>
                    <a:pt x="35815" y="700349"/>
                  </a:cubicBezTo>
                  <a:cubicBezTo>
                    <a:pt x="38130" y="687036"/>
                    <a:pt x="45729" y="677396"/>
                    <a:pt x="57373" y="672006"/>
                  </a:cubicBezTo>
                  <a:lnTo>
                    <a:pt x="101875" y="669249"/>
                  </a:lnTo>
                  <a:lnTo>
                    <a:pt x="103203" y="669167"/>
                  </a:lnTo>
                  <a:cubicBezTo>
                    <a:pt x="79964" y="633277"/>
                    <a:pt x="75067" y="600406"/>
                    <a:pt x="88138" y="580180"/>
                  </a:cubicBezTo>
                  <a:cubicBezTo>
                    <a:pt x="92497" y="573436"/>
                    <a:pt x="98852" y="568099"/>
                    <a:pt x="107189" y="564524"/>
                  </a:cubicBezTo>
                  <a:cubicBezTo>
                    <a:pt x="119893" y="559073"/>
                    <a:pt x="136231" y="558158"/>
                    <a:pt x="154523" y="561479"/>
                  </a:cubicBezTo>
                  <a:lnTo>
                    <a:pt x="163807" y="564994"/>
                  </a:lnTo>
                  <a:lnTo>
                    <a:pt x="152781" y="536145"/>
                  </a:lnTo>
                  <a:cubicBezTo>
                    <a:pt x="150458" y="520426"/>
                    <a:pt x="150979" y="502912"/>
                    <a:pt x="154640" y="485622"/>
                  </a:cubicBezTo>
                  <a:lnTo>
                    <a:pt x="174710" y="440686"/>
                  </a:lnTo>
                  <a:lnTo>
                    <a:pt x="173238" y="433026"/>
                  </a:lnTo>
                  <a:cubicBezTo>
                    <a:pt x="173031" y="409007"/>
                    <a:pt x="184215" y="391439"/>
                    <a:pt x="204004" y="381697"/>
                  </a:cubicBezTo>
                  <a:lnTo>
                    <a:pt x="218954" y="378116"/>
                  </a:lnTo>
                  <a:lnTo>
                    <a:pt x="223526" y="354059"/>
                  </a:lnTo>
                  <a:cubicBezTo>
                    <a:pt x="229668" y="335623"/>
                    <a:pt x="238074" y="318824"/>
                    <a:pt x="248294" y="305006"/>
                  </a:cubicBezTo>
                  <a:lnTo>
                    <a:pt x="265204" y="288402"/>
                  </a:lnTo>
                  <a:lnTo>
                    <a:pt x="258719" y="261930"/>
                  </a:lnTo>
                  <a:cubicBezTo>
                    <a:pt x="258014" y="230574"/>
                    <a:pt x="280457" y="210480"/>
                    <a:pt x="324170" y="213833"/>
                  </a:cubicBezTo>
                  <a:lnTo>
                    <a:pt x="323485" y="212850"/>
                  </a:lnTo>
                  <a:lnTo>
                    <a:pt x="293362" y="169640"/>
                  </a:lnTo>
                  <a:cubicBezTo>
                    <a:pt x="286850" y="155351"/>
                    <a:pt x="284290" y="141928"/>
                    <a:pt x="286263" y="130639"/>
                  </a:cubicBezTo>
                  <a:cubicBezTo>
                    <a:pt x="288429" y="118210"/>
                    <a:pt x="295911" y="109276"/>
                    <a:pt x="307476" y="104363"/>
                  </a:cubicBezTo>
                  <a:lnTo>
                    <a:pt x="351865" y="102274"/>
                  </a:lnTo>
                  <a:lnTo>
                    <a:pt x="353190" y="102211"/>
                  </a:lnTo>
                  <a:cubicBezTo>
                    <a:pt x="329606" y="68381"/>
                    <a:pt x="324363" y="37577"/>
                    <a:pt x="337193" y="18800"/>
                  </a:cubicBezTo>
                  <a:cubicBezTo>
                    <a:pt x="341471" y="12540"/>
                    <a:pt x="347756" y="7617"/>
                    <a:pt x="356040" y="4366"/>
                  </a:cubicBezTo>
                  <a:cubicBezTo>
                    <a:pt x="381283" y="-5555"/>
                    <a:pt x="421228" y="1665"/>
                    <a:pt x="462455" y="23612"/>
                  </a:cubicBezTo>
                  <a:lnTo>
                    <a:pt x="462771" y="23542"/>
                  </a:lnTo>
                  <a:lnTo>
                    <a:pt x="508240" y="13444"/>
                  </a:lnTo>
                  <a:cubicBezTo>
                    <a:pt x="526959" y="14566"/>
                    <a:pt x="548562" y="20166"/>
                    <a:pt x="571332" y="30146"/>
                  </a:cubicBezTo>
                  <a:cubicBezTo>
                    <a:pt x="604391" y="44626"/>
                    <a:pt x="637163" y="67154"/>
                    <a:pt x="663458" y="93491"/>
                  </a:cubicBezTo>
                  <a:cubicBezTo>
                    <a:pt x="711836" y="102895"/>
                    <a:pt x="767064" y="131317"/>
                    <a:pt x="813400" y="170642"/>
                  </a:cubicBezTo>
                  <a:cubicBezTo>
                    <a:pt x="828798" y="183711"/>
                    <a:pt x="842559" y="197419"/>
                    <a:pt x="854421" y="211306"/>
                  </a:cubicBezTo>
                  <a:lnTo>
                    <a:pt x="862943" y="223313"/>
                  </a:lnTo>
                  <a:lnTo>
                    <a:pt x="871558" y="223588"/>
                  </a:lnTo>
                  <a:cubicBezTo>
                    <a:pt x="895353" y="230732"/>
                    <a:pt x="914463" y="256244"/>
                    <a:pt x="922553" y="294191"/>
                  </a:cubicBezTo>
                  <a:cubicBezTo>
                    <a:pt x="948399" y="275479"/>
                    <a:pt x="974605" y="274900"/>
                    <a:pt x="995972" y="289019"/>
                  </a:cubicBezTo>
                  <a:lnTo>
                    <a:pt x="1016916" y="312983"/>
                  </a:lnTo>
                  <a:lnTo>
                    <a:pt x="1031561" y="310215"/>
                  </a:lnTo>
                  <a:cubicBezTo>
                    <a:pt x="1050137" y="310984"/>
                    <a:pt x="1071237" y="315425"/>
                    <a:pt x="1093160" y="323469"/>
                  </a:cubicBezTo>
                  <a:lnTo>
                    <a:pt x="1093465" y="323356"/>
                  </a:lnTo>
                  <a:lnTo>
                    <a:pt x="1137120" y="307120"/>
                  </a:lnTo>
                  <a:cubicBezTo>
                    <a:pt x="1155816" y="305666"/>
                    <a:pt x="1177982" y="308251"/>
                    <a:pt x="1201906" y="315015"/>
                  </a:cubicBezTo>
                  <a:cubicBezTo>
                    <a:pt x="1236638" y="324827"/>
                    <a:pt x="1272188" y="342649"/>
                    <a:pt x="1301846" y="365133"/>
                  </a:cubicBezTo>
                  <a:cubicBezTo>
                    <a:pt x="1351056" y="367816"/>
                    <a:pt x="1409659" y="388398"/>
                    <a:pt x="1460949" y="421000"/>
                  </a:cubicBezTo>
                  <a:cubicBezTo>
                    <a:pt x="1477993" y="431834"/>
                    <a:pt x="1493503" y="443526"/>
                    <a:pt x="1507157" y="455656"/>
                  </a:cubicBezTo>
                  <a:lnTo>
                    <a:pt x="1517245" y="466382"/>
                  </a:lnTo>
                  <a:lnTo>
                    <a:pt x="1525817" y="465473"/>
                  </a:lnTo>
                  <a:cubicBezTo>
                    <a:pt x="1550366" y="469287"/>
                    <a:pt x="1572793" y="491939"/>
                    <a:pt x="1586009" y="528418"/>
                  </a:cubicBezTo>
                  <a:cubicBezTo>
                    <a:pt x="1609045" y="506340"/>
                    <a:pt x="1634925" y="502174"/>
                    <a:pt x="1658025" y="513230"/>
                  </a:cubicBezTo>
                  <a:cubicBezTo>
                    <a:pt x="1681125" y="524286"/>
                    <a:pt x="1701444" y="550564"/>
                    <a:pt x="1713360" y="589375"/>
                  </a:cubicBezTo>
                  <a:cubicBezTo>
                    <a:pt x="1739037" y="585146"/>
                    <a:pt x="1762259" y="612649"/>
                    <a:pt x="1768276" y="654425"/>
                  </a:cubicBezTo>
                  <a:cubicBezTo>
                    <a:pt x="1772635" y="684652"/>
                    <a:pt x="1767119" y="716945"/>
                    <a:pt x="1753756" y="739392"/>
                  </a:cubicBezTo>
                  <a:cubicBezTo>
                    <a:pt x="1771297" y="757897"/>
                    <a:pt x="1780377" y="792622"/>
                    <a:pt x="1776871" y="827784"/>
                  </a:cubicBezTo>
                  <a:lnTo>
                    <a:pt x="1761828" y="874586"/>
                  </a:lnTo>
                  <a:lnTo>
                    <a:pt x="1764125" y="882049"/>
                  </a:lnTo>
                  <a:cubicBezTo>
                    <a:pt x="1766953" y="905914"/>
                    <a:pt x="1757754" y="924563"/>
                    <a:pt x="1739147" y="936335"/>
                  </a:cubicBezTo>
                  <a:lnTo>
                    <a:pt x="1724678" y="941471"/>
                  </a:lnTo>
                  <a:lnTo>
                    <a:pt x="1722760" y="965877"/>
                  </a:lnTo>
                  <a:cubicBezTo>
                    <a:pt x="1718665" y="984857"/>
                    <a:pt x="1712144" y="1002450"/>
                    <a:pt x="1703492" y="1017268"/>
                  </a:cubicBezTo>
                  <a:lnTo>
                    <a:pt x="1702955" y="1017924"/>
                  </a:lnTo>
                  <a:lnTo>
                    <a:pt x="1710824" y="1036203"/>
                  </a:lnTo>
                  <a:cubicBezTo>
                    <a:pt x="1716691" y="1066992"/>
                    <a:pt x="1697870" y="1090588"/>
                    <a:pt x="1654204" y="1094659"/>
                  </a:cubicBezTo>
                  <a:lnTo>
                    <a:pt x="1655042" y="1095513"/>
                  </a:lnTo>
                  <a:lnTo>
                    <a:pt x="1691878" y="1133022"/>
                  </a:lnTo>
                  <a:cubicBezTo>
                    <a:pt x="1700656" y="1146007"/>
                    <a:pt x="1705394" y="1158806"/>
                    <a:pt x="1705311" y="1170269"/>
                  </a:cubicBezTo>
                  <a:cubicBezTo>
                    <a:pt x="1705224" y="1182886"/>
                    <a:pt x="1699319" y="1192954"/>
                    <a:pt x="1688724" y="1199748"/>
                  </a:cubicBezTo>
                  <a:lnTo>
                    <a:pt x="1645290" y="1209298"/>
                  </a:lnTo>
                  <a:lnTo>
                    <a:pt x="1643993" y="1209584"/>
                  </a:lnTo>
                  <a:cubicBezTo>
                    <a:pt x="1672832" y="1238951"/>
                    <a:pt x="1683083" y="1268431"/>
                    <a:pt x="1673526" y="1289105"/>
                  </a:cubicBezTo>
                  <a:cubicBezTo>
                    <a:pt x="1670340" y="1295998"/>
                    <a:pt x="1664953" y="1301911"/>
                    <a:pt x="1657320" y="1306514"/>
                  </a:cubicBezTo>
                  <a:cubicBezTo>
                    <a:pt x="1645690" y="1313533"/>
                    <a:pt x="1629728" y="1316948"/>
                    <a:pt x="1611139" y="1316775"/>
                  </a:cubicBezTo>
                  <a:lnTo>
                    <a:pt x="1597187" y="1314235"/>
                  </a:lnTo>
                  <a:lnTo>
                    <a:pt x="1583256" y="1356483"/>
                  </a:lnTo>
                  <a:cubicBezTo>
                    <a:pt x="1600760" y="1376263"/>
                    <a:pt x="1609772" y="1413433"/>
                    <a:pt x="1606195" y="1451099"/>
                  </a:cubicBezTo>
                  <a:lnTo>
                    <a:pt x="1591058" y="1501259"/>
                  </a:lnTo>
                  <a:lnTo>
                    <a:pt x="1593340" y="1509248"/>
                  </a:lnTo>
                  <a:cubicBezTo>
                    <a:pt x="1596120" y="1534801"/>
                    <a:pt x="1586883" y="1554795"/>
                    <a:pt x="1568252" y="1567446"/>
                  </a:cubicBezTo>
                  <a:lnTo>
                    <a:pt x="1553770" y="1572980"/>
                  </a:lnTo>
                  <a:lnTo>
                    <a:pt x="1551803" y="1599123"/>
                  </a:lnTo>
                  <a:cubicBezTo>
                    <a:pt x="1547671" y="1619460"/>
                    <a:pt x="1541113" y="1638317"/>
                    <a:pt x="1532433" y="1654207"/>
                  </a:cubicBezTo>
                  <a:cubicBezTo>
                    <a:pt x="1518718" y="1679305"/>
                    <a:pt x="1501244" y="1694360"/>
                    <a:pt x="1483185" y="1698625"/>
                  </a:cubicBezTo>
                  <a:lnTo>
                    <a:pt x="1458508" y="1697002"/>
                  </a:lnTo>
                  <a:lnTo>
                    <a:pt x="1437149" y="1707946"/>
                  </a:lnTo>
                  <a:lnTo>
                    <a:pt x="1414835" y="1707951"/>
                  </a:lnTo>
                  <a:lnTo>
                    <a:pt x="1409103" y="1718850"/>
                  </a:lnTo>
                  <a:cubicBezTo>
                    <a:pt x="1396495" y="1733705"/>
                    <a:pt x="1381573" y="1740293"/>
                    <a:pt x="1367070" y="1737946"/>
                  </a:cubicBezTo>
                  <a:lnTo>
                    <a:pt x="1354357" y="1731738"/>
                  </a:lnTo>
                  <a:lnTo>
                    <a:pt x="1342373" y="1738835"/>
                  </a:lnTo>
                  <a:lnTo>
                    <a:pt x="1340798" y="1749021"/>
                  </a:lnTo>
                  <a:cubicBezTo>
                    <a:pt x="1329281" y="1771895"/>
                    <a:pt x="1302601" y="1791683"/>
                    <a:pt x="1263558" y="1802817"/>
                  </a:cubicBezTo>
                  <a:cubicBezTo>
                    <a:pt x="1267271" y="1828574"/>
                    <a:pt x="1239308" y="1851239"/>
                    <a:pt x="1197419" y="1856417"/>
                  </a:cubicBezTo>
                  <a:cubicBezTo>
                    <a:pt x="1167111" y="1860168"/>
                    <a:pt x="1134935" y="1854005"/>
                    <a:pt x="1112761" y="1840194"/>
                  </a:cubicBezTo>
                  <a:cubicBezTo>
                    <a:pt x="1093907" y="1857360"/>
                    <a:pt x="1059007" y="1865741"/>
                    <a:pt x="1023923" y="1861531"/>
                  </a:cubicBezTo>
                  <a:lnTo>
                    <a:pt x="977432" y="1845551"/>
                  </a:lnTo>
                  <a:lnTo>
                    <a:pt x="969925" y="1847698"/>
                  </a:lnTo>
                  <a:cubicBezTo>
                    <a:pt x="946008" y="1850047"/>
                    <a:pt x="927547" y="1840475"/>
                    <a:pt x="916150" y="1821636"/>
                  </a:cubicBezTo>
                  <a:lnTo>
                    <a:pt x="911306" y="1807066"/>
                  </a:lnTo>
                  <a:lnTo>
                    <a:pt x="886943" y="1804659"/>
                  </a:lnTo>
                  <a:cubicBezTo>
                    <a:pt x="868049" y="1800184"/>
                    <a:pt x="850591" y="1793311"/>
                    <a:pt x="835950" y="1784364"/>
                  </a:cubicBezTo>
                  <a:lnTo>
                    <a:pt x="835304" y="1783813"/>
                  </a:lnTo>
                  <a:lnTo>
                    <a:pt x="816871" y="1791315"/>
                  </a:lnTo>
                  <a:cubicBezTo>
                    <a:pt x="785971" y="1796562"/>
                    <a:pt x="762756" y="1777271"/>
                    <a:pt x="759563" y="1733533"/>
                  </a:cubicBezTo>
                  <a:lnTo>
                    <a:pt x="758693" y="1734353"/>
                  </a:lnTo>
                  <a:lnTo>
                    <a:pt x="720451" y="1770429"/>
                  </a:lnTo>
                  <a:cubicBezTo>
                    <a:pt x="707294" y="1778945"/>
                    <a:pt x="694401" y="1783425"/>
                    <a:pt x="682943" y="1783112"/>
                  </a:cubicBezTo>
                  <a:cubicBezTo>
                    <a:pt x="670330" y="1782772"/>
                    <a:pt x="660382" y="1776666"/>
                    <a:pt x="653802" y="1765937"/>
                  </a:cubicBezTo>
                  <a:lnTo>
                    <a:pt x="645126" y="1722319"/>
                  </a:lnTo>
                  <a:lnTo>
                    <a:pt x="644866" y="1721017"/>
                  </a:lnTo>
                  <a:cubicBezTo>
                    <a:pt x="614926" y="1749261"/>
                    <a:pt x="585246" y="1758918"/>
                    <a:pt x="564769" y="1748948"/>
                  </a:cubicBez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47" name="Oval 246">
              <a:extLst>
                <a:ext uri="{FF2B5EF4-FFF2-40B4-BE49-F238E27FC236}">
                  <a16:creationId xmlns:a16="http://schemas.microsoft.com/office/drawing/2014/main" id="{547C8FFF-D9F7-836E-E89E-BCD1871803FB}"/>
                </a:ext>
              </a:extLst>
            </p:cNvPr>
            <p:cNvSpPr/>
            <p:nvPr/>
          </p:nvSpPr>
          <p:spPr>
            <a:xfrm>
              <a:off x="9716379" y="2320345"/>
              <a:ext cx="334753" cy="125364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48" name="Group 247">
              <a:extLst>
                <a:ext uri="{FF2B5EF4-FFF2-40B4-BE49-F238E27FC236}">
                  <a16:creationId xmlns:a16="http://schemas.microsoft.com/office/drawing/2014/main" id="{8DD028B0-65B5-267F-5A2A-6355AE542393}"/>
                </a:ext>
              </a:extLst>
            </p:cNvPr>
            <p:cNvGrpSpPr/>
            <p:nvPr/>
          </p:nvGrpSpPr>
          <p:grpSpPr>
            <a:xfrm>
              <a:off x="9878779" y="2833118"/>
              <a:ext cx="73899" cy="682547"/>
              <a:chOff x="2882166" y="1981525"/>
              <a:chExt cx="465808" cy="2639176"/>
            </a:xfrm>
            <a:solidFill>
              <a:schemeClr val="accent4">
                <a:lumMod val="75000"/>
              </a:schemeClr>
            </a:solidFill>
          </p:grpSpPr>
          <p:sp>
            <p:nvSpPr>
              <p:cNvPr id="249" name="Oval 248">
                <a:extLst>
                  <a:ext uri="{FF2B5EF4-FFF2-40B4-BE49-F238E27FC236}">
                    <a16:creationId xmlns:a16="http://schemas.microsoft.com/office/drawing/2014/main" id="{86B40E88-567C-CB2B-796D-DD05691B3EC5}"/>
                  </a:ext>
                </a:extLst>
              </p:cNvPr>
              <p:cNvSpPr/>
              <p:nvPr/>
            </p:nvSpPr>
            <p:spPr>
              <a:xfrm>
                <a:off x="2882166" y="1981525"/>
                <a:ext cx="451642" cy="451642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250" name="Oval 249">
                <a:extLst>
                  <a:ext uri="{FF2B5EF4-FFF2-40B4-BE49-F238E27FC236}">
                    <a16:creationId xmlns:a16="http://schemas.microsoft.com/office/drawing/2014/main" id="{021F3155-A6DC-D648-BA09-CEDE45901854}"/>
                  </a:ext>
                </a:extLst>
              </p:cNvPr>
              <p:cNvSpPr/>
              <p:nvPr/>
            </p:nvSpPr>
            <p:spPr>
              <a:xfrm>
                <a:off x="2896030" y="2702075"/>
                <a:ext cx="451642" cy="451642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251" name="Oval 250">
                <a:extLst>
                  <a:ext uri="{FF2B5EF4-FFF2-40B4-BE49-F238E27FC236}">
                    <a16:creationId xmlns:a16="http://schemas.microsoft.com/office/drawing/2014/main" id="{F012604A-984B-35A7-A2E3-E8E44EE7A6A4}"/>
                  </a:ext>
                </a:extLst>
              </p:cNvPr>
              <p:cNvSpPr/>
              <p:nvPr/>
            </p:nvSpPr>
            <p:spPr>
              <a:xfrm>
                <a:off x="2896332" y="3448509"/>
                <a:ext cx="451642" cy="451642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252" name="Oval 251">
                <a:extLst>
                  <a:ext uri="{FF2B5EF4-FFF2-40B4-BE49-F238E27FC236}">
                    <a16:creationId xmlns:a16="http://schemas.microsoft.com/office/drawing/2014/main" id="{976BE019-2957-136B-8F35-0B0AD03A744F}"/>
                  </a:ext>
                </a:extLst>
              </p:cNvPr>
              <p:cNvSpPr/>
              <p:nvPr/>
            </p:nvSpPr>
            <p:spPr>
              <a:xfrm>
                <a:off x="2886532" y="4169059"/>
                <a:ext cx="451642" cy="451642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</p:grpSp>
        <p:grpSp>
          <p:nvGrpSpPr>
            <p:cNvPr id="253" name="Group 252">
              <a:extLst>
                <a:ext uri="{FF2B5EF4-FFF2-40B4-BE49-F238E27FC236}">
                  <a16:creationId xmlns:a16="http://schemas.microsoft.com/office/drawing/2014/main" id="{281808B1-48DA-795C-D37F-2506DBD9AB19}"/>
                </a:ext>
              </a:extLst>
            </p:cNvPr>
            <p:cNvGrpSpPr/>
            <p:nvPr/>
          </p:nvGrpSpPr>
          <p:grpSpPr>
            <a:xfrm>
              <a:off x="9892604" y="3410527"/>
              <a:ext cx="73899" cy="682547"/>
              <a:chOff x="2882166" y="1981525"/>
              <a:chExt cx="465808" cy="2639176"/>
            </a:xfrm>
            <a:solidFill>
              <a:schemeClr val="accent4">
                <a:lumMod val="75000"/>
              </a:schemeClr>
            </a:solidFill>
          </p:grpSpPr>
          <p:sp>
            <p:nvSpPr>
              <p:cNvPr id="254" name="Oval 253">
                <a:extLst>
                  <a:ext uri="{FF2B5EF4-FFF2-40B4-BE49-F238E27FC236}">
                    <a16:creationId xmlns:a16="http://schemas.microsoft.com/office/drawing/2014/main" id="{31CD1A44-5848-8BBD-D3E0-1D1A3FA3D29E}"/>
                  </a:ext>
                </a:extLst>
              </p:cNvPr>
              <p:cNvSpPr/>
              <p:nvPr/>
            </p:nvSpPr>
            <p:spPr>
              <a:xfrm>
                <a:off x="2882166" y="1981525"/>
                <a:ext cx="451642" cy="451642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255" name="Oval 254">
                <a:extLst>
                  <a:ext uri="{FF2B5EF4-FFF2-40B4-BE49-F238E27FC236}">
                    <a16:creationId xmlns:a16="http://schemas.microsoft.com/office/drawing/2014/main" id="{ABBDF919-B56B-C850-5684-D71FC45D4CB8}"/>
                  </a:ext>
                </a:extLst>
              </p:cNvPr>
              <p:cNvSpPr/>
              <p:nvPr/>
            </p:nvSpPr>
            <p:spPr>
              <a:xfrm>
                <a:off x="2896030" y="2702075"/>
                <a:ext cx="451642" cy="451642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256" name="Oval 255">
                <a:extLst>
                  <a:ext uri="{FF2B5EF4-FFF2-40B4-BE49-F238E27FC236}">
                    <a16:creationId xmlns:a16="http://schemas.microsoft.com/office/drawing/2014/main" id="{71A4C776-4AEA-734E-47B5-6E759B1FFAB0}"/>
                  </a:ext>
                </a:extLst>
              </p:cNvPr>
              <p:cNvSpPr/>
              <p:nvPr/>
            </p:nvSpPr>
            <p:spPr>
              <a:xfrm>
                <a:off x="2896332" y="3448509"/>
                <a:ext cx="451642" cy="451642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257" name="Oval 256">
                <a:extLst>
                  <a:ext uri="{FF2B5EF4-FFF2-40B4-BE49-F238E27FC236}">
                    <a16:creationId xmlns:a16="http://schemas.microsoft.com/office/drawing/2014/main" id="{318D07E2-7063-A330-6415-8B5B0F0DBA1F}"/>
                  </a:ext>
                </a:extLst>
              </p:cNvPr>
              <p:cNvSpPr/>
              <p:nvPr/>
            </p:nvSpPr>
            <p:spPr>
              <a:xfrm>
                <a:off x="2886532" y="4169059"/>
                <a:ext cx="451642" cy="451642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</p:grpSp>
        <p:sp>
          <p:nvSpPr>
            <p:cNvPr id="258" name="Oval 257">
              <a:extLst>
                <a:ext uri="{FF2B5EF4-FFF2-40B4-BE49-F238E27FC236}">
                  <a16:creationId xmlns:a16="http://schemas.microsoft.com/office/drawing/2014/main" id="{8B632E93-78CA-4DAC-FA67-8FE35956D295}"/>
                </a:ext>
              </a:extLst>
            </p:cNvPr>
            <p:cNvSpPr/>
            <p:nvPr/>
          </p:nvSpPr>
          <p:spPr>
            <a:xfrm>
              <a:off x="9803017" y="4205834"/>
              <a:ext cx="243291" cy="147342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343415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B6E0EDC7-F586-9D52-75CA-909BA5D655C1}"/>
              </a:ext>
            </a:extLst>
          </p:cNvPr>
          <p:cNvGrpSpPr/>
          <p:nvPr/>
        </p:nvGrpSpPr>
        <p:grpSpPr>
          <a:xfrm>
            <a:off x="520117" y="178516"/>
            <a:ext cx="729843" cy="769441"/>
            <a:chOff x="520117" y="178516"/>
            <a:chExt cx="729843" cy="769441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D3AC778C-FE92-DD39-57C3-EEC04A9168B8}"/>
                </a:ext>
              </a:extLst>
            </p:cNvPr>
            <p:cNvSpPr/>
            <p:nvPr/>
          </p:nvSpPr>
          <p:spPr>
            <a:xfrm>
              <a:off x="520117" y="218114"/>
              <a:ext cx="729843" cy="729843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401969F8-2302-431E-846D-05293CA20BC0}"/>
                </a:ext>
              </a:extLst>
            </p:cNvPr>
            <p:cNvSpPr txBox="1"/>
            <p:nvPr/>
          </p:nvSpPr>
          <p:spPr>
            <a:xfrm>
              <a:off x="629173" y="178516"/>
              <a:ext cx="25167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>
                  <a:latin typeface="Abadi" panose="020B0604020104020204" pitchFamily="34" charset="0"/>
                </a:rPr>
                <a:t>F</a:t>
              </a:r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6FE893A7-4A9A-8E5C-F950-D49078769F38}"/>
              </a:ext>
            </a:extLst>
          </p:cNvPr>
          <p:cNvSpPr txBox="1"/>
          <p:nvPr/>
        </p:nvSpPr>
        <p:spPr>
          <a:xfrm>
            <a:off x="1660860" y="81063"/>
            <a:ext cx="17082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Robert Foster</a:t>
            </a:r>
          </a:p>
          <a:p>
            <a:r>
              <a:rPr lang="en-US" sz="1000" dirty="0"/>
              <a:t>D&amp;C 124:115-118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D0D134A4-4286-0B07-B3E7-10EC1190B92F}"/>
              </a:ext>
            </a:extLst>
          </p:cNvPr>
          <p:cNvSpPr txBox="1"/>
          <p:nvPr/>
        </p:nvSpPr>
        <p:spPr>
          <a:xfrm>
            <a:off x="5177437" y="122402"/>
            <a:ext cx="17082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Edson Fuller</a:t>
            </a:r>
          </a:p>
          <a:p>
            <a:r>
              <a:rPr lang="en-US" sz="1000" dirty="0"/>
              <a:t>D&amp;C 52:28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1F9FD6FB-3B9D-1AEE-ACD8-45F3222015E5}"/>
              </a:ext>
            </a:extLst>
          </p:cNvPr>
          <p:cNvSpPr txBox="1"/>
          <p:nvPr/>
        </p:nvSpPr>
        <p:spPr>
          <a:xfrm>
            <a:off x="8354679" y="187173"/>
            <a:ext cx="17082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David </a:t>
            </a:r>
            <a:r>
              <a:rPr lang="en-US" dirty="0" err="1"/>
              <a:t>Fullmer</a:t>
            </a:r>
            <a:endParaRPr lang="en-US" dirty="0"/>
          </a:p>
          <a:p>
            <a:r>
              <a:rPr lang="en-US" sz="1000" dirty="0"/>
              <a:t>D&amp;C 124:132</a:t>
            </a:r>
          </a:p>
        </p:txBody>
      </p:sp>
      <p:grpSp>
        <p:nvGrpSpPr>
          <p:cNvPr id="145" name="Group 144">
            <a:extLst>
              <a:ext uri="{FF2B5EF4-FFF2-40B4-BE49-F238E27FC236}">
                <a16:creationId xmlns:a16="http://schemas.microsoft.com/office/drawing/2014/main" id="{BFF10676-E715-1870-E0AC-70386A5EB7EC}"/>
              </a:ext>
            </a:extLst>
          </p:cNvPr>
          <p:cNvGrpSpPr/>
          <p:nvPr/>
        </p:nvGrpSpPr>
        <p:grpSpPr>
          <a:xfrm>
            <a:off x="1130886" y="1206790"/>
            <a:ext cx="2228951" cy="5404582"/>
            <a:chOff x="1189218" y="617527"/>
            <a:chExt cx="2179863" cy="6022359"/>
          </a:xfrm>
        </p:grpSpPr>
        <p:sp>
          <p:nvSpPr>
            <p:cNvPr id="137" name="Rectangle: Rounded Corners 136">
              <a:extLst>
                <a:ext uri="{FF2B5EF4-FFF2-40B4-BE49-F238E27FC236}">
                  <a16:creationId xmlns:a16="http://schemas.microsoft.com/office/drawing/2014/main" id="{40B4C3FF-7E83-3D46-28CF-A98BEF1CCFE8}"/>
                </a:ext>
              </a:extLst>
            </p:cNvPr>
            <p:cNvSpPr/>
            <p:nvPr/>
          </p:nvSpPr>
          <p:spPr>
            <a:xfrm>
              <a:off x="1594488" y="1588655"/>
              <a:ext cx="1332409" cy="975281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Oval 107">
              <a:extLst>
                <a:ext uri="{FF2B5EF4-FFF2-40B4-BE49-F238E27FC236}">
                  <a16:creationId xmlns:a16="http://schemas.microsoft.com/office/drawing/2014/main" id="{3A3C9859-F8C4-FC81-8CF3-6A7E01BAF0E1}"/>
                </a:ext>
              </a:extLst>
            </p:cNvPr>
            <p:cNvSpPr/>
            <p:nvPr/>
          </p:nvSpPr>
          <p:spPr>
            <a:xfrm rot="4050661">
              <a:off x="2445916" y="6020852"/>
              <a:ext cx="479092" cy="739674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Oval 108">
              <a:extLst>
                <a:ext uri="{FF2B5EF4-FFF2-40B4-BE49-F238E27FC236}">
                  <a16:creationId xmlns:a16="http://schemas.microsoft.com/office/drawing/2014/main" id="{AB4542C4-7408-8BE9-2075-032BA049D603}"/>
                </a:ext>
              </a:extLst>
            </p:cNvPr>
            <p:cNvSpPr/>
            <p:nvPr/>
          </p:nvSpPr>
          <p:spPr>
            <a:xfrm rot="4050661">
              <a:off x="1633404" y="6035193"/>
              <a:ext cx="488780" cy="720605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Oval 109">
              <a:extLst>
                <a:ext uri="{FF2B5EF4-FFF2-40B4-BE49-F238E27FC236}">
                  <a16:creationId xmlns:a16="http://schemas.microsoft.com/office/drawing/2014/main" id="{A18191D6-6721-74C1-1C7B-B869A1B350C5}"/>
                </a:ext>
              </a:extLst>
            </p:cNvPr>
            <p:cNvSpPr/>
            <p:nvPr/>
          </p:nvSpPr>
          <p:spPr>
            <a:xfrm rot="19831309">
              <a:off x="2970809" y="3613603"/>
              <a:ext cx="398272" cy="849376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Oval 110">
              <a:extLst>
                <a:ext uri="{FF2B5EF4-FFF2-40B4-BE49-F238E27FC236}">
                  <a16:creationId xmlns:a16="http://schemas.microsoft.com/office/drawing/2014/main" id="{834AF57F-4E31-09FB-3226-7B55422C2FC8}"/>
                </a:ext>
              </a:extLst>
            </p:cNvPr>
            <p:cNvSpPr/>
            <p:nvPr/>
          </p:nvSpPr>
          <p:spPr>
            <a:xfrm rot="1631163">
              <a:off x="1189218" y="3590718"/>
              <a:ext cx="412756" cy="809958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Trapezoid 111">
              <a:extLst>
                <a:ext uri="{FF2B5EF4-FFF2-40B4-BE49-F238E27FC236}">
                  <a16:creationId xmlns:a16="http://schemas.microsoft.com/office/drawing/2014/main" id="{C13C89AD-F805-3B3E-6B21-7DFAB99ED885}"/>
                </a:ext>
              </a:extLst>
            </p:cNvPr>
            <p:cNvSpPr/>
            <p:nvPr/>
          </p:nvSpPr>
          <p:spPr>
            <a:xfrm rot="20029742">
              <a:off x="2366271" y="2560587"/>
              <a:ext cx="802209" cy="1761019"/>
            </a:xfrm>
            <a:prstGeom prst="trapezoid">
              <a:avLst/>
            </a:prstGeom>
            <a:solidFill>
              <a:srgbClr val="DDBD8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Trapezoid 112">
              <a:extLst>
                <a:ext uri="{FF2B5EF4-FFF2-40B4-BE49-F238E27FC236}">
                  <a16:creationId xmlns:a16="http://schemas.microsoft.com/office/drawing/2014/main" id="{CD012E20-4B76-E667-EE2E-5DC72EA09A71}"/>
                </a:ext>
              </a:extLst>
            </p:cNvPr>
            <p:cNvSpPr/>
            <p:nvPr/>
          </p:nvSpPr>
          <p:spPr>
            <a:xfrm rot="1905609">
              <a:off x="1358677" y="2485255"/>
              <a:ext cx="802209" cy="1737076"/>
            </a:xfrm>
            <a:prstGeom prst="trapezoid">
              <a:avLst/>
            </a:prstGeom>
            <a:solidFill>
              <a:srgbClr val="DDBD8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Trapezoid 113">
              <a:extLst>
                <a:ext uri="{FF2B5EF4-FFF2-40B4-BE49-F238E27FC236}">
                  <a16:creationId xmlns:a16="http://schemas.microsoft.com/office/drawing/2014/main" id="{6C8FFBA5-4E01-3066-C6A8-725728018B92}"/>
                </a:ext>
              </a:extLst>
            </p:cNvPr>
            <p:cNvSpPr/>
            <p:nvPr/>
          </p:nvSpPr>
          <p:spPr>
            <a:xfrm>
              <a:off x="1673903" y="2464578"/>
              <a:ext cx="1210132" cy="1946017"/>
            </a:xfrm>
            <a:prstGeom prst="trapezoid">
              <a:avLst/>
            </a:prstGeom>
            <a:solidFill>
              <a:srgbClr val="DDBD8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Isosceles Triangle 114">
              <a:extLst>
                <a:ext uri="{FF2B5EF4-FFF2-40B4-BE49-F238E27FC236}">
                  <a16:creationId xmlns:a16="http://schemas.microsoft.com/office/drawing/2014/main" id="{19B8A426-CF10-332D-9812-32EC6800F719}"/>
                </a:ext>
              </a:extLst>
            </p:cNvPr>
            <p:cNvSpPr/>
            <p:nvPr/>
          </p:nvSpPr>
          <p:spPr>
            <a:xfrm>
              <a:off x="2027113" y="2299339"/>
              <a:ext cx="515352" cy="550215"/>
            </a:xfrm>
            <a:prstGeom prst="triangle">
              <a:avLst>
                <a:gd name="adj" fmla="val 46522"/>
              </a:avLst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16" name="Group 115">
              <a:extLst>
                <a:ext uri="{FF2B5EF4-FFF2-40B4-BE49-F238E27FC236}">
                  <a16:creationId xmlns:a16="http://schemas.microsoft.com/office/drawing/2014/main" id="{FDE690B3-B6BB-6552-0E4D-6CB019F88C9E}"/>
                </a:ext>
              </a:extLst>
            </p:cNvPr>
            <p:cNvGrpSpPr/>
            <p:nvPr/>
          </p:nvGrpSpPr>
          <p:grpSpPr>
            <a:xfrm>
              <a:off x="1442419" y="4312772"/>
              <a:ext cx="1694665" cy="2032119"/>
              <a:chOff x="778397" y="4180297"/>
              <a:chExt cx="1465792" cy="1757671"/>
            </a:xfrm>
            <a:solidFill>
              <a:schemeClr val="tx2">
                <a:lumMod val="60000"/>
                <a:lumOff val="40000"/>
              </a:schemeClr>
            </a:solidFill>
          </p:grpSpPr>
          <p:sp>
            <p:nvSpPr>
              <p:cNvPr id="131" name="Trapezoid 130">
                <a:extLst>
                  <a:ext uri="{FF2B5EF4-FFF2-40B4-BE49-F238E27FC236}">
                    <a16:creationId xmlns:a16="http://schemas.microsoft.com/office/drawing/2014/main" id="{20DCD726-6803-AD65-EAED-0EB71DE3E3E9}"/>
                  </a:ext>
                </a:extLst>
              </p:cNvPr>
              <p:cNvSpPr/>
              <p:nvPr/>
            </p:nvSpPr>
            <p:spPr>
              <a:xfrm>
                <a:off x="778397" y="4180297"/>
                <a:ext cx="1465792" cy="1757671"/>
              </a:xfrm>
              <a:prstGeom prst="trapezoid">
                <a:avLst>
                  <a:gd name="adj" fmla="val 15985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32" name="Straight Connector 131">
                <a:extLst>
                  <a:ext uri="{FF2B5EF4-FFF2-40B4-BE49-F238E27FC236}">
                    <a16:creationId xmlns:a16="http://schemas.microsoft.com/office/drawing/2014/main" id="{C6449701-9D17-D5FE-D853-2E5A64906DE8}"/>
                  </a:ext>
                </a:extLst>
              </p:cNvPr>
              <p:cNvCxnSpPr>
                <a:stCxn id="131" idx="2"/>
              </p:cNvCxnSpPr>
              <p:nvPr/>
            </p:nvCxnSpPr>
            <p:spPr>
              <a:xfrm flipH="1" flipV="1">
                <a:off x="1511209" y="4850485"/>
                <a:ext cx="85" cy="1087483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7" name="Rectangle: Rounded Corners 116">
              <a:extLst>
                <a:ext uri="{FF2B5EF4-FFF2-40B4-BE49-F238E27FC236}">
                  <a16:creationId xmlns:a16="http://schemas.microsoft.com/office/drawing/2014/main" id="{2CC85D3F-D6EA-8631-710C-98337F523F09}"/>
                </a:ext>
              </a:extLst>
            </p:cNvPr>
            <p:cNvSpPr/>
            <p:nvPr/>
          </p:nvSpPr>
          <p:spPr>
            <a:xfrm>
              <a:off x="1683224" y="4243141"/>
              <a:ext cx="1210132" cy="165105"/>
            </a:xfrm>
            <a:prstGeom prst="roundRect">
              <a:avLst/>
            </a:prstGeom>
            <a:solidFill>
              <a:schemeClr val="accent4">
                <a:lumMod val="5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18" name="Group 117">
              <a:extLst>
                <a:ext uri="{FF2B5EF4-FFF2-40B4-BE49-F238E27FC236}">
                  <a16:creationId xmlns:a16="http://schemas.microsoft.com/office/drawing/2014/main" id="{5DAA7C8F-9ED1-ACEA-6FCD-7041C251CE08}"/>
                </a:ext>
              </a:extLst>
            </p:cNvPr>
            <p:cNvGrpSpPr/>
            <p:nvPr/>
          </p:nvGrpSpPr>
          <p:grpSpPr>
            <a:xfrm>
              <a:off x="1709102" y="2725486"/>
              <a:ext cx="1143296" cy="1792614"/>
              <a:chOff x="533399" y="3360771"/>
              <a:chExt cx="1763329" cy="2372369"/>
            </a:xfrm>
            <a:solidFill>
              <a:schemeClr val="accent1">
                <a:lumMod val="60000"/>
                <a:lumOff val="40000"/>
              </a:schemeClr>
            </a:solidFill>
          </p:grpSpPr>
          <p:sp>
            <p:nvSpPr>
              <p:cNvPr id="123" name="Freeform: Shape 122">
                <a:extLst>
                  <a:ext uri="{FF2B5EF4-FFF2-40B4-BE49-F238E27FC236}">
                    <a16:creationId xmlns:a16="http://schemas.microsoft.com/office/drawing/2014/main" id="{28B329D2-BBC2-54DF-9F4D-837E72C1AA2A}"/>
                  </a:ext>
                </a:extLst>
              </p:cNvPr>
              <p:cNvSpPr/>
              <p:nvPr/>
            </p:nvSpPr>
            <p:spPr>
              <a:xfrm rot="5400000">
                <a:off x="-146573" y="4040743"/>
                <a:ext cx="2372369" cy="1012425"/>
              </a:xfrm>
              <a:custGeom>
                <a:avLst/>
                <a:gdLst>
                  <a:gd name="connsiteX0" fmla="*/ 0 w 2372369"/>
                  <a:gd name="connsiteY0" fmla="*/ 485955 h 1012425"/>
                  <a:gd name="connsiteX1" fmla="*/ 18007 w 2372369"/>
                  <a:gd name="connsiteY1" fmla="*/ 482615 h 1012425"/>
                  <a:gd name="connsiteX2" fmla="*/ 410155 w 2372369"/>
                  <a:gd name="connsiteY2" fmla="*/ 326383 h 1012425"/>
                  <a:gd name="connsiteX3" fmla="*/ 814297 w 2372369"/>
                  <a:gd name="connsiteY3" fmla="*/ 37422 h 1012425"/>
                  <a:gd name="connsiteX4" fmla="*/ 842238 w 2372369"/>
                  <a:gd name="connsiteY4" fmla="*/ 200 h 1012425"/>
                  <a:gd name="connsiteX5" fmla="*/ 909867 w 2372369"/>
                  <a:gd name="connsiteY5" fmla="*/ 0 h 1012425"/>
                  <a:gd name="connsiteX6" fmla="*/ 1867267 w 2372369"/>
                  <a:gd name="connsiteY6" fmla="*/ 2220 h 1012425"/>
                  <a:gd name="connsiteX7" fmla="*/ 2372369 w 2372369"/>
                  <a:gd name="connsiteY7" fmla="*/ 507323 h 1012425"/>
                  <a:gd name="connsiteX8" fmla="*/ 1867267 w 2372369"/>
                  <a:gd name="connsiteY8" fmla="*/ 1012425 h 1012425"/>
                  <a:gd name="connsiteX9" fmla="*/ 1111519 w 2372369"/>
                  <a:gd name="connsiteY9" fmla="*/ 1012425 h 1012425"/>
                  <a:gd name="connsiteX10" fmla="*/ 1093375 w 2372369"/>
                  <a:gd name="connsiteY10" fmla="*/ 1003609 h 1012425"/>
                  <a:gd name="connsiteX11" fmla="*/ 722354 w 2372369"/>
                  <a:gd name="connsiteY11" fmla="*/ 894539 h 1012425"/>
                  <a:gd name="connsiteX12" fmla="*/ 26135 w 2372369"/>
                  <a:gd name="connsiteY12" fmla="*/ 950090 h 1012425"/>
                  <a:gd name="connsiteX13" fmla="*/ 9614 w 2372369"/>
                  <a:gd name="connsiteY13" fmla="*/ 981870 h 1012425"/>
                  <a:gd name="connsiteX14" fmla="*/ 8962 w 2372369"/>
                  <a:gd name="connsiteY14" fmla="*/ 946038 h 1012425"/>
                  <a:gd name="connsiteX15" fmla="*/ 758 w 2372369"/>
                  <a:gd name="connsiteY15" fmla="*/ 524701 h 10124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2372369" h="1012425">
                    <a:moveTo>
                      <a:pt x="0" y="485955"/>
                    </a:moveTo>
                    <a:lnTo>
                      <a:pt x="18007" y="482615"/>
                    </a:lnTo>
                    <a:cubicBezTo>
                      <a:pt x="125910" y="456920"/>
                      <a:pt x="265155" y="402807"/>
                      <a:pt x="410155" y="326383"/>
                    </a:cubicBezTo>
                    <a:cubicBezTo>
                      <a:pt x="591406" y="230852"/>
                      <a:pt x="738815" y="123038"/>
                      <a:pt x="814297" y="37422"/>
                    </a:cubicBezTo>
                    <a:lnTo>
                      <a:pt x="842238" y="200"/>
                    </a:lnTo>
                    <a:lnTo>
                      <a:pt x="909867" y="0"/>
                    </a:lnTo>
                    <a:cubicBezTo>
                      <a:pt x="1229000" y="740"/>
                      <a:pt x="1554792" y="3700"/>
                      <a:pt x="1867267" y="2220"/>
                    </a:cubicBezTo>
                    <a:lnTo>
                      <a:pt x="2372369" y="507323"/>
                    </a:lnTo>
                    <a:lnTo>
                      <a:pt x="1867267" y="1012425"/>
                    </a:lnTo>
                    <a:lnTo>
                      <a:pt x="1111519" y="1012425"/>
                    </a:lnTo>
                    <a:lnTo>
                      <a:pt x="1093375" y="1003609"/>
                    </a:lnTo>
                    <a:cubicBezTo>
                      <a:pt x="989946" y="959200"/>
                      <a:pt x="862446" y="920725"/>
                      <a:pt x="722354" y="894539"/>
                    </a:cubicBezTo>
                    <a:cubicBezTo>
                      <a:pt x="395472" y="833437"/>
                      <a:pt x="108349" y="859484"/>
                      <a:pt x="26135" y="950090"/>
                    </a:cubicBezTo>
                    <a:lnTo>
                      <a:pt x="9614" y="981870"/>
                    </a:lnTo>
                    <a:lnTo>
                      <a:pt x="8962" y="946038"/>
                    </a:lnTo>
                    <a:cubicBezTo>
                      <a:pt x="6690" y="823649"/>
                      <a:pt x="3642" y="670971"/>
                      <a:pt x="758" y="524701"/>
                    </a:cubicBezTo>
                    <a:close/>
                  </a:path>
                </a:pathLst>
              </a:cu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4" name="Freeform: Shape 123">
                <a:extLst>
                  <a:ext uri="{FF2B5EF4-FFF2-40B4-BE49-F238E27FC236}">
                    <a16:creationId xmlns:a16="http://schemas.microsoft.com/office/drawing/2014/main" id="{142226FD-3E0A-5AD8-C0E9-7C7E9BEB8665}"/>
                  </a:ext>
                </a:extLst>
              </p:cNvPr>
              <p:cNvSpPr/>
              <p:nvPr/>
            </p:nvSpPr>
            <p:spPr>
              <a:xfrm rot="16200000" flipH="1">
                <a:off x="604331" y="4040743"/>
                <a:ext cx="2372369" cy="1012425"/>
              </a:xfrm>
              <a:custGeom>
                <a:avLst/>
                <a:gdLst>
                  <a:gd name="connsiteX0" fmla="*/ 0 w 2372369"/>
                  <a:gd name="connsiteY0" fmla="*/ 485955 h 1012425"/>
                  <a:gd name="connsiteX1" fmla="*/ 18007 w 2372369"/>
                  <a:gd name="connsiteY1" fmla="*/ 482615 h 1012425"/>
                  <a:gd name="connsiteX2" fmla="*/ 410155 w 2372369"/>
                  <a:gd name="connsiteY2" fmla="*/ 326383 h 1012425"/>
                  <a:gd name="connsiteX3" fmla="*/ 814297 w 2372369"/>
                  <a:gd name="connsiteY3" fmla="*/ 37422 h 1012425"/>
                  <a:gd name="connsiteX4" fmla="*/ 842238 w 2372369"/>
                  <a:gd name="connsiteY4" fmla="*/ 200 h 1012425"/>
                  <a:gd name="connsiteX5" fmla="*/ 909867 w 2372369"/>
                  <a:gd name="connsiteY5" fmla="*/ 0 h 1012425"/>
                  <a:gd name="connsiteX6" fmla="*/ 1867267 w 2372369"/>
                  <a:gd name="connsiteY6" fmla="*/ 2220 h 1012425"/>
                  <a:gd name="connsiteX7" fmla="*/ 2372369 w 2372369"/>
                  <a:gd name="connsiteY7" fmla="*/ 507323 h 1012425"/>
                  <a:gd name="connsiteX8" fmla="*/ 1867267 w 2372369"/>
                  <a:gd name="connsiteY8" fmla="*/ 1012425 h 1012425"/>
                  <a:gd name="connsiteX9" fmla="*/ 1111519 w 2372369"/>
                  <a:gd name="connsiteY9" fmla="*/ 1012425 h 1012425"/>
                  <a:gd name="connsiteX10" fmla="*/ 1093375 w 2372369"/>
                  <a:gd name="connsiteY10" fmla="*/ 1003609 h 1012425"/>
                  <a:gd name="connsiteX11" fmla="*/ 722354 w 2372369"/>
                  <a:gd name="connsiteY11" fmla="*/ 894539 h 1012425"/>
                  <a:gd name="connsiteX12" fmla="*/ 26135 w 2372369"/>
                  <a:gd name="connsiteY12" fmla="*/ 950090 h 1012425"/>
                  <a:gd name="connsiteX13" fmla="*/ 9614 w 2372369"/>
                  <a:gd name="connsiteY13" fmla="*/ 981870 h 1012425"/>
                  <a:gd name="connsiteX14" fmla="*/ 8962 w 2372369"/>
                  <a:gd name="connsiteY14" fmla="*/ 946038 h 1012425"/>
                  <a:gd name="connsiteX15" fmla="*/ 758 w 2372369"/>
                  <a:gd name="connsiteY15" fmla="*/ 524701 h 10124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2372369" h="1012425">
                    <a:moveTo>
                      <a:pt x="0" y="485955"/>
                    </a:moveTo>
                    <a:lnTo>
                      <a:pt x="18007" y="482615"/>
                    </a:lnTo>
                    <a:cubicBezTo>
                      <a:pt x="125910" y="456920"/>
                      <a:pt x="265155" y="402807"/>
                      <a:pt x="410155" y="326383"/>
                    </a:cubicBezTo>
                    <a:cubicBezTo>
                      <a:pt x="591406" y="230852"/>
                      <a:pt x="738815" y="123038"/>
                      <a:pt x="814297" y="37422"/>
                    </a:cubicBezTo>
                    <a:lnTo>
                      <a:pt x="842238" y="200"/>
                    </a:lnTo>
                    <a:lnTo>
                      <a:pt x="909867" y="0"/>
                    </a:lnTo>
                    <a:cubicBezTo>
                      <a:pt x="1229000" y="740"/>
                      <a:pt x="1554792" y="3700"/>
                      <a:pt x="1867267" y="2220"/>
                    </a:cubicBezTo>
                    <a:lnTo>
                      <a:pt x="2372369" y="507323"/>
                    </a:lnTo>
                    <a:lnTo>
                      <a:pt x="1867267" y="1012425"/>
                    </a:lnTo>
                    <a:lnTo>
                      <a:pt x="1111519" y="1012425"/>
                    </a:lnTo>
                    <a:lnTo>
                      <a:pt x="1093375" y="1003609"/>
                    </a:lnTo>
                    <a:cubicBezTo>
                      <a:pt x="989946" y="959200"/>
                      <a:pt x="862446" y="920725"/>
                      <a:pt x="722354" y="894539"/>
                    </a:cubicBezTo>
                    <a:cubicBezTo>
                      <a:pt x="395472" y="833437"/>
                      <a:pt x="108349" y="859484"/>
                      <a:pt x="26135" y="950090"/>
                    </a:cubicBezTo>
                    <a:lnTo>
                      <a:pt x="9614" y="981870"/>
                    </a:lnTo>
                    <a:lnTo>
                      <a:pt x="8962" y="946038"/>
                    </a:lnTo>
                    <a:cubicBezTo>
                      <a:pt x="6690" y="823649"/>
                      <a:pt x="3642" y="670971"/>
                      <a:pt x="758" y="524701"/>
                    </a:cubicBezTo>
                    <a:close/>
                  </a:path>
                </a:pathLst>
              </a:cu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125" name="Group 124">
                <a:extLst>
                  <a:ext uri="{FF2B5EF4-FFF2-40B4-BE49-F238E27FC236}">
                    <a16:creationId xmlns:a16="http://schemas.microsoft.com/office/drawing/2014/main" id="{E2576C15-7DB1-809B-9F6E-84E60C7C4992}"/>
                  </a:ext>
                </a:extLst>
              </p:cNvPr>
              <p:cNvGrpSpPr/>
              <p:nvPr/>
            </p:nvGrpSpPr>
            <p:grpSpPr>
              <a:xfrm>
                <a:off x="1417291" y="4409173"/>
                <a:ext cx="80202" cy="541658"/>
                <a:chOff x="2868412" y="3048346"/>
                <a:chExt cx="457200" cy="3059776"/>
              </a:xfrm>
              <a:grpFill/>
            </p:grpSpPr>
            <p:sp>
              <p:nvSpPr>
                <p:cNvPr id="128" name="Oval 127">
                  <a:extLst>
                    <a:ext uri="{FF2B5EF4-FFF2-40B4-BE49-F238E27FC236}">
                      <a16:creationId xmlns:a16="http://schemas.microsoft.com/office/drawing/2014/main" id="{0FF2696D-5FD3-C61A-A49A-C408843164EC}"/>
                    </a:ext>
                  </a:extLst>
                </p:cNvPr>
                <p:cNvSpPr/>
                <p:nvPr/>
              </p:nvSpPr>
              <p:spPr>
                <a:xfrm>
                  <a:off x="2868412" y="3048346"/>
                  <a:ext cx="457200" cy="457200"/>
                </a:xfrm>
                <a:prstGeom prst="ellipse">
                  <a:avLst/>
                </a:prstGeom>
                <a:grpFill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9" name="Oval 128">
                  <a:extLst>
                    <a:ext uri="{FF2B5EF4-FFF2-40B4-BE49-F238E27FC236}">
                      <a16:creationId xmlns:a16="http://schemas.microsoft.com/office/drawing/2014/main" id="{C605ABC9-AAE3-1A27-ACC5-7EBF312A780E}"/>
                    </a:ext>
                  </a:extLst>
                </p:cNvPr>
                <p:cNvSpPr/>
                <p:nvPr/>
              </p:nvSpPr>
              <p:spPr>
                <a:xfrm>
                  <a:off x="2868412" y="4353950"/>
                  <a:ext cx="457200" cy="457200"/>
                </a:xfrm>
                <a:prstGeom prst="ellipse">
                  <a:avLst/>
                </a:prstGeom>
                <a:grpFill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0" name="Oval 129">
                  <a:extLst>
                    <a:ext uri="{FF2B5EF4-FFF2-40B4-BE49-F238E27FC236}">
                      <a16:creationId xmlns:a16="http://schemas.microsoft.com/office/drawing/2014/main" id="{75A521DB-5B9A-213B-BD72-F6B687963F0C}"/>
                    </a:ext>
                  </a:extLst>
                </p:cNvPr>
                <p:cNvSpPr/>
                <p:nvPr/>
              </p:nvSpPr>
              <p:spPr>
                <a:xfrm>
                  <a:off x="2868412" y="5650921"/>
                  <a:ext cx="457200" cy="457201"/>
                </a:xfrm>
                <a:prstGeom prst="ellipse">
                  <a:avLst/>
                </a:prstGeom>
                <a:grpFill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119" name="Oval 66">
              <a:extLst>
                <a:ext uri="{FF2B5EF4-FFF2-40B4-BE49-F238E27FC236}">
                  <a16:creationId xmlns:a16="http://schemas.microsoft.com/office/drawing/2014/main" id="{7B3C2325-FD84-25B8-6196-3C47C7B96936}"/>
                </a:ext>
              </a:extLst>
            </p:cNvPr>
            <p:cNvSpPr/>
            <p:nvPr/>
          </p:nvSpPr>
          <p:spPr>
            <a:xfrm>
              <a:off x="1626918" y="1135818"/>
              <a:ext cx="1267402" cy="1611828"/>
            </a:xfrm>
            <a:custGeom>
              <a:avLst/>
              <a:gdLst>
                <a:gd name="connsiteX0" fmla="*/ 0 w 1223805"/>
                <a:gd name="connsiteY0" fmla="*/ 728320 h 1456639"/>
                <a:gd name="connsiteX1" fmla="*/ 611903 w 1223805"/>
                <a:gd name="connsiteY1" fmla="*/ 0 h 1456639"/>
                <a:gd name="connsiteX2" fmla="*/ 1223806 w 1223805"/>
                <a:gd name="connsiteY2" fmla="*/ 728320 h 1456639"/>
                <a:gd name="connsiteX3" fmla="*/ 611903 w 1223805"/>
                <a:gd name="connsiteY3" fmla="*/ 1456640 h 1456639"/>
                <a:gd name="connsiteX4" fmla="*/ 0 w 1223805"/>
                <a:gd name="connsiteY4" fmla="*/ 728320 h 1456639"/>
                <a:gd name="connsiteX0" fmla="*/ 0 w 1223806"/>
                <a:gd name="connsiteY0" fmla="*/ 728320 h 1456640"/>
                <a:gd name="connsiteX1" fmla="*/ 611903 w 1223806"/>
                <a:gd name="connsiteY1" fmla="*/ 0 h 1456640"/>
                <a:gd name="connsiteX2" fmla="*/ 1223806 w 1223806"/>
                <a:gd name="connsiteY2" fmla="*/ 728320 h 1456640"/>
                <a:gd name="connsiteX3" fmla="*/ 611903 w 1223806"/>
                <a:gd name="connsiteY3" fmla="*/ 1456640 h 1456640"/>
                <a:gd name="connsiteX4" fmla="*/ 0 w 1223806"/>
                <a:gd name="connsiteY4" fmla="*/ 728320 h 1456640"/>
                <a:gd name="connsiteX0" fmla="*/ 14469 w 1238275"/>
                <a:gd name="connsiteY0" fmla="*/ 728320 h 1456640"/>
                <a:gd name="connsiteX1" fmla="*/ 626372 w 1238275"/>
                <a:gd name="connsiteY1" fmla="*/ 0 h 1456640"/>
                <a:gd name="connsiteX2" fmla="*/ 1238275 w 1238275"/>
                <a:gd name="connsiteY2" fmla="*/ 728320 h 1456640"/>
                <a:gd name="connsiteX3" fmla="*/ 626372 w 1238275"/>
                <a:gd name="connsiteY3" fmla="*/ 1456640 h 1456640"/>
                <a:gd name="connsiteX4" fmla="*/ 14469 w 1238275"/>
                <a:gd name="connsiteY4" fmla="*/ 728320 h 14566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38275" h="1456640">
                  <a:moveTo>
                    <a:pt x="14469" y="728320"/>
                  </a:moveTo>
                  <a:cubicBezTo>
                    <a:pt x="-77810" y="359636"/>
                    <a:pt x="288427" y="0"/>
                    <a:pt x="626372" y="0"/>
                  </a:cubicBezTo>
                  <a:cubicBezTo>
                    <a:pt x="964317" y="0"/>
                    <a:pt x="1238275" y="326080"/>
                    <a:pt x="1238275" y="728320"/>
                  </a:cubicBezTo>
                  <a:cubicBezTo>
                    <a:pt x="1112440" y="1113782"/>
                    <a:pt x="964317" y="1456640"/>
                    <a:pt x="626372" y="1456640"/>
                  </a:cubicBezTo>
                  <a:cubicBezTo>
                    <a:pt x="288427" y="1456640"/>
                    <a:pt x="106748" y="1097004"/>
                    <a:pt x="14469" y="728320"/>
                  </a:cubicBez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0" name="Group 119">
              <a:extLst>
                <a:ext uri="{FF2B5EF4-FFF2-40B4-BE49-F238E27FC236}">
                  <a16:creationId xmlns:a16="http://schemas.microsoft.com/office/drawing/2014/main" id="{8334C21E-902D-F333-900A-DF16F229918F}"/>
                </a:ext>
              </a:extLst>
            </p:cNvPr>
            <p:cNvGrpSpPr/>
            <p:nvPr/>
          </p:nvGrpSpPr>
          <p:grpSpPr>
            <a:xfrm>
              <a:off x="1841915" y="2698228"/>
              <a:ext cx="873462" cy="165948"/>
              <a:chOff x="4072924" y="2778013"/>
              <a:chExt cx="2274484" cy="432126"/>
            </a:xfrm>
          </p:grpSpPr>
          <p:sp>
            <p:nvSpPr>
              <p:cNvPr id="121" name="Flowchart: Manual Input 120">
                <a:extLst>
                  <a:ext uri="{FF2B5EF4-FFF2-40B4-BE49-F238E27FC236}">
                    <a16:creationId xmlns:a16="http://schemas.microsoft.com/office/drawing/2014/main" id="{A24A61E6-5F72-21F9-B60C-67D97C4B723E}"/>
                  </a:ext>
                </a:extLst>
              </p:cNvPr>
              <p:cNvSpPr/>
              <p:nvPr/>
            </p:nvSpPr>
            <p:spPr>
              <a:xfrm rot="2450276">
                <a:off x="4072924" y="2778013"/>
                <a:ext cx="1133980" cy="432126"/>
              </a:xfrm>
              <a:prstGeom prst="flowChartManualInput">
                <a:avLst/>
              </a:prstGeom>
              <a:solidFill>
                <a:schemeClr val="bg1">
                  <a:lumMod val="95000"/>
                </a:schemeClr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" name="Flowchart: Manual Input 121">
                <a:extLst>
                  <a:ext uri="{FF2B5EF4-FFF2-40B4-BE49-F238E27FC236}">
                    <a16:creationId xmlns:a16="http://schemas.microsoft.com/office/drawing/2014/main" id="{22A6411C-FF75-3D5A-213D-BF13A3FC13F2}"/>
                  </a:ext>
                </a:extLst>
              </p:cNvPr>
              <p:cNvSpPr/>
              <p:nvPr/>
            </p:nvSpPr>
            <p:spPr>
              <a:xfrm rot="19149724" flipH="1">
                <a:off x="5213428" y="2778013"/>
                <a:ext cx="1133980" cy="432126"/>
              </a:xfrm>
              <a:prstGeom prst="flowChartManualInput">
                <a:avLst/>
              </a:prstGeom>
              <a:solidFill>
                <a:schemeClr val="bg1">
                  <a:lumMod val="95000"/>
                </a:schemeClr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38" name="Rectangle: Rounded Corners 137">
              <a:extLst>
                <a:ext uri="{FF2B5EF4-FFF2-40B4-BE49-F238E27FC236}">
                  <a16:creationId xmlns:a16="http://schemas.microsoft.com/office/drawing/2014/main" id="{4CB4EFF4-CE3F-BB92-323B-A6C069365273}"/>
                </a:ext>
              </a:extLst>
            </p:cNvPr>
            <p:cNvSpPr/>
            <p:nvPr/>
          </p:nvSpPr>
          <p:spPr>
            <a:xfrm>
              <a:off x="1594488" y="1478937"/>
              <a:ext cx="1322578" cy="429058"/>
            </a:xfrm>
            <a:custGeom>
              <a:avLst/>
              <a:gdLst>
                <a:gd name="connsiteX0" fmla="*/ 0 w 1322578"/>
                <a:gd name="connsiteY0" fmla="*/ 57827 h 346958"/>
                <a:gd name="connsiteX1" fmla="*/ 57827 w 1322578"/>
                <a:gd name="connsiteY1" fmla="*/ 0 h 346958"/>
                <a:gd name="connsiteX2" fmla="*/ 1264751 w 1322578"/>
                <a:gd name="connsiteY2" fmla="*/ 0 h 346958"/>
                <a:gd name="connsiteX3" fmla="*/ 1322578 w 1322578"/>
                <a:gd name="connsiteY3" fmla="*/ 57827 h 346958"/>
                <a:gd name="connsiteX4" fmla="*/ 1322578 w 1322578"/>
                <a:gd name="connsiteY4" fmla="*/ 289131 h 346958"/>
                <a:gd name="connsiteX5" fmla="*/ 1264751 w 1322578"/>
                <a:gd name="connsiteY5" fmla="*/ 346958 h 346958"/>
                <a:gd name="connsiteX6" fmla="*/ 57827 w 1322578"/>
                <a:gd name="connsiteY6" fmla="*/ 346958 h 346958"/>
                <a:gd name="connsiteX7" fmla="*/ 0 w 1322578"/>
                <a:gd name="connsiteY7" fmla="*/ 289131 h 346958"/>
                <a:gd name="connsiteX8" fmla="*/ 0 w 1322578"/>
                <a:gd name="connsiteY8" fmla="*/ 57827 h 346958"/>
                <a:gd name="connsiteX0" fmla="*/ 0 w 1322578"/>
                <a:gd name="connsiteY0" fmla="*/ 57827 h 429058"/>
                <a:gd name="connsiteX1" fmla="*/ 57827 w 1322578"/>
                <a:gd name="connsiteY1" fmla="*/ 0 h 429058"/>
                <a:gd name="connsiteX2" fmla="*/ 1264751 w 1322578"/>
                <a:gd name="connsiteY2" fmla="*/ 0 h 429058"/>
                <a:gd name="connsiteX3" fmla="*/ 1322578 w 1322578"/>
                <a:gd name="connsiteY3" fmla="*/ 57827 h 429058"/>
                <a:gd name="connsiteX4" fmla="*/ 1322578 w 1322578"/>
                <a:gd name="connsiteY4" fmla="*/ 289131 h 429058"/>
                <a:gd name="connsiteX5" fmla="*/ 1264751 w 1322578"/>
                <a:gd name="connsiteY5" fmla="*/ 346958 h 429058"/>
                <a:gd name="connsiteX6" fmla="*/ 57827 w 1322578"/>
                <a:gd name="connsiteY6" fmla="*/ 346958 h 429058"/>
                <a:gd name="connsiteX7" fmla="*/ 0 w 1322578"/>
                <a:gd name="connsiteY7" fmla="*/ 289131 h 429058"/>
                <a:gd name="connsiteX8" fmla="*/ 0 w 1322578"/>
                <a:gd name="connsiteY8" fmla="*/ 57827 h 4290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22578" h="429058">
                  <a:moveTo>
                    <a:pt x="0" y="57827"/>
                  </a:moveTo>
                  <a:cubicBezTo>
                    <a:pt x="0" y="25890"/>
                    <a:pt x="25890" y="0"/>
                    <a:pt x="57827" y="0"/>
                  </a:cubicBezTo>
                  <a:lnTo>
                    <a:pt x="1264751" y="0"/>
                  </a:lnTo>
                  <a:cubicBezTo>
                    <a:pt x="1296688" y="0"/>
                    <a:pt x="1322578" y="25890"/>
                    <a:pt x="1322578" y="57827"/>
                  </a:cubicBezTo>
                  <a:lnTo>
                    <a:pt x="1322578" y="289131"/>
                  </a:lnTo>
                  <a:cubicBezTo>
                    <a:pt x="1322578" y="321068"/>
                    <a:pt x="1296688" y="346958"/>
                    <a:pt x="1264751" y="346958"/>
                  </a:cubicBezTo>
                  <a:cubicBezTo>
                    <a:pt x="816261" y="531685"/>
                    <a:pt x="460135" y="346958"/>
                    <a:pt x="57827" y="346958"/>
                  </a:cubicBezTo>
                  <a:cubicBezTo>
                    <a:pt x="25890" y="346958"/>
                    <a:pt x="0" y="321068"/>
                    <a:pt x="0" y="289131"/>
                  </a:cubicBezTo>
                  <a:lnTo>
                    <a:pt x="0" y="57827"/>
                  </a:lnTo>
                  <a:close/>
                </a:path>
              </a:pathLst>
            </a:cu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33" name="Group 132">
              <a:extLst>
                <a:ext uri="{FF2B5EF4-FFF2-40B4-BE49-F238E27FC236}">
                  <a16:creationId xmlns:a16="http://schemas.microsoft.com/office/drawing/2014/main" id="{FD5D7765-4C71-6E3A-E2D4-543F11477426}"/>
                </a:ext>
              </a:extLst>
            </p:cNvPr>
            <p:cNvGrpSpPr/>
            <p:nvPr/>
          </p:nvGrpSpPr>
          <p:grpSpPr>
            <a:xfrm>
              <a:off x="1249960" y="617527"/>
              <a:ext cx="2004324" cy="1123739"/>
              <a:chOff x="8972482" y="365299"/>
              <a:chExt cx="2004324" cy="1112865"/>
            </a:xfrm>
          </p:grpSpPr>
          <p:sp>
            <p:nvSpPr>
              <p:cNvPr id="134" name="Oval 133">
                <a:extLst>
                  <a:ext uri="{FF2B5EF4-FFF2-40B4-BE49-F238E27FC236}">
                    <a16:creationId xmlns:a16="http://schemas.microsoft.com/office/drawing/2014/main" id="{F16DDB23-CBF3-E458-E07D-E5F7FD315E3C}"/>
                  </a:ext>
                </a:extLst>
              </p:cNvPr>
              <p:cNvSpPr/>
              <p:nvPr/>
            </p:nvSpPr>
            <p:spPr>
              <a:xfrm>
                <a:off x="8972482" y="1133958"/>
                <a:ext cx="2004324" cy="344206"/>
              </a:xfrm>
              <a:prstGeom prst="ellipse">
                <a:avLst/>
              </a:prstGeom>
              <a:solidFill>
                <a:srgbClr val="B18925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5" name="Oval 41">
                <a:extLst>
                  <a:ext uri="{FF2B5EF4-FFF2-40B4-BE49-F238E27FC236}">
                    <a16:creationId xmlns:a16="http://schemas.microsoft.com/office/drawing/2014/main" id="{8820C786-3B09-8FA6-88FC-D2C6769CE1A0}"/>
                  </a:ext>
                </a:extLst>
              </p:cNvPr>
              <p:cNvSpPr/>
              <p:nvPr/>
            </p:nvSpPr>
            <p:spPr>
              <a:xfrm>
                <a:off x="9427029" y="365299"/>
                <a:ext cx="1004332" cy="1065528"/>
              </a:xfrm>
              <a:custGeom>
                <a:avLst/>
                <a:gdLst>
                  <a:gd name="connsiteX0" fmla="*/ 0 w 1085961"/>
                  <a:gd name="connsiteY0" fmla="*/ 342524 h 685047"/>
                  <a:gd name="connsiteX1" fmla="*/ 542981 w 1085961"/>
                  <a:gd name="connsiteY1" fmla="*/ 0 h 685047"/>
                  <a:gd name="connsiteX2" fmla="*/ 1085962 w 1085961"/>
                  <a:gd name="connsiteY2" fmla="*/ 342524 h 685047"/>
                  <a:gd name="connsiteX3" fmla="*/ 542981 w 1085961"/>
                  <a:gd name="connsiteY3" fmla="*/ 685048 h 685047"/>
                  <a:gd name="connsiteX4" fmla="*/ 0 w 1085961"/>
                  <a:gd name="connsiteY4" fmla="*/ 342524 h 685047"/>
                  <a:gd name="connsiteX0" fmla="*/ 0 w 1085962"/>
                  <a:gd name="connsiteY0" fmla="*/ 173069 h 515593"/>
                  <a:gd name="connsiteX1" fmla="*/ 542981 w 1085962"/>
                  <a:gd name="connsiteY1" fmla="*/ 362 h 515593"/>
                  <a:gd name="connsiteX2" fmla="*/ 1085962 w 1085962"/>
                  <a:gd name="connsiteY2" fmla="*/ 173069 h 515593"/>
                  <a:gd name="connsiteX3" fmla="*/ 542981 w 1085962"/>
                  <a:gd name="connsiteY3" fmla="*/ 515593 h 515593"/>
                  <a:gd name="connsiteX4" fmla="*/ 0 w 1085962"/>
                  <a:gd name="connsiteY4" fmla="*/ 173069 h 515593"/>
                  <a:gd name="connsiteX0" fmla="*/ 0 w 1085962"/>
                  <a:gd name="connsiteY0" fmla="*/ 229538 h 572062"/>
                  <a:gd name="connsiteX1" fmla="*/ 542981 w 1085962"/>
                  <a:gd name="connsiteY1" fmla="*/ 56831 h 572062"/>
                  <a:gd name="connsiteX2" fmla="*/ 1085962 w 1085962"/>
                  <a:gd name="connsiteY2" fmla="*/ 229538 h 572062"/>
                  <a:gd name="connsiteX3" fmla="*/ 542981 w 1085962"/>
                  <a:gd name="connsiteY3" fmla="*/ 572062 h 572062"/>
                  <a:gd name="connsiteX4" fmla="*/ 0 w 1085962"/>
                  <a:gd name="connsiteY4" fmla="*/ 229538 h 572062"/>
                  <a:gd name="connsiteX0" fmla="*/ 0 w 1085962"/>
                  <a:gd name="connsiteY0" fmla="*/ 173069 h 515593"/>
                  <a:gd name="connsiteX1" fmla="*/ 542981 w 1085962"/>
                  <a:gd name="connsiteY1" fmla="*/ 362 h 515593"/>
                  <a:gd name="connsiteX2" fmla="*/ 1085962 w 1085962"/>
                  <a:gd name="connsiteY2" fmla="*/ 173069 h 515593"/>
                  <a:gd name="connsiteX3" fmla="*/ 542981 w 1085962"/>
                  <a:gd name="connsiteY3" fmla="*/ 515593 h 515593"/>
                  <a:gd name="connsiteX4" fmla="*/ 0 w 1085962"/>
                  <a:gd name="connsiteY4" fmla="*/ 173069 h 515593"/>
                  <a:gd name="connsiteX0" fmla="*/ 0 w 1099025"/>
                  <a:gd name="connsiteY0" fmla="*/ 256355 h 521138"/>
                  <a:gd name="connsiteX1" fmla="*/ 556044 w 1099025"/>
                  <a:gd name="connsiteY1" fmla="*/ 5271 h 521138"/>
                  <a:gd name="connsiteX2" fmla="*/ 1099025 w 1099025"/>
                  <a:gd name="connsiteY2" fmla="*/ 177978 h 521138"/>
                  <a:gd name="connsiteX3" fmla="*/ 556044 w 1099025"/>
                  <a:gd name="connsiteY3" fmla="*/ 520502 h 521138"/>
                  <a:gd name="connsiteX4" fmla="*/ 0 w 1099025"/>
                  <a:gd name="connsiteY4" fmla="*/ 256355 h 521138"/>
                  <a:gd name="connsiteX0" fmla="*/ 0 w 1151276"/>
                  <a:gd name="connsiteY0" fmla="*/ 251400 h 516841"/>
                  <a:gd name="connsiteX1" fmla="*/ 556044 w 1151276"/>
                  <a:gd name="connsiteY1" fmla="*/ 316 h 516841"/>
                  <a:gd name="connsiteX2" fmla="*/ 1151276 w 1151276"/>
                  <a:gd name="connsiteY2" fmla="*/ 303652 h 516841"/>
                  <a:gd name="connsiteX3" fmla="*/ 556044 w 1151276"/>
                  <a:gd name="connsiteY3" fmla="*/ 515547 h 516841"/>
                  <a:gd name="connsiteX4" fmla="*/ 0 w 1151276"/>
                  <a:gd name="connsiteY4" fmla="*/ 251400 h 516841"/>
                  <a:gd name="connsiteX0" fmla="*/ 0 w 1151276"/>
                  <a:gd name="connsiteY0" fmla="*/ 551662 h 817103"/>
                  <a:gd name="connsiteX1" fmla="*/ 556044 w 1151276"/>
                  <a:gd name="connsiteY1" fmla="*/ 132 h 817103"/>
                  <a:gd name="connsiteX2" fmla="*/ 1151276 w 1151276"/>
                  <a:gd name="connsiteY2" fmla="*/ 603914 h 817103"/>
                  <a:gd name="connsiteX3" fmla="*/ 556044 w 1151276"/>
                  <a:gd name="connsiteY3" fmla="*/ 815809 h 817103"/>
                  <a:gd name="connsiteX4" fmla="*/ 0 w 1151276"/>
                  <a:gd name="connsiteY4" fmla="*/ 551662 h 817103"/>
                  <a:gd name="connsiteX0" fmla="*/ 0 w 1151276"/>
                  <a:gd name="connsiteY0" fmla="*/ 579639 h 845080"/>
                  <a:gd name="connsiteX1" fmla="*/ 556044 w 1151276"/>
                  <a:gd name="connsiteY1" fmla="*/ 28109 h 845080"/>
                  <a:gd name="connsiteX2" fmla="*/ 1151276 w 1151276"/>
                  <a:gd name="connsiteY2" fmla="*/ 631891 h 845080"/>
                  <a:gd name="connsiteX3" fmla="*/ 556044 w 1151276"/>
                  <a:gd name="connsiteY3" fmla="*/ 843786 h 845080"/>
                  <a:gd name="connsiteX4" fmla="*/ 0 w 1151276"/>
                  <a:gd name="connsiteY4" fmla="*/ 579639 h 845080"/>
                  <a:gd name="connsiteX0" fmla="*/ 0 w 1151276"/>
                  <a:gd name="connsiteY0" fmla="*/ 552407 h 817848"/>
                  <a:gd name="connsiteX1" fmla="*/ 556044 w 1151276"/>
                  <a:gd name="connsiteY1" fmla="*/ 877 h 817848"/>
                  <a:gd name="connsiteX2" fmla="*/ 1151276 w 1151276"/>
                  <a:gd name="connsiteY2" fmla="*/ 604659 h 817848"/>
                  <a:gd name="connsiteX3" fmla="*/ 556044 w 1151276"/>
                  <a:gd name="connsiteY3" fmla="*/ 816554 h 817848"/>
                  <a:gd name="connsiteX4" fmla="*/ 0 w 1151276"/>
                  <a:gd name="connsiteY4" fmla="*/ 552407 h 817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51276" h="817848">
                    <a:moveTo>
                      <a:pt x="0" y="552407"/>
                    </a:moveTo>
                    <a:cubicBezTo>
                      <a:pt x="185348" y="368564"/>
                      <a:pt x="142096" y="-20895"/>
                      <a:pt x="556044" y="877"/>
                    </a:cubicBezTo>
                    <a:cubicBezTo>
                      <a:pt x="969992" y="22649"/>
                      <a:pt x="1151276" y="415488"/>
                      <a:pt x="1151276" y="604659"/>
                    </a:cubicBezTo>
                    <a:cubicBezTo>
                      <a:pt x="1151276" y="793830"/>
                      <a:pt x="747923" y="825263"/>
                      <a:pt x="556044" y="816554"/>
                    </a:cubicBezTo>
                    <a:cubicBezTo>
                      <a:pt x="364165" y="807845"/>
                      <a:pt x="0" y="688353"/>
                      <a:pt x="0" y="552407"/>
                    </a:cubicBezTo>
                    <a:close/>
                  </a:path>
                </a:pathLst>
              </a:custGeom>
              <a:solidFill>
                <a:srgbClr val="B18925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6" name="Moon 135">
                <a:extLst>
                  <a:ext uri="{FF2B5EF4-FFF2-40B4-BE49-F238E27FC236}">
                    <a16:creationId xmlns:a16="http://schemas.microsoft.com/office/drawing/2014/main" id="{163D82D2-7E9C-75D2-D93D-ED8DE123FD4E}"/>
                  </a:ext>
                </a:extLst>
              </p:cNvPr>
              <p:cNvSpPr/>
              <p:nvPr/>
            </p:nvSpPr>
            <p:spPr>
              <a:xfrm rot="16387762">
                <a:off x="9752409" y="787546"/>
                <a:ext cx="326902" cy="1030099"/>
              </a:xfrm>
              <a:prstGeom prst="moon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39" name="Group 138">
              <a:extLst>
                <a:ext uri="{FF2B5EF4-FFF2-40B4-BE49-F238E27FC236}">
                  <a16:creationId xmlns:a16="http://schemas.microsoft.com/office/drawing/2014/main" id="{7734AB22-F4F1-3AA3-3B15-1BB2579C718B}"/>
                </a:ext>
              </a:extLst>
            </p:cNvPr>
            <p:cNvGrpSpPr/>
            <p:nvPr/>
          </p:nvGrpSpPr>
          <p:grpSpPr>
            <a:xfrm>
              <a:off x="1764203" y="4568006"/>
              <a:ext cx="335850" cy="412180"/>
              <a:chOff x="4926907" y="571500"/>
              <a:chExt cx="838200" cy="1028700"/>
            </a:xfrm>
          </p:grpSpPr>
          <p:sp>
            <p:nvSpPr>
              <p:cNvPr id="140" name="Arrow: Pentagon 139">
                <a:extLst>
                  <a:ext uri="{FF2B5EF4-FFF2-40B4-BE49-F238E27FC236}">
                    <a16:creationId xmlns:a16="http://schemas.microsoft.com/office/drawing/2014/main" id="{B3DE2CAB-7DC0-5246-88B0-3913338740FD}"/>
                  </a:ext>
                </a:extLst>
              </p:cNvPr>
              <p:cNvSpPr/>
              <p:nvPr/>
            </p:nvSpPr>
            <p:spPr>
              <a:xfrm rot="5400000">
                <a:off x="4831657" y="666750"/>
                <a:ext cx="1028700" cy="838200"/>
              </a:xfrm>
              <a:prstGeom prst="homePlat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1" name="Arrow: Pentagon 140">
                <a:extLst>
                  <a:ext uri="{FF2B5EF4-FFF2-40B4-BE49-F238E27FC236}">
                    <a16:creationId xmlns:a16="http://schemas.microsoft.com/office/drawing/2014/main" id="{5075190D-696B-2933-2F88-6E68DF1DE052}"/>
                  </a:ext>
                </a:extLst>
              </p:cNvPr>
              <p:cNvSpPr/>
              <p:nvPr/>
            </p:nvSpPr>
            <p:spPr>
              <a:xfrm rot="5400000">
                <a:off x="4977273" y="705366"/>
                <a:ext cx="741822" cy="702691"/>
              </a:xfrm>
              <a:prstGeom prst="homePlate">
                <a:avLst/>
              </a:prstGeom>
              <a:noFill/>
              <a:ln w="19050">
                <a:solidFill>
                  <a:schemeClr val="accent2"/>
                </a:solidFill>
                <a:prstDash val="dash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42" name="Group 141">
              <a:extLst>
                <a:ext uri="{FF2B5EF4-FFF2-40B4-BE49-F238E27FC236}">
                  <a16:creationId xmlns:a16="http://schemas.microsoft.com/office/drawing/2014/main" id="{73DEC18D-F3AD-1AE7-5E6D-BEEC6102EB84}"/>
                </a:ext>
              </a:extLst>
            </p:cNvPr>
            <p:cNvGrpSpPr/>
            <p:nvPr/>
          </p:nvGrpSpPr>
          <p:grpSpPr>
            <a:xfrm>
              <a:off x="2451752" y="4583473"/>
              <a:ext cx="335850" cy="412180"/>
              <a:chOff x="4926907" y="571500"/>
              <a:chExt cx="838200" cy="1028700"/>
            </a:xfrm>
          </p:grpSpPr>
          <p:sp>
            <p:nvSpPr>
              <p:cNvPr id="143" name="Arrow: Pentagon 142">
                <a:extLst>
                  <a:ext uri="{FF2B5EF4-FFF2-40B4-BE49-F238E27FC236}">
                    <a16:creationId xmlns:a16="http://schemas.microsoft.com/office/drawing/2014/main" id="{CABBB846-C0B9-DFD7-85BD-E55BF09430FD}"/>
                  </a:ext>
                </a:extLst>
              </p:cNvPr>
              <p:cNvSpPr/>
              <p:nvPr/>
            </p:nvSpPr>
            <p:spPr>
              <a:xfrm rot="5400000">
                <a:off x="4831657" y="666750"/>
                <a:ext cx="1028700" cy="838200"/>
              </a:xfrm>
              <a:prstGeom prst="homePlat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4" name="Arrow: Pentagon 143">
                <a:extLst>
                  <a:ext uri="{FF2B5EF4-FFF2-40B4-BE49-F238E27FC236}">
                    <a16:creationId xmlns:a16="http://schemas.microsoft.com/office/drawing/2014/main" id="{FA112901-3E5D-DF06-2665-24A9801D3A5C}"/>
                  </a:ext>
                </a:extLst>
              </p:cNvPr>
              <p:cNvSpPr/>
              <p:nvPr/>
            </p:nvSpPr>
            <p:spPr>
              <a:xfrm rot="5400000">
                <a:off x="4977273" y="705366"/>
                <a:ext cx="741822" cy="702691"/>
              </a:xfrm>
              <a:prstGeom prst="homePlate">
                <a:avLst/>
              </a:prstGeom>
              <a:noFill/>
              <a:ln w="19050">
                <a:solidFill>
                  <a:schemeClr val="accent2"/>
                </a:solidFill>
                <a:prstDash val="dash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216" name="Group 215">
            <a:extLst>
              <a:ext uri="{FF2B5EF4-FFF2-40B4-BE49-F238E27FC236}">
                <a16:creationId xmlns:a16="http://schemas.microsoft.com/office/drawing/2014/main" id="{4920D957-D5F3-0398-B222-C9A8C426D191}"/>
              </a:ext>
            </a:extLst>
          </p:cNvPr>
          <p:cNvGrpSpPr/>
          <p:nvPr/>
        </p:nvGrpSpPr>
        <p:grpSpPr>
          <a:xfrm>
            <a:off x="4829052" y="1131019"/>
            <a:ext cx="2056606" cy="5409995"/>
            <a:chOff x="4829052" y="1131019"/>
            <a:chExt cx="1956251" cy="5146007"/>
          </a:xfrm>
        </p:grpSpPr>
        <p:sp>
          <p:nvSpPr>
            <p:cNvPr id="147" name="Rectangle: Rounded Corners 146">
              <a:extLst>
                <a:ext uri="{FF2B5EF4-FFF2-40B4-BE49-F238E27FC236}">
                  <a16:creationId xmlns:a16="http://schemas.microsoft.com/office/drawing/2014/main" id="{D8201B72-A82A-25EA-65EC-E7663AA4B997}"/>
                </a:ext>
              </a:extLst>
            </p:cNvPr>
            <p:cNvSpPr/>
            <p:nvPr/>
          </p:nvSpPr>
          <p:spPr>
            <a:xfrm>
              <a:off x="5244077" y="1615538"/>
              <a:ext cx="1085997" cy="875236"/>
            </a:xfrm>
            <a:prstGeom prst="roundRect">
              <a:avLst/>
            </a:prstGeom>
            <a:solidFill>
              <a:srgbClr val="3E2F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3A8E4FA6-6DCD-D502-E572-8C7AA7075AF1}"/>
                </a:ext>
              </a:extLst>
            </p:cNvPr>
            <p:cNvSpPr/>
            <p:nvPr/>
          </p:nvSpPr>
          <p:spPr>
            <a:xfrm rot="4050661">
              <a:off x="5956058" y="5806311"/>
              <a:ext cx="364652" cy="562990"/>
            </a:xfrm>
            <a:prstGeom prst="ellipse">
              <a:avLst/>
            </a:prstGeom>
            <a:solidFill>
              <a:srgbClr val="3E2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Oval 148">
              <a:extLst>
                <a:ext uri="{FF2B5EF4-FFF2-40B4-BE49-F238E27FC236}">
                  <a16:creationId xmlns:a16="http://schemas.microsoft.com/office/drawing/2014/main" id="{1195C821-A1BE-1360-151F-A3939637A261}"/>
                </a:ext>
              </a:extLst>
            </p:cNvPr>
            <p:cNvSpPr/>
            <p:nvPr/>
          </p:nvSpPr>
          <p:spPr>
            <a:xfrm rot="4050661">
              <a:off x="5228502" y="5816775"/>
              <a:ext cx="372027" cy="548476"/>
            </a:xfrm>
            <a:prstGeom prst="ellipse">
              <a:avLst/>
            </a:prstGeom>
            <a:solidFill>
              <a:srgbClr val="3E2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Oval 149">
              <a:extLst>
                <a:ext uri="{FF2B5EF4-FFF2-40B4-BE49-F238E27FC236}">
                  <a16:creationId xmlns:a16="http://schemas.microsoft.com/office/drawing/2014/main" id="{2E55F6D5-E976-E8B0-207B-708D3AC7D6B0}"/>
                </a:ext>
              </a:extLst>
            </p:cNvPr>
            <p:cNvSpPr/>
            <p:nvPr/>
          </p:nvSpPr>
          <p:spPr>
            <a:xfrm rot="19831309">
              <a:off x="6427886" y="3636694"/>
              <a:ext cx="357417" cy="762247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6865AFC6-4EA2-095F-D9FA-6B45583FC113}"/>
                </a:ext>
              </a:extLst>
            </p:cNvPr>
            <p:cNvSpPr/>
            <p:nvPr/>
          </p:nvSpPr>
          <p:spPr>
            <a:xfrm rot="1631163">
              <a:off x="4829052" y="3616156"/>
              <a:ext cx="370415" cy="726872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Trapezoid 151">
              <a:extLst>
                <a:ext uri="{FF2B5EF4-FFF2-40B4-BE49-F238E27FC236}">
                  <a16:creationId xmlns:a16="http://schemas.microsoft.com/office/drawing/2014/main" id="{80E5C02E-847D-6CAF-DC56-72DD2F6326AB}"/>
                </a:ext>
              </a:extLst>
            </p:cNvPr>
            <p:cNvSpPr/>
            <p:nvPr/>
          </p:nvSpPr>
          <p:spPr>
            <a:xfrm rot="20029742">
              <a:off x="5885362" y="2691697"/>
              <a:ext cx="719918" cy="1580373"/>
            </a:xfrm>
            <a:prstGeom prst="trapezoid">
              <a:avLst/>
            </a:prstGeom>
            <a:solidFill>
              <a:srgbClr val="EEE2D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Trapezoid 152">
              <a:extLst>
                <a:ext uri="{FF2B5EF4-FFF2-40B4-BE49-F238E27FC236}">
                  <a16:creationId xmlns:a16="http://schemas.microsoft.com/office/drawing/2014/main" id="{B56F892C-0F4C-4D80-5D82-F8AC3D8EBC17}"/>
                </a:ext>
              </a:extLst>
            </p:cNvPr>
            <p:cNvSpPr/>
            <p:nvPr/>
          </p:nvSpPr>
          <p:spPr>
            <a:xfrm rot="1905609">
              <a:off x="4981128" y="2624092"/>
              <a:ext cx="719918" cy="1558886"/>
            </a:xfrm>
            <a:prstGeom prst="trapezoid">
              <a:avLst/>
            </a:prstGeom>
            <a:solidFill>
              <a:srgbClr val="EEE2D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Trapezoid 153">
              <a:extLst>
                <a:ext uri="{FF2B5EF4-FFF2-40B4-BE49-F238E27FC236}">
                  <a16:creationId xmlns:a16="http://schemas.microsoft.com/office/drawing/2014/main" id="{5B11B269-FEE2-7658-757B-796FD9644965}"/>
                </a:ext>
              </a:extLst>
            </p:cNvPr>
            <p:cNvSpPr/>
            <p:nvPr/>
          </p:nvSpPr>
          <p:spPr>
            <a:xfrm>
              <a:off x="5264018" y="2605536"/>
              <a:ext cx="1085996" cy="1746393"/>
            </a:xfrm>
            <a:prstGeom prst="trapezoid">
              <a:avLst/>
            </a:prstGeom>
            <a:solidFill>
              <a:srgbClr val="EEE2D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Isosceles Triangle 154">
              <a:extLst>
                <a:ext uri="{FF2B5EF4-FFF2-40B4-BE49-F238E27FC236}">
                  <a16:creationId xmlns:a16="http://schemas.microsoft.com/office/drawing/2014/main" id="{FEEE29A3-B61D-6BF2-7053-870F6E139AE4}"/>
                </a:ext>
              </a:extLst>
            </p:cNvPr>
            <p:cNvSpPr/>
            <p:nvPr/>
          </p:nvSpPr>
          <p:spPr>
            <a:xfrm>
              <a:off x="5580995" y="2457248"/>
              <a:ext cx="462487" cy="493774"/>
            </a:xfrm>
            <a:prstGeom prst="triangle">
              <a:avLst>
                <a:gd name="adj" fmla="val 46522"/>
              </a:avLst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6" name="Group 155">
              <a:extLst>
                <a:ext uri="{FF2B5EF4-FFF2-40B4-BE49-F238E27FC236}">
                  <a16:creationId xmlns:a16="http://schemas.microsoft.com/office/drawing/2014/main" id="{5C433304-A081-2579-881C-4D8AA13A6ADC}"/>
                </a:ext>
              </a:extLst>
            </p:cNvPr>
            <p:cNvGrpSpPr/>
            <p:nvPr/>
          </p:nvGrpSpPr>
          <p:grpSpPr>
            <a:xfrm>
              <a:off x="5137060" y="4212121"/>
              <a:ext cx="1343141" cy="1823663"/>
              <a:chOff x="778397" y="4180297"/>
              <a:chExt cx="1465792" cy="1757671"/>
            </a:xfrm>
            <a:solidFill>
              <a:schemeClr val="accent4">
                <a:lumMod val="50000"/>
              </a:schemeClr>
            </a:solidFill>
          </p:grpSpPr>
          <p:sp>
            <p:nvSpPr>
              <p:cNvPr id="180" name="Trapezoid 179">
                <a:extLst>
                  <a:ext uri="{FF2B5EF4-FFF2-40B4-BE49-F238E27FC236}">
                    <a16:creationId xmlns:a16="http://schemas.microsoft.com/office/drawing/2014/main" id="{9EE0E13C-63BC-5F7E-9392-E7F2DD1AA911}"/>
                  </a:ext>
                </a:extLst>
              </p:cNvPr>
              <p:cNvSpPr/>
              <p:nvPr/>
            </p:nvSpPr>
            <p:spPr>
              <a:xfrm>
                <a:off x="778397" y="4180297"/>
                <a:ext cx="1465792" cy="1757671"/>
              </a:xfrm>
              <a:prstGeom prst="trapezoid">
                <a:avLst>
                  <a:gd name="adj" fmla="val 15985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81" name="Straight Connector 180">
                <a:extLst>
                  <a:ext uri="{FF2B5EF4-FFF2-40B4-BE49-F238E27FC236}">
                    <a16:creationId xmlns:a16="http://schemas.microsoft.com/office/drawing/2014/main" id="{5F9BE4E2-07E7-9D4A-649C-DC285AF66ADD}"/>
                  </a:ext>
                </a:extLst>
              </p:cNvPr>
              <p:cNvCxnSpPr>
                <a:stCxn id="180" idx="2"/>
              </p:cNvCxnSpPr>
              <p:nvPr/>
            </p:nvCxnSpPr>
            <p:spPr>
              <a:xfrm flipH="1" flipV="1">
                <a:off x="1511209" y="4850485"/>
                <a:ext cx="85" cy="1087483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7" name="Rectangle: Rounded Corners 156">
              <a:extLst>
                <a:ext uri="{FF2B5EF4-FFF2-40B4-BE49-F238E27FC236}">
                  <a16:creationId xmlns:a16="http://schemas.microsoft.com/office/drawing/2014/main" id="{34774961-D3A6-65C3-2FDD-43C1E5E152A2}"/>
                </a:ext>
              </a:extLst>
            </p:cNvPr>
            <p:cNvSpPr/>
            <p:nvPr/>
          </p:nvSpPr>
          <p:spPr>
            <a:xfrm>
              <a:off x="5272382" y="4201653"/>
              <a:ext cx="1085996" cy="148168"/>
            </a:xfrm>
            <a:prstGeom prst="roundRect">
              <a:avLst/>
            </a:prstGeom>
            <a:solidFill>
              <a:schemeClr val="accent4">
                <a:lumMod val="5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82" name="Group 181">
              <a:extLst>
                <a:ext uri="{FF2B5EF4-FFF2-40B4-BE49-F238E27FC236}">
                  <a16:creationId xmlns:a16="http://schemas.microsoft.com/office/drawing/2014/main" id="{2448906B-09C0-4ED7-D9E5-6B30F52BB9EC}"/>
                </a:ext>
              </a:extLst>
            </p:cNvPr>
            <p:cNvGrpSpPr/>
            <p:nvPr/>
          </p:nvGrpSpPr>
          <p:grpSpPr>
            <a:xfrm>
              <a:off x="5391925" y="2794186"/>
              <a:ext cx="806089" cy="231758"/>
              <a:chOff x="3724201" y="2070363"/>
              <a:chExt cx="1159892" cy="300838"/>
            </a:xfrm>
            <a:solidFill>
              <a:srgbClr val="EEE2D2"/>
            </a:solidFill>
          </p:grpSpPr>
          <p:sp>
            <p:nvSpPr>
              <p:cNvPr id="183" name="Rectangle: Rounded Corners 182">
                <a:extLst>
                  <a:ext uri="{FF2B5EF4-FFF2-40B4-BE49-F238E27FC236}">
                    <a16:creationId xmlns:a16="http://schemas.microsoft.com/office/drawing/2014/main" id="{BAFD5947-57B9-5A06-9B32-34E2B90C9ED9}"/>
                  </a:ext>
                </a:extLst>
              </p:cNvPr>
              <p:cNvSpPr/>
              <p:nvPr/>
            </p:nvSpPr>
            <p:spPr>
              <a:xfrm>
                <a:off x="4091494" y="2213654"/>
                <a:ext cx="427979" cy="148546"/>
              </a:xfrm>
              <a:prstGeom prst="roundRect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4" name="Rectangle: Rounded Corners 183">
                <a:extLst>
                  <a:ext uri="{FF2B5EF4-FFF2-40B4-BE49-F238E27FC236}">
                    <a16:creationId xmlns:a16="http://schemas.microsoft.com/office/drawing/2014/main" id="{4AF4B113-FBA2-5E8A-06A5-B73A907BF489}"/>
                  </a:ext>
                </a:extLst>
              </p:cNvPr>
              <p:cNvSpPr/>
              <p:nvPr/>
            </p:nvSpPr>
            <p:spPr>
              <a:xfrm rot="1967080">
                <a:off x="3724201" y="2073703"/>
                <a:ext cx="447894" cy="297498"/>
              </a:xfrm>
              <a:prstGeom prst="roundRect">
                <a:avLst>
                  <a:gd name="adj" fmla="val 0"/>
                </a:avLst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5" name="Rectangle: Rounded Corners 184">
                <a:extLst>
                  <a:ext uri="{FF2B5EF4-FFF2-40B4-BE49-F238E27FC236}">
                    <a16:creationId xmlns:a16="http://schemas.microsoft.com/office/drawing/2014/main" id="{0754E50F-7E71-09E7-91D6-FAA0B2E33C03}"/>
                  </a:ext>
                </a:extLst>
              </p:cNvPr>
              <p:cNvSpPr/>
              <p:nvPr/>
            </p:nvSpPr>
            <p:spPr>
              <a:xfrm rot="19641027">
                <a:off x="4436199" y="2070363"/>
                <a:ext cx="447894" cy="297498"/>
              </a:xfrm>
              <a:prstGeom prst="roundRect">
                <a:avLst>
                  <a:gd name="adj" fmla="val 7461"/>
                </a:avLst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86" name="Oval 185">
              <a:extLst>
                <a:ext uri="{FF2B5EF4-FFF2-40B4-BE49-F238E27FC236}">
                  <a16:creationId xmlns:a16="http://schemas.microsoft.com/office/drawing/2014/main" id="{EF365B5B-15E6-E2FB-4EB6-9587BF34FCC7}"/>
                </a:ext>
              </a:extLst>
            </p:cNvPr>
            <p:cNvSpPr/>
            <p:nvPr/>
          </p:nvSpPr>
          <p:spPr>
            <a:xfrm>
              <a:off x="5331858" y="1494765"/>
              <a:ext cx="898805" cy="1393512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7" name="Rectangle: Rounded Corners 186">
              <a:extLst>
                <a:ext uri="{FF2B5EF4-FFF2-40B4-BE49-F238E27FC236}">
                  <a16:creationId xmlns:a16="http://schemas.microsoft.com/office/drawing/2014/main" id="{CA7FA9A8-7C4C-4D6B-AA51-A8081A053440}"/>
                </a:ext>
              </a:extLst>
            </p:cNvPr>
            <p:cNvSpPr/>
            <p:nvPr/>
          </p:nvSpPr>
          <p:spPr>
            <a:xfrm rot="16200000">
              <a:off x="5203052" y="3533134"/>
              <a:ext cx="1186065" cy="150970"/>
            </a:xfrm>
            <a:prstGeom prst="roundRect">
              <a:avLst/>
            </a:prstGeom>
            <a:solidFill>
              <a:srgbClr val="EEE2D2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88" name="Group 187">
              <a:extLst>
                <a:ext uri="{FF2B5EF4-FFF2-40B4-BE49-F238E27FC236}">
                  <a16:creationId xmlns:a16="http://schemas.microsoft.com/office/drawing/2014/main" id="{AC2332C4-4522-C050-4C01-7925B951D489}"/>
                </a:ext>
              </a:extLst>
            </p:cNvPr>
            <p:cNvGrpSpPr/>
            <p:nvPr/>
          </p:nvGrpSpPr>
          <p:grpSpPr>
            <a:xfrm>
              <a:off x="5753161" y="3106593"/>
              <a:ext cx="85846" cy="475562"/>
              <a:chOff x="2895600" y="3429000"/>
              <a:chExt cx="457200" cy="2532740"/>
            </a:xfrm>
          </p:grpSpPr>
          <p:sp>
            <p:nvSpPr>
              <p:cNvPr id="189" name="Oval 188">
                <a:extLst>
                  <a:ext uri="{FF2B5EF4-FFF2-40B4-BE49-F238E27FC236}">
                    <a16:creationId xmlns:a16="http://schemas.microsoft.com/office/drawing/2014/main" id="{57CC75A4-FE0B-D54A-CB4C-C12D02C9B0A6}"/>
                  </a:ext>
                </a:extLst>
              </p:cNvPr>
              <p:cNvSpPr/>
              <p:nvPr/>
            </p:nvSpPr>
            <p:spPr>
              <a:xfrm>
                <a:off x="2895600" y="3429000"/>
                <a:ext cx="457200" cy="457200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0" name="Oval 189">
                <a:extLst>
                  <a:ext uri="{FF2B5EF4-FFF2-40B4-BE49-F238E27FC236}">
                    <a16:creationId xmlns:a16="http://schemas.microsoft.com/office/drawing/2014/main" id="{E6FE4737-14F3-389C-CB75-C3B6E0EDCAE2}"/>
                  </a:ext>
                </a:extLst>
              </p:cNvPr>
              <p:cNvSpPr/>
              <p:nvPr/>
            </p:nvSpPr>
            <p:spPr>
              <a:xfrm>
                <a:off x="2895600" y="4430442"/>
                <a:ext cx="457200" cy="457200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1" name="Oval 190">
                <a:extLst>
                  <a:ext uri="{FF2B5EF4-FFF2-40B4-BE49-F238E27FC236}">
                    <a16:creationId xmlns:a16="http://schemas.microsoft.com/office/drawing/2014/main" id="{EA040367-B707-83FF-346C-884AC34CC129}"/>
                  </a:ext>
                </a:extLst>
              </p:cNvPr>
              <p:cNvSpPr/>
              <p:nvPr/>
            </p:nvSpPr>
            <p:spPr>
              <a:xfrm>
                <a:off x="2895600" y="5504540"/>
                <a:ext cx="457200" cy="457200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92" name="Group 191">
              <a:extLst>
                <a:ext uri="{FF2B5EF4-FFF2-40B4-BE49-F238E27FC236}">
                  <a16:creationId xmlns:a16="http://schemas.microsoft.com/office/drawing/2014/main" id="{C7BC3C8D-F0E4-BBBD-A288-BD31E971D465}"/>
                </a:ext>
              </a:extLst>
            </p:cNvPr>
            <p:cNvGrpSpPr/>
            <p:nvPr/>
          </p:nvGrpSpPr>
          <p:grpSpPr>
            <a:xfrm>
              <a:off x="5752047" y="3499639"/>
              <a:ext cx="85846" cy="475562"/>
              <a:chOff x="2895600" y="3429000"/>
              <a:chExt cx="457200" cy="2532740"/>
            </a:xfrm>
          </p:grpSpPr>
          <p:sp>
            <p:nvSpPr>
              <p:cNvPr id="193" name="Oval 192">
                <a:extLst>
                  <a:ext uri="{FF2B5EF4-FFF2-40B4-BE49-F238E27FC236}">
                    <a16:creationId xmlns:a16="http://schemas.microsoft.com/office/drawing/2014/main" id="{13354032-ECDE-5374-4D62-E213AB5275E9}"/>
                  </a:ext>
                </a:extLst>
              </p:cNvPr>
              <p:cNvSpPr/>
              <p:nvPr/>
            </p:nvSpPr>
            <p:spPr>
              <a:xfrm>
                <a:off x="2895600" y="3429000"/>
                <a:ext cx="457200" cy="457200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4" name="Oval 193">
                <a:extLst>
                  <a:ext uri="{FF2B5EF4-FFF2-40B4-BE49-F238E27FC236}">
                    <a16:creationId xmlns:a16="http://schemas.microsoft.com/office/drawing/2014/main" id="{62554457-7278-6463-ACB6-27698E14288B}"/>
                  </a:ext>
                </a:extLst>
              </p:cNvPr>
              <p:cNvSpPr/>
              <p:nvPr/>
            </p:nvSpPr>
            <p:spPr>
              <a:xfrm>
                <a:off x="2895600" y="4430442"/>
                <a:ext cx="457200" cy="457200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5" name="Oval 194">
                <a:extLst>
                  <a:ext uri="{FF2B5EF4-FFF2-40B4-BE49-F238E27FC236}">
                    <a16:creationId xmlns:a16="http://schemas.microsoft.com/office/drawing/2014/main" id="{B68B0D9A-0E58-F1AB-44BA-F2ADB02A4F79}"/>
                  </a:ext>
                </a:extLst>
              </p:cNvPr>
              <p:cNvSpPr/>
              <p:nvPr/>
            </p:nvSpPr>
            <p:spPr>
              <a:xfrm>
                <a:off x="2895600" y="5504540"/>
                <a:ext cx="457200" cy="457200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15" name="Group 214">
              <a:extLst>
                <a:ext uri="{FF2B5EF4-FFF2-40B4-BE49-F238E27FC236}">
                  <a16:creationId xmlns:a16="http://schemas.microsoft.com/office/drawing/2014/main" id="{8E944DEB-6A45-4D11-EF61-0DFF66020AF5}"/>
                </a:ext>
              </a:extLst>
            </p:cNvPr>
            <p:cNvGrpSpPr/>
            <p:nvPr/>
          </p:nvGrpSpPr>
          <p:grpSpPr>
            <a:xfrm>
              <a:off x="5035554" y="1131019"/>
              <a:ext cx="1432659" cy="781478"/>
              <a:chOff x="7366502" y="3534833"/>
              <a:chExt cx="2144678" cy="1334722"/>
            </a:xfrm>
          </p:grpSpPr>
          <p:sp>
            <p:nvSpPr>
              <p:cNvPr id="214" name="Freeform: Shape 213">
                <a:extLst>
                  <a:ext uri="{FF2B5EF4-FFF2-40B4-BE49-F238E27FC236}">
                    <a16:creationId xmlns:a16="http://schemas.microsoft.com/office/drawing/2014/main" id="{354C5371-60E6-A888-37E7-9D57D9822C68}"/>
                  </a:ext>
                </a:extLst>
              </p:cNvPr>
              <p:cNvSpPr/>
              <p:nvPr/>
            </p:nvSpPr>
            <p:spPr>
              <a:xfrm>
                <a:off x="7366502" y="4192639"/>
                <a:ext cx="2144678" cy="676916"/>
              </a:xfrm>
              <a:custGeom>
                <a:avLst/>
                <a:gdLst>
                  <a:gd name="connsiteX0" fmla="*/ 1072339 w 2144678"/>
                  <a:gd name="connsiteY0" fmla="*/ 0 h 676916"/>
                  <a:gd name="connsiteX1" fmla="*/ 2144678 w 2144678"/>
                  <a:gd name="connsiteY1" fmla="*/ 419726 h 676916"/>
                  <a:gd name="connsiteX2" fmla="*/ 1961539 w 2144678"/>
                  <a:gd name="connsiteY2" fmla="*/ 654399 h 676916"/>
                  <a:gd name="connsiteX3" fmla="*/ 1914074 w 2144678"/>
                  <a:gd name="connsiteY3" fmla="*/ 676916 h 676916"/>
                  <a:gd name="connsiteX4" fmla="*/ 1873420 w 2144678"/>
                  <a:gd name="connsiteY4" fmla="*/ 652978 h 676916"/>
                  <a:gd name="connsiteX5" fmla="*/ 1072339 w 2144678"/>
                  <a:gd name="connsiteY5" fmla="*/ 555925 h 676916"/>
                  <a:gd name="connsiteX6" fmla="*/ 271258 w 2144678"/>
                  <a:gd name="connsiteY6" fmla="*/ 652978 h 676916"/>
                  <a:gd name="connsiteX7" fmla="*/ 230604 w 2144678"/>
                  <a:gd name="connsiteY7" fmla="*/ 676916 h 676916"/>
                  <a:gd name="connsiteX8" fmla="*/ 183139 w 2144678"/>
                  <a:gd name="connsiteY8" fmla="*/ 654399 h 676916"/>
                  <a:gd name="connsiteX9" fmla="*/ 0 w 2144678"/>
                  <a:gd name="connsiteY9" fmla="*/ 419726 h 676916"/>
                  <a:gd name="connsiteX10" fmla="*/ 1072339 w 2144678"/>
                  <a:gd name="connsiteY10" fmla="*/ 0 h 6769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144678" h="676916">
                    <a:moveTo>
                      <a:pt x="1072339" y="0"/>
                    </a:moveTo>
                    <a:cubicBezTo>
                      <a:pt x="1664575" y="0"/>
                      <a:pt x="2144678" y="187918"/>
                      <a:pt x="2144678" y="419726"/>
                    </a:cubicBezTo>
                    <a:cubicBezTo>
                      <a:pt x="2144678" y="506654"/>
                      <a:pt x="2077164" y="587410"/>
                      <a:pt x="1961539" y="654399"/>
                    </a:cubicBezTo>
                    <a:lnTo>
                      <a:pt x="1914074" y="676916"/>
                    </a:lnTo>
                    <a:lnTo>
                      <a:pt x="1873420" y="652978"/>
                    </a:lnTo>
                    <a:cubicBezTo>
                      <a:pt x="1741437" y="595944"/>
                      <a:pt x="1432457" y="555925"/>
                      <a:pt x="1072339" y="555925"/>
                    </a:cubicBezTo>
                    <a:cubicBezTo>
                      <a:pt x="712221" y="555925"/>
                      <a:pt x="403241" y="595944"/>
                      <a:pt x="271258" y="652978"/>
                    </a:cubicBezTo>
                    <a:lnTo>
                      <a:pt x="230604" y="676916"/>
                    </a:lnTo>
                    <a:lnTo>
                      <a:pt x="183139" y="654399"/>
                    </a:lnTo>
                    <a:cubicBezTo>
                      <a:pt x="67515" y="587410"/>
                      <a:pt x="0" y="506654"/>
                      <a:pt x="0" y="419726"/>
                    </a:cubicBezTo>
                    <a:cubicBezTo>
                      <a:pt x="0" y="187918"/>
                      <a:pt x="480103" y="0"/>
                      <a:pt x="1072339" y="0"/>
                    </a:cubicBezTo>
                    <a:close/>
                  </a:path>
                </a:pathLst>
              </a:custGeom>
              <a:solidFill>
                <a:srgbClr val="F3CB6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208" name="Moon 207">
                <a:extLst>
                  <a:ext uri="{FF2B5EF4-FFF2-40B4-BE49-F238E27FC236}">
                    <a16:creationId xmlns:a16="http://schemas.microsoft.com/office/drawing/2014/main" id="{573EEBB6-0BCF-E33D-ABF8-7350EC09CC34}"/>
                  </a:ext>
                </a:extLst>
              </p:cNvPr>
              <p:cNvSpPr/>
              <p:nvPr/>
            </p:nvSpPr>
            <p:spPr>
              <a:xfrm rot="5400000">
                <a:off x="8277256" y="3832106"/>
                <a:ext cx="323169" cy="1738804"/>
              </a:xfrm>
              <a:prstGeom prst="moon">
                <a:avLst>
                  <a:gd name="adj" fmla="val 87500"/>
                </a:avLst>
              </a:prstGeom>
              <a:solidFill>
                <a:srgbClr val="F0BE4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9" name="Trapezoid 208">
                <a:extLst>
                  <a:ext uri="{FF2B5EF4-FFF2-40B4-BE49-F238E27FC236}">
                    <a16:creationId xmlns:a16="http://schemas.microsoft.com/office/drawing/2014/main" id="{631BF37D-6D24-5071-F45C-829262669AE8}"/>
                  </a:ext>
                </a:extLst>
              </p:cNvPr>
              <p:cNvSpPr/>
              <p:nvPr/>
            </p:nvSpPr>
            <p:spPr>
              <a:xfrm>
                <a:off x="7781204" y="3687676"/>
                <a:ext cx="1381159" cy="604474"/>
              </a:xfrm>
              <a:prstGeom prst="trapezoid">
                <a:avLst>
                  <a:gd name="adj" fmla="val 20652"/>
                </a:avLst>
              </a:prstGeom>
              <a:solidFill>
                <a:srgbClr val="F3CB6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0" name="Moon 209">
                <a:extLst>
                  <a:ext uri="{FF2B5EF4-FFF2-40B4-BE49-F238E27FC236}">
                    <a16:creationId xmlns:a16="http://schemas.microsoft.com/office/drawing/2014/main" id="{D9AF9861-9E1A-BCD9-3DBE-37530ACFBBB0}"/>
                  </a:ext>
                </a:extLst>
              </p:cNvPr>
              <p:cNvSpPr/>
              <p:nvPr/>
            </p:nvSpPr>
            <p:spPr>
              <a:xfrm rot="5400000" flipH="1" flipV="1">
                <a:off x="8350892" y="3641866"/>
                <a:ext cx="241783" cy="1381159"/>
              </a:xfrm>
              <a:prstGeom prst="moon">
                <a:avLst>
                  <a:gd name="adj" fmla="val 87500"/>
                </a:avLst>
              </a:prstGeom>
              <a:solidFill>
                <a:schemeClr val="accent2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1" name="Oval 210">
                <a:extLst>
                  <a:ext uri="{FF2B5EF4-FFF2-40B4-BE49-F238E27FC236}">
                    <a16:creationId xmlns:a16="http://schemas.microsoft.com/office/drawing/2014/main" id="{BAF399D0-C4D9-03E2-D821-CC6089C20944}"/>
                  </a:ext>
                </a:extLst>
              </p:cNvPr>
              <p:cNvSpPr/>
              <p:nvPr/>
            </p:nvSpPr>
            <p:spPr>
              <a:xfrm>
                <a:off x="7901334" y="3534833"/>
                <a:ext cx="1140898" cy="317814"/>
              </a:xfrm>
              <a:prstGeom prst="ellipse">
                <a:avLst/>
              </a:prstGeom>
              <a:solidFill>
                <a:srgbClr val="F3CB6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264" name="Group 263">
            <a:extLst>
              <a:ext uri="{FF2B5EF4-FFF2-40B4-BE49-F238E27FC236}">
                <a16:creationId xmlns:a16="http://schemas.microsoft.com/office/drawing/2014/main" id="{DFFD8A40-1D44-1578-F490-BBA6709E99BF}"/>
              </a:ext>
            </a:extLst>
          </p:cNvPr>
          <p:cNvGrpSpPr/>
          <p:nvPr/>
        </p:nvGrpSpPr>
        <p:grpSpPr>
          <a:xfrm>
            <a:off x="8771890" y="1011929"/>
            <a:ext cx="2455232" cy="5390821"/>
            <a:chOff x="8766950" y="1199622"/>
            <a:chExt cx="2324591" cy="5103980"/>
          </a:xfrm>
        </p:grpSpPr>
        <p:grpSp>
          <p:nvGrpSpPr>
            <p:cNvPr id="257" name="Group 256">
              <a:extLst>
                <a:ext uri="{FF2B5EF4-FFF2-40B4-BE49-F238E27FC236}">
                  <a16:creationId xmlns:a16="http://schemas.microsoft.com/office/drawing/2014/main" id="{70938889-F1FC-52D7-5E18-027C5998F5DC}"/>
                </a:ext>
              </a:extLst>
            </p:cNvPr>
            <p:cNvGrpSpPr/>
            <p:nvPr/>
          </p:nvGrpSpPr>
          <p:grpSpPr>
            <a:xfrm>
              <a:off x="8766950" y="1199622"/>
              <a:ext cx="1852543" cy="5103980"/>
              <a:chOff x="8766950" y="1199622"/>
              <a:chExt cx="1852543" cy="5103980"/>
            </a:xfrm>
          </p:grpSpPr>
          <p:sp>
            <p:nvSpPr>
              <p:cNvPr id="219" name="Oval 218">
                <a:extLst>
                  <a:ext uri="{FF2B5EF4-FFF2-40B4-BE49-F238E27FC236}">
                    <a16:creationId xmlns:a16="http://schemas.microsoft.com/office/drawing/2014/main" id="{48AB22C6-3B83-001A-EE6B-DA7AB85F9144}"/>
                  </a:ext>
                </a:extLst>
              </p:cNvPr>
              <p:cNvSpPr/>
              <p:nvPr/>
            </p:nvSpPr>
            <p:spPr>
              <a:xfrm rot="4050661">
                <a:off x="9846185" y="5832887"/>
                <a:ext cx="364652" cy="562990"/>
              </a:xfrm>
              <a:prstGeom prst="ellipse">
                <a:avLst/>
              </a:prstGeom>
              <a:solidFill>
                <a:srgbClr val="3E2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0" name="Oval 219">
                <a:extLst>
                  <a:ext uri="{FF2B5EF4-FFF2-40B4-BE49-F238E27FC236}">
                    <a16:creationId xmlns:a16="http://schemas.microsoft.com/office/drawing/2014/main" id="{523DC048-2C98-D4C5-D7C5-FBD1055CAA41}"/>
                  </a:ext>
                </a:extLst>
              </p:cNvPr>
              <p:cNvSpPr/>
              <p:nvPr/>
            </p:nvSpPr>
            <p:spPr>
              <a:xfrm rot="4050661">
                <a:off x="9118629" y="5843351"/>
                <a:ext cx="372027" cy="548476"/>
              </a:xfrm>
              <a:prstGeom prst="ellipse">
                <a:avLst/>
              </a:prstGeom>
              <a:solidFill>
                <a:srgbClr val="3E2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1" name="Oval 220">
                <a:extLst>
                  <a:ext uri="{FF2B5EF4-FFF2-40B4-BE49-F238E27FC236}">
                    <a16:creationId xmlns:a16="http://schemas.microsoft.com/office/drawing/2014/main" id="{B85C5519-B1B5-506D-9333-107BA0809556}"/>
                  </a:ext>
                </a:extLst>
              </p:cNvPr>
              <p:cNvSpPr/>
              <p:nvPr/>
            </p:nvSpPr>
            <p:spPr>
              <a:xfrm rot="19831309">
                <a:off x="10262076" y="3793440"/>
                <a:ext cx="357417" cy="762247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2" name="Oval 221">
                <a:extLst>
                  <a:ext uri="{FF2B5EF4-FFF2-40B4-BE49-F238E27FC236}">
                    <a16:creationId xmlns:a16="http://schemas.microsoft.com/office/drawing/2014/main" id="{2422B8CC-0676-A96E-6D1A-3930F78B0207}"/>
                  </a:ext>
                </a:extLst>
              </p:cNvPr>
              <p:cNvSpPr/>
              <p:nvPr/>
            </p:nvSpPr>
            <p:spPr>
              <a:xfrm rot="1631163">
                <a:off x="8766950" y="3806692"/>
                <a:ext cx="370415" cy="726872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3" name="Trapezoid 222">
                <a:extLst>
                  <a:ext uri="{FF2B5EF4-FFF2-40B4-BE49-F238E27FC236}">
                    <a16:creationId xmlns:a16="http://schemas.microsoft.com/office/drawing/2014/main" id="{9F134950-F65A-728A-9326-A2AB057201F9}"/>
                  </a:ext>
                </a:extLst>
              </p:cNvPr>
              <p:cNvSpPr/>
              <p:nvPr/>
            </p:nvSpPr>
            <p:spPr>
              <a:xfrm rot="20029742">
                <a:off x="9804542" y="2711520"/>
                <a:ext cx="719918" cy="1712116"/>
              </a:xfrm>
              <a:prstGeom prst="trapezoid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4" name="Trapezoid 223">
                <a:extLst>
                  <a:ext uri="{FF2B5EF4-FFF2-40B4-BE49-F238E27FC236}">
                    <a16:creationId xmlns:a16="http://schemas.microsoft.com/office/drawing/2014/main" id="{3F105ACC-E770-96F1-F8E0-8E1C8292E616}"/>
                  </a:ext>
                </a:extLst>
              </p:cNvPr>
              <p:cNvSpPr/>
              <p:nvPr/>
            </p:nvSpPr>
            <p:spPr>
              <a:xfrm rot="1503477">
                <a:off x="8862885" y="2739020"/>
                <a:ext cx="719918" cy="1641445"/>
              </a:xfrm>
              <a:prstGeom prst="trapezoid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6" name="Isosceles Triangle 225">
                <a:extLst>
                  <a:ext uri="{FF2B5EF4-FFF2-40B4-BE49-F238E27FC236}">
                    <a16:creationId xmlns:a16="http://schemas.microsoft.com/office/drawing/2014/main" id="{D2D4B185-8B8C-24F9-7A73-DA89C4AB6E34}"/>
                  </a:ext>
                </a:extLst>
              </p:cNvPr>
              <p:cNvSpPr/>
              <p:nvPr/>
            </p:nvSpPr>
            <p:spPr>
              <a:xfrm>
                <a:off x="9471122" y="2483824"/>
                <a:ext cx="462487" cy="493774"/>
              </a:xfrm>
              <a:prstGeom prst="triangle">
                <a:avLst>
                  <a:gd name="adj" fmla="val 46522"/>
                </a:avLst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27" name="Group 226">
                <a:extLst>
                  <a:ext uri="{FF2B5EF4-FFF2-40B4-BE49-F238E27FC236}">
                    <a16:creationId xmlns:a16="http://schemas.microsoft.com/office/drawing/2014/main" id="{326500D3-B7D4-5FA0-E229-0EB8E86F7103}"/>
                  </a:ext>
                </a:extLst>
              </p:cNvPr>
              <p:cNvGrpSpPr/>
              <p:nvPr/>
            </p:nvGrpSpPr>
            <p:grpSpPr>
              <a:xfrm>
                <a:off x="9027187" y="4238697"/>
                <a:ext cx="1343141" cy="1823663"/>
                <a:chOff x="778397" y="4180297"/>
                <a:chExt cx="1465792" cy="1757671"/>
              </a:xfrm>
              <a:solidFill>
                <a:schemeClr val="tx1">
                  <a:lumMod val="65000"/>
                  <a:lumOff val="35000"/>
                </a:schemeClr>
              </a:solidFill>
            </p:grpSpPr>
            <p:sp>
              <p:nvSpPr>
                <p:cNvPr id="249" name="Trapezoid 248">
                  <a:extLst>
                    <a:ext uri="{FF2B5EF4-FFF2-40B4-BE49-F238E27FC236}">
                      <a16:creationId xmlns:a16="http://schemas.microsoft.com/office/drawing/2014/main" id="{2C8FA8E4-A71B-617C-E241-41E96DB61657}"/>
                    </a:ext>
                  </a:extLst>
                </p:cNvPr>
                <p:cNvSpPr/>
                <p:nvPr/>
              </p:nvSpPr>
              <p:spPr>
                <a:xfrm>
                  <a:off x="778397" y="4180297"/>
                  <a:ext cx="1465792" cy="1757671"/>
                </a:xfrm>
                <a:prstGeom prst="trapezoid">
                  <a:avLst>
                    <a:gd name="adj" fmla="val 15985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50" name="Straight Connector 249">
                  <a:extLst>
                    <a:ext uri="{FF2B5EF4-FFF2-40B4-BE49-F238E27FC236}">
                      <a16:creationId xmlns:a16="http://schemas.microsoft.com/office/drawing/2014/main" id="{CD6B00DD-B5BF-AD39-50C0-4D7E9A78C70E}"/>
                    </a:ext>
                  </a:extLst>
                </p:cNvPr>
                <p:cNvCxnSpPr>
                  <a:stCxn id="249" idx="2"/>
                </p:cNvCxnSpPr>
                <p:nvPr/>
              </p:nvCxnSpPr>
              <p:spPr>
                <a:xfrm flipH="1" flipV="1">
                  <a:off x="1511209" y="4850485"/>
                  <a:ext cx="85" cy="1087483"/>
                </a:xfrm>
                <a:prstGeom prst="line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25" name="Trapezoid 224">
                <a:extLst>
                  <a:ext uri="{FF2B5EF4-FFF2-40B4-BE49-F238E27FC236}">
                    <a16:creationId xmlns:a16="http://schemas.microsoft.com/office/drawing/2014/main" id="{F70A7336-67DF-14F4-1B9F-4B69B2701591}"/>
                  </a:ext>
                </a:extLst>
              </p:cNvPr>
              <p:cNvSpPr/>
              <p:nvPr/>
            </p:nvSpPr>
            <p:spPr>
              <a:xfrm>
                <a:off x="9027187" y="2632112"/>
                <a:ext cx="1390220" cy="2770353"/>
              </a:xfrm>
              <a:prstGeom prst="trapezoid">
                <a:avLst>
                  <a:gd name="adj" fmla="val 33637"/>
                </a:avLst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0" name="Oval 229">
                <a:extLst>
                  <a:ext uri="{FF2B5EF4-FFF2-40B4-BE49-F238E27FC236}">
                    <a16:creationId xmlns:a16="http://schemas.microsoft.com/office/drawing/2014/main" id="{7206272D-3CC8-5F88-9828-133ECB6F856E}"/>
                  </a:ext>
                </a:extLst>
              </p:cNvPr>
              <p:cNvSpPr/>
              <p:nvPr/>
            </p:nvSpPr>
            <p:spPr>
              <a:xfrm>
                <a:off x="9221985" y="1521341"/>
                <a:ext cx="898805" cy="1393512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6" name="Freeform: Shape 255">
                <a:extLst>
                  <a:ext uri="{FF2B5EF4-FFF2-40B4-BE49-F238E27FC236}">
                    <a16:creationId xmlns:a16="http://schemas.microsoft.com/office/drawing/2014/main" id="{18250FF0-8D77-CE67-C5B5-0D5FD2D5397D}"/>
                  </a:ext>
                </a:extLst>
              </p:cNvPr>
              <p:cNvSpPr/>
              <p:nvPr/>
            </p:nvSpPr>
            <p:spPr>
              <a:xfrm rot="221291">
                <a:off x="8986325" y="1199622"/>
                <a:ext cx="1374151" cy="1324865"/>
              </a:xfrm>
              <a:custGeom>
                <a:avLst/>
                <a:gdLst>
                  <a:gd name="connsiteX0" fmla="*/ 597045 w 1320214"/>
                  <a:gd name="connsiteY0" fmla="*/ 0 h 1272863"/>
                  <a:gd name="connsiteX1" fmla="*/ 699100 w 1320214"/>
                  <a:gd name="connsiteY1" fmla="*/ 46419 h 1272863"/>
                  <a:gd name="connsiteX2" fmla="*/ 701734 w 1320214"/>
                  <a:gd name="connsiteY2" fmla="*/ 46756 h 1272863"/>
                  <a:gd name="connsiteX3" fmla="*/ 844917 w 1320214"/>
                  <a:gd name="connsiteY3" fmla="*/ 61134 h 1272863"/>
                  <a:gd name="connsiteX4" fmla="*/ 884654 w 1320214"/>
                  <a:gd name="connsiteY4" fmla="*/ 173420 h 1272863"/>
                  <a:gd name="connsiteX5" fmla="*/ 884711 w 1320214"/>
                  <a:gd name="connsiteY5" fmla="*/ 173442 h 1272863"/>
                  <a:gd name="connsiteX6" fmla="*/ 906875 w 1320214"/>
                  <a:gd name="connsiteY6" fmla="*/ 182108 h 1272863"/>
                  <a:gd name="connsiteX7" fmla="*/ 908505 w 1320214"/>
                  <a:gd name="connsiteY7" fmla="*/ 174871 h 1272863"/>
                  <a:gd name="connsiteX8" fmla="*/ 930195 w 1320214"/>
                  <a:gd name="connsiteY8" fmla="*/ 161667 h 1272863"/>
                  <a:gd name="connsiteX9" fmla="*/ 954778 w 1320214"/>
                  <a:gd name="connsiteY9" fmla="*/ 181840 h 1272863"/>
                  <a:gd name="connsiteX10" fmla="*/ 977622 w 1320214"/>
                  <a:gd name="connsiteY10" fmla="*/ 227134 h 1272863"/>
                  <a:gd name="connsiteX11" fmla="*/ 978141 w 1320214"/>
                  <a:gd name="connsiteY11" fmla="*/ 228165 h 1272863"/>
                  <a:gd name="connsiteX12" fmla="*/ 1044514 w 1320214"/>
                  <a:gd name="connsiteY12" fmla="*/ 196728 h 1272863"/>
                  <a:gd name="connsiteX13" fmla="*/ 1072817 w 1320214"/>
                  <a:gd name="connsiteY13" fmla="*/ 251361 h 1272863"/>
                  <a:gd name="connsiteX14" fmla="*/ 1072849 w 1320214"/>
                  <a:gd name="connsiteY14" fmla="*/ 251422 h 1272863"/>
                  <a:gd name="connsiteX15" fmla="*/ 1166562 w 1320214"/>
                  <a:gd name="connsiteY15" fmla="*/ 273348 h 1272863"/>
                  <a:gd name="connsiteX16" fmla="*/ 1216719 w 1320214"/>
                  <a:gd name="connsiteY16" fmla="*/ 438541 h 1272863"/>
                  <a:gd name="connsiteX17" fmla="*/ 1217696 w 1320214"/>
                  <a:gd name="connsiteY17" fmla="*/ 441563 h 1272863"/>
                  <a:gd name="connsiteX18" fmla="*/ 1280097 w 1320214"/>
                  <a:gd name="connsiteY18" fmla="*/ 551316 h 1272863"/>
                  <a:gd name="connsiteX19" fmla="*/ 1283685 w 1320214"/>
                  <a:gd name="connsiteY19" fmla="*/ 687605 h 1272863"/>
                  <a:gd name="connsiteX20" fmla="*/ 1318766 w 1320214"/>
                  <a:gd name="connsiteY20" fmla="*/ 814371 h 1272863"/>
                  <a:gd name="connsiteX21" fmla="*/ 1288772 w 1320214"/>
                  <a:gd name="connsiteY21" fmla="*/ 919047 h 1272863"/>
                  <a:gd name="connsiteX22" fmla="*/ 1195322 w 1320214"/>
                  <a:gd name="connsiteY22" fmla="*/ 1025896 h 1272863"/>
                  <a:gd name="connsiteX23" fmla="*/ 1137998 w 1320214"/>
                  <a:gd name="connsiteY23" fmla="*/ 1126877 h 1272863"/>
                  <a:gd name="connsiteX24" fmla="*/ 1060343 w 1320214"/>
                  <a:gd name="connsiteY24" fmla="*/ 994428 h 1272863"/>
                  <a:gd name="connsiteX25" fmla="*/ 986811 w 1320214"/>
                  <a:gd name="connsiteY25" fmla="*/ 991838 h 1272863"/>
                  <a:gd name="connsiteX26" fmla="*/ 940511 w 1320214"/>
                  <a:gd name="connsiteY26" fmla="*/ 862590 h 1272863"/>
                  <a:gd name="connsiteX27" fmla="*/ 852832 w 1320214"/>
                  <a:gd name="connsiteY27" fmla="*/ 718222 h 1272863"/>
                  <a:gd name="connsiteX28" fmla="*/ 834299 w 1320214"/>
                  <a:gd name="connsiteY28" fmla="*/ 625318 h 1272863"/>
                  <a:gd name="connsiteX29" fmla="*/ 831595 w 1320214"/>
                  <a:gd name="connsiteY29" fmla="*/ 553504 h 1272863"/>
                  <a:gd name="connsiteX30" fmla="*/ 812146 w 1320214"/>
                  <a:gd name="connsiteY30" fmla="*/ 561423 h 1272863"/>
                  <a:gd name="connsiteX31" fmla="*/ 714393 w 1320214"/>
                  <a:gd name="connsiteY31" fmla="*/ 565477 h 1272863"/>
                  <a:gd name="connsiteX32" fmla="*/ 566205 w 1320214"/>
                  <a:gd name="connsiteY32" fmla="*/ 591444 h 1272863"/>
                  <a:gd name="connsiteX33" fmla="*/ 430631 w 1320214"/>
                  <a:gd name="connsiteY33" fmla="*/ 523290 h 1272863"/>
                  <a:gd name="connsiteX34" fmla="*/ 395948 w 1320214"/>
                  <a:gd name="connsiteY34" fmla="*/ 521422 h 1272863"/>
                  <a:gd name="connsiteX35" fmla="*/ 394674 w 1320214"/>
                  <a:gd name="connsiteY35" fmla="*/ 620506 h 1272863"/>
                  <a:gd name="connsiteX36" fmla="*/ 405971 w 1320214"/>
                  <a:gd name="connsiteY36" fmla="*/ 804333 h 1272863"/>
                  <a:gd name="connsiteX37" fmla="*/ 353052 w 1320214"/>
                  <a:gd name="connsiteY37" fmla="*/ 965246 h 1272863"/>
                  <a:gd name="connsiteX38" fmla="*/ 334108 w 1320214"/>
                  <a:gd name="connsiteY38" fmla="*/ 1103128 h 1272863"/>
                  <a:gd name="connsiteX39" fmla="*/ 269609 w 1320214"/>
                  <a:gd name="connsiteY39" fmla="*/ 1119823 h 1272863"/>
                  <a:gd name="connsiteX40" fmla="*/ 223517 w 1320214"/>
                  <a:gd name="connsiteY40" fmla="*/ 1266917 h 1272863"/>
                  <a:gd name="connsiteX41" fmla="*/ 155746 w 1320214"/>
                  <a:gd name="connsiteY41" fmla="*/ 1177131 h 1272863"/>
                  <a:gd name="connsiteX42" fmla="*/ 55075 w 1320214"/>
                  <a:gd name="connsiteY42" fmla="*/ 1088421 h 1272863"/>
                  <a:gd name="connsiteX43" fmla="*/ 10812 w 1320214"/>
                  <a:gd name="connsiteY43" fmla="*/ 989704 h 1272863"/>
                  <a:gd name="connsiteX44" fmla="*/ 20270 w 1320214"/>
                  <a:gd name="connsiteY44" fmla="*/ 856451 h 1272863"/>
                  <a:gd name="connsiteX45" fmla="*/ 298 w 1320214"/>
                  <a:gd name="connsiteY45" fmla="*/ 719738 h 1272863"/>
                  <a:gd name="connsiteX46" fmla="*/ 36771 w 1320214"/>
                  <a:gd name="connsiteY46" fmla="*/ 598224 h 1272863"/>
                  <a:gd name="connsiteX47" fmla="*/ 37121 w 1320214"/>
                  <a:gd name="connsiteY47" fmla="*/ 595020 h 1272863"/>
                  <a:gd name="connsiteX48" fmla="*/ 53368 w 1320214"/>
                  <a:gd name="connsiteY48" fmla="*/ 420523 h 1272863"/>
                  <a:gd name="connsiteX49" fmla="*/ 132407 w 1320214"/>
                  <a:gd name="connsiteY49" fmla="*/ 380657 h 1272863"/>
                  <a:gd name="connsiteX50" fmla="*/ 132425 w 1320214"/>
                  <a:gd name="connsiteY50" fmla="*/ 380589 h 1272863"/>
                  <a:gd name="connsiteX51" fmla="*/ 148143 w 1320214"/>
                  <a:gd name="connsiteY51" fmla="*/ 320631 h 1272863"/>
                  <a:gd name="connsiteX52" fmla="*/ 180509 w 1320214"/>
                  <a:gd name="connsiteY52" fmla="*/ 290861 h 1272863"/>
                  <a:gd name="connsiteX53" fmla="*/ 181535 w 1320214"/>
                  <a:gd name="connsiteY53" fmla="*/ 291722 h 1272863"/>
                  <a:gd name="connsiteX54" fmla="*/ 201965 w 1320214"/>
                  <a:gd name="connsiteY54" fmla="*/ 270510 h 1272863"/>
                  <a:gd name="connsiteX55" fmla="*/ 240206 w 1320214"/>
                  <a:gd name="connsiteY55" fmla="*/ 248872 h 1272863"/>
                  <a:gd name="connsiteX56" fmla="*/ 302836 w 1320214"/>
                  <a:gd name="connsiteY56" fmla="*/ 98557 h 1272863"/>
                  <a:gd name="connsiteX57" fmla="*/ 378853 w 1320214"/>
                  <a:gd name="connsiteY57" fmla="*/ 29342 h 1272863"/>
                  <a:gd name="connsiteX58" fmla="*/ 487916 w 1320214"/>
                  <a:gd name="connsiteY58" fmla="*/ 36054 h 1272863"/>
                  <a:gd name="connsiteX59" fmla="*/ 597045 w 1320214"/>
                  <a:gd name="connsiteY59" fmla="*/ 0 h 12728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</a:cxnLst>
                <a:rect l="l" t="t" r="r" b="b"/>
                <a:pathLst>
                  <a:path w="1320214" h="1272863">
                    <a:moveTo>
                      <a:pt x="597045" y="0"/>
                    </a:moveTo>
                    <a:cubicBezTo>
                      <a:pt x="649557" y="-42"/>
                      <a:pt x="691935" y="19231"/>
                      <a:pt x="699100" y="46419"/>
                    </a:cubicBezTo>
                    <a:cubicBezTo>
                      <a:pt x="699984" y="46526"/>
                      <a:pt x="700850" y="46649"/>
                      <a:pt x="701734" y="46756"/>
                    </a:cubicBezTo>
                    <a:cubicBezTo>
                      <a:pt x="752995" y="39739"/>
                      <a:pt x="805487" y="45014"/>
                      <a:pt x="844917" y="61134"/>
                    </a:cubicBezTo>
                    <a:cubicBezTo>
                      <a:pt x="907193" y="86606"/>
                      <a:pt x="923720" y="133345"/>
                      <a:pt x="884654" y="173420"/>
                    </a:cubicBezTo>
                    <a:lnTo>
                      <a:pt x="884711" y="173442"/>
                    </a:lnTo>
                    <a:lnTo>
                      <a:pt x="906875" y="182108"/>
                    </a:lnTo>
                    <a:lnTo>
                      <a:pt x="908505" y="174871"/>
                    </a:lnTo>
                    <a:cubicBezTo>
                      <a:pt x="914060" y="164570"/>
                      <a:pt x="921488" y="159803"/>
                      <a:pt x="930195" y="161667"/>
                    </a:cubicBezTo>
                    <a:cubicBezTo>
                      <a:pt x="938106" y="163355"/>
                      <a:pt x="946544" y="170418"/>
                      <a:pt x="954778" y="181840"/>
                    </a:cubicBezTo>
                    <a:lnTo>
                      <a:pt x="977622" y="227134"/>
                    </a:lnTo>
                    <a:lnTo>
                      <a:pt x="978141" y="228165"/>
                    </a:lnTo>
                    <a:cubicBezTo>
                      <a:pt x="986664" y="166611"/>
                      <a:pt x="1015496" y="157778"/>
                      <a:pt x="1044514" y="196728"/>
                    </a:cubicBezTo>
                    <a:lnTo>
                      <a:pt x="1072817" y="251361"/>
                    </a:lnTo>
                    <a:lnTo>
                      <a:pt x="1072849" y="251422"/>
                    </a:lnTo>
                    <a:cubicBezTo>
                      <a:pt x="1091581" y="196633"/>
                      <a:pt x="1130586" y="205743"/>
                      <a:pt x="1166562" y="273348"/>
                    </a:cubicBezTo>
                    <a:cubicBezTo>
                      <a:pt x="1189334" y="316152"/>
                      <a:pt x="1207725" y="376713"/>
                      <a:pt x="1216719" y="438541"/>
                    </a:cubicBezTo>
                    <a:cubicBezTo>
                      <a:pt x="1217042" y="439557"/>
                      <a:pt x="1217372" y="440548"/>
                      <a:pt x="1217696" y="441563"/>
                    </a:cubicBezTo>
                    <a:cubicBezTo>
                      <a:pt x="1239708" y="443984"/>
                      <a:pt x="1265618" y="489559"/>
                      <a:pt x="1280097" y="551316"/>
                    </a:cubicBezTo>
                    <a:cubicBezTo>
                      <a:pt x="1292459" y="604064"/>
                      <a:pt x="1293869" y="657605"/>
                      <a:pt x="1283685" y="687605"/>
                    </a:cubicBezTo>
                    <a:cubicBezTo>
                      <a:pt x="1301156" y="719996"/>
                      <a:pt x="1314487" y="768176"/>
                      <a:pt x="1318766" y="814371"/>
                    </a:cubicBezTo>
                    <a:cubicBezTo>
                      <a:pt x="1324689" y="878219"/>
                      <a:pt x="1312003" y="922475"/>
                      <a:pt x="1288772" y="919047"/>
                    </a:cubicBezTo>
                    <a:cubicBezTo>
                      <a:pt x="1288882" y="1039137"/>
                      <a:pt x="1246724" y="1087326"/>
                      <a:pt x="1195322" y="1025896"/>
                    </a:cubicBezTo>
                    <a:cubicBezTo>
                      <a:pt x="1193075" y="1101459"/>
                      <a:pt x="1170199" y="1141747"/>
                      <a:pt x="1137998" y="1126877"/>
                    </a:cubicBezTo>
                    <a:cubicBezTo>
                      <a:pt x="1110672" y="1114256"/>
                      <a:pt x="1081107" y="1063832"/>
                      <a:pt x="1060343" y="994428"/>
                    </a:cubicBezTo>
                    <a:cubicBezTo>
                      <a:pt x="1046137" y="1039890"/>
                      <a:pt x="1016339" y="1038849"/>
                      <a:pt x="986811" y="991838"/>
                    </a:cubicBezTo>
                    <a:cubicBezTo>
                      <a:pt x="967377" y="960902"/>
                      <a:pt x="950491" y="913781"/>
                      <a:pt x="940511" y="862590"/>
                    </a:cubicBezTo>
                    <a:cubicBezTo>
                      <a:pt x="910160" y="856009"/>
                      <a:pt x="875507" y="798950"/>
                      <a:pt x="852832" y="718222"/>
                    </a:cubicBezTo>
                    <a:cubicBezTo>
                      <a:pt x="844304" y="687860"/>
                      <a:pt x="838031" y="656104"/>
                      <a:pt x="834299" y="625318"/>
                    </a:cubicBezTo>
                    <a:lnTo>
                      <a:pt x="831595" y="553504"/>
                    </a:lnTo>
                    <a:lnTo>
                      <a:pt x="812146" y="561423"/>
                    </a:lnTo>
                    <a:cubicBezTo>
                      <a:pt x="780537" y="569037"/>
                      <a:pt x="745767" y="570484"/>
                      <a:pt x="714393" y="565477"/>
                    </a:cubicBezTo>
                    <a:cubicBezTo>
                      <a:pt x="673095" y="585417"/>
                      <a:pt x="618509" y="594978"/>
                      <a:pt x="566205" y="591444"/>
                    </a:cubicBezTo>
                    <a:cubicBezTo>
                      <a:pt x="496670" y="586746"/>
                      <a:pt x="443087" y="559810"/>
                      <a:pt x="430631" y="523290"/>
                    </a:cubicBezTo>
                    <a:lnTo>
                      <a:pt x="395948" y="521422"/>
                    </a:lnTo>
                    <a:lnTo>
                      <a:pt x="394674" y="620506"/>
                    </a:lnTo>
                    <a:cubicBezTo>
                      <a:pt x="406565" y="672741"/>
                      <a:pt x="410724" y="740454"/>
                      <a:pt x="405971" y="804333"/>
                    </a:cubicBezTo>
                    <a:cubicBezTo>
                      <a:pt x="399653" y="889256"/>
                      <a:pt x="378738" y="952854"/>
                      <a:pt x="353052" y="965246"/>
                    </a:cubicBezTo>
                    <a:cubicBezTo>
                      <a:pt x="352929" y="1018253"/>
                      <a:pt x="346017" y="1068523"/>
                      <a:pt x="334108" y="1103128"/>
                    </a:cubicBezTo>
                    <a:cubicBezTo>
                      <a:pt x="316012" y="1155714"/>
                      <a:pt x="289874" y="1162471"/>
                      <a:pt x="269609" y="1119823"/>
                    </a:cubicBezTo>
                    <a:cubicBezTo>
                      <a:pt x="263055" y="1193078"/>
                      <a:pt x="245507" y="1249077"/>
                      <a:pt x="223517" y="1266917"/>
                    </a:cubicBezTo>
                    <a:cubicBezTo>
                      <a:pt x="197604" y="1287937"/>
                      <a:pt x="170560" y="1252117"/>
                      <a:pt x="155746" y="1177131"/>
                    </a:cubicBezTo>
                    <a:cubicBezTo>
                      <a:pt x="120781" y="1248305"/>
                      <a:pt x="75367" y="1208299"/>
                      <a:pt x="55075" y="1088421"/>
                    </a:cubicBezTo>
                    <a:cubicBezTo>
                      <a:pt x="35140" y="1096301"/>
                      <a:pt x="16423" y="1054564"/>
                      <a:pt x="10812" y="989704"/>
                    </a:cubicBezTo>
                    <a:cubicBezTo>
                      <a:pt x="6748" y="942777"/>
                      <a:pt x="10341" y="892132"/>
                      <a:pt x="20270" y="856451"/>
                    </a:cubicBezTo>
                    <a:cubicBezTo>
                      <a:pt x="6182" y="828463"/>
                      <a:pt x="-1664" y="774755"/>
                      <a:pt x="298" y="719738"/>
                    </a:cubicBezTo>
                    <a:cubicBezTo>
                      <a:pt x="2598" y="655322"/>
                      <a:pt x="17743" y="604864"/>
                      <a:pt x="36771" y="598224"/>
                    </a:cubicBezTo>
                    <a:cubicBezTo>
                      <a:pt x="36885" y="597148"/>
                      <a:pt x="37008" y="596096"/>
                      <a:pt x="37121" y="595020"/>
                    </a:cubicBezTo>
                    <a:cubicBezTo>
                      <a:pt x="34565" y="531586"/>
                      <a:pt x="40524" y="467613"/>
                      <a:pt x="53368" y="420523"/>
                    </a:cubicBezTo>
                    <a:cubicBezTo>
                      <a:pt x="73660" y="346145"/>
                      <a:pt x="106560" y="329568"/>
                      <a:pt x="132407" y="380657"/>
                    </a:cubicBezTo>
                    <a:lnTo>
                      <a:pt x="132425" y="380589"/>
                    </a:lnTo>
                    <a:lnTo>
                      <a:pt x="148143" y="320631"/>
                    </a:lnTo>
                    <a:cubicBezTo>
                      <a:pt x="157651" y="298410"/>
                      <a:pt x="169145" y="288120"/>
                      <a:pt x="180509" y="290861"/>
                    </a:cubicBezTo>
                    <a:lnTo>
                      <a:pt x="181535" y="291722"/>
                    </a:lnTo>
                    <a:lnTo>
                      <a:pt x="201965" y="270510"/>
                    </a:lnTo>
                    <a:cubicBezTo>
                      <a:pt x="212516" y="262530"/>
                      <a:pt x="225332" y="255212"/>
                      <a:pt x="240206" y="248872"/>
                    </a:cubicBezTo>
                    <a:cubicBezTo>
                      <a:pt x="179162" y="202002"/>
                      <a:pt x="207404" y="134194"/>
                      <a:pt x="302836" y="98557"/>
                    </a:cubicBezTo>
                    <a:cubicBezTo>
                      <a:pt x="294579" y="70124"/>
                      <a:pt x="326717" y="40855"/>
                      <a:pt x="378853" y="29342"/>
                    </a:cubicBezTo>
                    <a:cubicBezTo>
                      <a:pt x="416571" y="21005"/>
                      <a:pt x="458023" y="23553"/>
                      <a:pt x="487916" y="36054"/>
                    </a:cubicBezTo>
                    <a:cubicBezTo>
                      <a:pt x="509325" y="14204"/>
                      <a:pt x="552196" y="41"/>
                      <a:pt x="597045" y="0"/>
                    </a:cubicBezTo>
                    <a:close/>
                  </a:path>
                </a:pathLst>
              </a:cu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254" name="Isosceles Triangle 253">
                <a:extLst>
                  <a:ext uri="{FF2B5EF4-FFF2-40B4-BE49-F238E27FC236}">
                    <a16:creationId xmlns:a16="http://schemas.microsoft.com/office/drawing/2014/main" id="{21BFD62C-9E41-9C68-CFC3-3AB6C40940DB}"/>
                  </a:ext>
                </a:extLst>
              </p:cNvPr>
              <p:cNvSpPr/>
              <p:nvPr/>
            </p:nvSpPr>
            <p:spPr>
              <a:xfrm rot="10800000">
                <a:off x="9497739" y="2928839"/>
                <a:ext cx="370708" cy="1041978"/>
              </a:xfrm>
              <a:prstGeom prst="triangl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29" name="Group 228">
                <a:extLst>
                  <a:ext uri="{FF2B5EF4-FFF2-40B4-BE49-F238E27FC236}">
                    <a16:creationId xmlns:a16="http://schemas.microsoft.com/office/drawing/2014/main" id="{220BC1A8-7039-B3E3-49B9-29E9A2E623A9}"/>
                  </a:ext>
                </a:extLst>
              </p:cNvPr>
              <p:cNvGrpSpPr/>
              <p:nvPr/>
            </p:nvGrpSpPr>
            <p:grpSpPr>
              <a:xfrm>
                <a:off x="9247514" y="2801218"/>
                <a:ext cx="871548" cy="231758"/>
                <a:chOff x="3724201" y="2070363"/>
                <a:chExt cx="1159892" cy="300838"/>
              </a:xfrm>
              <a:solidFill>
                <a:schemeClr val="bg1"/>
              </a:solidFill>
            </p:grpSpPr>
            <p:sp>
              <p:nvSpPr>
                <p:cNvPr id="246" name="Rectangle: Rounded Corners 245">
                  <a:extLst>
                    <a:ext uri="{FF2B5EF4-FFF2-40B4-BE49-F238E27FC236}">
                      <a16:creationId xmlns:a16="http://schemas.microsoft.com/office/drawing/2014/main" id="{AA010780-65A5-8C47-3568-124EE9AB8621}"/>
                    </a:ext>
                  </a:extLst>
                </p:cNvPr>
                <p:cNvSpPr/>
                <p:nvPr/>
              </p:nvSpPr>
              <p:spPr>
                <a:xfrm>
                  <a:off x="4091494" y="2213654"/>
                  <a:ext cx="427979" cy="148546"/>
                </a:xfrm>
                <a:prstGeom prst="roundRect">
                  <a:avLst/>
                </a:prstGeom>
                <a:grpFill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7" name="Rectangle: Rounded Corners 246">
                  <a:extLst>
                    <a:ext uri="{FF2B5EF4-FFF2-40B4-BE49-F238E27FC236}">
                      <a16:creationId xmlns:a16="http://schemas.microsoft.com/office/drawing/2014/main" id="{C7AB6FF3-E7C5-4B9D-F347-22CE26B9F1BF}"/>
                    </a:ext>
                  </a:extLst>
                </p:cNvPr>
                <p:cNvSpPr/>
                <p:nvPr/>
              </p:nvSpPr>
              <p:spPr>
                <a:xfrm rot="1967080">
                  <a:off x="3724201" y="2073703"/>
                  <a:ext cx="447894" cy="297498"/>
                </a:xfrm>
                <a:prstGeom prst="roundRect">
                  <a:avLst>
                    <a:gd name="adj" fmla="val 0"/>
                  </a:avLst>
                </a:prstGeom>
                <a:grpFill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8" name="Rectangle: Rounded Corners 247">
                  <a:extLst>
                    <a:ext uri="{FF2B5EF4-FFF2-40B4-BE49-F238E27FC236}">
                      <a16:creationId xmlns:a16="http://schemas.microsoft.com/office/drawing/2014/main" id="{43C47B05-604A-226A-10C8-94472B0FE975}"/>
                    </a:ext>
                  </a:extLst>
                </p:cNvPr>
                <p:cNvSpPr/>
                <p:nvPr/>
              </p:nvSpPr>
              <p:spPr>
                <a:xfrm rot="19641027">
                  <a:off x="4436199" y="2070363"/>
                  <a:ext cx="447894" cy="297498"/>
                </a:xfrm>
                <a:prstGeom prst="roundRect">
                  <a:avLst>
                    <a:gd name="adj" fmla="val 7461"/>
                  </a:avLst>
                </a:prstGeom>
                <a:grpFill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255" name="Freeform: Shape 254">
                <a:extLst>
                  <a:ext uri="{FF2B5EF4-FFF2-40B4-BE49-F238E27FC236}">
                    <a16:creationId xmlns:a16="http://schemas.microsoft.com/office/drawing/2014/main" id="{C1AAFA79-2971-274E-C265-88EF0419E53D}"/>
                  </a:ext>
                </a:extLst>
              </p:cNvPr>
              <p:cNvSpPr/>
              <p:nvPr/>
            </p:nvSpPr>
            <p:spPr>
              <a:xfrm rot="929944">
                <a:off x="9484739" y="2884960"/>
                <a:ext cx="358968" cy="436241"/>
              </a:xfrm>
              <a:custGeom>
                <a:avLst/>
                <a:gdLst>
                  <a:gd name="connsiteX0" fmla="*/ 284549 w 539077"/>
                  <a:gd name="connsiteY0" fmla="*/ 275795 h 688752"/>
                  <a:gd name="connsiteX1" fmla="*/ 285566 w 539077"/>
                  <a:gd name="connsiteY1" fmla="*/ 287137 h 688752"/>
                  <a:gd name="connsiteX2" fmla="*/ 298710 w 539077"/>
                  <a:gd name="connsiteY2" fmla="*/ 281378 h 688752"/>
                  <a:gd name="connsiteX3" fmla="*/ 0 w 539077"/>
                  <a:gd name="connsiteY3" fmla="*/ 101641 h 688752"/>
                  <a:gd name="connsiteX4" fmla="*/ 248948 w 539077"/>
                  <a:gd name="connsiteY4" fmla="*/ 183448 h 688752"/>
                  <a:gd name="connsiteX5" fmla="*/ 426942 w 539077"/>
                  <a:gd name="connsiteY5" fmla="*/ 0 h 688752"/>
                  <a:gd name="connsiteX6" fmla="*/ 505209 w 539077"/>
                  <a:gd name="connsiteY6" fmla="*/ 362786 h 688752"/>
                  <a:gd name="connsiteX7" fmla="*/ 366013 w 539077"/>
                  <a:gd name="connsiteY7" fmla="*/ 307911 h 688752"/>
                  <a:gd name="connsiteX8" fmla="*/ 539077 w 539077"/>
                  <a:gd name="connsiteY8" fmla="*/ 622908 h 688752"/>
                  <a:gd name="connsiteX9" fmla="*/ 388804 w 539077"/>
                  <a:gd name="connsiteY9" fmla="*/ 688752 h 688752"/>
                  <a:gd name="connsiteX10" fmla="*/ 297039 w 539077"/>
                  <a:gd name="connsiteY10" fmla="*/ 415094 h 688752"/>
                  <a:gd name="connsiteX11" fmla="*/ 319045 w 539077"/>
                  <a:gd name="connsiteY11" fmla="*/ 660519 h 688752"/>
                  <a:gd name="connsiteX12" fmla="*/ 154980 w 539077"/>
                  <a:gd name="connsiteY12" fmla="*/ 660519 h 688752"/>
                  <a:gd name="connsiteX13" fmla="*/ 181581 w 539077"/>
                  <a:gd name="connsiteY13" fmla="*/ 363845 h 688752"/>
                  <a:gd name="connsiteX14" fmla="*/ 99175 w 539077"/>
                  <a:gd name="connsiteY14" fmla="*/ 459277 h 6887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539077" h="688752">
                    <a:moveTo>
                      <a:pt x="284549" y="275795"/>
                    </a:moveTo>
                    <a:lnTo>
                      <a:pt x="285566" y="287137"/>
                    </a:lnTo>
                    <a:lnTo>
                      <a:pt x="298710" y="281378"/>
                    </a:lnTo>
                    <a:close/>
                    <a:moveTo>
                      <a:pt x="0" y="101641"/>
                    </a:moveTo>
                    <a:lnTo>
                      <a:pt x="248948" y="183448"/>
                    </a:lnTo>
                    <a:lnTo>
                      <a:pt x="426942" y="0"/>
                    </a:lnTo>
                    <a:lnTo>
                      <a:pt x="505209" y="362786"/>
                    </a:lnTo>
                    <a:lnTo>
                      <a:pt x="366013" y="307911"/>
                    </a:lnTo>
                    <a:lnTo>
                      <a:pt x="539077" y="622908"/>
                    </a:lnTo>
                    <a:lnTo>
                      <a:pt x="388804" y="688752"/>
                    </a:lnTo>
                    <a:lnTo>
                      <a:pt x="297039" y="415094"/>
                    </a:lnTo>
                    <a:lnTo>
                      <a:pt x="319045" y="660519"/>
                    </a:lnTo>
                    <a:lnTo>
                      <a:pt x="154980" y="660519"/>
                    </a:lnTo>
                    <a:lnTo>
                      <a:pt x="181581" y="363845"/>
                    </a:lnTo>
                    <a:lnTo>
                      <a:pt x="99175" y="459277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sz="1350"/>
              </a:p>
            </p:txBody>
          </p:sp>
        </p:grpSp>
        <p:grpSp>
          <p:nvGrpSpPr>
            <p:cNvPr id="258" name="Group 30">
              <a:extLst>
                <a:ext uri="{FF2B5EF4-FFF2-40B4-BE49-F238E27FC236}">
                  <a16:creationId xmlns:a16="http://schemas.microsoft.com/office/drawing/2014/main" id="{1CFCF4D8-4784-C502-D9BB-7EFC86B8DE93}"/>
                </a:ext>
              </a:extLst>
            </p:cNvPr>
            <p:cNvGrpSpPr/>
            <p:nvPr/>
          </p:nvGrpSpPr>
          <p:grpSpPr>
            <a:xfrm rot="2952066">
              <a:off x="10514250" y="3913818"/>
              <a:ext cx="447682" cy="706901"/>
              <a:chOff x="3429000" y="2743200"/>
              <a:chExt cx="1447800" cy="2363802"/>
            </a:xfrm>
          </p:grpSpPr>
          <p:sp>
            <p:nvSpPr>
              <p:cNvPr id="259" name="Rounded Rectangle 74">
                <a:extLst>
                  <a:ext uri="{FF2B5EF4-FFF2-40B4-BE49-F238E27FC236}">
                    <a16:creationId xmlns:a16="http://schemas.microsoft.com/office/drawing/2014/main" id="{DC73EE1B-9348-C9C1-7D75-AC69CA5032CC}"/>
                  </a:ext>
                </a:extLst>
              </p:cNvPr>
              <p:cNvSpPr/>
              <p:nvPr/>
            </p:nvSpPr>
            <p:spPr>
              <a:xfrm rot="5400000">
                <a:off x="3268088" y="4123310"/>
                <a:ext cx="1678002" cy="289382"/>
              </a:xfrm>
              <a:prstGeom prst="roundRect">
                <a:avLst/>
              </a:prstGeom>
              <a:solidFill>
                <a:srgbClr val="996633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0" name="Rounded Rectangle 75">
                <a:extLst>
                  <a:ext uri="{FF2B5EF4-FFF2-40B4-BE49-F238E27FC236}">
                    <a16:creationId xmlns:a16="http://schemas.microsoft.com/office/drawing/2014/main" id="{A1C578AC-D7C6-F8D1-043D-5D8AD8DE80B2}"/>
                  </a:ext>
                </a:extLst>
              </p:cNvPr>
              <p:cNvSpPr/>
              <p:nvPr/>
            </p:nvSpPr>
            <p:spPr>
              <a:xfrm>
                <a:off x="3429000" y="2743200"/>
                <a:ext cx="1447800" cy="762000"/>
              </a:xfrm>
              <a:prstGeom prst="roundRect">
                <a:avLst/>
              </a:prstGeom>
              <a:solidFill>
                <a:srgbClr val="996633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1" name="Rounded Rectangle 76">
                <a:extLst>
                  <a:ext uri="{FF2B5EF4-FFF2-40B4-BE49-F238E27FC236}">
                    <a16:creationId xmlns:a16="http://schemas.microsoft.com/office/drawing/2014/main" id="{7B92D246-D282-C388-A15F-1AB49A1325F2}"/>
                  </a:ext>
                </a:extLst>
              </p:cNvPr>
              <p:cNvSpPr/>
              <p:nvPr/>
            </p:nvSpPr>
            <p:spPr>
              <a:xfrm>
                <a:off x="3657600" y="2745971"/>
                <a:ext cx="232756" cy="762000"/>
              </a:xfrm>
              <a:prstGeom prst="roundRect">
                <a:avLst/>
              </a:prstGeom>
              <a:solidFill>
                <a:srgbClr val="996633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2" name="Rounded Rectangle 77">
                <a:extLst>
                  <a:ext uri="{FF2B5EF4-FFF2-40B4-BE49-F238E27FC236}">
                    <a16:creationId xmlns:a16="http://schemas.microsoft.com/office/drawing/2014/main" id="{B012B258-D6AB-803A-89A0-DFA7069B2AD8}"/>
                  </a:ext>
                </a:extLst>
              </p:cNvPr>
              <p:cNvSpPr/>
              <p:nvPr/>
            </p:nvSpPr>
            <p:spPr>
              <a:xfrm>
                <a:off x="4343400" y="2743200"/>
                <a:ext cx="199505" cy="762000"/>
              </a:xfrm>
              <a:prstGeom prst="roundRect">
                <a:avLst/>
              </a:prstGeom>
              <a:solidFill>
                <a:srgbClr val="996633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63" name="Oval 262">
              <a:extLst>
                <a:ext uri="{FF2B5EF4-FFF2-40B4-BE49-F238E27FC236}">
                  <a16:creationId xmlns:a16="http://schemas.microsoft.com/office/drawing/2014/main" id="{61EC6B28-885B-7C3B-FFC7-A57A823A159B}"/>
                </a:ext>
              </a:extLst>
            </p:cNvPr>
            <p:cNvSpPr/>
            <p:nvPr/>
          </p:nvSpPr>
          <p:spPr>
            <a:xfrm rot="19831309">
              <a:off x="10496159" y="4345473"/>
              <a:ext cx="136734" cy="184139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183342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A0EC42-9AA7-B65E-DBD5-8A80438B18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E5461838-9BF7-95AD-D7DF-A483FD38C356}"/>
              </a:ext>
            </a:extLst>
          </p:cNvPr>
          <p:cNvGrpSpPr/>
          <p:nvPr/>
        </p:nvGrpSpPr>
        <p:grpSpPr>
          <a:xfrm>
            <a:off x="520117" y="178516"/>
            <a:ext cx="729843" cy="769441"/>
            <a:chOff x="520117" y="178516"/>
            <a:chExt cx="729843" cy="769441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C344A250-B295-7A84-820A-0A7BEE077072}"/>
                </a:ext>
              </a:extLst>
            </p:cNvPr>
            <p:cNvSpPr/>
            <p:nvPr/>
          </p:nvSpPr>
          <p:spPr>
            <a:xfrm>
              <a:off x="520117" y="218114"/>
              <a:ext cx="729843" cy="729843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C517DB59-9CFD-332A-F050-305673A9FBD8}"/>
                </a:ext>
              </a:extLst>
            </p:cNvPr>
            <p:cNvSpPr txBox="1"/>
            <p:nvPr/>
          </p:nvSpPr>
          <p:spPr>
            <a:xfrm>
              <a:off x="629173" y="178516"/>
              <a:ext cx="25167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>
                  <a:latin typeface="Abadi" panose="020B0604020104020204" pitchFamily="34" charset="0"/>
                </a:rPr>
                <a:t>F</a:t>
              </a:r>
            </a:p>
          </p:txBody>
        </p:sp>
      </p:grpSp>
      <p:sp>
        <p:nvSpPr>
          <p:cNvPr id="111" name="TextBox 110">
            <a:extLst>
              <a:ext uri="{FF2B5EF4-FFF2-40B4-BE49-F238E27FC236}">
                <a16:creationId xmlns:a16="http://schemas.microsoft.com/office/drawing/2014/main" id="{708FD3D3-5923-817D-9CAD-773C4BE3083E}"/>
              </a:ext>
            </a:extLst>
          </p:cNvPr>
          <p:cNvSpPr txBox="1"/>
          <p:nvPr/>
        </p:nvSpPr>
        <p:spPr>
          <a:xfrm>
            <a:off x="8497414" y="135392"/>
            <a:ext cx="17082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James Foster</a:t>
            </a:r>
          </a:p>
          <a:p>
            <a:r>
              <a:rPr lang="en-US" sz="1000" dirty="0"/>
              <a:t>D&amp;C 124:138</a:t>
            </a:r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780E62E7-C187-859A-B21B-C12B075038CC}"/>
              </a:ext>
            </a:extLst>
          </p:cNvPr>
          <p:cNvSpPr txBox="1"/>
          <p:nvPr/>
        </p:nvSpPr>
        <p:spPr>
          <a:xfrm>
            <a:off x="1605810" y="44426"/>
            <a:ext cx="255864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Father in Heaven/Son</a:t>
            </a:r>
          </a:p>
          <a:p>
            <a:r>
              <a:rPr lang="en-US" sz="1100" dirty="0"/>
              <a:t>D&amp;C 84:35-38; 21:1; 88:119; 107:19; 138:14</a:t>
            </a:r>
          </a:p>
          <a:p>
            <a:r>
              <a:rPr lang="en-US" dirty="0"/>
              <a:t>Son: </a:t>
            </a:r>
            <a:r>
              <a:rPr lang="en-US" sz="1100" dirty="0"/>
              <a:t>D&amp;C 20:77,79</a:t>
            </a:r>
          </a:p>
        </p:txBody>
      </p:sp>
      <p:grpSp>
        <p:nvGrpSpPr>
          <p:cNvPr id="175" name="Group 174">
            <a:extLst>
              <a:ext uri="{FF2B5EF4-FFF2-40B4-BE49-F238E27FC236}">
                <a16:creationId xmlns:a16="http://schemas.microsoft.com/office/drawing/2014/main" id="{A9ED3D16-885B-605A-B105-D97FE580B793}"/>
              </a:ext>
            </a:extLst>
          </p:cNvPr>
          <p:cNvGrpSpPr/>
          <p:nvPr/>
        </p:nvGrpSpPr>
        <p:grpSpPr>
          <a:xfrm>
            <a:off x="1148360" y="998533"/>
            <a:ext cx="2477429" cy="5732941"/>
            <a:chOff x="8821095" y="828160"/>
            <a:chExt cx="2326631" cy="5383983"/>
          </a:xfrm>
          <a:solidFill>
            <a:schemeClr val="bg1"/>
          </a:solidFill>
        </p:grpSpPr>
        <p:sp>
          <p:nvSpPr>
            <p:cNvPr id="176" name="Rounded Rectangle 204">
              <a:extLst>
                <a:ext uri="{FF2B5EF4-FFF2-40B4-BE49-F238E27FC236}">
                  <a16:creationId xmlns:a16="http://schemas.microsoft.com/office/drawing/2014/main" id="{23CEE4AC-E9D9-F897-8FD5-38935E64324F}"/>
                </a:ext>
              </a:extLst>
            </p:cNvPr>
            <p:cNvSpPr/>
            <p:nvPr/>
          </p:nvSpPr>
          <p:spPr>
            <a:xfrm rot="1137552">
              <a:off x="8920356" y="3406539"/>
              <a:ext cx="715121" cy="2332156"/>
            </a:xfrm>
            <a:custGeom>
              <a:avLst/>
              <a:gdLst>
                <a:gd name="connsiteX0" fmla="*/ 0 w 435768"/>
                <a:gd name="connsiteY0" fmla="*/ 72629 h 1630773"/>
                <a:gd name="connsiteX1" fmla="*/ 72629 w 435768"/>
                <a:gd name="connsiteY1" fmla="*/ 0 h 1630773"/>
                <a:gd name="connsiteX2" fmla="*/ 363139 w 435768"/>
                <a:gd name="connsiteY2" fmla="*/ 0 h 1630773"/>
                <a:gd name="connsiteX3" fmla="*/ 435768 w 435768"/>
                <a:gd name="connsiteY3" fmla="*/ 72629 h 1630773"/>
                <a:gd name="connsiteX4" fmla="*/ 435768 w 435768"/>
                <a:gd name="connsiteY4" fmla="*/ 1558144 h 1630773"/>
                <a:gd name="connsiteX5" fmla="*/ 363139 w 435768"/>
                <a:gd name="connsiteY5" fmla="*/ 1630773 h 1630773"/>
                <a:gd name="connsiteX6" fmla="*/ 72629 w 435768"/>
                <a:gd name="connsiteY6" fmla="*/ 1630773 h 1630773"/>
                <a:gd name="connsiteX7" fmla="*/ 0 w 435768"/>
                <a:gd name="connsiteY7" fmla="*/ 1558144 h 1630773"/>
                <a:gd name="connsiteX8" fmla="*/ 0 w 435768"/>
                <a:gd name="connsiteY8" fmla="*/ 72629 h 1630773"/>
                <a:gd name="connsiteX0" fmla="*/ 140138 w 575906"/>
                <a:gd name="connsiteY0" fmla="*/ 72629 h 1630773"/>
                <a:gd name="connsiteX1" fmla="*/ 212767 w 575906"/>
                <a:gd name="connsiteY1" fmla="*/ 0 h 1630773"/>
                <a:gd name="connsiteX2" fmla="*/ 503277 w 575906"/>
                <a:gd name="connsiteY2" fmla="*/ 0 h 1630773"/>
                <a:gd name="connsiteX3" fmla="*/ 575906 w 575906"/>
                <a:gd name="connsiteY3" fmla="*/ 72629 h 1630773"/>
                <a:gd name="connsiteX4" fmla="*/ 575906 w 575906"/>
                <a:gd name="connsiteY4" fmla="*/ 1558144 h 1630773"/>
                <a:gd name="connsiteX5" fmla="*/ 503277 w 575906"/>
                <a:gd name="connsiteY5" fmla="*/ 1630773 h 1630773"/>
                <a:gd name="connsiteX6" fmla="*/ 212767 w 575906"/>
                <a:gd name="connsiteY6" fmla="*/ 1630773 h 1630773"/>
                <a:gd name="connsiteX7" fmla="*/ 140138 w 575906"/>
                <a:gd name="connsiteY7" fmla="*/ 1558144 h 1630773"/>
                <a:gd name="connsiteX8" fmla="*/ 140138 w 575906"/>
                <a:gd name="connsiteY8" fmla="*/ 72629 h 1630773"/>
                <a:gd name="connsiteX0" fmla="*/ 140138 w 702030"/>
                <a:gd name="connsiteY0" fmla="*/ 72629 h 1630773"/>
                <a:gd name="connsiteX1" fmla="*/ 212767 w 702030"/>
                <a:gd name="connsiteY1" fmla="*/ 0 h 1630773"/>
                <a:gd name="connsiteX2" fmla="*/ 503277 w 702030"/>
                <a:gd name="connsiteY2" fmla="*/ 0 h 1630773"/>
                <a:gd name="connsiteX3" fmla="*/ 575906 w 702030"/>
                <a:gd name="connsiteY3" fmla="*/ 72629 h 1630773"/>
                <a:gd name="connsiteX4" fmla="*/ 575906 w 702030"/>
                <a:gd name="connsiteY4" fmla="*/ 1558144 h 1630773"/>
                <a:gd name="connsiteX5" fmla="*/ 503277 w 702030"/>
                <a:gd name="connsiteY5" fmla="*/ 1630773 h 1630773"/>
                <a:gd name="connsiteX6" fmla="*/ 212767 w 702030"/>
                <a:gd name="connsiteY6" fmla="*/ 1630773 h 1630773"/>
                <a:gd name="connsiteX7" fmla="*/ 140138 w 702030"/>
                <a:gd name="connsiteY7" fmla="*/ 1558144 h 1630773"/>
                <a:gd name="connsiteX8" fmla="*/ 140138 w 702030"/>
                <a:gd name="connsiteY8" fmla="*/ 72629 h 16307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02030" h="1630773">
                  <a:moveTo>
                    <a:pt x="140138" y="72629"/>
                  </a:moveTo>
                  <a:cubicBezTo>
                    <a:pt x="140138" y="32517"/>
                    <a:pt x="172655" y="0"/>
                    <a:pt x="212767" y="0"/>
                  </a:cubicBezTo>
                  <a:lnTo>
                    <a:pt x="503277" y="0"/>
                  </a:lnTo>
                  <a:cubicBezTo>
                    <a:pt x="543389" y="0"/>
                    <a:pt x="575906" y="32517"/>
                    <a:pt x="575906" y="72629"/>
                  </a:cubicBezTo>
                  <a:cubicBezTo>
                    <a:pt x="575906" y="567801"/>
                    <a:pt x="859686" y="1620020"/>
                    <a:pt x="575906" y="1558144"/>
                  </a:cubicBezTo>
                  <a:cubicBezTo>
                    <a:pt x="575906" y="1598256"/>
                    <a:pt x="543389" y="1630773"/>
                    <a:pt x="503277" y="1630773"/>
                  </a:cubicBezTo>
                  <a:lnTo>
                    <a:pt x="212767" y="1630773"/>
                  </a:lnTo>
                  <a:cubicBezTo>
                    <a:pt x="172655" y="1630773"/>
                    <a:pt x="140138" y="1598256"/>
                    <a:pt x="140138" y="1558144"/>
                  </a:cubicBezTo>
                  <a:cubicBezTo>
                    <a:pt x="-175173" y="1725124"/>
                    <a:pt x="140138" y="567801"/>
                    <a:pt x="140138" y="72629"/>
                  </a:cubicBezTo>
                  <a:close/>
                </a:path>
              </a:pathLst>
            </a:custGeom>
            <a:grp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7" name="Rounded Rectangle 204">
              <a:extLst>
                <a:ext uri="{FF2B5EF4-FFF2-40B4-BE49-F238E27FC236}">
                  <a16:creationId xmlns:a16="http://schemas.microsoft.com/office/drawing/2014/main" id="{B876E8B7-820C-21CC-3773-0B80CD540D09}"/>
                </a:ext>
              </a:extLst>
            </p:cNvPr>
            <p:cNvSpPr/>
            <p:nvPr/>
          </p:nvSpPr>
          <p:spPr>
            <a:xfrm rot="20734956">
              <a:off x="10364955" y="3391992"/>
              <a:ext cx="715121" cy="2332156"/>
            </a:xfrm>
            <a:custGeom>
              <a:avLst/>
              <a:gdLst>
                <a:gd name="connsiteX0" fmla="*/ 0 w 435768"/>
                <a:gd name="connsiteY0" fmla="*/ 72629 h 1630773"/>
                <a:gd name="connsiteX1" fmla="*/ 72629 w 435768"/>
                <a:gd name="connsiteY1" fmla="*/ 0 h 1630773"/>
                <a:gd name="connsiteX2" fmla="*/ 363139 w 435768"/>
                <a:gd name="connsiteY2" fmla="*/ 0 h 1630773"/>
                <a:gd name="connsiteX3" fmla="*/ 435768 w 435768"/>
                <a:gd name="connsiteY3" fmla="*/ 72629 h 1630773"/>
                <a:gd name="connsiteX4" fmla="*/ 435768 w 435768"/>
                <a:gd name="connsiteY4" fmla="*/ 1558144 h 1630773"/>
                <a:gd name="connsiteX5" fmla="*/ 363139 w 435768"/>
                <a:gd name="connsiteY5" fmla="*/ 1630773 h 1630773"/>
                <a:gd name="connsiteX6" fmla="*/ 72629 w 435768"/>
                <a:gd name="connsiteY6" fmla="*/ 1630773 h 1630773"/>
                <a:gd name="connsiteX7" fmla="*/ 0 w 435768"/>
                <a:gd name="connsiteY7" fmla="*/ 1558144 h 1630773"/>
                <a:gd name="connsiteX8" fmla="*/ 0 w 435768"/>
                <a:gd name="connsiteY8" fmla="*/ 72629 h 1630773"/>
                <a:gd name="connsiteX0" fmla="*/ 140138 w 575906"/>
                <a:gd name="connsiteY0" fmla="*/ 72629 h 1630773"/>
                <a:gd name="connsiteX1" fmla="*/ 212767 w 575906"/>
                <a:gd name="connsiteY1" fmla="*/ 0 h 1630773"/>
                <a:gd name="connsiteX2" fmla="*/ 503277 w 575906"/>
                <a:gd name="connsiteY2" fmla="*/ 0 h 1630773"/>
                <a:gd name="connsiteX3" fmla="*/ 575906 w 575906"/>
                <a:gd name="connsiteY3" fmla="*/ 72629 h 1630773"/>
                <a:gd name="connsiteX4" fmla="*/ 575906 w 575906"/>
                <a:gd name="connsiteY4" fmla="*/ 1558144 h 1630773"/>
                <a:gd name="connsiteX5" fmla="*/ 503277 w 575906"/>
                <a:gd name="connsiteY5" fmla="*/ 1630773 h 1630773"/>
                <a:gd name="connsiteX6" fmla="*/ 212767 w 575906"/>
                <a:gd name="connsiteY6" fmla="*/ 1630773 h 1630773"/>
                <a:gd name="connsiteX7" fmla="*/ 140138 w 575906"/>
                <a:gd name="connsiteY7" fmla="*/ 1558144 h 1630773"/>
                <a:gd name="connsiteX8" fmla="*/ 140138 w 575906"/>
                <a:gd name="connsiteY8" fmla="*/ 72629 h 1630773"/>
                <a:gd name="connsiteX0" fmla="*/ 140138 w 702030"/>
                <a:gd name="connsiteY0" fmla="*/ 72629 h 1630773"/>
                <a:gd name="connsiteX1" fmla="*/ 212767 w 702030"/>
                <a:gd name="connsiteY1" fmla="*/ 0 h 1630773"/>
                <a:gd name="connsiteX2" fmla="*/ 503277 w 702030"/>
                <a:gd name="connsiteY2" fmla="*/ 0 h 1630773"/>
                <a:gd name="connsiteX3" fmla="*/ 575906 w 702030"/>
                <a:gd name="connsiteY3" fmla="*/ 72629 h 1630773"/>
                <a:gd name="connsiteX4" fmla="*/ 575906 w 702030"/>
                <a:gd name="connsiteY4" fmla="*/ 1558144 h 1630773"/>
                <a:gd name="connsiteX5" fmla="*/ 503277 w 702030"/>
                <a:gd name="connsiteY5" fmla="*/ 1630773 h 1630773"/>
                <a:gd name="connsiteX6" fmla="*/ 212767 w 702030"/>
                <a:gd name="connsiteY6" fmla="*/ 1630773 h 1630773"/>
                <a:gd name="connsiteX7" fmla="*/ 140138 w 702030"/>
                <a:gd name="connsiteY7" fmla="*/ 1558144 h 1630773"/>
                <a:gd name="connsiteX8" fmla="*/ 140138 w 702030"/>
                <a:gd name="connsiteY8" fmla="*/ 72629 h 16307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02030" h="1630773">
                  <a:moveTo>
                    <a:pt x="140138" y="72629"/>
                  </a:moveTo>
                  <a:cubicBezTo>
                    <a:pt x="140138" y="32517"/>
                    <a:pt x="172655" y="0"/>
                    <a:pt x="212767" y="0"/>
                  </a:cubicBezTo>
                  <a:lnTo>
                    <a:pt x="503277" y="0"/>
                  </a:lnTo>
                  <a:cubicBezTo>
                    <a:pt x="543389" y="0"/>
                    <a:pt x="575906" y="32517"/>
                    <a:pt x="575906" y="72629"/>
                  </a:cubicBezTo>
                  <a:cubicBezTo>
                    <a:pt x="575906" y="567801"/>
                    <a:pt x="859686" y="1620020"/>
                    <a:pt x="575906" y="1558144"/>
                  </a:cubicBezTo>
                  <a:cubicBezTo>
                    <a:pt x="575906" y="1598256"/>
                    <a:pt x="543389" y="1630773"/>
                    <a:pt x="503277" y="1630773"/>
                  </a:cubicBezTo>
                  <a:lnTo>
                    <a:pt x="212767" y="1630773"/>
                  </a:lnTo>
                  <a:cubicBezTo>
                    <a:pt x="172655" y="1630773"/>
                    <a:pt x="140138" y="1598256"/>
                    <a:pt x="140138" y="1558144"/>
                  </a:cubicBezTo>
                  <a:cubicBezTo>
                    <a:pt x="-175173" y="1725124"/>
                    <a:pt x="140138" y="567801"/>
                    <a:pt x="140138" y="72629"/>
                  </a:cubicBezTo>
                  <a:close/>
                </a:path>
              </a:pathLst>
            </a:custGeom>
            <a:grp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8" name="Oval 5">
              <a:extLst>
                <a:ext uri="{FF2B5EF4-FFF2-40B4-BE49-F238E27FC236}">
                  <a16:creationId xmlns:a16="http://schemas.microsoft.com/office/drawing/2014/main" id="{C6D71452-A52C-21BB-D8F5-AFA4F06A9AB2}"/>
                </a:ext>
              </a:extLst>
            </p:cNvPr>
            <p:cNvSpPr/>
            <p:nvPr/>
          </p:nvSpPr>
          <p:spPr>
            <a:xfrm rot="20625726">
              <a:off x="10670872" y="4010432"/>
              <a:ext cx="476854" cy="663583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9" name="Trapezoid 178">
              <a:extLst>
                <a:ext uri="{FF2B5EF4-FFF2-40B4-BE49-F238E27FC236}">
                  <a16:creationId xmlns:a16="http://schemas.microsoft.com/office/drawing/2014/main" id="{A508632D-E53D-52DC-5FF1-623A5C7C03BB}"/>
                </a:ext>
              </a:extLst>
            </p:cNvPr>
            <p:cNvSpPr/>
            <p:nvPr/>
          </p:nvSpPr>
          <p:spPr>
            <a:xfrm rot="20276446">
              <a:off x="10084816" y="2657657"/>
              <a:ext cx="865412" cy="1789669"/>
            </a:xfrm>
            <a:prstGeom prst="trapezoid">
              <a:avLst>
                <a:gd name="adj" fmla="val 20533"/>
              </a:avLst>
            </a:prstGeom>
            <a:grp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0" name="Oval 179">
              <a:extLst>
                <a:ext uri="{FF2B5EF4-FFF2-40B4-BE49-F238E27FC236}">
                  <a16:creationId xmlns:a16="http://schemas.microsoft.com/office/drawing/2014/main" id="{4B6986DC-18AD-67E3-817C-33EEE7C1AA7F}"/>
                </a:ext>
              </a:extLst>
            </p:cNvPr>
            <p:cNvSpPr/>
            <p:nvPr/>
          </p:nvSpPr>
          <p:spPr>
            <a:xfrm rot="976600">
              <a:off x="8821095" y="3967507"/>
              <a:ext cx="504998" cy="673442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1" name="Trapezoid 180">
              <a:extLst>
                <a:ext uri="{FF2B5EF4-FFF2-40B4-BE49-F238E27FC236}">
                  <a16:creationId xmlns:a16="http://schemas.microsoft.com/office/drawing/2014/main" id="{42AE3080-41F1-B1F4-28D8-8AFFD8E4C39F}"/>
                </a:ext>
              </a:extLst>
            </p:cNvPr>
            <p:cNvSpPr/>
            <p:nvPr/>
          </p:nvSpPr>
          <p:spPr>
            <a:xfrm rot="1326046">
              <a:off x="9008143" y="2609444"/>
              <a:ext cx="865412" cy="1789669"/>
            </a:xfrm>
            <a:prstGeom prst="trapezoid">
              <a:avLst>
                <a:gd name="adj" fmla="val 20533"/>
              </a:avLst>
            </a:prstGeom>
            <a:grp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2" name="Oval 181">
              <a:extLst>
                <a:ext uri="{FF2B5EF4-FFF2-40B4-BE49-F238E27FC236}">
                  <a16:creationId xmlns:a16="http://schemas.microsoft.com/office/drawing/2014/main" id="{E23A02B5-E81F-AA12-DD6C-A9466EEE8F3D}"/>
                </a:ext>
              </a:extLst>
            </p:cNvPr>
            <p:cNvSpPr/>
            <p:nvPr/>
          </p:nvSpPr>
          <p:spPr>
            <a:xfrm rot="886948" flipH="1">
              <a:off x="9942917" y="5718835"/>
              <a:ext cx="618308" cy="493308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3" name="Oval 182">
              <a:extLst>
                <a:ext uri="{FF2B5EF4-FFF2-40B4-BE49-F238E27FC236}">
                  <a16:creationId xmlns:a16="http://schemas.microsoft.com/office/drawing/2014/main" id="{4D74E187-3C77-106B-37A3-5DB493CE5828}"/>
                </a:ext>
              </a:extLst>
            </p:cNvPr>
            <p:cNvSpPr/>
            <p:nvPr/>
          </p:nvSpPr>
          <p:spPr>
            <a:xfrm rot="20713052">
              <a:off x="9192351" y="5718835"/>
              <a:ext cx="618308" cy="493308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4" name="Trapezoid 183">
              <a:extLst>
                <a:ext uri="{FF2B5EF4-FFF2-40B4-BE49-F238E27FC236}">
                  <a16:creationId xmlns:a16="http://schemas.microsoft.com/office/drawing/2014/main" id="{A4F811F6-892E-6639-7E12-A4B938C455BC}"/>
                </a:ext>
              </a:extLst>
            </p:cNvPr>
            <p:cNvSpPr/>
            <p:nvPr/>
          </p:nvSpPr>
          <p:spPr>
            <a:xfrm>
              <a:off x="8986968" y="2588939"/>
              <a:ext cx="2032484" cy="3343408"/>
            </a:xfrm>
            <a:prstGeom prst="trapezoid">
              <a:avLst>
                <a:gd name="adj" fmla="val 36411"/>
              </a:avLst>
            </a:prstGeom>
            <a:grp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5" name="Rectangle 184">
              <a:extLst>
                <a:ext uri="{FF2B5EF4-FFF2-40B4-BE49-F238E27FC236}">
                  <a16:creationId xmlns:a16="http://schemas.microsoft.com/office/drawing/2014/main" id="{8BB2BB84-F607-C9D9-DE92-ACEA3F17133A}"/>
                </a:ext>
              </a:extLst>
            </p:cNvPr>
            <p:cNvSpPr/>
            <p:nvPr/>
          </p:nvSpPr>
          <p:spPr>
            <a:xfrm>
              <a:off x="9379460" y="4017210"/>
              <a:ext cx="1243028" cy="210934"/>
            </a:xfrm>
            <a:prstGeom prst="rect">
              <a:avLst/>
            </a:prstGeom>
            <a:grp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6" name="Rounded Rectangle 203">
              <a:extLst>
                <a:ext uri="{FF2B5EF4-FFF2-40B4-BE49-F238E27FC236}">
                  <a16:creationId xmlns:a16="http://schemas.microsoft.com/office/drawing/2014/main" id="{6B1888C2-DC5F-D464-748B-A3325806008E}"/>
                </a:ext>
              </a:extLst>
            </p:cNvPr>
            <p:cNvSpPr/>
            <p:nvPr/>
          </p:nvSpPr>
          <p:spPr>
            <a:xfrm rot="433579">
              <a:off x="9367839" y="4172961"/>
              <a:ext cx="179592" cy="1542670"/>
            </a:xfrm>
            <a:prstGeom prst="roundRect">
              <a:avLst/>
            </a:prstGeom>
            <a:grp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7" name="Rounded Rectangle 204">
              <a:extLst>
                <a:ext uri="{FF2B5EF4-FFF2-40B4-BE49-F238E27FC236}">
                  <a16:creationId xmlns:a16="http://schemas.microsoft.com/office/drawing/2014/main" id="{A4D093AE-EE43-A95B-FAF4-5B1EDF23DF3A}"/>
                </a:ext>
              </a:extLst>
            </p:cNvPr>
            <p:cNvSpPr/>
            <p:nvPr/>
          </p:nvSpPr>
          <p:spPr>
            <a:xfrm rot="20982245">
              <a:off x="9614289" y="4015836"/>
              <a:ext cx="191999" cy="1661182"/>
            </a:xfrm>
            <a:prstGeom prst="roundRect">
              <a:avLst/>
            </a:prstGeom>
            <a:grp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8" name="Rounded Rectangle 205">
              <a:extLst>
                <a:ext uri="{FF2B5EF4-FFF2-40B4-BE49-F238E27FC236}">
                  <a16:creationId xmlns:a16="http://schemas.microsoft.com/office/drawing/2014/main" id="{68F67E93-DDF2-0860-51E1-C771540B7B91}"/>
                </a:ext>
              </a:extLst>
            </p:cNvPr>
            <p:cNvSpPr/>
            <p:nvPr/>
          </p:nvSpPr>
          <p:spPr>
            <a:xfrm>
              <a:off x="9384029" y="3949462"/>
              <a:ext cx="348731" cy="310682"/>
            </a:xfrm>
            <a:prstGeom prst="roundRect">
              <a:avLst/>
            </a:prstGeom>
            <a:grp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9" name="Oval 188">
              <a:extLst>
                <a:ext uri="{FF2B5EF4-FFF2-40B4-BE49-F238E27FC236}">
                  <a16:creationId xmlns:a16="http://schemas.microsoft.com/office/drawing/2014/main" id="{51E3B78F-57A3-EDED-7306-E0F93AB4AFDF}"/>
                </a:ext>
              </a:extLst>
            </p:cNvPr>
            <p:cNvSpPr/>
            <p:nvPr/>
          </p:nvSpPr>
          <p:spPr>
            <a:xfrm flipH="1">
              <a:off x="9676241" y="2046565"/>
              <a:ext cx="611072" cy="974744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0" name="Oval 189">
              <a:extLst>
                <a:ext uri="{FF2B5EF4-FFF2-40B4-BE49-F238E27FC236}">
                  <a16:creationId xmlns:a16="http://schemas.microsoft.com/office/drawing/2014/main" id="{4F387E18-FD56-A661-27B8-A896E50C5B9A}"/>
                </a:ext>
              </a:extLst>
            </p:cNvPr>
            <p:cNvSpPr/>
            <p:nvPr/>
          </p:nvSpPr>
          <p:spPr>
            <a:xfrm>
              <a:off x="9451511" y="1299025"/>
              <a:ext cx="1029842" cy="1513709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1" name="Moon 190">
              <a:extLst>
                <a:ext uri="{FF2B5EF4-FFF2-40B4-BE49-F238E27FC236}">
                  <a16:creationId xmlns:a16="http://schemas.microsoft.com/office/drawing/2014/main" id="{D6FD298A-70B1-766F-997E-509E4FB111FF}"/>
                </a:ext>
              </a:extLst>
            </p:cNvPr>
            <p:cNvSpPr/>
            <p:nvPr/>
          </p:nvSpPr>
          <p:spPr>
            <a:xfrm rot="16361951">
              <a:off x="9630275" y="2850908"/>
              <a:ext cx="749623" cy="929819"/>
            </a:xfrm>
            <a:prstGeom prst="moon">
              <a:avLst>
                <a:gd name="adj" fmla="val 61256"/>
              </a:avLst>
            </a:prstGeom>
            <a:grpFill/>
            <a:ln w="9525"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2" name="Moon 191">
              <a:extLst>
                <a:ext uri="{FF2B5EF4-FFF2-40B4-BE49-F238E27FC236}">
                  <a16:creationId xmlns:a16="http://schemas.microsoft.com/office/drawing/2014/main" id="{5780E8BD-1F30-FFE3-4C7C-329668D0773C}"/>
                </a:ext>
              </a:extLst>
            </p:cNvPr>
            <p:cNvSpPr/>
            <p:nvPr/>
          </p:nvSpPr>
          <p:spPr>
            <a:xfrm rot="16361951">
              <a:off x="9591880" y="2614517"/>
              <a:ext cx="822658" cy="1004612"/>
            </a:xfrm>
            <a:prstGeom prst="moon">
              <a:avLst>
                <a:gd name="adj" fmla="val 47602"/>
              </a:avLst>
            </a:prstGeom>
            <a:grpFill/>
            <a:ln w="9525"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3" name="Freeform: Shape 192">
              <a:extLst>
                <a:ext uri="{FF2B5EF4-FFF2-40B4-BE49-F238E27FC236}">
                  <a16:creationId xmlns:a16="http://schemas.microsoft.com/office/drawing/2014/main" id="{EF0777D3-6007-40E9-117F-3D42B2413551}"/>
                </a:ext>
              </a:extLst>
            </p:cNvPr>
            <p:cNvSpPr/>
            <p:nvPr/>
          </p:nvSpPr>
          <p:spPr>
            <a:xfrm>
              <a:off x="8927944" y="828160"/>
              <a:ext cx="2091508" cy="2256555"/>
            </a:xfrm>
            <a:custGeom>
              <a:avLst/>
              <a:gdLst>
                <a:gd name="connsiteX0" fmla="*/ 951364 w 1915741"/>
                <a:gd name="connsiteY0" fmla="*/ 0 h 2425424"/>
                <a:gd name="connsiteX1" fmla="*/ 1390611 w 1915741"/>
                <a:gd name="connsiteY1" fmla="*/ 190198 h 2425424"/>
                <a:gd name="connsiteX2" fmla="*/ 1404397 w 1915741"/>
                <a:gd name="connsiteY2" fmla="*/ 219211 h 2425424"/>
                <a:gd name="connsiteX3" fmla="*/ 1416588 w 1915741"/>
                <a:gd name="connsiteY3" fmla="*/ 220448 h 2425424"/>
                <a:gd name="connsiteX4" fmla="*/ 1643211 w 1915741"/>
                <a:gd name="connsiteY4" fmla="*/ 343815 h 2425424"/>
                <a:gd name="connsiteX5" fmla="*/ 1674099 w 1915741"/>
                <a:gd name="connsiteY5" fmla="*/ 387207 h 2425424"/>
                <a:gd name="connsiteX6" fmla="*/ 1675384 w 1915741"/>
                <a:gd name="connsiteY6" fmla="*/ 386195 h 2425424"/>
                <a:gd name="connsiteX7" fmla="*/ 1700383 w 1915741"/>
                <a:gd name="connsiteY7" fmla="*/ 408090 h 2425424"/>
                <a:gd name="connsiteX8" fmla="*/ 1765012 w 1915741"/>
                <a:gd name="connsiteY8" fmla="*/ 631608 h 2425424"/>
                <a:gd name="connsiteX9" fmla="*/ 1765303 w 1915741"/>
                <a:gd name="connsiteY9" fmla="*/ 632149 h 2425424"/>
                <a:gd name="connsiteX10" fmla="*/ 1806833 w 1915741"/>
                <a:gd name="connsiteY10" fmla="*/ 709488 h 2425424"/>
                <a:gd name="connsiteX11" fmla="*/ 1841132 w 1915741"/>
                <a:gd name="connsiteY11" fmla="*/ 847256 h 2425424"/>
                <a:gd name="connsiteX12" fmla="*/ 1861624 w 1915741"/>
                <a:gd name="connsiteY12" fmla="*/ 1087039 h 2425424"/>
                <a:gd name="connsiteX13" fmla="*/ 1914683 w 1915741"/>
                <a:gd name="connsiteY13" fmla="*/ 1451580 h 2425424"/>
                <a:gd name="connsiteX14" fmla="*/ 1861227 w 1915741"/>
                <a:gd name="connsiteY14" fmla="*/ 1780252 h 2425424"/>
                <a:gd name="connsiteX15" fmla="*/ 1857416 w 1915741"/>
                <a:gd name="connsiteY15" fmla="*/ 2057859 h 2425424"/>
                <a:gd name="connsiteX16" fmla="*/ 1758012 w 1915741"/>
                <a:gd name="connsiteY16" fmla="*/ 2100951 h 2425424"/>
                <a:gd name="connsiteX17" fmla="*/ 1712777 w 1915741"/>
                <a:gd name="connsiteY17" fmla="*/ 2401050 h 2425424"/>
                <a:gd name="connsiteX18" fmla="*/ 1587843 w 1915741"/>
                <a:gd name="connsiteY18" fmla="*/ 2232486 h 2425424"/>
                <a:gd name="connsiteX19" fmla="*/ 1410783 w 1915741"/>
                <a:gd name="connsiteY19" fmla="*/ 2071078 h 2425424"/>
                <a:gd name="connsiteX20" fmla="*/ 1321535 w 1915741"/>
                <a:gd name="connsiteY20" fmla="*/ 1881136 h 2425424"/>
                <a:gd name="connsiteX21" fmla="*/ 1311142 w 1915741"/>
                <a:gd name="connsiteY21" fmla="*/ 1614198 h 2425424"/>
                <a:gd name="connsiteX22" fmla="*/ 1253278 w 1915741"/>
                <a:gd name="connsiteY22" fmla="*/ 1344851 h 2425424"/>
                <a:gd name="connsiteX23" fmla="*/ 1288097 w 1915741"/>
                <a:gd name="connsiteY23" fmla="*/ 1097184 h 2425424"/>
                <a:gd name="connsiteX24" fmla="*/ 1288040 w 1915741"/>
                <a:gd name="connsiteY24" fmla="*/ 1090748 h 2425424"/>
                <a:gd name="connsiteX25" fmla="*/ 1273952 w 1915741"/>
                <a:gd name="connsiteY25" fmla="*/ 904341 h 2425424"/>
                <a:gd name="connsiteX26" fmla="*/ 1278150 w 1915741"/>
                <a:gd name="connsiteY26" fmla="*/ 800529 h 2425424"/>
                <a:gd name="connsiteX27" fmla="*/ 1169968 w 1915741"/>
                <a:gd name="connsiteY27" fmla="*/ 783275 h 2425424"/>
                <a:gd name="connsiteX28" fmla="*/ 997777 w 1915741"/>
                <a:gd name="connsiteY28" fmla="*/ 674248 h 2425424"/>
                <a:gd name="connsiteX29" fmla="*/ 971632 w 1915741"/>
                <a:gd name="connsiteY29" fmla="*/ 632830 h 2425424"/>
                <a:gd name="connsiteX30" fmla="*/ 942542 w 1915741"/>
                <a:gd name="connsiteY30" fmla="*/ 673963 h 2425424"/>
                <a:gd name="connsiteX31" fmla="*/ 619652 w 1915741"/>
                <a:gd name="connsiteY31" fmla="*/ 803893 h 2425424"/>
                <a:gd name="connsiteX32" fmla="*/ 618394 w 1915741"/>
                <a:gd name="connsiteY32" fmla="*/ 803790 h 2425424"/>
                <a:gd name="connsiteX33" fmla="*/ 621460 w 1915741"/>
                <a:gd name="connsiteY33" fmla="*/ 813535 h 2425424"/>
                <a:gd name="connsiteX34" fmla="*/ 631050 w 1915741"/>
                <a:gd name="connsiteY34" fmla="*/ 951312 h 2425424"/>
                <a:gd name="connsiteX35" fmla="*/ 612269 w 1915741"/>
                <a:gd name="connsiteY35" fmla="*/ 1184302 h 2425424"/>
                <a:gd name="connsiteX36" fmla="*/ 603537 w 1915741"/>
                <a:gd name="connsiteY36" fmla="*/ 1542318 h 2425424"/>
                <a:gd name="connsiteX37" fmla="*/ 504016 w 1915741"/>
                <a:gd name="connsiteY37" fmla="*/ 1847520 h 2425424"/>
                <a:gd name="connsiteX38" fmla="*/ 457359 w 1915741"/>
                <a:gd name="connsiteY38" fmla="*/ 2112481 h 2425424"/>
                <a:gd name="connsiteX39" fmla="*/ 360715 w 1915741"/>
                <a:gd name="connsiteY39" fmla="*/ 2136453 h 2425424"/>
                <a:gd name="connsiteX40" fmla="*/ 273080 w 1915741"/>
                <a:gd name="connsiteY40" fmla="*/ 2415743 h 2425424"/>
                <a:gd name="connsiteX41" fmla="*/ 186278 w 1915741"/>
                <a:gd name="connsiteY41" fmla="*/ 2232763 h 2425424"/>
                <a:gd name="connsiteX42" fmla="*/ 51202 w 1915741"/>
                <a:gd name="connsiteY42" fmla="*/ 2047581 h 2425424"/>
                <a:gd name="connsiteX43" fmla="*/ 16 w 1915741"/>
                <a:gd name="connsiteY43" fmla="*/ 1850341 h 2425424"/>
                <a:gd name="connsiteX44" fmla="*/ 32160 w 1915741"/>
                <a:gd name="connsiteY44" fmla="*/ 1593123 h 2425424"/>
                <a:gd name="connsiteX45" fmla="*/ 21728 w 1915741"/>
                <a:gd name="connsiteY45" fmla="*/ 1325356 h 2425424"/>
                <a:gd name="connsiteX46" fmla="*/ 91778 w 1915741"/>
                <a:gd name="connsiteY46" fmla="*/ 1094426 h 2425424"/>
                <a:gd name="connsiteX47" fmla="*/ 92729 w 1915741"/>
                <a:gd name="connsiteY47" fmla="*/ 1088258 h 2425424"/>
                <a:gd name="connsiteX48" fmla="*/ 140471 w 1915741"/>
                <a:gd name="connsiteY48" fmla="*/ 751927 h 2425424"/>
                <a:gd name="connsiteX49" fmla="*/ 261571 w 1915741"/>
                <a:gd name="connsiteY49" fmla="*/ 684908 h 2425424"/>
                <a:gd name="connsiteX50" fmla="*/ 261605 w 1915741"/>
                <a:gd name="connsiteY50" fmla="*/ 684780 h 2425424"/>
                <a:gd name="connsiteX51" fmla="*/ 273799 w 1915741"/>
                <a:gd name="connsiteY51" fmla="*/ 640176 h 2425424"/>
                <a:gd name="connsiteX52" fmla="*/ 259251 w 1915741"/>
                <a:gd name="connsiteY52" fmla="*/ 619738 h 2425424"/>
                <a:gd name="connsiteX53" fmla="*/ 228021 w 1915741"/>
                <a:gd name="connsiteY53" fmla="*/ 503398 h 2425424"/>
                <a:gd name="connsiteX54" fmla="*/ 464972 w 1915741"/>
                <a:gd name="connsiteY54" fmla="*/ 229599 h 2425424"/>
                <a:gd name="connsiteX55" fmla="*/ 496926 w 1915741"/>
                <a:gd name="connsiteY55" fmla="*/ 222167 h 2425424"/>
                <a:gd name="connsiteX56" fmla="*/ 512117 w 1915741"/>
                <a:gd name="connsiteY56" fmla="*/ 190198 h 2425424"/>
                <a:gd name="connsiteX57" fmla="*/ 951364 w 1915741"/>
                <a:gd name="connsiteY57" fmla="*/ 0 h 24254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1915741" h="2425424">
                  <a:moveTo>
                    <a:pt x="951364" y="0"/>
                  </a:moveTo>
                  <a:cubicBezTo>
                    <a:pt x="1148823" y="0"/>
                    <a:pt x="1318243" y="78427"/>
                    <a:pt x="1390611" y="190198"/>
                  </a:cubicBezTo>
                  <a:lnTo>
                    <a:pt x="1404397" y="219211"/>
                  </a:lnTo>
                  <a:lnTo>
                    <a:pt x="1416588" y="220448"/>
                  </a:lnTo>
                  <a:cubicBezTo>
                    <a:pt x="1510177" y="239333"/>
                    <a:pt x="1590333" y="283996"/>
                    <a:pt x="1643211" y="343815"/>
                  </a:cubicBezTo>
                  <a:lnTo>
                    <a:pt x="1674099" y="387207"/>
                  </a:lnTo>
                  <a:lnTo>
                    <a:pt x="1675384" y="386195"/>
                  </a:lnTo>
                  <a:cubicBezTo>
                    <a:pt x="1683324" y="388207"/>
                    <a:pt x="1691744" y="395402"/>
                    <a:pt x="1700383" y="408090"/>
                  </a:cubicBezTo>
                  <a:cubicBezTo>
                    <a:pt x="1726716" y="446752"/>
                    <a:pt x="1750980" y="530650"/>
                    <a:pt x="1765012" y="631608"/>
                  </a:cubicBezTo>
                  <a:lnTo>
                    <a:pt x="1765303" y="632149"/>
                  </a:lnTo>
                  <a:lnTo>
                    <a:pt x="1806833" y="709488"/>
                  </a:lnTo>
                  <a:cubicBezTo>
                    <a:pt x="1819921" y="746563"/>
                    <a:pt x="1831755" y="793618"/>
                    <a:pt x="1841132" y="847256"/>
                  </a:cubicBezTo>
                  <a:cubicBezTo>
                    <a:pt x="1854753" y="925122"/>
                    <a:pt x="1862047" y="1010413"/>
                    <a:pt x="1861624" y="1087039"/>
                  </a:cubicBezTo>
                  <a:cubicBezTo>
                    <a:pt x="1890508" y="1189301"/>
                    <a:pt x="1910048" y="1323582"/>
                    <a:pt x="1914683" y="1451580"/>
                  </a:cubicBezTo>
                  <a:cubicBezTo>
                    <a:pt x="1920844" y="1621744"/>
                    <a:pt x="1899718" y="1751647"/>
                    <a:pt x="1861227" y="1780252"/>
                  </a:cubicBezTo>
                  <a:cubicBezTo>
                    <a:pt x="1871151" y="1885882"/>
                    <a:pt x="1869753" y="1987096"/>
                    <a:pt x="1857416" y="2057859"/>
                  </a:cubicBezTo>
                  <a:cubicBezTo>
                    <a:pt x="1838671" y="2165389"/>
                    <a:pt x="1798385" y="2182836"/>
                    <a:pt x="1758012" y="2100951"/>
                  </a:cubicBezTo>
                  <a:cubicBezTo>
                    <a:pt x="1761571" y="2247904"/>
                    <a:pt x="1744348" y="2362153"/>
                    <a:pt x="1712777" y="2401050"/>
                  </a:cubicBezTo>
                  <a:cubicBezTo>
                    <a:pt x="1675573" y="2446879"/>
                    <a:pt x="1625719" y="2379630"/>
                    <a:pt x="1587843" y="2232486"/>
                  </a:cubicBezTo>
                  <a:cubicBezTo>
                    <a:pt x="1545814" y="2379623"/>
                    <a:pt x="1465944" y="2306834"/>
                    <a:pt x="1410783" y="2071078"/>
                  </a:cubicBezTo>
                  <a:cubicBezTo>
                    <a:pt x="1380580" y="2089815"/>
                    <a:pt x="1342841" y="2009511"/>
                    <a:pt x="1321535" y="1881136"/>
                  </a:cubicBezTo>
                  <a:cubicBezTo>
                    <a:pt x="1306113" y="1788256"/>
                    <a:pt x="1302160" y="1686802"/>
                    <a:pt x="1311142" y="1614198"/>
                  </a:cubicBezTo>
                  <a:cubicBezTo>
                    <a:pt x="1283391" y="1560581"/>
                    <a:pt x="1260660" y="1454768"/>
                    <a:pt x="1253278" y="1344851"/>
                  </a:cubicBezTo>
                  <a:cubicBezTo>
                    <a:pt x="1244641" y="1216155"/>
                    <a:pt x="1259097" y="1113314"/>
                    <a:pt x="1288097" y="1097184"/>
                  </a:cubicBezTo>
                  <a:cubicBezTo>
                    <a:pt x="1288071" y="1095023"/>
                    <a:pt x="1288065" y="1092908"/>
                    <a:pt x="1288040" y="1090748"/>
                  </a:cubicBezTo>
                  <a:cubicBezTo>
                    <a:pt x="1279954" y="1027748"/>
                    <a:pt x="1275227" y="964157"/>
                    <a:pt x="1273952" y="904341"/>
                  </a:cubicBezTo>
                  <a:lnTo>
                    <a:pt x="1278150" y="800529"/>
                  </a:lnTo>
                  <a:lnTo>
                    <a:pt x="1169968" y="783275"/>
                  </a:lnTo>
                  <a:cubicBezTo>
                    <a:pt x="1099839" y="760258"/>
                    <a:pt x="1040080" y="722103"/>
                    <a:pt x="997777" y="674248"/>
                  </a:cubicBezTo>
                  <a:lnTo>
                    <a:pt x="971632" y="632830"/>
                  </a:lnTo>
                  <a:lnTo>
                    <a:pt x="942542" y="673963"/>
                  </a:lnTo>
                  <a:cubicBezTo>
                    <a:pt x="872815" y="752999"/>
                    <a:pt x="754330" y="804587"/>
                    <a:pt x="619652" y="803893"/>
                  </a:cubicBezTo>
                  <a:lnTo>
                    <a:pt x="618394" y="803790"/>
                  </a:lnTo>
                  <a:lnTo>
                    <a:pt x="621460" y="813535"/>
                  </a:lnTo>
                  <a:cubicBezTo>
                    <a:pt x="627531" y="851283"/>
                    <a:pt x="630914" y="898361"/>
                    <a:pt x="631050" y="951312"/>
                  </a:cubicBezTo>
                  <a:cubicBezTo>
                    <a:pt x="631254" y="1028183"/>
                    <a:pt x="624578" y="1111057"/>
                    <a:pt x="612269" y="1184302"/>
                  </a:cubicBezTo>
                  <a:cubicBezTo>
                    <a:pt x="622487" y="1287164"/>
                    <a:pt x="619266" y="1419041"/>
                    <a:pt x="603537" y="1542318"/>
                  </a:cubicBezTo>
                  <a:cubicBezTo>
                    <a:pt x="582627" y="1706207"/>
                    <a:pt x="543294" y="1826833"/>
                    <a:pt x="504016" y="1847520"/>
                  </a:cubicBezTo>
                  <a:cubicBezTo>
                    <a:pt x="496555" y="1950314"/>
                    <a:pt x="479537" y="2046916"/>
                    <a:pt x="457359" y="2112481"/>
                  </a:cubicBezTo>
                  <a:cubicBezTo>
                    <a:pt x="423664" y="2212115"/>
                    <a:pt x="384498" y="2221814"/>
                    <a:pt x="360715" y="2136453"/>
                  </a:cubicBezTo>
                  <a:cubicBezTo>
                    <a:pt x="341063" y="2277681"/>
                    <a:pt x="307698" y="2384008"/>
                    <a:pt x="273080" y="2415743"/>
                  </a:cubicBezTo>
                  <a:cubicBezTo>
                    <a:pt x="232286" y="2453134"/>
                    <a:pt x="197646" y="2380133"/>
                    <a:pt x="186278" y="2232763"/>
                  </a:cubicBezTo>
                  <a:cubicBezTo>
                    <a:pt x="125351" y="2366251"/>
                    <a:pt x="64416" y="2282736"/>
                    <a:pt x="51202" y="2047581"/>
                  </a:cubicBezTo>
                  <a:cubicBezTo>
                    <a:pt x="20959" y="2060265"/>
                    <a:pt x="-688" y="1976874"/>
                    <a:pt x="16" y="1850341"/>
                  </a:cubicBezTo>
                  <a:cubicBezTo>
                    <a:pt x="518" y="1758793"/>
                    <a:pt x="12733" y="1661033"/>
                    <a:pt x="32160" y="1593123"/>
                  </a:cubicBezTo>
                  <a:cubicBezTo>
                    <a:pt x="15397" y="1537002"/>
                    <a:pt x="11300" y="1431809"/>
                    <a:pt x="21728" y="1325356"/>
                  </a:cubicBezTo>
                  <a:cubicBezTo>
                    <a:pt x="33944" y="1200715"/>
                    <a:pt x="63030" y="1104824"/>
                    <a:pt x="91778" y="1094426"/>
                  </a:cubicBezTo>
                  <a:cubicBezTo>
                    <a:pt x="92092" y="1092354"/>
                    <a:pt x="92415" y="1090329"/>
                    <a:pt x="92729" y="1088258"/>
                  </a:cubicBezTo>
                  <a:cubicBezTo>
                    <a:pt x="97706" y="964890"/>
                    <a:pt x="115213" y="841587"/>
                    <a:pt x="140471" y="751927"/>
                  </a:cubicBezTo>
                  <a:cubicBezTo>
                    <a:pt x="180375" y="610312"/>
                    <a:pt x="230780" y="582448"/>
                    <a:pt x="261571" y="684908"/>
                  </a:cubicBezTo>
                  <a:lnTo>
                    <a:pt x="261605" y="684780"/>
                  </a:lnTo>
                  <a:lnTo>
                    <a:pt x="273799" y="640176"/>
                  </a:lnTo>
                  <a:lnTo>
                    <a:pt x="259251" y="619738"/>
                  </a:lnTo>
                  <a:cubicBezTo>
                    <a:pt x="239333" y="583926"/>
                    <a:pt x="228223" y="544610"/>
                    <a:pt x="228021" y="503398"/>
                  </a:cubicBezTo>
                  <a:cubicBezTo>
                    <a:pt x="227416" y="379762"/>
                    <a:pt x="325157" y="274189"/>
                    <a:pt x="464972" y="229599"/>
                  </a:cubicBezTo>
                  <a:lnTo>
                    <a:pt x="496926" y="222167"/>
                  </a:lnTo>
                  <a:lnTo>
                    <a:pt x="512117" y="190198"/>
                  </a:lnTo>
                  <a:cubicBezTo>
                    <a:pt x="584486" y="78427"/>
                    <a:pt x="753905" y="0"/>
                    <a:pt x="951364" y="0"/>
                  </a:cubicBezTo>
                  <a:close/>
                </a:path>
              </a:pathLst>
            </a:custGeom>
            <a:grpFill/>
            <a:ln w="9525"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4" name="Freeform: Shape 193">
              <a:extLst>
                <a:ext uri="{FF2B5EF4-FFF2-40B4-BE49-F238E27FC236}">
                  <a16:creationId xmlns:a16="http://schemas.microsoft.com/office/drawing/2014/main" id="{6C3DD553-46C8-32EF-5D23-F5EDFE893EC3}"/>
                </a:ext>
              </a:extLst>
            </p:cNvPr>
            <p:cNvSpPr/>
            <p:nvPr/>
          </p:nvSpPr>
          <p:spPr>
            <a:xfrm rot="16200000">
              <a:off x="9485264" y="2282936"/>
              <a:ext cx="974742" cy="1042242"/>
            </a:xfrm>
            <a:custGeom>
              <a:avLst/>
              <a:gdLst>
                <a:gd name="connsiteX0" fmla="*/ 737492 w 982824"/>
                <a:gd name="connsiteY0" fmla="*/ 701 h 1265748"/>
                <a:gd name="connsiteX1" fmla="*/ 770325 w 982824"/>
                <a:gd name="connsiteY1" fmla="*/ 11913 h 1265748"/>
                <a:gd name="connsiteX2" fmla="*/ 832277 w 982824"/>
                <a:gd name="connsiteY2" fmla="*/ 117937 h 1265748"/>
                <a:gd name="connsiteX3" fmla="*/ 832614 w 982824"/>
                <a:gd name="connsiteY3" fmla="*/ 118126 h 1265748"/>
                <a:gd name="connsiteX4" fmla="*/ 858810 w 982824"/>
                <a:gd name="connsiteY4" fmla="*/ 132812 h 1265748"/>
                <a:gd name="connsiteX5" fmla="*/ 911784 w 982824"/>
                <a:gd name="connsiteY5" fmla="*/ 220836 h 1265748"/>
                <a:gd name="connsiteX6" fmla="*/ 908225 w 982824"/>
                <a:gd name="connsiteY6" fmla="*/ 332415 h 1265748"/>
                <a:gd name="connsiteX7" fmla="*/ 938622 w 982824"/>
                <a:gd name="connsiteY7" fmla="*/ 458167 h 1265748"/>
                <a:gd name="connsiteX8" fmla="*/ 934801 w 982824"/>
                <a:gd name="connsiteY8" fmla="*/ 497110 h 1265748"/>
                <a:gd name="connsiteX9" fmla="*/ 935349 w 982824"/>
                <a:gd name="connsiteY9" fmla="*/ 497737 h 1265748"/>
                <a:gd name="connsiteX10" fmla="*/ 955959 w 982824"/>
                <a:gd name="connsiteY10" fmla="*/ 548745 h 1265748"/>
                <a:gd name="connsiteX11" fmla="*/ 952400 w 982824"/>
                <a:gd name="connsiteY11" fmla="*/ 660324 h 1265748"/>
                <a:gd name="connsiteX12" fmla="*/ 978397 w 982824"/>
                <a:gd name="connsiteY12" fmla="*/ 830926 h 1265748"/>
                <a:gd name="connsiteX13" fmla="*/ 856619 w 982824"/>
                <a:gd name="connsiteY13" fmla="*/ 980262 h 1265748"/>
                <a:gd name="connsiteX14" fmla="*/ 813024 w 982824"/>
                <a:gd name="connsiteY14" fmla="*/ 1108224 h 1265748"/>
                <a:gd name="connsiteX15" fmla="*/ 664599 w 982824"/>
                <a:gd name="connsiteY15" fmla="*/ 1123718 h 1265748"/>
                <a:gd name="connsiteX16" fmla="*/ 558532 w 982824"/>
                <a:gd name="connsiteY16" fmla="*/ 1260229 h 1265748"/>
                <a:gd name="connsiteX17" fmla="*/ 402578 w 982824"/>
                <a:gd name="connsiteY17" fmla="*/ 1176903 h 1265748"/>
                <a:gd name="connsiteX18" fmla="*/ 170913 w 982824"/>
                <a:gd name="connsiteY18" fmla="*/ 1094575 h 1265748"/>
                <a:gd name="connsiteX19" fmla="*/ 69056 w 982824"/>
                <a:gd name="connsiteY19" fmla="*/ 1002960 h 1265748"/>
                <a:gd name="connsiteX20" fmla="*/ 90820 w 982824"/>
                <a:gd name="connsiteY20" fmla="*/ 879294 h 1265748"/>
                <a:gd name="connsiteX21" fmla="*/ 44860 w 982824"/>
                <a:gd name="connsiteY21" fmla="*/ 752417 h 1265748"/>
                <a:gd name="connsiteX22" fmla="*/ 50008 w 982824"/>
                <a:gd name="connsiteY22" fmla="*/ 728910 h 1265748"/>
                <a:gd name="connsiteX23" fmla="*/ 39792 w 982824"/>
                <a:gd name="connsiteY23" fmla="*/ 715788 h 1265748"/>
                <a:gd name="connsiteX24" fmla="*/ 24880 w 982824"/>
                <a:gd name="connsiteY24" fmla="*/ 675051 h 1265748"/>
                <a:gd name="connsiteX25" fmla="*/ 46645 w 982824"/>
                <a:gd name="connsiteY25" fmla="*/ 551385 h 1265748"/>
                <a:gd name="connsiteX26" fmla="*/ 685 w 982824"/>
                <a:gd name="connsiteY26" fmla="*/ 424508 h 1265748"/>
                <a:gd name="connsiteX27" fmla="*/ 84620 w 982824"/>
                <a:gd name="connsiteY27" fmla="*/ 311735 h 1265748"/>
                <a:gd name="connsiteX28" fmla="*/ 85422 w 982824"/>
                <a:gd name="connsiteY28" fmla="*/ 308762 h 1265748"/>
                <a:gd name="connsiteX29" fmla="*/ 122811 w 982824"/>
                <a:gd name="connsiteY29" fmla="*/ 146819 h 1265748"/>
                <a:gd name="connsiteX30" fmla="*/ 304696 w 982824"/>
                <a:gd name="connsiteY30" fmla="*/ 109821 h 1265748"/>
                <a:gd name="connsiteX31" fmla="*/ 304737 w 982824"/>
                <a:gd name="connsiteY31" fmla="*/ 109759 h 1265748"/>
                <a:gd name="connsiteX32" fmla="*/ 340908 w 982824"/>
                <a:gd name="connsiteY32" fmla="*/ 54114 h 1265748"/>
                <a:gd name="connsiteX33" fmla="*/ 488079 w 982824"/>
                <a:gd name="connsiteY33" fmla="*/ 71413 h 1265748"/>
                <a:gd name="connsiteX34" fmla="*/ 488733 w 982824"/>
                <a:gd name="connsiteY34" fmla="*/ 70366 h 1265748"/>
                <a:gd name="connsiteX35" fmla="*/ 517460 w 982824"/>
                <a:gd name="connsiteY35" fmla="*/ 24344 h 1265748"/>
                <a:gd name="connsiteX36" fmla="*/ 559536 w 982824"/>
                <a:gd name="connsiteY36" fmla="*/ 1280 h 1265748"/>
                <a:gd name="connsiteX37" fmla="*/ 630312 w 982824"/>
                <a:gd name="connsiteY37" fmla="*/ 26458 h 1265748"/>
                <a:gd name="connsiteX38" fmla="*/ 647118 w 982824"/>
                <a:gd name="connsiteY38" fmla="*/ 49361 h 1265748"/>
                <a:gd name="connsiteX39" fmla="*/ 648157 w 982824"/>
                <a:gd name="connsiteY39" fmla="*/ 50777 h 1265748"/>
                <a:gd name="connsiteX40" fmla="*/ 737492 w 982824"/>
                <a:gd name="connsiteY40" fmla="*/ 701 h 12657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</a:cxnLst>
              <a:rect l="l" t="t" r="r" b="b"/>
              <a:pathLst>
                <a:path w="982824" h="1265748">
                  <a:moveTo>
                    <a:pt x="737492" y="701"/>
                  </a:moveTo>
                  <a:cubicBezTo>
                    <a:pt x="748598" y="1981"/>
                    <a:pt x="759681" y="5674"/>
                    <a:pt x="770325" y="11913"/>
                  </a:cubicBezTo>
                  <a:cubicBezTo>
                    <a:pt x="802766" y="30921"/>
                    <a:pt x="826028" y="70718"/>
                    <a:pt x="832277" y="117937"/>
                  </a:cubicBezTo>
                  <a:lnTo>
                    <a:pt x="832614" y="118126"/>
                  </a:lnTo>
                  <a:lnTo>
                    <a:pt x="858810" y="132812"/>
                  </a:lnTo>
                  <a:cubicBezTo>
                    <a:pt x="883597" y="151913"/>
                    <a:pt x="902670" y="183079"/>
                    <a:pt x="911784" y="220836"/>
                  </a:cubicBezTo>
                  <a:cubicBezTo>
                    <a:pt x="920616" y="257378"/>
                    <a:pt x="919357" y="297066"/>
                    <a:pt x="908225" y="332415"/>
                  </a:cubicBezTo>
                  <a:cubicBezTo>
                    <a:pt x="928748" y="368772"/>
                    <a:pt x="939261" y="413210"/>
                    <a:pt x="938622" y="458167"/>
                  </a:cubicBezTo>
                  <a:lnTo>
                    <a:pt x="934801" y="497110"/>
                  </a:lnTo>
                  <a:lnTo>
                    <a:pt x="935349" y="497737"/>
                  </a:lnTo>
                  <a:cubicBezTo>
                    <a:pt x="944355" y="512636"/>
                    <a:pt x="951402" y="529866"/>
                    <a:pt x="955959" y="548745"/>
                  </a:cubicBezTo>
                  <a:cubicBezTo>
                    <a:pt x="964791" y="585287"/>
                    <a:pt x="963532" y="624975"/>
                    <a:pt x="952400" y="660324"/>
                  </a:cubicBezTo>
                  <a:cubicBezTo>
                    <a:pt x="979764" y="708801"/>
                    <a:pt x="989333" y="771643"/>
                    <a:pt x="978397" y="830926"/>
                  </a:cubicBezTo>
                  <a:cubicBezTo>
                    <a:pt x="963858" y="909738"/>
                    <a:pt x="915728" y="968761"/>
                    <a:pt x="856619" y="980262"/>
                  </a:cubicBezTo>
                  <a:cubicBezTo>
                    <a:pt x="856337" y="1029455"/>
                    <a:pt x="840431" y="1076109"/>
                    <a:pt x="813024" y="1108224"/>
                  </a:cubicBezTo>
                  <a:cubicBezTo>
                    <a:pt x="771383" y="1157026"/>
                    <a:pt x="711232" y="1163298"/>
                    <a:pt x="664599" y="1123718"/>
                  </a:cubicBezTo>
                  <a:cubicBezTo>
                    <a:pt x="649518" y="1191702"/>
                    <a:pt x="609135" y="1243673"/>
                    <a:pt x="558532" y="1260229"/>
                  </a:cubicBezTo>
                  <a:cubicBezTo>
                    <a:pt x="498902" y="1279737"/>
                    <a:pt x="436668" y="1246494"/>
                    <a:pt x="402578" y="1176903"/>
                  </a:cubicBezTo>
                  <a:cubicBezTo>
                    <a:pt x="322116" y="1242957"/>
                    <a:pt x="217611" y="1205829"/>
                    <a:pt x="170913" y="1094575"/>
                  </a:cubicBezTo>
                  <a:cubicBezTo>
                    <a:pt x="125041" y="1101888"/>
                    <a:pt x="81967" y="1063154"/>
                    <a:pt x="69056" y="1002960"/>
                  </a:cubicBezTo>
                  <a:cubicBezTo>
                    <a:pt x="59703" y="959409"/>
                    <a:pt x="67971" y="912408"/>
                    <a:pt x="90820" y="879294"/>
                  </a:cubicBezTo>
                  <a:cubicBezTo>
                    <a:pt x="58401" y="853320"/>
                    <a:pt x="40347" y="803476"/>
                    <a:pt x="44860" y="752417"/>
                  </a:cubicBezTo>
                  <a:lnTo>
                    <a:pt x="50008" y="728910"/>
                  </a:lnTo>
                  <a:lnTo>
                    <a:pt x="39792" y="715788"/>
                  </a:lnTo>
                  <a:cubicBezTo>
                    <a:pt x="33221" y="703807"/>
                    <a:pt x="28108" y="690099"/>
                    <a:pt x="24880" y="675051"/>
                  </a:cubicBezTo>
                  <a:cubicBezTo>
                    <a:pt x="15528" y="631500"/>
                    <a:pt x="23795" y="584499"/>
                    <a:pt x="46645" y="551385"/>
                  </a:cubicBezTo>
                  <a:cubicBezTo>
                    <a:pt x="14226" y="525411"/>
                    <a:pt x="-3828" y="475567"/>
                    <a:pt x="685" y="424508"/>
                  </a:cubicBezTo>
                  <a:cubicBezTo>
                    <a:pt x="5980" y="364726"/>
                    <a:pt x="40829" y="317898"/>
                    <a:pt x="84620" y="311735"/>
                  </a:cubicBezTo>
                  <a:cubicBezTo>
                    <a:pt x="84880" y="310737"/>
                    <a:pt x="85162" y="309760"/>
                    <a:pt x="85422" y="308762"/>
                  </a:cubicBezTo>
                  <a:cubicBezTo>
                    <a:pt x="79542" y="249891"/>
                    <a:pt x="93256" y="190522"/>
                    <a:pt x="122811" y="146819"/>
                  </a:cubicBezTo>
                  <a:cubicBezTo>
                    <a:pt x="169508" y="77792"/>
                    <a:pt x="245218" y="62407"/>
                    <a:pt x="304696" y="109821"/>
                  </a:cubicBezTo>
                  <a:lnTo>
                    <a:pt x="304737" y="109759"/>
                  </a:lnTo>
                  <a:lnTo>
                    <a:pt x="340908" y="54114"/>
                  </a:lnTo>
                  <a:cubicBezTo>
                    <a:pt x="384662" y="12869"/>
                    <a:pt x="446709" y="15916"/>
                    <a:pt x="488079" y="71413"/>
                  </a:cubicBezTo>
                  <a:lnTo>
                    <a:pt x="488733" y="70366"/>
                  </a:lnTo>
                  <a:lnTo>
                    <a:pt x="517460" y="24344"/>
                  </a:lnTo>
                  <a:cubicBezTo>
                    <a:pt x="529731" y="12298"/>
                    <a:pt x="544118" y="4253"/>
                    <a:pt x="559536" y="1280"/>
                  </a:cubicBezTo>
                  <a:cubicBezTo>
                    <a:pt x="584989" y="-3635"/>
                    <a:pt x="610418" y="5780"/>
                    <a:pt x="630312" y="26458"/>
                  </a:cubicBezTo>
                  <a:lnTo>
                    <a:pt x="647118" y="49361"/>
                  </a:lnTo>
                  <a:lnTo>
                    <a:pt x="648157" y="50777"/>
                  </a:lnTo>
                  <a:cubicBezTo>
                    <a:pt x="670648" y="14744"/>
                    <a:pt x="704174" y="-3137"/>
                    <a:pt x="737492" y="701"/>
                  </a:cubicBezTo>
                  <a:close/>
                </a:path>
              </a:pathLst>
            </a:custGeom>
            <a:grpFill/>
            <a:ln w="952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5" name="Oval 194">
              <a:extLst>
                <a:ext uri="{FF2B5EF4-FFF2-40B4-BE49-F238E27FC236}">
                  <a16:creationId xmlns:a16="http://schemas.microsoft.com/office/drawing/2014/main" id="{C97E5392-F3DF-3E26-674D-E404382C1E66}"/>
                </a:ext>
              </a:extLst>
            </p:cNvPr>
            <p:cNvSpPr/>
            <p:nvPr/>
          </p:nvSpPr>
          <p:spPr>
            <a:xfrm flipV="1">
              <a:off x="9780423" y="2486824"/>
              <a:ext cx="342441" cy="116518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6" name="Group 195">
            <a:extLst>
              <a:ext uri="{FF2B5EF4-FFF2-40B4-BE49-F238E27FC236}">
                <a16:creationId xmlns:a16="http://schemas.microsoft.com/office/drawing/2014/main" id="{A9F2FB6A-68D3-96EE-1753-FC41699D9F21}"/>
              </a:ext>
            </a:extLst>
          </p:cNvPr>
          <p:cNvGrpSpPr/>
          <p:nvPr/>
        </p:nvGrpSpPr>
        <p:grpSpPr>
          <a:xfrm>
            <a:off x="4271895" y="1290630"/>
            <a:ext cx="3176669" cy="5183559"/>
            <a:chOff x="8005429" y="1688791"/>
            <a:chExt cx="2745849" cy="4480565"/>
          </a:xfrm>
          <a:solidFill>
            <a:schemeClr val="bg1"/>
          </a:solidFill>
        </p:grpSpPr>
        <p:sp>
          <p:nvSpPr>
            <p:cNvPr id="197" name="Oval 45">
              <a:extLst>
                <a:ext uri="{FF2B5EF4-FFF2-40B4-BE49-F238E27FC236}">
                  <a16:creationId xmlns:a16="http://schemas.microsoft.com/office/drawing/2014/main" id="{2B3CBC43-E627-7D2C-FD48-C8511D476EF4}"/>
                </a:ext>
              </a:extLst>
            </p:cNvPr>
            <p:cNvSpPr/>
            <p:nvPr/>
          </p:nvSpPr>
          <p:spPr>
            <a:xfrm>
              <a:off x="8005429" y="3003941"/>
              <a:ext cx="2745849" cy="2908197"/>
            </a:xfrm>
            <a:custGeom>
              <a:avLst/>
              <a:gdLst>
                <a:gd name="connsiteX0" fmla="*/ 0 w 2822097"/>
                <a:gd name="connsiteY0" fmla="*/ 1892774 h 3785548"/>
                <a:gd name="connsiteX1" fmla="*/ 1411049 w 2822097"/>
                <a:gd name="connsiteY1" fmla="*/ 0 h 3785548"/>
                <a:gd name="connsiteX2" fmla="*/ 2822098 w 2822097"/>
                <a:gd name="connsiteY2" fmla="*/ 1892774 h 3785548"/>
                <a:gd name="connsiteX3" fmla="*/ 1411049 w 2822097"/>
                <a:gd name="connsiteY3" fmla="*/ 3785548 h 3785548"/>
                <a:gd name="connsiteX4" fmla="*/ 0 w 2822097"/>
                <a:gd name="connsiteY4" fmla="*/ 1892774 h 3785548"/>
                <a:gd name="connsiteX0" fmla="*/ 4207 w 2830512"/>
                <a:gd name="connsiteY0" fmla="*/ 1892774 h 3865518"/>
                <a:gd name="connsiteX1" fmla="*/ 1415256 w 2830512"/>
                <a:gd name="connsiteY1" fmla="*/ 0 h 3865518"/>
                <a:gd name="connsiteX2" fmla="*/ 2826305 w 2830512"/>
                <a:gd name="connsiteY2" fmla="*/ 1892774 h 3865518"/>
                <a:gd name="connsiteX3" fmla="*/ 1415256 w 2830512"/>
                <a:gd name="connsiteY3" fmla="*/ 3785548 h 3865518"/>
                <a:gd name="connsiteX4" fmla="*/ 4207 w 2830512"/>
                <a:gd name="connsiteY4" fmla="*/ 1892774 h 3865518"/>
                <a:gd name="connsiteX0" fmla="*/ 9785 w 2841668"/>
                <a:gd name="connsiteY0" fmla="*/ 1892774 h 3804969"/>
                <a:gd name="connsiteX1" fmla="*/ 1420834 w 2841668"/>
                <a:gd name="connsiteY1" fmla="*/ 0 h 3804969"/>
                <a:gd name="connsiteX2" fmla="*/ 2831883 w 2841668"/>
                <a:gd name="connsiteY2" fmla="*/ 1892774 h 3804969"/>
                <a:gd name="connsiteX3" fmla="*/ 1420834 w 2841668"/>
                <a:gd name="connsiteY3" fmla="*/ 3785548 h 3804969"/>
                <a:gd name="connsiteX4" fmla="*/ 9785 w 2841668"/>
                <a:gd name="connsiteY4" fmla="*/ 1892774 h 3804969"/>
                <a:gd name="connsiteX0" fmla="*/ 9785 w 2841668"/>
                <a:gd name="connsiteY0" fmla="*/ 1892774 h 3785832"/>
                <a:gd name="connsiteX1" fmla="*/ 1420834 w 2841668"/>
                <a:gd name="connsiteY1" fmla="*/ 0 h 3785832"/>
                <a:gd name="connsiteX2" fmla="*/ 2831883 w 2841668"/>
                <a:gd name="connsiteY2" fmla="*/ 1892774 h 3785832"/>
                <a:gd name="connsiteX3" fmla="*/ 1420834 w 2841668"/>
                <a:gd name="connsiteY3" fmla="*/ 3785548 h 3785832"/>
                <a:gd name="connsiteX4" fmla="*/ 9785 w 2841668"/>
                <a:gd name="connsiteY4" fmla="*/ 1892774 h 3785832"/>
                <a:gd name="connsiteX0" fmla="*/ 97929 w 2929812"/>
                <a:gd name="connsiteY0" fmla="*/ 1892774 h 3785832"/>
                <a:gd name="connsiteX1" fmla="*/ 1508978 w 2929812"/>
                <a:gd name="connsiteY1" fmla="*/ 0 h 3785832"/>
                <a:gd name="connsiteX2" fmla="*/ 2920027 w 2929812"/>
                <a:gd name="connsiteY2" fmla="*/ 1892774 h 3785832"/>
                <a:gd name="connsiteX3" fmla="*/ 1508978 w 2929812"/>
                <a:gd name="connsiteY3" fmla="*/ 3785548 h 3785832"/>
                <a:gd name="connsiteX4" fmla="*/ 97929 w 2929812"/>
                <a:gd name="connsiteY4" fmla="*/ 1892774 h 3785832"/>
                <a:gd name="connsiteX0" fmla="*/ 205284 w 3037167"/>
                <a:gd name="connsiteY0" fmla="*/ 1892774 h 3785790"/>
                <a:gd name="connsiteX1" fmla="*/ 1616333 w 3037167"/>
                <a:gd name="connsiteY1" fmla="*/ 0 h 3785790"/>
                <a:gd name="connsiteX2" fmla="*/ 3027382 w 3037167"/>
                <a:gd name="connsiteY2" fmla="*/ 1892774 h 3785790"/>
                <a:gd name="connsiteX3" fmla="*/ 1616333 w 3037167"/>
                <a:gd name="connsiteY3" fmla="*/ 3785548 h 3785790"/>
                <a:gd name="connsiteX4" fmla="*/ 205284 w 3037167"/>
                <a:gd name="connsiteY4" fmla="*/ 1892774 h 3785790"/>
                <a:gd name="connsiteX0" fmla="*/ 205284 w 3037167"/>
                <a:gd name="connsiteY0" fmla="*/ 1892774 h 3785790"/>
                <a:gd name="connsiteX1" fmla="*/ 1616333 w 3037167"/>
                <a:gd name="connsiteY1" fmla="*/ 0 h 3785790"/>
                <a:gd name="connsiteX2" fmla="*/ 3027382 w 3037167"/>
                <a:gd name="connsiteY2" fmla="*/ 1892774 h 3785790"/>
                <a:gd name="connsiteX3" fmla="*/ 1616333 w 3037167"/>
                <a:gd name="connsiteY3" fmla="*/ 3785548 h 3785790"/>
                <a:gd name="connsiteX4" fmla="*/ 205284 w 3037167"/>
                <a:gd name="connsiteY4" fmla="*/ 1892774 h 3785790"/>
                <a:gd name="connsiteX0" fmla="*/ 90760 w 2931146"/>
                <a:gd name="connsiteY0" fmla="*/ 1892789 h 3785581"/>
                <a:gd name="connsiteX1" fmla="*/ 1501809 w 2931146"/>
                <a:gd name="connsiteY1" fmla="*/ 15 h 3785581"/>
                <a:gd name="connsiteX2" fmla="*/ 2931146 w 2931146"/>
                <a:gd name="connsiteY2" fmla="*/ 1920221 h 3785581"/>
                <a:gd name="connsiteX3" fmla="*/ 1501809 w 2931146"/>
                <a:gd name="connsiteY3" fmla="*/ 3785563 h 3785581"/>
                <a:gd name="connsiteX4" fmla="*/ 90760 w 2931146"/>
                <a:gd name="connsiteY4" fmla="*/ 1892789 h 3785581"/>
                <a:gd name="connsiteX0" fmla="*/ 90760 w 2999432"/>
                <a:gd name="connsiteY0" fmla="*/ 1892789 h 3785578"/>
                <a:gd name="connsiteX1" fmla="*/ 1501809 w 2999432"/>
                <a:gd name="connsiteY1" fmla="*/ 15 h 3785578"/>
                <a:gd name="connsiteX2" fmla="*/ 2931146 w 2999432"/>
                <a:gd name="connsiteY2" fmla="*/ 1920221 h 3785578"/>
                <a:gd name="connsiteX3" fmla="*/ 1501809 w 2999432"/>
                <a:gd name="connsiteY3" fmla="*/ 3785563 h 3785578"/>
                <a:gd name="connsiteX4" fmla="*/ 90760 w 2999432"/>
                <a:gd name="connsiteY4" fmla="*/ 1892789 h 37855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99432" h="3785578">
                  <a:moveTo>
                    <a:pt x="90760" y="1892789"/>
                  </a:moveTo>
                  <a:cubicBezTo>
                    <a:pt x="547960" y="1002887"/>
                    <a:pt x="1028411" y="-4557"/>
                    <a:pt x="1501809" y="15"/>
                  </a:cubicBezTo>
                  <a:cubicBezTo>
                    <a:pt x="1975207" y="4587"/>
                    <a:pt x="2537954" y="1021175"/>
                    <a:pt x="2931146" y="1920221"/>
                  </a:cubicBezTo>
                  <a:cubicBezTo>
                    <a:pt x="3315194" y="2773547"/>
                    <a:pt x="1975207" y="3790135"/>
                    <a:pt x="1501809" y="3785563"/>
                  </a:cubicBezTo>
                  <a:cubicBezTo>
                    <a:pt x="1028411" y="3780991"/>
                    <a:pt x="-366440" y="2782691"/>
                    <a:pt x="90760" y="1892789"/>
                  </a:cubicBezTo>
                  <a:close/>
                </a:path>
              </a:pathLst>
            </a:custGeom>
            <a:grp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8" name="Oval 5">
              <a:extLst>
                <a:ext uri="{FF2B5EF4-FFF2-40B4-BE49-F238E27FC236}">
                  <a16:creationId xmlns:a16="http://schemas.microsoft.com/office/drawing/2014/main" id="{3462FE2D-9819-FA57-E953-4F9D82703318}"/>
                </a:ext>
              </a:extLst>
            </p:cNvPr>
            <p:cNvSpPr/>
            <p:nvPr/>
          </p:nvSpPr>
          <p:spPr>
            <a:xfrm rot="20061683">
              <a:off x="10056027" y="4236396"/>
              <a:ext cx="380007" cy="586664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9" name="Freeform: Shape 198">
              <a:extLst>
                <a:ext uri="{FF2B5EF4-FFF2-40B4-BE49-F238E27FC236}">
                  <a16:creationId xmlns:a16="http://schemas.microsoft.com/office/drawing/2014/main" id="{2A817948-8BA9-FA9C-4E51-832540B0439A}"/>
                </a:ext>
              </a:extLst>
            </p:cNvPr>
            <p:cNvSpPr/>
            <p:nvPr/>
          </p:nvSpPr>
          <p:spPr>
            <a:xfrm rot="10800000">
              <a:off x="8431619" y="1688791"/>
              <a:ext cx="1892019" cy="2016758"/>
            </a:xfrm>
            <a:custGeom>
              <a:avLst/>
              <a:gdLst>
                <a:gd name="connsiteX0" fmla="*/ 1656972 w 2588980"/>
                <a:gd name="connsiteY0" fmla="*/ 2759669 h 2759669"/>
                <a:gd name="connsiteX1" fmla="*/ 1288013 w 2588980"/>
                <a:gd name="connsiteY1" fmla="*/ 2617194 h 2759669"/>
                <a:gd name="connsiteX2" fmla="*/ 1256517 w 2588980"/>
                <a:gd name="connsiteY2" fmla="*/ 2575051 h 2759669"/>
                <a:gd name="connsiteX3" fmla="*/ 1225023 w 2588980"/>
                <a:gd name="connsiteY3" fmla="*/ 2617193 h 2759669"/>
                <a:gd name="connsiteX4" fmla="*/ 856063 w 2588980"/>
                <a:gd name="connsiteY4" fmla="*/ 2759669 h 2759669"/>
                <a:gd name="connsiteX5" fmla="*/ 411114 w 2588980"/>
                <a:gd name="connsiteY5" fmla="*/ 2436513 h 2759669"/>
                <a:gd name="connsiteX6" fmla="*/ 420154 w 2588980"/>
                <a:gd name="connsiteY6" fmla="*/ 2371386 h 2759669"/>
                <a:gd name="connsiteX7" fmla="*/ 420504 w 2588980"/>
                <a:gd name="connsiteY7" fmla="*/ 2370568 h 2759669"/>
                <a:gd name="connsiteX8" fmla="*/ 410857 w 2588980"/>
                <a:gd name="connsiteY8" fmla="*/ 2354188 h 2759669"/>
                <a:gd name="connsiteX9" fmla="*/ 380957 w 2588980"/>
                <a:gd name="connsiteY9" fmla="*/ 2266634 h 2759669"/>
                <a:gd name="connsiteX10" fmla="*/ 379983 w 2588980"/>
                <a:gd name="connsiteY10" fmla="*/ 2266222 h 2759669"/>
                <a:gd name="connsiteX11" fmla="*/ 304248 w 2588980"/>
                <a:gd name="connsiteY11" fmla="*/ 2234205 h 2759669"/>
                <a:gd name="connsiteX12" fmla="*/ 136290 w 2588980"/>
                <a:gd name="connsiteY12" fmla="*/ 2014919 h 2759669"/>
                <a:gd name="connsiteX13" fmla="*/ 117746 w 2588980"/>
                <a:gd name="connsiteY13" fmla="*/ 1718328 h 2759669"/>
                <a:gd name="connsiteX14" fmla="*/ 2978 w 2588980"/>
                <a:gd name="connsiteY14" fmla="*/ 1273127 h 2759669"/>
                <a:gd name="connsiteX15" fmla="*/ 299805 w 2588980"/>
                <a:gd name="connsiteY15" fmla="*/ 845357 h 2759669"/>
                <a:gd name="connsiteX16" fmla="*/ 387150 w 2588980"/>
                <a:gd name="connsiteY16" fmla="*/ 494812 h 2759669"/>
                <a:gd name="connsiteX17" fmla="*/ 791202 w 2588980"/>
                <a:gd name="connsiteY17" fmla="*/ 414670 h 2759669"/>
                <a:gd name="connsiteX18" fmla="*/ 1048100 w 2588980"/>
                <a:gd name="connsiteY18" fmla="*/ 25019 h 2759669"/>
                <a:gd name="connsiteX19" fmla="*/ 1497936 w 2588980"/>
                <a:gd name="connsiteY19" fmla="*/ 204739 h 2759669"/>
                <a:gd name="connsiteX20" fmla="*/ 2155625 w 2588980"/>
                <a:gd name="connsiteY20" fmla="*/ 361875 h 2759669"/>
                <a:gd name="connsiteX21" fmla="*/ 2458866 w 2588980"/>
                <a:gd name="connsiteY21" fmla="*/ 577807 h 2759669"/>
                <a:gd name="connsiteX22" fmla="*/ 2430434 w 2588980"/>
                <a:gd name="connsiteY22" fmla="*/ 911218 h 2759669"/>
                <a:gd name="connsiteX23" fmla="*/ 2588977 w 2588980"/>
                <a:gd name="connsiteY23" fmla="*/ 1235303 h 2759669"/>
                <a:gd name="connsiteX24" fmla="*/ 2386891 w 2588980"/>
                <a:gd name="connsiteY24" fmla="*/ 1556223 h 2759669"/>
                <a:gd name="connsiteX25" fmla="*/ 2385439 w 2588980"/>
                <a:gd name="connsiteY25" fmla="*/ 1564313 h 2759669"/>
                <a:gd name="connsiteX26" fmla="*/ 2323779 w 2588980"/>
                <a:gd name="connsiteY26" fmla="*/ 2003264 h 2759669"/>
                <a:gd name="connsiteX27" fmla="*/ 1968328 w 2588980"/>
                <a:gd name="connsiteY27" fmla="*/ 2200239 h 2759669"/>
                <a:gd name="connsiteX28" fmla="*/ 1951202 w 2588980"/>
                <a:gd name="connsiteY28" fmla="*/ 2195785 h 2759669"/>
                <a:gd name="connsiteX29" fmla="*/ 1971599 w 2588980"/>
                <a:gd name="connsiteY29" fmla="*/ 2208008 h 2759669"/>
                <a:gd name="connsiteX30" fmla="*/ 2101921 w 2588980"/>
                <a:gd name="connsiteY30" fmla="*/ 2436514 h 2759669"/>
                <a:gd name="connsiteX31" fmla="*/ 1656972 w 2588980"/>
                <a:gd name="connsiteY31" fmla="*/ 2759669 h 27596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88980" h="2759669">
                  <a:moveTo>
                    <a:pt x="1656972" y="2759669"/>
                  </a:moveTo>
                  <a:cubicBezTo>
                    <a:pt x="1503385" y="2759669"/>
                    <a:pt x="1367974" y="2703154"/>
                    <a:pt x="1288013" y="2617194"/>
                  </a:cubicBezTo>
                  <a:lnTo>
                    <a:pt x="1256517" y="2575051"/>
                  </a:lnTo>
                  <a:lnTo>
                    <a:pt x="1225023" y="2617193"/>
                  </a:lnTo>
                  <a:cubicBezTo>
                    <a:pt x="1145062" y="2703153"/>
                    <a:pt x="1009651" y="2759669"/>
                    <a:pt x="856063" y="2759669"/>
                  </a:cubicBezTo>
                  <a:cubicBezTo>
                    <a:pt x="610325" y="2759669"/>
                    <a:pt x="411115" y="2614988"/>
                    <a:pt x="411114" y="2436513"/>
                  </a:cubicBezTo>
                  <a:cubicBezTo>
                    <a:pt x="411115" y="2414204"/>
                    <a:pt x="414228" y="2392423"/>
                    <a:pt x="420154" y="2371386"/>
                  </a:cubicBezTo>
                  <a:lnTo>
                    <a:pt x="420504" y="2370568"/>
                  </a:lnTo>
                  <a:lnTo>
                    <a:pt x="410857" y="2354188"/>
                  </a:lnTo>
                  <a:cubicBezTo>
                    <a:pt x="398345" y="2326860"/>
                    <a:pt x="388248" y="2297502"/>
                    <a:pt x="380957" y="2266634"/>
                  </a:cubicBezTo>
                  <a:lnTo>
                    <a:pt x="379983" y="2266222"/>
                  </a:lnTo>
                  <a:lnTo>
                    <a:pt x="304248" y="2234205"/>
                  </a:lnTo>
                  <a:cubicBezTo>
                    <a:pt x="231267" y="2190123"/>
                    <a:pt x="170926" y="2112565"/>
                    <a:pt x="136290" y="2014919"/>
                  </a:cubicBezTo>
                  <a:cubicBezTo>
                    <a:pt x="102736" y="1920419"/>
                    <a:pt x="96120" y="1814924"/>
                    <a:pt x="117746" y="1718328"/>
                  </a:cubicBezTo>
                  <a:cubicBezTo>
                    <a:pt x="30224" y="1597084"/>
                    <a:pt x="-12034" y="1433091"/>
                    <a:pt x="2978" y="1273127"/>
                  </a:cubicBezTo>
                  <a:cubicBezTo>
                    <a:pt x="22934" y="1060466"/>
                    <a:pt x="140247" y="891398"/>
                    <a:pt x="299805" y="845357"/>
                  </a:cubicBezTo>
                  <a:cubicBezTo>
                    <a:pt x="288092" y="714935"/>
                    <a:pt x="319969" y="587126"/>
                    <a:pt x="387150" y="494812"/>
                  </a:cubicBezTo>
                  <a:cubicBezTo>
                    <a:pt x="489224" y="354533"/>
                    <a:pt x="652973" y="322075"/>
                    <a:pt x="791202" y="414670"/>
                  </a:cubicBezTo>
                  <a:cubicBezTo>
                    <a:pt x="815398" y="230558"/>
                    <a:pt x="913207" y="82216"/>
                    <a:pt x="1048100" y="25019"/>
                  </a:cubicBezTo>
                  <a:cubicBezTo>
                    <a:pt x="1207057" y="-42376"/>
                    <a:pt x="1386565" y="29321"/>
                    <a:pt x="1497936" y="204739"/>
                  </a:cubicBezTo>
                  <a:cubicBezTo>
                    <a:pt x="1702338" y="8525"/>
                    <a:pt x="1999023" y="79383"/>
                    <a:pt x="2155625" y="361875"/>
                  </a:cubicBezTo>
                  <a:cubicBezTo>
                    <a:pt x="2279862" y="330418"/>
                    <a:pt x="2408094" y="421708"/>
                    <a:pt x="2458866" y="577807"/>
                  </a:cubicBezTo>
                  <a:cubicBezTo>
                    <a:pt x="2495629" y="690742"/>
                    <a:pt x="2484836" y="817459"/>
                    <a:pt x="2430434" y="911218"/>
                  </a:cubicBezTo>
                  <a:cubicBezTo>
                    <a:pt x="2526141" y="971505"/>
                    <a:pt x="2588421" y="1098823"/>
                    <a:pt x="2588977" y="1235303"/>
                  </a:cubicBezTo>
                  <a:cubicBezTo>
                    <a:pt x="2589599" y="1395104"/>
                    <a:pt x="2505694" y="1528362"/>
                    <a:pt x="2386891" y="1556223"/>
                  </a:cubicBezTo>
                  <a:cubicBezTo>
                    <a:pt x="2386429" y="1558938"/>
                    <a:pt x="2385901" y="1561599"/>
                    <a:pt x="2385439" y="1564313"/>
                  </a:cubicBezTo>
                  <a:cubicBezTo>
                    <a:pt x="2416548" y="1718756"/>
                    <a:pt x="2393924" y="1879681"/>
                    <a:pt x="2323779" y="2003264"/>
                  </a:cubicBezTo>
                  <a:cubicBezTo>
                    <a:pt x="2240652" y="2149663"/>
                    <a:pt x="2105006" y="2220408"/>
                    <a:pt x="1968328" y="2200239"/>
                  </a:cubicBezTo>
                  <a:lnTo>
                    <a:pt x="1951202" y="2195785"/>
                  </a:lnTo>
                  <a:lnTo>
                    <a:pt x="1971599" y="2208008"/>
                  </a:lnTo>
                  <a:cubicBezTo>
                    <a:pt x="2052118" y="2266487"/>
                    <a:pt x="2101921" y="2347276"/>
                    <a:pt x="2101921" y="2436514"/>
                  </a:cubicBezTo>
                  <a:cubicBezTo>
                    <a:pt x="2101921" y="2614987"/>
                    <a:pt x="1902711" y="2759670"/>
                    <a:pt x="1656972" y="2759669"/>
                  </a:cubicBez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00" name="Trapezoid 199">
              <a:extLst>
                <a:ext uri="{FF2B5EF4-FFF2-40B4-BE49-F238E27FC236}">
                  <a16:creationId xmlns:a16="http://schemas.microsoft.com/office/drawing/2014/main" id="{D9F0CB45-6D59-8849-DCAB-D3D0D501CB46}"/>
                </a:ext>
              </a:extLst>
            </p:cNvPr>
            <p:cNvSpPr/>
            <p:nvPr/>
          </p:nvSpPr>
          <p:spPr>
            <a:xfrm rot="20726610" flipH="1">
              <a:off x="9446513" y="3051041"/>
              <a:ext cx="889089" cy="1531977"/>
            </a:xfrm>
            <a:prstGeom prst="trapezoid">
              <a:avLst>
                <a:gd name="adj" fmla="val 45207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1" name="Oval 200">
              <a:extLst>
                <a:ext uri="{FF2B5EF4-FFF2-40B4-BE49-F238E27FC236}">
                  <a16:creationId xmlns:a16="http://schemas.microsoft.com/office/drawing/2014/main" id="{654862FE-D602-7300-9F9C-5305651DD70A}"/>
                </a:ext>
              </a:extLst>
            </p:cNvPr>
            <p:cNvSpPr/>
            <p:nvPr/>
          </p:nvSpPr>
          <p:spPr>
            <a:xfrm rot="976600">
              <a:off x="8428431" y="4184965"/>
              <a:ext cx="411243" cy="59538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2" name="Trapezoid 201">
              <a:extLst>
                <a:ext uri="{FF2B5EF4-FFF2-40B4-BE49-F238E27FC236}">
                  <a16:creationId xmlns:a16="http://schemas.microsoft.com/office/drawing/2014/main" id="{CBD64AB6-057B-F776-2838-633CC3BEFDD4}"/>
                </a:ext>
              </a:extLst>
            </p:cNvPr>
            <p:cNvSpPr/>
            <p:nvPr/>
          </p:nvSpPr>
          <p:spPr>
            <a:xfrm rot="808127">
              <a:off x="8448360" y="2966620"/>
              <a:ext cx="1028520" cy="1599377"/>
            </a:xfrm>
            <a:prstGeom prst="trapezoid">
              <a:avLst>
                <a:gd name="adj" fmla="val 50000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3" name="Oval 202">
              <a:extLst>
                <a:ext uri="{FF2B5EF4-FFF2-40B4-BE49-F238E27FC236}">
                  <a16:creationId xmlns:a16="http://schemas.microsoft.com/office/drawing/2014/main" id="{006C9F94-21C4-16F2-0B70-C1D5CC5C618F}"/>
                </a:ext>
              </a:extLst>
            </p:cNvPr>
            <p:cNvSpPr/>
            <p:nvPr/>
          </p:nvSpPr>
          <p:spPr>
            <a:xfrm rot="886948" flipH="1">
              <a:off x="9362926" y="5733230"/>
              <a:ext cx="546635" cy="436126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4" name="Oval 203">
              <a:extLst>
                <a:ext uri="{FF2B5EF4-FFF2-40B4-BE49-F238E27FC236}">
                  <a16:creationId xmlns:a16="http://schemas.microsoft.com/office/drawing/2014/main" id="{AE0AB185-5B6E-6104-205E-4EF385695745}"/>
                </a:ext>
              </a:extLst>
            </p:cNvPr>
            <p:cNvSpPr/>
            <p:nvPr/>
          </p:nvSpPr>
          <p:spPr>
            <a:xfrm rot="20713052">
              <a:off x="8699361" y="5733230"/>
              <a:ext cx="546635" cy="436126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5" name="Trapezoid 204">
              <a:extLst>
                <a:ext uri="{FF2B5EF4-FFF2-40B4-BE49-F238E27FC236}">
                  <a16:creationId xmlns:a16="http://schemas.microsoft.com/office/drawing/2014/main" id="{8AAA7CDD-E43E-A832-BC68-8C9D810E78D4}"/>
                </a:ext>
              </a:extLst>
            </p:cNvPr>
            <p:cNvSpPr/>
            <p:nvPr/>
          </p:nvSpPr>
          <p:spPr>
            <a:xfrm>
              <a:off x="8380929" y="2984463"/>
              <a:ext cx="1940928" cy="2955855"/>
            </a:xfrm>
            <a:prstGeom prst="trapezoid">
              <a:avLst>
                <a:gd name="adj" fmla="val 34948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6" name="Rectangle 205">
              <a:extLst>
                <a:ext uri="{FF2B5EF4-FFF2-40B4-BE49-F238E27FC236}">
                  <a16:creationId xmlns:a16="http://schemas.microsoft.com/office/drawing/2014/main" id="{B25D8094-45A7-10F0-D209-B1AEFA3C3414}"/>
                </a:ext>
              </a:extLst>
            </p:cNvPr>
            <p:cNvSpPr/>
            <p:nvPr/>
          </p:nvSpPr>
          <p:spPr>
            <a:xfrm>
              <a:off x="8779774" y="4164542"/>
              <a:ext cx="1171196" cy="162728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7" name="Rounded Rectangle 10">
              <a:extLst>
                <a:ext uri="{FF2B5EF4-FFF2-40B4-BE49-F238E27FC236}">
                  <a16:creationId xmlns:a16="http://schemas.microsoft.com/office/drawing/2014/main" id="{6BF0C29C-26B0-101A-665D-268A88944675}"/>
                </a:ext>
              </a:extLst>
            </p:cNvPr>
            <p:cNvSpPr/>
            <p:nvPr/>
          </p:nvSpPr>
          <p:spPr>
            <a:xfrm>
              <a:off x="8902177" y="4290344"/>
              <a:ext cx="149303" cy="827640"/>
            </a:xfrm>
            <a:prstGeom prst="round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8" name="Rounded Rectangle 11">
              <a:extLst>
                <a:ext uri="{FF2B5EF4-FFF2-40B4-BE49-F238E27FC236}">
                  <a16:creationId xmlns:a16="http://schemas.microsoft.com/office/drawing/2014/main" id="{EDF2B6E1-E3CB-3F17-6F3C-1E119ED6DF0C}"/>
                </a:ext>
              </a:extLst>
            </p:cNvPr>
            <p:cNvSpPr/>
            <p:nvPr/>
          </p:nvSpPr>
          <p:spPr>
            <a:xfrm rot="20563410">
              <a:off x="9006011" y="4205724"/>
              <a:ext cx="157815" cy="1004992"/>
            </a:xfrm>
            <a:prstGeom prst="round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9" name="Rounded Rectangle 12">
              <a:extLst>
                <a:ext uri="{FF2B5EF4-FFF2-40B4-BE49-F238E27FC236}">
                  <a16:creationId xmlns:a16="http://schemas.microsoft.com/office/drawing/2014/main" id="{E4CCDFD3-E8D3-1E8E-FA6D-2744B0875ECE}"/>
                </a:ext>
              </a:extLst>
            </p:cNvPr>
            <p:cNvSpPr/>
            <p:nvPr/>
          </p:nvSpPr>
          <p:spPr>
            <a:xfrm>
              <a:off x="8852410" y="4172112"/>
              <a:ext cx="199070" cy="177350"/>
            </a:xfrm>
            <a:prstGeom prst="round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0" name="Oval 13">
              <a:extLst>
                <a:ext uri="{FF2B5EF4-FFF2-40B4-BE49-F238E27FC236}">
                  <a16:creationId xmlns:a16="http://schemas.microsoft.com/office/drawing/2014/main" id="{746D8FB2-45E7-BF12-714B-B7D3F256875E}"/>
                </a:ext>
              </a:extLst>
            </p:cNvPr>
            <p:cNvSpPr/>
            <p:nvPr/>
          </p:nvSpPr>
          <p:spPr>
            <a:xfrm flipH="1">
              <a:off x="9189550" y="2322881"/>
              <a:ext cx="388328" cy="1088721"/>
            </a:xfrm>
            <a:custGeom>
              <a:avLst/>
              <a:gdLst>
                <a:gd name="connsiteX0" fmla="*/ 0 w 491120"/>
                <a:gd name="connsiteY0" fmla="*/ 489477 h 978954"/>
                <a:gd name="connsiteX1" fmla="*/ 245560 w 491120"/>
                <a:gd name="connsiteY1" fmla="*/ 0 h 978954"/>
                <a:gd name="connsiteX2" fmla="*/ 491120 w 491120"/>
                <a:gd name="connsiteY2" fmla="*/ 489477 h 978954"/>
                <a:gd name="connsiteX3" fmla="*/ 245560 w 491120"/>
                <a:gd name="connsiteY3" fmla="*/ 978954 h 978954"/>
                <a:gd name="connsiteX4" fmla="*/ 0 w 491120"/>
                <a:gd name="connsiteY4" fmla="*/ 489477 h 978954"/>
                <a:gd name="connsiteX0" fmla="*/ 16 w 491136"/>
                <a:gd name="connsiteY0" fmla="*/ 489477 h 1189266"/>
                <a:gd name="connsiteX1" fmla="*/ 245576 w 491136"/>
                <a:gd name="connsiteY1" fmla="*/ 0 h 1189266"/>
                <a:gd name="connsiteX2" fmla="*/ 491136 w 491136"/>
                <a:gd name="connsiteY2" fmla="*/ 489477 h 1189266"/>
                <a:gd name="connsiteX3" fmla="*/ 236432 w 491136"/>
                <a:gd name="connsiteY3" fmla="*/ 1189266 h 1189266"/>
                <a:gd name="connsiteX4" fmla="*/ 16 w 491136"/>
                <a:gd name="connsiteY4" fmla="*/ 489477 h 1189266"/>
                <a:gd name="connsiteX0" fmla="*/ 12 w 491132"/>
                <a:gd name="connsiteY0" fmla="*/ 489477 h 1189266"/>
                <a:gd name="connsiteX1" fmla="*/ 245572 w 491132"/>
                <a:gd name="connsiteY1" fmla="*/ 0 h 1189266"/>
                <a:gd name="connsiteX2" fmla="*/ 491132 w 491132"/>
                <a:gd name="connsiteY2" fmla="*/ 489477 h 1189266"/>
                <a:gd name="connsiteX3" fmla="*/ 236428 w 491132"/>
                <a:gd name="connsiteY3" fmla="*/ 1189266 h 1189266"/>
                <a:gd name="connsiteX4" fmla="*/ 12 w 491132"/>
                <a:gd name="connsiteY4" fmla="*/ 489477 h 11892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1132" h="1189266">
                  <a:moveTo>
                    <a:pt x="12" y="489477"/>
                  </a:moveTo>
                  <a:cubicBezTo>
                    <a:pt x="1536" y="291266"/>
                    <a:pt x="163719" y="0"/>
                    <a:pt x="245572" y="0"/>
                  </a:cubicBezTo>
                  <a:cubicBezTo>
                    <a:pt x="327425" y="0"/>
                    <a:pt x="491132" y="219146"/>
                    <a:pt x="491132" y="489477"/>
                  </a:cubicBezTo>
                  <a:cubicBezTo>
                    <a:pt x="491132" y="759808"/>
                    <a:pt x="318281" y="1189266"/>
                    <a:pt x="236428" y="1189266"/>
                  </a:cubicBezTo>
                  <a:cubicBezTo>
                    <a:pt x="154575" y="1189266"/>
                    <a:pt x="-1512" y="687688"/>
                    <a:pt x="12" y="489477"/>
                  </a:cubicBez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1" name="Oval 210">
              <a:extLst>
                <a:ext uri="{FF2B5EF4-FFF2-40B4-BE49-F238E27FC236}">
                  <a16:creationId xmlns:a16="http://schemas.microsoft.com/office/drawing/2014/main" id="{39963994-7785-24CF-DCF0-D45E5EF671F1}"/>
                </a:ext>
              </a:extLst>
            </p:cNvPr>
            <p:cNvSpPr/>
            <p:nvPr/>
          </p:nvSpPr>
          <p:spPr>
            <a:xfrm>
              <a:off x="8928481" y="1825746"/>
              <a:ext cx="910467" cy="1338246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2" name="Freeform: Shape 211">
              <a:extLst>
                <a:ext uri="{FF2B5EF4-FFF2-40B4-BE49-F238E27FC236}">
                  <a16:creationId xmlns:a16="http://schemas.microsoft.com/office/drawing/2014/main" id="{2FDF22A9-246F-C748-A42B-0FCA24EFC84D}"/>
                </a:ext>
              </a:extLst>
            </p:cNvPr>
            <p:cNvSpPr/>
            <p:nvPr/>
          </p:nvSpPr>
          <p:spPr>
            <a:xfrm rot="407483">
              <a:off x="8936593" y="2680677"/>
              <a:ext cx="897705" cy="573342"/>
            </a:xfrm>
            <a:custGeom>
              <a:avLst/>
              <a:gdLst>
                <a:gd name="connsiteX0" fmla="*/ 1656972 w 2588980"/>
                <a:gd name="connsiteY0" fmla="*/ 2759669 h 2759669"/>
                <a:gd name="connsiteX1" fmla="*/ 1288013 w 2588980"/>
                <a:gd name="connsiteY1" fmla="*/ 2617194 h 2759669"/>
                <a:gd name="connsiteX2" fmla="*/ 1256517 w 2588980"/>
                <a:gd name="connsiteY2" fmla="*/ 2575051 h 2759669"/>
                <a:gd name="connsiteX3" fmla="*/ 1225023 w 2588980"/>
                <a:gd name="connsiteY3" fmla="*/ 2617193 h 2759669"/>
                <a:gd name="connsiteX4" fmla="*/ 856063 w 2588980"/>
                <a:gd name="connsiteY4" fmla="*/ 2759669 h 2759669"/>
                <a:gd name="connsiteX5" fmla="*/ 411114 w 2588980"/>
                <a:gd name="connsiteY5" fmla="*/ 2436513 h 2759669"/>
                <a:gd name="connsiteX6" fmla="*/ 420154 w 2588980"/>
                <a:gd name="connsiteY6" fmla="*/ 2371386 h 2759669"/>
                <a:gd name="connsiteX7" fmla="*/ 420504 w 2588980"/>
                <a:gd name="connsiteY7" fmla="*/ 2370568 h 2759669"/>
                <a:gd name="connsiteX8" fmla="*/ 410857 w 2588980"/>
                <a:gd name="connsiteY8" fmla="*/ 2354188 h 2759669"/>
                <a:gd name="connsiteX9" fmla="*/ 380957 w 2588980"/>
                <a:gd name="connsiteY9" fmla="*/ 2266634 h 2759669"/>
                <a:gd name="connsiteX10" fmla="*/ 379983 w 2588980"/>
                <a:gd name="connsiteY10" fmla="*/ 2266222 h 2759669"/>
                <a:gd name="connsiteX11" fmla="*/ 304248 w 2588980"/>
                <a:gd name="connsiteY11" fmla="*/ 2234205 h 2759669"/>
                <a:gd name="connsiteX12" fmla="*/ 136290 w 2588980"/>
                <a:gd name="connsiteY12" fmla="*/ 2014919 h 2759669"/>
                <a:gd name="connsiteX13" fmla="*/ 117746 w 2588980"/>
                <a:gd name="connsiteY13" fmla="*/ 1718328 h 2759669"/>
                <a:gd name="connsiteX14" fmla="*/ 2978 w 2588980"/>
                <a:gd name="connsiteY14" fmla="*/ 1273127 h 2759669"/>
                <a:gd name="connsiteX15" fmla="*/ 299805 w 2588980"/>
                <a:gd name="connsiteY15" fmla="*/ 845357 h 2759669"/>
                <a:gd name="connsiteX16" fmla="*/ 387150 w 2588980"/>
                <a:gd name="connsiteY16" fmla="*/ 494812 h 2759669"/>
                <a:gd name="connsiteX17" fmla="*/ 791202 w 2588980"/>
                <a:gd name="connsiteY17" fmla="*/ 414670 h 2759669"/>
                <a:gd name="connsiteX18" fmla="*/ 1048100 w 2588980"/>
                <a:gd name="connsiteY18" fmla="*/ 25019 h 2759669"/>
                <a:gd name="connsiteX19" fmla="*/ 1497936 w 2588980"/>
                <a:gd name="connsiteY19" fmla="*/ 204739 h 2759669"/>
                <a:gd name="connsiteX20" fmla="*/ 2155625 w 2588980"/>
                <a:gd name="connsiteY20" fmla="*/ 361875 h 2759669"/>
                <a:gd name="connsiteX21" fmla="*/ 2458866 w 2588980"/>
                <a:gd name="connsiteY21" fmla="*/ 577807 h 2759669"/>
                <a:gd name="connsiteX22" fmla="*/ 2430434 w 2588980"/>
                <a:gd name="connsiteY22" fmla="*/ 911218 h 2759669"/>
                <a:gd name="connsiteX23" fmla="*/ 2588977 w 2588980"/>
                <a:gd name="connsiteY23" fmla="*/ 1235303 h 2759669"/>
                <a:gd name="connsiteX24" fmla="*/ 2386891 w 2588980"/>
                <a:gd name="connsiteY24" fmla="*/ 1556223 h 2759669"/>
                <a:gd name="connsiteX25" fmla="*/ 2385439 w 2588980"/>
                <a:gd name="connsiteY25" fmla="*/ 1564313 h 2759669"/>
                <a:gd name="connsiteX26" fmla="*/ 2323779 w 2588980"/>
                <a:gd name="connsiteY26" fmla="*/ 2003264 h 2759669"/>
                <a:gd name="connsiteX27" fmla="*/ 1968328 w 2588980"/>
                <a:gd name="connsiteY27" fmla="*/ 2200239 h 2759669"/>
                <a:gd name="connsiteX28" fmla="*/ 1951202 w 2588980"/>
                <a:gd name="connsiteY28" fmla="*/ 2195785 h 2759669"/>
                <a:gd name="connsiteX29" fmla="*/ 1971599 w 2588980"/>
                <a:gd name="connsiteY29" fmla="*/ 2208008 h 2759669"/>
                <a:gd name="connsiteX30" fmla="*/ 2101921 w 2588980"/>
                <a:gd name="connsiteY30" fmla="*/ 2436514 h 2759669"/>
                <a:gd name="connsiteX31" fmla="*/ 1656972 w 2588980"/>
                <a:gd name="connsiteY31" fmla="*/ 2759669 h 27596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88980" h="2759669">
                  <a:moveTo>
                    <a:pt x="1656972" y="2759669"/>
                  </a:moveTo>
                  <a:cubicBezTo>
                    <a:pt x="1503385" y="2759669"/>
                    <a:pt x="1367974" y="2703154"/>
                    <a:pt x="1288013" y="2617194"/>
                  </a:cubicBezTo>
                  <a:lnTo>
                    <a:pt x="1256517" y="2575051"/>
                  </a:lnTo>
                  <a:lnTo>
                    <a:pt x="1225023" y="2617193"/>
                  </a:lnTo>
                  <a:cubicBezTo>
                    <a:pt x="1145062" y="2703153"/>
                    <a:pt x="1009651" y="2759669"/>
                    <a:pt x="856063" y="2759669"/>
                  </a:cubicBezTo>
                  <a:cubicBezTo>
                    <a:pt x="610325" y="2759669"/>
                    <a:pt x="411115" y="2614988"/>
                    <a:pt x="411114" y="2436513"/>
                  </a:cubicBezTo>
                  <a:cubicBezTo>
                    <a:pt x="411115" y="2414204"/>
                    <a:pt x="414228" y="2392423"/>
                    <a:pt x="420154" y="2371386"/>
                  </a:cubicBezTo>
                  <a:lnTo>
                    <a:pt x="420504" y="2370568"/>
                  </a:lnTo>
                  <a:lnTo>
                    <a:pt x="410857" y="2354188"/>
                  </a:lnTo>
                  <a:cubicBezTo>
                    <a:pt x="398345" y="2326860"/>
                    <a:pt x="388248" y="2297502"/>
                    <a:pt x="380957" y="2266634"/>
                  </a:cubicBezTo>
                  <a:lnTo>
                    <a:pt x="379983" y="2266222"/>
                  </a:lnTo>
                  <a:lnTo>
                    <a:pt x="304248" y="2234205"/>
                  </a:lnTo>
                  <a:cubicBezTo>
                    <a:pt x="231267" y="2190123"/>
                    <a:pt x="170926" y="2112565"/>
                    <a:pt x="136290" y="2014919"/>
                  </a:cubicBezTo>
                  <a:cubicBezTo>
                    <a:pt x="102736" y="1920419"/>
                    <a:pt x="96120" y="1814924"/>
                    <a:pt x="117746" y="1718328"/>
                  </a:cubicBezTo>
                  <a:cubicBezTo>
                    <a:pt x="30224" y="1597084"/>
                    <a:pt x="-12034" y="1433091"/>
                    <a:pt x="2978" y="1273127"/>
                  </a:cubicBezTo>
                  <a:cubicBezTo>
                    <a:pt x="22934" y="1060466"/>
                    <a:pt x="140247" y="891398"/>
                    <a:pt x="299805" y="845357"/>
                  </a:cubicBezTo>
                  <a:cubicBezTo>
                    <a:pt x="288092" y="714935"/>
                    <a:pt x="319969" y="587126"/>
                    <a:pt x="387150" y="494812"/>
                  </a:cubicBezTo>
                  <a:cubicBezTo>
                    <a:pt x="489224" y="354533"/>
                    <a:pt x="652973" y="322075"/>
                    <a:pt x="791202" y="414670"/>
                  </a:cubicBezTo>
                  <a:cubicBezTo>
                    <a:pt x="815398" y="230558"/>
                    <a:pt x="913207" y="82216"/>
                    <a:pt x="1048100" y="25019"/>
                  </a:cubicBezTo>
                  <a:cubicBezTo>
                    <a:pt x="1207057" y="-42376"/>
                    <a:pt x="1386565" y="29321"/>
                    <a:pt x="1497936" y="204739"/>
                  </a:cubicBezTo>
                  <a:cubicBezTo>
                    <a:pt x="1702338" y="8525"/>
                    <a:pt x="1999023" y="79383"/>
                    <a:pt x="2155625" y="361875"/>
                  </a:cubicBezTo>
                  <a:cubicBezTo>
                    <a:pt x="2279862" y="330418"/>
                    <a:pt x="2408094" y="421708"/>
                    <a:pt x="2458866" y="577807"/>
                  </a:cubicBezTo>
                  <a:cubicBezTo>
                    <a:pt x="2495629" y="690742"/>
                    <a:pt x="2484836" y="817459"/>
                    <a:pt x="2430434" y="911218"/>
                  </a:cubicBezTo>
                  <a:cubicBezTo>
                    <a:pt x="2526141" y="971505"/>
                    <a:pt x="2588421" y="1098823"/>
                    <a:pt x="2588977" y="1235303"/>
                  </a:cubicBezTo>
                  <a:cubicBezTo>
                    <a:pt x="2589599" y="1395104"/>
                    <a:pt x="2505694" y="1528362"/>
                    <a:pt x="2386891" y="1556223"/>
                  </a:cubicBezTo>
                  <a:cubicBezTo>
                    <a:pt x="2386429" y="1558938"/>
                    <a:pt x="2385901" y="1561599"/>
                    <a:pt x="2385439" y="1564313"/>
                  </a:cubicBezTo>
                  <a:cubicBezTo>
                    <a:pt x="2416548" y="1718756"/>
                    <a:pt x="2393924" y="1879681"/>
                    <a:pt x="2323779" y="2003264"/>
                  </a:cubicBezTo>
                  <a:cubicBezTo>
                    <a:pt x="2240652" y="2149663"/>
                    <a:pt x="2105006" y="2220408"/>
                    <a:pt x="1968328" y="2200239"/>
                  </a:cubicBezTo>
                  <a:lnTo>
                    <a:pt x="1951202" y="2195785"/>
                  </a:lnTo>
                  <a:lnTo>
                    <a:pt x="1971599" y="2208008"/>
                  </a:lnTo>
                  <a:cubicBezTo>
                    <a:pt x="2052118" y="2266487"/>
                    <a:pt x="2101921" y="2347276"/>
                    <a:pt x="2101921" y="2436514"/>
                  </a:cubicBezTo>
                  <a:cubicBezTo>
                    <a:pt x="2101921" y="2614987"/>
                    <a:pt x="1902711" y="2759670"/>
                    <a:pt x="1656972" y="2759669"/>
                  </a:cubicBez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13" name="Oval 212">
              <a:extLst>
                <a:ext uri="{FF2B5EF4-FFF2-40B4-BE49-F238E27FC236}">
                  <a16:creationId xmlns:a16="http://schemas.microsoft.com/office/drawing/2014/main" id="{A5E9DB99-E240-5898-B04A-4FCD5A47C5BE}"/>
                </a:ext>
              </a:extLst>
            </p:cNvPr>
            <p:cNvSpPr/>
            <p:nvPr/>
          </p:nvSpPr>
          <p:spPr>
            <a:xfrm>
              <a:off x="9257462" y="2775350"/>
              <a:ext cx="252503" cy="108978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59" name="Group 258">
            <a:extLst>
              <a:ext uri="{FF2B5EF4-FFF2-40B4-BE49-F238E27FC236}">
                <a16:creationId xmlns:a16="http://schemas.microsoft.com/office/drawing/2014/main" id="{BC0DF023-27AF-04B6-B0C9-AD8ABDFB9B00}"/>
              </a:ext>
            </a:extLst>
          </p:cNvPr>
          <p:cNvGrpSpPr/>
          <p:nvPr/>
        </p:nvGrpSpPr>
        <p:grpSpPr>
          <a:xfrm>
            <a:off x="8815293" y="849934"/>
            <a:ext cx="2179863" cy="5723460"/>
            <a:chOff x="8815293" y="849934"/>
            <a:chExt cx="2179863" cy="5723460"/>
          </a:xfrm>
          <a:solidFill>
            <a:schemeClr val="bg1"/>
          </a:solidFill>
        </p:grpSpPr>
        <p:sp>
          <p:nvSpPr>
            <p:cNvPr id="216" name="Freeform: Shape 215">
              <a:extLst>
                <a:ext uri="{FF2B5EF4-FFF2-40B4-BE49-F238E27FC236}">
                  <a16:creationId xmlns:a16="http://schemas.microsoft.com/office/drawing/2014/main" id="{F112ECD9-ACCC-551C-0F71-E24AAAA5B0A9}"/>
                </a:ext>
              </a:extLst>
            </p:cNvPr>
            <p:cNvSpPr/>
            <p:nvPr/>
          </p:nvSpPr>
          <p:spPr>
            <a:xfrm rot="9673221">
              <a:off x="8986640" y="859538"/>
              <a:ext cx="1777615" cy="1537517"/>
            </a:xfrm>
            <a:custGeom>
              <a:avLst/>
              <a:gdLst>
                <a:gd name="connsiteX0" fmla="*/ 564769 w 1777615"/>
                <a:gd name="connsiteY0" fmla="*/ 1748948 h 1862605"/>
                <a:gd name="connsiteX1" fmla="*/ 547688 w 1777615"/>
                <a:gd name="connsiteY1" fmla="*/ 1732396 h 1862605"/>
                <a:gd name="connsiteX2" fmla="*/ 538357 w 1777615"/>
                <a:gd name="connsiteY2" fmla="*/ 1686019 h 1862605"/>
                <a:gd name="connsiteX3" fmla="*/ 541175 w 1777615"/>
                <a:gd name="connsiteY3" fmla="*/ 1672121 h 1862605"/>
                <a:gd name="connsiteX4" fmla="*/ 499216 w 1777615"/>
                <a:gd name="connsiteY4" fmla="*/ 1657344 h 1862605"/>
                <a:gd name="connsiteX5" fmla="*/ 404158 w 1777615"/>
                <a:gd name="connsiteY5" fmla="*/ 1678380 h 1862605"/>
                <a:gd name="connsiteX6" fmla="*/ 354312 w 1777615"/>
                <a:gd name="connsiteY6" fmla="*/ 1662239 h 1862605"/>
                <a:gd name="connsiteX7" fmla="*/ 346279 w 1777615"/>
                <a:gd name="connsiteY7" fmla="*/ 1664360 h 1862605"/>
                <a:gd name="connsiteX8" fmla="*/ 288597 w 1777615"/>
                <a:gd name="connsiteY8" fmla="*/ 1638109 h 1862605"/>
                <a:gd name="connsiteX9" fmla="*/ 283354 w 1777615"/>
                <a:gd name="connsiteY9" fmla="*/ 1623520 h 1862605"/>
                <a:gd name="connsiteX10" fmla="*/ 257256 w 1777615"/>
                <a:gd name="connsiteY10" fmla="*/ 1621029 h 1862605"/>
                <a:gd name="connsiteX11" fmla="*/ 202572 w 1777615"/>
                <a:gd name="connsiteY11" fmla="*/ 1600557 h 1862605"/>
                <a:gd name="connsiteX12" fmla="*/ 159151 w 1777615"/>
                <a:gd name="connsiteY12" fmla="*/ 1550427 h 1862605"/>
                <a:gd name="connsiteX13" fmla="*/ 161269 w 1777615"/>
                <a:gd name="connsiteY13" fmla="*/ 1525788 h 1862605"/>
                <a:gd name="connsiteX14" fmla="*/ 150756 w 1777615"/>
                <a:gd name="connsiteY14" fmla="*/ 1504214 h 1862605"/>
                <a:gd name="connsiteX15" fmla="*/ 151198 w 1777615"/>
                <a:gd name="connsiteY15" fmla="*/ 1481903 h 1862605"/>
                <a:gd name="connsiteX16" fmla="*/ 140417 w 1777615"/>
                <a:gd name="connsiteY16" fmla="*/ 1475954 h 1862605"/>
                <a:gd name="connsiteX17" fmla="*/ 122168 w 1777615"/>
                <a:gd name="connsiteY17" fmla="*/ 1433546 h 1862605"/>
                <a:gd name="connsiteX18" fmla="*/ 128630 w 1777615"/>
                <a:gd name="connsiteY18" fmla="*/ 1420960 h 1862605"/>
                <a:gd name="connsiteX19" fmla="*/ 117365 w 1777615"/>
                <a:gd name="connsiteY19" fmla="*/ 1401037 h 1862605"/>
                <a:gd name="connsiteX20" fmla="*/ 115137 w 1777615"/>
                <a:gd name="connsiteY20" fmla="*/ 1368832 h 1862605"/>
                <a:gd name="connsiteX21" fmla="*/ 115972 w 1777615"/>
                <a:gd name="connsiteY21" fmla="*/ 1365100 h 1862605"/>
                <a:gd name="connsiteX22" fmla="*/ 107730 w 1777615"/>
                <a:gd name="connsiteY22" fmla="*/ 1352478 h 1862605"/>
                <a:gd name="connsiteX23" fmla="*/ 115340 w 1777615"/>
                <a:gd name="connsiteY23" fmla="*/ 1325391 h 1862605"/>
                <a:gd name="connsiteX24" fmla="*/ 131316 w 1777615"/>
                <a:gd name="connsiteY24" fmla="*/ 1315034 h 1862605"/>
                <a:gd name="connsiteX25" fmla="*/ 139655 w 1777615"/>
                <a:gd name="connsiteY25" fmla="*/ 1298852 h 1862605"/>
                <a:gd name="connsiteX26" fmla="*/ 118502 w 1777615"/>
                <a:gd name="connsiteY26" fmla="*/ 1280946 h 1862605"/>
                <a:gd name="connsiteX27" fmla="*/ 113100 w 1777615"/>
                <a:gd name="connsiteY27" fmla="*/ 1256376 h 1862605"/>
                <a:gd name="connsiteX28" fmla="*/ 92511 w 1777615"/>
                <a:gd name="connsiteY28" fmla="*/ 1207034 h 1862605"/>
                <a:gd name="connsiteX29" fmla="*/ 89085 w 1777615"/>
                <a:gd name="connsiteY29" fmla="*/ 1173714 h 1862605"/>
                <a:gd name="connsiteX30" fmla="*/ 94229 w 1777615"/>
                <a:gd name="connsiteY30" fmla="*/ 1153884 h 1862605"/>
                <a:gd name="connsiteX31" fmla="*/ 80064 w 1777615"/>
                <a:gd name="connsiteY31" fmla="*/ 1143105 h 1862605"/>
                <a:gd name="connsiteX32" fmla="*/ 27055 w 1777615"/>
                <a:gd name="connsiteY32" fmla="*/ 1078228 h 1862605"/>
                <a:gd name="connsiteX33" fmla="*/ 50308 w 1777615"/>
                <a:gd name="connsiteY33" fmla="*/ 934446 h 1862605"/>
                <a:gd name="connsiteX34" fmla="*/ 50269 w 1777615"/>
                <a:gd name="connsiteY34" fmla="*/ 934382 h 1862605"/>
                <a:gd name="connsiteX35" fmla="*/ 14806 w 1777615"/>
                <a:gd name="connsiteY35" fmla="*/ 877990 h 1862605"/>
                <a:gd name="connsiteX36" fmla="*/ 72837 w 1777615"/>
                <a:gd name="connsiteY36" fmla="*/ 788844 h 1862605"/>
                <a:gd name="connsiteX37" fmla="*/ 72161 w 1777615"/>
                <a:gd name="connsiteY37" fmla="*/ 787801 h 1862605"/>
                <a:gd name="connsiteX38" fmla="*/ 42478 w 1777615"/>
                <a:gd name="connsiteY38" fmla="*/ 741961 h 1862605"/>
                <a:gd name="connsiteX39" fmla="*/ 35815 w 1777615"/>
                <a:gd name="connsiteY39" fmla="*/ 700349 h 1862605"/>
                <a:gd name="connsiteX40" fmla="*/ 57373 w 1777615"/>
                <a:gd name="connsiteY40" fmla="*/ 672006 h 1862605"/>
                <a:gd name="connsiteX41" fmla="*/ 101875 w 1777615"/>
                <a:gd name="connsiteY41" fmla="*/ 669249 h 1862605"/>
                <a:gd name="connsiteX42" fmla="*/ 103203 w 1777615"/>
                <a:gd name="connsiteY42" fmla="*/ 669167 h 1862605"/>
                <a:gd name="connsiteX43" fmla="*/ 88138 w 1777615"/>
                <a:gd name="connsiteY43" fmla="*/ 580180 h 1862605"/>
                <a:gd name="connsiteX44" fmla="*/ 107189 w 1777615"/>
                <a:gd name="connsiteY44" fmla="*/ 564524 h 1862605"/>
                <a:gd name="connsiteX45" fmla="*/ 154523 w 1777615"/>
                <a:gd name="connsiteY45" fmla="*/ 561479 h 1862605"/>
                <a:gd name="connsiteX46" fmla="*/ 163807 w 1777615"/>
                <a:gd name="connsiteY46" fmla="*/ 564994 h 1862605"/>
                <a:gd name="connsiteX47" fmla="*/ 152781 w 1777615"/>
                <a:gd name="connsiteY47" fmla="*/ 536145 h 1862605"/>
                <a:gd name="connsiteX48" fmla="*/ 154640 w 1777615"/>
                <a:gd name="connsiteY48" fmla="*/ 485622 h 1862605"/>
                <a:gd name="connsiteX49" fmla="*/ 174710 w 1777615"/>
                <a:gd name="connsiteY49" fmla="*/ 440686 h 1862605"/>
                <a:gd name="connsiteX50" fmla="*/ 173238 w 1777615"/>
                <a:gd name="connsiteY50" fmla="*/ 433026 h 1862605"/>
                <a:gd name="connsiteX51" fmla="*/ 204004 w 1777615"/>
                <a:gd name="connsiteY51" fmla="*/ 381697 h 1862605"/>
                <a:gd name="connsiteX52" fmla="*/ 218954 w 1777615"/>
                <a:gd name="connsiteY52" fmla="*/ 378116 h 1862605"/>
                <a:gd name="connsiteX53" fmla="*/ 223526 w 1777615"/>
                <a:gd name="connsiteY53" fmla="*/ 354059 h 1862605"/>
                <a:gd name="connsiteX54" fmla="*/ 248294 w 1777615"/>
                <a:gd name="connsiteY54" fmla="*/ 305006 h 1862605"/>
                <a:gd name="connsiteX55" fmla="*/ 265204 w 1777615"/>
                <a:gd name="connsiteY55" fmla="*/ 288402 h 1862605"/>
                <a:gd name="connsiteX56" fmla="*/ 258719 w 1777615"/>
                <a:gd name="connsiteY56" fmla="*/ 261930 h 1862605"/>
                <a:gd name="connsiteX57" fmla="*/ 324170 w 1777615"/>
                <a:gd name="connsiteY57" fmla="*/ 213833 h 1862605"/>
                <a:gd name="connsiteX58" fmla="*/ 323485 w 1777615"/>
                <a:gd name="connsiteY58" fmla="*/ 212850 h 1862605"/>
                <a:gd name="connsiteX59" fmla="*/ 293362 w 1777615"/>
                <a:gd name="connsiteY59" fmla="*/ 169640 h 1862605"/>
                <a:gd name="connsiteX60" fmla="*/ 286263 w 1777615"/>
                <a:gd name="connsiteY60" fmla="*/ 130639 h 1862605"/>
                <a:gd name="connsiteX61" fmla="*/ 307476 w 1777615"/>
                <a:gd name="connsiteY61" fmla="*/ 104363 h 1862605"/>
                <a:gd name="connsiteX62" fmla="*/ 351865 w 1777615"/>
                <a:gd name="connsiteY62" fmla="*/ 102274 h 1862605"/>
                <a:gd name="connsiteX63" fmla="*/ 353190 w 1777615"/>
                <a:gd name="connsiteY63" fmla="*/ 102211 h 1862605"/>
                <a:gd name="connsiteX64" fmla="*/ 337193 w 1777615"/>
                <a:gd name="connsiteY64" fmla="*/ 18800 h 1862605"/>
                <a:gd name="connsiteX65" fmla="*/ 356040 w 1777615"/>
                <a:gd name="connsiteY65" fmla="*/ 4366 h 1862605"/>
                <a:gd name="connsiteX66" fmla="*/ 462455 w 1777615"/>
                <a:gd name="connsiteY66" fmla="*/ 23612 h 1862605"/>
                <a:gd name="connsiteX67" fmla="*/ 462771 w 1777615"/>
                <a:gd name="connsiteY67" fmla="*/ 23542 h 1862605"/>
                <a:gd name="connsiteX68" fmla="*/ 508240 w 1777615"/>
                <a:gd name="connsiteY68" fmla="*/ 13444 h 1862605"/>
                <a:gd name="connsiteX69" fmla="*/ 571332 w 1777615"/>
                <a:gd name="connsiteY69" fmla="*/ 30146 h 1862605"/>
                <a:gd name="connsiteX70" fmla="*/ 663458 w 1777615"/>
                <a:gd name="connsiteY70" fmla="*/ 93491 h 1862605"/>
                <a:gd name="connsiteX71" fmla="*/ 813400 w 1777615"/>
                <a:gd name="connsiteY71" fmla="*/ 170642 h 1862605"/>
                <a:gd name="connsiteX72" fmla="*/ 854421 w 1777615"/>
                <a:gd name="connsiteY72" fmla="*/ 211306 h 1862605"/>
                <a:gd name="connsiteX73" fmla="*/ 862943 w 1777615"/>
                <a:gd name="connsiteY73" fmla="*/ 223313 h 1862605"/>
                <a:gd name="connsiteX74" fmla="*/ 871558 w 1777615"/>
                <a:gd name="connsiteY74" fmla="*/ 223588 h 1862605"/>
                <a:gd name="connsiteX75" fmla="*/ 922553 w 1777615"/>
                <a:gd name="connsiteY75" fmla="*/ 294191 h 1862605"/>
                <a:gd name="connsiteX76" fmla="*/ 995972 w 1777615"/>
                <a:gd name="connsiteY76" fmla="*/ 289019 h 1862605"/>
                <a:gd name="connsiteX77" fmla="*/ 1016916 w 1777615"/>
                <a:gd name="connsiteY77" fmla="*/ 312983 h 1862605"/>
                <a:gd name="connsiteX78" fmla="*/ 1031561 w 1777615"/>
                <a:gd name="connsiteY78" fmla="*/ 310215 h 1862605"/>
                <a:gd name="connsiteX79" fmla="*/ 1093160 w 1777615"/>
                <a:gd name="connsiteY79" fmla="*/ 323469 h 1862605"/>
                <a:gd name="connsiteX80" fmla="*/ 1093465 w 1777615"/>
                <a:gd name="connsiteY80" fmla="*/ 323356 h 1862605"/>
                <a:gd name="connsiteX81" fmla="*/ 1137120 w 1777615"/>
                <a:gd name="connsiteY81" fmla="*/ 307120 h 1862605"/>
                <a:gd name="connsiteX82" fmla="*/ 1201906 w 1777615"/>
                <a:gd name="connsiteY82" fmla="*/ 315015 h 1862605"/>
                <a:gd name="connsiteX83" fmla="*/ 1301846 w 1777615"/>
                <a:gd name="connsiteY83" fmla="*/ 365133 h 1862605"/>
                <a:gd name="connsiteX84" fmla="*/ 1460949 w 1777615"/>
                <a:gd name="connsiteY84" fmla="*/ 421000 h 1862605"/>
                <a:gd name="connsiteX85" fmla="*/ 1507157 w 1777615"/>
                <a:gd name="connsiteY85" fmla="*/ 455656 h 1862605"/>
                <a:gd name="connsiteX86" fmla="*/ 1517245 w 1777615"/>
                <a:gd name="connsiteY86" fmla="*/ 466382 h 1862605"/>
                <a:gd name="connsiteX87" fmla="*/ 1525817 w 1777615"/>
                <a:gd name="connsiteY87" fmla="*/ 465473 h 1862605"/>
                <a:gd name="connsiteX88" fmla="*/ 1586009 w 1777615"/>
                <a:gd name="connsiteY88" fmla="*/ 528418 h 1862605"/>
                <a:gd name="connsiteX89" fmla="*/ 1658025 w 1777615"/>
                <a:gd name="connsiteY89" fmla="*/ 513230 h 1862605"/>
                <a:gd name="connsiteX90" fmla="*/ 1713360 w 1777615"/>
                <a:gd name="connsiteY90" fmla="*/ 589375 h 1862605"/>
                <a:gd name="connsiteX91" fmla="*/ 1768276 w 1777615"/>
                <a:gd name="connsiteY91" fmla="*/ 654425 h 1862605"/>
                <a:gd name="connsiteX92" fmla="*/ 1753756 w 1777615"/>
                <a:gd name="connsiteY92" fmla="*/ 739392 h 1862605"/>
                <a:gd name="connsiteX93" fmla="*/ 1776871 w 1777615"/>
                <a:gd name="connsiteY93" fmla="*/ 827784 h 1862605"/>
                <a:gd name="connsiteX94" fmla="*/ 1761828 w 1777615"/>
                <a:gd name="connsiteY94" fmla="*/ 874586 h 1862605"/>
                <a:gd name="connsiteX95" fmla="*/ 1764125 w 1777615"/>
                <a:gd name="connsiteY95" fmla="*/ 882049 h 1862605"/>
                <a:gd name="connsiteX96" fmla="*/ 1739147 w 1777615"/>
                <a:gd name="connsiteY96" fmla="*/ 936335 h 1862605"/>
                <a:gd name="connsiteX97" fmla="*/ 1724678 w 1777615"/>
                <a:gd name="connsiteY97" fmla="*/ 941471 h 1862605"/>
                <a:gd name="connsiteX98" fmla="*/ 1722760 w 1777615"/>
                <a:gd name="connsiteY98" fmla="*/ 965877 h 1862605"/>
                <a:gd name="connsiteX99" fmla="*/ 1703492 w 1777615"/>
                <a:gd name="connsiteY99" fmla="*/ 1017268 h 1862605"/>
                <a:gd name="connsiteX100" fmla="*/ 1702955 w 1777615"/>
                <a:gd name="connsiteY100" fmla="*/ 1017924 h 1862605"/>
                <a:gd name="connsiteX101" fmla="*/ 1710824 w 1777615"/>
                <a:gd name="connsiteY101" fmla="*/ 1036203 h 1862605"/>
                <a:gd name="connsiteX102" fmla="*/ 1654204 w 1777615"/>
                <a:gd name="connsiteY102" fmla="*/ 1094659 h 1862605"/>
                <a:gd name="connsiteX103" fmla="*/ 1655042 w 1777615"/>
                <a:gd name="connsiteY103" fmla="*/ 1095513 h 1862605"/>
                <a:gd name="connsiteX104" fmla="*/ 1691878 w 1777615"/>
                <a:gd name="connsiteY104" fmla="*/ 1133022 h 1862605"/>
                <a:gd name="connsiteX105" fmla="*/ 1705311 w 1777615"/>
                <a:gd name="connsiteY105" fmla="*/ 1170269 h 1862605"/>
                <a:gd name="connsiteX106" fmla="*/ 1688724 w 1777615"/>
                <a:gd name="connsiteY106" fmla="*/ 1199748 h 1862605"/>
                <a:gd name="connsiteX107" fmla="*/ 1645290 w 1777615"/>
                <a:gd name="connsiteY107" fmla="*/ 1209298 h 1862605"/>
                <a:gd name="connsiteX108" fmla="*/ 1643993 w 1777615"/>
                <a:gd name="connsiteY108" fmla="*/ 1209584 h 1862605"/>
                <a:gd name="connsiteX109" fmla="*/ 1673526 w 1777615"/>
                <a:gd name="connsiteY109" fmla="*/ 1289105 h 1862605"/>
                <a:gd name="connsiteX110" fmla="*/ 1657320 w 1777615"/>
                <a:gd name="connsiteY110" fmla="*/ 1306514 h 1862605"/>
                <a:gd name="connsiteX111" fmla="*/ 1611139 w 1777615"/>
                <a:gd name="connsiteY111" fmla="*/ 1316775 h 1862605"/>
                <a:gd name="connsiteX112" fmla="*/ 1597187 w 1777615"/>
                <a:gd name="connsiteY112" fmla="*/ 1314235 h 1862605"/>
                <a:gd name="connsiteX113" fmla="*/ 1583256 w 1777615"/>
                <a:gd name="connsiteY113" fmla="*/ 1356483 h 1862605"/>
                <a:gd name="connsiteX114" fmla="*/ 1606195 w 1777615"/>
                <a:gd name="connsiteY114" fmla="*/ 1451099 h 1862605"/>
                <a:gd name="connsiteX115" fmla="*/ 1591058 w 1777615"/>
                <a:gd name="connsiteY115" fmla="*/ 1501259 h 1862605"/>
                <a:gd name="connsiteX116" fmla="*/ 1593340 w 1777615"/>
                <a:gd name="connsiteY116" fmla="*/ 1509248 h 1862605"/>
                <a:gd name="connsiteX117" fmla="*/ 1568252 w 1777615"/>
                <a:gd name="connsiteY117" fmla="*/ 1567446 h 1862605"/>
                <a:gd name="connsiteX118" fmla="*/ 1553770 w 1777615"/>
                <a:gd name="connsiteY118" fmla="*/ 1572980 h 1862605"/>
                <a:gd name="connsiteX119" fmla="*/ 1551803 w 1777615"/>
                <a:gd name="connsiteY119" fmla="*/ 1599123 h 1862605"/>
                <a:gd name="connsiteX120" fmla="*/ 1532433 w 1777615"/>
                <a:gd name="connsiteY120" fmla="*/ 1654207 h 1862605"/>
                <a:gd name="connsiteX121" fmla="*/ 1483185 w 1777615"/>
                <a:gd name="connsiteY121" fmla="*/ 1698625 h 1862605"/>
                <a:gd name="connsiteX122" fmla="*/ 1458508 w 1777615"/>
                <a:gd name="connsiteY122" fmla="*/ 1697002 h 1862605"/>
                <a:gd name="connsiteX123" fmla="*/ 1437149 w 1777615"/>
                <a:gd name="connsiteY123" fmla="*/ 1707946 h 1862605"/>
                <a:gd name="connsiteX124" fmla="*/ 1414835 w 1777615"/>
                <a:gd name="connsiteY124" fmla="*/ 1707951 h 1862605"/>
                <a:gd name="connsiteX125" fmla="*/ 1409103 w 1777615"/>
                <a:gd name="connsiteY125" fmla="*/ 1718850 h 1862605"/>
                <a:gd name="connsiteX126" fmla="*/ 1367070 w 1777615"/>
                <a:gd name="connsiteY126" fmla="*/ 1737946 h 1862605"/>
                <a:gd name="connsiteX127" fmla="*/ 1354357 w 1777615"/>
                <a:gd name="connsiteY127" fmla="*/ 1731738 h 1862605"/>
                <a:gd name="connsiteX128" fmla="*/ 1342373 w 1777615"/>
                <a:gd name="connsiteY128" fmla="*/ 1738835 h 1862605"/>
                <a:gd name="connsiteX129" fmla="*/ 1340798 w 1777615"/>
                <a:gd name="connsiteY129" fmla="*/ 1749021 h 1862605"/>
                <a:gd name="connsiteX130" fmla="*/ 1263558 w 1777615"/>
                <a:gd name="connsiteY130" fmla="*/ 1802817 h 1862605"/>
                <a:gd name="connsiteX131" fmla="*/ 1197419 w 1777615"/>
                <a:gd name="connsiteY131" fmla="*/ 1856417 h 1862605"/>
                <a:gd name="connsiteX132" fmla="*/ 1112761 w 1777615"/>
                <a:gd name="connsiteY132" fmla="*/ 1840194 h 1862605"/>
                <a:gd name="connsiteX133" fmla="*/ 1023923 w 1777615"/>
                <a:gd name="connsiteY133" fmla="*/ 1861531 h 1862605"/>
                <a:gd name="connsiteX134" fmla="*/ 977432 w 1777615"/>
                <a:gd name="connsiteY134" fmla="*/ 1845551 h 1862605"/>
                <a:gd name="connsiteX135" fmla="*/ 969925 w 1777615"/>
                <a:gd name="connsiteY135" fmla="*/ 1847698 h 1862605"/>
                <a:gd name="connsiteX136" fmla="*/ 916150 w 1777615"/>
                <a:gd name="connsiteY136" fmla="*/ 1821636 h 1862605"/>
                <a:gd name="connsiteX137" fmla="*/ 911306 w 1777615"/>
                <a:gd name="connsiteY137" fmla="*/ 1807066 h 1862605"/>
                <a:gd name="connsiteX138" fmla="*/ 886943 w 1777615"/>
                <a:gd name="connsiteY138" fmla="*/ 1804659 h 1862605"/>
                <a:gd name="connsiteX139" fmla="*/ 835950 w 1777615"/>
                <a:gd name="connsiteY139" fmla="*/ 1784364 h 1862605"/>
                <a:gd name="connsiteX140" fmla="*/ 835304 w 1777615"/>
                <a:gd name="connsiteY140" fmla="*/ 1783813 h 1862605"/>
                <a:gd name="connsiteX141" fmla="*/ 816871 w 1777615"/>
                <a:gd name="connsiteY141" fmla="*/ 1791315 h 1862605"/>
                <a:gd name="connsiteX142" fmla="*/ 759563 w 1777615"/>
                <a:gd name="connsiteY142" fmla="*/ 1733533 h 1862605"/>
                <a:gd name="connsiteX143" fmla="*/ 758693 w 1777615"/>
                <a:gd name="connsiteY143" fmla="*/ 1734353 h 1862605"/>
                <a:gd name="connsiteX144" fmla="*/ 720451 w 1777615"/>
                <a:gd name="connsiteY144" fmla="*/ 1770429 h 1862605"/>
                <a:gd name="connsiteX145" fmla="*/ 682943 w 1777615"/>
                <a:gd name="connsiteY145" fmla="*/ 1783112 h 1862605"/>
                <a:gd name="connsiteX146" fmla="*/ 653802 w 1777615"/>
                <a:gd name="connsiteY146" fmla="*/ 1765937 h 1862605"/>
                <a:gd name="connsiteX147" fmla="*/ 645126 w 1777615"/>
                <a:gd name="connsiteY147" fmla="*/ 1722319 h 1862605"/>
                <a:gd name="connsiteX148" fmla="*/ 644866 w 1777615"/>
                <a:gd name="connsiteY148" fmla="*/ 1721017 h 1862605"/>
                <a:gd name="connsiteX149" fmla="*/ 564769 w 1777615"/>
                <a:gd name="connsiteY149" fmla="*/ 1748948 h 18626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</a:cxnLst>
              <a:rect l="l" t="t" r="r" b="b"/>
              <a:pathLst>
                <a:path w="1777615" h="1862605">
                  <a:moveTo>
                    <a:pt x="564769" y="1748948"/>
                  </a:moveTo>
                  <a:cubicBezTo>
                    <a:pt x="557941" y="1745625"/>
                    <a:pt x="552137" y="1740120"/>
                    <a:pt x="547688" y="1732396"/>
                  </a:cubicBezTo>
                  <a:cubicBezTo>
                    <a:pt x="540904" y="1720628"/>
                    <a:pt x="537809" y="1704600"/>
                    <a:pt x="538357" y="1686019"/>
                  </a:cubicBezTo>
                  <a:lnTo>
                    <a:pt x="541175" y="1672121"/>
                  </a:lnTo>
                  <a:lnTo>
                    <a:pt x="499216" y="1657344"/>
                  </a:lnTo>
                  <a:cubicBezTo>
                    <a:pt x="479088" y="1674447"/>
                    <a:pt x="441745" y="1682712"/>
                    <a:pt x="404158" y="1678380"/>
                  </a:cubicBezTo>
                  <a:lnTo>
                    <a:pt x="354312" y="1662239"/>
                  </a:lnTo>
                  <a:lnTo>
                    <a:pt x="346279" y="1664360"/>
                  </a:lnTo>
                  <a:cubicBezTo>
                    <a:pt x="320675" y="1666627"/>
                    <a:pt x="300871" y="1656991"/>
                    <a:pt x="288597" y="1638109"/>
                  </a:cubicBezTo>
                  <a:lnTo>
                    <a:pt x="283354" y="1623520"/>
                  </a:lnTo>
                  <a:lnTo>
                    <a:pt x="257256" y="1621029"/>
                  </a:lnTo>
                  <a:cubicBezTo>
                    <a:pt x="237005" y="1616489"/>
                    <a:pt x="218284" y="1609554"/>
                    <a:pt x="202572" y="1600557"/>
                  </a:cubicBezTo>
                  <a:cubicBezTo>
                    <a:pt x="177754" y="1586340"/>
                    <a:pt x="163053" y="1568568"/>
                    <a:pt x="159151" y="1550427"/>
                  </a:cubicBezTo>
                  <a:lnTo>
                    <a:pt x="161269" y="1525788"/>
                  </a:lnTo>
                  <a:lnTo>
                    <a:pt x="150756" y="1504214"/>
                  </a:lnTo>
                  <a:lnTo>
                    <a:pt x="151198" y="1481903"/>
                  </a:lnTo>
                  <a:lnTo>
                    <a:pt x="140417" y="1475954"/>
                  </a:lnTo>
                  <a:cubicBezTo>
                    <a:pt x="125818" y="1463051"/>
                    <a:pt x="119531" y="1448000"/>
                    <a:pt x="122168" y="1433546"/>
                  </a:cubicBezTo>
                  <a:lnTo>
                    <a:pt x="128630" y="1420960"/>
                  </a:lnTo>
                  <a:lnTo>
                    <a:pt x="117365" y="1401037"/>
                  </a:lnTo>
                  <a:cubicBezTo>
                    <a:pt x="114856" y="1391818"/>
                    <a:pt x="114075" y="1380936"/>
                    <a:pt x="115137" y="1368832"/>
                  </a:cubicBezTo>
                  <a:lnTo>
                    <a:pt x="115972" y="1365100"/>
                  </a:lnTo>
                  <a:lnTo>
                    <a:pt x="107730" y="1352478"/>
                  </a:lnTo>
                  <a:cubicBezTo>
                    <a:pt x="105802" y="1342924"/>
                    <a:pt x="108577" y="1333603"/>
                    <a:pt x="115340" y="1325391"/>
                  </a:cubicBezTo>
                  <a:lnTo>
                    <a:pt x="131316" y="1315034"/>
                  </a:lnTo>
                  <a:lnTo>
                    <a:pt x="139655" y="1298852"/>
                  </a:lnTo>
                  <a:lnTo>
                    <a:pt x="118502" y="1280946"/>
                  </a:lnTo>
                  <a:lnTo>
                    <a:pt x="113100" y="1256376"/>
                  </a:lnTo>
                  <a:lnTo>
                    <a:pt x="92511" y="1207034"/>
                  </a:lnTo>
                  <a:cubicBezTo>
                    <a:pt x="89586" y="1195089"/>
                    <a:pt x="88458" y="1183905"/>
                    <a:pt x="89085" y="1173714"/>
                  </a:cubicBezTo>
                  <a:lnTo>
                    <a:pt x="94229" y="1153884"/>
                  </a:lnTo>
                  <a:lnTo>
                    <a:pt x="80064" y="1143105"/>
                  </a:lnTo>
                  <a:cubicBezTo>
                    <a:pt x="58993" y="1122877"/>
                    <a:pt x="40811" y="1100758"/>
                    <a:pt x="27055" y="1078228"/>
                  </a:cubicBezTo>
                  <a:cubicBezTo>
                    <a:pt x="-16395" y="1007043"/>
                    <a:pt x="-6702" y="947203"/>
                    <a:pt x="50308" y="934446"/>
                  </a:cubicBezTo>
                  <a:lnTo>
                    <a:pt x="50269" y="934382"/>
                  </a:lnTo>
                  <a:lnTo>
                    <a:pt x="14806" y="877990"/>
                  </a:lnTo>
                  <a:cubicBezTo>
                    <a:pt x="-6452" y="824781"/>
                    <a:pt x="14489" y="784753"/>
                    <a:pt x="72837" y="788844"/>
                  </a:cubicBezTo>
                  <a:lnTo>
                    <a:pt x="72161" y="787801"/>
                  </a:lnTo>
                  <a:lnTo>
                    <a:pt x="42478" y="741961"/>
                  </a:lnTo>
                  <a:cubicBezTo>
                    <a:pt x="36119" y="726762"/>
                    <a:pt x="33709" y="712441"/>
                    <a:pt x="35815" y="700349"/>
                  </a:cubicBezTo>
                  <a:cubicBezTo>
                    <a:pt x="38130" y="687036"/>
                    <a:pt x="45729" y="677396"/>
                    <a:pt x="57373" y="672006"/>
                  </a:cubicBezTo>
                  <a:lnTo>
                    <a:pt x="101875" y="669249"/>
                  </a:lnTo>
                  <a:lnTo>
                    <a:pt x="103203" y="669167"/>
                  </a:lnTo>
                  <a:cubicBezTo>
                    <a:pt x="79964" y="633277"/>
                    <a:pt x="75067" y="600406"/>
                    <a:pt x="88138" y="580180"/>
                  </a:cubicBezTo>
                  <a:cubicBezTo>
                    <a:pt x="92497" y="573436"/>
                    <a:pt x="98852" y="568099"/>
                    <a:pt x="107189" y="564524"/>
                  </a:cubicBezTo>
                  <a:cubicBezTo>
                    <a:pt x="119893" y="559073"/>
                    <a:pt x="136231" y="558158"/>
                    <a:pt x="154523" y="561479"/>
                  </a:cubicBezTo>
                  <a:lnTo>
                    <a:pt x="163807" y="564994"/>
                  </a:lnTo>
                  <a:lnTo>
                    <a:pt x="152781" y="536145"/>
                  </a:lnTo>
                  <a:cubicBezTo>
                    <a:pt x="150458" y="520426"/>
                    <a:pt x="150979" y="502912"/>
                    <a:pt x="154640" y="485622"/>
                  </a:cubicBezTo>
                  <a:lnTo>
                    <a:pt x="174710" y="440686"/>
                  </a:lnTo>
                  <a:lnTo>
                    <a:pt x="173238" y="433026"/>
                  </a:lnTo>
                  <a:cubicBezTo>
                    <a:pt x="173031" y="409007"/>
                    <a:pt x="184215" y="391439"/>
                    <a:pt x="204004" y="381697"/>
                  </a:cubicBezTo>
                  <a:lnTo>
                    <a:pt x="218954" y="378116"/>
                  </a:lnTo>
                  <a:lnTo>
                    <a:pt x="223526" y="354059"/>
                  </a:lnTo>
                  <a:cubicBezTo>
                    <a:pt x="229668" y="335623"/>
                    <a:pt x="238074" y="318824"/>
                    <a:pt x="248294" y="305006"/>
                  </a:cubicBezTo>
                  <a:lnTo>
                    <a:pt x="265204" y="288402"/>
                  </a:lnTo>
                  <a:lnTo>
                    <a:pt x="258719" y="261930"/>
                  </a:lnTo>
                  <a:cubicBezTo>
                    <a:pt x="258014" y="230574"/>
                    <a:pt x="280457" y="210480"/>
                    <a:pt x="324170" y="213833"/>
                  </a:cubicBezTo>
                  <a:lnTo>
                    <a:pt x="323485" y="212850"/>
                  </a:lnTo>
                  <a:lnTo>
                    <a:pt x="293362" y="169640"/>
                  </a:lnTo>
                  <a:cubicBezTo>
                    <a:pt x="286850" y="155351"/>
                    <a:pt x="284290" y="141928"/>
                    <a:pt x="286263" y="130639"/>
                  </a:cubicBezTo>
                  <a:cubicBezTo>
                    <a:pt x="288429" y="118210"/>
                    <a:pt x="295911" y="109276"/>
                    <a:pt x="307476" y="104363"/>
                  </a:cubicBezTo>
                  <a:lnTo>
                    <a:pt x="351865" y="102274"/>
                  </a:lnTo>
                  <a:lnTo>
                    <a:pt x="353190" y="102211"/>
                  </a:lnTo>
                  <a:cubicBezTo>
                    <a:pt x="329606" y="68381"/>
                    <a:pt x="324363" y="37577"/>
                    <a:pt x="337193" y="18800"/>
                  </a:cubicBezTo>
                  <a:cubicBezTo>
                    <a:pt x="341471" y="12540"/>
                    <a:pt x="347756" y="7617"/>
                    <a:pt x="356040" y="4366"/>
                  </a:cubicBezTo>
                  <a:cubicBezTo>
                    <a:pt x="381283" y="-5555"/>
                    <a:pt x="421228" y="1665"/>
                    <a:pt x="462455" y="23612"/>
                  </a:cubicBezTo>
                  <a:lnTo>
                    <a:pt x="462771" y="23542"/>
                  </a:lnTo>
                  <a:lnTo>
                    <a:pt x="508240" y="13444"/>
                  </a:lnTo>
                  <a:cubicBezTo>
                    <a:pt x="526959" y="14566"/>
                    <a:pt x="548562" y="20166"/>
                    <a:pt x="571332" y="30146"/>
                  </a:cubicBezTo>
                  <a:cubicBezTo>
                    <a:pt x="604391" y="44626"/>
                    <a:pt x="637163" y="67154"/>
                    <a:pt x="663458" y="93491"/>
                  </a:cubicBezTo>
                  <a:cubicBezTo>
                    <a:pt x="711836" y="102895"/>
                    <a:pt x="767064" y="131317"/>
                    <a:pt x="813400" y="170642"/>
                  </a:cubicBezTo>
                  <a:cubicBezTo>
                    <a:pt x="828798" y="183711"/>
                    <a:pt x="842559" y="197419"/>
                    <a:pt x="854421" y="211306"/>
                  </a:cubicBezTo>
                  <a:lnTo>
                    <a:pt x="862943" y="223313"/>
                  </a:lnTo>
                  <a:lnTo>
                    <a:pt x="871558" y="223588"/>
                  </a:lnTo>
                  <a:cubicBezTo>
                    <a:pt x="895353" y="230732"/>
                    <a:pt x="914463" y="256244"/>
                    <a:pt x="922553" y="294191"/>
                  </a:cubicBezTo>
                  <a:cubicBezTo>
                    <a:pt x="948399" y="275479"/>
                    <a:pt x="974605" y="274900"/>
                    <a:pt x="995972" y="289019"/>
                  </a:cubicBezTo>
                  <a:lnTo>
                    <a:pt x="1016916" y="312983"/>
                  </a:lnTo>
                  <a:lnTo>
                    <a:pt x="1031561" y="310215"/>
                  </a:lnTo>
                  <a:cubicBezTo>
                    <a:pt x="1050137" y="310984"/>
                    <a:pt x="1071237" y="315425"/>
                    <a:pt x="1093160" y="323469"/>
                  </a:cubicBezTo>
                  <a:lnTo>
                    <a:pt x="1093465" y="323356"/>
                  </a:lnTo>
                  <a:lnTo>
                    <a:pt x="1137120" y="307120"/>
                  </a:lnTo>
                  <a:cubicBezTo>
                    <a:pt x="1155816" y="305666"/>
                    <a:pt x="1177982" y="308251"/>
                    <a:pt x="1201906" y="315015"/>
                  </a:cubicBezTo>
                  <a:cubicBezTo>
                    <a:pt x="1236638" y="324827"/>
                    <a:pt x="1272188" y="342649"/>
                    <a:pt x="1301846" y="365133"/>
                  </a:cubicBezTo>
                  <a:cubicBezTo>
                    <a:pt x="1351056" y="367816"/>
                    <a:pt x="1409659" y="388398"/>
                    <a:pt x="1460949" y="421000"/>
                  </a:cubicBezTo>
                  <a:cubicBezTo>
                    <a:pt x="1477993" y="431834"/>
                    <a:pt x="1493503" y="443526"/>
                    <a:pt x="1507157" y="455656"/>
                  </a:cubicBezTo>
                  <a:lnTo>
                    <a:pt x="1517245" y="466382"/>
                  </a:lnTo>
                  <a:lnTo>
                    <a:pt x="1525817" y="465473"/>
                  </a:lnTo>
                  <a:cubicBezTo>
                    <a:pt x="1550366" y="469287"/>
                    <a:pt x="1572793" y="491939"/>
                    <a:pt x="1586009" y="528418"/>
                  </a:cubicBezTo>
                  <a:cubicBezTo>
                    <a:pt x="1609045" y="506340"/>
                    <a:pt x="1634925" y="502174"/>
                    <a:pt x="1658025" y="513230"/>
                  </a:cubicBezTo>
                  <a:cubicBezTo>
                    <a:pt x="1681125" y="524286"/>
                    <a:pt x="1701444" y="550564"/>
                    <a:pt x="1713360" y="589375"/>
                  </a:cubicBezTo>
                  <a:cubicBezTo>
                    <a:pt x="1739037" y="585146"/>
                    <a:pt x="1762259" y="612649"/>
                    <a:pt x="1768276" y="654425"/>
                  </a:cubicBezTo>
                  <a:cubicBezTo>
                    <a:pt x="1772635" y="684652"/>
                    <a:pt x="1767119" y="716945"/>
                    <a:pt x="1753756" y="739392"/>
                  </a:cubicBezTo>
                  <a:cubicBezTo>
                    <a:pt x="1771297" y="757897"/>
                    <a:pt x="1780377" y="792622"/>
                    <a:pt x="1776871" y="827784"/>
                  </a:cubicBezTo>
                  <a:lnTo>
                    <a:pt x="1761828" y="874586"/>
                  </a:lnTo>
                  <a:lnTo>
                    <a:pt x="1764125" y="882049"/>
                  </a:lnTo>
                  <a:cubicBezTo>
                    <a:pt x="1766953" y="905914"/>
                    <a:pt x="1757754" y="924563"/>
                    <a:pt x="1739147" y="936335"/>
                  </a:cubicBezTo>
                  <a:lnTo>
                    <a:pt x="1724678" y="941471"/>
                  </a:lnTo>
                  <a:lnTo>
                    <a:pt x="1722760" y="965877"/>
                  </a:lnTo>
                  <a:cubicBezTo>
                    <a:pt x="1718665" y="984857"/>
                    <a:pt x="1712144" y="1002450"/>
                    <a:pt x="1703492" y="1017268"/>
                  </a:cubicBezTo>
                  <a:lnTo>
                    <a:pt x="1702955" y="1017924"/>
                  </a:lnTo>
                  <a:lnTo>
                    <a:pt x="1710824" y="1036203"/>
                  </a:lnTo>
                  <a:cubicBezTo>
                    <a:pt x="1716691" y="1066992"/>
                    <a:pt x="1697870" y="1090588"/>
                    <a:pt x="1654204" y="1094659"/>
                  </a:cubicBezTo>
                  <a:lnTo>
                    <a:pt x="1655042" y="1095513"/>
                  </a:lnTo>
                  <a:lnTo>
                    <a:pt x="1691878" y="1133022"/>
                  </a:lnTo>
                  <a:cubicBezTo>
                    <a:pt x="1700656" y="1146007"/>
                    <a:pt x="1705394" y="1158806"/>
                    <a:pt x="1705311" y="1170269"/>
                  </a:cubicBezTo>
                  <a:cubicBezTo>
                    <a:pt x="1705224" y="1182886"/>
                    <a:pt x="1699319" y="1192954"/>
                    <a:pt x="1688724" y="1199748"/>
                  </a:cubicBezTo>
                  <a:lnTo>
                    <a:pt x="1645290" y="1209298"/>
                  </a:lnTo>
                  <a:lnTo>
                    <a:pt x="1643993" y="1209584"/>
                  </a:lnTo>
                  <a:cubicBezTo>
                    <a:pt x="1672832" y="1238951"/>
                    <a:pt x="1683083" y="1268431"/>
                    <a:pt x="1673526" y="1289105"/>
                  </a:cubicBezTo>
                  <a:cubicBezTo>
                    <a:pt x="1670340" y="1295998"/>
                    <a:pt x="1664953" y="1301911"/>
                    <a:pt x="1657320" y="1306514"/>
                  </a:cubicBezTo>
                  <a:cubicBezTo>
                    <a:pt x="1645690" y="1313533"/>
                    <a:pt x="1629728" y="1316948"/>
                    <a:pt x="1611139" y="1316775"/>
                  </a:cubicBezTo>
                  <a:lnTo>
                    <a:pt x="1597187" y="1314235"/>
                  </a:lnTo>
                  <a:lnTo>
                    <a:pt x="1583256" y="1356483"/>
                  </a:lnTo>
                  <a:cubicBezTo>
                    <a:pt x="1600760" y="1376263"/>
                    <a:pt x="1609772" y="1413433"/>
                    <a:pt x="1606195" y="1451099"/>
                  </a:cubicBezTo>
                  <a:lnTo>
                    <a:pt x="1591058" y="1501259"/>
                  </a:lnTo>
                  <a:lnTo>
                    <a:pt x="1593340" y="1509248"/>
                  </a:lnTo>
                  <a:cubicBezTo>
                    <a:pt x="1596120" y="1534801"/>
                    <a:pt x="1586883" y="1554795"/>
                    <a:pt x="1568252" y="1567446"/>
                  </a:cubicBezTo>
                  <a:lnTo>
                    <a:pt x="1553770" y="1572980"/>
                  </a:lnTo>
                  <a:lnTo>
                    <a:pt x="1551803" y="1599123"/>
                  </a:lnTo>
                  <a:cubicBezTo>
                    <a:pt x="1547671" y="1619460"/>
                    <a:pt x="1541113" y="1638317"/>
                    <a:pt x="1532433" y="1654207"/>
                  </a:cubicBezTo>
                  <a:cubicBezTo>
                    <a:pt x="1518718" y="1679305"/>
                    <a:pt x="1501244" y="1694360"/>
                    <a:pt x="1483185" y="1698625"/>
                  </a:cubicBezTo>
                  <a:lnTo>
                    <a:pt x="1458508" y="1697002"/>
                  </a:lnTo>
                  <a:lnTo>
                    <a:pt x="1437149" y="1707946"/>
                  </a:lnTo>
                  <a:lnTo>
                    <a:pt x="1414835" y="1707951"/>
                  </a:lnTo>
                  <a:lnTo>
                    <a:pt x="1409103" y="1718850"/>
                  </a:lnTo>
                  <a:cubicBezTo>
                    <a:pt x="1396495" y="1733705"/>
                    <a:pt x="1381573" y="1740293"/>
                    <a:pt x="1367070" y="1737946"/>
                  </a:cubicBezTo>
                  <a:lnTo>
                    <a:pt x="1354357" y="1731738"/>
                  </a:lnTo>
                  <a:lnTo>
                    <a:pt x="1342373" y="1738835"/>
                  </a:lnTo>
                  <a:lnTo>
                    <a:pt x="1340798" y="1749021"/>
                  </a:lnTo>
                  <a:cubicBezTo>
                    <a:pt x="1329281" y="1771895"/>
                    <a:pt x="1302601" y="1791683"/>
                    <a:pt x="1263558" y="1802817"/>
                  </a:cubicBezTo>
                  <a:cubicBezTo>
                    <a:pt x="1267271" y="1828574"/>
                    <a:pt x="1239308" y="1851239"/>
                    <a:pt x="1197419" y="1856417"/>
                  </a:cubicBezTo>
                  <a:cubicBezTo>
                    <a:pt x="1167111" y="1860168"/>
                    <a:pt x="1134935" y="1854005"/>
                    <a:pt x="1112761" y="1840194"/>
                  </a:cubicBezTo>
                  <a:cubicBezTo>
                    <a:pt x="1093907" y="1857360"/>
                    <a:pt x="1059007" y="1865741"/>
                    <a:pt x="1023923" y="1861531"/>
                  </a:cubicBezTo>
                  <a:lnTo>
                    <a:pt x="977432" y="1845551"/>
                  </a:lnTo>
                  <a:lnTo>
                    <a:pt x="969925" y="1847698"/>
                  </a:lnTo>
                  <a:cubicBezTo>
                    <a:pt x="946008" y="1850047"/>
                    <a:pt x="927547" y="1840475"/>
                    <a:pt x="916150" y="1821636"/>
                  </a:cubicBezTo>
                  <a:lnTo>
                    <a:pt x="911306" y="1807066"/>
                  </a:lnTo>
                  <a:lnTo>
                    <a:pt x="886943" y="1804659"/>
                  </a:lnTo>
                  <a:cubicBezTo>
                    <a:pt x="868049" y="1800184"/>
                    <a:pt x="850591" y="1793311"/>
                    <a:pt x="835950" y="1784364"/>
                  </a:cubicBezTo>
                  <a:lnTo>
                    <a:pt x="835304" y="1783813"/>
                  </a:lnTo>
                  <a:lnTo>
                    <a:pt x="816871" y="1791315"/>
                  </a:lnTo>
                  <a:cubicBezTo>
                    <a:pt x="785971" y="1796562"/>
                    <a:pt x="762756" y="1777271"/>
                    <a:pt x="759563" y="1733533"/>
                  </a:cubicBezTo>
                  <a:lnTo>
                    <a:pt x="758693" y="1734353"/>
                  </a:lnTo>
                  <a:lnTo>
                    <a:pt x="720451" y="1770429"/>
                  </a:lnTo>
                  <a:cubicBezTo>
                    <a:pt x="707294" y="1778945"/>
                    <a:pt x="694401" y="1783425"/>
                    <a:pt x="682943" y="1783112"/>
                  </a:cubicBezTo>
                  <a:cubicBezTo>
                    <a:pt x="670330" y="1782772"/>
                    <a:pt x="660382" y="1776666"/>
                    <a:pt x="653802" y="1765937"/>
                  </a:cubicBezTo>
                  <a:lnTo>
                    <a:pt x="645126" y="1722319"/>
                  </a:lnTo>
                  <a:lnTo>
                    <a:pt x="644866" y="1721017"/>
                  </a:lnTo>
                  <a:cubicBezTo>
                    <a:pt x="614926" y="1749261"/>
                    <a:pt x="585246" y="1758918"/>
                    <a:pt x="564769" y="1748948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7" name="Oval 216">
              <a:extLst>
                <a:ext uri="{FF2B5EF4-FFF2-40B4-BE49-F238E27FC236}">
                  <a16:creationId xmlns:a16="http://schemas.microsoft.com/office/drawing/2014/main" id="{C79617CC-DD2B-BEC8-4514-50A2DCCB9479}"/>
                </a:ext>
              </a:extLst>
            </p:cNvPr>
            <p:cNvSpPr/>
            <p:nvPr/>
          </p:nvSpPr>
          <p:spPr>
            <a:xfrm rot="4050661">
              <a:off x="9967829" y="5959325"/>
              <a:ext cx="479092" cy="739674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8" name="Oval 217">
              <a:extLst>
                <a:ext uri="{FF2B5EF4-FFF2-40B4-BE49-F238E27FC236}">
                  <a16:creationId xmlns:a16="http://schemas.microsoft.com/office/drawing/2014/main" id="{52884766-1C46-810A-DB6B-15FE0A3FEA91}"/>
                </a:ext>
              </a:extLst>
            </p:cNvPr>
            <p:cNvSpPr/>
            <p:nvPr/>
          </p:nvSpPr>
          <p:spPr>
            <a:xfrm rot="4050661">
              <a:off x="9259479" y="5968701"/>
              <a:ext cx="488780" cy="720605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9" name="Oval 218">
              <a:extLst>
                <a:ext uri="{FF2B5EF4-FFF2-40B4-BE49-F238E27FC236}">
                  <a16:creationId xmlns:a16="http://schemas.microsoft.com/office/drawing/2014/main" id="{68D2FC61-5B4B-72EF-A304-7A53C30F2A4D}"/>
                </a:ext>
              </a:extLst>
            </p:cNvPr>
            <p:cNvSpPr/>
            <p:nvPr/>
          </p:nvSpPr>
          <p:spPr>
            <a:xfrm rot="19831309">
              <a:off x="10596884" y="3547111"/>
              <a:ext cx="398272" cy="849376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0" name="Oval 219">
              <a:extLst>
                <a:ext uri="{FF2B5EF4-FFF2-40B4-BE49-F238E27FC236}">
                  <a16:creationId xmlns:a16="http://schemas.microsoft.com/office/drawing/2014/main" id="{3819B9A0-A9C8-55CE-BF53-05A5B3E34F06}"/>
                </a:ext>
              </a:extLst>
            </p:cNvPr>
            <p:cNvSpPr/>
            <p:nvPr/>
          </p:nvSpPr>
          <p:spPr>
            <a:xfrm rot="1631163">
              <a:off x="8815293" y="3524226"/>
              <a:ext cx="412756" cy="809958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1" name="Trapezoid 220">
              <a:extLst>
                <a:ext uri="{FF2B5EF4-FFF2-40B4-BE49-F238E27FC236}">
                  <a16:creationId xmlns:a16="http://schemas.microsoft.com/office/drawing/2014/main" id="{C956553F-B3B7-0C87-B6B6-832F715BFA67}"/>
                </a:ext>
              </a:extLst>
            </p:cNvPr>
            <p:cNvSpPr/>
            <p:nvPr/>
          </p:nvSpPr>
          <p:spPr>
            <a:xfrm rot="20029742">
              <a:off x="9992346" y="2494095"/>
              <a:ext cx="802209" cy="1761019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2" name="Trapezoid 221">
              <a:extLst>
                <a:ext uri="{FF2B5EF4-FFF2-40B4-BE49-F238E27FC236}">
                  <a16:creationId xmlns:a16="http://schemas.microsoft.com/office/drawing/2014/main" id="{1B26698C-3739-F147-2078-9F24BB26C11F}"/>
                </a:ext>
              </a:extLst>
            </p:cNvPr>
            <p:cNvSpPr/>
            <p:nvPr/>
          </p:nvSpPr>
          <p:spPr>
            <a:xfrm rot="1905609">
              <a:off x="8984752" y="2418763"/>
              <a:ext cx="802209" cy="1737076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3" name="Trapezoid 222">
              <a:extLst>
                <a:ext uri="{FF2B5EF4-FFF2-40B4-BE49-F238E27FC236}">
                  <a16:creationId xmlns:a16="http://schemas.microsoft.com/office/drawing/2014/main" id="{A2038462-B1EF-8F1F-47A6-BF157EDD712D}"/>
                </a:ext>
              </a:extLst>
            </p:cNvPr>
            <p:cNvSpPr/>
            <p:nvPr/>
          </p:nvSpPr>
          <p:spPr>
            <a:xfrm>
              <a:off x="9299978" y="2398086"/>
              <a:ext cx="1210132" cy="1946017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4" name="Isosceles Triangle 223">
              <a:extLst>
                <a:ext uri="{FF2B5EF4-FFF2-40B4-BE49-F238E27FC236}">
                  <a16:creationId xmlns:a16="http://schemas.microsoft.com/office/drawing/2014/main" id="{4240B3D1-AD1E-8DDB-EFD7-CB33BB9021B0}"/>
                </a:ext>
              </a:extLst>
            </p:cNvPr>
            <p:cNvSpPr/>
            <p:nvPr/>
          </p:nvSpPr>
          <p:spPr>
            <a:xfrm>
              <a:off x="9653188" y="2232847"/>
              <a:ext cx="515352" cy="550215"/>
            </a:xfrm>
            <a:prstGeom prst="triangle">
              <a:avLst>
                <a:gd name="adj" fmla="val 46522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25" name="Group 224">
              <a:extLst>
                <a:ext uri="{FF2B5EF4-FFF2-40B4-BE49-F238E27FC236}">
                  <a16:creationId xmlns:a16="http://schemas.microsoft.com/office/drawing/2014/main" id="{32925022-ABBC-9826-2DC6-39C205F93F59}"/>
                </a:ext>
              </a:extLst>
            </p:cNvPr>
            <p:cNvGrpSpPr/>
            <p:nvPr/>
          </p:nvGrpSpPr>
          <p:grpSpPr>
            <a:xfrm>
              <a:off x="9068494" y="4218157"/>
              <a:ext cx="1694665" cy="2032119"/>
              <a:chOff x="778397" y="4180297"/>
              <a:chExt cx="1465792" cy="1757671"/>
            </a:xfrm>
            <a:grpFill/>
          </p:grpSpPr>
          <p:sp>
            <p:nvSpPr>
              <p:cNvPr id="240" name="Trapezoid 239">
                <a:extLst>
                  <a:ext uri="{FF2B5EF4-FFF2-40B4-BE49-F238E27FC236}">
                    <a16:creationId xmlns:a16="http://schemas.microsoft.com/office/drawing/2014/main" id="{AFF09DF4-8900-C56A-D7A0-C222932334A4}"/>
                  </a:ext>
                </a:extLst>
              </p:cNvPr>
              <p:cNvSpPr/>
              <p:nvPr/>
            </p:nvSpPr>
            <p:spPr>
              <a:xfrm>
                <a:off x="778397" y="4180297"/>
                <a:ext cx="1465792" cy="1757671"/>
              </a:xfrm>
              <a:prstGeom prst="trapezoid">
                <a:avLst>
                  <a:gd name="adj" fmla="val 15985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41" name="Straight Connector 240">
                <a:extLst>
                  <a:ext uri="{FF2B5EF4-FFF2-40B4-BE49-F238E27FC236}">
                    <a16:creationId xmlns:a16="http://schemas.microsoft.com/office/drawing/2014/main" id="{DC20D504-D450-FFEF-821A-CF9B48A8E34C}"/>
                  </a:ext>
                </a:extLst>
              </p:cNvPr>
              <p:cNvCxnSpPr>
                <a:stCxn id="240" idx="2"/>
              </p:cNvCxnSpPr>
              <p:nvPr/>
            </p:nvCxnSpPr>
            <p:spPr>
              <a:xfrm flipH="1" flipV="1">
                <a:off x="1511209" y="4850485"/>
                <a:ext cx="85" cy="1087483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26" name="Rectangle: Rounded Corners 225">
              <a:extLst>
                <a:ext uri="{FF2B5EF4-FFF2-40B4-BE49-F238E27FC236}">
                  <a16:creationId xmlns:a16="http://schemas.microsoft.com/office/drawing/2014/main" id="{C4034A68-9791-D491-6D0F-C7949FB6DB00}"/>
                </a:ext>
              </a:extLst>
            </p:cNvPr>
            <p:cNvSpPr/>
            <p:nvPr/>
          </p:nvSpPr>
          <p:spPr>
            <a:xfrm>
              <a:off x="9299978" y="4176649"/>
              <a:ext cx="1252995" cy="194204"/>
            </a:xfrm>
            <a:prstGeom prst="roundRect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8" name="Oval 66">
              <a:extLst>
                <a:ext uri="{FF2B5EF4-FFF2-40B4-BE49-F238E27FC236}">
                  <a16:creationId xmlns:a16="http://schemas.microsoft.com/office/drawing/2014/main" id="{4A5C45FE-D9E1-9DB2-799D-BB2594017934}"/>
                </a:ext>
              </a:extLst>
            </p:cNvPr>
            <p:cNvSpPr/>
            <p:nvPr/>
          </p:nvSpPr>
          <p:spPr>
            <a:xfrm>
              <a:off x="9174577" y="986647"/>
              <a:ext cx="1431623" cy="1684084"/>
            </a:xfrm>
            <a:custGeom>
              <a:avLst/>
              <a:gdLst>
                <a:gd name="connsiteX0" fmla="*/ 0 w 1223805"/>
                <a:gd name="connsiteY0" fmla="*/ 728320 h 1456639"/>
                <a:gd name="connsiteX1" fmla="*/ 611903 w 1223805"/>
                <a:gd name="connsiteY1" fmla="*/ 0 h 1456639"/>
                <a:gd name="connsiteX2" fmla="*/ 1223806 w 1223805"/>
                <a:gd name="connsiteY2" fmla="*/ 728320 h 1456639"/>
                <a:gd name="connsiteX3" fmla="*/ 611903 w 1223805"/>
                <a:gd name="connsiteY3" fmla="*/ 1456640 h 1456639"/>
                <a:gd name="connsiteX4" fmla="*/ 0 w 1223805"/>
                <a:gd name="connsiteY4" fmla="*/ 728320 h 1456639"/>
                <a:gd name="connsiteX0" fmla="*/ 0 w 1223806"/>
                <a:gd name="connsiteY0" fmla="*/ 728320 h 1456640"/>
                <a:gd name="connsiteX1" fmla="*/ 611903 w 1223806"/>
                <a:gd name="connsiteY1" fmla="*/ 0 h 1456640"/>
                <a:gd name="connsiteX2" fmla="*/ 1223806 w 1223806"/>
                <a:gd name="connsiteY2" fmla="*/ 728320 h 1456640"/>
                <a:gd name="connsiteX3" fmla="*/ 611903 w 1223806"/>
                <a:gd name="connsiteY3" fmla="*/ 1456640 h 1456640"/>
                <a:gd name="connsiteX4" fmla="*/ 0 w 1223806"/>
                <a:gd name="connsiteY4" fmla="*/ 728320 h 1456640"/>
                <a:gd name="connsiteX0" fmla="*/ 14469 w 1238275"/>
                <a:gd name="connsiteY0" fmla="*/ 728320 h 1456640"/>
                <a:gd name="connsiteX1" fmla="*/ 626372 w 1238275"/>
                <a:gd name="connsiteY1" fmla="*/ 0 h 1456640"/>
                <a:gd name="connsiteX2" fmla="*/ 1238275 w 1238275"/>
                <a:gd name="connsiteY2" fmla="*/ 728320 h 1456640"/>
                <a:gd name="connsiteX3" fmla="*/ 626372 w 1238275"/>
                <a:gd name="connsiteY3" fmla="*/ 1456640 h 1456640"/>
                <a:gd name="connsiteX4" fmla="*/ 14469 w 1238275"/>
                <a:gd name="connsiteY4" fmla="*/ 728320 h 14566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38275" h="1456640">
                  <a:moveTo>
                    <a:pt x="14469" y="728320"/>
                  </a:moveTo>
                  <a:cubicBezTo>
                    <a:pt x="-77810" y="359636"/>
                    <a:pt x="288427" y="0"/>
                    <a:pt x="626372" y="0"/>
                  </a:cubicBezTo>
                  <a:cubicBezTo>
                    <a:pt x="964317" y="0"/>
                    <a:pt x="1238275" y="326080"/>
                    <a:pt x="1238275" y="728320"/>
                  </a:cubicBezTo>
                  <a:cubicBezTo>
                    <a:pt x="1112440" y="1113782"/>
                    <a:pt x="964317" y="1456640"/>
                    <a:pt x="626372" y="1456640"/>
                  </a:cubicBezTo>
                  <a:cubicBezTo>
                    <a:pt x="288427" y="1456640"/>
                    <a:pt x="106748" y="1097004"/>
                    <a:pt x="14469" y="728320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29" name="Group 228">
              <a:extLst>
                <a:ext uri="{FF2B5EF4-FFF2-40B4-BE49-F238E27FC236}">
                  <a16:creationId xmlns:a16="http://schemas.microsoft.com/office/drawing/2014/main" id="{9926D873-6BDF-92E8-871B-204968000040}"/>
                </a:ext>
              </a:extLst>
            </p:cNvPr>
            <p:cNvGrpSpPr/>
            <p:nvPr/>
          </p:nvGrpSpPr>
          <p:grpSpPr>
            <a:xfrm>
              <a:off x="9467990" y="2631736"/>
              <a:ext cx="873462" cy="165948"/>
              <a:chOff x="4072924" y="2778013"/>
              <a:chExt cx="2274484" cy="432126"/>
            </a:xfrm>
            <a:grpFill/>
          </p:grpSpPr>
          <p:sp>
            <p:nvSpPr>
              <p:cNvPr id="230" name="Flowchart: Manual Input 229">
                <a:extLst>
                  <a:ext uri="{FF2B5EF4-FFF2-40B4-BE49-F238E27FC236}">
                    <a16:creationId xmlns:a16="http://schemas.microsoft.com/office/drawing/2014/main" id="{6CBE0F25-B436-E79B-B9BD-BD7DC2D16D59}"/>
                  </a:ext>
                </a:extLst>
              </p:cNvPr>
              <p:cNvSpPr/>
              <p:nvPr/>
            </p:nvSpPr>
            <p:spPr>
              <a:xfrm rot="2450276">
                <a:off x="4072924" y="2778013"/>
                <a:ext cx="1133980" cy="432126"/>
              </a:xfrm>
              <a:prstGeom prst="flowChartManualInput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1" name="Flowchart: Manual Input 230">
                <a:extLst>
                  <a:ext uri="{FF2B5EF4-FFF2-40B4-BE49-F238E27FC236}">
                    <a16:creationId xmlns:a16="http://schemas.microsoft.com/office/drawing/2014/main" id="{3777470E-EC7D-05FF-EFC4-E21E08D642C9}"/>
                  </a:ext>
                </a:extLst>
              </p:cNvPr>
              <p:cNvSpPr/>
              <p:nvPr/>
            </p:nvSpPr>
            <p:spPr>
              <a:xfrm rot="19149724" flipH="1">
                <a:off x="5213428" y="2778013"/>
                <a:ext cx="1133980" cy="432126"/>
              </a:xfrm>
              <a:prstGeom prst="flowChartManualInput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42" name="Arrow: Pentagon 241">
              <a:extLst>
                <a:ext uri="{FF2B5EF4-FFF2-40B4-BE49-F238E27FC236}">
                  <a16:creationId xmlns:a16="http://schemas.microsoft.com/office/drawing/2014/main" id="{66211970-1CC7-FE7B-0E24-0DDEF06D9B69}"/>
                </a:ext>
              </a:extLst>
            </p:cNvPr>
            <p:cNvSpPr/>
            <p:nvPr/>
          </p:nvSpPr>
          <p:spPr>
            <a:xfrm rot="5400000">
              <a:off x="9382537" y="4546220"/>
              <a:ext cx="418265" cy="364728"/>
            </a:xfrm>
            <a:prstGeom prst="homePlate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3" name="Arrow: Pentagon 242">
              <a:extLst>
                <a:ext uri="{FF2B5EF4-FFF2-40B4-BE49-F238E27FC236}">
                  <a16:creationId xmlns:a16="http://schemas.microsoft.com/office/drawing/2014/main" id="{093D760E-C955-18D8-945B-8F7F4FB5FD46}"/>
                </a:ext>
              </a:extLst>
            </p:cNvPr>
            <p:cNvSpPr/>
            <p:nvPr/>
          </p:nvSpPr>
          <p:spPr>
            <a:xfrm rot="5400000">
              <a:off x="10035916" y="4531840"/>
              <a:ext cx="418265" cy="364728"/>
            </a:xfrm>
            <a:prstGeom prst="homePlate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4" name="Oval 243">
              <a:extLst>
                <a:ext uri="{FF2B5EF4-FFF2-40B4-BE49-F238E27FC236}">
                  <a16:creationId xmlns:a16="http://schemas.microsoft.com/office/drawing/2014/main" id="{D57C63D6-D991-9B21-5624-3FD3FD94E9EA}"/>
                </a:ext>
              </a:extLst>
            </p:cNvPr>
            <p:cNvSpPr/>
            <p:nvPr/>
          </p:nvSpPr>
          <p:spPr>
            <a:xfrm>
              <a:off x="9696879" y="4135859"/>
              <a:ext cx="445144" cy="269589"/>
            </a:xfrm>
            <a:prstGeom prst="ellipse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5" name="Freeform: Shape 244">
              <a:extLst>
                <a:ext uri="{FF2B5EF4-FFF2-40B4-BE49-F238E27FC236}">
                  <a16:creationId xmlns:a16="http://schemas.microsoft.com/office/drawing/2014/main" id="{02206ED0-DDEB-6273-5848-01D5632028E6}"/>
                </a:ext>
              </a:extLst>
            </p:cNvPr>
            <p:cNvSpPr/>
            <p:nvPr/>
          </p:nvSpPr>
          <p:spPr>
            <a:xfrm rot="9673221">
              <a:off x="9214656" y="849934"/>
              <a:ext cx="1192321" cy="633288"/>
            </a:xfrm>
            <a:custGeom>
              <a:avLst/>
              <a:gdLst>
                <a:gd name="connsiteX0" fmla="*/ 564769 w 1777615"/>
                <a:gd name="connsiteY0" fmla="*/ 1748948 h 1862605"/>
                <a:gd name="connsiteX1" fmla="*/ 547688 w 1777615"/>
                <a:gd name="connsiteY1" fmla="*/ 1732396 h 1862605"/>
                <a:gd name="connsiteX2" fmla="*/ 538357 w 1777615"/>
                <a:gd name="connsiteY2" fmla="*/ 1686019 h 1862605"/>
                <a:gd name="connsiteX3" fmla="*/ 541175 w 1777615"/>
                <a:gd name="connsiteY3" fmla="*/ 1672121 h 1862605"/>
                <a:gd name="connsiteX4" fmla="*/ 499216 w 1777615"/>
                <a:gd name="connsiteY4" fmla="*/ 1657344 h 1862605"/>
                <a:gd name="connsiteX5" fmla="*/ 404158 w 1777615"/>
                <a:gd name="connsiteY5" fmla="*/ 1678380 h 1862605"/>
                <a:gd name="connsiteX6" fmla="*/ 354312 w 1777615"/>
                <a:gd name="connsiteY6" fmla="*/ 1662239 h 1862605"/>
                <a:gd name="connsiteX7" fmla="*/ 346279 w 1777615"/>
                <a:gd name="connsiteY7" fmla="*/ 1664360 h 1862605"/>
                <a:gd name="connsiteX8" fmla="*/ 288597 w 1777615"/>
                <a:gd name="connsiteY8" fmla="*/ 1638109 h 1862605"/>
                <a:gd name="connsiteX9" fmla="*/ 283354 w 1777615"/>
                <a:gd name="connsiteY9" fmla="*/ 1623520 h 1862605"/>
                <a:gd name="connsiteX10" fmla="*/ 257256 w 1777615"/>
                <a:gd name="connsiteY10" fmla="*/ 1621029 h 1862605"/>
                <a:gd name="connsiteX11" fmla="*/ 202572 w 1777615"/>
                <a:gd name="connsiteY11" fmla="*/ 1600557 h 1862605"/>
                <a:gd name="connsiteX12" fmla="*/ 159151 w 1777615"/>
                <a:gd name="connsiteY12" fmla="*/ 1550427 h 1862605"/>
                <a:gd name="connsiteX13" fmla="*/ 161269 w 1777615"/>
                <a:gd name="connsiteY13" fmla="*/ 1525788 h 1862605"/>
                <a:gd name="connsiteX14" fmla="*/ 150756 w 1777615"/>
                <a:gd name="connsiteY14" fmla="*/ 1504214 h 1862605"/>
                <a:gd name="connsiteX15" fmla="*/ 151198 w 1777615"/>
                <a:gd name="connsiteY15" fmla="*/ 1481903 h 1862605"/>
                <a:gd name="connsiteX16" fmla="*/ 140417 w 1777615"/>
                <a:gd name="connsiteY16" fmla="*/ 1475954 h 1862605"/>
                <a:gd name="connsiteX17" fmla="*/ 122168 w 1777615"/>
                <a:gd name="connsiteY17" fmla="*/ 1433546 h 1862605"/>
                <a:gd name="connsiteX18" fmla="*/ 128630 w 1777615"/>
                <a:gd name="connsiteY18" fmla="*/ 1420960 h 1862605"/>
                <a:gd name="connsiteX19" fmla="*/ 117365 w 1777615"/>
                <a:gd name="connsiteY19" fmla="*/ 1401037 h 1862605"/>
                <a:gd name="connsiteX20" fmla="*/ 115137 w 1777615"/>
                <a:gd name="connsiteY20" fmla="*/ 1368832 h 1862605"/>
                <a:gd name="connsiteX21" fmla="*/ 115972 w 1777615"/>
                <a:gd name="connsiteY21" fmla="*/ 1365100 h 1862605"/>
                <a:gd name="connsiteX22" fmla="*/ 107730 w 1777615"/>
                <a:gd name="connsiteY22" fmla="*/ 1352478 h 1862605"/>
                <a:gd name="connsiteX23" fmla="*/ 115340 w 1777615"/>
                <a:gd name="connsiteY23" fmla="*/ 1325391 h 1862605"/>
                <a:gd name="connsiteX24" fmla="*/ 131316 w 1777615"/>
                <a:gd name="connsiteY24" fmla="*/ 1315034 h 1862605"/>
                <a:gd name="connsiteX25" fmla="*/ 139655 w 1777615"/>
                <a:gd name="connsiteY25" fmla="*/ 1298852 h 1862605"/>
                <a:gd name="connsiteX26" fmla="*/ 118502 w 1777615"/>
                <a:gd name="connsiteY26" fmla="*/ 1280946 h 1862605"/>
                <a:gd name="connsiteX27" fmla="*/ 113100 w 1777615"/>
                <a:gd name="connsiteY27" fmla="*/ 1256376 h 1862605"/>
                <a:gd name="connsiteX28" fmla="*/ 92511 w 1777615"/>
                <a:gd name="connsiteY28" fmla="*/ 1207034 h 1862605"/>
                <a:gd name="connsiteX29" fmla="*/ 89085 w 1777615"/>
                <a:gd name="connsiteY29" fmla="*/ 1173714 h 1862605"/>
                <a:gd name="connsiteX30" fmla="*/ 94229 w 1777615"/>
                <a:gd name="connsiteY30" fmla="*/ 1153884 h 1862605"/>
                <a:gd name="connsiteX31" fmla="*/ 80064 w 1777615"/>
                <a:gd name="connsiteY31" fmla="*/ 1143105 h 1862605"/>
                <a:gd name="connsiteX32" fmla="*/ 27055 w 1777615"/>
                <a:gd name="connsiteY32" fmla="*/ 1078228 h 1862605"/>
                <a:gd name="connsiteX33" fmla="*/ 50308 w 1777615"/>
                <a:gd name="connsiteY33" fmla="*/ 934446 h 1862605"/>
                <a:gd name="connsiteX34" fmla="*/ 50269 w 1777615"/>
                <a:gd name="connsiteY34" fmla="*/ 934382 h 1862605"/>
                <a:gd name="connsiteX35" fmla="*/ 14806 w 1777615"/>
                <a:gd name="connsiteY35" fmla="*/ 877990 h 1862605"/>
                <a:gd name="connsiteX36" fmla="*/ 72837 w 1777615"/>
                <a:gd name="connsiteY36" fmla="*/ 788844 h 1862605"/>
                <a:gd name="connsiteX37" fmla="*/ 72161 w 1777615"/>
                <a:gd name="connsiteY37" fmla="*/ 787801 h 1862605"/>
                <a:gd name="connsiteX38" fmla="*/ 42478 w 1777615"/>
                <a:gd name="connsiteY38" fmla="*/ 741961 h 1862605"/>
                <a:gd name="connsiteX39" fmla="*/ 35815 w 1777615"/>
                <a:gd name="connsiteY39" fmla="*/ 700349 h 1862605"/>
                <a:gd name="connsiteX40" fmla="*/ 57373 w 1777615"/>
                <a:gd name="connsiteY40" fmla="*/ 672006 h 1862605"/>
                <a:gd name="connsiteX41" fmla="*/ 101875 w 1777615"/>
                <a:gd name="connsiteY41" fmla="*/ 669249 h 1862605"/>
                <a:gd name="connsiteX42" fmla="*/ 103203 w 1777615"/>
                <a:gd name="connsiteY42" fmla="*/ 669167 h 1862605"/>
                <a:gd name="connsiteX43" fmla="*/ 88138 w 1777615"/>
                <a:gd name="connsiteY43" fmla="*/ 580180 h 1862605"/>
                <a:gd name="connsiteX44" fmla="*/ 107189 w 1777615"/>
                <a:gd name="connsiteY44" fmla="*/ 564524 h 1862605"/>
                <a:gd name="connsiteX45" fmla="*/ 154523 w 1777615"/>
                <a:gd name="connsiteY45" fmla="*/ 561479 h 1862605"/>
                <a:gd name="connsiteX46" fmla="*/ 163807 w 1777615"/>
                <a:gd name="connsiteY46" fmla="*/ 564994 h 1862605"/>
                <a:gd name="connsiteX47" fmla="*/ 152781 w 1777615"/>
                <a:gd name="connsiteY47" fmla="*/ 536145 h 1862605"/>
                <a:gd name="connsiteX48" fmla="*/ 154640 w 1777615"/>
                <a:gd name="connsiteY48" fmla="*/ 485622 h 1862605"/>
                <a:gd name="connsiteX49" fmla="*/ 174710 w 1777615"/>
                <a:gd name="connsiteY49" fmla="*/ 440686 h 1862605"/>
                <a:gd name="connsiteX50" fmla="*/ 173238 w 1777615"/>
                <a:gd name="connsiteY50" fmla="*/ 433026 h 1862605"/>
                <a:gd name="connsiteX51" fmla="*/ 204004 w 1777615"/>
                <a:gd name="connsiteY51" fmla="*/ 381697 h 1862605"/>
                <a:gd name="connsiteX52" fmla="*/ 218954 w 1777615"/>
                <a:gd name="connsiteY52" fmla="*/ 378116 h 1862605"/>
                <a:gd name="connsiteX53" fmla="*/ 223526 w 1777615"/>
                <a:gd name="connsiteY53" fmla="*/ 354059 h 1862605"/>
                <a:gd name="connsiteX54" fmla="*/ 248294 w 1777615"/>
                <a:gd name="connsiteY54" fmla="*/ 305006 h 1862605"/>
                <a:gd name="connsiteX55" fmla="*/ 265204 w 1777615"/>
                <a:gd name="connsiteY55" fmla="*/ 288402 h 1862605"/>
                <a:gd name="connsiteX56" fmla="*/ 258719 w 1777615"/>
                <a:gd name="connsiteY56" fmla="*/ 261930 h 1862605"/>
                <a:gd name="connsiteX57" fmla="*/ 324170 w 1777615"/>
                <a:gd name="connsiteY57" fmla="*/ 213833 h 1862605"/>
                <a:gd name="connsiteX58" fmla="*/ 323485 w 1777615"/>
                <a:gd name="connsiteY58" fmla="*/ 212850 h 1862605"/>
                <a:gd name="connsiteX59" fmla="*/ 293362 w 1777615"/>
                <a:gd name="connsiteY59" fmla="*/ 169640 h 1862605"/>
                <a:gd name="connsiteX60" fmla="*/ 286263 w 1777615"/>
                <a:gd name="connsiteY60" fmla="*/ 130639 h 1862605"/>
                <a:gd name="connsiteX61" fmla="*/ 307476 w 1777615"/>
                <a:gd name="connsiteY61" fmla="*/ 104363 h 1862605"/>
                <a:gd name="connsiteX62" fmla="*/ 351865 w 1777615"/>
                <a:gd name="connsiteY62" fmla="*/ 102274 h 1862605"/>
                <a:gd name="connsiteX63" fmla="*/ 353190 w 1777615"/>
                <a:gd name="connsiteY63" fmla="*/ 102211 h 1862605"/>
                <a:gd name="connsiteX64" fmla="*/ 337193 w 1777615"/>
                <a:gd name="connsiteY64" fmla="*/ 18800 h 1862605"/>
                <a:gd name="connsiteX65" fmla="*/ 356040 w 1777615"/>
                <a:gd name="connsiteY65" fmla="*/ 4366 h 1862605"/>
                <a:gd name="connsiteX66" fmla="*/ 462455 w 1777615"/>
                <a:gd name="connsiteY66" fmla="*/ 23612 h 1862605"/>
                <a:gd name="connsiteX67" fmla="*/ 462771 w 1777615"/>
                <a:gd name="connsiteY67" fmla="*/ 23542 h 1862605"/>
                <a:gd name="connsiteX68" fmla="*/ 508240 w 1777615"/>
                <a:gd name="connsiteY68" fmla="*/ 13444 h 1862605"/>
                <a:gd name="connsiteX69" fmla="*/ 571332 w 1777615"/>
                <a:gd name="connsiteY69" fmla="*/ 30146 h 1862605"/>
                <a:gd name="connsiteX70" fmla="*/ 663458 w 1777615"/>
                <a:gd name="connsiteY70" fmla="*/ 93491 h 1862605"/>
                <a:gd name="connsiteX71" fmla="*/ 813400 w 1777615"/>
                <a:gd name="connsiteY71" fmla="*/ 170642 h 1862605"/>
                <a:gd name="connsiteX72" fmla="*/ 854421 w 1777615"/>
                <a:gd name="connsiteY72" fmla="*/ 211306 h 1862605"/>
                <a:gd name="connsiteX73" fmla="*/ 862943 w 1777615"/>
                <a:gd name="connsiteY73" fmla="*/ 223313 h 1862605"/>
                <a:gd name="connsiteX74" fmla="*/ 871558 w 1777615"/>
                <a:gd name="connsiteY74" fmla="*/ 223588 h 1862605"/>
                <a:gd name="connsiteX75" fmla="*/ 922553 w 1777615"/>
                <a:gd name="connsiteY75" fmla="*/ 294191 h 1862605"/>
                <a:gd name="connsiteX76" fmla="*/ 995972 w 1777615"/>
                <a:gd name="connsiteY76" fmla="*/ 289019 h 1862605"/>
                <a:gd name="connsiteX77" fmla="*/ 1016916 w 1777615"/>
                <a:gd name="connsiteY77" fmla="*/ 312983 h 1862605"/>
                <a:gd name="connsiteX78" fmla="*/ 1031561 w 1777615"/>
                <a:gd name="connsiteY78" fmla="*/ 310215 h 1862605"/>
                <a:gd name="connsiteX79" fmla="*/ 1093160 w 1777615"/>
                <a:gd name="connsiteY79" fmla="*/ 323469 h 1862605"/>
                <a:gd name="connsiteX80" fmla="*/ 1093465 w 1777615"/>
                <a:gd name="connsiteY80" fmla="*/ 323356 h 1862605"/>
                <a:gd name="connsiteX81" fmla="*/ 1137120 w 1777615"/>
                <a:gd name="connsiteY81" fmla="*/ 307120 h 1862605"/>
                <a:gd name="connsiteX82" fmla="*/ 1201906 w 1777615"/>
                <a:gd name="connsiteY82" fmla="*/ 315015 h 1862605"/>
                <a:gd name="connsiteX83" fmla="*/ 1301846 w 1777615"/>
                <a:gd name="connsiteY83" fmla="*/ 365133 h 1862605"/>
                <a:gd name="connsiteX84" fmla="*/ 1460949 w 1777615"/>
                <a:gd name="connsiteY84" fmla="*/ 421000 h 1862605"/>
                <a:gd name="connsiteX85" fmla="*/ 1507157 w 1777615"/>
                <a:gd name="connsiteY85" fmla="*/ 455656 h 1862605"/>
                <a:gd name="connsiteX86" fmla="*/ 1517245 w 1777615"/>
                <a:gd name="connsiteY86" fmla="*/ 466382 h 1862605"/>
                <a:gd name="connsiteX87" fmla="*/ 1525817 w 1777615"/>
                <a:gd name="connsiteY87" fmla="*/ 465473 h 1862605"/>
                <a:gd name="connsiteX88" fmla="*/ 1586009 w 1777615"/>
                <a:gd name="connsiteY88" fmla="*/ 528418 h 1862605"/>
                <a:gd name="connsiteX89" fmla="*/ 1658025 w 1777615"/>
                <a:gd name="connsiteY89" fmla="*/ 513230 h 1862605"/>
                <a:gd name="connsiteX90" fmla="*/ 1713360 w 1777615"/>
                <a:gd name="connsiteY90" fmla="*/ 589375 h 1862605"/>
                <a:gd name="connsiteX91" fmla="*/ 1768276 w 1777615"/>
                <a:gd name="connsiteY91" fmla="*/ 654425 h 1862605"/>
                <a:gd name="connsiteX92" fmla="*/ 1753756 w 1777615"/>
                <a:gd name="connsiteY92" fmla="*/ 739392 h 1862605"/>
                <a:gd name="connsiteX93" fmla="*/ 1776871 w 1777615"/>
                <a:gd name="connsiteY93" fmla="*/ 827784 h 1862605"/>
                <a:gd name="connsiteX94" fmla="*/ 1761828 w 1777615"/>
                <a:gd name="connsiteY94" fmla="*/ 874586 h 1862605"/>
                <a:gd name="connsiteX95" fmla="*/ 1764125 w 1777615"/>
                <a:gd name="connsiteY95" fmla="*/ 882049 h 1862605"/>
                <a:gd name="connsiteX96" fmla="*/ 1739147 w 1777615"/>
                <a:gd name="connsiteY96" fmla="*/ 936335 h 1862605"/>
                <a:gd name="connsiteX97" fmla="*/ 1724678 w 1777615"/>
                <a:gd name="connsiteY97" fmla="*/ 941471 h 1862605"/>
                <a:gd name="connsiteX98" fmla="*/ 1722760 w 1777615"/>
                <a:gd name="connsiteY98" fmla="*/ 965877 h 1862605"/>
                <a:gd name="connsiteX99" fmla="*/ 1703492 w 1777615"/>
                <a:gd name="connsiteY99" fmla="*/ 1017268 h 1862605"/>
                <a:gd name="connsiteX100" fmla="*/ 1702955 w 1777615"/>
                <a:gd name="connsiteY100" fmla="*/ 1017924 h 1862605"/>
                <a:gd name="connsiteX101" fmla="*/ 1710824 w 1777615"/>
                <a:gd name="connsiteY101" fmla="*/ 1036203 h 1862605"/>
                <a:gd name="connsiteX102" fmla="*/ 1654204 w 1777615"/>
                <a:gd name="connsiteY102" fmla="*/ 1094659 h 1862605"/>
                <a:gd name="connsiteX103" fmla="*/ 1655042 w 1777615"/>
                <a:gd name="connsiteY103" fmla="*/ 1095513 h 1862605"/>
                <a:gd name="connsiteX104" fmla="*/ 1691878 w 1777615"/>
                <a:gd name="connsiteY104" fmla="*/ 1133022 h 1862605"/>
                <a:gd name="connsiteX105" fmla="*/ 1705311 w 1777615"/>
                <a:gd name="connsiteY105" fmla="*/ 1170269 h 1862605"/>
                <a:gd name="connsiteX106" fmla="*/ 1688724 w 1777615"/>
                <a:gd name="connsiteY106" fmla="*/ 1199748 h 1862605"/>
                <a:gd name="connsiteX107" fmla="*/ 1645290 w 1777615"/>
                <a:gd name="connsiteY107" fmla="*/ 1209298 h 1862605"/>
                <a:gd name="connsiteX108" fmla="*/ 1643993 w 1777615"/>
                <a:gd name="connsiteY108" fmla="*/ 1209584 h 1862605"/>
                <a:gd name="connsiteX109" fmla="*/ 1673526 w 1777615"/>
                <a:gd name="connsiteY109" fmla="*/ 1289105 h 1862605"/>
                <a:gd name="connsiteX110" fmla="*/ 1657320 w 1777615"/>
                <a:gd name="connsiteY110" fmla="*/ 1306514 h 1862605"/>
                <a:gd name="connsiteX111" fmla="*/ 1611139 w 1777615"/>
                <a:gd name="connsiteY111" fmla="*/ 1316775 h 1862605"/>
                <a:gd name="connsiteX112" fmla="*/ 1597187 w 1777615"/>
                <a:gd name="connsiteY112" fmla="*/ 1314235 h 1862605"/>
                <a:gd name="connsiteX113" fmla="*/ 1583256 w 1777615"/>
                <a:gd name="connsiteY113" fmla="*/ 1356483 h 1862605"/>
                <a:gd name="connsiteX114" fmla="*/ 1606195 w 1777615"/>
                <a:gd name="connsiteY114" fmla="*/ 1451099 h 1862605"/>
                <a:gd name="connsiteX115" fmla="*/ 1591058 w 1777615"/>
                <a:gd name="connsiteY115" fmla="*/ 1501259 h 1862605"/>
                <a:gd name="connsiteX116" fmla="*/ 1593340 w 1777615"/>
                <a:gd name="connsiteY116" fmla="*/ 1509248 h 1862605"/>
                <a:gd name="connsiteX117" fmla="*/ 1568252 w 1777615"/>
                <a:gd name="connsiteY117" fmla="*/ 1567446 h 1862605"/>
                <a:gd name="connsiteX118" fmla="*/ 1553770 w 1777615"/>
                <a:gd name="connsiteY118" fmla="*/ 1572980 h 1862605"/>
                <a:gd name="connsiteX119" fmla="*/ 1551803 w 1777615"/>
                <a:gd name="connsiteY119" fmla="*/ 1599123 h 1862605"/>
                <a:gd name="connsiteX120" fmla="*/ 1532433 w 1777615"/>
                <a:gd name="connsiteY120" fmla="*/ 1654207 h 1862605"/>
                <a:gd name="connsiteX121" fmla="*/ 1483185 w 1777615"/>
                <a:gd name="connsiteY121" fmla="*/ 1698625 h 1862605"/>
                <a:gd name="connsiteX122" fmla="*/ 1458508 w 1777615"/>
                <a:gd name="connsiteY122" fmla="*/ 1697002 h 1862605"/>
                <a:gd name="connsiteX123" fmla="*/ 1437149 w 1777615"/>
                <a:gd name="connsiteY123" fmla="*/ 1707946 h 1862605"/>
                <a:gd name="connsiteX124" fmla="*/ 1414835 w 1777615"/>
                <a:gd name="connsiteY124" fmla="*/ 1707951 h 1862605"/>
                <a:gd name="connsiteX125" fmla="*/ 1409103 w 1777615"/>
                <a:gd name="connsiteY125" fmla="*/ 1718850 h 1862605"/>
                <a:gd name="connsiteX126" fmla="*/ 1367070 w 1777615"/>
                <a:gd name="connsiteY126" fmla="*/ 1737946 h 1862605"/>
                <a:gd name="connsiteX127" fmla="*/ 1354357 w 1777615"/>
                <a:gd name="connsiteY127" fmla="*/ 1731738 h 1862605"/>
                <a:gd name="connsiteX128" fmla="*/ 1342373 w 1777615"/>
                <a:gd name="connsiteY128" fmla="*/ 1738835 h 1862605"/>
                <a:gd name="connsiteX129" fmla="*/ 1340798 w 1777615"/>
                <a:gd name="connsiteY129" fmla="*/ 1749021 h 1862605"/>
                <a:gd name="connsiteX130" fmla="*/ 1263558 w 1777615"/>
                <a:gd name="connsiteY130" fmla="*/ 1802817 h 1862605"/>
                <a:gd name="connsiteX131" fmla="*/ 1197419 w 1777615"/>
                <a:gd name="connsiteY131" fmla="*/ 1856417 h 1862605"/>
                <a:gd name="connsiteX132" fmla="*/ 1112761 w 1777615"/>
                <a:gd name="connsiteY132" fmla="*/ 1840194 h 1862605"/>
                <a:gd name="connsiteX133" fmla="*/ 1023923 w 1777615"/>
                <a:gd name="connsiteY133" fmla="*/ 1861531 h 1862605"/>
                <a:gd name="connsiteX134" fmla="*/ 977432 w 1777615"/>
                <a:gd name="connsiteY134" fmla="*/ 1845551 h 1862605"/>
                <a:gd name="connsiteX135" fmla="*/ 969925 w 1777615"/>
                <a:gd name="connsiteY135" fmla="*/ 1847698 h 1862605"/>
                <a:gd name="connsiteX136" fmla="*/ 916150 w 1777615"/>
                <a:gd name="connsiteY136" fmla="*/ 1821636 h 1862605"/>
                <a:gd name="connsiteX137" fmla="*/ 911306 w 1777615"/>
                <a:gd name="connsiteY137" fmla="*/ 1807066 h 1862605"/>
                <a:gd name="connsiteX138" fmla="*/ 886943 w 1777615"/>
                <a:gd name="connsiteY138" fmla="*/ 1804659 h 1862605"/>
                <a:gd name="connsiteX139" fmla="*/ 835950 w 1777615"/>
                <a:gd name="connsiteY139" fmla="*/ 1784364 h 1862605"/>
                <a:gd name="connsiteX140" fmla="*/ 835304 w 1777615"/>
                <a:gd name="connsiteY140" fmla="*/ 1783813 h 1862605"/>
                <a:gd name="connsiteX141" fmla="*/ 816871 w 1777615"/>
                <a:gd name="connsiteY141" fmla="*/ 1791315 h 1862605"/>
                <a:gd name="connsiteX142" fmla="*/ 759563 w 1777615"/>
                <a:gd name="connsiteY142" fmla="*/ 1733533 h 1862605"/>
                <a:gd name="connsiteX143" fmla="*/ 758693 w 1777615"/>
                <a:gd name="connsiteY143" fmla="*/ 1734353 h 1862605"/>
                <a:gd name="connsiteX144" fmla="*/ 720451 w 1777615"/>
                <a:gd name="connsiteY144" fmla="*/ 1770429 h 1862605"/>
                <a:gd name="connsiteX145" fmla="*/ 682943 w 1777615"/>
                <a:gd name="connsiteY145" fmla="*/ 1783112 h 1862605"/>
                <a:gd name="connsiteX146" fmla="*/ 653802 w 1777615"/>
                <a:gd name="connsiteY146" fmla="*/ 1765937 h 1862605"/>
                <a:gd name="connsiteX147" fmla="*/ 645126 w 1777615"/>
                <a:gd name="connsiteY147" fmla="*/ 1722319 h 1862605"/>
                <a:gd name="connsiteX148" fmla="*/ 644866 w 1777615"/>
                <a:gd name="connsiteY148" fmla="*/ 1721017 h 1862605"/>
                <a:gd name="connsiteX149" fmla="*/ 564769 w 1777615"/>
                <a:gd name="connsiteY149" fmla="*/ 1748948 h 18626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</a:cxnLst>
              <a:rect l="l" t="t" r="r" b="b"/>
              <a:pathLst>
                <a:path w="1777615" h="1862605">
                  <a:moveTo>
                    <a:pt x="564769" y="1748948"/>
                  </a:moveTo>
                  <a:cubicBezTo>
                    <a:pt x="557941" y="1745625"/>
                    <a:pt x="552137" y="1740120"/>
                    <a:pt x="547688" y="1732396"/>
                  </a:cubicBezTo>
                  <a:cubicBezTo>
                    <a:pt x="540904" y="1720628"/>
                    <a:pt x="537809" y="1704600"/>
                    <a:pt x="538357" y="1686019"/>
                  </a:cubicBezTo>
                  <a:lnTo>
                    <a:pt x="541175" y="1672121"/>
                  </a:lnTo>
                  <a:lnTo>
                    <a:pt x="499216" y="1657344"/>
                  </a:lnTo>
                  <a:cubicBezTo>
                    <a:pt x="479088" y="1674447"/>
                    <a:pt x="441745" y="1682712"/>
                    <a:pt x="404158" y="1678380"/>
                  </a:cubicBezTo>
                  <a:lnTo>
                    <a:pt x="354312" y="1662239"/>
                  </a:lnTo>
                  <a:lnTo>
                    <a:pt x="346279" y="1664360"/>
                  </a:lnTo>
                  <a:cubicBezTo>
                    <a:pt x="320675" y="1666627"/>
                    <a:pt x="300871" y="1656991"/>
                    <a:pt x="288597" y="1638109"/>
                  </a:cubicBezTo>
                  <a:lnTo>
                    <a:pt x="283354" y="1623520"/>
                  </a:lnTo>
                  <a:lnTo>
                    <a:pt x="257256" y="1621029"/>
                  </a:lnTo>
                  <a:cubicBezTo>
                    <a:pt x="237005" y="1616489"/>
                    <a:pt x="218284" y="1609554"/>
                    <a:pt x="202572" y="1600557"/>
                  </a:cubicBezTo>
                  <a:cubicBezTo>
                    <a:pt x="177754" y="1586340"/>
                    <a:pt x="163053" y="1568568"/>
                    <a:pt x="159151" y="1550427"/>
                  </a:cubicBezTo>
                  <a:lnTo>
                    <a:pt x="161269" y="1525788"/>
                  </a:lnTo>
                  <a:lnTo>
                    <a:pt x="150756" y="1504214"/>
                  </a:lnTo>
                  <a:lnTo>
                    <a:pt x="151198" y="1481903"/>
                  </a:lnTo>
                  <a:lnTo>
                    <a:pt x="140417" y="1475954"/>
                  </a:lnTo>
                  <a:cubicBezTo>
                    <a:pt x="125818" y="1463051"/>
                    <a:pt x="119531" y="1448000"/>
                    <a:pt x="122168" y="1433546"/>
                  </a:cubicBezTo>
                  <a:lnTo>
                    <a:pt x="128630" y="1420960"/>
                  </a:lnTo>
                  <a:lnTo>
                    <a:pt x="117365" y="1401037"/>
                  </a:lnTo>
                  <a:cubicBezTo>
                    <a:pt x="114856" y="1391818"/>
                    <a:pt x="114075" y="1380936"/>
                    <a:pt x="115137" y="1368832"/>
                  </a:cubicBezTo>
                  <a:lnTo>
                    <a:pt x="115972" y="1365100"/>
                  </a:lnTo>
                  <a:lnTo>
                    <a:pt x="107730" y="1352478"/>
                  </a:lnTo>
                  <a:cubicBezTo>
                    <a:pt x="105802" y="1342924"/>
                    <a:pt x="108577" y="1333603"/>
                    <a:pt x="115340" y="1325391"/>
                  </a:cubicBezTo>
                  <a:lnTo>
                    <a:pt x="131316" y="1315034"/>
                  </a:lnTo>
                  <a:lnTo>
                    <a:pt x="139655" y="1298852"/>
                  </a:lnTo>
                  <a:lnTo>
                    <a:pt x="118502" y="1280946"/>
                  </a:lnTo>
                  <a:lnTo>
                    <a:pt x="113100" y="1256376"/>
                  </a:lnTo>
                  <a:lnTo>
                    <a:pt x="92511" y="1207034"/>
                  </a:lnTo>
                  <a:cubicBezTo>
                    <a:pt x="89586" y="1195089"/>
                    <a:pt x="88458" y="1183905"/>
                    <a:pt x="89085" y="1173714"/>
                  </a:cubicBezTo>
                  <a:lnTo>
                    <a:pt x="94229" y="1153884"/>
                  </a:lnTo>
                  <a:lnTo>
                    <a:pt x="80064" y="1143105"/>
                  </a:lnTo>
                  <a:cubicBezTo>
                    <a:pt x="58993" y="1122877"/>
                    <a:pt x="40811" y="1100758"/>
                    <a:pt x="27055" y="1078228"/>
                  </a:cubicBezTo>
                  <a:cubicBezTo>
                    <a:pt x="-16395" y="1007043"/>
                    <a:pt x="-6702" y="947203"/>
                    <a:pt x="50308" y="934446"/>
                  </a:cubicBezTo>
                  <a:lnTo>
                    <a:pt x="50269" y="934382"/>
                  </a:lnTo>
                  <a:lnTo>
                    <a:pt x="14806" y="877990"/>
                  </a:lnTo>
                  <a:cubicBezTo>
                    <a:pt x="-6452" y="824781"/>
                    <a:pt x="14489" y="784753"/>
                    <a:pt x="72837" y="788844"/>
                  </a:cubicBezTo>
                  <a:lnTo>
                    <a:pt x="72161" y="787801"/>
                  </a:lnTo>
                  <a:lnTo>
                    <a:pt x="42478" y="741961"/>
                  </a:lnTo>
                  <a:cubicBezTo>
                    <a:pt x="36119" y="726762"/>
                    <a:pt x="33709" y="712441"/>
                    <a:pt x="35815" y="700349"/>
                  </a:cubicBezTo>
                  <a:cubicBezTo>
                    <a:pt x="38130" y="687036"/>
                    <a:pt x="45729" y="677396"/>
                    <a:pt x="57373" y="672006"/>
                  </a:cubicBezTo>
                  <a:lnTo>
                    <a:pt x="101875" y="669249"/>
                  </a:lnTo>
                  <a:lnTo>
                    <a:pt x="103203" y="669167"/>
                  </a:lnTo>
                  <a:cubicBezTo>
                    <a:pt x="79964" y="633277"/>
                    <a:pt x="75067" y="600406"/>
                    <a:pt x="88138" y="580180"/>
                  </a:cubicBezTo>
                  <a:cubicBezTo>
                    <a:pt x="92497" y="573436"/>
                    <a:pt x="98852" y="568099"/>
                    <a:pt x="107189" y="564524"/>
                  </a:cubicBezTo>
                  <a:cubicBezTo>
                    <a:pt x="119893" y="559073"/>
                    <a:pt x="136231" y="558158"/>
                    <a:pt x="154523" y="561479"/>
                  </a:cubicBezTo>
                  <a:lnTo>
                    <a:pt x="163807" y="564994"/>
                  </a:lnTo>
                  <a:lnTo>
                    <a:pt x="152781" y="536145"/>
                  </a:lnTo>
                  <a:cubicBezTo>
                    <a:pt x="150458" y="520426"/>
                    <a:pt x="150979" y="502912"/>
                    <a:pt x="154640" y="485622"/>
                  </a:cubicBezTo>
                  <a:lnTo>
                    <a:pt x="174710" y="440686"/>
                  </a:lnTo>
                  <a:lnTo>
                    <a:pt x="173238" y="433026"/>
                  </a:lnTo>
                  <a:cubicBezTo>
                    <a:pt x="173031" y="409007"/>
                    <a:pt x="184215" y="391439"/>
                    <a:pt x="204004" y="381697"/>
                  </a:cubicBezTo>
                  <a:lnTo>
                    <a:pt x="218954" y="378116"/>
                  </a:lnTo>
                  <a:lnTo>
                    <a:pt x="223526" y="354059"/>
                  </a:lnTo>
                  <a:cubicBezTo>
                    <a:pt x="229668" y="335623"/>
                    <a:pt x="238074" y="318824"/>
                    <a:pt x="248294" y="305006"/>
                  </a:cubicBezTo>
                  <a:lnTo>
                    <a:pt x="265204" y="288402"/>
                  </a:lnTo>
                  <a:lnTo>
                    <a:pt x="258719" y="261930"/>
                  </a:lnTo>
                  <a:cubicBezTo>
                    <a:pt x="258014" y="230574"/>
                    <a:pt x="280457" y="210480"/>
                    <a:pt x="324170" y="213833"/>
                  </a:cubicBezTo>
                  <a:lnTo>
                    <a:pt x="323485" y="212850"/>
                  </a:lnTo>
                  <a:lnTo>
                    <a:pt x="293362" y="169640"/>
                  </a:lnTo>
                  <a:cubicBezTo>
                    <a:pt x="286850" y="155351"/>
                    <a:pt x="284290" y="141928"/>
                    <a:pt x="286263" y="130639"/>
                  </a:cubicBezTo>
                  <a:cubicBezTo>
                    <a:pt x="288429" y="118210"/>
                    <a:pt x="295911" y="109276"/>
                    <a:pt x="307476" y="104363"/>
                  </a:cubicBezTo>
                  <a:lnTo>
                    <a:pt x="351865" y="102274"/>
                  </a:lnTo>
                  <a:lnTo>
                    <a:pt x="353190" y="102211"/>
                  </a:lnTo>
                  <a:cubicBezTo>
                    <a:pt x="329606" y="68381"/>
                    <a:pt x="324363" y="37577"/>
                    <a:pt x="337193" y="18800"/>
                  </a:cubicBezTo>
                  <a:cubicBezTo>
                    <a:pt x="341471" y="12540"/>
                    <a:pt x="347756" y="7617"/>
                    <a:pt x="356040" y="4366"/>
                  </a:cubicBezTo>
                  <a:cubicBezTo>
                    <a:pt x="381283" y="-5555"/>
                    <a:pt x="421228" y="1665"/>
                    <a:pt x="462455" y="23612"/>
                  </a:cubicBezTo>
                  <a:lnTo>
                    <a:pt x="462771" y="23542"/>
                  </a:lnTo>
                  <a:lnTo>
                    <a:pt x="508240" y="13444"/>
                  </a:lnTo>
                  <a:cubicBezTo>
                    <a:pt x="526959" y="14566"/>
                    <a:pt x="548562" y="20166"/>
                    <a:pt x="571332" y="30146"/>
                  </a:cubicBezTo>
                  <a:cubicBezTo>
                    <a:pt x="604391" y="44626"/>
                    <a:pt x="637163" y="67154"/>
                    <a:pt x="663458" y="93491"/>
                  </a:cubicBezTo>
                  <a:cubicBezTo>
                    <a:pt x="711836" y="102895"/>
                    <a:pt x="767064" y="131317"/>
                    <a:pt x="813400" y="170642"/>
                  </a:cubicBezTo>
                  <a:cubicBezTo>
                    <a:pt x="828798" y="183711"/>
                    <a:pt x="842559" y="197419"/>
                    <a:pt x="854421" y="211306"/>
                  </a:cubicBezTo>
                  <a:lnTo>
                    <a:pt x="862943" y="223313"/>
                  </a:lnTo>
                  <a:lnTo>
                    <a:pt x="871558" y="223588"/>
                  </a:lnTo>
                  <a:cubicBezTo>
                    <a:pt x="895353" y="230732"/>
                    <a:pt x="914463" y="256244"/>
                    <a:pt x="922553" y="294191"/>
                  </a:cubicBezTo>
                  <a:cubicBezTo>
                    <a:pt x="948399" y="275479"/>
                    <a:pt x="974605" y="274900"/>
                    <a:pt x="995972" y="289019"/>
                  </a:cubicBezTo>
                  <a:lnTo>
                    <a:pt x="1016916" y="312983"/>
                  </a:lnTo>
                  <a:lnTo>
                    <a:pt x="1031561" y="310215"/>
                  </a:lnTo>
                  <a:cubicBezTo>
                    <a:pt x="1050137" y="310984"/>
                    <a:pt x="1071237" y="315425"/>
                    <a:pt x="1093160" y="323469"/>
                  </a:cubicBezTo>
                  <a:lnTo>
                    <a:pt x="1093465" y="323356"/>
                  </a:lnTo>
                  <a:lnTo>
                    <a:pt x="1137120" y="307120"/>
                  </a:lnTo>
                  <a:cubicBezTo>
                    <a:pt x="1155816" y="305666"/>
                    <a:pt x="1177982" y="308251"/>
                    <a:pt x="1201906" y="315015"/>
                  </a:cubicBezTo>
                  <a:cubicBezTo>
                    <a:pt x="1236638" y="324827"/>
                    <a:pt x="1272188" y="342649"/>
                    <a:pt x="1301846" y="365133"/>
                  </a:cubicBezTo>
                  <a:cubicBezTo>
                    <a:pt x="1351056" y="367816"/>
                    <a:pt x="1409659" y="388398"/>
                    <a:pt x="1460949" y="421000"/>
                  </a:cubicBezTo>
                  <a:cubicBezTo>
                    <a:pt x="1477993" y="431834"/>
                    <a:pt x="1493503" y="443526"/>
                    <a:pt x="1507157" y="455656"/>
                  </a:cubicBezTo>
                  <a:lnTo>
                    <a:pt x="1517245" y="466382"/>
                  </a:lnTo>
                  <a:lnTo>
                    <a:pt x="1525817" y="465473"/>
                  </a:lnTo>
                  <a:cubicBezTo>
                    <a:pt x="1550366" y="469287"/>
                    <a:pt x="1572793" y="491939"/>
                    <a:pt x="1586009" y="528418"/>
                  </a:cubicBezTo>
                  <a:cubicBezTo>
                    <a:pt x="1609045" y="506340"/>
                    <a:pt x="1634925" y="502174"/>
                    <a:pt x="1658025" y="513230"/>
                  </a:cubicBezTo>
                  <a:cubicBezTo>
                    <a:pt x="1681125" y="524286"/>
                    <a:pt x="1701444" y="550564"/>
                    <a:pt x="1713360" y="589375"/>
                  </a:cubicBezTo>
                  <a:cubicBezTo>
                    <a:pt x="1739037" y="585146"/>
                    <a:pt x="1762259" y="612649"/>
                    <a:pt x="1768276" y="654425"/>
                  </a:cubicBezTo>
                  <a:cubicBezTo>
                    <a:pt x="1772635" y="684652"/>
                    <a:pt x="1767119" y="716945"/>
                    <a:pt x="1753756" y="739392"/>
                  </a:cubicBezTo>
                  <a:cubicBezTo>
                    <a:pt x="1771297" y="757897"/>
                    <a:pt x="1780377" y="792622"/>
                    <a:pt x="1776871" y="827784"/>
                  </a:cubicBezTo>
                  <a:lnTo>
                    <a:pt x="1761828" y="874586"/>
                  </a:lnTo>
                  <a:lnTo>
                    <a:pt x="1764125" y="882049"/>
                  </a:lnTo>
                  <a:cubicBezTo>
                    <a:pt x="1766953" y="905914"/>
                    <a:pt x="1757754" y="924563"/>
                    <a:pt x="1739147" y="936335"/>
                  </a:cubicBezTo>
                  <a:lnTo>
                    <a:pt x="1724678" y="941471"/>
                  </a:lnTo>
                  <a:lnTo>
                    <a:pt x="1722760" y="965877"/>
                  </a:lnTo>
                  <a:cubicBezTo>
                    <a:pt x="1718665" y="984857"/>
                    <a:pt x="1712144" y="1002450"/>
                    <a:pt x="1703492" y="1017268"/>
                  </a:cubicBezTo>
                  <a:lnTo>
                    <a:pt x="1702955" y="1017924"/>
                  </a:lnTo>
                  <a:lnTo>
                    <a:pt x="1710824" y="1036203"/>
                  </a:lnTo>
                  <a:cubicBezTo>
                    <a:pt x="1716691" y="1066992"/>
                    <a:pt x="1697870" y="1090588"/>
                    <a:pt x="1654204" y="1094659"/>
                  </a:cubicBezTo>
                  <a:lnTo>
                    <a:pt x="1655042" y="1095513"/>
                  </a:lnTo>
                  <a:lnTo>
                    <a:pt x="1691878" y="1133022"/>
                  </a:lnTo>
                  <a:cubicBezTo>
                    <a:pt x="1700656" y="1146007"/>
                    <a:pt x="1705394" y="1158806"/>
                    <a:pt x="1705311" y="1170269"/>
                  </a:cubicBezTo>
                  <a:cubicBezTo>
                    <a:pt x="1705224" y="1182886"/>
                    <a:pt x="1699319" y="1192954"/>
                    <a:pt x="1688724" y="1199748"/>
                  </a:cubicBezTo>
                  <a:lnTo>
                    <a:pt x="1645290" y="1209298"/>
                  </a:lnTo>
                  <a:lnTo>
                    <a:pt x="1643993" y="1209584"/>
                  </a:lnTo>
                  <a:cubicBezTo>
                    <a:pt x="1672832" y="1238951"/>
                    <a:pt x="1683083" y="1268431"/>
                    <a:pt x="1673526" y="1289105"/>
                  </a:cubicBezTo>
                  <a:cubicBezTo>
                    <a:pt x="1670340" y="1295998"/>
                    <a:pt x="1664953" y="1301911"/>
                    <a:pt x="1657320" y="1306514"/>
                  </a:cubicBezTo>
                  <a:cubicBezTo>
                    <a:pt x="1645690" y="1313533"/>
                    <a:pt x="1629728" y="1316948"/>
                    <a:pt x="1611139" y="1316775"/>
                  </a:cubicBezTo>
                  <a:lnTo>
                    <a:pt x="1597187" y="1314235"/>
                  </a:lnTo>
                  <a:lnTo>
                    <a:pt x="1583256" y="1356483"/>
                  </a:lnTo>
                  <a:cubicBezTo>
                    <a:pt x="1600760" y="1376263"/>
                    <a:pt x="1609772" y="1413433"/>
                    <a:pt x="1606195" y="1451099"/>
                  </a:cubicBezTo>
                  <a:lnTo>
                    <a:pt x="1591058" y="1501259"/>
                  </a:lnTo>
                  <a:lnTo>
                    <a:pt x="1593340" y="1509248"/>
                  </a:lnTo>
                  <a:cubicBezTo>
                    <a:pt x="1596120" y="1534801"/>
                    <a:pt x="1586883" y="1554795"/>
                    <a:pt x="1568252" y="1567446"/>
                  </a:cubicBezTo>
                  <a:lnTo>
                    <a:pt x="1553770" y="1572980"/>
                  </a:lnTo>
                  <a:lnTo>
                    <a:pt x="1551803" y="1599123"/>
                  </a:lnTo>
                  <a:cubicBezTo>
                    <a:pt x="1547671" y="1619460"/>
                    <a:pt x="1541113" y="1638317"/>
                    <a:pt x="1532433" y="1654207"/>
                  </a:cubicBezTo>
                  <a:cubicBezTo>
                    <a:pt x="1518718" y="1679305"/>
                    <a:pt x="1501244" y="1694360"/>
                    <a:pt x="1483185" y="1698625"/>
                  </a:cubicBezTo>
                  <a:lnTo>
                    <a:pt x="1458508" y="1697002"/>
                  </a:lnTo>
                  <a:lnTo>
                    <a:pt x="1437149" y="1707946"/>
                  </a:lnTo>
                  <a:lnTo>
                    <a:pt x="1414835" y="1707951"/>
                  </a:lnTo>
                  <a:lnTo>
                    <a:pt x="1409103" y="1718850"/>
                  </a:lnTo>
                  <a:cubicBezTo>
                    <a:pt x="1396495" y="1733705"/>
                    <a:pt x="1381573" y="1740293"/>
                    <a:pt x="1367070" y="1737946"/>
                  </a:cubicBezTo>
                  <a:lnTo>
                    <a:pt x="1354357" y="1731738"/>
                  </a:lnTo>
                  <a:lnTo>
                    <a:pt x="1342373" y="1738835"/>
                  </a:lnTo>
                  <a:lnTo>
                    <a:pt x="1340798" y="1749021"/>
                  </a:lnTo>
                  <a:cubicBezTo>
                    <a:pt x="1329281" y="1771895"/>
                    <a:pt x="1302601" y="1791683"/>
                    <a:pt x="1263558" y="1802817"/>
                  </a:cubicBezTo>
                  <a:cubicBezTo>
                    <a:pt x="1267271" y="1828574"/>
                    <a:pt x="1239308" y="1851239"/>
                    <a:pt x="1197419" y="1856417"/>
                  </a:cubicBezTo>
                  <a:cubicBezTo>
                    <a:pt x="1167111" y="1860168"/>
                    <a:pt x="1134935" y="1854005"/>
                    <a:pt x="1112761" y="1840194"/>
                  </a:cubicBezTo>
                  <a:cubicBezTo>
                    <a:pt x="1093907" y="1857360"/>
                    <a:pt x="1059007" y="1865741"/>
                    <a:pt x="1023923" y="1861531"/>
                  </a:cubicBezTo>
                  <a:lnTo>
                    <a:pt x="977432" y="1845551"/>
                  </a:lnTo>
                  <a:lnTo>
                    <a:pt x="969925" y="1847698"/>
                  </a:lnTo>
                  <a:cubicBezTo>
                    <a:pt x="946008" y="1850047"/>
                    <a:pt x="927547" y="1840475"/>
                    <a:pt x="916150" y="1821636"/>
                  </a:cubicBezTo>
                  <a:lnTo>
                    <a:pt x="911306" y="1807066"/>
                  </a:lnTo>
                  <a:lnTo>
                    <a:pt x="886943" y="1804659"/>
                  </a:lnTo>
                  <a:cubicBezTo>
                    <a:pt x="868049" y="1800184"/>
                    <a:pt x="850591" y="1793311"/>
                    <a:pt x="835950" y="1784364"/>
                  </a:cubicBezTo>
                  <a:lnTo>
                    <a:pt x="835304" y="1783813"/>
                  </a:lnTo>
                  <a:lnTo>
                    <a:pt x="816871" y="1791315"/>
                  </a:lnTo>
                  <a:cubicBezTo>
                    <a:pt x="785971" y="1796562"/>
                    <a:pt x="762756" y="1777271"/>
                    <a:pt x="759563" y="1733533"/>
                  </a:cubicBezTo>
                  <a:lnTo>
                    <a:pt x="758693" y="1734353"/>
                  </a:lnTo>
                  <a:lnTo>
                    <a:pt x="720451" y="1770429"/>
                  </a:lnTo>
                  <a:cubicBezTo>
                    <a:pt x="707294" y="1778945"/>
                    <a:pt x="694401" y="1783425"/>
                    <a:pt x="682943" y="1783112"/>
                  </a:cubicBezTo>
                  <a:cubicBezTo>
                    <a:pt x="670330" y="1782772"/>
                    <a:pt x="660382" y="1776666"/>
                    <a:pt x="653802" y="1765937"/>
                  </a:cubicBezTo>
                  <a:lnTo>
                    <a:pt x="645126" y="1722319"/>
                  </a:lnTo>
                  <a:lnTo>
                    <a:pt x="644866" y="1721017"/>
                  </a:lnTo>
                  <a:cubicBezTo>
                    <a:pt x="614926" y="1749261"/>
                    <a:pt x="585246" y="1758918"/>
                    <a:pt x="564769" y="1748948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46" name="Freeform: Shape 245">
              <a:extLst>
                <a:ext uri="{FF2B5EF4-FFF2-40B4-BE49-F238E27FC236}">
                  <a16:creationId xmlns:a16="http://schemas.microsoft.com/office/drawing/2014/main" id="{E24189D5-BDC9-716D-99A6-631FF4D9DB86}"/>
                </a:ext>
              </a:extLst>
            </p:cNvPr>
            <p:cNvSpPr/>
            <p:nvPr/>
          </p:nvSpPr>
          <p:spPr>
            <a:xfrm rot="9673221">
              <a:off x="9527682" y="2222066"/>
              <a:ext cx="712148" cy="615960"/>
            </a:xfrm>
            <a:custGeom>
              <a:avLst/>
              <a:gdLst>
                <a:gd name="connsiteX0" fmla="*/ 564769 w 1777615"/>
                <a:gd name="connsiteY0" fmla="*/ 1748948 h 1862605"/>
                <a:gd name="connsiteX1" fmla="*/ 547688 w 1777615"/>
                <a:gd name="connsiteY1" fmla="*/ 1732396 h 1862605"/>
                <a:gd name="connsiteX2" fmla="*/ 538357 w 1777615"/>
                <a:gd name="connsiteY2" fmla="*/ 1686019 h 1862605"/>
                <a:gd name="connsiteX3" fmla="*/ 541175 w 1777615"/>
                <a:gd name="connsiteY3" fmla="*/ 1672121 h 1862605"/>
                <a:gd name="connsiteX4" fmla="*/ 499216 w 1777615"/>
                <a:gd name="connsiteY4" fmla="*/ 1657344 h 1862605"/>
                <a:gd name="connsiteX5" fmla="*/ 404158 w 1777615"/>
                <a:gd name="connsiteY5" fmla="*/ 1678380 h 1862605"/>
                <a:gd name="connsiteX6" fmla="*/ 354312 w 1777615"/>
                <a:gd name="connsiteY6" fmla="*/ 1662239 h 1862605"/>
                <a:gd name="connsiteX7" fmla="*/ 346279 w 1777615"/>
                <a:gd name="connsiteY7" fmla="*/ 1664360 h 1862605"/>
                <a:gd name="connsiteX8" fmla="*/ 288597 w 1777615"/>
                <a:gd name="connsiteY8" fmla="*/ 1638109 h 1862605"/>
                <a:gd name="connsiteX9" fmla="*/ 283354 w 1777615"/>
                <a:gd name="connsiteY9" fmla="*/ 1623520 h 1862605"/>
                <a:gd name="connsiteX10" fmla="*/ 257256 w 1777615"/>
                <a:gd name="connsiteY10" fmla="*/ 1621029 h 1862605"/>
                <a:gd name="connsiteX11" fmla="*/ 202572 w 1777615"/>
                <a:gd name="connsiteY11" fmla="*/ 1600557 h 1862605"/>
                <a:gd name="connsiteX12" fmla="*/ 159151 w 1777615"/>
                <a:gd name="connsiteY12" fmla="*/ 1550427 h 1862605"/>
                <a:gd name="connsiteX13" fmla="*/ 161269 w 1777615"/>
                <a:gd name="connsiteY13" fmla="*/ 1525788 h 1862605"/>
                <a:gd name="connsiteX14" fmla="*/ 150756 w 1777615"/>
                <a:gd name="connsiteY14" fmla="*/ 1504214 h 1862605"/>
                <a:gd name="connsiteX15" fmla="*/ 151198 w 1777615"/>
                <a:gd name="connsiteY15" fmla="*/ 1481903 h 1862605"/>
                <a:gd name="connsiteX16" fmla="*/ 140417 w 1777615"/>
                <a:gd name="connsiteY16" fmla="*/ 1475954 h 1862605"/>
                <a:gd name="connsiteX17" fmla="*/ 122168 w 1777615"/>
                <a:gd name="connsiteY17" fmla="*/ 1433546 h 1862605"/>
                <a:gd name="connsiteX18" fmla="*/ 128630 w 1777615"/>
                <a:gd name="connsiteY18" fmla="*/ 1420960 h 1862605"/>
                <a:gd name="connsiteX19" fmla="*/ 117365 w 1777615"/>
                <a:gd name="connsiteY19" fmla="*/ 1401037 h 1862605"/>
                <a:gd name="connsiteX20" fmla="*/ 115137 w 1777615"/>
                <a:gd name="connsiteY20" fmla="*/ 1368832 h 1862605"/>
                <a:gd name="connsiteX21" fmla="*/ 115972 w 1777615"/>
                <a:gd name="connsiteY21" fmla="*/ 1365100 h 1862605"/>
                <a:gd name="connsiteX22" fmla="*/ 107730 w 1777615"/>
                <a:gd name="connsiteY22" fmla="*/ 1352478 h 1862605"/>
                <a:gd name="connsiteX23" fmla="*/ 115340 w 1777615"/>
                <a:gd name="connsiteY23" fmla="*/ 1325391 h 1862605"/>
                <a:gd name="connsiteX24" fmla="*/ 131316 w 1777615"/>
                <a:gd name="connsiteY24" fmla="*/ 1315034 h 1862605"/>
                <a:gd name="connsiteX25" fmla="*/ 139655 w 1777615"/>
                <a:gd name="connsiteY25" fmla="*/ 1298852 h 1862605"/>
                <a:gd name="connsiteX26" fmla="*/ 118502 w 1777615"/>
                <a:gd name="connsiteY26" fmla="*/ 1280946 h 1862605"/>
                <a:gd name="connsiteX27" fmla="*/ 113100 w 1777615"/>
                <a:gd name="connsiteY27" fmla="*/ 1256376 h 1862605"/>
                <a:gd name="connsiteX28" fmla="*/ 92511 w 1777615"/>
                <a:gd name="connsiteY28" fmla="*/ 1207034 h 1862605"/>
                <a:gd name="connsiteX29" fmla="*/ 89085 w 1777615"/>
                <a:gd name="connsiteY29" fmla="*/ 1173714 h 1862605"/>
                <a:gd name="connsiteX30" fmla="*/ 94229 w 1777615"/>
                <a:gd name="connsiteY30" fmla="*/ 1153884 h 1862605"/>
                <a:gd name="connsiteX31" fmla="*/ 80064 w 1777615"/>
                <a:gd name="connsiteY31" fmla="*/ 1143105 h 1862605"/>
                <a:gd name="connsiteX32" fmla="*/ 27055 w 1777615"/>
                <a:gd name="connsiteY32" fmla="*/ 1078228 h 1862605"/>
                <a:gd name="connsiteX33" fmla="*/ 50308 w 1777615"/>
                <a:gd name="connsiteY33" fmla="*/ 934446 h 1862605"/>
                <a:gd name="connsiteX34" fmla="*/ 50269 w 1777615"/>
                <a:gd name="connsiteY34" fmla="*/ 934382 h 1862605"/>
                <a:gd name="connsiteX35" fmla="*/ 14806 w 1777615"/>
                <a:gd name="connsiteY35" fmla="*/ 877990 h 1862605"/>
                <a:gd name="connsiteX36" fmla="*/ 72837 w 1777615"/>
                <a:gd name="connsiteY36" fmla="*/ 788844 h 1862605"/>
                <a:gd name="connsiteX37" fmla="*/ 72161 w 1777615"/>
                <a:gd name="connsiteY37" fmla="*/ 787801 h 1862605"/>
                <a:gd name="connsiteX38" fmla="*/ 42478 w 1777615"/>
                <a:gd name="connsiteY38" fmla="*/ 741961 h 1862605"/>
                <a:gd name="connsiteX39" fmla="*/ 35815 w 1777615"/>
                <a:gd name="connsiteY39" fmla="*/ 700349 h 1862605"/>
                <a:gd name="connsiteX40" fmla="*/ 57373 w 1777615"/>
                <a:gd name="connsiteY40" fmla="*/ 672006 h 1862605"/>
                <a:gd name="connsiteX41" fmla="*/ 101875 w 1777615"/>
                <a:gd name="connsiteY41" fmla="*/ 669249 h 1862605"/>
                <a:gd name="connsiteX42" fmla="*/ 103203 w 1777615"/>
                <a:gd name="connsiteY42" fmla="*/ 669167 h 1862605"/>
                <a:gd name="connsiteX43" fmla="*/ 88138 w 1777615"/>
                <a:gd name="connsiteY43" fmla="*/ 580180 h 1862605"/>
                <a:gd name="connsiteX44" fmla="*/ 107189 w 1777615"/>
                <a:gd name="connsiteY44" fmla="*/ 564524 h 1862605"/>
                <a:gd name="connsiteX45" fmla="*/ 154523 w 1777615"/>
                <a:gd name="connsiteY45" fmla="*/ 561479 h 1862605"/>
                <a:gd name="connsiteX46" fmla="*/ 163807 w 1777615"/>
                <a:gd name="connsiteY46" fmla="*/ 564994 h 1862605"/>
                <a:gd name="connsiteX47" fmla="*/ 152781 w 1777615"/>
                <a:gd name="connsiteY47" fmla="*/ 536145 h 1862605"/>
                <a:gd name="connsiteX48" fmla="*/ 154640 w 1777615"/>
                <a:gd name="connsiteY48" fmla="*/ 485622 h 1862605"/>
                <a:gd name="connsiteX49" fmla="*/ 174710 w 1777615"/>
                <a:gd name="connsiteY49" fmla="*/ 440686 h 1862605"/>
                <a:gd name="connsiteX50" fmla="*/ 173238 w 1777615"/>
                <a:gd name="connsiteY50" fmla="*/ 433026 h 1862605"/>
                <a:gd name="connsiteX51" fmla="*/ 204004 w 1777615"/>
                <a:gd name="connsiteY51" fmla="*/ 381697 h 1862605"/>
                <a:gd name="connsiteX52" fmla="*/ 218954 w 1777615"/>
                <a:gd name="connsiteY52" fmla="*/ 378116 h 1862605"/>
                <a:gd name="connsiteX53" fmla="*/ 223526 w 1777615"/>
                <a:gd name="connsiteY53" fmla="*/ 354059 h 1862605"/>
                <a:gd name="connsiteX54" fmla="*/ 248294 w 1777615"/>
                <a:gd name="connsiteY54" fmla="*/ 305006 h 1862605"/>
                <a:gd name="connsiteX55" fmla="*/ 265204 w 1777615"/>
                <a:gd name="connsiteY55" fmla="*/ 288402 h 1862605"/>
                <a:gd name="connsiteX56" fmla="*/ 258719 w 1777615"/>
                <a:gd name="connsiteY56" fmla="*/ 261930 h 1862605"/>
                <a:gd name="connsiteX57" fmla="*/ 324170 w 1777615"/>
                <a:gd name="connsiteY57" fmla="*/ 213833 h 1862605"/>
                <a:gd name="connsiteX58" fmla="*/ 323485 w 1777615"/>
                <a:gd name="connsiteY58" fmla="*/ 212850 h 1862605"/>
                <a:gd name="connsiteX59" fmla="*/ 293362 w 1777615"/>
                <a:gd name="connsiteY59" fmla="*/ 169640 h 1862605"/>
                <a:gd name="connsiteX60" fmla="*/ 286263 w 1777615"/>
                <a:gd name="connsiteY60" fmla="*/ 130639 h 1862605"/>
                <a:gd name="connsiteX61" fmla="*/ 307476 w 1777615"/>
                <a:gd name="connsiteY61" fmla="*/ 104363 h 1862605"/>
                <a:gd name="connsiteX62" fmla="*/ 351865 w 1777615"/>
                <a:gd name="connsiteY62" fmla="*/ 102274 h 1862605"/>
                <a:gd name="connsiteX63" fmla="*/ 353190 w 1777615"/>
                <a:gd name="connsiteY63" fmla="*/ 102211 h 1862605"/>
                <a:gd name="connsiteX64" fmla="*/ 337193 w 1777615"/>
                <a:gd name="connsiteY64" fmla="*/ 18800 h 1862605"/>
                <a:gd name="connsiteX65" fmla="*/ 356040 w 1777615"/>
                <a:gd name="connsiteY65" fmla="*/ 4366 h 1862605"/>
                <a:gd name="connsiteX66" fmla="*/ 462455 w 1777615"/>
                <a:gd name="connsiteY66" fmla="*/ 23612 h 1862605"/>
                <a:gd name="connsiteX67" fmla="*/ 462771 w 1777615"/>
                <a:gd name="connsiteY67" fmla="*/ 23542 h 1862605"/>
                <a:gd name="connsiteX68" fmla="*/ 508240 w 1777615"/>
                <a:gd name="connsiteY68" fmla="*/ 13444 h 1862605"/>
                <a:gd name="connsiteX69" fmla="*/ 571332 w 1777615"/>
                <a:gd name="connsiteY69" fmla="*/ 30146 h 1862605"/>
                <a:gd name="connsiteX70" fmla="*/ 663458 w 1777615"/>
                <a:gd name="connsiteY70" fmla="*/ 93491 h 1862605"/>
                <a:gd name="connsiteX71" fmla="*/ 813400 w 1777615"/>
                <a:gd name="connsiteY71" fmla="*/ 170642 h 1862605"/>
                <a:gd name="connsiteX72" fmla="*/ 854421 w 1777615"/>
                <a:gd name="connsiteY72" fmla="*/ 211306 h 1862605"/>
                <a:gd name="connsiteX73" fmla="*/ 862943 w 1777615"/>
                <a:gd name="connsiteY73" fmla="*/ 223313 h 1862605"/>
                <a:gd name="connsiteX74" fmla="*/ 871558 w 1777615"/>
                <a:gd name="connsiteY74" fmla="*/ 223588 h 1862605"/>
                <a:gd name="connsiteX75" fmla="*/ 922553 w 1777615"/>
                <a:gd name="connsiteY75" fmla="*/ 294191 h 1862605"/>
                <a:gd name="connsiteX76" fmla="*/ 995972 w 1777615"/>
                <a:gd name="connsiteY76" fmla="*/ 289019 h 1862605"/>
                <a:gd name="connsiteX77" fmla="*/ 1016916 w 1777615"/>
                <a:gd name="connsiteY77" fmla="*/ 312983 h 1862605"/>
                <a:gd name="connsiteX78" fmla="*/ 1031561 w 1777615"/>
                <a:gd name="connsiteY78" fmla="*/ 310215 h 1862605"/>
                <a:gd name="connsiteX79" fmla="*/ 1093160 w 1777615"/>
                <a:gd name="connsiteY79" fmla="*/ 323469 h 1862605"/>
                <a:gd name="connsiteX80" fmla="*/ 1093465 w 1777615"/>
                <a:gd name="connsiteY80" fmla="*/ 323356 h 1862605"/>
                <a:gd name="connsiteX81" fmla="*/ 1137120 w 1777615"/>
                <a:gd name="connsiteY81" fmla="*/ 307120 h 1862605"/>
                <a:gd name="connsiteX82" fmla="*/ 1201906 w 1777615"/>
                <a:gd name="connsiteY82" fmla="*/ 315015 h 1862605"/>
                <a:gd name="connsiteX83" fmla="*/ 1301846 w 1777615"/>
                <a:gd name="connsiteY83" fmla="*/ 365133 h 1862605"/>
                <a:gd name="connsiteX84" fmla="*/ 1460949 w 1777615"/>
                <a:gd name="connsiteY84" fmla="*/ 421000 h 1862605"/>
                <a:gd name="connsiteX85" fmla="*/ 1507157 w 1777615"/>
                <a:gd name="connsiteY85" fmla="*/ 455656 h 1862605"/>
                <a:gd name="connsiteX86" fmla="*/ 1517245 w 1777615"/>
                <a:gd name="connsiteY86" fmla="*/ 466382 h 1862605"/>
                <a:gd name="connsiteX87" fmla="*/ 1525817 w 1777615"/>
                <a:gd name="connsiteY87" fmla="*/ 465473 h 1862605"/>
                <a:gd name="connsiteX88" fmla="*/ 1586009 w 1777615"/>
                <a:gd name="connsiteY88" fmla="*/ 528418 h 1862605"/>
                <a:gd name="connsiteX89" fmla="*/ 1658025 w 1777615"/>
                <a:gd name="connsiteY89" fmla="*/ 513230 h 1862605"/>
                <a:gd name="connsiteX90" fmla="*/ 1713360 w 1777615"/>
                <a:gd name="connsiteY90" fmla="*/ 589375 h 1862605"/>
                <a:gd name="connsiteX91" fmla="*/ 1768276 w 1777615"/>
                <a:gd name="connsiteY91" fmla="*/ 654425 h 1862605"/>
                <a:gd name="connsiteX92" fmla="*/ 1753756 w 1777615"/>
                <a:gd name="connsiteY92" fmla="*/ 739392 h 1862605"/>
                <a:gd name="connsiteX93" fmla="*/ 1776871 w 1777615"/>
                <a:gd name="connsiteY93" fmla="*/ 827784 h 1862605"/>
                <a:gd name="connsiteX94" fmla="*/ 1761828 w 1777615"/>
                <a:gd name="connsiteY94" fmla="*/ 874586 h 1862605"/>
                <a:gd name="connsiteX95" fmla="*/ 1764125 w 1777615"/>
                <a:gd name="connsiteY95" fmla="*/ 882049 h 1862605"/>
                <a:gd name="connsiteX96" fmla="*/ 1739147 w 1777615"/>
                <a:gd name="connsiteY96" fmla="*/ 936335 h 1862605"/>
                <a:gd name="connsiteX97" fmla="*/ 1724678 w 1777615"/>
                <a:gd name="connsiteY97" fmla="*/ 941471 h 1862605"/>
                <a:gd name="connsiteX98" fmla="*/ 1722760 w 1777615"/>
                <a:gd name="connsiteY98" fmla="*/ 965877 h 1862605"/>
                <a:gd name="connsiteX99" fmla="*/ 1703492 w 1777615"/>
                <a:gd name="connsiteY99" fmla="*/ 1017268 h 1862605"/>
                <a:gd name="connsiteX100" fmla="*/ 1702955 w 1777615"/>
                <a:gd name="connsiteY100" fmla="*/ 1017924 h 1862605"/>
                <a:gd name="connsiteX101" fmla="*/ 1710824 w 1777615"/>
                <a:gd name="connsiteY101" fmla="*/ 1036203 h 1862605"/>
                <a:gd name="connsiteX102" fmla="*/ 1654204 w 1777615"/>
                <a:gd name="connsiteY102" fmla="*/ 1094659 h 1862605"/>
                <a:gd name="connsiteX103" fmla="*/ 1655042 w 1777615"/>
                <a:gd name="connsiteY103" fmla="*/ 1095513 h 1862605"/>
                <a:gd name="connsiteX104" fmla="*/ 1691878 w 1777615"/>
                <a:gd name="connsiteY104" fmla="*/ 1133022 h 1862605"/>
                <a:gd name="connsiteX105" fmla="*/ 1705311 w 1777615"/>
                <a:gd name="connsiteY105" fmla="*/ 1170269 h 1862605"/>
                <a:gd name="connsiteX106" fmla="*/ 1688724 w 1777615"/>
                <a:gd name="connsiteY106" fmla="*/ 1199748 h 1862605"/>
                <a:gd name="connsiteX107" fmla="*/ 1645290 w 1777615"/>
                <a:gd name="connsiteY107" fmla="*/ 1209298 h 1862605"/>
                <a:gd name="connsiteX108" fmla="*/ 1643993 w 1777615"/>
                <a:gd name="connsiteY108" fmla="*/ 1209584 h 1862605"/>
                <a:gd name="connsiteX109" fmla="*/ 1673526 w 1777615"/>
                <a:gd name="connsiteY109" fmla="*/ 1289105 h 1862605"/>
                <a:gd name="connsiteX110" fmla="*/ 1657320 w 1777615"/>
                <a:gd name="connsiteY110" fmla="*/ 1306514 h 1862605"/>
                <a:gd name="connsiteX111" fmla="*/ 1611139 w 1777615"/>
                <a:gd name="connsiteY111" fmla="*/ 1316775 h 1862605"/>
                <a:gd name="connsiteX112" fmla="*/ 1597187 w 1777615"/>
                <a:gd name="connsiteY112" fmla="*/ 1314235 h 1862605"/>
                <a:gd name="connsiteX113" fmla="*/ 1583256 w 1777615"/>
                <a:gd name="connsiteY113" fmla="*/ 1356483 h 1862605"/>
                <a:gd name="connsiteX114" fmla="*/ 1606195 w 1777615"/>
                <a:gd name="connsiteY114" fmla="*/ 1451099 h 1862605"/>
                <a:gd name="connsiteX115" fmla="*/ 1591058 w 1777615"/>
                <a:gd name="connsiteY115" fmla="*/ 1501259 h 1862605"/>
                <a:gd name="connsiteX116" fmla="*/ 1593340 w 1777615"/>
                <a:gd name="connsiteY116" fmla="*/ 1509248 h 1862605"/>
                <a:gd name="connsiteX117" fmla="*/ 1568252 w 1777615"/>
                <a:gd name="connsiteY117" fmla="*/ 1567446 h 1862605"/>
                <a:gd name="connsiteX118" fmla="*/ 1553770 w 1777615"/>
                <a:gd name="connsiteY118" fmla="*/ 1572980 h 1862605"/>
                <a:gd name="connsiteX119" fmla="*/ 1551803 w 1777615"/>
                <a:gd name="connsiteY119" fmla="*/ 1599123 h 1862605"/>
                <a:gd name="connsiteX120" fmla="*/ 1532433 w 1777615"/>
                <a:gd name="connsiteY120" fmla="*/ 1654207 h 1862605"/>
                <a:gd name="connsiteX121" fmla="*/ 1483185 w 1777615"/>
                <a:gd name="connsiteY121" fmla="*/ 1698625 h 1862605"/>
                <a:gd name="connsiteX122" fmla="*/ 1458508 w 1777615"/>
                <a:gd name="connsiteY122" fmla="*/ 1697002 h 1862605"/>
                <a:gd name="connsiteX123" fmla="*/ 1437149 w 1777615"/>
                <a:gd name="connsiteY123" fmla="*/ 1707946 h 1862605"/>
                <a:gd name="connsiteX124" fmla="*/ 1414835 w 1777615"/>
                <a:gd name="connsiteY124" fmla="*/ 1707951 h 1862605"/>
                <a:gd name="connsiteX125" fmla="*/ 1409103 w 1777615"/>
                <a:gd name="connsiteY125" fmla="*/ 1718850 h 1862605"/>
                <a:gd name="connsiteX126" fmla="*/ 1367070 w 1777615"/>
                <a:gd name="connsiteY126" fmla="*/ 1737946 h 1862605"/>
                <a:gd name="connsiteX127" fmla="*/ 1354357 w 1777615"/>
                <a:gd name="connsiteY127" fmla="*/ 1731738 h 1862605"/>
                <a:gd name="connsiteX128" fmla="*/ 1342373 w 1777615"/>
                <a:gd name="connsiteY128" fmla="*/ 1738835 h 1862605"/>
                <a:gd name="connsiteX129" fmla="*/ 1340798 w 1777615"/>
                <a:gd name="connsiteY129" fmla="*/ 1749021 h 1862605"/>
                <a:gd name="connsiteX130" fmla="*/ 1263558 w 1777615"/>
                <a:gd name="connsiteY130" fmla="*/ 1802817 h 1862605"/>
                <a:gd name="connsiteX131" fmla="*/ 1197419 w 1777615"/>
                <a:gd name="connsiteY131" fmla="*/ 1856417 h 1862605"/>
                <a:gd name="connsiteX132" fmla="*/ 1112761 w 1777615"/>
                <a:gd name="connsiteY132" fmla="*/ 1840194 h 1862605"/>
                <a:gd name="connsiteX133" fmla="*/ 1023923 w 1777615"/>
                <a:gd name="connsiteY133" fmla="*/ 1861531 h 1862605"/>
                <a:gd name="connsiteX134" fmla="*/ 977432 w 1777615"/>
                <a:gd name="connsiteY134" fmla="*/ 1845551 h 1862605"/>
                <a:gd name="connsiteX135" fmla="*/ 969925 w 1777615"/>
                <a:gd name="connsiteY135" fmla="*/ 1847698 h 1862605"/>
                <a:gd name="connsiteX136" fmla="*/ 916150 w 1777615"/>
                <a:gd name="connsiteY136" fmla="*/ 1821636 h 1862605"/>
                <a:gd name="connsiteX137" fmla="*/ 911306 w 1777615"/>
                <a:gd name="connsiteY137" fmla="*/ 1807066 h 1862605"/>
                <a:gd name="connsiteX138" fmla="*/ 886943 w 1777615"/>
                <a:gd name="connsiteY138" fmla="*/ 1804659 h 1862605"/>
                <a:gd name="connsiteX139" fmla="*/ 835950 w 1777615"/>
                <a:gd name="connsiteY139" fmla="*/ 1784364 h 1862605"/>
                <a:gd name="connsiteX140" fmla="*/ 835304 w 1777615"/>
                <a:gd name="connsiteY140" fmla="*/ 1783813 h 1862605"/>
                <a:gd name="connsiteX141" fmla="*/ 816871 w 1777615"/>
                <a:gd name="connsiteY141" fmla="*/ 1791315 h 1862605"/>
                <a:gd name="connsiteX142" fmla="*/ 759563 w 1777615"/>
                <a:gd name="connsiteY142" fmla="*/ 1733533 h 1862605"/>
                <a:gd name="connsiteX143" fmla="*/ 758693 w 1777615"/>
                <a:gd name="connsiteY143" fmla="*/ 1734353 h 1862605"/>
                <a:gd name="connsiteX144" fmla="*/ 720451 w 1777615"/>
                <a:gd name="connsiteY144" fmla="*/ 1770429 h 1862605"/>
                <a:gd name="connsiteX145" fmla="*/ 682943 w 1777615"/>
                <a:gd name="connsiteY145" fmla="*/ 1783112 h 1862605"/>
                <a:gd name="connsiteX146" fmla="*/ 653802 w 1777615"/>
                <a:gd name="connsiteY146" fmla="*/ 1765937 h 1862605"/>
                <a:gd name="connsiteX147" fmla="*/ 645126 w 1777615"/>
                <a:gd name="connsiteY147" fmla="*/ 1722319 h 1862605"/>
                <a:gd name="connsiteX148" fmla="*/ 644866 w 1777615"/>
                <a:gd name="connsiteY148" fmla="*/ 1721017 h 1862605"/>
                <a:gd name="connsiteX149" fmla="*/ 564769 w 1777615"/>
                <a:gd name="connsiteY149" fmla="*/ 1748948 h 18626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</a:cxnLst>
              <a:rect l="l" t="t" r="r" b="b"/>
              <a:pathLst>
                <a:path w="1777615" h="1862605">
                  <a:moveTo>
                    <a:pt x="564769" y="1748948"/>
                  </a:moveTo>
                  <a:cubicBezTo>
                    <a:pt x="557941" y="1745625"/>
                    <a:pt x="552137" y="1740120"/>
                    <a:pt x="547688" y="1732396"/>
                  </a:cubicBezTo>
                  <a:cubicBezTo>
                    <a:pt x="540904" y="1720628"/>
                    <a:pt x="537809" y="1704600"/>
                    <a:pt x="538357" y="1686019"/>
                  </a:cubicBezTo>
                  <a:lnTo>
                    <a:pt x="541175" y="1672121"/>
                  </a:lnTo>
                  <a:lnTo>
                    <a:pt x="499216" y="1657344"/>
                  </a:lnTo>
                  <a:cubicBezTo>
                    <a:pt x="479088" y="1674447"/>
                    <a:pt x="441745" y="1682712"/>
                    <a:pt x="404158" y="1678380"/>
                  </a:cubicBezTo>
                  <a:lnTo>
                    <a:pt x="354312" y="1662239"/>
                  </a:lnTo>
                  <a:lnTo>
                    <a:pt x="346279" y="1664360"/>
                  </a:lnTo>
                  <a:cubicBezTo>
                    <a:pt x="320675" y="1666627"/>
                    <a:pt x="300871" y="1656991"/>
                    <a:pt x="288597" y="1638109"/>
                  </a:cubicBezTo>
                  <a:lnTo>
                    <a:pt x="283354" y="1623520"/>
                  </a:lnTo>
                  <a:lnTo>
                    <a:pt x="257256" y="1621029"/>
                  </a:lnTo>
                  <a:cubicBezTo>
                    <a:pt x="237005" y="1616489"/>
                    <a:pt x="218284" y="1609554"/>
                    <a:pt x="202572" y="1600557"/>
                  </a:cubicBezTo>
                  <a:cubicBezTo>
                    <a:pt x="177754" y="1586340"/>
                    <a:pt x="163053" y="1568568"/>
                    <a:pt x="159151" y="1550427"/>
                  </a:cubicBezTo>
                  <a:lnTo>
                    <a:pt x="161269" y="1525788"/>
                  </a:lnTo>
                  <a:lnTo>
                    <a:pt x="150756" y="1504214"/>
                  </a:lnTo>
                  <a:lnTo>
                    <a:pt x="151198" y="1481903"/>
                  </a:lnTo>
                  <a:lnTo>
                    <a:pt x="140417" y="1475954"/>
                  </a:lnTo>
                  <a:cubicBezTo>
                    <a:pt x="125818" y="1463051"/>
                    <a:pt x="119531" y="1448000"/>
                    <a:pt x="122168" y="1433546"/>
                  </a:cubicBezTo>
                  <a:lnTo>
                    <a:pt x="128630" y="1420960"/>
                  </a:lnTo>
                  <a:lnTo>
                    <a:pt x="117365" y="1401037"/>
                  </a:lnTo>
                  <a:cubicBezTo>
                    <a:pt x="114856" y="1391818"/>
                    <a:pt x="114075" y="1380936"/>
                    <a:pt x="115137" y="1368832"/>
                  </a:cubicBezTo>
                  <a:lnTo>
                    <a:pt x="115972" y="1365100"/>
                  </a:lnTo>
                  <a:lnTo>
                    <a:pt x="107730" y="1352478"/>
                  </a:lnTo>
                  <a:cubicBezTo>
                    <a:pt x="105802" y="1342924"/>
                    <a:pt x="108577" y="1333603"/>
                    <a:pt x="115340" y="1325391"/>
                  </a:cubicBezTo>
                  <a:lnTo>
                    <a:pt x="131316" y="1315034"/>
                  </a:lnTo>
                  <a:lnTo>
                    <a:pt x="139655" y="1298852"/>
                  </a:lnTo>
                  <a:lnTo>
                    <a:pt x="118502" y="1280946"/>
                  </a:lnTo>
                  <a:lnTo>
                    <a:pt x="113100" y="1256376"/>
                  </a:lnTo>
                  <a:lnTo>
                    <a:pt x="92511" y="1207034"/>
                  </a:lnTo>
                  <a:cubicBezTo>
                    <a:pt x="89586" y="1195089"/>
                    <a:pt x="88458" y="1183905"/>
                    <a:pt x="89085" y="1173714"/>
                  </a:cubicBezTo>
                  <a:lnTo>
                    <a:pt x="94229" y="1153884"/>
                  </a:lnTo>
                  <a:lnTo>
                    <a:pt x="80064" y="1143105"/>
                  </a:lnTo>
                  <a:cubicBezTo>
                    <a:pt x="58993" y="1122877"/>
                    <a:pt x="40811" y="1100758"/>
                    <a:pt x="27055" y="1078228"/>
                  </a:cubicBezTo>
                  <a:cubicBezTo>
                    <a:pt x="-16395" y="1007043"/>
                    <a:pt x="-6702" y="947203"/>
                    <a:pt x="50308" y="934446"/>
                  </a:cubicBezTo>
                  <a:lnTo>
                    <a:pt x="50269" y="934382"/>
                  </a:lnTo>
                  <a:lnTo>
                    <a:pt x="14806" y="877990"/>
                  </a:lnTo>
                  <a:cubicBezTo>
                    <a:pt x="-6452" y="824781"/>
                    <a:pt x="14489" y="784753"/>
                    <a:pt x="72837" y="788844"/>
                  </a:cubicBezTo>
                  <a:lnTo>
                    <a:pt x="72161" y="787801"/>
                  </a:lnTo>
                  <a:lnTo>
                    <a:pt x="42478" y="741961"/>
                  </a:lnTo>
                  <a:cubicBezTo>
                    <a:pt x="36119" y="726762"/>
                    <a:pt x="33709" y="712441"/>
                    <a:pt x="35815" y="700349"/>
                  </a:cubicBezTo>
                  <a:cubicBezTo>
                    <a:pt x="38130" y="687036"/>
                    <a:pt x="45729" y="677396"/>
                    <a:pt x="57373" y="672006"/>
                  </a:cubicBezTo>
                  <a:lnTo>
                    <a:pt x="101875" y="669249"/>
                  </a:lnTo>
                  <a:lnTo>
                    <a:pt x="103203" y="669167"/>
                  </a:lnTo>
                  <a:cubicBezTo>
                    <a:pt x="79964" y="633277"/>
                    <a:pt x="75067" y="600406"/>
                    <a:pt x="88138" y="580180"/>
                  </a:cubicBezTo>
                  <a:cubicBezTo>
                    <a:pt x="92497" y="573436"/>
                    <a:pt x="98852" y="568099"/>
                    <a:pt x="107189" y="564524"/>
                  </a:cubicBezTo>
                  <a:cubicBezTo>
                    <a:pt x="119893" y="559073"/>
                    <a:pt x="136231" y="558158"/>
                    <a:pt x="154523" y="561479"/>
                  </a:cubicBezTo>
                  <a:lnTo>
                    <a:pt x="163807" y="564994"/>
                  </a:lnTo>
                  <a:lnTo>
                    <a:pt x="152781" y="536145"/>
                  </a:lnTo>
                  <a:cubicBezTo>
                    <a:pt x="150458" y="520426"/>
                    <a:pt x="150979" y="502912"/>
                    <a:pt x="154640" y="485622"/>
                  </a:cubicBezTo>
                  <a:lnTo>
                    <a:pt x="174710" y="440686"/>
                  </a:lnTo>
                  <a:lnTo>
                    <a:pt x="173238" y="433026"/>
                  </a:lnTo>
                  <a:cubicBezTo>
                    <a:pt x="173031" y="409007"/>
                    <a:pt x="184215" y="391439"/>
                    <a:pt x="204004" y="381697"/>
                  </a:cubicBezTo>
                  <a:lnTo>
                    <a:pt x="218954" y="378116"/>
                  </a:lnTo>
                  <a:lnTo>
                    <a:pt x="223526" y="354059"/>
                  </a:lnTo>
                  <a:cubicBezTo>
                    <a:pt x="229668" y="335623"/>
                    <a:pt x="238074" y="318824"/>
                    <a:pt x="248294" y="305006"/>
                  </a:cubicBezTo>
                  <a:lnTo>
                    <a:pt x="265204" y="288402"/>
                  </a:lnTo>
                  <a:lnTo>
                    <a:pt x="258719" y="261930"/>
                  </a:lnTo>
                  <a:cubicBezTo>
                    <a:pt x="258014" y="230574"/>
                    <a:pt x="280457" y="210480"/>
                    <a:pt x="324170" y="213833"/>
                  </a:cubicBezTo>
                  <a:lnTo>
                    <a:pt x="323485" y="212850"/>
                  </a:lnTo>
                  <a:lnTo>
                    <a:pt x="293362" y="169640"/>
                  </a:lnTo>
                  <a:cubicBezTo>
                    <a:pt x="286850" y="155351"/>
                    <a:pt x="284290" y="141928"/>
                    <a:pt x="286263" y="130639"/>
                  </a:cubicBezTo>
                  <a:cubicBezTo>
                    <a:pt x="288429" y="118210"/>
                    <a:pt x="295911" y="109276"/>
                    <a:pt x="307476" y="104363"/>
                  </a:cubicBezTo>
                  <a:lnTo>
                    <a:pt x="351865" y="102274"/>
                  </a:lnTo>
                  <a:lnTo>
                    <a:pt x="353190" y="102211"/>
                  </a:lnTo>
                  <a:cubicBezTo>
                    <a:pt x="329606" y="68381"/>
                    <a:pt x="324363" y="37577"/>
                    <a:pt x="337193" y="18800"/>
                  </a:cubicBezTo>
                  <a:cubicBezTo>
                    <a:pt x="341471" y="12540"/>
                    <a:pt x="347756" y="7617"/>
                    <a:pt x="356040" y="4366"/>
                  </a:cubicBezTo>
                  <a:cubicBezTo>
                    <a:pt x="381283" y="-5555"/>
                    <a:pt x="421228" y="1665"/>
                    <a:pt x="462455" y="23612"/>
                  </a:cubicBezTo>
                  <a:lnTo>
                    <a:pt x="462771" y="23542"/>
                  </a:lnTo>
                  <a:lnTo>
                    <a:pt x="508240" y="13444"/>
                  </a:lnTo>
                  <a:cubicBezTo>
                    <a:pt x="526959" y="14566"/>
                    <a:pt x="548562" y="20166"/>
                    <a:pt x="571332" y="30146"/>
                  </a:cubicBezTo>
                  <a:cubicBezTo>
                    <a:pt x="604391" y="44626"/>
                    <a:pt x="637163" y="67154"/>
                    <a:pt x="663458" y="93491"/>
                  </a:cubicBezTo>
                  <a:cubicBezTo>
                    <a:pt x="711836" y="102895"/>
                    <a:pt x="767064" y="131317"/>
                    <a:pt x="813400" y="170642"/>
                  </a:cubicBezTo>
                  <a:cubicBezTo>
                    <a:pt x="828798" y="183711"/>
                    <a:pt x="842559" y="197419"/>
                    <a:pt x="854421" y="211306"/>
                  </a:cubicBezTo>
                  <a:lnTo>
                    <a:pt x="862943" y="223313"/>
                  </a:lnTo>
                  <a:lnTo>
                    <a:pt x="871558" y="223588"/>
                  </a:lnTo>
                  <a:cubicBezTo>
                    <a:pt x="895353" y="230732"/>
                    <a:pt x="914463" y="256244"/>
                    <a:pt x="922553" y="294191"/>
                  </a:cubicBezTo>
                  <a:cubicBezTo>
                    <a:pt x="948399" y="275479"/>
                    <a:pt x="974605" y="274900"/>
                    <a:pt x="995972" y="289019"/>
                  </a:cubicBezTo>
                  <a:lnTo>
                    <a:pt x="1016916" y="312983"/>
                  </a:lnTo>
                  <a:lnTo>
                    <a:pt x="1031561" y="310215"/>
                  </a:lnTo>
                  <a:cubicBezTo>
                    <a:pt x="1050137" y="310984"/>
                    <a:pt x="1071237" y="315425"/>
                    <a:pt x="1093160" y="323469"/>
                  </a:cubicBezTo>
                  <a:lnTo>
                    <a:pt x="1093465" y="323356"/>
                  </a:lnTo>
                  <a:lnTo>
                    <a:pt x="1137120" y="307120"/>
                  </a:lnTo>
                  <a:cubicBezTo>
                    <a:pt x="1155816" y="305666"/>
                    <a:pt x="1177982" y="308251"/>
                    <a:pt x="1201906" y="315015"/>
                  </a:cubicBezTo>
                  <a:cubicBezTo>
                    <a:pt x="1236638" y="324827"/>
                    <a:pt x="1272188" y="342649"/>
                    <a:pt x="1301846" y="365133"/>
                  </a:cubicBezTo>
                  <a:cubicBezTo>
                    <a:pt x="1351056" y="367816"/>
                    <a:pt x="1409659" y="388398"/>
                    <a:pt x="1460949" y="421000"/>
                  </a:cubicBezTo>
                  <a:cubicBezTo>
                    <a:pt x="1477993" y="431834"/>
                    <a:pt x="1493503" y="443526"/>
                    <a:pt x="1507157" y="455656"/>
                  </a:cubicBezTo>
                  <a:lnTo>
                    <a:pt x="1517245" y="466382"/>
                  </a:lnTo>
                  <a:lnTo>
                    <a:pt x="1525817" y="465473"/>
                  </a:lnTo>
                  <a:cubicBezTo>
                    <a:pt x="1550366" y="469287"/>
                    <a:pt x="1572793" y="491939"/>
                    <a:pt x="1586009" y="528418"/>
                  </a:cubicBezTo>
                  <a:cubicBezTo>
                    <a:pt x="1609045" y="506340"/>
                    <a:pt x="1634925" y="502174"/>
                    <a:pt x="1658025" y="513230"/>
                  </a:cubicBezTo>
                  <a:cubicBezTo>
                    <a:pt x="1681125" y="524286"/>
                    <a:pt x="1701444" y="550564"/>
                    <a:pt x="1713360" y="589375"/>
                  </a:cubicBezTo>
                  <a:cubicBezTo>
                    <a:pt x="1739037" y="585146"/>
                    <a:pt x="1762259" y="612649"/>
                    <a:pt x="1768276" y="654425"/>
                  </a:cubicBezTo>
                  <a:cubicBezTo>
                    <a:pt x="1772635" y="684652"/>
                    <a:pt x="1767119" y="716945"/>
                    <a:pt x="1753756" y="739392"/>
                  </a:cubicBezTo>
                  <a:cubicBezTo>
                    <a:pt x="1771297" y="757897"/>
                    <a:pt x="1780377" y="792622"/>
                    <a:pt x="1776871" y="827784"/>
                  </a:cubicBezTo>
                  <a:lnTo>
                    <a:pt x="1761828" y="874586"/>
                  </a:lnTo>
                  <a:lnTo>
                    <a:pt x="1764125" y="882049"/>
                  </a:lnTo>
                  <a:cubicBezTo>
                    <a:pt x="1766953" y="905914"/>
                    <a:pt x="1757754" y="924563"/>
                    <a:pt x="1739147" y="936335"/>
                  </a:cubicBezTo>
                  <a:lnTo>
                    <a:pt x="1724678" y="941471"/>
                  </a:lnTo>
                  <a:lnTo>
                    <a:pt x="1722760" y="965877"/>
                  </a:lnTo>
                  <a:cubicBezTo>
                    <a:pt x="1718665" y="984857"/>
                    <a:pt x="1712144" y="1002450"/>
                    <a:pt x="1703492" y="1017268"/>
                  </a:cubicBezTo>
                  <a:lnTo>
                    <a:pt x="1702955" y="1017924"/>
                  </a:lnTo>
                  <a:lnTo>
                    <a:pt x="1710824" y="1036203"/>
                  </a:lnTo>
                  <a:cubicBezTo>
                    <a:pt x="1716691" y="1066992"/>
                    <a:pt x="1697870" y="1090588"/>
                    <a:pt x="1654204" y="1094659"/>
                  </a:cubicBezTo>
                  <a:lnTo>
                    <a:pt x="1655042" y="1095513"/>
                  </a:lnTo>
                  <a:lnTo>
                    <a:pt x="1691878" y="1133022"/>
                  </a:lnTo>
                  <a:cubicBezTo>
                    <a:pt x="1700656" y="1146007"/>
                    <a:pt x="1705394" y="1158806"/>
                    <a:pt x="1705311" y="1170269"/>
                  </a:cubicBezTo>
                  <a:cubicBezTo>
                    <a:pt x="1705224" y="1182886"/>
                    <a:pt x="1699319" y="1192954"/>
                    <a:pt x="1688724" y="1199748"/>
                  </a:cubicBezTo>
                  <a:lnTo>
                    <a:pt x="1645290" y="1209298"/>
                  </a:lnTo>
                  <a:lnTo>
                    <a:pt x="1643993" y="1209584"/>
                  </a:lnTo>
                  <a:cubicBezTo>
                    <a:pt x="1672832" y="1238951"/>
                    <a:pt x="1683083" y="1268431"/>
                    <a:pt x="1673526" y="1289105"/>
                  </a:cubicBezTo>
                  <a:cubicBezTo>
                    <a:pt x="1670340" y="1295998"/>
                    <a:pt x="1664953" y="1301911"/>
                    <a:pt x="1657320" y="1306514"/>
                  </a:cubicBezTo>
                  <a:cubicBezTo>
                    <a:pt x="1645690" y="1313533"/>
                    <a:pt x="1629728" y="1316948"/>
                    <a:pt x="1611139" y="1316775"/>
                  </a:cubicBezTo>
                  <a:lnTo>
                    <a:pt x="1597187" y="1314235"/>
                  </a:lnTo>
                  <a:lnTo>
                    <a:pt x="1583256" y="1356483"/>
                  </a:lnTo>
                  <a:cubicBezTo>
                    <a:pt x="1600760" y="1376263"/>
                    <a:pt x="1609772" y="1413433"/>
                    <a:pt x="1606195" y="1451099"/>
                  </a:cubicBezTo>
                  <a:lnTo>
                    <a:pt x="1591058" y="1501259"/>
                  </a:lnTo>
                  <a:lnTo>
                    <a:pt x="1593340" y="1509248"/>
                  </a:lnTo>
                  <a:cubicBezTo>
                    <a:pt x="1596120" y="1534801"/>
                    <a:pt x="1586883" y="1554795"/>
                    <a:pt x="1568252" y="1567446"/>
                  </a:cubicBezTo>
                  <a:lnTo>
                    <a:pt x="1553770" y="1572980"/>
                  </a:lnTo>
                  <a:lnTo>
                    <a:pt x="1551803" y="1599123"/>
                  </a:lnTo>
                  <a:cubicBezTo>
                    <a:pt x="1547671" y="1619460"/>
                    <a:pt x="1541113" y="1638317"/>
                    <a:pt x="1532433" y="1654207"/>
                  </a:cubicBezTo>
                  <a:cubicBezTo>
                    <a:pt x="1518718" y="1679305"/>
                    <a:pt x="1501244" y="1694360"/>
                    <a:pt x="1483185" y="1698625"/>
                  </a:cubicBezTo>
                  <a:lnTo>
                    <a:pt x="1458508" y="1697002"/>
                  </a:lnTo>
                  <a:lnTo>
                    <a:pt x="1437149" y="1707946"/>
                  </a:lnTo>
                  <a:lnTo>
                    <a:pt x="1414835" y="1707951"/>
                  </a:lnTo>
                  <a:lnTo>
                    <a:pt x="1409103" y="1718850"/>
                  </a:lnTo>
                  <a:cubicBezTo>
                    <a:pt x="1396495" y="1733705"/>
                    <a:pt x="1381573" y="1740293"/>
                    <a:pt x="1367070" y="1737946"/>
                  </a:cubicBezTo>
                  <a:lnTo>
                    <a:pt x="1354357" y="1731738"/>
                  </a:lnTo>
                  <a:lnTo>
                    <a:pt x="1342373" y="1738835"/>
                  </a:lnTo>
                  <a:lnTo>
                    <a:pt x="1340798" y="1749021"/>
                  </a:lnTo>
                  <a:cubicBezTo>
                    <a:pt x="1329281" y="1771895"/>
                    <a:pt x="1302601" y="1791683"/>
                    <a:pt x="1263558" y="1802817"/>
                  </a:cubicBezTo>
                  <a:cubicBezTo>
                    <a:pt x="1267271" y="1828574"/>
                    <a:pt x="1239308" y="1851239"/>
                    <a:pt x="1197419" y="1856417"/>
                  </a:cubicBezTo>
                  <a:cubicBezTo>
                    <a:pt x="1167111" y="1860168"/>
                    <a:pt x="1134935" y="1854005"/>
                    <a:pt x="1112761" y="1840194"/>
                  </a:cubicBezTo>
                  <a:cubicBezTo>
                    <a:pt x="1093907" y="1857360"/>
                    <a:pt x="1059007" y="1865741"/>
                    <a:pt x="1023923" y="1861531"/>
                  </a:cubicBezTo>
                  <a:lnTo>
                    <a:pt x="977432" y="1845551"/>
                  </a:lnTo>
                  <a:lnTo>
                    <a:pt x="969925" y="1847698"/>
                  </a:lnTo>
                  <a:cubicBezTo>
                    <a:pt x="946008" y="1850047"/>
                    <a:pt x="927547" y="1840475"/>
                    <a:pt x="916150" y="1821636"/>
                  </a:cubicBezTo>
                  <a:lnTo>
                    <a:pt x="911306" y="1807066"/>
                  </a:lnTo>
                  <a:lnTo>
                    <a:pt x="886943" y="1804659"/>
                  </a:lnTo>
                  <a:cubicBezTo>
                    <a:pt x="868049" y="1800184"/>
                    <a:pt x="850591" y="1793311"/>
                    <a:pt x="835950" y="1784364"/>
                  </a:cubicBezTo>
                  <a:lnTo>
                    <a:pt x="835304" y="1783813"/>
                  </a:lnTo>
                  <a:lnTo>
                    <a:pt x="816871" y="1791315"/>
                  </a:lnTo>
                  <a:cubicBezTo>
                    <a:pt x="785971" y="1796562"/>
                    <a:pt x="762756" y="1777271"/>
                    <a:pt x="759563" y="1733533"/>
                  </a:cubicBezTo>
                  <a:lnTo>
                    <a:pt x="758693" y="1734353"/>
                  </a:lnTo>
                  <a:lnTo>
                    <a:pt x="720451" y="1770429"/>
                  </a:lnTo>
                  <a:cubicBezTo>
                    <a:pt x="707294" y="1778945"/>
                    <a:pt x="694401" y="1783425"/>
                    <a:pt x="682943" y="1783112"/>
                  </a:cubicBezTo>
                  <a:cubicBezTo>
                    <a:pt x="670330" y="1782772"/>
                    <a:pt x="660382" y="1776666"/>
                    <a:pt x="653802" y="1765937"/>
                  </a:cubicBezTo>
                  <a:lnTo>
                    <a:pt x="645126" y="1722319"/>
                  </a:lnTo>
                  <a:lnTo>
                    <a:pt x="644866" y="1721017"/>
                  </a:lnTo>
                  <a:cubicBezTo>
                    <a:pt x="614926" y="1749261"/>
                    <a:pt x="585246" y="1758918"/>
                    <a:pt x="564769" y="1748948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47" name="Oval 246">
              <a:extLst>
                <a:ext uri="{FF2B5EF4-FFF2-40B4-BE49-F238E27FC236}">
                  <a16:creationId xmlns:a16="http://schemas.microsoft.com/office/drawing/2014/main" id="{FC094350-FDCF-A14B-40DA-47358E7A96A2}"/>
                </a:ext>
              </a:extLst>
            </p:cNvPr>
            <p:cNvSpPr/>
            <p:nvPr/>
          </p:nvSpPr>
          <p:spPr>
            <a:xfrm>
              <a:off x="9716379" y="2320345"/>
              <a:ext cx="334753" cy="125364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48" name="Group 247">
              <a:extLst>
                <a:ext uri="{FF2B5EF4-FFF2-40B4-BE49-F238E27FC236}">
                  <a16:creationId xmlns:a16="http://schemas.microsoft.com/office/drawing/2014/main" id="{46A5215E-B2E8-63E7-1193-A926E3C89D46}"/>
                </a:ext>
              </a:extLst>
            </p:cNvPr>
            <p:cNvGrpSpPr/>
            <p:nvPr/>
          </p:nvGrpSpPr>
          <p:grpSpPr>
            <a:xfrm>
              <a:off x="9878779" y="2833118"/>
              <a:ext cx="73899" cy="682547"/>
              <a:chOff x="2882166" y="1981525"/>
              <a:chExt cx="465808" cy="2639176"/>
            </a:xfrm>
            <a:grpFill/>
          </p:grpSpPr>
          <p:sp>
            <p:nvSpPr>
              <p:cNvPr id="249" name="Oval 248">
                <a:extLst>
                  <a:ext uri="{FF2B5EF4-FFF2-40B4-BE49-F238E27FC236}">
                    <a16:creationId xmlns:a16="http://schemas.microsoft.com/office/drawing/2014/main" id="{D98A59D3-AE66-D4A3-C314-64B58FD1F3EB}"/>
                  </a:ext>
                </a:extLst>
              </p:cNvPr>
              <p:cNvSpPr/>
              <p:nvPr/>
            </p:nvSpPr>
            <p:spPr>
              <a:xfrm>
                <a:off x="2882166" y="1981525"/>
                <a:ext cx="451642" cy="451642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250" name="Oval 249">
                <a:extLst>
                  <a:ext uri="{FF2B5EF4-FFF2-40B4-BE49-F238E27FC236}">
                    <a16:creationId xmlns:a16="http://schemas.microsoft.com/office/drawing/2014/main" id="{AD7F9838-A194-013D-EBB7-992E225DCBB6}"/>
                  </a:ext>
                </a:extLst>
              </p:cNvPr>
              <p:cNvSpPr/>
              <p:nvPr/>
            </p:nvSpPr>
            <p:spPr>
              <a:xfrm>
                <a:off x="2896030" y="2702075"/>
                <a:ext cx="451642" cy="451642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251" name="Oval 250">
                <a:extLst>
                  <a:ext uri="{FF2B5EF4-FFF2-40B4-BE49-F238E27FC236}">
                    <a16:creationId xmlns:a16="http://schemas.microsoft.com/office/drawing/2014/main" id="{72D03D2C-7143-1914-8D9B-CBBFC1E8B8E6}"/>
                  </a:ext>
                </a:extLst>
              </p:cNvPr>
              <p:cNvSpPr/>
              <p:nvPr/>
            </p:nvSpPr>
            <p:spPr>
              <a:xfrm>
                <a:off x="2896332" y="3448509"/>
                <a:ext cx="451642" cy="451642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252" name="Oval 251">
                <a:extLst>
                  <a:ext uri="{FF2B5EF4-FFF2-40B4-BE49-F238E27FC236}">
                    <a16:creationId xmlns:a16="http://schemas.microsoft.com/office/drawing/2014/main" id="{05D90B50-8BE8-A282-959B-134EF5520229}"/>
                  </a:ext>
                </a:extLst>
              </p:cNvPr>
              <p:cNvSpPr/>
              <p:nvPr/>
            </p:nvSpPr>
            <p:spPr>
              <a:xfrm>
                <a:off x="2886532" y="4169059"/>
                <a:ext cx="451642" cy="451642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</p:grpSp>
        <p:grpSp>
          <p:nvGrpSpPr>
            <p:cNvPr id="253" name="Group 252">
              <a:extLst>
                <a:ext uri="{FF2B5EF4-FFF2-40B4-BE49-F238E27FC236}">
                  <a16:creationId xmlns:a16="http://schemas.microsoft.com/office/drawing/2014/main" id="{A78859BB-94B2-7CA0-954C-33411896708E}"/>
                </a:ext>
              </a:extLst>
            </p:cNvPr>
            <p:cNvGrpSpPr/>
            <p:nvPr/>
          </p:nvGrpSpPr>
          <p:grpSpPr>
            <a:xfrm>
              <a:off x="9892604" y="3410527"/>
              <a:ext cx="73899" cy="682547"/>
              <a:chOff x="2882166" y="1981525"/>
              <a:chExt cx="465808" cy="2639176"/>
            </a:xfrm>
            <a:grpFill/>
          </p:grpSpPr>
          <p:sp>
            <p:nvSpPr>
              <p:cNvPr id="254" name="Oval 253">
                <a:extLst>
                  <a:ext uri="{FF2B5EF4-FFF2-40B4-BE49-F238E27FC236}">
                    <a16:creationId xmlns:a16="http://schemas.microsoft.com/office/drawing/2014/main" id="{C49605D4-FD3F-21A9-66C5-CFDD88A76DA0}"/>
                  </a:ext>
                </a:extLst>
              </p:cNvPr>
              <p:cNvSpPr/>
              <p:nvPr/>
            </p:nvSpPr>
            <p:spPr>
              <a:xfrm>
                <a:off x="2882166" y="1981525"/>
                <a:ext cx="451642" cy="451642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255" name="Oval 254">
                <a:extLst>
                  <a:ext uri="{FF2B5EF4-FFF2-40B4-BE49-F238E27FC236}">
                    <a16:creationId xmlns:a16="http://schemas.microsoft.com/office/drawing/2014/main" id="{7E497619-99B8-C220-7805-711D75D99356}"/>
                  </a:ext>
                </a:extLst>
              </p:cNvPr>
              <p:cNvSpPr/>
              <p:nvPr/>
            </p:nvSpPr>
            <p:spPr>
              <a:xfrm>
                <a:off x="2896030" y="2702075"/>
                <a:ext cx="451642" cy="451642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256" name="Oval 255">
                <a:extLst>
                  <a:ext uri="{FF2B5EF4-FFF2-40B4-BE49-F238E27FC236}">
                    <a16:creationId xmlns:a16="http://schemas.microsoft.com/office/drawing/2014/main" id="{04151BDC-7725-4950-4D66-39D9C261A6B7}"/>
                  </a:ext>
                </a:extLst>
              </p:cNvPr>
              <p:cNvSpPr/>
              <p:nvPr/>
            </p:nvSpPr>
            <p:spPr>
              <a:xfrm>
                <a:off x="2896332" y="3448509"/>
                <a:ext cx="451642" cy="451642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257" name="Oval 256">
                <a:extLst>
                  <a:ext uri="{FF2B5EF4-FFF2-40B4-BE49-F238E27FC236}">
                    <a16:creationId xmlns:a16="http://schemas.microsoft.com/office/drawing/2014/main" id="{EC0B3CFB-6BB7-93FF-0961-D9BE2CDB139D}"/>
                  </a:ext>
                </a:extLst>
              </p:cNvPr>
              <p:cNvSpPr/>
              <p:nvPr/>
            </p:nvSpPr>
            <p:spPr>
              <a:xfrm>
                <a:off x="2886532" y="4169059"/>
                <a:ext cx="451642" cy="451642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</p:grpSp>
        <p:sp>
          <p:nvSpPr>
            <p:cNvPr id="258" name="Oval 257">
              <a:extLst>
                <a:ext uri="{FF2B5EF4-FFF2-40B4-BE49-F238E27FC236}">
                  <a16:creationId xmlns:a16="http://schemas.microsoft.com/office/drawing/2014/main" id="{6EB76280-868D-008A-E38F-830B5530B2F0}"/>
                </a:ext>
              </a:extLst>
            </p:cNvPr>
            <p:cNvSpPr/>
            <p:nvPr/>
          </p:nvSpPr>
          <p:spPr>
            <a:xfrm>
              <a:off x="9803017" y="4205834"/>
              <a:ext cx="243291" cy="147342"/>
            </a:xfrm>
            <a:prstGeom prst="ellipse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CA390D5C-A07E-C982-F817-7C3E82FAFCCF}"/>
              </a:ext>
            </a:extLst>
          </p:cNvPr>
          <p:cNvSpPr/>
          <p:nvPr/>
        </p:nvSpPr>
        <p:spPr>
          <a:xfrm rot="21290530">
            <a:off x="5382144" y="1140123"/>
            <a:ext cx="1038554" cy="663299"/>
          </a:xfrm>
          <a:custGeom>
            <a:avLst/>
            <a:gdLst>
              <a:gd name="connsiteX0" fmla="*/ 1656972 w 2588980"/>
              <a:gd name="connsiteY0" fmla="*/ 2759669 h 2759669"/>
              <a:gd name="connsiteX1" fmla="*/ 1288013 w 2588980"/>
              <a:gd name="connsiteY1" fmla="*/ 2617194 h 2759669"/>
              <a:gd name="connsiteX2" fmla="*/ 1256517 w 2588980"/>
              <a:gd name="connsiteY2" fmla="*/ 2575051 h 2759669"/>
              <a:gd name="connsiteX3" fmla="*/ 1225023 w 2588980"/>
              <a:gd name="connsiteY3" fmla="*/ 2617193 h 2759669"/>
              <a:gd name="connsiteX4" fmla="*/ 856063 w 2588980"/>
              <a:gd name="connsiteY4" fmla="*/ 2759669 h 2759669"/>
              <a:gd name="connsiteX5" fmla="*/ 411114 w 2588980"/>
              <a:gd name="connsiteY5" fmla="*/ 2436513 h 2759669"/>
              <a:gd name="connsiteX6" fmla="*/ 420154 w 2588980"/>
              <a:gd name="connsiteY6" fmla="*/ 2371386 h 2759669"/>
              <a:gd name="connsiteX7" fmla="*/ 420504 w 2588980"/>
              <a:gd name="connsiteY7" fmla="*/ 2370568 h 2759669"/>
              <a:gd name="connsiteX8" fmla="*/ 410857 w 2588980"/>
              <a:gd name="connsiteY8" fmla="*/ 2354188 h 2759669"/>
              <a:gd name="connsiteX9" fmla="*/ 380957 w 2588980"/>
              <a:gd name="connsiteY9" fmla="*/ 2266634 h 2759669"/>
              <a:gd name="connsiteX10" fmla="*/ 379983 w 2588980"/>
              <a:gd name="connsiteY10" fmla="*/ 2266222 h 2759669"/>
              <a:gd name="connsiteX11" fmla="*/ 304248 w 2588980"/>
              <a:gd name="connsiteY11" fmla="*/ 2234205 h 2759669"/>
              <a:gd name="connsiteX12" fmla="*/ 136290 w 2588980"/>
              <a:gd name="connsiteY12" fmla="*/ 2014919 h 2759669"/>
              <a:gd name="connsiteX13" fmla="*/ 117746 w 2588980"/>
              <a:gd name="connsiteY13" fmla="*/ 1718328 h 2759669"/>
              <a:gd name="connsiteX14" fmla="*/ 2978 w 2588980"/>
              <a:gd name="connsiteY14" fmla="*/ 1273127 h 2759669"/>
              <a:gd name="connsiteX15" fmla="*/ 299805 w 2588980"/>
              <a:gd name="connsiteY15" fmla="*/ 845357 h 2759669"/>
              <a:gd name="connsiteX16" fmla="*/ 387150 w 2588980"/>
              <a:gd name="connsiteY16" fmla="*/ 494812 h 2759669"/>
              <a:gd name="connsiteX17" fmla="*/ 791202 w 2588980"/>
              <a:gd name="connsiteY17" fmla="*/ 414670 h 2759669"/>
              <a:gd name="connsiteX18" fmla="*/ 1048100 w 2588980"/>
              <a:gd name="connsiteY18" fmla="*/ 25019 h 2759669"/>
              <a:gd name="connsiteX19" fmla="*/ 1497936 w 2588980"/>
              <a:gd name="connsiteY19" fmla="*/ 204739 h 2759669"/>
              <a:gd name="connsiteX20" fmla="*/ 2155625 w 2588980"/>
              <a:gd name="connsiteY20" fmla="*/ 361875 h 2759669"/>
              <a:gd name="connsiteX21" fmla="*/ 2458866 w 2588980"/>
              <a:gd name="connsiteY21" fmla="*/ 577807 h 2759669"/>
              <a:gd name="connsiteX22" fmla="*/ 2430434 w 2588980"/>
              <a:gd name="connsiteY22" fmla="*/ 911218 h 2759669"/>
              <a:gd name="connsiteX23" fmla="*/ 2588977 w 2588980"/>
              <a:gd name="connsiteY23" fmla="*/ 1235303 h 2759669"/>
              <a:gd name="connsiteX24" fmla="*/ 2386891 w 2588980"/>
              <a:gd name="connsiteY24" fmla="*/ 1556223 h 2759669"/>
              <a:gd name="connsiteX25" fmla="*/ 2385439 w 2588980"/>
              <a:gd name="connsiteY25" fmla="*/ 1564313 h 2759669"/>
              <a:gd name="connsiteX26" fmla="*/ 2323779 w 2588980"/>
              <a:gd name="connsiteY26" fmla="*/ 2003264 h 2759669"/>
              <a:gd name="connsiteX27" fmla="*/ 1968328 w 2588980"/>
              <a:gd name="connsiteY27" fmla="*/ 2200239 h 2759669"/>
              <a:gd name="connsiteX28" fmla="*/ 1951202 w 2588980"/>
              <a:gd name="connsiteY28" fmla="*/ 2195785 h 2759669"/>
              <a:gd name="connsiteX29" fmla="*/ 1971599 w 2588980"/>
              <a:gd name="connsiteY29" fmla="*/ 2208008 h 2759669"/>
              <a:gd name="connsiteX30" fmla="*/ 2101921 w 2588980"/>
              <a:gd name="connsiteY30" fmla="*/ 2436514 h 2759669"/>
              <a:gd name="connsiteX31" fmla="*/ 1656972 w 2588980"/>
              <a:gd name="connsiteY31" fmla="*/ 2759669 h 2759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2588980" h="2759669">
                <a:moveTo>
                  <a:pt x="1656972" y="2759669"/>
                </a:moveTo>
                <a:cubicBezTo>
                  <a:pt x="1503385" y="2759669"/>
                  <a:pt x="1367974" y="2703154"/>
                  <a:pt x="1288013" y="2617194"/>
                </a:cubicBezTo>
                <a:lnTo>
                  <a:pt x="1256517" y="2575051"/>
                </a:lnTo>
                <a:lnTo>
                  <a:pt x="1225023" y="2617193"/>
                </a:lnTo>
                <a:cubicBezTo>
                  <a:pt x="1145062" y="2703153"/>
                  <a:pt x="1009651" y="2759669"/>
                  <a:pt x="856063" y="2759669"/>
                </a:cubicBezTo>
                <a:cubicBezTo>
                  <a:pt x="610325" y="2759669"/>
                  <a:pt x="411115" y="2614988"/>
                  <a:pt x="411114" y="2436513"/>
                </a:cubicBezTo>
                <a:cubicBezTo>
                  <a:pt x="411115" y="2414204"/>
                  <a:pt x="414228" y="2392423"/>
                  <a:pt x="420154" y="2371386"/>
                </a:cubicBezTo>
                <a:lnTo>
                  <a:pt x="420504" y="2370568"/>
                </a:lnTo>
                <a:lnTo>
                  <a:pt x="410857" y="2354188"/>
                </a:lnTo>
                <a:cubicBezTo>
                  <a:pt x="398345" y="2326860"/>
                  <a:pt x="388248" y="2297502"/>
                  <a:pt x="380957" y="2266634"/>
                </a:cubicBezTo>
                <a:lnTo>
                  <a:pt x="379983" y="2266222"/>
                </a:lnTo>
                <a:lnTo>
                  <a:pt x="304248" y="2234205"/>
                </a:lnTo>
                <a:cubicBezTo>
                  <a:pt x="231267" y="2190123"/>
                  <a:pt x="170926" y="2112565"/>
                  <a:pt x="136290" y="2014919"/>
                </a:cubicBezTo>
                <a:cubicBezTo>
                  <a:pt x="102736" y="1920419"/>
                  <a:pt x="96120" y="1814924"/>
                  <a:pt x="117746" y="1718328"/>
                </a:cubicBezTo>
                <a:cubicBezTo>
                  <a:pt x="30224" y="1597084"/>
                  <a:pt x="-12034" y="1433091"/>
                  <a:pt x="2978" y="1273127"/>
                </a:cubicBezTo>
                <a:cubicBezTo>
                  <a:pt x="22934" y="1060466"/>
                  <a:pt x="140247" y="891398"/>
                  <a:pt x="299805" y="845357"/>
                </a:cubicBezTo>
                <a:cubicBezTo>
                  <a:pt x="288092" y="714935"/>
                  <a:pt x="319969" y="587126"/>
                  <a:pt x="387150" y="494812"/>
                </a:cubicBezTo>
                <a:cubicBezTo>
                  <a:pt x="489224" y="354533"/>
                  <a:pt x="652973" y="322075"/>
                  <a:pt x="791202" y="414670"/>
                </a:cubicBezTo>
                <a:cubicBezTo>
                  <a:pt x="815398" y="230558"/>
                  <a:pt x="913207" y="82216"/>
                  <a:pt x="1048100" y="25019"/>
                </a:cubicBezTo>
                <a:cubicBezTo>
                  <a:pt x="1207057" y="-42376"/>
                  <a:pt x="1386565" y="29321"/>
                  <a:pt x="1497936" y="204739"/>
                </a:cubicBezTo>
                <a:cubicBezTo>
                  <a:pt x="1702338" y="8525"/>
                  <a:pt x="1999023" y="79383"/>
                  <a:pt x="2155625" y="361875"/>
                </a:cubicBezTo>
                <a:cubicBezTo>
                  <a:pt x="2279862" y="330418"/>
                  <a:pt x="2408094" y="421708"/>
                  <a:pt x="2458866" y="577807"/>
                </a:cubicBezTo>
                <a:cubicBezTo>
                  <a:pt x="2495629" y="690742"/>
                  <a:pt x="2484836" y="817459"/>
                  <a:pt x="2430434" y="911218"/>
                </a:cubicBezTo>
                <a:cubicBezTo>
                  <a:pt x="2526141" y="971505"/>
                  <a:pt x="2588421" y="1098823"/>
                  <a:pt x="2588977" y="1235303"/>
                </a:cubicBezTo>
                <a:cubicBezTo>
                  <a:pt x="2589599" y="1395104"/>
                  <a:pt x="2505694" y="1528362"/>
                  <a:pt x="2386891" y="1556223"/>
                </a:cubicBezTo>
                <a:cubicBezTo>
                  <a:pt x="2386429" y="1558938"/>
                  <a:pt x="2385901" y="1561599"/>
                  <a:pt x="2385439" y="1564313"/>
                </a:cubicBezTo>
                <a:cubicBezTo>
                  <a:pt x="2416548" y="1718756"/>
                  <a:pt x="2393924" y="1879681"/>
                  <a:pt x="2323779" y="2003264"/>
                </a:cubicBezTo>
                <a:cubicBezTo>
                  <a:pt x="2240652" y="2149663"/>
                  <a:pt x="2105006" y="2220408"/>
                  <a:pt x="1968328" y="2200239"/>
                </a:cubicBezTo>
                <a:lnTo>
                  <a:pt x="1951202" y="2195785"/>
                </a:lnTo>
                <a:lnTo>
                  <a:pt x="1971599" y="2208008"/>
                </a:lnTo>
                <a:cubicBezTo>
                  <a:pt x="2052118" y="2266487"/>
                  <a:pt x="2101921" y="2347276"/>
                  <a:pt x="2101921" y="2436514"/>
                </a:cubicBezTo>
                <a:cubicBezTo>
                  <a:pt x="2101921" y="2614987"/>
                  <a:pt x="1902711" y="2759670"/>
                  <a:pt x="1656972" y="2759669"/>
                </a:cubicBezTo>
                <a:close/>
              </a:path>
            </a:pathLst>
          </a:cu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C7AE5A47-844C-6E17-C760-CF090468A7F3}"/>
              </a:ext>
            </a:extLst>
          </p:cNvPr>
          <p:cNvSpPr/>
          <p:nvPr/>
        </p:nvSpPr>
        <p:spPr>
          <a:xfrm>
            <a:off x="6151587" y="1304882"/>
            <a:ext cx="292120" cy="329329"/>
          </a:xfrm>
          <a:prstGeom prst="ellipse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3E0A664E-8172-2F29-4EA9-E4482B973740}"/>
              </a:ext>
            </a:extLst>
          </p:cNvPr>
          <p:cNvSpPr/>
          <p:nvPr/>
        </p:nvSpPr>
        <p:spPr>
          <a:xfrm>
            <a:off x="5338023" y="1327312"/>
            <a:ext cx="292120" cy="329329"/>
          </a:xfrm>
          <a:prstGeom prst="ellipse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92818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9484E9-EFFB-C434-AEE5-E35CFB2F85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7A6317DA-4F09-525B-D8A7-8636DE9BD794}"/>
              </a:ext>
            </a:extLst>
          </p:cNvPr>
          <p:cNvGrpSpPr/>
          <p:nvPr/>
        </p:nvGrpSpPr>
        <p:grpSpPr>
          <a:xfrm>
            <a:off x="520117" y="178516"/>
            <a:ext cx="729843" cy="769441"/>
            <a:chOff x="520117" y="178516"/>
            <a:chExt cx="729843" cy="769441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0F0BB3B7-6B95-7E7C-2BEC-B518D0330456}"/>
                </a:ext>
              </a:extLst>
            </p:cNvPr>
            <p:cNvSpPr/>
            <p:nvPr/>
          </p:nvSpPr>
          <p:spPr>
            <a:xfrm>
              <a:off x="520117" y="218114"/>
              <a:ext cx="729843" cy="729843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51AB67B3-C767-88E1-5307-AEF3561B8E38}"/>
                </a:ext>
              </a:extLst>
            </p:cNvPr>
            <p:cNvSpPr txBox="1"/>
            <p:nvPr/>
          </p:nvSpPr>
          <p:spPr>
            <a:xfrm>
              <a:off x="629173" y="178516"/>
              <a:ext cx="25167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>
                  <a:latin typeface="Abadi" panose="020B0604020104020204" pitchFamily="34" charset="0"/>
                </a:rPr>
                <a:t>F</a:t>
              </a:r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C3F4A11C-BE91-386C-1E4F-DAE23553D873}"/>
              </a:ext>
            </a:extLst>
          </p:cNvPr>
          <p:cNvSpPr txBox="1"/>
          <p:nvPr/>
        </p:nvSpPr>
        <p:spPr>
          <a:xfrm>
            <a:off x="1660860" y="81063"/>
            <a:ext cx="17082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Robert Foster</a:t>
            </a:r>
          </a:p>
          <a:p>
            <a:r>
              <a:rPr lang="en-US" sz="1000" dirty="0"/>
              <a:t>D&amp;C 124:115-118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658BDBBC-D5AB-834A-520F-5D68AA26FDD1}"/>
              </a:ext>
            </a:extLst>
          </p:cNvPr>
          <p:cNvSpPr txBox="1"/>
          <p:nvPr/>
        </p:nvSpPr>
        <p:spPr>
          <a:xfrm>
            <a:off x="5177437" y="122402"/>
            <a:ext cx="17082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Edson Fuller</a:t>
            </a:r>
          </a:p>
          <a:p>
            <a:r>
              <a:rPr lang="en-US" sz="1000" dirty="0"/>
              <a:t>D&amp;C 52:28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C80CBDB5-64BA-5C7B-5552-854016D0FF46}"/>
              </a:ext>
            </a:extLst>
          </p:cNvPr>
          <p:cNvSpPr txBox="1"/>
          <p:nvPr/>
        </p:nvSpPr>
        <p:spPr>
          <a:xfrm>
            <a:off x="8354679" y="187173"/>
            <a:ext cx="17082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David </a:t>
            </a:r>
            <a:r>
              <a:rPr lang="en-US" dirty="0" err="1"/>
              <a:t>Fullmer</a:t>
            </a:r>
            <a:endParaRPr lang="en-US" dirty="0"/>
          </a:p>
          <a:p>
            <a:r>
              <a:rPr lang="en-US" sz="1000" dirty="0"/>
              <a:t>D&amp;C 124:132</a:t>
            </a:r>
          </a:p>
        </p:txBody>
      </p:sp>
      <p:grpSp>
        <p:nvGrpSpPr>
          <p:cNvPr id="145" name="Group 144">
            <a:extLst>
              <a:ext uri="{FF2B5EF4-FFF2-40B4-BE49-F238E27FC236}">
                <a16:creationId xmlns:a16="http://schemas.microsoft.com/office/drawing/2014/main" id="{ABBA73D0-43E6-1EA0-C61D-005C87E13115}"/>
              </a:ext>
            </a:extLst>
          </p:cNvPr>
          <p:cNvGrpSpPr/>
          <p:nvPr/>
        </p:nvGrpSpPr>
        <p:grpSpPr>
          <a:xfrm>
            <a:off x="1130886" y="1206790"/>
            <a:ext cx="2228951" cy="5404582"/>
            <a:chOff x="1189218" y="617527"/>
            <a:chExt cx="2179863" cy="6022359"/>
          </a:xfrm>
          <a:solidFill>
            <a:schemeClr val="bg1"/>
          </a:solidFill>
        </p:grpSpPr>
        <p:sp>
          <p:nvSpPr>
            <p:cNvPr id="137" name="Rectangle: Rounded Corners 136">
              <a:extLst>
                <a:ext uri="{FF2B5EF4-FFF2-40B4-BE49-F238E27FC236}">
                  <a16:creationId xmlns:a16="http://schemas.microsoft.com/office/drawing/2014/main" id="{453E4C0B-F077-DA10-125D-C07C8C28EE47}"/>
                </a:ext>
              </a:extLst>
            </p:cNvPr>
            <p:cNvSpPr/>
            <p:nvPr/>
          </p:nvSpPr>
          <p:spPr>
            <a:xfrm>
              <a:off x="1594488" y="1588655"/>
              <a:ext cx="1332409" cy="975281"/>
            </a:xfrm>
            <a:prstGeom prst="roundRect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Oval 107">
              <a:extLst>
                <a:ext uri="{FF2B5EF4-FFF2-40B4-BE49-F238E27FC236}">
                  <a16:creationId xmlns:a16="http://schemas.microsoft.com/office/drawing/2014/main" id="{79AA47AF-5FA7-69DF-8EB1-9F41EEB20A3D}"/>
                </a:ext>
              </a:extLst>
            </p:cNvPr>
            <p:cNvSpPr/>
            <p:nvPr/>
          </p:nvSpPr>
          <p:spPr>
            <a:xfrm rot="4050661">
              <a:off x="2445916" y="6020852"/>
              <a:ext cx="479092" cy="739674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Oval 108">
              <a:extLst>
                <a:ext uri="{FF2B5EF4-FFF2-40B4-BE49-F238E27FC236}">
                  <a16:creationId xmlns:a16="http://schemas.microsoft.com/office/drawing/2014/main" id="{C85253B2-5219-987D-E36F-3B4D8C9757CA}"/>
                </a:ext>
              </a:extLst>
            </p:cNvPr>
            <p:cNvSpPr/>
            <p:nvPr/>
          </p:nvSpPr>
          <p:spPr>
            <a:xfrm rot="4050661">
              <a:off x="1633404" y="6035193"/>
              <a:ext cx="488780" cy="720605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Oval 109">
              <a:extLst>
                <a:ext uri="{FF2B5EF4-FFF2-40B4-BE49-F238E27FC236}">
                  <a16:creationId xmlns:a16="http://schemas.microsoft.com/office/drawing/2014/main" id="{69A207CB-8A22-3FBB-7CD3-EEF15F3969CE}"/>
                </a:ext>
              </a:extLst>
            </p:cNvPr>
            <p:cNvSpPr/>
            <p:nvPr/>
          </p:nvSpPr>
          <p:spPr>
            <a:xfrm rot="19831309">
              <a:off x="2970809" y="3613603"/>
              <a:ext cx="398272" cy="849376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Oval 110">
              <a:extLst>
                <a:ext uri="{FF2B5EF4-FFF2-40B4-BE49-F238E27FC236}">
                  <a16:creationId xmlns:a16="http://schemas.microsoft.com/office/drawing/2014/main" id="{340CC5CC-F5A0-EAD0-A90F-AA7A9989FB04}"/>
                </a:ext>
              </a:extLst>
            </p:cNvPr>
            <p:cNvSpPr/>
            <p:nvPr/>
          </p:nvSpPr>
          <p:spPr>
            <a:xfrm rot="1631163">
              <a:off x="1189218" y="3590718"/>
              <a:ext cx="412756" cy="809958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Trapezoid 111">
              <a:extLst>
                <a:ext uri="{FF2B5EF4-FFF2-40B4-BE49-F238E27FC236}">
                  <a16:creationId xmlns:a16="http://schemas.microsoft.com/office/drawing/2014/main" id="{26ABAD15-2CBE-3DAE-1831-89CD676B2627}"/>
                </a:ext>
              </a:extLst>
            </p:cNvPr>
            <p:cNvSpPr/>
            <p:nvPr/>
          </p:nvSpPr>
          <p:spPr>
            <a:xfrm rot="20029742">
              <a:off x="2366271" y="2560587"/>
              <a:ext cx="802209" cy="1761019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Trapezoid 112">
              <a:extLst>
                <a:ext uri="{FF2B5EF4-FFF2-40B4-BE49-F238E27FC236}">
                  <a16:creationId xmlns:a16="http://schemas.microsoft.com/office/drawing/2014/main" id="{43BC8F45-542A-8354-4E74-6AEECC4C6867}"/>
                </a:ext>
              </a:extLst>
            </p:cNvPr>
            <p:cNvSpPr/>
            <p:nvPr/>
          </p:nvSpPr>
          <p:spPr>
            <a:xfrm rot="1905609">
              <a:off x="1358677" y="2485255"/>
              <a:ext cx="802209" cy="1737076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Trapezoid 113">
              <a:extLst>
                <a:ext uri="{FF2B5EF4-FFF2-40B4-BE49-F238E27FC236}">
                  <a16:creationId xmlns:a16="http://schemas.microsoft.com/office/drawing/2014/main" id="{D54FDDEF-B67A-7BBA-5751-6EE21540532D}"/>
                </a:ext>
              </a:extLst>
            </p:cNvPr>
            <p:cNvSpPr/>
            <p:nvPr/>
          </p:nvSpPr>
          <p:spPr>
            <a:xfrm>
              <a:off x="1673903" y="2464578"/>
              <a:ext cx="1210132" cy="1946017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Isosceles Triangle 114">
              <a:extLst>
                <a:ext uri="{FF2B5EF4-FFF2-40B4-BE49-F238E27FC236}">
                  <a16:creationId xmlns:a16="http://schemas.microsoft.com/office/drawing/2014/main" id="{46DC3DB2-0587-DF19-182A-46B27419B84D}"/>
                </a:ext>
              </a:extLst>
            </p:cNvPr>
            <p:cNvSpPr/>
            <p:nvPr/>
          </p:nvSpPr>
          <p:spPr>
            <a:xfrm>
              <a:off x="2027113" y="2299339"/>
              <a:ext cx="515352" cy="550215"/>
            </a:xfrm>
            <a:prstGeom prst="triangle">
              <a:avLst>
                <a:gd name="adj" fmla="val 46522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16" name="Group 115">
              <a:extLst>
                <a:ext uri="{FF2B5EF4-FFF2-40B4-BE49-F238E27FC236}">
                  <a16:creationId xmlns:a16="http://schemas.microsoft.com/office/drawing/2014/main" id="{233CD0E4-8960-4739-4760-B913949C856A}"/>
                </a:ext>
              </a:extLst>
            </p:cNvPr>
            <p:cNvGrpSpPr/>
            <p:nvPr/>
          </p:nvGrpSpPr>
          <p:grpSpPr>
            <a:xfrm>
              <a:off x="1442419" y="4312772"/>
              <a:ext cx="1694665" cy="2032119"/>
              <a:chOff x="778397" y="4180297"/>
              <a:chExt cx="1465792" cy="1757671"/>
            </a:xfrm>
            <a:grpFill/>
          </p:grpSpPr>
          <p:sp>
            <p:nvSpPr>
              <p:cNvPr id="131" name="Trapezoid 130">
                <a:extLst>
                  <a:ext uri="{FF2B5EF4-FFF2-40B4-BE49-F238E27FC236}">
                    <a16:creationId xmlns:a16="http://schemas.microsoft.com/office/drawing/2014/main" id="{EE92B88A-A62B-A517-086C-4E64AFD960F1}"/>
                  </a:ext>
                </a:extLst>
              </p:cNvPr>
              <p:cNvSpPr/>
              <p:nvPr/>
            </p:nvSpPr>
            <p:spPr>
              <a:xfrm>
                <a:off x="778397" y="4180297"/>
                <a:ext cx="1465792" cy="1757671"/>
              </a:xfrm>
              <a:prstGeom prst="trapezoid">
                <a:avLst>
                  <a:gd name="adj" fmla="val 15985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32" name="Straight Connector 131">
                <a:extLst>
                  <a:ext uri="{FF2B5EF4-FFF2-40B4-BE49-F238E27FC236}">
                    <a16:creationId xmlns:a16="http://schemas.microsoft.com/office/drawing/2014/main" id="{11F9D6B2-CF13-6FBF-04C8-43D8B8D54BCC}"/>
                  </a:ext>
                </a:extLst>
              </p:cNvPr>
              <p:cNvCxnSpPr>
                <a:stCxn id="131" idx="2"/>
              </p:cNvCxnSpPr>
              <p:nvPr/>
            </p:nvCxnSpPr>
            <p:spPr>
              <a:xfrm flipH="1" flipV="1">
                <a:off x="1511209" y="4850485"/>
                <a:ext cx="85" cy="1087483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7" name="Rectangle: Rounded Corners 116">
              <a:extLst>
                <a:ext uri="{FF2B5EF4-FFF2-40B4-BE49-F238E27FC236}">
                  <a16:creationId xmlns:a16="http://schemas.microsoft.com/office/drawing/2014/main" id="{CF35E7EE-6CF7-D972-4051-6700130D4B8E}"/>
                </a:ext>
              </a:extLst>
            </p:cNvPr>
            <p:cNvSpPr/>
            <p:nvPr/>
          </p:nvSpPr>
          <p:spPr>
            <a:xfrm>
              <a:off x="1683224" y="4243141"/>
              <a:ext cx="1210132" cy="165105"/>
            </a:xfrm>
            <a:prstGeom prst="roundRect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18" name="Group 117">
              <a:extLst>
                <a:ext uri="{FF2B5EF4-FFF2-40B4-BE49-F238E27FC236}">
                  <a16:creationId xmlns:a16="http://schemas.microsoft.com/office/drawing/2014/main" id="{31A5F461-FAC2-A63E-C374-2414B149943F}"/>
                </a:ext>
              </a:extLst>
            </p:cNvPr>
            <p:cNvGrpSpPr/>
            <p:nvPr/>
          </p:nvGrpSpPr>
          <p:grpSpPr>
            <a:xfrm>
              <a:off x="1709102" y="2725486"/>
              <a:ext cx="1143296" cy="1792614"/>
              <a:chOff x="533399" y="3360771"/>
              <a:chExt cx="1763329" cy="2372369"/>
            </a:xfrm>
            <a:grpFill/>
          </p:grpSpPr>
          <p:sp>
            <p:nvSpPr>
              <p:cNvPr id="123" name="Freeform: Shape 122">
                <a:extLst>
                  <a:ext uri="{FF2B5EF4-FFF2-40B4-BE49-F238E27FC236}">
                    <a16:creationId xmlns:a16="http://schemas.microsoft.com/office/drawing/2014/main" id="{FB833787-BEE0-1AFA-A516-036277B609CF}"/>
                  </a:ext>
                </a:extLst>
              </p:cNvPr>
              <p:cNvSpPr/>
              <p:nvPr/>
            </p:nvSpPr>
            <p:spPr>
              <a:xfrm rot="5400000">
                <a:off x="-146573" y="4040743"/>
                <a:ext cx="2372369" cy="1012425"/>
              </a:xfrm>
              <a:custGeom>
                <a:avLst/>
                <a:gdLst>
                  <a:gd name="connsiteX0" fmla="*/ 0 w 2372369"/>
                  <a:gd name="connsiteY0" fmla="*/ 485955 h 1012425"/>
                  <a:gd name="connsiteX1" fmla="*/ 18007 w 2372369"/>
                  <a:gd name="connsiteY1" fmla="*/ 482615 h 1012425"/>
                  <a:gd name="connsiteX2" fmla="*/ 410155 w 2372369"/>
                  <a:gd name="connsiteY2" fmla="*/ 326383 h 1012425"/>
                  <a:gd name="connsiteX3" fmla="*/ 814297 w 2372369"/>
                  <a:gd name="connsiteY3" fmla="*/ 37422 h 1012425"/>
                  <a:gd name="connsiteX4" fmla="*/ 842238 w 2372369"/>
                  <a:gd name="connsiteY4" fmla="*/ 200 h 1012425"/>
                  <a:gd name="connsiteX5" fmla="*/ 909867 w 2372369"/>
                  <a:gd name="connsiteY5" fmla="*/ 0 h 1012425"/>
                  <a:gd name="connsiteX6" fmla="*/ 1867267 w 2372369"/>
                  <a:gd name="connsiteY6" fmla="*/ 2220 h 1012425"/>
                  <a:gd name="connsiteX7" fmla="*/ 2372369 w 2372369"/>
                  <a:gd name="connsiteY7" fmla="*/ 507323 h 1012425"/>
                  <a:gd name="connsiteX8" fmla="*/ 1867267 w 2372369"/>
                  <a:gd name="connsiteY8" fmla="*/ 1012425 h 1012425"/>
                  <a:gd name="connsiteX9" fmla="*/ 1111519 w 2372369"/>
                  <a:gd name="connsiteY9" fmla="*/ 1012425 h 1012425"/>
                  <a:gd name="connsiteX10" fmla="*/ 1093375 w 2372369"/>
                  <a:gd name="connsiteY10" fmla="*/ 1003609 h 1012425"/>
                  <a:gd name="connsiteX11" fmla="*/ 722354 w 2372369"/>
                  <a:gd name="connsiteY11" fmla="*/ 894539 h 1012425"/>
                  <a:gd name="connsiteX12" fmla="*/ 26135 w 2372369"/>
                  <a:gd name="connsiteY12" fmla="*/ 950090 h 1012425"/>
                  <a:gd name="connsiteX13" fmla="*/ 9614 w 2372369"/>
                  <a:gd name="connsiteY13" fmla="*/ 981870 h 1012425"/>
                  <a:gd name="connsiteX14" fmla="*/ 8962 w 2372369"/>
                  <a:gd name="connsiteY14" fmla="*/ 946038 h 1012425"/>
                  <a:gd name="connsiteX15" fmla="*/ 758 w 2372369"/>
                  <a:gd name="connsiteY15" fmla="*/ 524701 h 10124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2372369" h="1012425">
                    <a:moveTo>
                      <a:pt x="0" y="485955"/>
                    </a:moveTo>
                    <a:lnTo>
                      <a:pt x="18007" y="482615"/>
                    </a:lnTo>
                    <a:cubicBezTo>
                      <a:pt x="125910" y="456920"/>
                      <a:pt x="265155" y="402807"/>
                      <a:pt x="410155" y="326383"/>
                    </a:cubicBezTo>
                    <a:cubicBezTo>
                      <a:pt x="591406" y="230852"/>
                      <a:pt x="738815" y="123038"/>
                      <a:pt x="814297" y="37422"/>
                    </a:cubicBezTo>
                    <a:lnTo>
                      <a:pt x="842238" y="200"/>
                    </a:lnTo>
                    <a:lnTo>
                      <a:pt x="909867" y="0"/>
                    </a:lnTo>
                    <a:cubicBezTo>
                      <a:pt x="1229000" y="740"/>
                      <a:pt x="1554792" y="3700"/>
                      <a:pt x="1867267" y="2220"/>
                    </a:cubicBezTo>
                    <a:lnTo>
                      <a:pt x="2372369" y="507323"/>
                    </a:lnTo>
                    <a:lnTo>
                      <a:pt x="1867267" y="1012425"/>
                    </a:lnTo>
                    <a:lnTo>
                      <a:pt x="1111519" y="1012425"/>
                    </a:lnTo>
                    <a:lnTo>
                      <a:pt x="1093375" y="1003609"/>
                    </a:lnTo>
                    <a:cubicBezTo>
                      <a:pt x="989946" y="959200"/>
                      <a:pt x="862446" y="920725"/>
                      <a:pt x="722354" y="894539"/>
                    </a:cubicBezTo>
                    <a:cubicBezTo>
                      <a:pt x="395472" y="833437"/>
                      <a:pt x="108349" y="859484"/>
                      <a:pt x="26135" y="950090"/>
                    </a:cubicBezTo>
                    <a:lnTo>
                      <a:pt x="9614" y="981870"/>
                    </a:lnTo>
                    <a:lnTo>
                      <a:pt x="8962" y="946038"/>
                    </a:lnTo>
                    <a:cubicBezTo>
                      <a:pt x="6690" y="823649"/>
                      <a:pt x="3642" y="670971"/>
                      <a:pt x="758" y="524701"/>
                    </a:cubicBezTo>
                    <a:close/>
                  </a:path>
                </a:pathLst>
              </a:cu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4" name="Freeform: Shape 123">
                <a:extLst>
                  <a:ext uri="{FF2B5EF4-FFF2-40B4-BE49-F238E27FC236}">
                    <a16:creationId xmlns:a16="http://schemas.microsoft.com/office/drawing/2014/main" id="{835F5787-048F-DA16-6F40-23C2726B481A}"/>
                  </a:ext>
                </a:extLst>
              </p:cNvPr>
              <p:cNvSpPr/>
              <p:nvPr/>
            </p:nvSpPr>
            <p:spPr>
              <a:xfrm rot="16200000" flipH="1">
                <a:off x="604331" y="4040743"/>
                <a:ext cx="2372369" cy="1012425"/>
              </a:xfrm>
              <a:custGeom>
                <a:avLst/>
                <a:gdLst>
                  <a:gd name="connsiteX0" fmla="*/ 0 w 2372369"/>
                  <a:gd name="connsiteY0" fmla="*/ 485955 h 1012425"/>
                  <a:gd name="connsiteX1" fmla="*/ 18007 w 2372369"/>
                  <a:gd name="connsiteY1" fmla="*/ 482615 h 1012425"/>
                  <a:gd name="connsiteX2" fmla="*/ 410155 w 2372369"/>
                  <a:gd name="connsiteY2" fmla="*/ 326383 h 1012425"/>
                  <a:gd name="connsiteX3" fmla="*/ 814297 w 2372369"/>
                  <a:gd name="connsiteY3" fmla="*/ 37422 h 1012425"/>
                  <a:gd name="connsiteX4" fmla="*/ 842238 w 2372369"/>
                  <a:gd name="connsiteY4" fmla="*/ 200 h 1012425"/>
                  <a:gd name="connsiteX5" fmla="*/ 909867 w 2372369"/>
                  <a:gd name="connsiteY5" fmla="*/ 0 h 1012425"/>
                  <a:gd name="connsiteX6" fmla="*/ 1867267 w 2372369"/>
                  <a:gd name="connsiteY6" fmla="*/ 2220 h 1012425"/>
                  <a:gd name="connsiteX7" fmla="*/ 2372369 w 2372369"/>
                  <a:gd name="connsiteY7" fmla="*/ 507323 h 1012425"/>
                  <a:gd name="connsiteX8" fmla="*/ 1867267 w 2372369"/>
                  <a:gd name="connsiteY8" fmla="*/ 1012425 h 1012425"/>
                  <a:gd name="connsiteX9" fmla="*/ 1111519 w 2372369"/>
                  <a:gd name="connsiteY9" fmla="*/ 1012425 h 1012425"/>
                  <a:gd name="connsiteX10" fmla="*/ 1093375 w 2372369"/>
                  <a:gd name="connsiteY10" fmla="*/ 1003609 h 1012425"/>
                  <a:gd name="connsiteX11" fmla="*/ 722354 w 2372369"/>
                  <a:gd name="connsiteY11" fmla="*/ 894539 h 1012425"/>
                  <a:gd name="connsiteX12" fmla="*/ 26135 w 2372369"/>
                  <a:gd name="connsiteY12" fmla="*/ 950090 h 1012425"/>
                  <a:gd name="connsiteX13" fmla="*/ 9614 w 2372369"/>
                  <a:gd name="connsiteY13" fmla="*/ 981870 h 1012425"/>
                  <a:gd name="connsiteX14" fmla="*/ 8962 w 2372369"/>
                  <a:gd name="connsiteY14" fmla="*/ 946038 h 1012425"/>
                  <a:gd name="connsiteX15" fmla="*/ 758 w 2372369"/>
                  <a:gd name="connsiteY15" fmla="*/ 524701 h 10124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2372369" h="1012425">
                    <a:moveTo>
                      <a:pt x="0" y="485955"/>
                    </a:moveTo>
                    <a:lnTo>
                      <a:pt x="18007" y="482615"/>
                    </a:lnTo>
                    <a:cubicBezTo>
                      <a:pt x="125910" y="456920"/>
                      <a:pt x="265155" y="402807"/>
                      <a:pt x="410155" y="326383"/>
                    </a:cubicBezTo>
                    <a:cubicBezTo>
                      <a:pt x="591406" y="230852"/>
                      <a:pt x="738815" y="123038"/>
                      <a:pt x="814297" y="37422"/>
                    </a:cubicBezTo>
                    <a:lnTo>
                      <a:pt x="842238" y="200"/>
                    </a:lnTo>
                    <a:lnTo>
                      <a:pt x="909867" y="0"/>
                    </a:lnTo>
                    <a:cubicBezTo>
                      <a:pt x="1229000" y="740"/>
                      <a:pt x="1554792" y="3700"/>
                      <a:pt x="1867267" y="2220"/>
                    </a:cubicBezTo>
                    <a:lnTo>
                      <a:pt x="2372369" y="507323"/>
                    </a:lnTo>
                    <a:lnTo>
                      <a:pt x="1867267" y="1012425"/>
                    </a:lnTo>
                    <a:lnTo>
                      <a:pt x="1111519" y="1012425"/>
                    </a:lnTo>
                    <a:lnTo>
                      <a:pt x="1093375" y="1003609"/>
                    </a:lnTo>
                    <a:cubicBezTo>
                      <a:pt x="989946" y="959200"/>
                      <a:pt x="862446" y="920725"/>
                      <a:pt x="722354" y="894539"/>
                    </a:cubicBezTo>
                    <a:cubicBezTo>
                      <a:pt x="395472" y="833437"/>
                      <a:pt x="108349" y="859484"/>
                      <a:pt x="26135" y="950090"/>
                    </a:cubicBezTo>
                    <a:lnTo>
                      <a:pt x="9614" y="981870"/>
                    </a:lnTo>
                    <a:lnTo>
                      <a:pt x="8962" y="946038"/>
                    </a:lnTo>
                    <a:cubicBezTo>
                      <a:pt x="6690" y="823649"/>
                      <a:pt x="3642" y="670971"/>
                      <a:pt x="758" y="524701"/>
                    </a:cubicBezTo>
                    <a:close/>
                  </a:path>
                </a:pathLst>
              </a:cu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125" name="Group 124">
                <a:extLst>
                  <a:ext uri="{FF2B5EF4-FFF2-40B4-BE49-F238E27FC236}">
                    <a16:creationId xmlns:a16="http://schemas.microsoft.com/office/drawing/2014/main" id="{E10FAC15-82EF-0595-1BB5-1638457A6A0A}"/>
                  </a:ext>
                </a:extLst>
              </p:cNvPr>
              <p:cNvGrpSpPr/>
              <p:nvPr/>
            </p:nvGrpSpPr>
            <p:grpSpPr>
              <a:xfrm>
                <a:off x="1417291" y="4409173"/>
                <a:ext cx="80202" cy="541658"/>
                <a:chOff x="2868412" y="3048346"/>
                <a:chExt cx="457200" cy="3059776"/>
              </a:xfrm>
              <a:grpFill/>
            </p:grpSpPr>
            <p:sp>
              <p:nvSpPr>
                <p:cNvPr id="128" name="Oval 127">
                  <a:extLst>
                    <a:ext uri="{FF2B5EF4-FFF2-40B4-BE49-F238E27FC236}">
                      <a16:creationId xmlns:a16="http://schemas.microsoft.com/office/drawing/2014/main" id="{FA452783-9E36-A95E-9AC2-406BE510E855}"/>
                    </a:ext>
                  </a:extLst>
                </p:cNvPr>
                <p:cNvSpPr/>
                <p:nvPr/>
              </p:nvSpPr>
              <p:spPr>
                <a:xfrm>
                  <a:off x="2868412" y="3048346"/>
                  <a:ext cx="457200" cy="457200"/>
                </a:xfrm>
                <a:prstGeom prst="ellipse">
                  <a:avLst/>
                </a:prstGeom>
                <a:grpFill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9" name="Oval 128">
                  <a:extLst>
                    <a:ext uri="{FF2B5EF4-FFF2-40B4-BE49-F238E27FC236}">
                      <a16:creationId xmlns:a16="http://schemas.microsoft.com/office/drawing/2014/main" id="{CCCC857E-115C-5847-695D-F85E44D5019A}"/>
                    </a:ext>
                  </a:extLst>
                </p:cNvPr>
                <p:cNvSpPr/>
                <p:nvPr/>
              </p:nvSpPr>
              <p:spPr>
                <a:xfrm>
                  <a:off x="2868412" y="4353950"/>
                  <a:ext cx="457200" cy="457200"/>
                </a:xfrm>
                <a:prstGeom prst="ellipse">
                  <a:avLst/>
                </a:prstGeom>
                <a:grpFill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0" name="Oval 129">
                  <a:extLst>
                    <a:ext uri="{FF2B5EF4-FFF2-40B4-BE49-F238E27FC236}">
                      <a16:creationId xmlns:a16="http://schemas.microsoft.com/office/drawing/2014/main" id="{89358E97-CBA6-2D1A-8686-EBB7C6DF3A8C}"/>
                    </a:ext>
                  </a:extLst>
                </p:cNvPr>
                <p:cNvSpPr/>
                <p:nvPr/>
              </p:nvSpPr>
              <p:spPr>
                <a:xfrm>
                  <a:off x="2868412" y="5650921"/>
                  <a:ext cx="457200" cy="457201"/>
                </a:xfrm>
                <a:prstGeom prst="ellipse">
                  <a:avLst/>
                </a:prstGeom>
                <a:grpFill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119" name="Oval 66">
              <a:extLst>
                <a:ext uri="{FF2B5EF4-FFF2-40B4-BE49-F238E27FC236}">
                  <a16:creationId xmlns:a16="http://schemas.microsoft.com/office/drawing/2014/main" id="{0F7C872A-2628-7A8D-29E8-1AB5A42F0E97}"/>
                </a:ext>
              </a:extLst>
            </p:cNvPr>
            <p:cNvSpPr/>
            <p:nvPr/>
          </p:nvSpPr>
          <p:spPr>
            <a:xfrm>
              <a:off x="1626918" y="1135818"/>
              <a:ext cx="1267402" cy="1611828"/>
            </a:xfrm>
            <a:custGeom>
              <a:avLst/>
              <a:gdLst>
                <a:gd name="connsiteX0" fmla="*/ 0 w 1223805"/>
                <a:gd name="connsiteY0" fmla="*/ 728320 h 1456639"/>
                <a:gd name="connsiteX1" fmla="*/ 611903 w 1223805"/>
                <a:gd name="connsiteY1" fmla="*/ 0 h 1456639"/>
                <a:gd name="connsiteX2" fmla="*/ 1223806 w 1223805"/>
                <a:gd name="connsiteY2" fmla="*/ 728320 h 1456639"/>
                <a:gd name="connsiteX3" fmla="*/ 611903 w 1223805"/>
                <a:gd name="connsiteY3" fmla="*/ 1456640 h 1456639"/>
                <a:gd name="connsiteX4" fmla="*/ 0 w 1223805"/>
                <a:gd name="connsiteY4" fmla="*/ 728320 h 1456639"/>
                <a:gd name="connsiteX0" fmla="*/ 0 w 1223806"/>
                <a:gd name="connsiteY0" fmla="*/ 728320 h 1456640"/>
                <a:gd name="connsiteX1" fmla="*/ 611903 w 1223806"/>
                <a:gd name="connsiteY1" fmla="*/ 0 h 1456640"/>
                <a:gd name="connsiteX2" fmla="*/ 1223806 w 1223806"/>
                <a:gd name="connsiteY2" fmla="*/ 728320 h 1456640"/>
                <a:gd name="connsiteX3" fmla="*/ 611903 w 1223806"/>
                <a:gd name="connsiteY3" fmla="*/ 1456640 h 1456640"/>
                <a:gd name="connsiteX4" fmla="*/ 0 w 1223806"/>
                <a:gd name="connsiteY4" fmla="*/ 728320 h 1456640"/>
                <a:gd name="connsiteX0" fmla="*/ 14469 w 1238275"/>
                <a:gd name="connsiteY0" fmla="*/ 728320 h 1456640"/>
                <a:gd name="connsiteX1" fmla="*/ 626372 w 1238275"/>
                <a:gd name="connsiteY1" fmla="*/ 0 h 1456640"/>
                <a:gd name="connsiteX2" fmla="*/ 1238275 w 1238275"/>
                <a:gd name="connsiteY2" fmla="*/ 728320 h 1456640"/>
                <a:gd name="connsiteX3" fmla="*/ 626372 w 1238275"/>
                <a:gd name="connsiteY3" fmla="*/ 1456640 h 1456640"/>
                <a:gd name="connsiteX4" fmla="*/ 14469 w 1238275"/>
                <a:gd name="connsiteY4" fmla="*/ 728320 h 14566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38275" h="1456640">
                  <a:moveTo>
                    <a:pt x="14469" y="728320"/>
                  </a:moveTo>
                  <a:cubicBezTo>
                    <a:pt x="-77810" y="359636"/>
                    <a:pt x="288427" y="0"/>
                    <a:pt x="626372" y="0"/>
                  </a:cubicBezTo>
                  <a:cubicBezTo>
                    <a:pt x="964317" y="0"/>
                    <a:pt x="1238275" y="326080"/>
                    <a:pt x="1238275" y="728320"/>
                  </a:cubicBezTo>
                  <a:cubicBezTo>
                    <a:pt x="1112440" y="1113782"/>
                    <a:pt x="964317" y="1456640"/>
                    <a:pt x="626372" y="1456640"/>
                  </a:cubicBezTo>
                  <a:cubicBezTo>
                    <a:pt x="288427" y="1456640"/>
                    <a:pt x="106748" y="1097004"/>
                    <a:pt x="14469" y="728320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0" name="Group 119">
              <a:extLst>
                <a:ext uri="{FF2B5EF4-FFF2-40B4-BE49-F238E27FC236}">
                  <a16:creationId xmlns:a16="http://schemas.microsoft.com/office/drawing/2014/main" id="{F876AFA6-42D1-1D66-B933-7705719EE3E6}"/>
                </a:ext>
              </a:extLst>
            </p:cNvPr>
            <p:cNvGrpSpPr/>
            <p:nvPr/>
          </p:nvGrpSpPr>
          <p:grpSpPr>
            <a:xfrm>
              <a:off x="1841915" y="2698228"/>
              <a:ext cx="873462" cy="165948"/>
              <a:chOff x="4072924" y="2778013"/>
              <a:chExt cx="2274484" cy="432126"/>
            </a:xfrm>
            <a:grpFill/>
          </p:grpSpPr>
          <p:sp>
            <p:nvSpPr>
              <p:cNvPr id="121" name="Flowchart: Manual Input 120">
                <a:extLst>
                  <a:ext uri="{FF2B5EF4-FFF2-40B4-BE49-F238E27FC236}">
                    <a16:creationId xmlns:a16="http://schemas.microsoft.com/office/drawing/2014/main" id="{A8945A3C-8F8C-29FD-B297-58FBFA89D750}"/>
                  </a:ext>
                </a:extLst>
              </p:cNvPr>
              <p:cNvSpPr/>
              <p:nvPr/>
            </p:nvSpPr>
            <p:spPr>
              <a:xfrm rot="2450276">
                <a:off x="4072924" y="2778013"/>
                <a:ext cx="1133980" cy="432126"/>
              </a:xfrm>
              <a:prstGeom prst="flowChartManualInput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" name="Flowchart: Manual Input 121">
                <a:extLst>
                  <a:ext uri="{FF2B5EF4-FFF2-40B4-BE49-F238E27FC236}">
                    <a16:creationId xmlns:a16="http://schemas.microsoft.com/office/drawing/2014/main" id="{49525B11-8FC8-B8E3-8DB3-EABD3E894517}"/>
                  </a:ext>
                </a:extLst>
              </p:cNvPr>
              <p:cNvSpPr/>
              <p:nvPr/>
            </p:nvSpPr>
            <p:spPr>
              <a:xfrm rot="19149724" flipH="1">
                <a:off x="5213428" y="2778013"/>
                <a:ext cx="1133980" cy="432126"/>
              </a:xfrm>
              <a:prstGeom prst="flowChartManualInput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38" name="Rectangle: Rounded Corners 137">
              <a:extLst>
                <a:ext uri="{FF2B5EF4-FFF2-40B4-BE49-F238E27FC236}">
                  <a16:creationId xmlns:a16="http://schemas.microsoft.com/office/drawing/2014/main" id="{7EDCD08D-1ADA-12BB-DFF6-F84B2A593780}"/>
                </a:ext>
              </a:extLst>
            </p:cNvPr>
            <p:cNvSpPr/>
            <p:nvPr/>
          </p:nvSpPr>
          <p:spPr>
            <a:xfrm>
              <a:off x="1594488" y="1478937"/>
              <a:ext cx="1322578" cy="429058"/>
            </a:xfrm>
            <a:custGeom>
              <a:avLst/>
              <a:gdLst>
                <a:gd name="connsiteX0" fmla="*/ 0 w 1322578"/>
                <a:gd name="connsiteY0" fmla="*/ 57827 h 346958"/>
                <a:gd name="connsiteX1" fmla="*/ 57827 w 1322578"/>
                <a:gd name="connsiteY1" fmla="*/ 0 h 346958"/>
                <a:gd name="connsiteX2" fmla="*/ 1264751 w 1322578"/>
                <a:gd name="connsiteY2" fmla="*/ 0 h 346958"/>
                <a:gd name="connsiteX3" fmla="*/ 1322578 w 1322578"/>
                <a:gd name="connsiteY3" fmla="*/ 57827 h 346958"/>
                <a:gd name="connsiteX4" fmla="*/ 1322578 w 1322578"/>
                <a:gd name="connsiteY4" fmla="*/ 289131 h 346958"/>
                <a:gd name="connsiteX5" fmla="*/ 1264751 w 1322578"/>
                <a:gd name="connsiteY5" fmla="*/ 346958 h 346958"/>
                <a:gd name="connsiteX6" fmla="*/ 57827 w 1322578"/>
                <a:gd name="connsiteY6" fmla="*/ 346958 h 346958"/>
                <a:gd name="connsiteX7" fmla="*/ 0 w 1322578"/>
                <a:gd name="connsiteY7" fmla="*/ 289131 h 346958"/>
                <a:gd name="connsiteX8" fmla="*/ 0 w 1322578"/>
                <a:gd name="connsiteY8" fmla="*/ 57827 h 346958"/>
                <a:gd name="connsiteX0" fmla="*/ 0 w 1322578"/>
                <a:gd name="connsiteY0" fmla="*/ 57827 h 429058"/>
                <a:gd name="connsiteX1" fmla="*/ 57827 w 1322578"/>
                <a:gd name="connsiteY1" fmla="*/ 0 h 429058"/>
                <a:gd name="connsiteX2" fmla="*/ 1264751 w 1322578"/>
                <a:gd name="connsiteY2" fmla="*/ 0 h 429058"/>
                <a:gd name="connsiteX3" fmla="*/ 1322578 w 1322578"/>
                <a:gd name="connsiteY3" fmla="*/ 57827 h 429058"/>
                <a:gd name="connsiteX4" fmla="*/ 1322578 w 1322578"/>
                <a:gd name="connsiteY4" fmla="*/ 289131 h 429058"/>
                <a:gd name="connsiteX5" fmla="*/ 1264751 w 1322578"/>
                <a:gd name="connsiteY5" fmla="*/ 346958 h 429058"/>
                <a:gd name="connsiteX6" fmla="*/ 57827 w 1322578"/>
                <a:gd name="connsiteY6" fmla="*/ 346958 h 429058"/>
                <a:gd name="connsiteX7" fmla="*/ 0 w 1322578"/>
                <a:gd name="connsiteY7" fmla="*/ 289131 h 429058"/>
                <a:gd name="connsiteX8" fmla="*/ 0 w 1322578"/>
                <a:gd name="connsiteY8" fmla="*/ 57827 h 4290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22578" h="429058">
                  <a:moveTo>
                    <a:pt x="0" y="57827"/>
                  </a:moveTo>
                  <a:cubicBezTo>
                    <a:pt x="0" y="25890"/>
                    <a:pt x="25890" y="0"/>
                    <a:pt x="57827" y="0"/>
                  </a:cubicBezTo>
                  <a:lnTo>
                    <a:pt x="1264751" y="0"/>
                  </a:lnTo>
                  <a:cubicBezTo>
                    <a:pt x="1296688" y="0"/>
                    <a:pt x="1322578" y="25890"/>
                    <a:pt x="1322578" y="57827"/>
                  </a:cubicBezTo>
                  <a:lnTo>
                    <a:pt x="1322578" y="289131"/>
                  </a:lnTo>
                  <a:cubicBezTo>
                    <a:pt x="1322578" y="321068"/>
                    <a:pt x="1296688" y="346958"/>
                    <a:pt x="1264751" y="346958"/>
                  </a:cubicBezTo>
                  <a:cubicBezTo>
                    <a:pt x="816261" y="531685"/>
                    <a:pt x="460135" y="346958"/>
                    <a:pt x="57827" y="346958"/>
                  </a:cubicBezTo>
                  <a:cubicBezTo>
                    <a:pt x="25890" y="346958"/>
                    <a:pt x="0" y="321068"/>
                    <a:pt x="0" y="289131"/>
                  </a:cubicBezTo>
                  <a:lnTo>
                    <a:pt x="0" y="57827"/>
                  </a:lnTo>
                  <a:close/>
                </a:path>
              </a:pathLst>
            </a:cu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33" name="Group 132">
              <a:extLst>
                <a:ext uri="{FF2B5EF4-FFF2-40B4-BE49-F238E27FC236}">
                  <a16:creationId xmlns:a16="http://schemas.microsoft.com/office/drawing/2014/main" id="{AADAA329-4705-36B4-09BB-D0D4D96B96AF}"/>
                </a:ext>
              </a:extLst>
            </p:cNvPr>
            <p:cNvGrpSpPr/>
            <p:nvPr/>
          </p:nvGrpSpPr>
          <p:grpSpPr>
            <a:xfrm>
              <a:off x="1249960" y="617527"/>
              <a:ext cx="2004324" cy="1123739"/>
              <a:chOff x="8972482" y="365299"/>
              <a:chExt cx="2004324" cy="1112865"/>
            </a:xfrm>
            <a:grpFill/>
          </p:grpSpPr>
          <p:sp>
            <p:nvSpPr>
              <p:cNvPr id="134" name="Oval 133">
                <a:extLst>
                  <a:ext uri="{FF2B5EF4-FFF2-40B4-BE49-F238E27FC236}">
                    <a16:creationId xmlns:a16="http://schemas.microsoft.com/office/drawing/2014/main" id="{08D54B14-90BC-570E-0C7C-AC253E8D6018}"/>
                  </a:ext>
                </a:extLst>
              </p:cNvPr>
              <p:cNvSpPr/>
              <p:nvPr/>
            </p:nvSpPr>
            <p:spPr>
              <a:xfrm>
                <a:off x="8972482" y="1133958"/>
                <a:ext cx="2004324" cy="344206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5" name="Oval 41">
                <a:extLst>
                  <a:ext uri="{FF2B5EF4-FFF2-40B4-BE49-F238E27FC236}">
                    <a16:creationId xmlns:a16="http://schemas.microsoft.com/office/drawing/2014/main" id="{2451BA04-763C-2888-C76C-AC8774BEDB87}"/>
                  </a:ext>
                </a:extLst>
              </p:cNvPr>
              <p:cNvSpPr/>
              <p:nvPr/>
            </p:nvSpPr>
            <p:spPr>
              <a:xfrm>
                <a:off x="9427029" y="365299"/>
                <a:ext cx="1004332" cy="1065528"/>
              </a:xfrm>
              <a:custGeom>
                <a:avLst/>
                <a:gdLst>
                  <a:gd name="connsiteX0" fmla="*/ 0 w 1085961"/>
                  <a:gd name="connsiteY0" fmla="*/ 342524 h 685047"/>
                  <a:gd name="connsiteX1" fmla="*/ 542981 w 1085961"/>
                  <a:gd name="connsiteY1" fmla="*/ 0 h 685047"/>
                  <a:gd name="connsiteX2" fmla="*/ 1085962 w 1085961"/>
                  <a:gd name="connsiteY2" fmla="*/ 342524 h 685047"/>
                  <a:gd name="connsiteX3" fmla="*/ 542981 w 1085961"/>
                  <a:gd name="connsiteY3" fmla="*/ 685048 h 685047"/>
                  <a:gd name="connsiteX4" fmla="*/ 0 w 1085961"/>
                  <a:gd name="connsiteY4" fmla="*/ 342524 h 685047"/>
                  <a:gd name="connsiteX0" fmla="*/ 0 w 1085962"/>
                  <a:gd name="connsiteY0" fmla="*/ 173069 h 515593"/>
                  <a:gd name="connsiteX1" fmla="*/ 542981 w 1085962"/>
                  <a:gd name="connsiteY1" fmla="*/ 362 h 515593"/>
                  <a:gd name="connsiteX2" fmla="*/ 1085962 w 1085962"/>
                  <a:gd name="connsiteY2" fmla="*/ 173069 h 515593"/>
                  <a:gd name="connsiteX3" fmla="*/ 542981 w 1085962"/>
                  <a:gd name="connsiteY3" fmla="*/ 515593 h 515593"/>
                  <a:gd name="connsiteX4" fmla="*/ 0 w 1085962"/>
                  <a:gd name="connsiteY4" fmla="*/ 173069 h 515593"/>
                  <a:gd name="connsiteX0" fmla="*/ 0 w 1085962"/>
                  <a:gd name="connsiteY0" fmla="*/ 229538 h 572062"/>
                  <a:gd name="connsiteX1" fmla="*/ 542981 w 1085962"/>
                  <a:gd name="connsiteY1" fmla="*/ 56831 h 572062"/>
                  <a:gd name="connsiteX2" fmla="*/ 1085962 w 1085962"/>
                  <a:gd name="connsiteY2" fmla="*/ 229538 h 572062"/>
                  <a:gd name="connsiteX3" fmla="*/ 542981 w 1085962"/>
                  <a:gd name="connsiteY3" fmla="*/ 572062 h 572062"/>
                  <a:gd name="connsiteX4" fmla="*/ 0 w 1085962"/>
                  <a:gd name="connsiteY4" fmla="*/ 229538 h 572062"/>
                  <a:gd name="connsiteX0" fmla="*/ 0 w 1085962"/>
                  <a:gd name="connsiteY0" fmla="*/ 173069 h 515593"/>
                  <a:gd name="connsiteX1" fmla="*/ 542981 w 1085962"/>
                  <a:gd name="connsiteY1" fmla="*/ 362 h 515593"/>
                  <a:gd name="connsiteX2" fmla="*/ 1085962 w 1085962"/>
                  <a:gd name="connsiteY2" fmla="*/ 173069 h 515593"/>
                  <a:gd name="connsiteX3" fmla="*/ 542981 w 1085962"/>
                  <a:gd name="connsiteY3" fmla="*/ 515593 h 515593"/>
                  <a:gd name="connsiteX4" fmla="*/ 0 w 1085962"/>
                  <a:gd name="connsiteY4" fmla="*/ 173069 h 515593"/>
                  <a:gd name="connsiteX0" fmla="*/ 0 w 1099025"/>
                  <a:gd name="connsiteY0" fmla="*/ 256355 h 521138"/>
                  <a:gd name="connsiteX1" fmla="*/ 556044 w 1099025"/>
                  <a:gd name="connsiteY1" fmla="*/ 5271 h 521138"/>
                  <a:gd name="connsiteX2" fmla="*/ 1099025 w 1099025"/>
                  <a:gd name="connsiteY2" fmla="*/ 177978 h 521138"/>
                  <a:gd name="connsiteX3" fmla="*/ 556044 w 1099025"/>
                  <a:gd name="connsiteY3" fmla="*/ 520502 h 521138"/>
                  <a:gd name="connsiteX4" fmla="*/ 0 w 1099025"/>
                  <a:gd name="connsiteY4" fmla="*/ 256355 h 521138"/>
                  <a:gd name="connsiteX0" fmla="*/ 0 w 1151276"/>
                  <a:gd name="connsiteY0" fmla="*/ 251400 h 516841"/>
                  <a:gd name="connsiteX1" fmla="*/ 556044 w 1151276"/>
                  <a:gd name="connsiteY1" fmla="*/ 316 h 516841"/>
                  <a:gd name="connsiteX2" fmla="*/ 1151276 w 1151276"/>
                  <a:gd name="connsiteY2" fmla="*/ 303652 h 516841"/>
                  <a:gd name="connsiteX3" fmla="*/ 556044 w 1151276"/>
                  <a:gd name="connsiteY3" fmla="*/ 515547 h 516841"/>
                  <a:gd name="connsiteX4" fmla="*/ 0 w 1151276"/>
                  <a:gd name="connsiteY4" fmla="*/ 251400 h 516841"/>
                  <a:gd name="connsiteX0" fmla="*/ 0 w 1151276"/>
                  <a:gd name="connsiteY0" fmla="*/ 551662 h 817103"/>
                  <a:gd name="connsiteX1" fmla="*/ 556044 w 1151276"/>
                  <a:gd name="connsiteY1" fmla="*/ 132 h 817103"/>
                  <a:gd name="connsiteX2" fmla="*/ 1151276 w 1151276"/>
                  <a:gd name="connsiteY2" fmla="*/ 603914 h 817103"/>
                  <a:gd name="connsiteX3" fmla="*/ 556044 w 1151276"/>
                  <a:gd name="connsiteY3" fmla="*/ 815809 h 817103"/>
                  <a:gd name="connsiteX4" fmla="*/ 0 w 1151276"/>
                  <a:gd name="connsiteY4" fmla="*/ 551662 h 817103"/>
                  <a:gd name="connsiteX0" fmla="*/ 0 w 1151276"/>
                  <a:gd name="connsiteY0" fmla="*/ 579639 h 845080"/>
                  <a:gd name="connsiteX1" fmla="*/ 556044 w 1151276"/>
                  <a:gd name="connsiteY1" fmla="*/ 28109 h 845080"/>
                  <a:gd name="connsiteX2" fmla="*/ 1151276 w 1151276"/>
                  <a:gd name="connsiteY2" fmla="*/ 631891 h 845080"/>
                  <a:gd name="connsiteX3" fmla="*/ 556044 w 1151276"/>
                  <a:gd name="connsiteY3" fmla="*/ 843786 h 845080"/>
                  <a:gd name="connsiteX4" fmla="*/ 0 w 1151276"/>
                  <a:gd name="connsiteY4" fmla="*/ 579639 h 845080"/>
                  <a:gd name="connsiteX0" fmla="*/ 0 w 1151276"/>
                  <a:gd name="connsiteY0" fmla="*/ 552407 h 817848"/>
                  <a:gd name="connsiteX1" fmla="*/ 556044 w 1151276"/>
                  <a:gd name="connsiteY1" fmla="*/ 877 h 817848"/>
                  <a:gd name="connsiteX2" fmla="*/ 1151276 w 1151276"/>
                  <a:gd name="connsiteY2" fmla="*/ 604659 h 817848"/>
                  <a:gd name="connsiteX3" fmla="*/ 556044 w 1151276"/>
                  <a:gd name="connsiteY3" fmla="*/ 816554 h 817848"/>
                  <a:gd name="connsiteX4" fmla="*/ 0 w 1151276"/>
                  <a:gd name="connsiteY4" fmla="*/ 552407 h 817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51276" h="817848">
                    <a:moveTo>
                      <a:pt x="0" y="552407"/>
                    </a:moveTo>
                    <a:cubicBezTo>
                      <a:pt x="185348" y="368564"/>
                      <a:pt x="142096" y="-20895"/>
                      <a:pt x="556044" y="877"/>
                    </a:cubicBezTo>
                    <a:cubicBezTo>
                      <a:pt x="969992" y="22649"/>
                      <a:pt x="1151276" y="415488"/>
                      <a:pt x="1151276" y="604659"/>
                    </a:cubicBezTo>
                    <a:cubicBezTo>
                      <a:pt x="1151276" y="793830"/>
                      <a:pt x="747923" y="825263"/>
                      <a:pt x="556044" y="816554"/>
                    </a:cubicBezTo>
                    <a:cubicBezTo>
                      <a:pt x="364165" y="807845"/>
                      <a:pt x="0" y="688353"/>
                      <a:pt x="0" y="552407"/>
                    </a:cubicBez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6" name="Moon 135">
                <a:extLst>
                  <a:ext uri="{FF2B5EF4-FFF2-40B4-BE49-F238E27FC236}">
                    <a16:creationId xmlns:a16="http://schemas.microsoft.com/office/drawing/2014/main" id="{FADC107A-D3C4-811F-ED9F-1D860A05D6D3}"/>
                  </a:ext>
                </a:extLst>
              </p:cNvPr>
              <p:cNvSpPr/>
              <p:nvPr/>
            </p:nvSpPr>
            <p:spPr>
              <a:xfrm rot="16387762">
                <a:off x="9752409" y="787546"/>
                <a:ext cx="326902" cy="1030099"/>
              </a:xfrm>
              <a:prstGeom prst="moon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39" name="Group 138">
              <a:extLst>
                <a:ext uri="{FF2B5EF4-FFF2-40B4-BE49-F238E27FC236}">
                  <a16:creationId xmlns:a16="http://schemas.microsoft.com/office/drawing/2014/main" id="{52709B3C-4E11-355A-F874-2A2EE2544470}"/>
                </a:ext>
              </a:extLst>
            </p:cNvPr>
            <p:cNvGrpSpPr/>
            <p:nvPr/>
          </p:nvGrpSpPr>
          <p:grpSpPr>
            <a:xfrm>
              <a:off x="1764203" y="4568006"/>
              <a:ext cx="335850" cy="412180"/>
              <a:chOff x="4926907" y="571500"/>
              <a:chExt cx="838200" cy="1028700"/>
            </a:xfrm>
            <a:grpFill/>
          </p:grpSpPr>
          <p:sp>
            <p:nvSpPr>
              <p:cNvPr id="140" name="Arrow: Pentagon 139">
                <a:extLst>
                  <a:ext uri="{FF2B5EF4-FFF2-40B4-BE49-F238E27FC236}">
                    <a16:creationId xmlns:a16="http://schemas.microsoft.com/office/drawing/2014/main" id="{BD4C2554-259D-9674-86F0-6A3369B7EA69}"/>
                  </a:ext>
                </a:extLst>
              </p:cNvPr>
              <p:cNvSpPr/>
              <p:nvPr/>
            </p:nvSpPr>
            <p:spPr>
              <a:xfrm rot="5400000">
                <a:off x="4831657" y="666750"/>
                <a:ext cx="1028700" cy="838200"/>
              </a:xfrm>
              <a:prstGeom prst="homePlat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1" name="Arrow: Pentagon 140">
                <a:extLst>
                  <a:ext uri="{FF2B5EF4-FFF2-40B4-BE49-F238E27FC236}">
                    <a16:creationId xmlns:a16="http://schemas.microsoft.com/office/drawing/2014/main" id="{BADEE56A-C8B1-7447-0D44-AAFEAAFF8A3E}"/>
                  </a:ext>
                </a:extLst>
              </p:cNvPr>
              <p:cNvSpPr/>
              <p:nvPr/>
            </p:nvSpPr>
            <p:spPr>
              <a:xfrm rot="5400000">
                <a:off x="4977273" y="705366"/>
                <a:ext cx="741822" cy="702691"/>
              </a:xfrm>
              <a:prstGeom prst="homePlate">
                <a:avLst/>
              </a:prstGeom>
              <a:grpFill/>
              <a:ln w="19050">
                <a:solidFill>
                  <a:schemeClr val="accent2"/>
                </a:solidFill>
                <a:prstDash val="dash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42" name="Group 141">
              <a:extLst>
                <a:ext uri="{FF2B5EF4-FFF2-40B4-BE49-F238E27FC236}">
                  <a16:creationId xmlns:a16="http://schemas.microsoft.com/office/drawing/2014/main" id="{DB73B4EA-2617-8FE1-4936-ED3025E84698}"/>
                </a:ext>
              </a:extLst>
            </p:cNvPr>
            <p:cNvGrpSpPr/>
            <p:nvPr/>
          </p:nvGrpSpPr>
          <p:grpSpPr>
            <a:xfrm>
              <a:off x="2451752" y="4583473"/>
              <a:ext cx="335850" cy="412180"/>
              <a:chOff x="4926907" y="571500"/>
              <a:chExt cx="838200" cy="1028700"/>
            </a:xfrm>
            <a:grpFill/>
          </p:grpSpPr>
          <p:sp>
            <p:nvSpPr>
              <p:cNvPr id="143" name="Arrow: Pentagon 142">
                <a:extLst>
                  <a:ext uri="{FF2B5EF4-FFF2-40B4-BE49-F238E27FC236}">
                    <a16:creationId xmlns:a16="http://schemas.microsoft.com/office/drawing/2014/main" id="{CDDCD39B-59D8-1B39-9E03-1E3B3FE7ADE4}"/>
                  </a:ext>
                </a:extLst>
              </p:cNvPr>
              <p:cNvSpPr/>
              <p:nvPr/>
            </p:nvSpPr>
            <p:spPr>
              <a:xfrm rot="5400000">
                <a:off x="4831657" y="666750"/>
                <a:ext cx="1028700" cy="838200"/>
              </a:xfrm>
              <a:prstGeom prst="homePlat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4" name="Arrow: Pentagon 143">
                <a:extLst>
                  <a:ext uri="{FF2B5EF4-FFF2-40B4-BE49-F238E27FC236}">
                    <a16:creationId xmlns:a16="http://schemas.microsoft.com/office/drawing/2014/main" id="{12133F58-2378-3C09-796A-93171DC5BA08}"/>
                  </a:ext>
                </a:extLst>
              </p:cNvPr>
              <p:cNvSpPr/>
              <p:nvPr/>
            </p:nvSpPr>
            <p:spPr>
              <a:xfrm rot="5400000">
                <a:off x="4977273" y="705366"/>
                <a:ext cx="741822" cy="702691"/>
              </a:xfrm>
              <a:prstGeom prst="homePlate">
                <a:avLst/>
              </a:prstGeom>
              <a:grpFill/>
              <a:ln w="19050">
                <a:solidFill>
                  <a:schemeClr val="accent2"/>
                </a:solidFill>
                <a:prstDash val="dash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216" name="Group 215">
            <a:extLst>
              <a:ext uri="{FF2B5EF4-FFF2-40B4-BE49-F238E27FC236}">
                <a16:creationId xmlns:a16="http://schemas.microsoft.com/office/drawing/2014/main" id="{F901D5FA-151F-513F-F5D0-C2AFF5166DF1}"/>
              </a:ext>
            </a:extLst>
          </p:cNvPr>
          <p:cNvGrpSpPr/>
          <p:nvPr/>
        </p:nvGrpSpPr>
        <p:grpSpPr>
          <a:xfrm>
            <a:off x="4829052" y="1131019"/>
            <a:ext cx="2056606" cy="5409995"/>
            <a:chOff x="4829052" y="1131019"/>
            <a:chExt cx="1956251" cy="5146007"/>
          </a:xfrm>
          <a:solidFill>
            <a:schemeClr val="bg1"/>
          </a:solidFill>
        </p:grpSpPr>
        <p:sp>
          <p:nvSpPr>
            <p:cNvPr id="147" name="Rectangle: Rounded Corners 146">
              <a:extLst>
                <a:ext uri="{FF2B5EF4-FFF2-40B4-BE49-F238E27FC236}">
                  <a16:creationId xmlns:a16="http://schemas.microsoft.com/office/drawing/2014/main" id="{6C8B8A77-ADB7-6599-7692-0D543599794F}"/>
                </a:ext>
              </a:extLst>
            </p:cNvPr>
            <p:cNvSpPr/>
            <p:nvPr/>
          </p:nvSpPr>
          <p:spPr>
            <a:xfrm>
              <a:off x="5244077" y="1615538"/>
              <a:ext cx="1085997" cy="875236"/>
            </a:xfrm>
            <a:prstGeom prst="roundRect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E70120B-BBC2-E4D5-B342-5D76D307137F}"/>
                </a:ext>
              </a:extLst>
            </p:cNvPr>
            <p:cNvSpPr/>
            <p:nvPr/>
          </p:nvSpPr>
          <p:spPr>
            <a:xfrm rot="4050661">
              <a:off x="5956058" y="5806311"/>
              <a:ext cx="364652" cy="56299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Oval 148">
              <a:extLst>
                <a:ext uri="{FF2B5EF4-FFF2-40B4-BE49-F238E27FC236}">
                  <a16:creationId xmlns:a16="http://schemas.microsoft.com/office/drawing/2014/main" id="{C72D948F-9887-69FE-FB38-1E6ADD1592F0}"/>
                </a:ext>
              </a:extLst>
            </p:cNvPr>
            <p:cNvSpPr/>
            <p:nvPr/>
          </p:nvSpPr>
          <p:spPr>
            <a:xfrm rot="4050661">
              <a:off x="5228502" y="5816775"/>
              <a:ext cx="372027" cy="548476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Oval 149">
              <a:extLst>
                <a:ext uri="{FF2B5EF4-FFF2-40B4-BE49-F238E27FC236}">
                  <a16:creationId xmlns:a16="http://schemas.microsoft.com/office/drawing/2014/main" id="{6FD704CC-DC47-B7AF-E9DF-0EED45B6A388}"/>
                </a:ext>
              </a:extLst>
            </p:cNvPr>
            <p:cNvSpPr/>
            <p:nvPr/>
          </p:nvSpPr>
          <p:spPr>
            <a:xfrm rot="19831309">
              <a:off x="6427886" y="3636694"/>
              <a:ext cx="357417" cy="762247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E1879E62-563B-176C-9081-57A55A06F122}"/>
                </a:ext>
              </a:extLst>
            </p:cNvPr>
            <p:cNvSpPr/>
            <p:nvPr/>
          </p:nvSpPr>
          <p:spPr>
            <a:xfrm rot="1631163">
              <a:off x="4829052" y="3616156"/>
              <a:ext cx="370415" cy="726872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Trapezoid 151">
              <a:extLst>
                <a:ext uri="{FF2B5EF4-FFF2-40B4-BE49-F238E27FC236}">
                  <a16:creationId xmlns:a16="http://schemas.microsoft.com/office/drawing/2014/main" id="{3CF760BC-8F18-9B59-31F7-8511D4A12AE3}"/>
                </a:ext>
              </a:extLst>
            </p:cNvPr>
            <p:cNvSpPr/>
            <p:nvPr/>
          </p:nvSpPr>
          <p:spPr>
            <a:xfrm rot="20029742">
              <a:off x="5885362" y="2691697"/>
              <a:ext cx="719918" cy="1580373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Trapezoid 152">
              <a:extLst>
                <a:ext uri="{FF2B5EF4-FFF2-40B4-BE49-F238E27FC236}">
                  <a16:creationId xmlns:a16="http://schemas.microsoft.com/office/drawing/2014/main" id="{26625676-8FAF-90DF-D676-09D8E45EA5DC}"/>
                </a:ext>
              </a:extLst>
            </p:cNvPr>
            <p:cNvSpPr/>
            <p:nvPr/>
          </p:nvSpPr>
          <p:spPr>
            <a:xfrm rot="1905609">
              <a:off x="4981128" y="2624092"/>
              <a:ext cx="719918" cy="1558886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Trapezoid 153">
              <a:extLst>
                <a:ext uri="{FF2B5EF4-FFF2-40B4-BE49-F238E27FC236}">
                  <a16:creationId xmlns:a16="http://schemas.microsoft.com/office/drawing/2014/main" id="{CAF93D96-B7D5-C632-59B7-A8409684A253}"/>
                </a:ext>
              </a:extLst>
            </p:cNvPr>
            <p:cNvSpPr/>
            <p:nvPr/>
          </p:nvSpPr>
          <p:spPr>
            <a:xfrm>
              <a:off x="5264018" y="2605536"/>
              <a:ext cx="1085996" cy="1746393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Isosceles Triangle 154">
              <a:extLst>
                <a:ext uri="{FF2B5EF4-FFF2-40B4-BE49-F238E27FC236}">
                  <a16:creationId xmlns:a16="http://schemas.microsoft.com/office/drawing/2014/main" id="{F79B4E2B-D144-4E35-A763-8A602E7F15D2}"/>
                </a:ext>
              </a:extLst>
            </p:cNvPr>
            <p:cNvSpPr/>
            <p:nvPr/>
          </p:nvSpPr>
          <p:spPr>
            <a:xfrm>
              <a:off x="5580995" y="2457248"/>
              <a:ext cx="462487" cy="493774"/>
            </a:xfrm>
            <a:prstGeom prst="triangle">
              <a:avLst>
                <a:gd name="adj" fmla="val 46522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6" name="Group 155">
              <a:extLst>
                <a:ext uri="{FF2B5EF4-FFF2-40B4-BE49-F238E27FC236}">
                  <a16:creationId xmlns:a16="http://schemas.microsoft.com/office/drawing/2014/main" id="{A3A5166D-990B-6C1F-F428-AD0A6F1AD7FC}"/>
                </a:ext>
              </a:extLst>
            </p:cNvPr>
            <p:cNvGrpSpPr/>
            <p:nvPr/>
          </p:nvGrpSpPr>
          <p:grpSpPr>
            <a:xfrm>
              <a:off x="5137060" y="4212121"/>
              <a:ext cx="1343141" cy="1823663"/>
              <a:chOff x="778397" y="4180297"/>
              <a:chExt cx="1465792" cy="1757671"/>
            </a:xfrm>
            <a:grpFill/>
          </p:grpSpPr>
          <p:sp>
            <p:nvSpPr>
              <p:cNvPr id="180" name="Trapezoid 179">
                <a:extLst>
                  <a:ext uri="{FF2B5EF4-FFF2-40B4-BE49-F238E27FC236}">
                    <a16:creationId xmlns:a16="http://schemas.microsoft.com/office/drawing/2014/main" id="{0D2F1A4C-9474-0ED5-4EB5-0D9158321CB6}"/>
                  </a:ext>
                </a:extLst>
              </p:cNvPr>
              <p:cNvSpPr/>
              <p:nvPr/>
            </p:nvSpPr>
            <p:spPr>
              <a:xfrm>
                <a:off x="778397" y="4180297"/>
                <a:ext cx="1465792" cy="1757671"/>
              </a:xfrm>
              <a:prstGeom prst="trapezoid">
                <a:avLst>
                  <a:gd name="adj" fmla="val 15985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81" name="Straight Connector 180">
                <a:extLst>
                  <a:ext uri="{FF2B5EF4-FFF2-40B4-BE49-F238E27FC236}">
                    <a16:creationId xmlns:a16="http://schemas.microsoft.com/office/drawing/2014/main" id="{6DA2FFBF-EBB9-A519-11DF-9F66AD6D63C7}"/>
                  </a:ext>
                </a:extLst>
              </p:cNvPr>
              <p:cNvCxnSpPr>
                <a:stCxn id="180" idx="2"/>
              </p:cNvCxnSpPr>
              <p:nvPr/>
            </p:nvCxnSpPr>
            <p:spPr>
              <a:xfrm flipH="1" flipV="1">
                <a:off x="1511209" y="4850485"/>
                <a:ext cx="85" cy="1087483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7" name="Rectangle: Rounded Corners 156">
              <a:extLst>
                <a:ext uri="{FF2B5EF4-FFF2-40B4-BE49-F238E27FC236}">
                  <a16:creationId xmlns:a16="http://schemas.microsoft.com/office/drawing/2014/main" id="{B6628D41-9FA3-6E55-1E32-AB3C3DEF3030}"/>
                </a:ext>
              </a:extLst>
            </p:cNvPr>
            <p:cNvSpPr/>
            <p:nvPr/>
          </p:nvSpPr>
          <p:spPr>
            <a:xfrm>
              <a:off x="5272382" y="4201653"/>
              <a:ext cx="1085996" cy="148168"/>
            </a:xfrm>
            <a:prstGeom prst="roundRect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82" name="Group 181">
              <a:extLst>
                <a:ext uri="{FF2B5EF4-FFF2-40B4-BE49-F238E27FC236}">
                  <a16:creationId xmlns:a16="http://schemas.microsoft.com/office/drawing/2014/main" id="{5A62EAD3-D81B-987C-4D44-D0D4CB3AED9C}"/>
                </a:ext>
              </a:extLst>
            </p:cNvPr>
            <p:cNvGrpSpPr/>
            <p:nvPr/>
          </p:nvGrpSpPr>
          <p:grpSpPr>
            <a:xfrm>
              <a:off x="5391925" y="2794186"/>
              <a:ext cx="806089" cy="231758"/>
              <a:chOff x="3724201" y="2070363"/>
              <a:chExt cx="1159892" cy="300838"/>
            </a:xfrm>
            <a:grpFill/>
          </p:grpSpPr>
          <p:sp>
            <p:nvSpPr>
              <p:cNvPr id="183" name="Rectangle: Rounded Corners 182">
                <a:extLst>
                  <a:ext uri="{FF2B5EF4-FFF2-40B4-BE49-F238E27FC236}">
                    <a16:creationId xmlns:a16="http://schemas.microsoft.com/office/drawing/2014/main" id="{D73C41A0-90B7-A491-6761-6C8686D424E6}"/>
                  </a:ext>
                </a:extLst>
              </p:cNvPr>
              <p:cNvSpPr/>
              <p:nvPr/>
            </p:nvSpPr>
            <p:spPr>
              <a:xfrm>
                <a:off x="4091494" y="2213654"/>
                <a:ext cx="427979" cy="148546"/>
              </a:xfrm>
              <a:prstGeom prst="roundRect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4" name="Rectangle: Rounded Corners 183">
                <a:extLst>
                  <a:ext uri="{FF2B5EF4-FFF2-40B4-BE49-F238E27FC236}">
                    <a16:creationId xmlns:a16="http://schemas.microsoft.com/office/drawing/2014/main" id="{70DB675A-A031-AFF2-E70E-BF66175C26B8}"/>
                  </a:ext>
                </a:extLst>
              </p:cNvPr>
              <p:cNvSpPr/>
              <p:nvPr/>
            </p:nvSpPr>
            <p:spPr>
              <a:xfrm rot="1967080">
                <a:off x="3724201" y="2073703"/>
                <a:ext cx="447894" cy="297498"/>
              </a:xfrm>
              <a:prstGeom prst="roundRect">
                <a:avLst>
                  <a:gd name="adj" fmla="val 0"/>
                </a:avLst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5" name="Rectangle: Rounded Corners 184">
                <a:extLst>
                  <a:ext uri="{FF2B5EF4-FFF2-40B4-BE49-F238E27FC236}">
                    <a16:creationId xmlns:a16="http://schemas.microsoft.com/office/drawing/2014/main" id="{25E4C618-0F14-EF14-0817-C46DDF74F640}"/>
                  </a:ext>
                </a:extLst>
              </p:cNvPr>
              <p:cNvSpPr/>
              <p:nvPr/>
            </p:nvSpPr>
            <p:spPr>
              <a:xfrm rot="19641027">
                <a:off x="4436199" y="2070363"/>
                <a:ext cx="447894" cy="297498"/>
              </a:xfrm>
              <a:prstGeom prst="roundRect">
                <a:avLst>
                  <a:gd name="adj" fmla="val 7461"/>
                </a:avLst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86" name="Oval 185">
              <a:extLst>
                <a:ext uri="{FF2B5EF4-FFF2-40B4-BE49-F238E27FC236}">
                  <a16:creationId xmlns:a16="http://schemas.microsoft.com/office/drawing/2014/main" id="{AC9A0AC1-329D-6434-EEC0-900B62278361}"/>
                </a:ext>
              </a:extLst>
            </p:cNvPr>
            <p:cNvSpPr/>
            <p:nvPr/>
          </p:nvSpPr>
          <p:spPr>
            <a:xfrm>
              <a:off x="5331858" y="1494765"/>
              <a:ext cx="898805" cy="1393512"/>
            </a:xfrm>
            <a:prstGeom prst="ellipse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7" name="Rectangle: Rounded Corners 186">
              <a:extLst>
                <a:ext uri="{FF2B5EF4-FFF2-40B4-BE49-F238E27FC236}">
                  <a16:creationId xmlns:a16="http://schemas.microsoft.com/office/drawing/2014/main" id="{EADA4715-B679-F8AB-8F40-C87284857817}"/>
                </a:ext>
              </a:extLst>
            </p:cNvPr>
            <p:cNvSpPr/>
            <p:nvPr/>
          </p:nvSpPr>
          <p:spPr>
            <a:xfrm rot="16200000">
              <a:off x="5203052" y="3533134"/>
              <a:ext cx="1186065" cy="150970"/>
            </a:xfrm>
            <a:prstGeom prst="roundRect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88" name="Group 187">
              <a:extLst>
                <a:ext uri="{FF2B5EF4-FFF2-40B4-BE49-F238E27FC236}">
                  <a16:creationId xmlns:a16="http://schemas.microsoft.com/office/drawing/2014/main" id="{FFFF0852-389E-FA10-D2AF-8EE387743A59}"/>
                </a:ext>
              </a:extLst>
            </p:cNvPr>
            <p:cNvGrpSpPr/>
            <p:nvPr/>
          </p:nvGrpSpPr>
          <p:grpSpPr>
            <a:xfrm>
              <a:off x="5753161" y="3106593"/>
              <a:ext cx="85846" cy="475562"/>
              <a:chOff x="2895600" y="3429000"/>
              <a:chExt cx="457200" cy="2532740"/>
            </a:xfrm>
            <a:grpFill/>
          </p:grpSpPr>
          <p:sp>
            <p:nvSpPr>
              <p:cNvPr id="189" name="Oval 188">
                <a:extLst>
                  <a:ext uri="{FF2B5EF4-FFF2-40B4-BE49-F238E27FC236}">
                    <a16:creationId xmlns:a16="http://schemas.microsoft.com/office/drawing/2014/main" id="{69D23A11-9AEE-83A0-D57C-0E49CDFF5582}"/>
                  </a:ext>
                </a:extLst>
              </p:cNvPr>
              <p:cNvSpPr/>
              <p:nvPr/>
            </p:nvSpPr>
            <p:spPr>
              <a:xfrm>
                <a:off x="2895600" y="3429000"/>
                <a:ext cx="457200" cy="457200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0" name="Oval 189">
                <a:extLst>
                  <a:ext uri="{FF2B5EF4-FFF2-40B4-BE49-F238E27FC236}">
                    <a16:creationId xmlns:a16="http://schemas.microsoft.com/office/drawing/2014/main" id="{A9C118E3-8E1A-D7AB-40C6-E35D0CEDF658}"/>
                  </a:ext>
                </a:extLst>
              </p:cNvPr>
              <p:cNvSpPr/>
              <p:nvPr/>
            </p:nvSpPr>
            <p:spPr>
              <a:xfrm>
                <a:off x="2895600" y="4430442"/>
                <a:ext cx="457200" cy="457200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1" name="Oval 190">
                <a:extLst>
                  <a:ext uri="{FF2B5EF4-FFF2-40B4-BE49-F238E27FC236}">
                    <a16:creationId xmlns:a16="http://schemas.microsoft.com/office/drawing/2014/main" id="{A1E4FC6E-819A-6568-C422-3415801A61E7}"/>
                  </a:ext>
                </a:extLst>
              </p:cNvPr>
              <p:cNvSpPr/>
              <p:nvPr/>
            </p:nvSpPr>
            <p:spPr>
              <a:xfrm>
                <a:off x="2895600" y="5504540"/>
                <a:ext cx="457200" cy="457200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92" name="Group 191">
              <a:extLst>
                <a:ext uri="{FF2B5EF4-FFF2-40B4-BE49-F238E27FC236}">
                  <a16:creationId xmlns:a16="http://schemas.microsoft.com/office/drawing/2014/main" id="{B8A49DC5-453B-2FE6-5E0E-9703CEF088A2}"/>
                </a:ext>
              </a:extLst>
            </p:cNvPr>
            <p:cNvGrpSpPr/>
            <p:nvPr/>
          </p:nvGrpSpPr>
          <p:grpSpPr>
            <a:xfrm>
              <a:off x="5752047" y="3499639"/>
              <a:ext cx="85846" cy="475562"/>
              <a:chOff x="2895600" y="3429000"/>
              <a:chExt cx="457200" cy="2532740"/>
            </a:xfrm>
            <a:grpFill/>
          </p:grpSpPr>
          <p:sp>
            <p:nvSpPr>
              <p:cNvPr id="193" name="Oval 192">
                <a:extLst>
                  <a:ext uri="{FF2B5EF4-FFF2-40B4-BE49-F238E27FC236}">
                    <a16:creationId xmlns:a16="http://schemas.microsoft.com/office/drawing/2014/main" id="{3E852F24-038F-3B7A-07FA-BEE5D4E7CB1B}"/>
                  </a:ext>
                </a:extLst>
              </p:cNvPr>
              <p:cNvSpPr/>
              <p:nvPr/>
            </p:nvSpPr>
            <p:spPr>
              <a:xfrm>
                <a:off x="2895600" y="3429000"/>
                <a:ext cx="457200" cy="457200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4" name="Oval 193">
                <a:extLst>
                  <a:ext uri="{FF2B5EF4-FFF2-40B4-BE49-F238E27FC236}">
                    <a16:creationId xmlns:a16="http://schemas.microsoft.com/office/drawing/2014/main" id="{638049F9-C757-E5F9-4018-3191F8D1419A}"/>
                  </a:ext>
                </a:extLst>
              </p:cNvPr>
              <p:cNvSpPr/>
              <p:nvPr/>
            </p:nvSpPr>
            <p:spPr>
              <a:xfrm>
                <a:off x="2895600" y="4430442"/>
                <a:ext cx="457200" cy="457200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5" name="Oval 194">
                <a:extLst>
                  <a:ext uri="{FF2B5EF4-FFF2-40B4-BE49-F238E27FC236}">
                    <a16:creationId xmlns:a16="http://schemas.microsoft.com/office/drawing/2014/main" id="{C93202C0-F84D-D948-14C3-4F46768CA83D}"/>
                  </a:ext>
                </a:extLst>
              </p:cNvPr>
              <p:cNvSpPr/>
              <p:nvPr/>
            </p:nvSpPr>
            <p:spPr>
              <a:xfrm>
                <a:off x="2895600" y="5504540"/>
                <a:ext cx="457200" cy="457200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15" name="Group 214">
              <a:extLst>
                <a:ext uri="{FF2B5EF4-FFF2-40B4-BE49-F238E27FC236}">
                  <a16:creationId xmlns:a16="http://schemas.microsoft.com/office/drawing/2014/main" id="{485260A9-3735-7AB4-557E-1E53E3F34A86}"/>
                </a:ext>
              </a:extLst>
            </p:cNvPr>
            <p:cNvGrpSpPr/>
            <p:nvPr/>
          </p:nvGrpSpPr>
          <p:grpSpPr>
            <a:xfrm>
              <a:off x="5035554" y="1131019"/>
              <a:ext cx="1432659" cy="781478"/>
              <a:chOff x="7366502" y="3534833"/>
              <a:chExt cx="2144678" cy="1334722"/>
            </a:xfrm>
            <a:grpFill/>
          </p:grpSpPr>
          <p:sp>
            <p:nvSpPr>
              <p:cNvPr id="214" name="Freeform: Shape 213">
                <a:extLst>
                  <a:ext uri="{FF2B5EF4-FFF2-40B4-BE49-F238E27FC236}">
                    <a16:creationId xmlns:a16="http://schemas.microsoft.com/office/drawing/2014/main" id="{F40DCED0-6368-B294-45F8-261B16CA017F}"/>
                  </a:ext>
                </a:extLst>
              </p:cNvPr>
              <p:cNvSpPr/>
              <p:nvPr/>
            </p:nvSpPr>
            <p:spPr>
              <a:xfrm>
                <a:off x="7366502" y="4192639"/>
                <a:ext cx="2144678" cy="676916"/>
              </a:xfrm>
              <a:custGeom>
                <a:avLst/>
                <a:gdLst>
                  <a:gd name="connsiteX0" fmla="*/ 1072339 w 2144678"/>
                  <a:gd name="connsiteY0" fmla="*/ 0 h 676916"/>
                  <a:gd name="connsiteX1" fmla="*/ 2144678 w 2144678"/>
                  <a:gd name="connsiteY1" fmla="*/ 419726 h 676916"/>
                  <a:gd name="connsiteX2" fmla="*/ 1961539 w 2144678"/>
                  <a:gd name="connsiteY2" fmla="*/ 654399 h 676916"/>
                  <a:gd name="connsiteX3" fmla="*/ 1914074 w 2144678"/>
                  <a:gd name="connsiteY3" fmla="*/ 676916 h 676916"/>
                  <a:gd name="connsiteX4" fmla="*/ 1873420 w 2144678"/>
                  <a:gd name="connsiteY4" fmla="*/ 652978 h 676916"/>
                  <a:gd name="connsiteX5" fmla="*/ 1072339 w 2144678"/>
                  <a:gd name="connsiteY5" fmla="*/ 555925 h 676916"/>
                  <a:gd name="connsiteX6" fmla="*/ 271258 w 2144678"/>
                  <a:gd name="connsiteY6" fmla="*/ 652978 h 676916"/>
                  <a:gd name="connsiteX7" fmla="*/ 230604 w 2144678"/>
                  <a:gd name="connsiteY7" fmla="*/ 676916 h 676916"/>
                  <a:gd name="connsiteX8" fmla="*/ 183139 w 2144678"/>
                  <a:gd name="connsiteY8" fmla="*/ 654399 h 676916"/>
                  <a:gd name="connsiteX9" fmla="*/ 0 w 2144678"/>
                  <a:gd name="connsiteY9" fmla="*/ 419726 h 676916"/>
                  <a:gd name="connsiteX10" fmla="*/ 1072339 w 2144678"/>
                  <a:gd name="connsiteY10" fmla="*/ 0 h 6769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144678" h="676916">
                    <a:moveTo>
                      <a:pt x="1072339" y="0"/>
                    </a:moveTo>
                    <a:cubicBezTo>
                      <a:pt x="1664575" y="0"/>
                      <a:pt x="2144678" y="187918"/>
                      <a:pt x="2144678" y="419726"/>
                    </a:cubicBezTo>
                    <a:cubicBezTo>
                      <a:pt x="2144678" y="506654"/>
                      <a:pt x="2077164" y="587410"/>
                      <a:pt x="1961539" y="654399"/>
                    </a:cubicBezTo>
                    <a:lnTo>
                      <a:pt x="1914074" y="676916"/>
                    </a:lnTo>
                    <a:lnTo>
                      <a:pt x="1873420" y="652978"/>
                    </a:lnTo>
                    <a:cubicBezTo>
                      <a:pt x="1741437" y="595944"/>
                      <a:pt x="1432457" y="555925"/>
                      <a:pt x="1072339" y="555925"/>
                    </a:cubicBezTo>
                    <a:cubicBezTo>
                      <a:pt x="712221" y="555925"/>
                      <a:pt x="403241" y="595944"/>
                      <a:pt x="271258" y="652978"/>
                    </a:cubicBezTo>
                    <a:lnTo>
                      <a:pt x="230604" y="676916"/>
                    </a:lnTo>
                    <a:lnTo>
                      <a:pt x="183139" y="654399"/>
                    </a:lnTo>
                    <a:cubicBezTo>
                      <a:pt x="67515" y="587410"/>
                      <a:pt x="0" y="506654"/>
                      <a:pt x="0" y="419726"/>
                    </a:cubicBezTo>
                    <a:cubicBezTo>
                      <a:pt x="0" y="187918"/>
                      <a:pt x="480103" y="0"/>
                      <a:pt x="1072339" y="0"/>
                    </a:cubicBez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208" name="Moon 207">
                <a:extLst>
                  <a:ext uri="{FF2B5EF4-FFF2-40B4-BE49-F238E27FC236}">
                    <a16:creationId xmlns:a16="http://schemas.microsoft.com/office/drawing/2014/main" id="{3AD659B7-8292-54E5-D7B7-32837ADFF401}"/>
                  </a:ext>
                </a:extLst>
              </p:cNvPr>
              <p:cNvSpPr/>
              <p:nvPr/>
            </p:nvSpPr>
            <p:spPr>
              <a:xfrm rot="5400000">
                <a:off x="8277256" y="3832106"/>
                <a:ext cx="323169" cy="1738804"/>
              </a:xfrm>
              <a:prstGeom prst="moon">
                <a:avLst>
                  <a:gd name="adj" fmla="val 87500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9" name="Trapezoid 208">
                <a:extLst>
                  <a:ext uri="{FF2B5EF4-FFF2-40B4-BE49-F238E27FC236}">
                    <a16:creationId xmlns:a16="http://schemas.microsoft.com/office/drawing/2014/main" id="{C3A574F3-1451-F3ED-02AC-1A0566BEB1DE}"/>
                  </a:ext>
                </a:extLst>
              </p:cNvPr>
              <p:cNvSpPr/>
              <p:nvPr/>
            </p:nvSpPr>
            <p:spPr>
              <a:xfrm>
                <a:off x="7781204" y="3687676"/>
                <a:ext cx="1381159" cy="604474"/>
              </a:xfrm>
              <a:prstGeom prst="trapezoid">
                <a:avLst>
                  <a:gd name="adj" fmla="val 20652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0" name="Moon 209">
                <a:extLst>
                  <a:ext uri="{FF2B5EF4-FFF2-40B4-BE49-F238E27FC236}">
                    <a16:creationId xmlns:a16="http://schemas.microsoft.com/office/drawing/2014/main" id="{FA408B83-D7B3-875B-1F6A-14DC8F944BDA}"/>
                  </a:ext>
                </a:extLst>
              </p:cNvPr>
              <p:cNvSpPr/>
              <p:nvPr/>
            </p:nvSpPr>
            <p:spPr>
              <a:xfrm rot="5400000" flipH="1" flipV="1">
                <a:off x="8350892" y="3641866"/>
                <a:ext cx="241783" cy="1381159"/>
              </a:xfrm>
              <a:prstGeom prst="moon">
                <a:avLst>
                  <a:gd name="adj" fmla="val 87500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1" name="Oval 210">
                <a:extLst>
                  <a:ext uri="{FF2B5EF4-FFF2-40B4-BE49-F238E27FC236}">
                    <a16:creationId xmlns:a16="http://schemas.microsoft.com/office/drawing/2014/main" id="{D6C8E2A7-45B5-701F-FB4D-99DA24D62D63}"/>
                  </a:ext>
                </a:extLst>
              </p:cNvPr>
              <p:cNvSpPr/>
              <p:nvPr/>
            </p:nvSpPr>
            <p:spPr>
              <a:xfrm>
                <a:off x="7901334" y="3534833"/>
                <a:ext cx="1140898" cy="317814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264" name="Group 263">
            <a:extLst>
              <a:ext uri="{FF2B5EF4-FFF2-40B4-BE49-F238E27FC236}">
                <a16:creationId xmlns:a16="http://schemas.microsoft.com/office/drawing/2014/main" id="{EDC6F45A-D747-8D1F-12C7-5A2C898733CE}"/>
              </a:ext>
            </a:extLst>
          </p:cNvPr>
          <p:cNvGrpSpPr/>
          <p:nvPr/>
        </p:nvGrpSpPr>
        <p:grpSpPr>
          <a:xfrm>
            <a:off x="8771890" y="1011929"/>
            <a:ext cx="2455232" cy="5390821"/>
            <a:chOff x="8766950" y="1199622"/>
            <a:chExt cx="2324591" cy="5103980"/>
          </a:xfrm>
          <a:solidFill>
            <a:schemeClr val="bg1"/>
          </a:solidFill>
        </p:grpSpPr>
        <p:grpSp>
          <p:nvGrpSpPr>
            <p:cNvPr id="257" name="Group 256">
              <a:extLst>
                <a:ext uri="{FF2B5EF4-FFF2-40B4-BE49-F238E27FC236}">
                  <a16:creationId xmlns:a16="http://schemas.microsoft.com/office/drawing/2014/main" id="{D3B64DDC-72F2-1FA4-F963-0E7D5A49FA6E}"/>
                </a:ext>
              </a:extLst>
            </p:cNvPr>
            <p:cNvGrpSpPr/>
            <p:nvPr/>
          </p:nvGrpSpPr>
          <p:grpSpPr>
            <a:xfrm>
              <a:off x="8766950" y="1199622"/>
              <a:ext cx="1852543" cy="5103980"/>
              <a:chOff x="8766950" y="1199622"/>
              <a:chExt cx="1852543" cy="5103980"/>
            </a:xfrm>
            <a:grpFill/>
          </p:grpSpPr>
          <p:sp>
            <p:nvSpPr>
              <p:cNvPr id="219" name="Oval 218">
                <a:extLst>
                  <a:ext uri="{FF2B5EF4-FFF2-40B4-BE49-F238E27FC236}">
                    <a16:creationId xmlns:a16="http://schemas.microsoft.com/office/drawing/2014/main" id="{83EC9F0B-90B3-B1FB-6757-98070E0E4947}"/>
                  </a:ext>
                </a:extLst>
              </p:cNvPr>
              <p:cNvSpPr/>
              <p:nvPr/>
            </p:nvSpPr>
            <p:spPr>
              <a:xfrm rot="4050661">
                <a:off x="9846185" y="5832887"/>
                <a:ext cx="364652" cy="56299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0" name="Oval 219">
                <a:extLst>
                  <a:ext uri="{FF2B5EF4-FFF2-40B4-BE49-F238E27FC236}">
                    <a16:creationId xmlns:a16="http://schemas.microsoft.com/office/drawing/2014/main" id="{DAE1C64B-4113-B005-A7F1-E55360267119}"/>
                  </a:ext>
                </a:extLst>
              </p:cNvPr>
              <p:cNvSpPr/>
              <p:nvPr/>
            </p:nvSpPr>
            <p:spPr>
              <a:xfrm rot="4050661">
                <a:off x="9118629" y="5843351"/>
                <a:ext cx="372027" cy="548476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1" name="Oval 220">
                <a:extLst>
                  <a:ext uri="{FF2B5EF4-FFF2-40B4-BE49-F238E27FC236}">
                    <a16:creationId xmlns:a16="http://schemas.microsoft.com/office/drawing/2014/main" id="{931256ED-E7C7-C2BC-408D-0BCE3C2713CA}"/>
                  </a:ext>
                </a:extLst>
              </p:cNvPr>
              <p:cNvSpPr/>
              <p:nvPr/>
            </p:nvSpPr>
            <p:spPr>
              <a:xfrm rot="19831309">
                <a:off x="10262076" y="3793440"/>
                <a:ext cx="357417" cy="762247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2" name="Oval 221">
                <a:extLst>
                  <a:ext uri="{FF2B5EF4-FFF2-40B4-BE49-F238E27FC236}">
                    <a16:creationId xmlns:a16="http://schemas.microsoft.com/office/drawing/2014/main" id="{ACAA80D6-37EB-1DF9-45EA-4D24F77F324A}"/>
                  </a:ext>
                </a:extLst>
              </p:cNvPr>
              <p:cNvSpPr/>
              <p:nvPr/>
            </p:nvSpPr>
            <p:spPr>
              <a:xfrm rot="1631163">
                <a:off x="8766950" y="3806692"/>
                <a:ext cx="370415" cy="726872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3" name="Trapezoid 222">
                <a:extLst>
                  <a:ext uri="{FF2B5EF4-FFF2-40B4-BE49-F238E27FC236}">
                    <a16:creationId xmlns:a16="http://schemas.microsoft.com/office/drawing/2014/main" id="{04B20B8B-E66C-1C1D-77D7-0E0000A7CD18}"/>
                  </a:ext>
                </a:extLst>
              </p:cNvPr>
              <p:cNvSpPr/>
              <p:nvPr/>
            </p:nvSpPr>
            <p:spPr>
              <a:xfrm rot="20029742">
                <a:off x="9804542" y="2711520"/>
                <a:ext cx="719918" cy="1712116"/>
              </a:xfrm>
              <a:prstGeom prst="trapezoid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4" name="Trapezoid 223">
                <a:extLst>
                  <a:ext uri="{FF2B5EF4-FFF2-40B4-BE49-F238E27FC236}">
                    <a16:creationId xmlns:a16="http://schemas.microsoft.com/office/drawing/2014/main" id="{50C6EF4A-4E9E-C64F-3504-6CDDA38F2926}"/>
                  </a:ext>
                </a:extLst>
              </p:cNvPr>
              <p:cNvSpPr/>
              <p:nvPr/>
            </p:nvSpPr>
            <p:spPr>
              <a:xfrm rot="1503477">
                <a:off x="8862885" y="2739020"/>
                <a:ext cx="719918" cy="1641445"/>
              </a:xfrm>
              <a:prstGeom prst="trapezoid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6" name="Isosceles Triangle 225">
                <a:extLst>
                  <a:ext uri="{FF2B5EF4-FFF2-40B4-BE49-F238E27FC236}">
                    <a16:creationId xmlns:a16="http://schemas.microsoft.com/office/drawing/2014/main" id="{600612A3-EA85-366B-3177-811B991D9D42}"/>
                  </a:ext>
                </a:extLst>
              </p:cNvPr>
              <p:cNvSpPr/>
              <p:nvPr/>
            </p:nvSpPr>
            <p:spPr>
              <a:xfrm>
                <a:off x="9471122" y="2483824"/>
                <a:ext cx="462487" cy="493774"/>
              </a:xfrm>
              <a:prstGeom prst="triangle">
                <a:avLst>
                  <a:gd name="adj" fmla="val 46522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27" name="Group 226">
                <a:extLst>
                  <a:ext uri="{FF2B5EF4-FFF2-40B4-BE49-F238E27FC236}">
                    <a16:creationId xmlns:a16="http://schemas.microsoft.com/office/drawing/2014/main" id="{0047C4D4-EFF0-97B7-279F-C42724930AEE}"/>
                  </a:ext>
                </a:extLst>
              </p:cNvPr>
              <p:cNvGrpSpPr/>
              <p:nvPr/>
            </p:nvGrpSpPr>
            <p:grpSpPr>
              <a:xfrm>
                <a:off x="9027187" y="4238697"/>
                <a:ext cx="1343141" cy="1823663"/>
                <a:chOff x="778397" y="4180297"/>
                <a:chExt cx="1465792" cy="1757671"/>
              </a:xfrm>
              <a:grpFill/>
            </p:grpSpPr>
            <p:sp>
              <p:nvSpPr>
                <p:cNvPr id="249" name="Trapezoid 248">
                  <a:extLst>
                    <a:ext uri="{FF2B5EF4-FFF2-40B4-BE49-F238E27FC236}">
                      <a16:creationId xmlns:a16="http://schemas.microsoft.com/office/drawing/2014/main" id="{405973E8-2883-BE89-7E01-DF3351E8B210}"/>
                    </a:ext>
                  </a:extLst>
                </p:cNvPr>
                <p:cNvSpPr/>
                <p:nvPr/>
              </p:nvSpPr>
              <p:spPr>
                <a:xfrm>
                  <a:off x="778397" y="4180297"/>
                  <a:ext cx="1465792" cy="1757671"/>
                </a:xfrm>
                <a:prstGeom prst="trapezoid">
                  <a:avLst>
                    <a:gd name="adj" fmla="val 15985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50" name="Straight Connector 249">
                  <a:extLst>
                    <a:ext uri="{FF2B5EF4-FFF2-40B4-BE49-F238E27FC236}">
                      <a16:creationId xmlns:a16="http://schemas.microsoft.com/office/drawing/2014/main" id="{DE99C46D-2609-C255-EEC7-C04AEDB1C08D}"/>
                    </a:ext>
                  </a:extLst>
                </p:cNvPr>
                <p:cNvCxnSpPr>
                  <a:stCxn id="249" idx="2"/>
                </p:cNvCxnSpPr>
                <p:nvPr/>
              </p:nvCxnSpPr>
              <p:spPr>
                <a:xfrm flipH="1" flipV="1">
                  <a:off x="1511209" y="4850485"/>
                  <a:ext cx="85" cy="1087483"/>
                </a:xfrm>
                <a:prstGeom prst="line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25" name="Trapezoid 224">
                <a:extLst>
                  <a:ext uri="{FF2B5EF4-FFF2-40B4-BE49-F238E27FC236}">
                    <a16:creationId xmlns:a16="http://schemas.microsoft.com/office/drawing/2014/main" id="{E18778D4-24AB-E2E5-13F1-4F8E63727B97}"/>
                  </a:ext>
                </a:extLst>
              </p:cNvPr>
              <p:cNvSpPr/>
              <p:nvPr/>
            </p:nvSpPr>
            <p:spPr>
              <a:xfrm>
                <a:off x="9027187" y="2632112"/>
                <a:ext cx="1390220" cy="2770353"/>
              </a:xfrm>
              <a:prstGeom prst="trapezoid">
                <a:avLst>
                  <a:gd name="adj" fmla="val 33637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0" name="Oval 229">
                <a:extLst>
                  <a:ext uri="{FF2B5EF4-FFF2-40B4-BE49-F238E27FC236}">
                    <a16:creationId xmlns:a16="http://schemas.microsoft.com/office/drawing/2014/main" id="{F6487C61-BAFF-8BB5-55A1-9490BD72B305}"/>
                  </a:ext>
                </a:extLst>
              </p:cNvPr>
              <p:cNvSpPr/>
              <p:nvPr/>
            </p:nvSpPr>
            <p:spPr>
              <a:xfrm>
                <a:off x="9221985" y="1521341"/>
                <a:ext cx="898805" cy="1393512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6" name="Freeform: Shape 255">
                <a:extLst>
                  <a:ext uri="{FF2B5EF4-FFF2-40B4-BE49-F238E27FC236}">
                    <a16:creationId xmlns:a16="http://schemas.microsoft.com/office/drawing/2014/main" id="{9C3BCC31-96EE-1C65-D14A-5DD98A5E0D10}"/>
                  </a:ext>
                </a:extLst>
              </p:cNvPr>
              <p:cNvSpPr/>
              <p:nvPr/>
            </p:nvSpPr>
            <p:spPr>
              <a:xfrm rot="221291">
                <a:off x="8986325" y="1199622"/>
                <a:ext cx="1374151" cy="1324865"/>
              </a:xfrm>
              <a:custGeom>
                <a:avLst/>
                <a:gdLst>
                  <a:gd name="connsiteX0" fmla="*/ 597045 w 1320214"/>
                  <a:gd name="connsiteY0" fmla="*/ 0 h 1272863"/>
                  <a:gd name="connsiteX1" fmla="*/ 699100 w 1320214"/>
                  <a:gd name="connsiteY1" fmla="*/ 46419 h 1272863"/>
                  <a:gd name="connsiteX2" fmla="*/ 701734 w 1320214"/>
                  <a:gd name="connsiteY2" fmla="*/ 46756 h 1272863"/>
                  <a:gd name="connsiteX3" fmla="*/ 844917 w 1320214"/>
                  <a:gd name="connsiteY3" fmla="*/ 61134 h 1272863"/>
                  <a:gd name="connsiteX4" fmla="*/ 884654 w 1320214"/>
                  <a:gd name="connsiteY4" fmla="*/ 173420 h 1272863"/>
                  <a:gd name="connsiteX5" fmla="*/ 884711 w 1320214"/>
                  <a:gd name="connsiteY5" fmla="*/ 173442 h 1272863"/>
                  <a:gd name="connsiteX6" fmla="*/ 906875 w 1320214"/>
                  <a:gd name="connsiteY6" fmla="*/ 182108 h 1272863"/>
                  <a:gd name="connsiteX7" fmla="*/ 908505 w 1320214"/>
                  <a:gd name="connsiteY7" fmla="*/ 174871 h 1272863"/>
                  <a:gd name="connsiteX8" fmla="*/ 930195 w 1320214"/>
                  <a:gd name="connsiteY8" fmla="*/ 161667 h 1272863"/>
                  <a:gd name="connsiteX9" fmla="*/ 954778 w 1320214"/>
                  <a:gd name="connsiteY9" fmla="*/ 181840 h 1272863"/>
                  <a:gd name="connsiteX10" fmla="*/ 977622 w 1320214"/>
                  <a:gd name="connsiteY10" fmla="*/ 227134 h 1272863"/>
                  <a:gd name="connsiteX11" fmla="*/ 978141 w 1320214"/>
                  <a:gd name="connsiteY11" fmla="*/ 228165 h 1272863"/>
                  <a:gd name="connsiteX12" fmla="*/ 1044514 w 1320214"/>
                  <a:gd name="connsiteY12" fmla="*/ 196728 h 1272863"/>
                  <a:gd name="connsiteX13" fmla="*/ 1072817 w 1320214"/>
                  <a:gd name="connsiteY13" fmla="*/ 251361 h 1272863"/>
                  <a:gd name="connsiteX14" fmla="*/ 1072849 w 1320214"/>
                  <a:gd name="connsiteY14" fmla="*/ 251422 h 1272863"/>
                  <a:gd name="connsiteX15" fmla="*/ 1166562 w 1320214"/>
                  <a:gd name="connsiteY15" fmla="*/ 273348 h 1272863"/>
                  <a:gd name="connsiteX16" fmla="*/ 1216719 w 1320214"/>
                  <a:gd name="connsiteY16" fmla="*/ 438541 h 1272863"/>
                  <a:gd name="connsiteX17" fmla="*/ 1217696 w 1320214"/>
                  <a:gd name="connsiteY17" fmla="*/ 441563 h 1272863"/>
                  <a:gd name="connsiteX18" fmla="*/ 1280097 w 1320214"/>
                  <a:gd name="connsiteY18" fmla="*/ 551316 h 1272863"/>
                  <a:gd name="connsiteX19" fmla="*/ 1283685 w 1320214"/>
                  <a:gd name="connsiteY19" fmla="*/ 687605 h 1272863"/>
                  <a:gd name="connsiteX20" fmla="*/ 1318766 w 1320214"/>
                  <a:gd name="connsiteY20" fmla="*/ 814371 h 1272863"/>
                  <a:gd name="connsiteX21" fmla="*/ 1288772 w 1320214"/>
                  <a:gd name="connsiteY21" fmla="*/ 919047 h 1272863"/>
                  <a:gd name="connsiteX22" fmla="*/ 1195322 w 1320214"/>
                  <a:gd name="connsiteY22" fmla="*/ 1025896 h 1272863"/>
                  <a:gd name="connsiteX23" fmla="*/ 1137998 w 1320214"/>
                  <a:gd name="connsiteY23" fmla="*/ 1126877 h 1272863"/>
                  <a:gd name="connsiteX24" fmla="*/ 1060343 w 1320214"/>
                  <a:gd name="connsiteY24" fmla="*/ 994428 h 1272863"/>
                  <a:gd name="connsiteX25" fmla="*/ 986811 w 1320214"/>
                  <a:gd name="connsiteY25" fmla="*/ 991838 h 1272863"/>
                  <a:gd name="connsiteX26" fmla="*/ 940511 w 1320214"/>
                  <a:gd name="connsiteY26" fmla="*/ 862590 h 1272863"/>
                  <a:gd name="connsiteX27" fmla="*/ 852832 w 1320214"/>
                  <a:gd name="connsiteY27" fmla="*/ 718222 h 1272863"/>
                  <a:gd name="connsiteX28" fmla="*/ 834299 w 1320214"/>
                  <a:gd name="connsiteY28" fmla="*/ 625318 h 1272863"/>
                  <a:gd name="connsiteX29" fmla="*/ 831595 w 1320214"/>
                  <a:gd name="connsiteY29" fmla="*/ 553504 h 1272863"/>
                  <a:gd name="connsiteX30" fmla="*/ 812146 w 1320214"/>
                  <a:gd name="connsiteY30" fmla="*/ 561423 h 1272863"/>
                  <a:gd name="connsiteX31" fmla="*/ 714393 w 1320214"/>
                  <a:gd name="connsiteY31" fmla="*/ 565477 h 1272863"/>
                  <a:gd name="connsiteX32" fmla="*/ 566205 w 1320214"/>
                  <a:gd name="connsiteY32" fmla="*/ 591444 h 1272863"/>
                  <a:gd name="connsiteX33" fmla="*/ 430631 w 1320214"/>
                  <a:gd name="connsiteY33" fmla="*/ 523290 h 1272863"/>
                  <a:gd name="connsiteX34" fmla="*/ 395948 w 1320214"/>
                  <a:gd name="connsiteY34" fmla="*/ 521422 h 1272863"/>
                  <a:gd name="connsiteX35" fmla="*/ 394674 w 1320214"/>
                  <a:gd name="connsiteY35" fmla="*/ 620506 h 1272863"/>
                  <a:gd name="connsiteX36" fmla="*/ 405971 w 1320214"/>
                  <a:gd name="connsiteY36" fmla="*/ 804333 h 1272863"/>
                  <a:gd name="connsiteX37" fmla="*/ 353052 w 1320214"/>
                  <a:gd name="connsiteY37" fmla="*/ 965246 h 1272863"/>
                  <a:gd name="connsiteX38" fmla="*/ 334108 w 1320214"/>
                  <a:gd name="connsiteY38" fmla="*/ 1103128 h 1272863"/>
                  <a:gd name="connsiteX39" fmla="*/ 269609 w 1320214"/>
                  <a:gd name="connsiteY39" fmla="*/ 1119823 h 1272863"/>
                  <a:gd name="connsiteX40" fmla="*/ 223517 w 1320214"/>
                  <a:gd name="connsiteY40" fmla="*/ 1266917 h 1272863"/>
                  <a:gd name="connsiteX41" fmla="*/ 155746 w 1320214"/>
                  <a:gd name="connsiteY41" fmla="*/ 1177131 h 1272863"/>
                  <a:gd name="connsiteX42" fmla="*/ 55075 w 1320214"/>
                  <a:gd name="connsiteY42" fmla="*/ 1088421 h 1272863"/>
                  <a:gd name="connsiteX43" fmla="*/ 10812 w 1320214"/>
                  <a:gd name="connsiteY43" fmla="*/ 989704 h 1272863"/>
                  <a:gd name="connsiteX44" fmla="*/ 20270 w 1320214"/>
                  <a:gd name="connsiteY44" fmla="*/ 856451 h 1272863"/>
                  <a:gd name="connsiteX45" fmla="*/ 298 w 1320214"/>
                  <a:gd name="connsiteY45" fmla="*/ 719738 h 1272863"/>
                  <a:gd name="connsiteX46" fmla="*/ 36771 w 1320214"/>
                  <a:gd name="connsiteY46" fmla="*/ 598224 h 1272863"/>
                  <a:gd name="connsiteX47" fmla="*/ 37121 w 1320214"/>
                  <a:gd name="connsiteY47" fmla="*/ 595020 h 1272863"/>
                  <a:gd name="connsiteX48" fmla="*/ 53368 w 1320214"/>
                  <a:gd name="connsiteY48" fmla="*/ 420523 h 1272863"/>
                  <a:gd name="connsiteX49" fmla="*/ 132407 w 1320214"/>
                  <a:gd name="connsiteY49" fmla="*/ 380657 h 1272863"/>
                  <a:gd name="connsiteX50" fmla="*/ 132425 w 1320214"/>
                  <a:gd name="connsiteY50" fmla="*/ 380589 h 1272863"/>
                  <a:gd name="connsiteX51" fmla="*/ 148143 w 1320214"/>
                  <a:gd name="connsiteY51" fmla="*/ 320631 h 1272863"/>
                  <a:gd name="connsiteX52" fmla="*/ 180509 w 1320214"/>
                  <a:gd name="connsiteY52" fmla="*/ 290861 h 1272863"/>
                  <a:gd name="connsiteX53" fmla="*/ 181535 w 1320214"/>
                  <a:gd name="connsiteY53" fmla="*/ 291722 h 1272863"/>
                  <a:gd name="connsiteX54" fmla="*/ 201965 w 1320214"/>
                  <a:gd name="connsiteY54" fmla="*/ 270510 h 1272863"/>
                  <a:gd name="connsiteX55" fmla="*/ 240206 w 1320214"/>
                  <a:gd name="connsiteY55" fmla="*/ 248872 h 1272863"/>
                  <a:gd name="connsiteX56" fmla="*/ 302836 w 1320214"/>
                  <a:gd name="connsiteY56" fmla="*/ 98557 h 1272863"/>
                  <a:gd name="connsiteX57" fmla="*/ 378853 w 1320214"/>
                  <a:gd name="connsiteY57" fmla="*/ 29342 h 1272863"/>
                  <a:gd name="connsiteX58" fmla="*/ 487916 w 1320214"/>
                  <a:gd name="connsiteY58" fmla="*/ 36054 h 1272863"/>
                  <a:gd name="connsiteX59" fmla="*/ 597045 w 1320214"/>
                  <a:gd name="connsiteY59" fmla="*/ 0 h 12728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</a:cxnLst>
                <a:rect l="l" t="t" r="r" b="b"/>
                <a:pathLst>
                  <a:path w="1320214" h="1272863">
                    <a:moveTo>
                      <a:pt x="597045" y="0"/>
                    </a:moveTo>
                    <a:cubicBezTo>
                      <a:pt x="649557" y="-42"/>
                      <a:pt x="691935" y="19231"/>
                      <a:pt x="699100" y="46419"/>
                    </a:cubicBezTo>
                    <a:cubicBezTo>
                      <a:pt x="699984" y="46526"/>
                      <a:pt x="700850" y="46649"/>
                      <a:pt x="701734" y="46756"/>
                    </a:cubicBezTo>
                    <a:cubicBezTo>
                      <a:pt x="752995" y="39739"/>
                      <a:pt x="805487" y="45014"/>
                      <a:pt x="844917" y="61134"/>
                    </a:cubicBezTo>
                    <a:cubicBezTo>
                      <a:pt x="907193" y="86606"/>
                      <a:pt x="923720" y="133345"/>
                      <a:pt x="884654" y="173420"/>
                    </a:cubicBezTo>
                    <a:lnTo>
                      <a:pt x="884711" y="173442"/>
                    </a:lnTo>
                    <a:lnTo>
                      <a:pt x="906875" y="182108"/>
                    </a:lnTo>
                    <a:lnTo>
                      <a:pt x="908505" y="174871"/>
                    </a:lnTo>
                    <a:cubicBezTo>
                      <a:pt x="914060" y="164570"/>
                      <a:pt x="921488" y="159803"/>
                      <a:pt x="930195" y="161667"/>
                    </a:cubicBezTo>
                    <a:cubicBezTo>
                      <a:pt x="938106" y="163355"/>
                      <a:pt x="946544" y="170418"/>
                      <a:pt x="954778" y="181840"/>
                    </a:cubicBezTo>
                    <a:lnTo>
                      <a:pt x="977622" y="227134"/>
                    </a:lnTo>
                    <a:lnTo>
                      <a:pt x="978141" y="228165"/>
                    </a:lnTo>
                    <a:cubicBezTo>
                      <a:pt x="986664" y="166611"/>
                      <a:pt x="1015496" y="157778"/>
                      <a:pt x="1044514" y="196728"/>
                    </a:cubicBezTo>
                    <a:lnTo>
                      <a:pt x="1072817" y="251361"/>
                    </a:lnTo>
                    <a:lnTo>
                      <a:pt x="1072849" y="251422"/>
                    </a:lnTo>
                    <a:cubicBezTo>
                      <a:pt x="1091581" y="196633"/>
                      <a:pt x="1130586" y="205743"/>
                      <a:pt x="1166562" y="273348"/>
                    </a:cubicBezTo>
                    <a:cubicBezTo>
                      <a:pt x="1189334" y="316152"/>
                      <a:pt x="1207725" y="376713"/>
                      <a:pt x="1216719" y="438541"/>
                    </a:cubicBezTo>
                    <a:cubicBezTo>
                      <a:pt x="1217042" y="439557"/>
                      <a:pt x="1217372" y="440548"/>
                      <a:pt x="1217696" y="441563"/>
                    </a:cubicBezTo>
                    <a:cubicBezTo>
                      <a:pt x="1239708" y="443984"/>
                      <a:pt x="1265618" y="489559"/>
                      <a:pt x="1280097" y="551316"/>
                    </a:cubicBezTo>
                    <a:cubicBezTo>
                      <a:pt x="1292459" y="604064"/>
                      <a:pt x="1293869" y="657605"/>
                      <a:pt x="1283685" y="687605"/>
                    </a:cubicBezTo>
                    <a:cubicBezTo>
                      <a:pt x="1301156" y="719996"/>
                      <a:pt x="1314487" y="768176"/>
                      <a:pt x="1318766" y="814371"/>
                    </a:cubicBezTo>
                    <a:cubicBezTo>
                      <a:pt x="1324689" y="878219"/>
                      <a:pt x="1312003" y="922475"/>
                      <a:pt x="1288772" y="919047"/>
                    </a:cubicBezTo>
                    <a:cubicBezTo>
                      <a:pt x="1288882" y="1039137"/>
                      <a:pt x="1246724" y="1087326"/>
                      <a:pt x="1195322" y="1025896"/>
                    </a:cubicBezTo>
                    <a:cubicBezTo>
                      <a:pt x="1193075" y="1101459"/>
                      <a:pt x="1170199" y="1141747"/>
                      <a:pt x="1137998" y="1126877"/>
                    </a:cubicBezTo>
                    <a:cubicBezTo>
                      <a:pt x="1110672" y="1114256"/>
                      <a:pt x="1081107" y="1063832"/>
                      <a:pt x="1060343" y="994428"/>
                    </a:cubicBezTo>
                    <a:cubicBezTo>
                      <a:pt x="1046137" y="1039890"/>
                      <a:pt x="1016339" y="1038849"/>
                      <a:pt x="986811" y="991838"/>
                    </a:cubicBezTo>
                    <a:cubicBezTo>
                      <a:pt x="967377" y="960902"/>
                      <a:pt x="950491" y="913781"/>
                      <a:pt x="940511" y="862590"/>
                    </a:cubicBezTo>
                    <a:cubicBezTo>
                      <a:pt x="910160" y="856009"/>
                      <a:pt x="875507" y="798950"/>
                      <a:pt x="852832" y="718222"/>
                    </a:cubicBezTo>
                    <a:cubicBezTo>
                      <a:pt x="844304" y="687860"/>
                      <a:pt x="838031" y="656104"/>
                      <a:pt x="834299" y="625318"/>
                    </a:cubicBezTo>
                    <a:lnTo>
                      <a:pt x="831595" y="553504"/>
                    </a:lnTo>
                    <a:lnTo>
                      <a:pt x="812146" y="561423"/>
                    </a:lnTo>
                    <a:cubicBezTo>
                      <a:pt x="780537" y="569037"/>
                      <a:pt x="745767" y="570484"/>
                      <a:pt x="714393" y="565477"/>
                    </a:cubicBezTo>
                    <a:cubicBezTo>
                      <a:pt x="673095" y="585417"/>
                      <a:pt x="618509" y="594978"/>
                      <a:pt x="566205" y="591444"/>
                    </a:cubicBezTo>
                    <a:cubicBezTo>
                      <a:pt x="496670" y="586746"/>
                      <a:pt x="443087" y="559810"/>
                      <a:pt x="430631" y="523290"/>
                    </a:cubicBezTo>
                    <a:lnTo>
                      <a:pt x="395948" y="521422"/>
                    </a:lnTo>
                    <a:lnTo>
                      <a:pt x="394674" y="620506"/>
                    </a:lnTo>
                    <a:cubicBezTo>
                      <a:pt x="406565" y="672741"/>
                      <a:pt x="410724" y="740454"/>
                      <a:pt x="405971" y="804333"/>
                    </a:cubicBezTo>
                    <a:cubicBezTo>
                      <a:pt x="399653" y="889256"/>
                      <a:pt x="378738" y="952854"/>
                      <a:pt x="353052" y="965246"/>
                    </a:cubicBezTo>
                    <a:cubicBezTo>
                      <a:pt x="352929" y="1018253"/>
                      <a:pt x="346017" y="1068523"/>
                      <a:pt x="334108" y="1103128"/>
                    </a:cubicBezTo>
                    <a:cubicBezTo>
                      <a:pt x="316012" y="1155714"/>
                      <a:pt x="289874" y="1162471"/>
                      <a:pt x="269609" y="1119823"/>
                    </a:cubicBezTo>
                    <a:cubicBezTo>
                      <a:pt x="263055" y="1193078"/>
                      <a:pt x="245507" y="1249077"/>
                      <a:pt x="223517" y="1266917"/>
                    </a:cubicBezTo>
                    <a:cubicBezTo>
                      <a:pt x="197604" y="1287937"/>
                      <a:pt x="170560" y="1252117"/>
                      <a:pt x="155746" y="1177131"/>
                    </a:cubicBezTo>
                    <a:cubicBezTo>
                      <a:pt x="120781" y="1248305"/>
                      <a:pt x="75367" y="1208299"/>
                      <a:pt x="55075" y="1088421"/>
                    </a:cubicBezTo>
                    <a:cubicBezTo>
                      <a:pt x="35140" y="1096301"/>
                      <a:pt x="16423" y="1054564"/>
                      <a:pt x="10812" y="989704"/>
                    </a:cubicBezTo>
                    <a:cubicBezTo>
                      <a:pt x="6748" y="942777"/>
                      <a:pt x="10341" y="892132"/>
                      <a:pt x="20270" y="856451"/>
                    </a:cubicBezTo>
                    <a:cubicBezTo>
                      <a:pt x="6182" y="828463"/>
                      <a:pt x="-1664" y="774755"/>
                      <a:pt x="298" y="719738"/>
                    </a:cubicBezTo>
                    <a:cubicBezTo>
                      <a:pt x="2598" y="655322"/>
                      <a:pt x="17743" y="604864"/>
                      <a:pt x="36771" y="598224"/>
                    </a:cubicBezTo>
                    <a:cubicBezTo>
                      <a:pt x="36885" y="597148"/>
                      <a:pt x="37008" y="596096"/>
                      <a:pt x="37121" y="595020"/>
                    </a:cubicBezTo>
                    <a:cubicBezTo>
                      <a:pt x="34565" y="531586"/>
                      <a:pt x="40524" y="467613"/>
                      <a:pt x="53368" y="420523"/>
                    </a:cubicBezTo>
                    <a:cubicBezTo>
                      <a:pt x="73660" y="346145"/>
                      <a:pt x="106560" y="329568"/>
                      <a:pt x="132407" y="380657"/>
                    </a:cubicBezTo>
                    <a:lnTo>
                      <a:pt x="132425" y="380589"/>
                    </a:lnTo>
                    <a:lnTo>
                      <a:pt x="148143" y="320631"/>
                    </a:lnTo>
                    <a:cubicBezTo>
                      <a:pt x="157651" y="298410"/>
                      <a:pt x="169145" y="288120"/>
                      <a:pt x="180509" y="290861"/>
                    </a:cubicBezTo>
                    <a:lnTo>
                      <a:pt x="181535" y="291722"/>
                    </a:lnTo>
                    <a:lnTo>
                      <a:pt x="201965" y="270510"/>
                    </a:lnTo>
                    <a:cubicBezTo>
                      <a:pt x="212516" y="262530"/>
                      <a:pt x="225332" y="255212"/>
                      <a:pt x="240206" y="248872"/>
                    </a:cubicBezTo>
                    <a:cubicBezTo>
                      <a:pt x="179162" y="202002"/>
                      <a:pt x="207404" y="134194"/>
                      <a:pt x="302836" y="98557"/>
                    </a:cubicBezTo>
                    <a:cubicBezTo>
                      <a:pt x="294579" y="70124"/>
                      <a:pt x="326717" y="40855"/>
                      <a:pt x="378853" y="29342"/>
                    </a:cubicBezTo>
                    <a:cubicBezTo>
                      <a:pt x="416571" y="21005"/>
                      <a:pt x="458023" y="23553"/>
                      <a:pt x="487916" y="36054"/>
                    </a:cubicBezTo>
                    <a:cubicBezTo>
                      <a:pt x="509325" y="14204"/>
                      <a:pt x="552196" y="41"/>
                      <a:pt x="597045" y="0"/>
                    </a:cubicBezTo>
                    <a:close/>
                  </a:path>
                </a:pathLst>
              </a:cu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254" name="Isosceles Triangle 253">
                <a:extLst>
                  <a:ext uri="{FF2B5EF4-FFF2-40B4-BE49-F238E27FC236}">
                    <a16:creationId xmlns:a16="http://schemas.microsoft.com/office/drawing/2014/main" id="{E318F563-36F8-E1F8-E3E9-F0BC9A8CE1B6}"/>
                  </a:ext>
                </a:extLst>
              </p:cNvPr>
              <p:cNvSpPr/>
              <p:nvPr/>
            </p:nvSpPr>
            <p:spPr>
              <a:xfrm rot="10800000">
                <a:off x="9497739" y="2928839"/>
                <a:ext cx="370708" cy="1041978"/>
              </a:xfrm>
              <a:prstGeom prst="triangl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29" name="Group 228">
                <a:extLst>
                  <a:ext uri="{FF2B5EF4-FFF2-40B4-BE49-F238E27FC236}">
                    <a16:creationId xmlns:a16="http://schemas.microsoft.com/office/drawing/2014/main" id="{5EC65FF4-BB88-0E67-1C48-E413592041DC}"/>
                  </a:ext>
                </a:extLst>
              </p:cNvPr>
              <p:cNvGrpSpPr/>
              <p:nvPr/>
            </p:nvGrpSpPr>
            <p:grpSpPr>
              <a:xfrm>
                <a:off x="9247514" y="2801218"/>
                <a:ext cx="871548" cy="231758"/>
                <a:chOff x="3724201" y="2070363"/>
                <a:chExt cx="1159892" cy="300838"/>
              </a:xfrm>
              <a:grpFill/>
            </p:grpSpPr>
            <p:sp>
              <p:nvSpPr>
                <p:cNvPr id="246" name="Rectangle: Rounded Corners 245">
                  <a:extLst>
                    <a:ext uri="{FF2B5EF4-FFF2-40B4-BE49-F238E27FC236}">
                      <a16:creationId xmlns:a16="http://schemas.microsoft.com/office/drawing/2014/main" id="{AE0B26BF-DB31-3722-38C7-41BC92E1BE71}"/>
                    </a:ext>
                  </a:extLst>
                </p:cNvPr>
                <p:cNvSpPr/>
                <p:nvPr/>
              </p:nvSpPr>
              <p:spPr>
                <a:xfrm>
                  <a:off x="4091494" y="2213654"/>
                  <a:ext cx="427979" cy="148546"/>
                </a:xfrm>
                <a:prstGeom prst="roundRect">
                  <a:avLst/>
                </a:prstGeom>
                <a:grpFill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7" name="Rectangle: Rounded Corners 246">
                  <a:extLst>
                    <a:ext uri="{FF2B5EF4-FFF2-40B4-BE49-F238E27FC236}">
                      <a16:creationId xmlns:a16="http://schemas.microsoft.com/office/drawing/2014/main" id="{D651A854-CB39-B13A-B551-0725921A6175}"/>
                    </a:ext>
                  </a:extLst>
                </p:cNvPr>
                <p:cNvSpPr/>
                <p:nvPr/>
              </p:nvSpPr>
              <p:spPr>
                <a:xfrm rot="1967080">
                  <a:off x="3724201" y="2073703"/>
                  <a:ext cx="447894" cy="297498"/>
                </a:xfrm>
                <a:prstGeom prst="roundRect">
                  <a:avLst>
                    <a:gd name="adj" fmla="val 0"/>
                  </a:avLst>
                </a:prstGeom>
                <a:grpFill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8" name="Rectangle: Rounded Corners 247">
                  <a:extLst>
                    <a:ext uri="{FF2B5EF4-FFF2-40B4-BE49-F238E27FC236}">
                      <a16:creationId xmlns:a16="http://schemas.microsoft.com/office/drawing/2014/main" id="{06FD261F-6C4F-53F6-258D-7589717D6FB7}"/>
                    </a:ext>
                  </a:extLst>
                </p:cNvPr>
                <p:cNvSpPr/>
                <p:nvPr/>
              </p:nvSpPr>
              <p:spPr>
                <a:xfrm rot="19641027">
                  <a:off x="4436199" y="2070363"/>
                  <a:ext cx="447894" cy="297498"/>
                </a:xfrm>
                <a:prstGeom prst="roundRect">
                  <a:avLst>
                    <a:gd name="adj" fmla="val 7461"/>
                  </a:avLst>
                </a:prstGeom>
                <a:grpFill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255" name="Freeform: Shape 254">
                <a:extLst>
                  <a:ext uri="{FF2B5EF4-FFF2-40B4-BE49-F238E27FC236}">
                    <a16:creationId xmlns:a16="http://schemas.microsoft.com/office/drawing/2014/main" id="{BD0BBA1D-2A85-E860-F170-7A0F7DC2A0F0}"/>
                  </a:ext>
                </a:extLst>
              </p:cNvPr>
              <p:cNvSpPr/>
              <p:nvPr/>
            </p:nvSpPr>
            <p:spPr>
              <a:xfrm rot="929944">
                <a:off x="9484739" y="2884960"/>
                <a:ext cx="358968" cy="436241"/>
              </a:xfrm>
              <a:custGeom>
                <a:avLst/>
                <a:gdLst>
                  <a:gd name="connsiteX0" fmla="*/ 284549 w 539077"/>
                  <a:gd name="connsiteY0" fmla="*/ 275795 h 688752"/>
                  <a:gd name="connsiteX1" fmla="*/ 285566 w 539077"/>
                  <a:gd name="connsiteY1" fmla="*/ 287137 h 688752"/>
                  <a:gd name="connsiteX2" fmla="*/ 298710 w 539077"/>
                  <a:gd name="connsiteY2" fmla="*/ 281378 h 688752"/>
                  <a:gd name="connsiteX3" fmla="*/ 0 w 539077"/>
                  <a:gd name="connsiteY3" fmla="*/ 101641 h 688752"/>
                  <a:gd name="connsiteX4" fmla="*/ 248948 w 539077"/>
                  <a:gd name="connsiteY4" fmla="*/ 183448 h 688752"/>
                  <a:gd name="connsiteX5" fmla="*/ 426942 w 539077"/>
                  <a:gd name="connsiteY5" fmla="*/ 0 h 688752"/>
                  <a:gd name="connsiteX6" fmla="*/ 505209 w 539077"/>
                  <a:gd name="connsiteY6" fmla="*/ 362786 h 688752"/>
                  <a:gd name="connsiteX7" fmla="*/ 366013 w 539077"/>
                  <a:gd name="connsiteY7" fmla="*/ 307911 h 688752"/>
                  <a:gd name="connsiteX8" fmla="*/ 539077 w 539077"/>
                  <a:gd name="connsiteY8" fmla="*/ 622908 h 688752"/>
                  <a:gd name="connsiteX9" fmla="*/ 388804 w 539077"/>
                  <a:gd name="connsiteY9" fmla="*/ 688752 h 688752"/>
                  <a:gd name="connsiteX10" fmla="*/ 297039 w 539077"/>
                  <a:gd name="connsiteY10" fmla="*/ 415094 h 688752"/>
                  <a:gd name="connsiteX11" fmla="*/ 319045 w 539077"/>
                  <a:gd name="connsiteY11" fmla="*/ 660519 h 688752"/>
                  <a:gd name="connsiteX12" fmla="*/ 154980 w 539077"/>
                  <a:gd name="connsiteY12" fmla="*/ 660519 h 688752"/>
                  <a:gd name="connsiteX13" fmla="*/ 181581 w 539077"/>
                  <a:gd name="connsiteY13" fmla="*/ 363845 h 688752"/>
                  <a:gd name="connsiteX14" fmla="*/ 99175 w 539077"/>
                  <a:gd name="connsiteY14" fmla="*/ 459277 h 6887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539077" h="688752">
                    <a:moveTo>
                      <a:pt x="284549" y="275795"/>
                    </a:moveTo>
                    <a:lnTo>
                      <a:pt x="285566" y="287137"/>
                    </a:lnTo>
                    <a:lnTo>
                      <a:pt x="298710" y="281378"/>
                    </a:lnTo>
                    <a:close/>
                    <a:moveTo>
                      <a:pt x="0" y="101641"/>
                    </a:moveTo>
                    <a:lnTo>
                      <a:pt x="248948" y="183448"/>
                    </a:lnTo>
                    <a:lnTo>
                      <a:pt x="426942" y="0"/>
                    </a:lnTo>
                    <a:lnTo>
                      <a:pt x="505209" y="362786"/>
                    </a:lnTo>
                    <a:lnTo>
                      <a:pt x="366013" y="307911"/>
                    </a:lnTo>
                    <a:lnTo>
                      <a:pt x="539077" y="622908"/>
                    </a:lnTo>
                    <a:lnTo>
                      <a:pt x="388804" y="688752"/>
                    </a:lnTo>
                    <a:lnTo>
                      <a:pt x="297039" y="415094"/>
                    </a:lnTo>
                    <a:lnTo>
                      <a:pt x="319045" y="660519"/>
                    </a:lnTo>
                    <a:lnTo>
                      <a:pt x="154980" y="660519"/>
                    </a:lnTo>
                    <a:lnTo>
                      <a:pt x="181581" y="363845"/>
                    </a:lnTo>
                    <a:lnTo>
                      <a:pt x="99175" y="459277"/>
                    </a:ln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sz="1350"/>
              </a:p>
            </p:txBody>
          </p:sp>
        </p:grpSp>
        <p:grpSp>
          <p:nvGrpSpPr>
            <p:cNvPr id="258" name="Group 30">
              <a:extLst>
                <a:ext uri="{FF2B5EF4-FFF2-40B4-BE49-F238E27FC236}">
                  <a16:creationId xmlns:a16="http://schemas.microsoft.com/office/drawing/2014/main" id="{E985A35F-2666-0090-74FE-BA5B24FD9504}"/>
                </a:ext>
              </a:extLst>
            </p:cNvPr>
            <p:cNvGrpSpPr/>
            <p:nvPr/>
          </p:nvGrpSpPr>
          <p:grpSpPr>
            <a:xfrm rot="2952066">
              <a:off x="10514250" y="3913818"/>
              <a:ext cx="447682" cy="706901"/>
              <a:chOff x="3429000" y="2743200"/>
              <a:chExt cx="1447800" cy="2363802"/>
            </a:xfrm>
            <a:grpFill/>
          </p:grpSpPr>
          <p:sp>
            <p:nvSpPr>
              <p:cNvPr id="259" name="Rounded Rectangle 74">
                <a:extLst>
                  <a:ext uri="{FF2B5EF4-FFF2-40B4-BE49-F238E27FC236}">
                    <a16:creationId xmlns:a16="http://schemas.microsoft.com/office/drawing/2014/main" id="{252DF51C-707C-AF64-941B-C4868E55E737}"/>
                  </a:ext>
                </a:extLst>
              </p:cNvPr>
              <p:cNvSpPr/>
              <p:nvPr/>
            </p:nvSpPr>
            <p:spPr>
              <a:xfrm rot="5400000">
                <a:off x="3268088" y="4123310"/>
                <a:ext cx="1678002" cy="289382"/>
              </a:xfrm>
              <a:prstGeom prst="round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0" name="Rounded Rectangle 75">
                <a:extLst>
                  <a:ext uri="{FF2B5EF4-FFF2-40B4-BE49-F238E27FC236}">
                    <a16:creationId xmlns:a16="http://schemas.microsoft.com/office/drawing/2014/main" id="{77346301-0896-7228-011C-FEFB8C760165}"/>
                  </a:ext>
                </a:extLst>
              </p:cNvPr>
              <p:cNvSpPr/>
              <p:nvPr/>
            </p:nvSpPr>
            <p:spPr>
              <a:xfrm>
                <a:off x="3429000" y="2743200"/>
                <a:ext cx="1447800" cy="762000"/>
              </a:xfrm>
              <a:prstGeom prst="round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1" name="Rounded Rectangle 76">
                <a:extLst>
                  <a:ext uri="{FF2B5EF4-FFF2-40B4-BE49-F238E27FC236}">
                    <a16:creationId xmlns:a16="http://schemas.microsoft.com/office/drawing/2014/main" id="{7AB5B0C6-A147-E9F5-58F4-874C8D0858E1}"/>
                  </a:ext>
                </a:extLst>
              </p:cNvPr>
              <p:cNvSpPr/>
              <p:nvPr/>
            </p:nvSpPr>
            <p:spPr>
              <a:xfrm>
                <a:off x="3657600" y="2745971"/>
                <a:ext cx="232756" cy="762000"/>
              </a:xfrm>
              <a:prstGeom prst="round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2" name="Rounded Rectangle 77">
                <a:extLst>
                  <a:ext uri="{FF2B5EF4-FFF2-40B4-BE49-F238E27FC236}">
                    <a16:creationId xmlns:a16="http://schemas.microsoft.com/office/drawing/2014/main" id="{BA04AEEB-B8DD-E20F-E44A-8D00CE0A9649}"/>
                  </a:ext>
                </a:extLst>
              </p:cNvPr>
              <p:cNvSpPr/>
              <p:nvPr/>
            </p:nvSpPr>
            <p:spPr>
              <a:xfrm>
                <a:off x="4343400" y="2743200"/>
                <a:ext cx="199505" cy="762000"/>
              </a:xfrm>
              <a:prstGeom prst="round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63" name="Oval 262">
              <a:extLst>
                <a:ext uri="{FF2B5EF4-FFF2-40B4-BE49-F238E27FC236}">
                  <a16:creationId xmlns:a16="http://schemas.microsoft.com/office/drawing/2014/main" id="{B5D57442-A70A-FEF4-9798-E27172099884}"/>
                </a:ext>
              </a:extLst>
            </p:cNvPr>
            <p:cNvSpPr/>
            <p:nvPr/>
          </p:nvSpPr>
          <p:spPr>
            <a:xfrm rot="19831309">
              <a:off x="10496159" y="4345473"/>
              <a:ext cx="136734" cy="184139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1391690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/>
      <a:lstStyle/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</TotalTime>
  <Words>108</Words>
  <Application>Microsoft Office PowerPoint</Application>
  <PresentationFormat>Widescreen</PresentationFormat>
  <Paragraphs>30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Abadi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Brad Blau</dc:creator>
  <cp:lastModifiedBy>Brad Blau</cp:lastModifiedBy>
  <cp:revision>12</cp:revision>
  <dcterms:created xsi:type="dcterms:W3CDTF">2023-11-02T15:33:41Z</dcterms:created>
  <dcterms:modified xsi:type="dcterms:W3CDTF">2024-12-28T15:40:11Z</dcterms:modified>
</cp:coreProperties>
</file>