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82" r:id="rId4"/>
    <p:sldId id="292" r:id="rId5"/>
    <p:sldId id="296" r:id="rId6"/>
    <p:sldId id="297" r:id="rId7"/>
    <p:sldId id="298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330E"/>
    <a:srgbClr val="E5D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39957-10B3-46DF-B6B6-4FFC68789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A9645-2BF6-4288-8842-EE5C3FDED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3F180-364F-4E5A-95FE-C051D96C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2C8F1-59A0-4DF0-9DAB-6F29EACC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90584-5B25-4739-BC80-A3367B87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EB56B-9ECD-4EB8-96B6-3EE3878A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B2BC9-6867-4F51-A302-DA44D9905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96170-C250-4FE8-9A8E-E94B32F0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1B744-6868-4CE2-B5B9-DF2991060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F416D-11B1-4FF8-ACC5-DE522701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D5B0A3-4924-4C66-AC90-ECF4D7F07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95C89-91A4-4123-92C1-3E39E682F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F38B-086B-4866-B1C5-B4BA3EDE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FE7F2-B6DF-4B50-8C11-AFB3EB656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14841-E3CB-4B00-BE75-A34F133A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EBDF-80AE-4ED7-9D9C-20FB2BBE9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24E20-B634-4CD3-8C71-7C72DB514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9B3F1-A2DE-41D8-8DCB-F25A450A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6AD35-8FEE-4E4F-943F-5FBA7C2A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B4631-533F-4D8F-BD0B-FC465C24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D38B-32A5-4FBE-BCCE-FAD65754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EA29-1EC7-4A1D-AEA0-08F1319A0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939BD-A30C-4B4C-A0F1-A7BBE9E5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4FA5F-DE02-4CD6-A6EA-C8A1C944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61195-6067-4AC3-A731-3AA75F4C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9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34B5-CD4F-4137-AB17-FF8A8788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B9EF2-BF79-407E-A768-C9AC6D400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EBBF6-C009-4636-9FA9-078D96895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22CA9-8E2E-4F04-A9C8-062706DE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4A376-CE85-431D-AB9A-CF7EA11D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3AB9C-6D14-497F-96B6-8DC596E1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7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35278-0B9D-4779-8FF9-6BBDEAC7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C9D19-C41C-4FED-99C6-E126CE71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CAD31-EB75-4155-97F8-C210BAEA9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3097F-91E6-4CAE-ADB9-184564B1D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6A3FA3-3498-4472-9286-344FD076F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ED953-85DE-449B-822E-E9C80FB4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16D7B-50F8-4F02-929A-82529EC2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BEE9EF-D8C6-4C70-8515-0E97BA9D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6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A6CD-59C7-4C22-BB3D-60DF8B64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92F94-9843-44D6-A780-7DD2ED18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DCFAC-405D-4832-A925-80C7DEA1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D1983-AB2B-4852-8C77-D569C02C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D37397-4D92-42B4-980B-DD5A66B8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47A4A-DF79-42A5-9407-87C27441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7CACB-FABC-476F-B224-66601103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1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753D2-C1C7-44BA-BE2E-78CF9159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E8227-9946-4DD7-BCA2-F4BE6465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7A658-D244-4653-A8CE-E445DF249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36639-606D-4359-A82D-2043B790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4913C-42B2-4228-B694-23D28F8E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8372D-7093-4484-8AA4-BF4FA747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F53F-5367-4ECC-B669-B6DB7091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1FC46-AAB2-4877-9C65-3DEF630F0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6668D-D59C-4308-8293-953680A67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B482-14D3-44CB-BC08-FD0B984A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010-B5D6-4A22-95BB-BCABD3F0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7E329-2DA7-4494-9491-C8ED472C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8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17810-CA4E-42F3-83D3-8FDC498B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4EBAC-D7C4-41E5-95A0-86FA538F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3845A-CF2D-4172-81B1-9E76E88ED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AAB4-BE1A-46BA-88F1-13AD13745BC7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FD30F-EDDA-4D93-9F26-1464A6689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0CC7-F5A7-4C8F-A735-8C20576DE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7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G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90270D0-33E2-F64C-AC74-DD3F610855BB}"/>
              </a:ext>
            </a:extLst>
          </p:cNvPr>
          <p:cNvGrpSpPr/>
          <p:nvPr/>
        </p:nvGrpSpPr>
        <p:grpSpPr>
          <a:xfrm>
            <a:off x="2637780" y="2455267"/>
            <a:ext cx="799698" cy="2320141"/>
            <a:chOff x="6600367" y="1072388"/>
            <a:chExt cx="1488719" cy="4003492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FEC95C1A-73D1-6ECE-70F0-5B7C04DDB475}"/>
                </a:ext>
              </a:extLst>
            </p:cNvPr>
            <p:cNvSpPr/>
            <p:nvPr/>
          </p:nvSpPr>
          <p:spPr>
            <a:xfrm rot="4050661">
              <a:off x="7381747" y="4610561"/>
              <a:ext cx="343022" cy="5876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A6D21CE8-B709-CD04-DED0-2192DEC89DE2}"/>
                </a:ext>
              </a:extLst>
            </p:cNvPr>
            <p:cNvSpPr/>
            <p:nvPr/>
          </p:nvSpPr>
          <p:spPr>
            <a:xfrm rot="4050661">
              <a:off x="6933794" y="4597188"/>
              <a:ext cx="343022" cy="5876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: Diagonal Corners Rounded 16">
              <a:extLst>
                <a:ext uri="{FF2B5EF4-FFF2-40B4-BE49-F238E27FC236}">
                  <a16:creationId xmlns:a16="http://schemas.microsoft.com/office/drawing/2014/main" id="{1A58D28C-342F-B40B-00C3-6A219BCFE111}"/>
                </a:ext>
              </a:extLst>
            </p:cNvPr>
            <p:cNvSpPr/>
            <p:nvPr/>
          </p:nvSpPr>
          <p:spPr>
            <a:xfrm rot="855859">
              <a:off x="6615299" y="1923384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378300" y="1064544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: Diagonal Corners Rounded 92">
              <a:extLst>
                <a:ext uri="{FF2B5EF4-FFF2-40B4-BE49-F238E27FC236}">
                  <a16:creationId xmlns:a16="http://schemas.microsoft.com/office/drawing/2014/main" id="{5474F4CA-9BD3-3B75-FF85-54A7906D18C0}"/>
                </a:ext>
              </a:extLst>
            </p:cNvPr>
            <p:cNvSpPr/>
            <p:nvPr/>
          </p:nvSpPr>
          <p:spPr>
            <a:xfrm rot="20744141" flipH="1">
              <a:off x="7331194" y="1892952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239468" y="1207668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9A8918C4-CDED-36C8-3EE2-DD66C9FB43BB}"/>
                </a:ext>
              </a:extLst>
            </p:cNvPr>
            <p:cNvSpPr/>
            <p:nvPr/>
          </p:nvSpPr>
          <p:spPr>
            <a:xfrm>
              <a:off x="7740850" y="3524475"/>
              <a:ext cx="348236" cy="5399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8286114E-6A0A-88D4-235F-6106F0412A62}"/>
                </a:ext>
              </a:extLst>
            </p:cNvPr>
            <p:cNvSpPr/>
            <p:nvPr/>
          </p:nvSpPr>
          <p:spPr>
            <a:xfrm>
              <a:off x="6670023" y="3515085"/>
              <a:ext cx="348236" cy="5399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CD42BBFA-7ED6-01A0-0D2A-7641034FF016}"/>
                </a:ext>
              </a:extLst>
            </p:cNvPr>
            <p:cNvSpPr/>
            <p:nvPr/>
          </p:nvSpPr>
          <p:spPr>
            <a:xfrm rot="20029742">
              <a:off x="7434390" y="2715003"/>
              <a:ext cx="482228" cy="1097831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4FDC78CE-04BF-45A9-6F45-776C16871F22}"/>
                </a:ext>
              </a:extLst>
            </p:cNvPr>
            <p:cNvSpPr/>
            <p:nvPr/>
          </p:nvSpPr>
          <p:spPr>
            <a:xfrm rot="1403006">
              <a:off x="6744019" y="2820518"/>
              <a:ext cx="482228" cy="1018794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B111AD36-16B0-9FE5-0A0B-BD3AA99BC9B6}"/>
                </a:ext>
              </a:extLst>
            </p:cNvPr>
            <p:cNvSpPr/>
            <p:nvPr/>
          </p:nvSpPr>
          <p:spPr>
            <a:xfrm>
              <a:off x="6876749" y="2867125"/>
              <a:ext cx="1001180" cy="1943877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Chord 156">
              <a:extLst>
                <a:ext uri="{FF2B5EF4-FFF2-40B4-BE49-F238E27FC236}">
                  <a16:creationId xmlns:a16="http://schemas.microsoft.com/office/drawing/2014/main" id="{A91DAA25-FDCD-AA4F-D2E0-905B0119469C}"/>
                </a:ext>
              </a:extLst>
            </p:cNvPr>
            <p:cNvSpPr/>
            <p:nvPr/>
          </p:nvSpPr>
          <p:spPr>
            <a:xfrm rot="19522476">
              <a:off x="7075489" y="2809904"/>
              <a:ext cx="303347" cy="476429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Chord 157">
              <a:extLst>
                <a:ext uri="{FF2B5EF4-FFF2-40B4-BE49-F238E27FC236}">
                  <a16:creationId xmlns:a16="http://schemas.microsoft.com/office/drawing/2014/main" id="{00B5BE27-6BF2-D94D-A411-81597493B08D}"/>
                </a:ext>
              </a:extLst>
            </p:cNvPr>
            <p:cNvSpPr/>
            <p:nvPr/>
          </p:nvSpPr>
          <p:spPr>
            <a:xfrm rot="2077524" flipH="1">
              <a:off x="7375842" y="2809904"/>
              <a:ext cx="303347" cy="476429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9" name="Group 189">
              <a:extLst>
                <a:ext uri="{FF2B5EF4-FFF2-40B4-BE49-F238E27FC236}">
                  <a16:creationId xmlns:a16="http://schemas.microsoft.com/office/drawing/2014/main" id="{4084E082-3C9A-BAEF-90D6-ABEB896CC46C}"/>
                </a:ext>
              </a:extLst>
            </p:cNvPr>
            <p:cNvGrpSpPr/>
            <p:nvPr/>
          </p:nvGrpSpPr>
          <p:grpSpPr>
            <a:xfrm>
              <a:off x="6694620" y="2659248"/>
              <a:ext cx="1327796" cy="1030334"/>
              <a:chOff x="4479704" y="4365352"/>
              <a:chExt cx="1940681" cy="1425848"/>
            </a:xfrm>
            <a:solidFill>
              <a:srgbClr val="ECD7AE"/>
            </a:solidFill>
          </p:grpSpPr>
          <p:sp>
            <p:nvSpPr>
              <p:cNvPr id="222" name="Diagonal Stripe 221">
                <a:extLst>
                  <a:ext uri="{FF2B5EF4-FFF2-40B4-BE49-F238E27FC236}">
                    <a16:creationId xmlns:a16="http://schemas.microsoft.com/office/drawing/2014/main" id="{64B19ED1-B538-5A46-1039-1778205E6A2D}"/>
                  </a:ext>
                </a:extLst>
              </p:cNvPr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Diagonal Stripe 222">
                <a:extLst>
                  <a:ext uri="{FF2B5EF4-FFF2-40B4-BE49-F238E27FC236}">
                    <a16:creationId xmlns:a16="http://schemas.microsoft.com/office/drawing/2014/main" id="{9465BDF2-1CEF-A761-1E6F-D23F260E996E}"/>
                  </a:ext>
                </a:extLst>
              </p:cNvPr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Moon 223">
                <a:extLst>
                  <a:ext uri="{FF2B5EF4-FFF2-40B4-BE49-F238E27FC236}">
                    <a16:creationId xmlns:a16="http://schemas.microsoft.com/office/drawing/2014/main" id="{65372927-CD01-19AC-3888-F973ED7F8A21}"/>
                  </a:ext>
                </a:extLst>
              </p:cNvPr>
              <p:cNvSpPr/>
              <p:nvPr/>
            </p:nvSpPr>
            <p:spPr>
              <a:xfrm rot="18802910">
                <a:off x="4899589" y="4052758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Moon 224">
                <a:extLst>
                  <a:ext uri="{FF2B5EF4-FFF2-40B4-BE49-F238E27FC236}">
                    <a16:creationId xmlns:a16="http://schemas.microsoft.com/office/drawing/2014/main" id="{46BC17F9-AF56-C674-27E8-BFC6CBFC4EAD}"/>
                  </a:ext>
                </a:extLst>
              </p:cNvPr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Flowchart: Collate 225">
                <a:extLst>
                  <a:ext uri="{FF2B5EF4-FFF2-40B4-BE49-F238E27FC236}">
                    <a16:creationId xmlns:a16="http://schemas.microsoft.com/office/drawing/2014/main" id="{D117B8B8-B5EC-AEA4-7B8B-41D227FB2DE0}"/>
                  </a:ext>
                </a:extLst>
              </p:cNvPr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Rounded Rectangle 25">
                <a:extLst>
                  <a:ext uri="{FF2B5EF4-FFF2-40B4-BE49-F238E27FC236}">
                    <a16:creationId xmlns:a16="http://schemas.microsoft.com/office/drawing/2014/main" id="{37110ED4-E902-F558-EBB1-1CC4F72F4DF7}"/>
                  </a:ext>
                </a:extLst>
              </p:cNvPr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0" name="Teardrop 159">
              <a:extLst>
                <a:ext uri="{FF2B5EF4-FFF2-40B4-BE49-F238E27FC236}">
                  <a16:creationId xmlns:a16="http://schemas.microsoft.com/office/drawing/2014/main" id="{E008102F-E6DA-C50C-F55F-4075AF9F358A}"/>
                </a:ext>
              </a:extLst>
            </p:cNvPr>
            <p:cNvSpPr/>
            <p:nvPr/>
          </p:nvSpPr>
          <p:spPr>
            <a:xfrm rot="8137994">
              <a:off x="6600367" y="1072388"/>
              <a:ext cx="1458975" cy="1346645"/>
            </a:xfrm>
            <a:prstGeom prst="teardrop">
              <a:avLst/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81458A11-7C68-A1A1-BA77-0692F3074BB8}"/>
                </a:ext>
              </a:extLst>
            </p:cNvPr>
            <p:cNvSpPr/>
            <p:nvPr/>
          </p:nvSpPr>
          <p:spPr>
            <a:xfrm>
              <a:off x="6876749" y="1463215"/>
              <a:ext cx="1001180" cy="161989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: Diagonal Corners Rounded 161">
              <a:extLst>
                <a:ext uri="{FF2B5EF4-FFF2-40B4-BE49-F238E27FC236}">
                  <a16:creationId xmlns:a16="http://schemas.microsoft.com/office/drawing/2014/main" id="{C42604DA-28E9-14B8-C7E5-3CC05A7579B5}"/>
                </a:ext>
              </a:extLst>
            </p:cNvPr>
            <p:cNvSpPr/>
            <p:nvPr/>
          </p:nvSpPr>
          <p:spPr>
            <a:xfrm rot="855859">
              <a:off x="6957182" y="1551654"/>
              <a:ext cx="699585" cy="60398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Moon 162">
              <a:extLst>
                <a:ext uri="{FF2B5EF4-FFF2-40B4-BE49-F238E27FC236}">
                  <a16:creationId xmlns:a16="http://schemas.microsoft.com/office/drawing/2014/main" id="{E94544A3-EDB5-F31A-B77D-C799780A06CF}"/>
                </a:ext>
              </a:extLst>
            </p:cNvPr>
            <p:cNvSpPr/>
            <p:nvPr/>
          </p:nvSpPr>
          <p:spPr>
            <a:xfrm rot="5400000">
              <a:off x="6953475" y="1316470"/>
              <a:ext cx="820278" cy="1031341"/>
            </a:xfrm>
            <a:prstGeom prst="moon">
              <a:avLst>
                <a:gd name="adj" fmla="val 49526"/>
              </a:avLst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rapezoid 163">
              <a:extLst>
                <a:ext uri="{FF2B5EF4-FFF2-40B4-BE49-F238E27FC236}">
                  <a16:creationId xmlns:a16="http://schemas.microsoft.com/office/drawing/2014/main" id="{AE55A08F-3398-AF09-8738-58DC25F6DCB5}"/>
                </a:ext>
              </a:extLst>
            </p:cNvPr>
            <p:cNvSpPr/>
            <p:nvPr/>
          </p:nvSpPr>
          <p:spPr>
            <a:xfrm>
              <a:off x="6768236" y="3621723"/>
              <a:ext cx="1247008" cy="1109970"/>
            </a:xfrm>
            <a:prstGeom prst="trapezoi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EE79765D-0AA0-003A-B0D1-E5FEF97005D3}"/>
                </a:ext>
              </a:extLst>
            </p:cNvPr>
            <p:cNvSpPr/>
            <p:nvPr/>
          </p:nvSpPr>
          <p:spPr>
            <a:xfrm>
              <a:off x="6966997" y="3563462"/>
              <a:ext cx="820684" cy="176448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CBB4D989-112B-ECE0-BBC0-F093D27C5D5F}"/>
                </a:ext>
              </a:extLst>
            </p:cNvPr>
            <p:cNvGrpSpPr/>
            <p:nvPr/>
          </p:nvGrpSpPr>
          <p:grpSpPr>
            <a:xfrm>
              <a:off x="7016273" y="3879304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DEA7FDF0-CE7A-6A89-339C-FEAA2A3D86C4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D0CA854D-D16C-8AD1-FA8C-28A492CE9285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ACF00C9C-CE00-4CDF-6017-2615ADBB9220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080A02C0-AA56-972B-74F6-4CE32F5AE723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F371F16D-92ED-F154-EC5E-A7BB9E2D7210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57397E5C-4774-5DD8-86D5-8C87BEA0233B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1644A5A8-E08F-1406-135C-A2A39D158E8C}"/>
                </a:ext>
              </a:extLst>
            </p:cNvPr>
            <p:cNvGrpSpPr/>
            <p:nvPr/>
          </p:nvGrpSpPr>
          <p:grpSpPr>
            <a:xfrm>
              <a:off x="7358805" y="4096146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4A8A743E-703D-3CA2-61BB-197BDB881D11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D3DC0E1B-083A-9B95-9EF6-753D3BAA7B18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46215F7D-9955-7A78-1243-2C1FECB8ACC4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D4C12F1C-3226-1E12-061E-EC9D864E5A8B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D7E7F410-C093-A8A7-7846-621B4276133C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C072E708-5DBA-7133-DA32-44949AC52D05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35A6A806-A74D-B9BF-278D-EB1F23853D80}"/>
                </a:ext>
              </a:extLst>
            </p:cNvPr>
            <p:cNvGrpSpPr/>
            <p:nvPr/>
          </p:nvGrpSpPr>
          <p:grpSpPr>
            <a:xfrm>
              <a:off x="7029759" y="4347182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2C439703-1CA5-B2D8-86F5-246F42DEB974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>
                <a:extLst>
                  <a:ext uri="{FF2B5EF4-FFF2-40B4-BE49-F238E27FC236}">
                    <a16:creationId xmlns:a16="http://schemas.microsoft.com/office/drawing/2014/main" id="{238A25AC-23EC-7873-9972-880AB09A2D63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BC78E202-B6B9-01F7-D243-BCD142351444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>
                <a:extLst>
                  <a:ext uri="{FF2B5EF4-FFF2-40B4-BE49-F238E27FC236}">
                    <a16:creationId xmlns:a16="http://schemas.microsoft.com/office/drawing/2014/main" id="{B59D0D0B-B7B4-264B-A53A-6646B6680D0F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1962ED14-F3B2-6725-C346-558D52D7B01A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582B66E6-D578-0D90-4622-9FE7A27FF76A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DE3B2D4-E523-4AE8-F2D8-7312517B6760}"/>
                </a:ext>
              </a:extLst>
            </p:cNvPr>
            <p:cNvGrpSpPr/>
            <p:nvPr/>
          </p:nvGrpSpPr>
          <p:grpSpPr>
            <a:xfrm>
              <a:off x="7575071" y="4423081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C5C4B702-4AAE-D9A4-0F79-566A5AFF29ED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B6BB5497-86DA-B2A4-2B0E-38C6863D607E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>
                <a:extLst>
                  <a:ext uri="{FF2B5EF4-FFF2-40B4-BE49-F238E27FC236}">
                    <a16:creationId xmlns:a16="http://schemas.microsoft.com/office/drawing/2014/main" id="{7062BF12-BCBF-6ADF-0AD8-19F1E979ADF1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EF2D833F-612E-B169-8D91-D9798AC3E046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3EC970DC-52EA-3676-DBE8-640AA4B1E0E2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>
                <a:extLst>
                  <a:ext uri="{FF2B5EF4-FFF2-40B4-BE49-F238E27FC236}">
                    <a16:creationId xmlns:a16="http://schemas.microsoft.com/office/drawing/2014/main" id="{171129C6-6B30-2D1A-E81E-41F5307FBDE3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A55E797E-12DB-FBB4-2A11-D6435C5EEC4D}"/>
                </a:ext>
              </a:extLst>
            </p:cNvPr>
            <p:cNvGrpSpPr/>
            <p:nvPr/>
          </p:nvGrpSpPr>
          <p:grpSpPr>
            <a:xfrm>
              <a:off x="7485482" y="3868868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8E011BA7-11A2-CD9A-5E5A-B82532451B88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690B9213-1E31-E25A-96E4-34CEF868792F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0E54BD4C-80AC-9B21-929C-E23BF0CED350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78FDB4B5-FC6B-3A41-2C90-3FB1D7CDCD13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7B0858B1-3A15-FEE2-2AD1-2A1FEAB96099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66C2ACBE-81A0-EE58-EA26-6222DEC464D0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21A01D73-62BE-C41F-16EF-0ED6B2B1DCC5}"/>
                </a:ext>
              </a:extLst>
            </p:cNvPr>
            <p:cNvGrpSpPr/>
            <p:nvPr/>
          </p:nvGrpSpPr>
          <p:grpSpPr>
            <a:xfrm>
              <a:off x="6961114" y="1662787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EA51105C-CAC1-5A0A-69D5-9BDC016A0284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97FC89AA-626B-68F5-3F95-518B9669BAB2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DF5A7506-9AF0-E2AE-C1A0-F01FAFAFCC30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76130B7C-9AAD-78CF-0C5F-580C650F315C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D79230BB-83E7-14D2-69E7-5284DEB8C4BC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E2699731-2E8C-9B8B-21C0-278981E41C57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1C0E8A7B-3A56-D0E7-946B-6A3FC2B920C7}"/>
                </a:ext>
              </a:extLst>
            </p:cNvPr>
            <p:cNvGrpSpPr/>
            <p:nvPr/>
          </p:nvGrpSpPr>
          <p:grpSpPr>
            <a:xfrm>
              <a:off x="7298621" y="1477108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0CA8CFC7-6734-BEDC-0420-F20CFA977E54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628DD365-8179-977E-C597-C5BC925B9B36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A3E9CAF3-2272-4A84-C231-437A7C9B7987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2A450D47-D975-4E4A-78C3-FD862F9F3554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867E5850-0FED-9E23-4B46-C051D0DFAD80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8E1FD5BB-D280-9E15-6E6D-C4B62276A30F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2A05CE0F-925E-C201-46DD-99E153C80829}"/>
                </a:ext>
              </a:extLst>
            </p:cNvPr>
            <p:cNvGrpSpPr/>
            <p:nvPr/>
          </p:nvGrpSpPr>
          <p:grpSpPr>
            <a:xfrm>
              <a:off x="7505963" y="1671661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1D2255E7-B0C9-56B6-0CD1-87C285D2DEC0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EE777F26-CCB5-0CCE-ADA5-6CFF851B75C9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D64FBEEB-CDFA-0442-2B1A-4822511AC2F0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EB43FE12-60B6-94EF-F829-6C727EB9AAF4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DC3676DA-5DD5-6BCE-FEAB-E721EE6DFDBA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A0564F0B-00FE-AA36-B17C-826D4A7E31F4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97603FAE-AE8F-ED1E-B262-6D637D71B657}"/>
              </a:ext>
            </a:extLst>
          </p:cNvPr>
          <p:cNvGrpSpPr/>
          <p:nvPr/>
        </p:nvGrpSpPr>
        <p:grpSpPr>
          <a:xfrm>
            <a:off x="5620111" y="2284610"/>
            <a:ext cx="1323851" cy="2704672"/>
            <a:chOff x="5383740" y="1273322"/>
            <a:chExt cx="1665855" cy="3403396"/>
          </a:xfrm>
        </p:grpSpPr>
        <p:sp>
          <p:nvSpPr>
            <p:cNvPr id="229" name="Cloud 228">
              <a:extLst>
                <a:ext uri="{FF2B5EF4-FFF2-40B4-BE49-F238E27FC236}">
                  <a16:creationId xmlns:a16="http://schemas.microsoft.com/office/drawing/2014/main" id="{B6759FE4-E1D4-0C87-6773-A63422CE2242}"/>
                </a:ext>
              </a:extLst>
            </p:cNvPr>
            <p:cNvSpPr/>
            <p:nvPr/>
          </p:nvSpPr>
          <p:spPr>
            <a:xfrm>
              <a:off x="5582603" y="1400118"/>
              <a:ext cx="1109003" cy="957776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7BBF4E7A-3CC7-766A-0911-6ABA4E83E0A9}"/>
                </a:ext>
              </a:extLst>
            </p:cNvPr>
            <p:cNvSpPr/>
            <p:nvPr/>
          </p:nvSpPr>
          <p:spPr>
            <a:xfrm rot="19338880">
              <a:off x="6716173" y="3173166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B25D4A2C-0DDF-1265-99BE-0CB7DD8665BD}"/>
                </a:ext>
              </a:extLst>
            </p:cNvPr>
            <p:cNvSpPr/>
            <p:nvPr/>
          </p:nvSpPr>
          <p:spPr>
            <a:xfrm rot="1933618">
              <a:off x="5383740" y="3174306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7EAED42F-9E85-A2FB-B5C0-8593E6A91C98}"/>
                </a:ext>
              </a:extLst>
            </p:cNvPr>
            <p:cNvSpPr/>
            <p:nvPr/>
          </p:nvSpPr>
          <p:spPr>
            <a:xfrm rot="3417779">
              <a:off x="6211664" y="4199016"/>
              <a:ext cx="253983" cy="623012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A3972496-E1C9-D22C-709D-9CD52A260B1D}"/>
                </a:ext>
              </a:extLst>
            </p:cNvPr>
            <p:cNvSpPr/>
            <p:nvPr/>
          </p:nvSpPr>
          <p:spPr>
            <a:xfrm rot="3713177">
              <a:off x="5737448" y="4238221"/>
              <a:ext cx="253983" cy="623012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Trapezoid 233">
              <a:extLst>
                <a:ext uri="{FF2B5EF4-FFF2-40B4-BE49-F238E27FC236}">
                  <a16:creationId xmlns:a16="http://schemas.microsoft.com/office/drawing/2014/main" id="{7DFC16D9-2912-D5EB-0DD3-231690921656}"/>
                </a:ext>
              </a:extLst>
            </p:cNvPr>
            <p:cNvSpPr/>
            <p:nvPr/>
          </p:nvSpPr>
          <p:spPr>
            <a:xfrm>
              <a:off x="6054912" y="3468793"/>
              <a:ext cx="547551" cy="1061599"/>
            </a:xfrm>
            <a:prstGeom prst="trapezoid">
              <a:avLst>
                <a:gd name="adj" fmla="val 78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Trapezoid 234">
              <a:extLst>
                <a:ext uri="{FF2B5EF4-FFF2-40B4-BE49-F238E27FC236}">
                  <a16:creationId xmlns:a16="http://schemas.microsoft.com/office/drawing/2014/main" id="{08D908D0-CAD9-EC1B-D996-7BF6AD460990}"/>
                </a:ext>
              </a:extLst>
            </p:cNvPr>
            <p:cNvSpPr/>
            <p:nvPr/>
          </p:nvSpPr>
          <p:spPr>
            <a:xfrm rot="263894">
              <a:off x="5698704" y="3423070"/>
              <a:ext cx="491931" cy="1126446"/>
            </a:xfrm>
            <a:prstGeom prst="trapezoid">
              <a:avLst>
                <a:gd name="adj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Trapezoid 235">
              <a:extLst>
                <a:ext uri="{FF2B5EF4-FFF2-40B4-BE49-F238E27FC236}">
                  <a16:creationId xmlns:a16="http://schemas.microsoft.com/office/drawing/2014/main" id="{94D949D1-60AA-A7DF-D902-F256472026E7}"/>
                </a:ext>
              </a:extLst>
            </p:cNvPr>
            <p:cNvSpPr/>
            <p:nvPr/>
          </p:nvSpPr>
          <p:spPr>
            <a:xfrm rot="1375821">
              <a:off x="5498576" y="2403731"/>
              <a:ext cx="419392" cy="99989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Trapezoid 236">
              <a:extLst>
                <a:ext uri="{FF2B5EF4-FFF2-40B4-BE49-F238E27FC236}">
                  <a16:creationId xmlns:a16="http://schemas.microsoft.com/office/drawing/2014/main" id="{D202B25E-5F16-1B56-E694-53ECD4B5AE03}"/>
                </a:ext>
              </a:extLst>
            </p:cNvPr>
            <p:cNvSpPr/>
            <p:nvPr/>
          </p:nvSpPr>
          <p:spPr>
            <a:xfrm rot="20337671">
              <a:off x="6400563" y="2423963"/>
              <a:ext cx="419392" cy="938892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Trapezoid 237">
              <a:extLst>
                <a:ext uri="{FF2B5EF4-FFF2-40B4-BE49-F238E27FC236}">
                  <a16:creationId xmlns:a16="http://schemas.microsoft.com/office/drawing/2014/main" id="{484C483D-16C4-D881-C709-05915FAD483E}"/>
                </a:ext>
              </a:extLst>
            </p:cNvPr>
            <p:cNvSpPr/>
            <p:nvPr/>
          </p:nvSpPr>
          <p:spPr>
            <a:xfrm>
              <a:off x="5722208" y="2414955"/>
              <a:ext cx="895024" cy="114095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C6D3EFE5-72D9-A40D-26C1-8BE477A717B1}"/>
                </a:ext>
              </a:extLst>
            </p:cNvPr>
            <p:cNvSpPr/>
            <p:nvPr/>
          </p:nvSpPr>
          <p:spPr>
            <a:xfrm>
              <a:off x="5905680" y="1776635"/>
              <a:ext cx="483472" cy="8636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81F3E529-DBA0-1F2C-8224-9E66640FA2A6}"/>
                </a:ext>
              </a:extLst>
            </p:cNvPr>
            <p:cNvCxnSpPr>
              <a:endCxn id="238" idx="2"/>
            </p:cNvCxnSpPr>
            <p:nvPr/>
          </p:nvCxnSpPr>
          <p:spPr>
            <a:xfrm flipH="1">
              <a:off x="6169720" y="2667779"/>
              <a:ext cx="9486" cy="8881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78FBC78D-3737-87DC-28DF-E24EA6B572B2}"/>
                </a:ext>
              </a:extLst>
            </p:cNvPr>
            <p:cNvSpPr/>
            <p:nvPr/>
          </p:nvSpPr>
          <p:spPr>
            <a:xfrm rot="15873315">
              <a:off x="6007811" y="3437382"/>
              <a:ext cx="243623" cy="671069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Trapezoid 241">
              <a:extLst>
                <a:ext uri="{FF2B5EF4-FFF2-40B4-BE49-F238E27FC236}">
                  <a16:creationId xmlns:a16="http://schemas.microsoft.com/office/drawing/2014/main" id="{5C0325B1-9B8C-D580-1546-01EBB49379D1}"/>
                </a:ext>
              </a:extLst>
            </p:cNvPr>
            <p:cNvSpPr/>
            <p:nvPr/>
          </p:nvSpPr>
          <p:spPr>
            <a:xfrm>
              <a:off x="5656235" y="2786032"/>
              <a:ext cx="1035371" cy="1171530"/>
            </a:xfrm>
            <a:prstGeom prst="trapezoid">
              <a:avLst>
                <a:gd name="adj" fmla="val 17575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Trapezoid 242">
              <a:extLst>
                <a:ext uri="{FF2B5EF4-FFF2-40B4-BE49-F238E27FC236}">
                  <a16:creationId xmlns:a16="http://schemas.microsoft.com/office/drawing/2014/main" id="{808D47A1-8C60-4F49-3C30-036A22C7B239}"/>
                </a:ext>
              </a:extLst>
            </p:cNvPr>
            <p:cNvSpPr/>
            <p:nvPr/>
          </p:nvSpPr>
          <p:spPr>
            <a:xfrm rot="10800000">
              <a:off x="5872706" y="2939727"/>
              <a:ext cx="555240" cy="405482"/>
            </a:xfrm>
            <a:prstGeom prst="trapezoid">
              <a:avLst>
                <a:gd name="adj" fmla="val 17575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30B61327-C7C9-C635-1C6C-B4C1DAEF4518}"/>
                </a:ext>
              </a:extLst>
            </p:cNvPr>
            <p:cNvSpPr/>
            <p:nvPr/>
          </p:nvSpPr>
          <p:spPr>
            <a:xfrm>
              <a:off x="5834650" y="2414955"/>
              <a:ext cx="173630" cy="37107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35FDE3F2-38CD-F962-03F9-DE59023D9E1C}"/>
                </a:ext>
              </a:extLst>
            </p:cNvPr>
            <p:cNvSpPr/>
            <p:nvPr/>
          </p:nvSpPr>
          <p:spPr>
            <a:xfrm>
              <a:off x="6312442" y="2420055"/>
              <a:ext cx="173630" cy="37107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lowchart: Manual Input 245">
              <a:extLst>
                <a:ext uri="{FF2B5EF4-FFF2-40B4-BE49-F238E27FC236}">
                  <a16:creationId xmlns:a16="http://schemas.microsoft.com/office/drawing/2014/main" id="{99415630-6066-2962-B2BE-A018E63255F0}"/>
                </a:ext>
              </a:extLst>
            </p:cNvPr>
            <p:cNvSpPr/>
            <p:nvPr/>
          </p:nvSpPr>
          <p:spPr>
            <a:xfrm rot="7269359" flipV="1">
              <a:off x="6144455" y="2431564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lowchart: Manual Input 246">
              <a:extLst>
                <a:ext uri="{FF2B5EF4-FFF2-40B4-BE49-F238E27FC236}">
                  <a16:creationId xmlns:a16="http://schemas.microsoft.com/office/drawing/2014/main" id="{1CAB106D-E77B-D78C-0BFD-EBEE65400620}"/>
                </a:ext>
              </a:extLst>
            </p:cNvPr>
            <p:cNvSpPr/>
            <p:nvPr/>
          </p:nvSpPr>
          <p:spPr>
            <a:xfrm rot="14330641" flipH="1" flipV="1">
              <a:off x="5771662" y="2431564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22BB4227-C236-16F5-7B89-155AA2AF2460}"/>
                </a:ext>
              </a:extLst>
            </p:cNvPr>
            <p:cNvSpPr/>
            <p:nvPr/>
          </p:nvSpPr>
          <p:spPr>
            <a:xfrm>
              <a:off x="5784240" y="1400118"/>
              <a:ext cx="732174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3B1FD29E-DBC0-7BAC-73B5-28B744252CBD}"/>
                </a:ext>
              </a:extLst>
            </p:cNvPr>
            <p:cNvGrpSpPr/>
            <p:nvPr/>
          </p:nvGrpSpPr>
          <p:grpSpPr>
            <a:xfrm rot="1084740">
              <a:off x="6569248" y="3238594"/>
              <a:ext cx="480347" cy="718885"/>
              <a:chOff x="3834521" y="2506833"/>
              <a:chExt cx="974633" cy="1493892"/>
            </a:xfrm>
          </p:grpSpPr>
          <p:grpSp>
            <p:nvGrpSpPr>
              <p:cNvPr id="253" name="Group 252">
                <a:extLst>
                  <a:ext uri="{FF2B5EF4-FFF2-40B4-BE49-F238E27FC236}">
                    <a16:creationId xmlns:a16="http://schemas.microsoft.com/office/drawing/2014/main" id="{A1E938AB-FC47-D896-F697-5851C25360F5}"/>
                  </a:ext>
                </a:extLst>
              </p:cNvPr>
              <p:cNvGrpSpPr/>
              <p:nvPr/>
            </p:nvGrpSpPr>
            <p:grpSpPr>
              <a:xfrm rot="507196">
                <a:off x="3901520" y="2506833"/>
                <a:ext cx="838200" cy="1493892"/>
                <a:chOff x="3886199" y="2505701"/>
                <a:chExt cx="838200" cy="1493892"/>
              </a:xfrm>
            </p:grpSpPr>
            <p:sp>
              <p:nvSpPr>
                <p:cNvPr id="256" name="Block Arc 255">
                  <a:extLst>
                    <a:ext uri="{FF2B5EF4-FFF2-40B4-BE49-F238E27FC236}">
                      <a16:creationId xmlns:a16="http://schemas.microsoft.com/office/drawing/2014/main" id="{6E16AE75-71BF-2C93-4E2C-3FBD123D9946}"/>
                    </a:ext>
                  </a:extLst>
                </p:cNvPr>
                <p:cNvSpPr/>
                <p:nvPr/>
              </p:nvSpPr>
              <p:spPr>
                <a:xfrm>
                  <a:off x="3886199" y="2519311"/>
                  <a:ext cx="838200" cy="1480282"/>
                </a:xfrm>
                <a:prstGeom prst="blockArc">
                  <a:avLst>
                    <a:gd name="adj1" fmla="val 10227382"/>
                    <a:gd name="adj2" fmla="val 0"/>
                    <a:gd name="adj3" fmla="val 2088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7" name="Rounded Rectangle 19">
                  <a:extLst>
                    <a:ext uri="{FF2B5EF4-FFF2-40B4-BE49-F238E27FC236}">
                      <a16:creationId xmlns:a16="http://schemas.microsoft.com/office/drawing/2014/main" id="{989BC8D6-139A-A3C5-649B-71F888DEAE08}"/>
                    </a:ext>
                  </a:extLst>
                </p:cNvPr>
                <p:cNvSpPr/>
                <p:nvPr/>
              </p:nvSpPr>
              <p:spPr>
                <a:xfrm rot="21062916">
                  <a:off x="4084903" y="2505701"/>
                  <a:ext cx="398751" cy="240397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4" name="Rounded Rectangle 55">
                <a:extLst>
                  <a:ext uri="{FF2B5EF4-FFF2-40B4-BE49-F238E27FC236}">
                    <a16:creationId xmlns:a16="http://schemas.microsoft.com/office/drawing/2014/main" id="{7EF2B9BD-B27A-03EF-4709-5761BCA3BCF1}"/>
                  </a:ext>
                </a:extLst>
              </p:cNvPr>
              <p:cNvSpPr/>
              <p:nvPr/>
            </p:nvSpPr>
            <p:spPr>
              <a:xfrm rot="21570112">
                <a:off x="3834521" y="3234159"/>
                <a:ext cx="251414" cy="188357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ounded Rectangle 56">
                <a:extLst>
                  <a:ext uri="{FF2B5EF4-FFF2-40B4-BE49-F238E27FC236}">
                    <a16:creationId xmlns:a16="http://schemas.microsoft.com/office/drawing/2014/main" id="{64595581-6403-3839-E11E-2460499119BD}"/>
                  </a:ext>
                </a:extLst>
              </p:cNvPr>
              <p:cNvSpPr/>
              <p:nvPr/>
            </p:nvSpPr>
            <p:spPr>
              <a:xfrm rot="21570112">
                <a:off x="4550285" y="3266034"/>
                <a:ext cx="258869" cy="155961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C554F84F-02B3-C454-BCF5-46AAA946FAFA}"/>
                </a:ext>
              </a:extLst>
            </p:cNvPr>
            <p:cNvSpPr/>
            <p:nvPr/>
          </p:nvSpPr>
          <p:spPr>
            <a:xfrm rot="19338880">
              <a:off x="6906213" y="3355782"/>
              <a:ext cx="142663" cy="1747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Cloud 250">
              <a:extLst>
                <a:ext uri="{FF2B5EF4-FFF2-40B4-BE49-F238E27FC236}">
                  <a16:creationId xmlns:a16="http://schemas.microsoft.com/office/drawing/2014/main" id="{2E14EEF1-14FF-A94D-91B8-86FE4CA41D72}"/>
                </a:ext>
              </a:extLst>
            </p:cNvPr>
            <p:cNvSpPr/>
            <p:nvPr/>
          </p:nvSpPr>
          <p:spPr>
            <a:xfrm>
              <a:off x="5958160" y="2124765"/>
              <a:ext cx="433137" cy="125490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Cloud 251">
              <a:extLst>
                <a:ext uri="{FF2B5EF4-FFF2-40B4-BE49-F238E27FC236}">
                  <a16:creationId xmlns:a16="http://schemas.microsoft.com/office/drawing/2014/main" id="{2CB20C3A-38FD-4AE9-6CA9-DBE01F25F9F8}"/>
                </a:ext>
              </a:extLst>
            </p:cNvPr>
            <p:cNvSpPr/>
            <p:nvPr/>
          </p:nvSpPr>
          <p:spPr>
            <a:xfrm rot="14940543">
              <a:off x="5925115" y="1247793"/>
              <a:ext cx="489208" cy="540266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8754B936-5901-C827-2B08-DB34C96060A4}"/>
              </a:ext>
            </a:extLst>
          </p:cNvPr>
          <p:cNvGrpSpPr/>
          <p:nvPr/>
        </p:nvGrpSpPr>
        <p:grpSpPr>
          <a:xfrm>
            <a:off x="8323709" y="1999163"/>
            <a:ext cx="1025309" cy="3005601"/>
            <a:chOff x="7348008" y="285859"/>
            <a:chExt cx="1534263" cy="4600239"/>
          </a:xfrm>
        </p:grpSpPr>
        <p:grpSp>
          <p:nvGrpSpPr>
            <p:cNvPr id="259" name="Group 258">
              <a:extLst>
                <a:ext uri="{FF2B5EF4-FFF2-40B4-BE49-F238E27FC236}">
                  <a16:creationId xmlns:a16="http://schemas.microsoft.com/office/drawing/2014/main" id="{04CEF4D2-8602-E333-B3A2-104E9FC51C6E}"/>
                </a:ext>
              </a:extLst>
            </p:cNvPr>
            <p:cNvGrpSpPr/>
            <p:nvPr/>
          </p:nvGrpSpPr>
          <p:grpSpPr>
            <a:xfrm>
              <a:off x="7348008" y="883070"/>
              <a:ext cx="1534263" cy="4003028"/>
              <a:chOff x="914400" y="968571"/>
              <a:chExt cx="1683168" cy="4680545"/>
            </a:xfrm>
          </p:grpSpPr>
          <p:sp>
            <p:nvSpPr>
              <p:cNvPr id="263" name="Cloud 262">
                <a:extLst>
                  <a:ext uri="{FF2B5EF4-FFF2-40B4-BE49-F238E27FC236}">
                    <a16:creationId xmlns:a16="http://schemas.microsoft.com/office/drawing/2014/main" id="{4B2D745F-0B38-9F7F-2CE8-61B9BA2D9AA9}"/>
                  </a:ext>
                </a:extLst>
              </p:cNvPr>
              <p:cNvSpPr/>
              <p:nvPr/>
            </p:nvSpPr>
            <p:spPr>
              <a:xfrm rot="16975110">
                <a:off x="1765044" y="1079748"/>
                <a:ext cx="776547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Cloud 263">
                <a:extLst>
                  <a:ext uri="{FF2B5EF4-FFF2-40B4-BE49-F238E27FC236}">
                    <a16:creationId xmlns:a16="http://schemas.microsoft.com/office/drawing/2014/main" id="{762DC667-EDC3-4163-F0A1-0EA70F341948}"/>
                  </a:ext>
                </a:extLst>
              </p:cNvPr>
              <p:cNvSpPr/>
              <p:nvPr/>
            </p:nvSpPr>
            <p:spPr>
              <a:xfrm rot="4776074">
                <a:off x="1053226" y="1036233"/>
                <a:ext cx="620653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>
                <a:extLst>
                  <a:ext uri="{FF2B5EF4-FFF2-40B4-BE49-F238E27FC236}">
                    <a16:creationId xmlns:a16="http://schemas.microsoft.com/office/drawing/2014/main" id="{AB33281D-5ADE-538C-58BE-39F4D8B77D36}"/>
                  </a:ext>
                </a:extLst>
              </p:cNvPr>
              <p:cNvSpPr/>
              <p:nvPr/>
            </p:nvSpPr>
            <p:spPr>
              <a:xfrm rot="2843460">
                <a:off x="1228169" y="5140508"/>
                <a:ext cx="365887" cy="53777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>
                <a:extLst>
                  <a:ext uri="{FF2B5EF4-FFF2-40B4-BE49-F238E27FC236}">
                    <a16:creationId xmlns:a16="http://schemas.microsoft.com/office/drawing/2014/main" id="{D10F5E64-557B-F91E-8958-3DD367D38BC8}"/>
                  </a:ext>
                </a:extLst>
              </p:cNvPr>
              <p:cNvSpPr/>
              <p:nvPr/>
            </p:nvSpPr>
            <p:spPr>
              <a:xfrm rot="19900530">
                <a:off x="1855458" y="5138151"/>
                <a:ext cx="385086" cy="51096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>
                <a:extLst>
                  <a:ext uri="{FF2B5EF4-FFF2-40B4-BE49-F238E27FC236}">
                    <a16:creationId xmlns:a16="http://schemas.microsoft.com/office/drawing/2014/main" id="{875E76E8-2978-A5DB-5AF5-766CE2FE31DC}"/>
                  </a:ext>
                </a:extLst>
              </p:cNvPr>
              <p:cNvSpPr/>
              <p:nvPr/>
            </p:nvSpPr>
            <p:spPr>
              <a:xfrm>
                <a:off x="914400" y="3623821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>
                <a:extLst>
                  <a:ext uri="{FF2B5EF4-FFF2-40B4-BE49-F238E27FC236}">
                    <a16:creationId xmlns:a16="http://schemas.microsoft.com/office/drawing/2014/main" id="{E48724BE-5D8B-D186-4D9A-0F0E6095E2EC}"/>
                  </a:ext>
                </a:extLst>
              </p:cNvPr>
              <p:cNvSpPr/>
              <p:nvPr/>
            </p:nvSpPr>
            <p:spPr>
              <a:xfrm rot="20689303">
                <a:off x="2305509" y="3631795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Trapezoid 268">
                <a:extLst>
                  <a:ext uri="{FF2B5EF4-FFF2-40B4-BE49-F238E27FC236}">
                    <a16:creationId xmlns:a16="http://schemas.microsoft.com/office/drawing/2014/main" id="{4C30D5D7-4747-F34C-0731-CD33FD9CAC64}"/>
                  </a:ext>
                </a:extLst>
              </p:cNvPr>
              <p:cNvSpPr/>
              <p:nvPr/>
            </p:nvSpPr>
            <p:spPr>
              <a:xfrm rot="19936600">
                <a:off x="1793064" y="2291755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0" name="Trapezoid 269">
                <a:extLst>
                  <a:ext uri="{FF2B5EF4-FFF2-40B4-BE49-F238E27FC236}">
                    <a16:creationId xmlns:a16="http://schemas.microsoft.com/office/drawing/2014/main" id="{296B2395-E97A-E3B4-4AC4-AF67470F0A29}"/>
                  </a:ext>
                </a:extLst>
              </p:cNvPr>
              <p:cNvSpPr/>
              <p:nvPr/>
            </p:nvSpPr>
            <p:spPr>
              <a:xfrm rot="1559781">
                <a:off x="1035258" y="2261144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1" name="Trapezoid 270">
                <a:extLst>
                  <a:ext uri="{FF2B5EF4-FFF2-40B4-BE49-F238E27FC236}">
                    <a16:creationId xmlns:a16="http://schemas.microsoft.com/office/drawing/2014/main" id="{78CFB7D0-83D3-2260-0116-D5497974AC9A}"/>
                  </a:ext>
                </a:extLst>
              </p:cNvPr>
              <p:cNvSpPr/>
              <p:nvPr/>
            </p:nvSpPr>
            <p:spPr>
              <a:xfrm>
                <a:off x="1241429" y="2300111"/>
                <a:ext cx="1019006" cy="168985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2" name="Isosceles Triangle 271">
                <a:extLst>
                  <a:ext uri="{FF2B5EF4-FFF2-40B4-BE49-F238E27FC236}">
                    <a16:creationId xmlns:a16="http://schemas.microsoft.com/office/drawing/2014/main" id="{C82BF0C0-37E5-7683-AFCB-45F99A8BD7AE}"/>
                  </a:ext>
                </a:extLst>
              </p:cNvPr>
              <p:cNvSpPr/>
              <p:nvPr/>
            </p:nvSpPr>
            <p:spPr>
              <a:xfrm rot="10800000">
                <a:off x="1381402" y="2192369"/>
                <a:ext cx="632799" cy="56260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3" name="Parallelogram 272">
                <a:extLst>
                  <a:ext uri="{FF2B5EF4-FFF2-40B4-BE49-F238E27FC236}">
                    <a16:creationId xmlns:a16="http://schemas.microsoft.com/office/drawing/2014/main" id="{CF8FF361-CB18-9EA4-D258-C5D9B7448F3D}"/>
                  </a:ext>
                </a:extLst>
              </p:cNvPr>
              <p:cNvSpPr/>
              <p:nvPr/>
            </p:nvSpPr>
            <p:spPr>
              <a:xfrm rot="13719616" flipV="1">
                <a:off x="1207092" y="2512969"/>
                <a:ext cx="705475" cy="279159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Parallelogram 273">
                <a:extLst>
                  <a:ext uri="{FF2B5EF4-FFF2-40B4-BE49-F238E27FC236}">
                    <a16:creationId xmlns:a16="http://schemas.microsoft.com/office/drawing/2014/main" id="{536062F3-23B8-A015-5585-308FE7DFD629}"/>
                  </a:ext>
                </a:extLst>
              </p:cNvPr>
              <p:cNvSpPr/>
              <p:nvPr/>
            </p:nvSpPr>
            <p:spPr>
              <a:xfrm rot="7230004" flipH="1" flipV="1">
                <a:off x="1574010" y="2494296"/>
                <a:ext cx="705475" cy="312761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Oval 274">
                <a:extLst>
                  <a:ext uri="{FF2B5EF4-FFF2-40B4-BE49-F238E27FC236}">
                    <a16:creationId xmlns:a16="http://schemas.microsoft.com/office/drawing/2014/main" id="{32013E29-9B5E-CC4D-0466-FB8ABB9D1AAB}"/>
                  </a:ext>
                </a:extLst>
              </p:cNvPr>
              <p:cNvSpPr/>
              <p:nvPr/>
            </p:nvSpPr>
            <p:spPr>
              <a:xfrm>
                <a:off x="1157007" y="1219454"/>
                <a:ext cx="1156233" cy="1232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6" name="Straight Connector 275">
                <a:extLst>
                  <a:ext uri="{FF2B5EF4-FFF2-40B4-BE49-F238E27FC236}">
                    <a16:creationId xmlns:a16="http://schemas.microsoft.com/office/drawing/2014/main" id="{B8048FC8-3640-CC48-0B4A-C0E15A464348}"/>
                  </a:ext>
                </a:extLst>
              </p:cNvPr>
              <p:cNvCxnSpPr>
                <a:endCxn id="271" idx="2"/>
              </p:cNvCxnSpPr>
              <p:nvPr/>
            </p:nvCxnSpPr>
            <p:spPr>
              <a:xfrm>
                <a:off x="1750932" y="2652548"/>
                <a:ext cx="1" cy="13374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7" name="Trapezoid 276">
                <a:extLst>
                  <a:ext uri="{FF2B5EF4-FFF2-40B4-BE49-F238E27FC236}">
                    <a16:creationId xmlns:a16="http://schemas.microsoft.com/office/drawing/2014/main" id="{16BE4EF6-A299-57A9-7A1E-6F2CB53DBABF}"/>
                  </a:ext>
                </a:extLst>
              </p:cNvPr>
              <p:cNvSpPr/>
              <p:nvPr/>
            </p:nvSpPr>
            <p:spPr>
              <a:xfrm>
                <a:off x="1188625" y="3879304"/>
                <a:ext cx="692291" cy="1469534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8" name="Trapezoid 277">
                <a:extLst>
                  <a:ext uri="{FF2B5EF4-FFF2-40B4-BE49-F238E27FC236}">
                    <a16:creationId xmlns:a16="http://schemas.microsoft.com/office/drawing/2014/main" id="{944758D7-F49A-EA1F-70B4-1A89357DFCC7}"/>
                  </a:ext>
                </a:extLst>
              </p:cNvPr>
              <p:cNvSpPr/>
              <p:nvPr/>
            </p:nvSpPr>
            <p:spPr>
              <a:xfrm rot="21416046">
                <a:off x="1675961" y="3879305"/>
                <a:ext cx="692291" cy="1469533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9" name="Oval 278">
                <a:extLst>
                  <a:ext uri="{FF2B5EF4-FFF2-40B4-BE49-F238E27FC236}">
                    <a16:creationId xmlns:a16="http://schemas.microsoft.com/office/drawing/2014/main" id="{10B511D0-5205-B335-1BEA-20A8C727103C}"/>
                  </a:ext>
                </a:extLst>
              </p:cNvPr>
              <p:cNvSpPr/>
              <p:nvPr/>
            </p:nvSpPr>
            <p:spPr>
              <a:xfrm>
                <a:off x="1437878" y="3910731"/>
                <a:ext cx="641156" cy="511155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ounded Rectangle 23">
                <a:extLst>
                  <a:ext uri="{FF2B5EF4-FFF2-40B4-BE49-F238E27FC236}">
                    <a16:creationId xmlns:a16="http://schemas.microsoft.com/office/drawing/2014/main" id="{20CBBC76-12AE-F61A-B30F-527C7CE96BF2}"/>
                  </a:ext>
                </a:extLst>
              </p:cNvPr>
              <p:cNvSpPr/>
              <p:nvPr/>
            </p:nvSpPr>
            <p:spPr>
              <a:xfrm>
                <a:off x="1241429" y="3829751"/>
                <a:ext cx="1019006" cy="160213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Oval 280">
                <a:extLst>
                  <a:ext uri="{FF2B5EF4-FFF2-40B4-BE49-F238E27FC236}">
                    <a16:creationId xmlns:a16="http://schemas.microsoft.com/office/drawing/2014/main" id="{E39E9923-3AB7-06E4-F38C-5E7CBE4638B6}"/>
                  </a:ext>
                </a:extLst>
              </p:cNvPr>
              <p:cNvSpPr/>
              <p:nvPr/>
            </p:nvSpPr>
            <p:spPr>
              <a:xfrm>
                <a:off x="1726690" y="2933134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>
                <a:extLst>
                  <a:ext uri="{FF2B5EF4-FFF2-40B4-BE49-F238E27FC236}">
                    <a16:creationId xmlns:a16="http://schemas.microsoft.com/office/drawing/2014/main" id="{BFE0746E-D1CE-BB04-63C0-913073089F79}"/>
                  </a:ext>
                </a:extLst>
              </p:cNvPr>
              <p:cNvSpPr/>
              <p:nvPr/>
            </p:nvSpPr>
            <p:spPr>
              <a:xfrm>
                <a:off x="1732862" y="3136653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Oval 282">
                <a:extLst>
                  <a:ext uri="{FF2B5EF4-FFF2-40B4-BE49-F238E27FC236}">
                    <a16:creationId xmlns:a16="http://schemas.microsoft.com/office/drawing/2014/main" id="{1BD1314D-C135-3333-F55E-7691866F0685}"/>
                  </a:ext>
                </a:extLst>
              </p:cNvPr>
              <p:cNvSpPr/>
              <p:nvPr/>
            </p:nvSpPr>
            <p:spPr>
              <a:xfrm>
                <a:off x="1732862" y="3353772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Oval 283">
                <a:extLst>
                  <a:ext uri="{FF2B5EF4-FFF2-40B4-BE49-F238E27FC236}">
                    <a16:creationId xmlns:a16="http://schemas.microsoft.com/office/drawing/2014/main" id="{D79DE12C-8FF5-CE78-184D-D4F2E932AFB5}"/>
                  </a:ext>
                </a:extLst>
              </p:cNvPr>
              <p:cNvSpPr/>
              <p:nvPr/>
            </p:nvSpPr>
            <p:spPr>
              <a:xfrm>
                <a:off x="1730999" y="3549710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Cloud 284">
                <a:extLst>
                  <a:ext uri="{FF2B5EF4-FFF2-40B4-BE49-F238E27FC236}">
                    <a16:creationId xmlns:a16="http://schemas.microsoft.com/office/drawing/2014/main" id="{CB86B73C-BAE2-2E66-66C9-CCE4DA3930E9}"/>
                  </a:ext>
                </a:extLst>
              </p:cNvPr>
              <p:cNvSpPr/>
              <p:nvPr/>
            </p:nvSpPr>
            <p:spPr>
              <a:xfrm rot="11402987">
                <a:off x="1383406" y="968571"/>
                <a:ext cx="747772" cy="58492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Oval 285">
                <a:extLst>
                  <a:ext uri="{FF2B5EF4-FFF2-40B4-BE49-F238E27FC236}">
                    <a16:creationId xmlns:a16="http://schemas.microsoft.com/office/drawing/2014/main" id="{D2E61B3B-AD2B-6112-8DF6-47F6E32FCCCA}"/>
                  </a:ext>
                </a:extLst>
              </p:cNvPr>
              <p:cNvSpPr/>
              <p:nvPr/>
            </p:nvSpPr>
            <p:spPr>
              <a:xfrm>
                <a:off x="1933980" y="1115380"/>
                <a:ext cx="317062" cy="305054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Oval 286">
                <a:extLst>
                  <a:ext uri="{FF2B5EF4-FFF2-40B4-BE49-F238E27FC236}">
                    <a16:creationId xmlns:a16="http://schemas.microsoft.com/office/drawing/2014/main" id="{760B8A17-A69D-C24D-1008-F43D2CEABA5E}"/>
                  </a:ext>
                </a:extLst>
              </p:cNvPr>
              <p:cNvSpPr/>
              <p:nvPr/>
            </p:nvSpPr>
            <p:spPr>
              <a:xfrm>
                <a:off x="1294592" y="1122883"/>
                <a:ext cx="249155" cy="239719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EAB77F45-5858-DA3B-95C4-EC3BB114A88D}"/>
                </a:ext>
              </a:extLst>
            </p:cNvPr>
            <p:cNvSpPr/>
            <p:nvPr/>
          </p:nvSpPr>
          <p:spPr>
            <a:xfrm>
              <a:off x="7378188" y="875845"/>
              <a:ext cx="1504083" cy="264196"/>
            </a:xfrm>
            <a:prstGeom prst="ellipse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41">
              <a:extLst>
                <a:ext uri="{FF2B5EF4-FFF2-40B4-BE49-F238E27FC236}">
                  <a16:creationId xmlns:a16="http://schemas.microsoft.com/office/drawing/2014/main" id="{81A3AE18-D638-46DB-D466-6849D0110D59}"/>
                </a:ext>
              </a:extLst>
            </p:cNvPr>
            <p:cNvSpPr/>
            <p:nvPr/>
          </p:nvSpPr>
          <p:spPr>
            <a:xfrm>
              <a:off x="7719289" y="285859"/>
              <a:ext cx="753670" cy="817848"/>
            </a:xfrm>
            <a:custGeom>
              <a:avLst/>
              <a:gdLst>
                <a:gd name="connsiteX0" fmla="*/ 0 w 1085961"/>
                <a:gd name="connsiteY0" fmla="*/ 342524 h 685047"/>
                <a:gd name="connsiteX1" fmla="*/ 542981 w 1085961"/>
                <a:gd name="connsiteY1" fmla="*/ 0 h 685047"/>
                <a:gd name="connsiteX2" fmla="*/ 1085962 w 1085961"/>
                <a:gd name="connsiteY2" fmla="*/ 342524 h 685047"/>
                <a:gd name="connsiteX3" fmla="*/ 542981 w 1085961"/>
                <a:gd name="connsiteY3" fmla="*/ 685048 h 685047"/>
                <a:gd name="connsiteX4" fmla="*/ 0 w 1085961"/>
                <a:gd name="connsiteY4" fmla="*/ 342524 h 685047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85962"/>
                <a:gd name="connsiteY0" fmla="*/ 229538 h 572062"/>
                <a:gd name="connsiteX1" fmla="*/ 542981 w 1085962"/>
                <a:gd name="connsiteY1" fmla="*/ 56831 h 572062"/>
                <a:gd name="connsiteX2" fmla="*/ 1085962 w 1085962"/>
                <a:gd name="connsiteY2" fmla="*/ 229538 h 572062"/>
                <a:gd name="connsiteX3" fmla="*/ 542981 w 1085962"/>
                <a:gd name="connsiteY3" fmla="*/ 572062 h 572062"/>
                <a:gd name="connsiteX4" fmla="*/ 0 w 1085962"/>
                <a:gd name="connsiteY4" fmla="*/ 229538 h 572062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99025"/>
                <a:gd name="connsiteY0" fmla="*/ 256355 h 521138"/>
                <a:gd name="connsiteX1" fmla="*/ 556044 w 1099025"/>
                <a:gd name="connsiteY1" fmla="*/ 5271 h 521138"/>
                <a:gd name="connsiteX2" fmla="*/ 1099025 w 1099025"/>
                <a:gd name="connsiteY2" fmla="*/ 177978 h 521138"/>
                <a:gd name="connsiteX3" fmla="*/ 556044 w 1099025"/>
                <a:gd name="connsiteY3" fmla="*/ 520502 h 521138"/>
                <a:gd name="connsiteX4" fmla="*/ 0 w 1099025"/>
                <a:gd name="connsiteY4" fmla="*/ 256355 h 521138"/>
                <a:gd name="connsiteX0" fmla="*/ 0 w 1151276"/>
                <a:gd name="connsiteY0" fmla="*/ 251400 h 516841"/>
                <a:gd name="connsiteX1" fmla="*/ 556044 w 1151276"/>
                <a:gd name="connsiteY1" fmla="*/ 316 h 516841"/>
                <a:gd name="connsiteX2" fmla="*/ 1151276 w 1151276"/>
                <a:gd name="connsiteY2" fmla="*/ 303652 h 516841"/>
                <a:gd name="connsiteX3" fmla="*/ 556044 w 1151276"/>
                <a:gd name="connsiteY3" fmla="*/ 515547 h 516841"/>
                <a:gd name="connsiteX4" fmla="*/ 0 w 1151276"/>
                <a:gd name="connsiteY4" fmla="*/ 251400 h 516841"/>
                <a:gd name="connsiteX0" fmla="*/ 0 w 1151276"/>
                <a:gd name="connsiteY0" fmla="*/ 551662 h 817103"/>
                <a:gd name="connsiteX1" fmla="*/ 556044 w 1151276"/>
                <a:gd name="connsiteY1" fmla="*/ 132 h 817103"/>
                <a:gd name="connsiteX2" fmla="*/ 1151276 w 1151276"/>
                <a:gd name="connsiteY2" fmla="*/ 603914 h 817103"/>
                <a:gd name="connsiteX3" fmla="*/ 556044 w 1151276"/>
                <a:gd name="connsiteY3" fmla="*/ 815809 h 817103"/>
                <a:gd name="connsiteX4" fmla="*/ 0 w 1151276"/>
                <a:gd name="connsiteY4" fmla="*/ 551662 h 817103"/>
                <a:gd name="connsiteX0" fmla="*/ 0 w 1151276"/>
                <a:gd name="connsiteY0" fmla="*/ 579639 h 845080"/>
                <a:gd name="connsiteX1" fmla="*/ 556044 w 1151276"/>
                <a:gd name="connsiteY1" fmla="*/ 28109 h 845080"/>
                <a:gd name="connsiteX2" fmla="*/ 1151276 w 1151276"/>
                <a:gd name="connsiteY2" fmla="*/ 631891 h 845080"/>
                <a:gd name="connsiteX3" fmla="*/ 556044 w 1151276"/>
                <a:gd name="connsiteY3" fmla="*/ 843786 h 845080"/>
                <a:gd name="connsiteX4" fmla="*/ 0 w 1151276"/>
                <a:gd name="connsiteY4" fmla="*/ 579639 h 845080"/>
                <a:gd name="connsiteX0" fmla="*/ 0 w 1151276"/>
                <a:gd name="connsiteY0" fmla="*/ 552407 h 817848"/>
                <a:gd name="connsiteX1" fmla="*/ 556044 w 1151276"/>
                <a:gd name="connsiteY1" fmla="*/ 877 h 817848"/>
                <a:gd name="connsiteX2" fmla="*/ 1151276 w 1151276"/>
                <a:gd name="connsiteY2" fmla="*/ 604659 h 817848"/>
                <a:gd name="connsiteX3" fmla="*/ 556044 w 1151276"/>
                <a:gd name="connsiteY3" fmla="*/ 816554 h 817848"/>
                <a:gd name="connsiteX4" fmla="*/ 0 w 1151276"/>
                <a:gd name="connsiteY4" fmla="*/ 552407 h 817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276" h="817848">
                  <a:moveTo>
                    <a:pt x="0" y="552407"/>
                  </a:moveTo>
                  <a:cubicBezTo>
                    <a:pt x="185348" y="368564"/>
                    <a:pt x="142096" y="-20895"/>
                    <a:pt x="556044" y="877"/>
                  </a:cubicBezTo>
                  <a:cubicBezTo>
                    <a:pt x="969992" y="22649"/>
                    <a:pt x="1151276" y="415488"/>
                    <a:pt x="1151276" y="604659"/>
                  </a:cubicBezTo>
                  <a:cubicBezTo>
                    <a:pt x="1151276" y="793830"/>
                    <a:pt x="747923" y="825263"/>
                    <a:pt x="556044" y="816554"/>
                  </a:cubicBezTo>
                  <a:cubicBezTo>
                    <a:pt x="364165" y="807845"/>
                    <a:pt x="0" y="688353"/>
                    <a:pt x="0" y="552407"/>
                  </a:cubicBezTo>
                  <a:close/>
                </a:path>
              </a:pathLst>
            </a:cu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Moon 261">
              <a:extLst>
                <a:ext uri="{FF2B5EF4-FFF2-40B4-BE49-F238E27FC236}">
                  <a16:creationId xmlns:a16="http://schemas.microsoft.com/office/drawing/2014/main" id="{DD1E3DA5-AE44-840D-623E-9A8FE3B59270}"/>
                </a:ext>
              </a:extLst>
            </p:cNvPr>
            <p:cNvSpPr/>
            <p:nvPr/>
          </p:nvSpPr>
          <p:spPr>
            <a:xfrm rot="16387762">
              <a:off x="7989737" y="594229"/>
              <a:ext cx="253039" cy="771014"/>
            </a:xfrm>
            <a:prstGeom prst="mo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1C481A-EFE1-6F89-1FC5-D0F0AC8B4E3D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1688AB-D97E-5212-0D4B-F50ACA7D03E9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72ABA9-3C21-B451-6B56-145E0FE48F63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652F3C-F12C-D8A6-C2A2-446773467B8E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4BD956C-BC71-F40A-1E97-2C6B87C9F62E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C0A4A1B-927D-3742-A8C5-6FA4064D0E86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FF6E2DD-BDF0-EB04-2943-C24701A91516}"/>
              </a:ext>
            </a:extLst>
          </p:cNvPr>
          <p:cNvGrpSpPr/>
          <p:nvPr/>
        </p:nvGrpSpPr>
        <p:grpSpPr>
          <a:xfrm>
            <a:off x="933702" y="886240"/>
            <a:ext cx="2317322" cy="5712206"/>
            <a:chOff x="3379176" y="481253"/>
            <a:chExt cx="2001888" cy="493466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6615AC6-9012-5B45-7794-1339726C476F}"/>
                </a:ext>
              </a:extLst>
            </p:cNvPr>
            <p:cNvGrpSpPr/>
            <p:nvPr/>
          </p:nvGrpSpPr>
          <p:grpSpPr>
            <a:xfrm>
              <a:off x="3379176" y="481253"/>
              <a:ext cx="2001888" cy="4934660"/>
              <a:chOff x="3104183" y="529034"/>
              <a:chExt cx="1415407" cy="3344532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641BBEAE-0036-D27A-8DCB-D71DEF6D14B5}"/>
                  </a:ext>
                </a:extLst>
              </p:cNvPr>
              <p:cNvSpPr/>
              <p:nvPr/>
            </p:nvSpPr>
            <p:spPr>
              <a:xfrm rot="208670" flipH="1">
                <a:off x="3290479" y="666542"/>
                <a:ext cx="1082574" cy="1225198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A1B99DA-5BEF-91D1-9AB0-B49186D58BE8}"/>
                  </a:ext>
                </a:extLst>
              </p:cNvPr>
              <p:cNvSpPr/>
              <p:nvPr/>
            </p:nvSpPr>
            <p:spPr>
              <a:xfrm rot="1928098" flipH="1">
                <a:off x="3104183" y="2157592"/>
                <a:ext cx="326552" cy="58336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6523B8A9-03FC-6289-C91A-40F3BCBE29D7}"/>
                  </a:ext>
                </a:extLst>
              </p:cNvPr>
              <p:cNvSpPr/>
              <p:nvPr/>
            </p:nvSpPr>
            <p:spPr>
              <a:xfrm rot="20127589" flipH="1">
                <a:off x="4179015" y="2153524"/>
                <a:ext cx="340575" cy="51452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ED393F35-E87B-F6D2-A155-DE458E382E37}"/>
                  </a:ext>
                </a:extLst>
              </p:cNvPr>
              <p:cNvSpPr/>
              <p:nvPr/>
            </p:nvSpPr>
            <p:spPr>
              <a:xfrm rot="2247591" flipH="1">
                <a:off x="3488745" y="3290199"/>
                <a:ext cx="250930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16D35DE3-3551-4451-51F3-68459225FF46}"/>
                  </a:ext>
                </a:extLst>
              </p:cNvPr>
              <p:cNvSpPr/>
              <p:nvPr/>
            </p:nvSpPr>
            <p:spPr>
              <a:xfrm rot="18952234" flipH="1">
                <a:off x="3778423" y="3278660"/>
                <a:ext cx="249729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apezoid 33">
                <a:extLst>
                  <a:ext uri="{FF2B5EF4-FFF2-40B4-BE49-F238E27FC236}">
                    <a16:creationId xmlns:a16="http://schemas.microsoft.com/office/drawing/2014/main" id="{C0D5620C-A1C5-1900-CF00-F894EA28F732}"/>
                  </a:ext>
                </a:extLst>
              </p:cNvPr>
              <p:cNvSpPr/>
              <p:nvPr/>
            </p:nvSpPr>
            <p:spPr>
              <a:xfrm rot="1430708" flipH="1">
                <a:off x="3232839" y="1543682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CB627F0C-2289-023B-4540-087A2139E2A6}"/>
                  </a:ext>
                </a:extLst>
              </p:cNvPr>
              <p:cNvSpPr/>
              <p:nvPr/>
            </p:nvSpPr>
            <p:spPr>
              <a:xfrm rot="19809709" flipH="1">
                <a:off x="3817759" y="1509588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75F4AA27-2ED6-8C7A-58F6-CDC72245CB49}"/>
                  </a:ext>
                </a:extLst>
              </p:cNvPr>
              <p:cNvSpPr/>
              <p:nvPr/>
            </p:nvSpPr>
            <p:spPr>
              <a:xfrm flipH="1">
                <a:off x="3396529" y="1677588"/>
                <a:ext cx="799476" cy="1901253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8C82B63-2AA0-0D74-4610-6CEDBFABD049}"/>
                  </a:ext>
                </a:extLst>
              </p:cNvPr>
              <p:cNvSpPr/>
              <p:nvPr/>
            </p:nvSpPr>
            <p:spPr>
              <a:xfrm flipH="1">
                <a:off x="3434005" y="683242"/>
                <a:ext cx="762000" cy="10902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 Diagonal Corner Rectangle 68">
                <a:extLst>
                  <a:ext uri="{FF2B5EF4-FFF2-40B4-BE49-F238E27FC236}">
                    <a16:creationId xmlns:a16="http://schemas.microsoft.com/office/drawing/2014/main" id="{26E3CF07-AA3A-373E-D5CB-9A98C08E6D2B}"/>
                  </a:ext>
                </a:extLst>
              </p:cNvPr>
              <p:cNvSpPr/>
              <p:nvPr/>
            </p:nvSpPr>
            <p:spPr>
              <a:xfrm rot="20363465" flipH="1">
                <a:off x="3797487" y="529034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 Diagonal Corner Rectangle 69">
                <a:extLst>
                  <a:ext uri="{FF2B5EF4-FFF2-40B4-BE49-F238E27FC236}">
                    <a16:creationId xmlns:a16="http://schemas.microsoft.com/office/drawing/2014/main" id="{D5FE1510-2764-16DB-34EA-99F3D1E782FF}"/>
                  </a:ext>
                </a:extLst>
              </p:cNvPr>
              <p:cNvSpPr/>
              <p:nvPr/>
            </p:nvSpPr>
            <p:spPr>
              <a:xfrm rot="16523337" flipH="1">
                <a:off x="3401695" y="596361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BE7029C1-E3F7-1037-6F12-CA5F40DB7361}"/>
                  </a:ext>
                </a:extLst>
              </p:cNvPr>
              <p:cNvSpPr/>
              <p:nvPr/>
            </p:nvSpPr>
            <p:spPr>
              <a:xfrm flipH="1">
                <a:off x="3662604" y="607042"/>
                <a:ext cx="381000" cy="31829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rapezoid 40">
                <a:extLst>
                  <a:ext uri="{FF2B5EF4-FFF2-40B4-BE49-F238E27FC236}">
                    <a16:creationId xmlns:a16="http://schemas.microsoft.com/office/drawing/2014/main" id="{3A72D660-13E9-B762-D949-3D14A422D856}"/>
                  </a:ext>
                </a:extLst>
              </p:cNvPr>
              <p:cNvSpPr/>
              <p:nvPr/>
            </p:nvSpPr>
            <p:spPr>
              <a:xfrm rot="21333240" flipH="1">
                <a:off x="3739056" y="1571378"/>
                <a:ext cx="535898" cy="1941196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59423BAB-3664-6845-D44A-5B7362851B78}"/>
                  </a:ext>
                </a:extLst>
              </p:cNvPr>
              <p:cNvSpPr/>
              <p:nvPr/>
            </p:nvSpPr>
            <p:spPr>
              <a:xfrm rot="301939" flipH="1">
                <a:off x="3286312" y="1642895"/>
                <a:ext cx="535898" cy="1869571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88DDA6BC-19C6-764F-C835-0ADC66A5BE7B}"/>
                  </a:ext>
                </a:extLst>
              </p:cNvPr>
              <p:cNvSpPr/>
              <p:nvPr/>
            </p:nvSpPr>
            <p:spPr>
              <a:xfrm flipH="1">
                <a:off x="3540879" y="1370964"/>
                <a:ext cx="504876" cy="583367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65B633C-A3A3-955A-67E7-531038B87CB9}"/>
                  </a:ext>
                </a:extLst>
              </p:cNvPr>
              <p:cNvSpPr/>
              <p:nvPr/>
            </p:nvSpPr>
            <p:spPr>
              <a:xfrm flipH="1">
                <a:off x="3691109" y="1471422"/>
                <a:ext cx="180263" cy="97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1241429-75E5-36B1-C2FF-22A6AD8E27AA}"/>
                </a:ext>
              </a:extLst>
            </p:cNvPr>
            <p:cNvGrpSpPr/>
            <p:nvPr/>
          </p:nvGrpSpPr>
          <p:grpSpPr>
            <a:xfrm rot="5064542">
              <a:off x="3663476" y="3438057"/>
              <a:ext cx="2025923" cy="403837"/>
              <a:chOff x="5852664" y="2219295"/>
              <a:chExt cx="4456611" cy="986155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A992A1A-79FA-374C-FCE0-280C096D9D79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26" name="Notched Right Arrow 38">
                  <a:extLst>
                    <a:ext uri="{FF2B5EF4-FFF2-40B4-BE49-F238E27FC236}">
                      <a16:creationId xmlns:a16="http://schemas.microsoft.com/office/drawing/2014/main" id="{651BE7FB-0301-B76C-280C-BC45E0AA04F7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Notched Right Arrow 76">
                  <a:extLst>
                    <a:ext uri="{FF2B5EF4-FFF2-40B4-BE49-F238E27FC236}">
                      <a16:creationId xmlns:a16="http://schemas.microsoft.com/office/drawing/2014/main" id="{3ED60585-E27B-2305-461D-D0A17AEBF4FE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Diamond 27">
                  <a:extLst>
                    <a:ext uri="{FF2B5EF4-FFF2-40B4-BE49-F238E27FC236}">
                      <a16:creationId xmlns:a16="http://schemas.microsoft.com/office/drawing/2014/main" id="{FAED5908-1FF2-B47D-9E71-4F574AD172AA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Notched Right Arrow 78">
                <a:extLst>
                  <a:ext uri="{FF2B5EF4-FFF2-40B4-BE49-F238E27FC236}">
                    <a16:creationId xmlns:a16="http://schemas.microsoft.com/office/drawing/2014/main" id="{B24552BB-C036-3F21-4018-5629675D5A2E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Notched Right Arrow 79">
                <a:extLst>
                  <a:ext uri="{FF2B5EF4-FFF2-40B4-BE49-F238E27FC236}">
                    <a16:creationId xmlns:a16="http://schemas.microsoft.com/office/drawing/2014/main" id="{1CE03856-CEE3-0BED-0271-223A30636CD7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26375B5-F1CC-7BE6-96FD-284254AB52CA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23" name="Notched Right Arrow 82">
                  <a:extLst>
                    <a:ext uri="{FF2B5EF4-FFF2-40B4-BE49-F238E27FC236}">
                      <a16:creationId xmlns:a16="http://schemas.microsoft.com/office/drawing/2014/main" id="{7C3E6ADD-2231-F765-7098-4EA4ADAF84D6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Notched Right Arrow 83">
                  <a:extLst>
                    <a:ext uri="{FF2B5EF4-FFF2-40B4-BE49-F238E27FC236}">
                      <a16:creationId xmlns:a16="http://schemas.microsoft.com/office/drawing/2014/main" id="{074C4FA9-F44D-386D-738E-3C238AE0E3DA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Diamond 24">
                  <a:extLst>
                    <a:ext uri="{FF2B5EF4-FFF2-40B4-BE49-F238E27FC236}">
                      <a16:creationId xmlns:a16="http://schemas.microsoft.com/office/drawing/2014/main" id="{83DF7F17-133B-576A-E7E0-938ADFA2B0B0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0692339-63D8-734B-B7E0-D4EE2D8AEA90}"/>
                </a:ext>
              </a:extLst>
            </p:cNvPr>
            <p:cNvGrpSpPr/>
            <p:nvPr/>
          </p:nvGrpSpPr>
          <p:grpSpPr>
            <a:xfrm rot="16535458" flipH="1">
              <a:off x="3004808" y="3414764"/>
              <a:ext cx="2025923" cy="403837"/>
              <a:chOff x="5852664" y="2219295"/>
              <a:chExt cx="4456611" cy="986155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1A6EF8B1-CD36-9862-D039-C255EA9F2A31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16" name="Notched Right Arrow 94">
                  <a:extLst>
                    <a:ext uri="{FF2B5EF4-FFF2-40B4-BE49-F238E27FC236}">
                      <a16:creationId xmlns:a16="http://schemas.microsoft.com/office/drawing/2014/main" id="{9AC8E30B-FAFE-E2E0-9CB0-F365A03AC511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Notched Right Arrow 95">
                  <a:extLst>
                    <a:ext uri="{FF2B5EF4-FFF2-40B4-BE49-F238E27FC236}">
                      <a16:creationId xmlns:a16="http://schemas.microsoft.com/office/drawing/2014/main" id="{A9A7B128-F6F3-6DD5-7D0D-611F7FF7F2B6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Diamond 17">
                  <a:extLst>
                    <a:ext uri="{FF2B5EF4-FFF2-40B4-BE49-F238E27FC236}">
                      <a16:creationId xmlns:a16="http://schemas.microsoft.com/office/drawing/2014/main" id="{EBE9D832-B1E2-681E-C5DC-BF58909E7325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Notched Right Arrow 88">
                <a:extLst>
                  <a:ext uri="{FF2B5EF4-FFF2-40B4-BE49-F238E27FC236}">
                    <a16:creationId xmlns:a16="http://schemas.microsoft.com/office/drawing/2014/main" id="{314303B8-B938-0AB6-6E56-8B4006E96855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Notched Right Arrow 89">
                <a:extLst>
                  <a:ext uri="{FF2B5EF4-FFF2-40B4-BE49-F238E27FC236}">
                    <a16:creationId xmlns:a16="http://schemas.microsoft.com/office/drawing/2014/main" id="{56F544FC-7160-BC8A-8259-926123E6FD2B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472D11E-EA6B-A835-4A52-225A55150869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13" name="Notched Right Arrow 91">
                  <a:extLst>
                    <a:ext uri="{FF2B5EF4-FFF2-40B4-BE49-F238E27FC236}">
                      <a16:creationId xmlns:a16="http://schemas.microsoft.com/office/drawing/2014/main" id="{9F9B3F5A-D1AD-BB87-2E2B-5708D63A8442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Notched Right Arrow 92">
                  <a:extLst>
                    <a:ext uri="{FF2B5EF4-FFF2-40B4-BE49-F238E27FC236}">
                      <a16:creationId xmlns:a16="http://schemas.microsoft.com/office/drawing/2014/main" id="{128A93B9-EB0A-893C-2AFF-EE665F224689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Diamond 14">
                  <a:extLst>
                    <a:ext uri="{FF2B5EF4-FFF2-40B4-BE49-F238E27FC236}">
                      <a16:creationId xmlns:a16="http://schemas.microsoft.com/office/drawing/2014/main" id="{C7F6F216-3E10-050E-5E5C-EBE858258163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AEC92A7-781A-F6D7-D20D-E97B2D52A7A9}"/>
              </a:ext>
            </a:extLst>
          </p:cNvPr>
          <p:cNvGrpSpPr/>
          <p:nvPr/>
        </p:nvGrpSpPr>
        <p:grpSpPr>
          <a:xfrm>
            <a:off x="5188919" y="1027757"/>
            <a:ext cx="2514861" cy="5431652"/>
            <a:chOff x="5501297" y="329313"/>
            <a:chExt cx="2900598" cy="6264775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22610A4-3AA3-3941-5A32-07D612F7EE59}"/>
                </a:ext>
              </a:extLst>
            </p:cNvPr>
            <p:cNvSpPr/>
            <p:nvPr/>
          </p:nvSpPr>
          <p:spPr>
            <a:xfrm rot="20950279">
              <a:off x="6380492" y="6106846"/>
              <a:ext cx="694525" cy="487242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46B0065-E3CC-ABE1-A8C3-C7017C662374}"/>
                </a:ext>
              </a:extLst>
            </p:cNvPr>
            <p:cNvSpPr/>
            <p:nvPr/>
          </p:nvSpPr>
          <p:spPr>
            <a:xfrm rot="20950279">
              <a:off x="7003829" y="6106846"/>
              <a:ext cx="694525" cy="487242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079FE82-C8B4-89FA-BC5E-47859D5C7DE5}"/>
                </a:ext>
              </a:extLst>
            </p:cNvPr>
            <p:cNvSpPr/>
            <p:nvPr/>
          </p:nvSpPr>
          <p:spPr>
            <a:xfrm rot="7671173" flipH="1">
              <a:off x="5412458" y="4296958"/>
              <a:ext cx="694525" cy="5168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C85480D4-116C-F514-EA00-1E8E6DCA7108}"/>
                </a:ext>
              </a:extLst>
            </p:cNvPr>
            <p:cNvSpPr/>
            <p:nvPr/>
          </p:nvSpPr>
          <p:spPr>
            <a:xfrm rot="2381348" flipH="1">
              <a:off x="5931859" y="2623079"/>
              <a:ext cx="998902" cy="2240115"/>
            </a:xfrm>
            <a:prstGeom prst="trapezoid">
              <a:avLst>
                <a:gd name="adj" fmla="val 30356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A9FD9B0-60EB-1D65-62BB-4A61DC09A721}"/>
                </a:ext>
              </a:extLst>
            </p:cNvPr>
            <p:cNvSpPr/>
            <p:nvPr/>
          </p:nvSpPr>
          <p:spPr>
            <a:xfrm>
              <a:off x="6029238" y="2721471"/>
              <a:ext cx="1973904" cy="3521695"/>
            </a:xfrm>
            <a:prstGeom prst="trapezoid">
              <a:avLst>
                <a:gd name="adj" fmla="val 33441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6E4CB93-E88E-98C5-86A6-70A6C36BD039}"/>
                </a:ext>
              </a:extLst>
            </p:cNvPr>
            <p:cNvSpPr/>
            <p:nvPr/>
          </p:nvSpPr>
          <p:spPr>
            <a:xfrm rot="3718254" flipH="1">
              <a:off x="7823331" y="4358170"/>
              <a:ext cx="694525" cy="46260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1F4B94BB-7210-3B76-C22C-5F3542FBBE8A}"/>
                </a:ext>
              </a:extLst>
            </p:cNvPr>
            <p:cNvSpPr/>
            <p:nvPr/>
          </p:nvSpPr>
          <p:spPr>
            <a:xfrm rot="19819352" flipH="1">
              <a:off x="7168212" y="2651597"/>
              <a:ext cx="1058525" cy="2109767"/>
            </a:xfrm>
            <a:prstGeom prst="trapezoid">
              <a:avLst>
                <a:gd name="adj" fmla="val 45365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loud 52">
              <a:extLst>
                <a:ext uri="{FF2B5EF4-FFF2-40B4-BE49-F238E27FC236}">
                  <a16:creationId xmlns:a16="http://schemas.microsoft.com/office/drawing/2014/main" id="{86975D4A-7D57-6FAB-2E3F-CD4A64BD649F}"/>
                </a:ext>
              </a:extLst>
            </p:cNvPr>
            <p:cNvSpPr/>
            <p:nvPr/>
          </p:nvSpPr>
          <p:spPr>
            <a:xfrm rot="671737">
              <a:off x="5925379" y="1239484"/>
              <a:ext cx="979500" cy="1242586"/>
            </a:xfrm>
            <a:prstGeom prst="cloud">
              <a:avLst/>
            </a:prstGeom>
            <a:solidFill>
              <a:srgbClr val="83644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Cloud 53">
              <a:extLst>
                <a:ext uri="{FF2B5EF4-FFF2-40B4-BE49-F238E27FC236}">
                  <a16:creationId xmlns:a16="http://schemas.microsoft.com/office/drawing/2014/main" id="{2ECD6888-8346-BA34-BCD6-6C960F42BC8A}"/>
                </a:ext>
              </a:extLst>
            </p:cNvPr>
            <p:cNvSpPr/>
            <p:nvPr/>
          </p:nvSpPr>
          <p:spPr>
            <a:xfrm rot="20928263" flipH="1">
              <a:off x="7119818" y="1200243"/>
              <a:ext cx="1022038" cy="1167595"/>
            </a:xfrm>
            <a:prstGeom prst="cloud">
              <a:avLst/>
            </a:prstGeom>
            <a:solidFill>
              <a:srgbClr val="83644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F754759-C404-4454-006A-2C8CBB7BDF4F}"/>
                </a:ext>
              </a:extLst>
            </p:cNvPr>
            <p:cNvSpPr/>
            <p:nvPr/>
          </p:nvSpPr>
          <p:spPr>
            <a:xfrm>
              <a:off x="6226145" y="828684"/>
              <a:ext cx="1504957" cy="22687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26">
              <a:extLst>
                <a:ext uri="{FF2B5EF4-FFF2-40B4-BE49-F238E27FC236}">
                  <a16:creationId xmlns:a16="http://schemas.microsoft.com/office/drawing/2014/main" id="{090D209B-2939-7137-111D-87BDF0C5F979}"/>
                </a:ext>
              </a:extLst>
            </p:cNvPr>
            <p:cNvGrpSpPr/>
            <p:nvPr/>
          </p:nvGrpSpPr>
          <p:grpSpPr>
            <a:xfrm>
              <a:off x="6209281" y="329313"/>
              <a:ext cx="1586679" cy="1060934"/>
              <a:chOff x="3276599" y="3962400"/>
              <a:chExt cx="2362200" cy="1430616"/>
            </a:xfrm>
          </p:grpSpPr>
          <p:sp>
            <p:nvSpPr>
              <p:cNvPr id="95" name="Moon 94">
                <a:extLst>
                  <a:ext uri="{FF2B5EF4-FFF2-40B4-BE49-F238E27FC236}">
                    <a16:creationId xmlns:a16="http://schemas.microsoft.com/office/drawing/2014/main" id="{63432226-5BC8-E2FE-A9AF-A7869982CE23}"/>
                  </a:ext>
                </a:extLst>
              </p:cNvPr>
              <p:cNvSpPr/>
              <p:nvPr/>
            </p:nvSpPr>
            <p:spPr>
              <a:xfrm rot="5400000">
                <a:off x="3728847" y="3510153"/>
                <a:ext cx="1430616" cy="2335110"/>
              </a:xfrm>
              <a:prstGeom prst="moon">
                <a:avLst>
                  <a:gd name="adj" fmla="val 86492"/>
                </a:avLst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Moon 18">
                <a:extLst>
                  <a:ext uri="{FF2B5EF4-FFF2-40B4-BE49-F238E27FC236}">
                    <a16:creationId xmlns:a16="http://schemas.microsoft.com/office/drawing/2014/main" id="{A7234389-A959-4E24-9DB8-58ABB939AFC2}"/>
                  </a:ext>
                </a:extLst>
              </p:cNvPr>
              <p:cNvSpPr/>
              <p:nvPr/>
            </p:nvSpPr>
            <p:spPr>
              <a:xfrm rot="5400000">
                <a:off x="4169067" y="3831933"/>
                <a:ext cx="577264" cy="2362200"/>
              </a:xfrm>
              <a:prstGeom prst="moon">
                <a:avLst>
                  <a:gd name="adj" fmla="val 57356"/>
                </a:avLst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Pentagon 20">
                <a:extLst>
                  <a:ext uri="{FF2B5EF4-FFF2-40B4-BE49-F238E27FC236}">
                    <a16:creationId xmlns:a16="http://schemas.microsoft.com/office/drawing/2014/main" id="{24B899CA-7E86-DB63-7373-72F01B59782A}"/>
                  </a:ext>
                </a:extLst>
              </p:cNvPr>
              <p:cNvSpPr/>
              <p:nvPr/>
            </p:nvSpPr>
            <p:spPr>
              <a:xfrm rot="15286294">
                <a:off x="3471073" y="4452990"/>
                <a:ext cx="610032" cy="348537"/>
              </a:xfrm>
              <a:prstGeom prst="homePlat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Pentagon 21">
                <a:extLst>
                  <a:ext uri="{FF2B5EF4-FFF2-40B4-BE49-F238E27FC236}">
                    <a16:creationId xmlns:a16="http://schemas.microsoft.com/office/drawing/2014/main" id="{702CAFD1-9843-349C-F094-9B5EBAC73D94}"/>
                  </a:ext>
                </a:extLst>
              </p:cNvPr>
              <p:cNvSpPr/>
              <p:nvPr/>
            </p:nvSpPr>
            <p:spPr>
              <a:xfrm rot="17484679">
                <a:off x="4843143" y="4516139"/>
                <a:ext cx="610032" cy="348537"/>
              </a:xfrm>
              <a:prstGeom prst="homePlat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entagon 1090">
                <a:extLst>
                  <a:ext uri="{FF2B5EF4-FFF2-40B4-BE49-F238E27FC236}">
                    <a16:creationId xmlns:a16="http://schemas.microsoft.com/office/drawing/2014/main" id="{96551C42-E76D-5E6C-3F8A-76F03454578C}"/>
                  </a:ext>
                </a:extLst>
              </p:cNvPr>
              <p:cNvSpPr/>
              <p:nvPr/>
            </p:nvSpPr>
            <p:spPr>
              <a:xfrm rot="15286294">
                <a:off x="3743390" y="4359000"/>
                <a:ext cx="723762" cy="237611"/>
              </a:xfrm>
              <a:prstGeom prst="homePlat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Pentagon 1091">
                <a:extLst>
                  <a:ext uri="{FF2B5EF4-FFF2-40B4-BE49-F238E27FC236}">
                    <a16:creationId xmlns:a16="http://schemas.microsoft.com/office/drawing/2014/main" id="{D9E651F2-73E0-F321-B66B-3F701237D280}"/>
                  </a:ext>
                </a:extLst>
              </p:cNvPr>
              <p:cNvSpPr/>
              <p:nvPr/>
            </p:nvSpPr>
            <p:spPr>
              <a:xfrm rot="17383046">
                <a:off x="4449825" y="4387920"/>
                <a:ext cx="723762" cy="237611"/>
              </a:xfrm>
              <a:prstGeom prst="homePlat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Pentagon 1092">
                <a:extLst>
                  <a:ext uri="{FF2B5EF4-FFF2-40B4-BE49-F238E27FC236}">
                    <a16:creationId xmlns:a16="http://schemas.microsoft.com/office/drawing/2014/main" id="{20B91055-9072-B10A-45E9-767070738B04}"/>
                  </a:ext>
                </a:extLst>
              </p:cNvPr>
              <p:cNvSpPr/>
              <p:nvPr/>
            </p:nvSpPr>
            <p:spPr>
              <a:xfrm rot="16200000">
                <a:off x="4065053" y="4295958"/>
                <a:ext cx="783965" cy="229936"/>
              </a:xfrm>
              <a:prstGeom prst="homePlat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Moon 101">
                <a:extLst>
                  <a:ext uri="{FF2B5EF4-FFF2-40B4-BE49-F238E27FC236}">
                    <a16:creationId xmlns:a16="http://schemas.microsoft.com/office/drawing/2014/main" id="{9A77991F-E208-7166-FA52-59EF071E73EF}"/>
                  </a:ext>
                </a:extLst>
              </p:cNvPr>
              <p:cNvSpPr/>
              <p:nvPr/>
            </p:nvSpPr>
            <p:spPr>
              <a:xfrm rot="5400000">
                <a:off x="4231409" y="3945081"/>
                <a:ext cx="406399" cy="2048165"/>
              </a:xfrm>
              <a:prstGeom prst="moon">
                <a:avLst>
                  <a:gd name="adj" fmla="val 57356"/>
                </a:avLst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44">
              <a:extLst>
                <a:ext uri="{FF2B5EF4-FFF2-40B4-BE49-F238E27FC236}">
                  <a16:creationId xmlns:a16="http://schemas.microsoft.com/office/drawing/2014/main" id="{E546CD34-75A9-3243-B818-0B9A491F5A85}"/>
                </a:ext>
              </a:extLst>
            </p:cNvPr>
            <p:cNvGrpSpPr/>
            <p:nvPr/>
          </p:nvGrpSpPr>
          <p:grpSpPr>
            <a:xfrm>
              <a:off x="6415479" y="2916372"/>
              <a:ext cx="1147112" cy="609361"/>
              <a:chOff x="3416724" y="3667852"/>
              <a:chExt cx="2655030" cy="1513748"/>
            </a:xfrm>
          </p:grpSpPr>
          <p:grpSp>
            <p:nvGrpSpPr>
              <p:cNvPr id="83" name="Group 31">
                <a:extLst>
                  <a:ext uri="{FF2B5EF4-FFF2-40B4-BE49-F238E27FC236}">
                    <a16:creationId xmlns:a16="http://schemas.microsoft.com/office/drawing/2014/main" id="{6AD0F22D-E5C2-BA2A-CBF4-3C74C69CAB1C}"/>
                  </a:ext>
                </a:extLst>
              </p:cNvPr>
              <p:cNvGrpSpPr/>
              <p:nvPr/>
            </p:nvGrpSpPr>
            <p:grpSpPr>
              <a:xfrm>
                <a:off x="4114800" y="4495800"/>
                <a:ext cx="1219200" cy="685800"/>
                <a:chOff x="4114800" y="4495800"/>
                <a:chExt cx="1219200" cy="685800"/>
              </a:xfrm>
            </p:grpSpPr>
            <p:sp>
              <p:nvSpPr>
                <p:cNvPr id="92" name="Trapezoid 19">
                  <a:extLst>
                    <a:ext uri="{FF2B5EF4-FFF2-40B4-BE49-F238E27FC236}">
                      <a16:creationId xmlns:a16="http://schemas.microsoft.com/office/drawing/2014/main" id="{052E3EDB-EAC0-58DA-F0EF-DA134B40DA67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rapezoid 92">
                  <a:extLst>
                    <a:ext uri="{FF2B5EF4-FFF2-40B4-BE49-F238E27FC236}">
                      <a16:creationId xmlns:a16="http://schemas.microsoft.com/office/drawing/2014/main" id="{2BE900B2-46A1-AD13-AA70-509676D764A8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Trapezoid 93">
                  <a:extLst>
                    <a:ext uri="{FF2B5EF4-FFF2-40B4-BE49-F238E27FC236}">
                      <a16:creationId xmlns:a16="http://schemas.microsoft.com/office/drawing/2014/main" id="{D8399F21-2A16-0E58-37A8-31A01DFC37AA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36">
                <a:extLst>
                  <a:ext uri="{FF2B5EF4-FFF2-40B4-BE49-F238E27FC236}">
                    <a16:creationId xmlns:a16="http://schemas.microsoft.com/office/drawing/2014/main" id="{34682B2C-90BB-D360-7F36-B1A21EC64EB1}"/>
                  </a:ext>
                </a:extLst>
              </p:cNvPr>
              <p:cNvGrpSpPr/>
              <p:nvPr/>
            </p:nvGrpSpPr>
            <p:grpSpPr>
              <a:xfrm rot="3976231">
                <a:off x="3150024" y="3934552"/>
                <a:ext cx="1219200" cy="685800"/>
                <a:chOff x="4114800" y="4495800"/>
                <a:chExt cx="1219200" cy="685800"/>
              </a:xfrm>
            </p:grpSpPr>
            <p:sp>
              <p:nvSpPr>
                <p:cNvPr id="89" name="Trapezoid 88">
                  <a:extLst>
                    <a:ext uri="{FF2B5EF4-FFF2-40B4-BE49-F238E27FC236}">
                      <a16:creationId xmlns:a16="http://schemas.microsoft.com/office/drawing/2014/main" id="{7BB93ED2-6FE2-4A24-7E9D-2275B352F494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Trapezoid 89">
                  <a:extLst>
                    <a:ext uri="{FF2B5EF4-FFF2-40B4-BE49-F238E27FC236}">
                      <a16:creationId xmlns:a16="http://schemas.microsoft.com/office/drawing/2014/main" id="{4F67F2E4-8A0A-DE3D-1A9B-9D5CE0268B3C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>
                  <a:extLst>
                    <a:ext uri="{FF2B5EF4-FFF2-40B4-BE49-F238E27FC236}">
                      <a16:creationId xmlns:a16="http://schemas.microsoft.com/office/drawing/2014/main" id="{793427EE-F6F3-6F17-F27C-47A59C5CFDE5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40">
                <a:extLst>
                  <a:ext uri="{FF2B5EF4-FFF2-40B4-BE49-F238E27FC236}">
                    <a16:creationId xmlns:a16="http://schemas.microsoft.com/office/drawing/2014/main" id="{65BC5FEA-8B0F-5A41-F383-E24B9A5F4040}"/>
                  </a:ext>
                </a:extLst>
              </p:cNvPr>
              <p:cNvGrpSpPr/>
              <p:nvPr/>
            </p:nvGrpSpPr>
            <p:grpSpPr>
              <a:xfrm rot="18434064">
                <a:off x="5119254" y="3990109"/>
                <a:ext cx="1219200" cy="685800"/>
                <a:chOff x="4114800" y="4495800"/>
                <a:chExt cx="1219200" cy="685800"/>
              </a:xfrm>
            </p:grpSpPr>
            <p:sp>
              <p:nvSpPr>
                <p:cNvPr id="86" name="Trapezoid 85">
                  <a:extLst>
                    <a:ext uri="{FF2B5EF4-FFF2-40B4-BE49-F238E27FC236}">
                      <a16:creationId xmlns:a16="http://schemas.microsoft.com/office/drawing/2014/main" id="{8E436693-356A-44E3-6887-A9CEA4E2132B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rapezoid 86">
                  <a:extLst>
                    <a:ext uri="{FF2B5EF4-FFF2-40B4-BE49-F238E27FC236}">
                      <a16:creationId xmlns:a16="http://schemas.microsoft.com/office/drawing/2014/main" id="{7AF4B332-AC60-3617-8FA8-5D795725FF0B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rapezoid 87">
                  <a:extLst>
                    <a:ext uri="{FF2B5EF4-FFF2-40B4-BE49-F238E27FC236}">
                      <a16:creationId xmlns:a16="http://schemas.microsoft.com/office/drawing/2014/main" id="{3860C915-1524-B1BA-9804-9F52975C433E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8" name="Group 60">
              <a:extLst>
                <a:ext uri="{FF2B5EF4-FFF2-40B4-BE49-F238E27FC236}">
                  <a16:creationId xmlns:a16="http://schemas.microsoft.com/office/drawing/2014/main" id="{9B09DC41-E5FD-BE5B-56D6-BCC62187A4CA}"/>
                </a:ext>
              </a:extLst>
            </p:cNvPr>
            <p:cNvGrpSpPr/>
            <p:nvPr/>
          </p:nvGrpSpPr>
          <p:grpSpPr>
            <a:xfrm>
              <a:off x="6612812" y="3512356"/>
              <a:ext cx="769210" cy="552899"/>
              <a:chOff x="4724400" y="4267200"/>
              <a:chExt cx="1905000" cy="1369291"/>
            </a:xfrm>
          </p:grpSpPr>
          <p:sp>
            <p:nvSpPr>
              <p:cNvPr id="71" name="Hexagon 70">
                <a:extLst>
                  <a:ext uri="{FF2B5EF4-FFF2-40B4-BE49-F238E27FC236}">
                    <a16:creationId xmlns:a16="http://schemas.microsoft.com/office/drawing/2014/main" id="{261F8308-AF1E-270E-AACC-6677813B6ABF}"/>
                  </a:ext>
                </a:extLst>
              </p:cNvPr>
              <p:cNvSpPr/>
              <p:nvPr/>
            </p:nvSpPr>
            <p:spPr>
              <a:xfrm>
                <a:off x="5354782" y="5026891"/>
                <a:ext cx="685800" cy="609600"/>
              </a:xfrm>
              <a:prstGeom prst="hexagon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1063">
                <a:extLst>
                  <a:ext uri="{FF2B5EF4-FFF2-40B4-BE49-F238E27FC236}">
                    <a16:creationId xmlns:a16="http://schemas.microsoft.com/office/drawing/2014/main" id="{3C375E31-BAAE-AD03-E7EB-C4DB6549018F}"/>
                  </a:ext>
                </a:extLst>
              </p:cNvPr>
              <p:cNvSpPr/>
              <p:nvPr/>
            </p:nvSpPr>
            <p:spPr>
              <a:xfrm>
                <a:off x="4876800" y="43434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ounded Rectangle 1064">
                <a:extLst>
                  <a:ext uri="{FF2B5EF4-FFF2-40B4-BE49-F238E27FC236}">
                    <a16:creationId xmlns:a16="http://schemas.microsoft.com/office/drawing/2014/main" id="{09037ECA-E7AC-E8E7-E69B-C78166D285DF}"/>
                  </a:ext>
                </a:extLst>
              </p:cNvPr>
              <p:cNvSpPr/>
              <p:nvPr/>
            </p:nvSpPr>
            <p:spPr>
              <a:xfrm>
                <a:off x="5715000" y="43434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ounded Rectangle 1065">
                <a:extLst>
                  <a:ext uri="{FF2B5EF4-FFF2-40B4-BE49-F238E27FC236}">
                    <a16:creationId xmlns:a16="http://schemas.microsoft.com/office/drawing/2014/main" id="{B3EEB4E6-1D3F-0ECF-D732-FBFAAB14D9FE}"/>
                  </a:ext>
                </a:extLst>
              </p:cNvPr>
              <p:cNvSpPr/>
              <p:nvPr/>
            </p:nvSpPr>
            <p:spPr>
              <a:xfrm>
                <a:off x="5715000" y="46482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1066">
                <a:extLst>
                  <a:ext uri="{FF2B5EF4-FFF2-40B4-BE49-F238E27FC236}">
                    <a16:creationId xmlns:a16="http://schemas.microsoft.com/office/drawing/2014/main" id="{B68F0628-F861-53BB-2D22-0EC9553EEA0E}"/>
                  </a:ext>
                </a:extLst>
              </p:cNvPr>
              <p:cNvSpPr/>
              <p:nvPr/>
            </p:nvSpPr>
            <p:spPr>
              <a:xfrm>
                <a:off x="4876800" y="46482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ounded Rectangle 1067">
                <a:extLst>
                  <a:ext uri="{FF2B5EF4-FFF2-40B4-BE49-F238E27FC236}">
                    <a16:creationId xmlns:a16="http://schemas.microsoft.com/office/drawing/2014/main" id="{26C4FDAF-CF46-4BD6-7545-851AD03B95B5}"/>
                  </a:ext>
                </a:extLst>
              </p:cNvPr>
              <p:cNvSpPr/>
              <p:nvPr/>
            </p:nvSpPr>
            <p:spPr>
              <a:xfrm>
                <a:off x="4876800" y="49530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ounded Rectangle 1068">
                <a:extLst>
                  <a:ext uri="{FF2B5EF4-FFF2-40B4-BE49-F238E27FC236}">
                    <a16:creationId xmlns:a16="http://schemas.microsoft.com/office/drawing/2014/main" id="{59B1A86A-1DB7-FBCB-6DA4-4378E3E85B16}"/>
                  </a:ext>
                </a:extLst>
              </p:cNvPr>
              <p:cNvSpPr/>
              <p:nvPr/>
            </p:nvSpPr>
            <p:spPr>
              <a:xfrm>
                <a:off x="5715000" y="4953000"/>
                <a:ext cx="762000" cy="228600"/>
              </a:xfrm>
              <a:prstGeom prst="roundRect">
                <a:avLst>
                  <a:gd name="adj" fmla="val 50000"/>
                </a:avLst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91D538C-A862-33F5-19D8-F63A002FE2C7}"/>
                  </a:ext>
                </a:extLst>
              </p:cNvPr>
              <p:cNvSpPr/>
              <p:nvPr/>
            </p:nvSpPr>
            <p:spPr>
              <a:xfrm>
                <a:off x="4724400" y="4267200"/>
                <a:ext cx="304800" cy="304799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94F8E4DB-E6A4-3140-10F7-FCF021FD354D}"/>
                  </a:ext>
                </a:extLst>
              </p:cNvPr>
              <p:cNvSpPr/>
              <p:nvPr/>
            </p:nvSpPr>
            <p:spPr>
              <a:xfrm>
                <a:off x="5527964" y="4447309"/>
                <a:ext cx="304800" cy="304799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43E195F0-A8D9-0619-6E49-7E203428026D}"/>
                  </a:ext>
                </a:extLst>
              </p:cNvPr>
              <p:cNvSpPr/>
              <p:nvPr/>
            </p:nvSpPr>
            <p:spPr>
              <a:xfrm>
                <a:off x="5532582" y="4770582"/>
                <a:ext cx="304800" cy="304799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84B72B6D-F59C-95A6-284E-13E6C27B542B}"/>
                  </a:ext>
                </a:extLst>
              </p:cNvPr>
              <p:cNvSpPr/>
              <p:nvPr/>
            </p:nvSpPr>
            <p:spPr>
              <a:xfrm>
                <a:off x="6324600" y="4267200"/>
                <a:ext cx="304800" cy="304799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61E6ECA0-AA14-EE28-29DF-1B67B349243F}"/>
                  </a:ext>
                </a:extLst>
              </p:cNvPr>
              <p:cNvSpPr/>
              <p:nvPr/>
            </p:nvSpPr>
            <p:spPr>
              <a:xfrm>
                <a:off x="5537200" y="5073073"/>
                <a:ext cx="304800" cy="304799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79">
              <a:extLst>
                <a:ext uri="{FF2B5EF4-FFF2-40B4-BE49-F238E27FC236}">
                  <a16:creationId xmlns:a16="http://schemas.microsoft.com/office/drawing/2014/main" id="{E8529B61-2D6B-C5FF-3A90-BC016909C3E5}"/>
                </a:ext>
              </a:extLst>
            </p:cNvPr>
            <p:cNvGrpSpPr/>
            <p:nvPr/>
          </p:nvGrpSpPr>
          <p:grpSpPr>
            <a:xfrm>
              <a:off x="6262205" y="4471858"/>
              <a:ext cx="1558344" cy="410091"/>
              <a:chOff x="3886201" y="4953000"/>
              <a:chExt cx="1447796" cy="381000"/>
            </a:xfrm>
          </p:grpSpPr>
          <p:sp>
            <p:nvSpPr>
              <p:cNvPr id="62" name="Rectangle 16">
                <a:extLst>
                  <a:ext uri="{FF2B5EF4-FFF2-40B4-BE49-F238E27FC236}">
                    <a16:creationId xmlns:a16="http://schemas.microsoft.com/office/drawing/2014/main" id="{9CBBE201-FA80-1939-C6F3-94C60C4C0704}"/>
                  </a:ext>
                </a:extLst>
              </p:cNvPr>
              <p:cNvSpPr/>
              <p:nvPr/>
            </p:nvSpPr>
            <p:spPr>
              <a:xfrm>
                <a:off x="3886201" y="4953000"/>
                <a:ext cx="228600" cy="381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20D6F5E-F3D9-151C-6B5A-74999F6B2C7C}"/>
                  </a:ext>
                </a:extLst>
              </p:cNvPr>
              <p:cNvSpPr/>
              <p:nvPr/>
            </p:nvSpPr>
            <p:spPr>
              <a:xfrm>
                <a:off x="4191000" y="4953000"/>
                <a:ext cx="228600" cy="381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5714119E-B9BF-681D-3898-4F942A85A49C}"/>
                  </a:ext>
                </a:extLst>
              </p:cNvPr>
              <p:cNvSpPr/>
              <p:nvPr/>
            </p:nvSpPr>
            <p:spPr>
              <a:xfrm>
                <a:off x="4495799" y="4953000"/>
                <a:ext cx="228600" cy="381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31EAC2AF-955A-3AAE-F675-378A7AE8AE6A}"/>
                  </a:ext>
                </a:extLst>
              </p:cNvPr>
              <p:cNvSpPr/>
              <p:nvPr/>
            </p:nvSpPr>
            <p:spPr>
              <a:xfrm>
                <a:off x="4800598" y="4953000"/>
                <a:ext cx="228600" cy="381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82EFB72-5825-562B-5813-0865B902E2AB}"/>
                  </a:ext>
                </a:extLst>
              </p:cNvPr>
              <p:cNvSpPr/>
              <p:nvPr/>
            </p:nvSpPr>
            <p:spPr>
              <a:xfrm>
                <a:off x="5105397" y="4953000"/>
                <a:ext cx="228600" cy="381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F3D37017-3F41-5106-755E-87B53F575DD6}"/>
                  </a:ext>
                </a:extLst>
              </p:cNvPr>
              <p:cNvSpPr/>
              <p:nvPr/>
            </p:nvSpPr>
            <p:spPr>
              <a:xfrm>
                <a:off x="4054764" y="5045364"/>
                <a:ext cx="254000" cy="177800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1169203-26C6-396D-BD09-E7F98708B892}"/>
                  </a:ext>
                </a:extLst>
              </p:cNvPr>
              <p:cNvSpPr/>
              <p:nvPr/>
            </p:nvSpPr>
            <p:spPr>
              <a:xfrm>
                <a:off x="4364182" y="5049983"/>
                <a:ext cx="254000" cy="177800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BFA37E59-7D70-5C3A-5EF3-BD0D34CABE51}"/>
                  </a:ext>
                </a:extLst>
              </p:cNvPr>
              <p:cNvSpPr/>
              <p:nvPr/>
            </p:nvSpPr>
            <p:spPr>
              <a:xfrm>
                <a:off x="4668982" y="5040746"/>
                <a:ext cx="254000" cy="177800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D408D8C4-F93A-924D-593C-EC34B0BFE945}"/>
                  </a:ext>
                </a:extLst>
              </p:cNvPr>
              <p:cNvSpPr/>
              <p:nvPr/>
            </p:nvSpPr>
            <p:spPr>
              <a:xfrm>
                <a:off x="4955310" y="5049982"/>
                <a:ext cx="254000" cy="177800"/>
              </a:xfrm>
              <a:prstGeom prst="ellipse">
                <a:avLst/>
              </a:prstGeom>
              <a:solidFill>
                <a:srgbClr val="33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Cloud 59">
              <a:extLst>
                <a:ext uri="{FF2B5EF4-FFF2-40B4-BE49-F238E27FC236}">
                  <a16:creationId xmlns:a16="http://schemas.microsoft.com/office/drawing/2014/main" id="{15712B30-4593-0CDD-E7FA-7D7F6BE52782}"/>
                </a:ext>
              </a:extLst>
            </p:cNvPr>
            <p:cNvSpPr/>
            <p:nvPr/>
          </p:nvSpPr>
          <p:spPr>
            <a:xfrm rot="15847979" flipH="1">
              <a:off x="6550738" y="2480343"/>
              <a:ext cx="888206" cy="699818"/>
            </a:xfrm>
            <a:prstGeom prst="cloud">
              <a:avLst/>
            </a:prstGeom>
            <a:solidFill>
              <a:srgbClr val="83644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B03FB39-8D65-9CDC-04BC-FED13B778FB3}"/>
                </a:ext>
              </a:extLst>
            </p:cNvPr>
            <p:cNvSpPr/>
            <p:nvPr/>
          </p:nvSpPr>
          <p:spPr>
            <a:xfrm>
              <a:off x="6887344" y="2533067"/>
              <a:ext cx="267594" cy="21092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FDAFF95C-27A4-5D18-E4FA-012B6957196C}"/>
              </a:ext>
            </a:extLst>
          </p:cNvPr>
          <p:cNvSpPr txBox="1"/>
          <p:nvPr/>
        </p:nvSpPr>
        <p:spPr>
          <a:xfrm>
            <a:off x="5679599" y="90170"/>
            <a:ext cx="1794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Gad</a:t>
            </a:r>
          </a:p>
          <a:p>
            <a:r>
              <a:rPr lang="en-US" sz="1000" dirty="0"/>
              <a:t>Son of Jacob and </a:t>
            </a:r>
            <a:r>
              <a:rPr lang="en-US" sz="1000" dirty="0" err="1"/>
              <a:t>Zilpah</a:t>
            </a:r>
            <a:endParaRPr lang="en-US" sz="1000" dirty="0"/>
          </a:p>
          <a:p>
            <a:r>
              <a:rPr lang="en-US" sz="1000" dirty="0"/>
              <a:t>Genesis 30:11; D&amp;C 84:10-12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FCBB9EF-C7B7-4112-69CB-F8B62F60F0D3}"/>
              </a:ext>
            </a:extLst>
          </p:cNvPr>
          <p:cNvSpPr txBox="1"/>
          <p:nvPr/>
        </p:nvSpPr>
        <p:spPr>
          <a:xfrm>
            <a:off x="1842086" y="156100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Gabriel/Elias</a:t>
            </a:r>
          </a:p>
          <a:p>
            <a:r>
              <a:rPr lang="en-US" sz="1100" dirty="0"/>
              <a:t>D&amp;C 110:12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A98F830-A521-8459-C0B3-C60E05CFF7CB}"/>
              </a:ext>
            </a:extLst>
          </p:cNvPr>
          <p:cNvGrpSpPr/>
          <p:nvPr/>
        </p:nvGrpSpPr>
        <p:grpSpPr>
          <a:xfrm>
            <a:off x="9260979" y="997629"/>
            <a:ext cx="2221352" cy="5563994"/>
            <a:chOff x="3809167" y="811919"/>
            <a:chExt cx="1971811" cy="4521615"/>
          </a:xfrm>
        </p:grpSpPr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FDCCA191-49AE-F9F3-FBEA-D032BBE27FF1}"/>
                </a:ext>
              </a:extLst>
            </p:cNvPr>
            <p:cNvSpPr/>
            <p:nvPr/>
          </p:nvSpPr>
          <p:spPr>
            <a:xfrm rot="646183">
              <a:off x="4061244" y="963626"/>
              <a:ext cx="1401117" cy="1210056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F14C9688-CA4C-1E71-FDB4-DA387DA9E73B}"/>
                </a:ext>
              </a:extLst>
            </p:cNvPr>
            <p:cNvSpPr/>
            <p:nvPr/>
          </p:nvSpPr>
          <p:spPr>
            <a:xfrm rot="19338880">
              <a:off x="5429892" y="3330216"/>
              <a:ext cx="351086" cy="472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A7FDE7A3-68AB-BD98-FEFD-E391B51125AF}"/>
                </a:ext>
              </a:extLst>
            </p:cNvPr>
            <p:cNvSpPr/>
            <p:nvPr/>
          </p:nvSpPr>
          <p:spPr>
            <a:xfrm rot="1933618">
              <a:off x="3809167" y="3349317"/>
              <a:ext cx="351086" cy="472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2DD24F8-CE79-3DC6-EEE5-C32B3AC02328}"/>
                </a:ext>
              </a:extLst>
            </p:cNvPr>
            <p:cNvSpPr/>
            <p:nvPr/>
          </p:nvSpPr>
          <p:spPr>
            <a:xfrm rot="18483247">
              <a:off x="4886798" y="4745307"/>
              <a:ext cx="320883" cy="787115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EB9802F-B310-816D-F2D4-4D9D72D80C4E}"/>
                </a:ext>
              </a:extLst>
            </p:cNvPr>
            <p:cNvSpPr/>
            <p:nvPr/>
          </p:nvSpPr>
          <p:spPr>
            <a:xfrm rot="3713177">
              <a:off x="4344657" y="4779535"/>
              <a:ext cx="320883" cy="787115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5950F44E-3E5E-4349-FA76-E90F2E42D70A}"/>
                </a:ext>
              </a:extLst>
            </p:cNvPr>
            <p:cNvSpPr/>
            <p:nvPr/>
          </p:nvSpPr>
          <p:spPr>
            <a:xfrm>
              <a:off x="4204522" y="3567047"/>
              <a:ext cx="1183431" cy="1587166"/>
            </a:xfrm>
            <a:prstGeom prst="trapezoid">
              <a:avLst>
                <a:gd name="adj" fmla="val 16934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rapezoid 111">
              <a:extLst>
                <a:ext uri="{FF2B5EF4-FFF2-40B4-BE49-F238E27FC236}">
                  <a16:creationId xmlns:a16="http://schemas.microsoft.com/office/drawing/2014/main" id="{53B6C007-9CBE-95E4-37A3-9ABA39633B0B}"/>
                </a:ext>
              </a:extLst>
            </p:cNvPr>
            <p:cNvSpPr/>
            <p:nvPr/>
          </p:nvSpPr>
          <p:spPr>
            <a:xfrm rot="1450833">
              <a:off x="3991170" y="2209129"/>
              <a:ext cx="529861" cy="1441572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>
              <a:extLst>
                <a:ext uri="{FF2B5EF4-FFF2-40B4-BE49-F238E27FC236}">
                  <a16:creationId xmlns:a16="http://schemas.microsoft.com/office/drawing/2014/main" id="{E435DE59-6B60-CEC6-D5AD-7ABDD91C6191}"/>
                </a:ext>
              </a:extLst>
            </p:cNvPr>
            <p:cNvSpPr/>
            <p:nvPr/>
          </p:nvSpPr>
          <p:spPr>
            <a:xfrm rot="20337671">
              <a:off x="5033824" y="2105884"/>
              <a:ext cx="529861" cy="1518354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913FAC8C-A029-50F7-60D5-7192D41E2D75}"/>
                </a:ext>
              </a:extLst>
            </p:cNvPr>
            <p:cNvSpPr/>
            <p:nvPr/>
          </p:nvSpPr>
          <p:spPr>
            <a:xfrm>
              <a:off x="4237621" y="2245773"/>
              <a:ext cx="1130775" cy="1773960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0C6ADA3-8185-57DE-3123-CEB344E1A163}"/>
                </a:ext>
              </a:extLst>
            </p:cNvPr>
            <p:cNvSpPr/>
            <p:nvPr/>
          </p:nvSpPr>
          <p:spPr>
            <a:xfrm>
              <a:off x="4379681" y="1439319"/>
              <a:ext cx="700559" cy="109108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lowchart: Manual Input 115">
              <a:extLst>
                <a:ext uri="{FF2B5EF4-FFF2-40B4-BE49-F238E27FC236}">
                  <a16:creationId xmlns:a16="http://schemas.microsoft.com/office/drawing/2014/main" id="{E3AE8529-C31B-8CE8-096C-CC2718B9C94C}"/>
                </a:ext>
              </a:extLst>
            </p:cNvPr>
            <p:cNvSpPr/>
            <p:nvPr/>
          </p:nvSpPr>
          <p:spPr>
            <a:xfrm rot="7269359" flipV="1">
              <a:off x="4771089" y="2266757"/>
              <a:ext cx="514673" cy="195222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lowchart: Manual Input 116">
              <a:extLst>
                <a:ext uri="{FF2B5EF4-FFF2-40B4-BE49-F238E27FC236}">
                  <a16:creationId xmlns:a16="http://schemas.microsoft.com/office/drawing/2014/main" id="{1083BA34-184F-1A68-533E-491FC66ECF34}"/>
                </a:ext>
              </a:extLst>
            </p:cNvPr>
            <p:cNvSpPr/>
            <p:nvPr/>
          </p:nvSpPr>
          <p:spPr>
            <a:xfrm rot="14330641" flipH="1" flipV="1">
              <a:off x="4300101" y="2266757"/>
              <a:ext cx="514673" cy="195222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7DC37F8-348A-441E-1214-B978FCC56FF8}"/>
                </a:ext>
              </a:extLst>
            </p:cNvPr>
            <p:cNvSpPr/>
            <p:nvPr/>
          </p:nvSpPr>
          <p:spPr>
            <a:xfrm>
              <a:off x="4315992" y="963626"/>
              <a:ext cx="925030" cy="14095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 Diagonal Corner Rectangle 55">
              <a:extLst>
                <a:ext uri="{FF2B5EF4-FFF2-40B4-BE49-F238E27FC236}">
                  <a16:creationId xmlns:a16="http://schemas.microsoft.com/office/drawing/2014/main" id="{7D088806-477B-90BD-A122-52F0496E1F22}"/>
                </a:ext>
              </a:extLst>
            </p:cNvPr>
            <p:cNvSpPr/>
            <p:nvPr/>
          </p:nvSpPr>
          <p:spPr>
            <a:xfrm>
              <a:off x="4249671" y="811919"/>
              <a:ext cx="980915" cy="605028"/>
            </a:xfrm>
            <a:prstGeom prst="round2DiagRect">
              <a:avLst>
                <a:gd name="adj1" fmla="val 46894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84C8BEF5-9E5B-2D29-4A33-14C754C272B1}"/>
                </a:ext>
              </a:extLst>
            </p:cNvPr>
            <p:cNvCxnSpPr/>
            <p:nvPr/>
          </p:nvCxnSpPr>
          <p:spPr>
            <a:xfrm flipH="1">
              <a:off x="4789468" y="4206424"/>
              <a:ext cx="13540" cy="9519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Isosceles Triangle 120">
              <a:extLst>
                <a:ext uri="{FF2B5EF4-FFF2-40B4-BE49-F238E27FC236}">
                  <a16:creationId xmlns:a16="http://schemas.microsoft.com/office/drawing/2014/main" id="{1690A156-5E0C-F4A0-1ECB-7C95F4FFBB64}"/>
                </a:ext>
              </a:extLst>
            </p:cNvPr>
            <p:cNvSpPr/>
            <p:nvPr/>
          </p:nvSpPr>
          <p:spPr>
            <a:xfrm rot="10800000">
              <a:off x="4417689" y="2306411"/>
              <a:ext cx="780535" cy="95790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290">
              <a:extLst>
                <a:ext uri="{FF2B5EF4-FFF2-40B4-BE49-F238E27FC236}">
                  <a16:creationId xmlns:a16="http://schemas.microsoft.com/office/drawing/2014/main" id="{A45331D0-4336-8893-C633-989C8686DD28}"/>
                </a:ext>
              </a:extLst>
            </p:cNvPr>
            <p:cNvGrpSpPr/>
            <p:nvPr/>
          </p:nvGrpSpPr>
          <p:grpSpPr>
            <a:xfrm>
              <a:off x="4340767" y="2240984"/>
              <a:ext cx="848344" cy="705031"/>
              <a:chOff x="3864471" y="1752599"/>
              <a:chExt cx="848344" cy="705031"/>
            </a:xfrm>
          </p:grpSpPr>
          <p:sp>
            <p:nvSpPr>
              <p:cNvPr id="125" name="Isosceles Triangle 124">
                <a:extLst>
                  <a:ext uri="{FF2B5EF4-FFF2-40B4-BE49-F238E27FC236}">
                    <a16:creationId xmlns:a16="http://schemas.microsoft.com/office/drawing/2014/main" id="{B5F37E20-5890-0B1D-C664-7CB57E839C42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Isosceles Triangle 125">
                <a:extLst>
                  <a:ext uri="{FF2B5EF4-FFF2-40B4-BE49-F238E27FC236}">
                    <a16:creationId xmlns:a16="http://schemas.microsoft.com/office/drawing/2014/main" id="{BDBF5C22-C951-104A-A695-A7688EB40B17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Trapezoid 126">
                <a:extLst>
                  <a:ext uri="{FF2B5EF4-FFF2-40B4-BE49-F238E27FC236}">
                    <a16:creationId xmlns:a16="http://schemas.microsoft.com/office/drawing/2014/main" id="{9E71F10B-4694-F380-4333-E714ADAC6EEE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E29D6A72-5EA6-E81B-4B12-0374DDC003EE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9F5DE053-3F6A-9CFE-7F06-D28C01508C9D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rapezoid 129">
                <a:extLst>
                  <a:ext uri="{FF2B5EF4-FFF2-40B4-BE49-F238E27FC236}">
                    <a16:creationId xmlns:a16="http://schemas.microsoft.com/office/drawing/2014/main" id="{37ABCBE1-98CA-D6C8-39EF-A58E09C5EAF8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Round Diagonal Corner Rectangle 65">
              <a:extLst>
                <a:ext uri="{FF2B5EF4-FFF2-40B4-BE49-F238E27FC236}">
                  <a16:creationId xmlns:a16="http://schemas.microsoft.com/office/drawing/2014/main" id="{25D27381-147F-4609-BFF1-920D141F71FE}"/>
                </a:ext>
              </a:extLst>
            </p:cNvPr>
            <p:cNvSpPr/>
            <p:nvPr/>
          </p:nvSpPr>
          <p:spPr>
            <a:xfrm rot="19761930">
              <a:off x="4228306" y="1060050"/>
              <a:ext cx="497323" cy="255135"/>
            </a:xfrm>
            <a:prstGeom prst="round2DiagRect">
              <a:avLst>
                <a:gd name="adj1" fmla="val 46894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 Diagonal Corner Rectangle 66">
              <a:extLst>
                <a:ext uri="{FF2B5EF4-FFF2-40B4-BE49-F238E27FC236}">
                  <a16:creationId xmlns:a16="http://schemas.microsoft.com/office/drawing/2014/main" id="{3F43E8FA-D976-A815-17E2-328EBFBB3201}"/>
                </a:ext>
              </a:extLst>
            </p:cNvPr>
            <p:cNvSpPr/>
            <p:nvPr/>
          </p:nvSpPr>
          <p:spPr>
            <a:xfrm rot="1213506">
              <a:off x="4832916" y="1012988"/>
              <a:ext cx="497323" cy="255135"/>
            </a:xfrm>
            <a:prstGeom prst="round2DiagRect">
              <a:avLst>
                <a:gd name="adj1" fmla="val 46894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C058420D-73AB-9AFE-5341-F290F9C289CF}"/>
              </a:ext>
            </a:extLst>
          </p:cNvPr>
          <p:cNvSpPr txBox="1"/>
          <p:nvPr/>
        </p:nvSpPr>
        <p:spPr>
          <a:xfrm>
            <a:off x="9108194" y="88502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 Garland</a:t>
            </a:r>
          </a:p>
          <a:p>
            <a:r>
              <a:rPr lang="en-US" sz="1100" dirty="0"/>
              <a:t>D&amp;C 124:78-79</a:t>
            </a:r>
          </a:p>
        </p:txBody>
      </p:sp>
    </p:spTree>
    <p:extLst>
      <p:ext uri="{BB962C8B-B14F-4D97-AF65-F5344CB8AC3E}">
        <p14:creationId xmlns:p14="http://schemas.microsoft.com/office/powerpoint/2010/main" val="230963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4659371" y="295023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Algernon Sidney Gilbert</a:t>
            </a:r>
          </a:p>
          <a:p>
            <a:r>
              <a:rPr lang="en-US" sz="1100" dirty="0"/>
              <a:t>D&amp;C 57:6, 8-10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35157" y="281729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Jesse </a:t>
            </a:r>
            <a:r>
              <a:rPr lang="en-US" dirty="0" err="1"/>
              <a:t>Gause</a:t>
            </a:r>
            <a:endParaRPr lang="en-US" dirty="0"/>
          </a:p>
          <a:p>
            <a:r>
              <a:rPr lang="en-US" sz="1100" dirty="0"/>
              <a:t>Introduction to Section 81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937DBA6-1302-B8D0-A47C-203ACC981836}"/>
              </a:ext>
            </a:extLst>
          </p:cNvPr>
          <p:cNvGrpSpPr/>
          <p:nvPr/>
        </p:nvGrpSpPr>
        <p:grpSpPr>
          <a:xfrm>
            <a:off x="4424523" y="1369775"/>
            <a:ext cx="2406710" cy="5202816"/>
            <a:chOff x="766935" y="976936"/>
            <a:chExt cx="2406710" cy="520281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CA20B5F-077C-42E5-88F1-95C8F8BAB8FE}"/>
                </a:ext>
              </a:extLst>
            </p:cNvPr>
            <p:cNvSpPr/>
            <p:nvPr/>
          </p:nvSpPr>
          <p:spPr>
            <a:xfrm rot="19338880">
              <a:off x="2703949" y="3920230"/>
              <a:ext cx="469696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9BFEC8F-8836-42F9-8BBE-E116AADD51E3}"/>
                </a:ext>
              </a:extLst>
            </p:cNvPr>
            <p:cNvSpPr/>
            <p:nvPr/>
          </p:nvSpPr>
          <p:spPr>
            <a:xfrm rot="1933618">
              <a:off x="766935" y="3909811"/>
              <a:ext cx="469696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45CFE68-445A-40E1-A0BA-EE7C2F724ABD}"/>
                </a:ext>
              </a:extLst>
            </p:cNvPr>
            <p:cNvSpPr/>
            <p:nvPr/>
          </p:nvSpPr>
          <p:spPr>
            <a:xfrm rot="19570491">
              <a:off x="2220065" y="5467401"/>
              <a:ext cx="371850" cy="712351"/>
            </a:xfrm>
            <a:prstGeom prst="ellipse">
              <a:avLst/>
            </a:prstGeom>
            <a:solidFill>
              <a:srgbClr val="8C430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C38AB19F-440A-42B3-8CF6-56191ED12BF8}"/>
                </a:ext>
              </a:extLst>
            </p:cNvPr>
            <p:cNvSpPr/>
            <p:nvPr/>
          </p:nvSpPr>
          <p:spPr>
            <a:xfrm rot="2393332">
              <a:off x="1427571" y="5474352"/>
              <a:ext cx="363735" cy="698448"/>
            </a:xfrm>
            <a:prstGeom prst="ellipse">
              <a:avLst/>
            </a:prstGeom>
            <a:solidFill>
              <a:srgbClr val="8C430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7FFC055B-3FA2-4AB7-A198-6E81F78FBC36}"/>
                </a:ext>
              </a:extLst>
            </p:cNvPr>
            <p:cNvSpPr/>
            <p:nvPr/>
          </p:nvSpPr>
          <p:spPr>
            <a:xfrm>
              <a:off x="1299082" y="4216291"/>
              <a:ext cx="1412105" cy="1627748"/>
            </a:xfrm>
            <a:prstGeom prst="trapezoid">
              <a:avLst>
                <a:gd name="adj" fmla="val 3642"/>
              </a:avLst>
            </a:prstGeom>
            <a:solidFill>
              <a:srgbClr val="E6CB8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E1F59F70-A75B-4318-A0E4-6EF248836706}"/>
                </a:ext>
              </a:extLst>
            </p:cNvPr>
            <p:cNvSpPr/>
            <p:nvPr/>
          </p:nvSpPr>
          <p:spPr>
            <a:xfrm rot="1375821">
              <a:off x="1056280" y="2521273"/>
              <a:ext cx="708872" cy="1711087"/>
            </a:xfrm>
            <a:prstGeom prst="trapezoid">
              <a:avLst/>
            </a:prstGeom>
            <a:solidFill>
              <a:srgbClr val="E5D2B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8F8F3EE8-3A18-419A-A1EB-3E9CB174DE07}"/>
                </a:ext>
              </a:extLst>
            </p:cNvPr>
            <p:cNvSpPr/>
            <p:nvPr/>
          </p:nvSpPr>
          <p:spPr>
            <a:xfrm rot="20337671">
              <a:off x="2186038" y="2513045"/>
              <a:ext cx="708872" cy="1750665"/>
            </a:xfrm>
            <a:prstGeom prst="trapezoid">
              <a:avLst>
                <a:gd name="adj" fmla="val 30985"/>
              </a:avLst>
            </a:prstGeom>
            <a:solidFill>
              <a:srgbClr val="E5D2B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696207E6-0DA3-4069-A942-E55EBCB11260}"/>
                </a:ext>
              </a:extLst>
            </p:cNvPr>
            <p:cNvSpPr/>
            <p:nvPr/>
          </p:nvSpPr>
          <p:spPr>
            <a:xfrm>
              <a:off x="1357619" y="2584149"/>
              <a:ext cx="1319519" cy="1749422"/>
            </a:xfrm>
            <a:prstGeom prst="trapezoid">
              <a:avLst/>
            </a:prstGeom>
            <a:solidFill>
              <a:srgbClr val="E5D2B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3FF4F41C-B9C0-4267-BCD6-053DF535D6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65083" y="2996354"/>
              <a:ext cx="4870" cy="13617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43909D25-21F8-4721-9D9D-68B5476F8595}"/>
                </a:ext>
              </a:extLst>
            </p:cNvPr>
            <p:cNvSpPr/>
            <p:nvPr/>
          </p:nvSpPr>
          <p:spPr>
            <a:xfrm rot="10800000">
              <a:off x="1613812" y="2428374"/>
              <a:ext cx="708872" cy="570747"/>
            </a:xfrm>
            <a:prstGeom prst="trapezoid">
              <a:avLst>
                <a:gd name="adj" fmla="val 6210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FA6BDF0-15E4-4764-A6F5-72E4461FDB4A}"/>
                </a:ext>
              </a:extLst>
            </p:cNvPr>
            <p:cNvSpPr/>
            <p:nvPr/>
          </p:nvSpPr>
          <p:spPr>
            <a:xfrm>
              <a:off x="1613321" y="2537747"/>
              <a:ext cx="138558" cy="1661478"/>
            </a:xfrm>
            <a:prstGeom prst="rect">
              <a:avLst/>
            </a:prstGeom>
            <a:solidFill>
              <a:srgbClr val="E6CB8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EAD41781-4485-4FF7-B97B-3D4C92A2D57F}"/>
                </a:ext>
              </a:extLst>
            </p:cNvPr>
            <p:cNvSpPr/>
            <p:nvPr/>
          </p:nvSpPr>
          <p:spPr>
            <a:xfrm>
              <a:off x="2191875" y="2560802"/>
              <a:ext cx="141958" cy="1632142"/>
            </a:xfrm>
            <a:prstGeom prst="rect">
              <a:avLst/>
            </a:prstGeom>
            <a:solidFill>
              <a:srgbClr val="E6CB8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93C441A5-0AB8-48D1-ABB4-B37960A4334D}"/>
                </a:ext>
              </a:extLst>
            </p:cNvPr>
            <p:cNvSpPr/>
            <p:nvPr/>
          </p:nvSpPr>
          <p:spPr>
            <a:xfrm>
              <a:off x="1330020" y="4180856"/>
              <a:ext cx="1348057" cy="219214"/>
            </a:xfrm>
            <a:prstGeom prst="trapezoid">
              <a:avLst>
                <a:gd name="adj" fmla="val 0"/>
              </a:avLst>
            </a:prstGeom>
            <a:solidFill>
              <a:srgbClr val="E6CB8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2E4002-4CE5-05A7-976A-1174D4344DE4}"/>
                </a:ext>
              </a:extLst>
            </p:cNvPr>
            <p:cNvCxnSpPr>
              <a:cxnSpLocks/>
            </p:cNvCxnSpPr>
            <p:nvPr/>
          </p:nvCxnSpPr>
          <p:spPr>
            <a:xfrm>
              <a:off x="1979540" y="4667068"/>
              <a:ext cx="12508" cy="119287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99FC3D3-745C-F9B9-205A-F5834C8C522E}"/>
                </a:ext>
              </a:extLst>
            </p:cNvPr>
            <p:cNvGrpSpPr/>
            <p:nvPr/>
          </p:nvGrpSpPr>
          <p:grpSpPr>
            <a:xfrm>
              <a:off x="1640967" y="2511884"/>
              <a:ext cx="643334" cy="713216"/>
              <a:chOff x="2980648" y="682934"/>
              <a:chExt cx="764543" cy="847591"/>
            </a:xfrm>
          </p:grpSpPr>
          <p:sp>
            <p:nvSpPr>
              <p:cNvPr id="8" name="Parallelogram 7">
                <a:extLst>
                  <a:ext uri="{FF2B5EF4-FFF2-40B4-BE49-F238E27FC236}">
                    <a16:creationId xmlns:a16="http://schemas.microsoft.com/office/drawing/2014/main" id="{40A79263-1722-7531-68C0-AE5A44966A6D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Parallelogram 8">
                <a:extLst>
                  <a:ext uri="{FF2B5EF4-FFF2-40B4-BE49-F238E27FC236}">
                    <a16:creationId xmlns:a16="http://schemas.microsoft.com/office/drawing/2014/main" id="{0E1C9560-4725-3B37-6DB6-36BA13C11061}"/>
                  </a:ext>
                </a:extLst>
              </p:cNvPr>
              <p:cNvSpPr/>
              <p:nvPr/>
            </p:nvSpPr>
            <p:spPr>
              <a:xfrm rot="7681172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5C0A6A46-9FA2-4074-8B98-A1837D9153C9}"/>
                </a:ext>
              </a:extLst>
            </p:cNvPr>
            <p:cNvSpPr/>
            <p:nvPr/>
          </p:nvSpPr>
          <p:spPr>
            <a:xfrm>
              <a:off x="1287911" y="1026123"/>
              <a:ext cx="1279656" cy="1713142"/>
            </a:xfrm>
            <a:custGeom>
              <a:avLst/>
              <a:gdLst>
                <a:gd name="connsiteX0" fmla="*/ 0 w 1237545"/>
                <a:gd name="connsiteY0" fmla="*/ 855316 h 1710632"/>
                <a:gd name="connsiteX1" fmla="*/ 618773 w 1237545"/>
                <a:gd name="connsiteY1" fmla="*/ 0 h 1710632"/>
                <a:gd name="connsiteX2" fmla="*/ 1237546 w 1237545"/>
                <a:gd name="connsiteY2" fmla="*/ 855316 h 1710632"/>
                <a:gd name="connsiteX3" fmla="*/ 618773 w 1237545"/>
                <a:gd name="connsiteY3" fmla="*/ 1710632 h 1710632"/>
                <a:gd name="connsiteX4" fmla="*/ 0 w 1237545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6469"/>
                <a:gd name="connsiteX1" fmla="*/ 660883 w 1279656"/>
                <a:gd name="connsiteY1" fmla="*/ 0 h 1716469"/>
                <a:gd name="connsiteX2" fmla="*/ 1279656 w 1279656"/>
                <a:gd name="connsiteY2" fmla="*/ 855316 h 1716469"/>
                <a:gd name="connsiteX3" fmla="*/ 660883 w 1279656"/>
                <a:gd name="connsiteY3" fmla="*/ 1710632 h 1716469"/>
                <a:gd name="connsiteX4" fmla="*/ 42110 w 1279656"/>
                <a:gd name="connsiteY4" fmla="*/ 855316 h 1716469"/>
                <a:gd name="connsiteX0" fmla="*/ 42110 w 1279656"/>
                <a:gd name="connsiteY0" fmla="*/ 855316 h 1713103"/>
                <a:gd name="connsiteX1" fmla="*/ 660883 w 1279656"/>
                <a:gd name="connsiteY1" fmla="*/ 0 h 1713103"/>
                <a:gd name="connsiteX2" fmla="*/ 1279656 w 1279656"/>
                <a:gd name="connsiteY2" fmla="*/ 855316 h 1713103"/>
                <a:gd name="connsiteX3" fmla="*/ 660883 w 1279656"/>
                <a:gd name="connsiteY3" fmla="*/ 1710632 h 1713103"/>
                <a:gd name="connsiteX4" fmla="*/ 42110 w 1279656"/>
                <a:gd name="connsiteY4" fmla="*/ 855316 h 1713103"/>
                <a:gd name="connsiteX0" fmla="*/ 42110 w 1279656"/>
                <a:gd name="connsiteY0" fmla="*/ 855316 h 1713142"/>
                <a:gd name="connsiteX1" fmla="*/ 660883 w 1279656"/>
                <a:gd name="connsiteY1" fmla="*/ 0 h 1713142"/>
                <a:gd name="connsiteX2" fmla="*/ 1279656 w 1279656"/>
                <a:gd name="connsiteY2" fmla="*/ 855316 h 1713142"/>
                <a:gd name="connsiteX3" fmla="*/ 660883 w 1279656"/>
                <a:gd name="connsiteY3" fmla="*/ 1710632 h 1713142"/>
                <a:gd name="connsiteX4" fmla="*/ 42110 w 1279656"/>
                <a:gd name="connsiteY4" fmla="*/ 855316 h 1713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9656" h="1713142">
                  <a:moveTo>
                    <a:pt x="42110" y="855316"/>
                  </a:moveTo>
                  <a:cubicBezTo>
                    <a:pt x="-142447" y="399716"/>
                    <a:pt x="319144" y="0"/>
                    <a:pt x="660883" y="0"/>
                  </a:cubicBezTo>
                  <a:cubicBezTo>
                    <a:pt x="1002622" y="0"/>
                    <a:pt x="1279656" y="382938"/>
                    <a:pt x="1279656" y="855316"/>
                  </a:cubicBezTo>
                  <a:cubicBezTo>
                    <a:pt x="1170599" y="1260582"/>
                    <a:pt x="1162013" y="1752577"/>
                    <a:pt x="660883" y="1710632"/>
                  </a:cubicBezTo>
                  <a:cubicBezTo>
                    <a:pt x="159753" y="1668687"/>
                    <a:pt x="226667" y="1310916"/>
                    <a:pt x="42110" y="85531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7BFACF2-99A8-4300-A51B-329EFF08AC6E}"/>
                </a:ext>
              </a:extLst>
            </p:cNvPr>
            <p:cNvSpPr/>
            <p:nvPr/>
          </p:nvSpPr>
          <p:spPr>
            <a:xfrm rot="622543">
              <a:off x="1265631" y="976936"/>
              <a:ext cx="1427816" cy="624700"/>
            </a:xfrm>
            <a:custGeom>
              <a:avLst/>
              <a:gdLst>
                <a:gd name="connsiteX0" fmla="*/ 183860 w 1540976"/>
                <a:gd name="connsiteY0" fmla="*/ 164412 h 1090366"/>
                <a:gd name="connsiteX1" fmla="*/ 466326 w 1540976"/>
                <a:gd name="connsiteY1" fmla="*/ 105273 h 1090366"/>
                <a:gd name="connsiteX2" fmla="*/ 566758 w 1540976"/>
                <a:gd name="connsiteY2" fmla="*/ 134402 h 1090366"/>
                <a:gd name="connsiteX3" fmla="*/ 633927 w 1540976"/>
                <a:gd name="connsiteY3" fmla="*/ 79365 h 1090366"/>
                <a:gd name="connsiteX4" fmla="*/ 1126991 w 1540976"/>
                <a:gd name="connsiteY4" fmla="*/ 128318 h 1090366"/>
                <a:gd name="connsiteX5" fmla="*/ 1540976 w 1540976"/>
                <a:gd name="connsiteY5" fmla="*/ 633567 h 1090366"/>
                <a:gd name="connsiteX6" fmla="*/ 1269967 w 1540976"/>
                <a:gd name="connsiteY6" fmla="*/ 855623 h 1090366"/>
                <a:gd name="connsiteX7" fmla="*/ 827161 w 1540976"/>
                <a:gd name="connsiteY7" fmla="*/ 856776 h 1090366"/>
                <a:gd name="connsiteX8" fmla="*/ 817867 w 1540976"/>
                <a:gd name="connsiteY8" fmla="*/ 847510 h 1090366"/>
                <a:gd name="connsiteX9" fmla="*/ 791547 w 1540976"/>
                <a:gd name="connsiteY9" fmla="*/ 866230 h 1090366"/>
                <a:gd name="connsiteX10" fmla="*/ 787524 w 1540976"/>
                <a:gd name="connsiteY10" fmla="*/ 879192 h 1090366"/>
                <a:gd name="connsiteX11" fmla="*/ 468936 w 1540976"/>
                <a:gd name="connsiteY11" fmla="*/ 1090366 h 1090366"/>
                <a:gd name="connsiteX12" fmla="*/ 18850 w 1540976"/>
                <a:gd name="connsiteY12" fmla="*/ 1090366 h 1090366"/>
                <a:gd name="connsiteX13" fmla="*/ 18850 w 1540976"/>
                <a:gd name="connsiteY13" fmla="*/ 744607 h 1090366"/>
                <a:gd name="connsiteX14" fmla="*/ 25875 w 1540976"/>
                <a:gd name="connsiteY14" fmla="*/ 674925 h 1090366"/>
                <a:gd name="connsiteX15" fmla="*/ 42247 w 1540976"/>
                <a:gd name="connsiteY15" fmla="*/ 622182 h 1090366"/>
                <a:gd name="connsiteX16" fmla="*/ 0 w 1540976"/>
                <a:gd name="connsiteY16" fmla="*/ 609929 h 1090366"/>
                <a:gd name="connsiteX17" fmla="*/ 85599 w 1540976"/>
                <a:gd name="connsiteY17" fmla="*/ 314802 h 1090366"/>
                <a:gd name="connsiteX18" fmla="*/ 183860 w 1540976"/>
                <a:gd name="connsiteY18" fmla="*/ 164412 h 1090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40976" h="1090366">
                  <a:moveTo>
                    <a:pt x="183860" y="164412"/>
                  </a:moveTo>
                  <a:cubicBezTo>
                    <a:pt x="259667" y="101290"/>
                    <a:pt x="364454" y="75725"/>
                    <a:pt x="466326" y="105273"/>
                  </a:cubicBezTo>
                  <a:lnTo>
                    <a:pt x="566758" y="134402"/>
                  </a:lnTo>
                  <a:lnTo>
                    <a:pt x="633927" y="79365"/>
                  </a:lnTo>
                  <a:cubicBezTo>
                    <a:pt x="783601" y="-43273"/>
                    <a:pt x="1004354" y="-21356"/>
                    <a:pt x="1126991" y="128318"/>
                  </a:cubicBezTo>
                  <a:lnTo>
                    <a:pt x="1540976" y="633567"/>
                  </a:lnTo>
                  <a:lnTo>
                    <a:pt x="1269967" y="855623"/>
                  </a:lnTo>
                  <a:cubicBezTo>
                    <a:pt x="1139002" y="962931"/>
                    <a:pt x="953618" y="959564"/>
                    <a:pt x="827161" y="856776"/>
                  </a:cubicBezTo>
                  <a:lnTo>
                    <a:pt x="817867" y="847510"/>
                  </a:lnTo>
                  <a:lnTo>
                    <a:pt x="791547" y="866230"/>
                  </a:lnTo>
                  <a:lnTo>
                    <a:pt x="787524" y="879192"/>
                  </a:lnTo>
                  <a:cubicBezTo>
                    <a:pt x="735034" y="1003290"/>
                    <a:pt x="612154" y="1090366"/>
                    <a:pt x="468936" y="1090366"/>
                  </a:cubicBezTo>
                  <a:lnTo>
                    <a:pt x="18850" y="1090366"/>
                  </a:lnTo>
                  <a:lnTo>
                    <a:pt x="18850" y="744607"/>
                  </a:lnTo>
                  <a:cubicBezTo>
                    <a:pt x="18850" y="720737"/>
                    <a:pt x="21269" y="697433"/>
                    <a:pt x="25875" y="674925"/>
                  </a:cubicBezTo>
                  <a:lnTo>
                    <a:pt x="42247" y="622182"/>
                  </a:lnTo>
                  <a:lnTo>
                    <a:pt x="0" y="609929"/>
                  </a:lnTo>
                  <a:lnTo>
                    <a:pt x="85599" y="314802"/>
                  </a:lnTo>
                  <a:cubicBezTo>
                    <a:pt x="103328" y="253679"/>
                    <a:pt x="138378" y="202285"/>
                    <a:pt x="183860" y="1644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F4D2864-A72C-5DA3-03C6-725008BF2E81}"/>
                </a:ext>
              </a:extLst>
            </p:cNvPr>
            <p:cNvSpPr/>
            <p:nvPr/>
          </p:nvSpPr>
          <p:spPr>
            <a:xfrm>
              <a:off x="1701313" y="2407083"/>
              <a:ext cx="543257" cy="4211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5722E04-A1E4-F88C-7C45-F894ED9BD833}"/>
                </a:ext>
              </a:extLst>
            </p:cNvPr>
            <p:cNvSpPr/>
            <p:nvPr/>
          </p:nvSpPr>
          <p:spPr>
            <a:xfrm rot="5167870">
              <a:off x="1905980" y="2446197"/>
              <a:ext cx="162508" cy="19852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AF2214E-7333-A19F-8CCB-89C69A94A846}"/>
                </a:ext>
              </a:extLst>
            </p:cNvPr>
            <p:cNvGrpSpPr/>
            <p:nvPr/>
          </p:nvGrpSpPr>
          <p:grpSpPr>
            <a:xfrm>
              <a:off x="1394555" y="4489000"/>
              <a:ext cx="441444" cy="541772"/>
              <a:chOff x="4926907" y="571500"/>
              <a:chExt cx="838200" cy="1028700"/>
            </a:xfrm>
            <a:noFill/>
          </p:grpSpPr>
          <p:sp>
            <p:nvSpPr>
              <p:cNvPr id="13" name="Arrow: Pentagon 12">
                <a:extLst>
                  <a:ext uri="{FF2B5EF4-FFF2-40B4-BE49-F238E27FC236}">
                    <a16:creationId xmlns:a16="http://schemas.microsoft.com/office/drawing/2014/main" id="{9223B8C1-5BF5-B696-A206-C6716F266D75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Arrow: Pentagon 13">
                <a:extLst>
                  <a:ext uri="{FF2B5EF4-FFF2-40B4-BE49-F238E27FC236}">
                    <a16:creationId xmlns:a16="http://schemas.microsoft.com/office/drawing/2014/main" id="{D06DD67E-8473-5205-05E2-92334CD193DD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DEF647-B4FA-7CD5-77DA-C84661A064C7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9A07DFE-5015-7C9E-F2EA-A797377B6228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4BA0970-A571-C08B-C97A-2D1644E65E74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A4C1A76-5867-AD9B-7C53-535E5BBE808E}"/>
              </a:ext>
            </a:extLst>
          </p:cNvPr>
          <p:cNvGrpSpPr/>
          <p:nvPr/>
        </p:nvGrpSpPr>
        <p:grpSpPr>
          <a:xfrm>
            <a:off x="603744" y="919118"/>
            <a:ext cx="2212044" cy="5731132"/>
            <a:chOff x="603744" y="919118"/>
            <a:chExt cx="2212044" cy="5731132"/>
          </a:xfrm>
        </p:grpSpPr>
        <p:sp>
          <p:nvSpPr>
            <p:cNvPr id="65" name="Oval 64"/>
            <p:cNvSpPr/>
            <p:nvPr/>
          </p:nvSpPr>
          <p:spPr>
            <a:xfrm rot="2261120" flipH="1">
              <a:off x="603744" y="4085021"/>
              <a:ext cx="430914" cy="6142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 rot="19666382" flipH="1">
              <a:off x="2384874" y="4093961"/>
              <a:ext cx="430914" cy="6142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3B9BB8D-5F6A-5A86-435F-3062F021E3F5}"/>
                </a:ext>
              </a:extLst>
            </p:cNvPr>
            <p:cNvGrpSpPr/>
            <p:nvPr/>
          </p:nvGrpSpPr>
          <p:grpSpPr>
            <a:xfrm rot="1381188">
              <a:off x="775897" y="2689638"/>
              <a:ext cx="830813" cy="1829303"/>
              <a:chOff x="1483162" y="3681294"/>
              <a:chExt cx="1160665" cy="1872847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70CC3EA8-72B6-6AA5-ABEC-CAC1E5A69B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</p:spPr>
          </p:pic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E0A0CB41-B33D-3A5A-A945-61965520F650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DFF1A76-9DB7-F017-5C00-66AC81E9E489}"/>
                </a:ext>
              </a:extLst>
            </p:cNvPr>
            <p:cNvGrpSpPr/>
            <p:nvPr/>
          </p:nvGrpSpPr>
          <p:grpSpPr>
            <a:xfrm rot="20120324">
              <a:off x="1788680" y="2526751"/>
              <a:ext cx="750929" cy="1962937"/>
              <a:chOff x="1483162" y="3681294"/>
              <a:chExt cx="1160665" cy="1872847"/>
            </a:xfrm>
          </p:grpSpPr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A19D5AA8-3B43-3DAA-D907-8934780E3F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</p:spPr>
          </p:pic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04FB377F-F6D1-920B-67F8-1204D598C433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C23C6AD-8F06-C208-0919-E4CE908948E2}"/>
                </a:ext>
              </a:extLst>
            </p:cNvPr>
            <p:cNvGrpSpPr/>
            <p:nvPr/>
          </p:nvGrpSpPr>
          <p:grpSpPr>
            <a:xfrm>
              <a:off x="1099442" y="2777218"/>
              <a:ext cx="1160665" cy="1872847"/>
              <a:chOff x="1483162" y="3681294"/>
              <a:chExt cx="1160665" cy="1872847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77356611-753A-36D9-8B28-96129F5CDC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</p:spPr>
          </p:pic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D422D9B0-2802-B6C9-222E-4023B53DF083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Oval 66"/>
            <p:cNvSpPr/>
            <p:nvPr/>
          </p:nvSpPr>
          <p:spPr>
            <a:xfrm rot="2029509" flipH="1">
              <a:off x="1079793" y="5606499"/>
              <a:ext cx="466584" cy="102265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 rot="19206668" flipH="1">
              <a:off x="1649460" y="5627591"/>
              <a:ext cx="447494" cy="102265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/>
            <p:cNvSpPr/>
            <p:nvPr/>
          </p:nvSpPr>
          <p:spPr>
            <a:xfrm flipH="1">
              <a:off x="926919" y="4438516"/>
              <a:ext cx="1461401" cy="1849034"/>
            </a:xfrm>
            <a:prstGeom prst="trapezoid">
              <a:avLst>
                <a:gd name="adj" fmla="val 15515"/>
              </a:avLst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cxnSpLocks/>
            </p:cNvCxnSpPr>
            <p:nvPr/>
          </p:nvCxnSpPr>
          <p:spPr>
            <a:xfrm flipH="1">
              <a:off x="1668827" y="3232340"/>
              <a:ext cx="14570" cy="14033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ound Diagonal Corner Rectangle 76"/>
            <p:cNvSpPr/>
            <p:nvPr/>
          </p:nvSpPr>
          <p:spPr>
            <a:xfrm rot="16200000" flipH="1">
              <a:off x="834302" y="1300019"/>
              <a:ext cx="1052807" cy="62997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 Diagonal Corner Rectangle 77"/>
            <p:cNvSpPr/>
            <p:nvPr/>
          </p:nvSpPr>
          <p:spPr>
            <a:xfrm rot="19240197" flipH="1">
              <a:off x="1529197" y="1138878"/>
              <a:ext cx="670158" cy="69718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/>
            <p:cNvSpPr/>
            <p:nvPr/>
          </p:nvSpPr>
          <p:spPr>
            <a:xfrm rot="10800000" flipH="1">
              <a:off x="1359773" y="2648481"/>
              <a:ext cx="650341" cy="611015"/>
            </a:xfrm>
            <a:prstGeom prst="trapezoid">
              <a:avLst>
                <a:gd name="adj" fmla="val 621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 Diagonal Corner Rectangle 79"/>
            <p:cNvSpPr/>
            <p:nvPr/>
          </p:nvSpPr>
          <p:spPr>
            <a:xfrm rot="18269744" flipH="1">
              <a:off x="1209077" y="1091641"/>
              <a:ext cx="897572" cy="55252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 flipH="1">
              <a:off x="1326652" y="2666191"/>
              <a:ext cx="142936" cy="1793094"/>
            </a:xfrm>
            <a:prstGeom prst="rect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 flipH="1">
              <a:off x="1157280" y="1088601"/>
              <a:ext cx="946880" cy="748797"/>
            </a:xfrm>
            <a:prstGeom prst="ellipse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rapezoid 87"/>
            <p:cNvSpPr/>
            <p:nvPr/>
          </p:nvSpPr>
          <p:spPr>
            <a:xfrm flipH="1">
              <a:off x="1300370" y="2947569"/>
              <a:ext cx="184657" cy="119935"/>
            </a:xfrm>
            <a:prstGeom prst="trapezoid">
              <a:avLst>
                <a:gd name="adj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flipH="1">
              <a:off x="1105644" y="4446345"/>
              <a:ext cx="1129461" cy="216519"/>
            </a:xfrm>
            <a:prstGeom prst="trapezoid">
              <a:avLst>
                <a:gd name="adj" fmla="val 0"/>
              </a:avLst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D344C1D-6740-1FB2-DD0A-FE44E5A20FE9}"/>
                </a:ext>
              </a:extLst>
            </p:cNvPr>
            <p:cNvCxnSpPr>
              <a:cxnSpLocks/>
            </p:cNvCxnSpPr>
            <p:nvPr/>
          </p:nvCxnSpPr>
          <p:spPr>
            <a:xfrm>
              <a:off x="1618212" y="5076963"/>
              <a:ext cx="12508" cy="11928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F1CC417-75EE-D7C3-3B96-C7E9F5C38577}"/>
                </a:ext>
              </a:extLst>
            </p:cNvPr>
            <p:cNvGrpSpPr/>
            <p:nvPr/>
          </p:nvGrpSpPr>
          <p:grpSpPr>
            <a:xfrm>
              <a:off x="1760252" y="3334359"/>
              <a:ext cx="281398" cy="345352"/>
              <a:chOff x="8034796" y="2914648"/>
              <a:chExt cx="838200" cy="1028700"/>
            </a:xfrm>
          </p:grpSpPr>
          <p:pic>
            <p:nvPicPr>
              <p:cNvPr id="106" name="Picture 105">
                <a:extLst>
                  <a:ext uri="{FF2B5EF4-FFF2-40B4-BE49-F238E27FC236}">
                    <a16:creationId xmlns:a16="http://schemas.microsoft.com/office/drawing/2014/main" id="{F697D1EC-F889-E382-E15B-30459648ED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1435" t="25569" r="40964" b="25569"/>
              <a:stretch>
                <a:fillRect/>
              </a:stretch>
            </p:blipFill>
            <p:spPr>
              <a:xfrm>
                <a:off x="8034796" y="2914648"/>
                <a:ext cx="838200" cy="1028700"/>
              </a:xfrm>
              <a:custGeom>
                <a:avLst/>
                <a:gdLst>
                  <a:gd name="connsiteX0" fmla="*/ 0 w 838200"/>
                  <a:gd name="connsiteY0" fmla="*/ 0 h 1028700"/>
                  <a:gd name="connsiteX1" fmla="*/ 838200 w 838200"/>
                  <a:gd name="connsiteY1" fmla="*/ 0 h 1028700"/>
                  <a:gd name="connsiteX2" fmla="*/ 838200 w 838200"/>
                  <a:gd name="connsiteY2" fmla="*/ 609600 h 1028700"/>
                  <a:gd name="connsiteX3" fmla="*/ 419100 w 838200"/>
                  <a:gd name="connsiteY3" fmla="*/ 1028700 h 1028700"/>
                  <a:gd name="connsiteX4" fmla="*/ 0 w 838200"/>
                  <a:gd name="connsiteY4" fmla="*/ 6096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8200" h="1028700">
                    <a:moveTo>
                      <a:pt x="0" y="0"/>
                    </a:moveTo>
                    <a:lnTo>
                      <a:pt x="838200" y="0"/>
                    </a:lnTo>
                    <a:lnTo>
                      <a:pt x="838200" y="609600"/>
                    </a:lnTo>
                    <a:lnTo>
                      <a:pt x="419100" y="1028700"/>
                    </a:lnTo>
                    <a:lnTo>
                      <a:pt x="0" y="609600"/>
                    </a:lnTo>
                    <a:close/>
                  </a:path>
                </a:pathLst>
              </a:custGeom>
            </p:spPr>
          </p:pic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E0CCA916-AEED-8C89-2625-85306A5A7A7F}"/>
                  </a:ext>
                </a:extLst>
              </p:cNvPr>
              <p:cNvGrpSpPr/>
              <p:nvPr/>
            </p:nvGrpSpPr>
            <p:grpSpPr>
              <a:xfrm>
                <a:off x="8034796" y="2914648"/>
                <a:ext cx="838200" cy="1028700"/>
                <a:chOff x="3695700" y="571500"/>
                <a:chExt cx="838200" cy="1028700"/>
              </a:xfrm>
              <a:noFill/>
            </p:grpSpPr>
            <p:sp>
              <p:nvSpPr>
                <p:cNvPr id="108" name="Arrow: Pentagon 107">
                  <a:extLst>
                    <a:ext uri="{FF2B5EF4-FFF2-40B4-BE49-F238E27FC236}">
                      <a16:creationId xmlns:a16="http://schemas.microsoft.com/office/drawing/2014/main" id="{5F48F4EE-B87A-E436-4A40-DB7EFD80B171}"/>
                    </a:ext>
                  </a:extLst>
                </p:cNvPr>
                <p:cNvSpPr/>
                <p:nvPr/>
              </p:nvSpPr>
              <p:spPr>
                <a:xfrm rot="5400000">
                  <a:off x="3600450" y="666750"/>
                  <a:ext cx="1028700" cy="838200"/>
                </a:xfrm>
                <a:prstGeom prst="homePlat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824276A6-3614-0734-8947-7414286665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95700" y="685800"/>
                  <a:ext cx="838200" cy="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1" name="Rectangle 80"/>
            <p:cNvSpPr/>
            <p:nvPr/>
          </p:nvSpPr>
          <p:spPr>
            <a:xfrm flipH="1">
              <a:off x="1903733" y="2714019"/>
              <a:ext cx="184657" cy="1751991"/>
            </a:xfrm>
            <a:prstGeom prst="rect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 flipH="1">
              <a:off x="1124528" y="1095552"/>
              <a:ext cx="1135364" cy="18313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flipH="1">
              <a:off x="1070903" y="1092684"/>
              <a:ext cx="1093241" cy="748797"/>
            </a:xfrm>
            <a:prstGeom prst="ellipse">
              <a:avLst/>
            </a:prstGeom>
            <a:solidFill>
              <a:srgbClr val="6C2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86"/>
            <p:cNvSpPr/>
            <p:nvPr/>
          </p:nvSpPr>
          <p:spPr>
            <a:xfrm flipH="1">
              <a:off x="1903733" y="2934303"/>
              <a:ext cx="219812" cy="133148"/>
            </a:xfrm>
            <a:prstGeom prst="trapezoid">
              <a:avLst>
                <a:gd name="adj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42414276-55D5-F8F6-3439-BE613E4481F8}"/>
                </a:ext>
              </a:extLst>
            </p:cNvPr>
            <p:cNvGrpSpPr/>
            <p:nvPr/>
          </p:nvGrpSpPr>
          <p:grpSpPr>
            <a:xfrm>
              <a:off x="1648508" y="3452386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AA1CF703-7DC2-4E28-2FE4-6761F673B622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80D60FC9-0C54-F638-CA1C-9B13E96BC3F3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0F799253-C292-62CE-BC1A-2B1E93528D4A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D71ECE57-CD0D-54DD-535B-915F6BC0D216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01098AF0-ECB6-80E2-FF13-C8DCBCC3F926}"/>
              </a:ext>
            </a:extLst>
          </p:cNvPr>
          <p:cNvGrpSpPr/>
          <p:nvPr/>
        </p:nvGrpSpPr>
        <p:grpSpPr>
          <a:xfrm>
            <a:off x="8679368" y="1197321"/>
            <a:ext cx="2247263" cy="5403682"/>
            <a:chOff x="8309384" y="1167038"/>
            <a:chExt cx="2247263" cy="5403682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78530E16-42E7-455D-FE43-82CF5B80B277}"/>
                </a:ext>
              </a:extLst>
            </p:cNvPr>
            <p:cNvSpPr/>
            <p:nvPr/>
          </p:nvSpPr>
          <p:spPr>
            <a:xfrm flipH="1">
              <a:off x="8585334" y="1436727"/>
              <a:ext cx="1426123" cy="1525552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BC475F03-C691-E8A2-CF66-489AF2CD3835}"/>
                </a:ext>
              </a:extLst>
            </p:cNvPr>
            <p:cNvSpPr/>
            <p:nvPr/>
          </p:nvSpPr>
          <p:spPr>
            <a:xfrm rot="19338880">
              <a:off x="10086951" y="4249092"/>
              <a:ext cx="469696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D3364D7-73B3-553D-FCC6-2ABF285725EC}"/>
                </a:ext>
              </a:extLst>
            </p:cNvPr>
            <p:cNvSpPr/>
            <p:nvPr/>
          </p:nvSpPr>
          <p:spPr>
            <a:xfrm rot="1933618">
              <a:off x="8309384" y="4238417"/>
              <a:ext cx="469696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CBAE8C6-06C0-74EE-EE2E-15912B4A39BF}"/>
                </a:ext>
              </a:extLst>
            </p:cNvPr>
            <p:cNvSpPr/>
            <p:nvPr/>
          </p:nvSpPr>
          <p:spPr>
            <a:xfrm rot="19570491">
              <a:off x="9634866" y="5858369"/>
              <a:ext cx="371850" cy="712351"/>
            </a:xfrm>
            <a:prstGeom prst="ellipse">
              <a:avLst/>
            </a:prstGeom>
            <a:solidFill>
              <a:srgbClr val="8C430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2D2977B-FD8D-DF23-FA87-A28519935E5B}"/>
                </a:ext>
              </a:extLst>
            </p:cNvPr>
            <p:cNvSpPr/>
            <p:nvPr/>
          </p:nvSpPr>
          <p:spPr>
            <a:xfrm rot="2393332">
              <a:off x="8842372" y="5865320"/>
              <a:ext cx="363735" cy="698448"/>
            </a:xfrm>
            <a:prstGeom prst="ellipse">
              <a:avLst/>
            </a:prstGeom>
            <a:solidFill>
              <a:srgbClr val="8C430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>
              <a:extLst>
                <a:ext uri="{FF2B5EF4-FFF2-40B4-BE49-F238E27FC236}">
                  <a16:creationId xmlns:a16="http://schemas.microsoft.com/office/drawing/2014/main" id="{4BEAE554-F0A9-A9C8-9481-4E80BE1515FC}"/>
                </a:ext>
              </a:extLst>
            </p:cNvPr>
            <p:cNvSpPr/>
            <p:nvPr/>
          </p:nvSpPr>
          <p:spPr>
            <a:xfrm>
              <a:off x="8739341" y="4607259"/>
              <a:ext cx="1295507" cy="1627748"/>
            </a:xfrm>
            <a:prstGeom prst="trapezoid">
              <a:avLst>
                <a:gd name="adj" fmla="val 7171"/>
              </a:avLst>
            </a:prstGeom>
            <a:solidFill>
              <a:srgbClr val="42330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apezoid 122">
              <a:extLst>
                <a:ext uri="{FF2B5EF4-FFF2-40B4-BE49-F238E27FC236}">
                  <a16:creationId xmlns:a16="http://schemas.microsoft.com/office/drawing/2014/main" id="{DCD3AFE1-7A8E-C1A3-D49F-46BCE19EEE72}"/>
                </a:ext>
              </a:extLst>
            </p:cNvPr>
            <p:cNvSpPr/>
            <p:nvPr/>
          </p:nvSpPr>
          <p:spPr>
            <a:xfrm rot="1375821">
              <a:off x="8427623" y="3085324"/>
              <a:ext cx="708872" cy="1522061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apezoid 123">
              <a:extLst>
                <a:ext uri="{FF2B5EF4-FFF2-40B4-BE49-F238E27FC236}">
                  <a16:creationId xmlns:a16="http://schemas.microsoft.com/office/drawing/2014/main" id="{DFC164A1-C4D8-998D-A49A-F2B355C03798}"/>
                </a:ext>
              </a:extLst>
            </p:cNvPr>
            <p:cNvSpPr/>
            <p:nvPr/>
          </p:nvSpPr>
          <p:spPr>
            <a:xfrm rot="20337671">
              <a:off x="9559680" y="3027810"/>
              <a:ext cx="708872" cy="1519134"/>
            </a:xfrm>
            <a:prstGeom prst="trapezoid">
              <a:avLst>
                <a:gd name="adj" fmla="val 30985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B2B25094-0BC1-3FAA-F504-CA2FC7C26F28}"/>
                </a:ext>
              </a:extLst>
            </p:cNvPr>
            <p:cNvSpPr/>
            <p:nvPr/>
          </p:nvSpPr>
          <p:spPr>
            <a:xfrm>
              <a:off x="8835771" y="2984744"/>
              <a:ext cx="1135313" cy="1749422"/>
            </a:xfrm>
            <a:prstGeom prst="trapezoid">
              <a:avLst>
                <a:gd name="adj" fmla="val 29158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05FA3A79-1487-B862-3F16-6B1C7FFC29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79884" y="3387322"/>
              <a:ext cx="4870" cy="13617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57586411-6D4C-8FBA-E9B7-ED8B1EAB494B}"/>
                </a:ext>
              </a:extLst>
            </p:cNvPr>
            <p:cNvSpPr/>
            <p:nvPr/>
          </p:nvSpPr>
          <p:spPr>
            <a:xfrm rot="10800000">
              <a:off x="9028613" y="2819342"/>
              <a:ext cx="708872" cy="570747"/>
            </a:xfrm>
            <a:prstGeom prst="trapezoid">
              <a:avLst>
                <a:gd name="adj" fmla="val 6210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3DA27231-3009-C8B7-5C96-B0ADDF36D7F9}"/>
                </a:ext>
              </a:extLst>
            </p:cNvPr>
            <p:cNvCxnSpPr>
              <a:cxnSpLocks/>
            </p:cNvCxnSpPr>
            <p:nvPr/>
          </p:nvCxnSpPr>
          <p:spPr>
            <a:xfrm>
              <a:off x="9394341" y="5058036"/>
              <a:ext cx="12508" cy="11928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5D22AE96-3895-A8A4-55C8-466978B0C096}"/>
                </a:ext>
              </a:extLst>
            </p:cNvPr>
            <p:cNvGrpSpPr/>
            <p:nvPr/>
          </p:nvGrpSpPr>
          <p:grpSpPr>
            <a:xfrm>
              <a:off x="8750935" y="3025630"/>
              <a:ext cx="1262767" cy="2120673"/>
              <a:chOff x="4572463" y="653658"/>
              <a:chExt cx="1174498" cy="1829506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D836E26-F96A-D359-028F-BD746B078D40}"/>
                  </a:ext>
                </a:extLst>
              </p:cNvPr>
              <p:cNvSpPr/>
              <p:nvPr/>
            </p:nvSpPr>
            <p:spPr>
              <a:xfrm rot="5400000">
                <a:off x="3939326" y="1286795"/>
                <a:ext cx="1829504" cy="563229"/>
              </a:xfrm>
              <a:custGeom>
                <a:avLst/>
                <a:gdLst>
                  <a:gd name="connsiteX0" fmla="*/ 0 w 1829504"/>
                  <a:gd name="connsiteY0" fmla="*/ 269854 h 563229"/>
                  <a:gd name="connsiteX1" fmla="*/ 585 w 1829504"/>
                  <a:gd name="connsiteY1" fmla="*/ 291445 h 563229"/>
                  <a:gd name="connsiteX2" fmla="*/ 6911 w 1829504"/>
                  <a:gd name="connsiteY2" fmla="*/ 526235 h 563229"/>
                  <a:gd name="connsiteX3" fmla="*/ 7414 w 1829504"/>
                  <a:gd name="connsiteY3" fmla="*/ 546203 h 563229"/>
                  <a:gd name="connsiteX4" fmla="*/ 20155 w 1829504"/>
                  <a:gd name="connsiteY4" fmla="*/ 528493 h 563229"/>
                  <a:gd name="connsiteX5" fmla="*/ 557059 w 1829504"/>
                  <a:gd name="connsiteY5" fmla="*/ 497537 h 563229"/>
                  <a:gd name="connsiteX6" fmla="*/ 843180 w 1829504"/>
                  <a:gd name="connsiteY6" fmla="*/ 558317 h 563229"/>
                  <a:gd name="connsiteX7" fmla="*/ 857172 w 1829504"/>
                  <a:gd name="connsiteY7" fmla="*/ 563229 h 563229"/>
                  <a:gd name="connsiteX8" fmla="*/ 1439984 w 1829504"/>
                  <a:gd name="connsiteY8" fmla="*/ 563229 h 563229"/>
                  <a:gd name="connsiteX9" fmla="*/ 1829504 w 1829504"/>
                  <a:gd name="connsiteY9" fmla="*/ 281762 h 563229"/>
                  <a:gd name="connsiteX10" fmla="*/ 1439984 w 1829504"/>
                  <a:gd name="connsiteY10" fmla="*/ 293 h 563229"/>
                  <a:gd name="connsiteX11" fmla="*/ 1264942 w 1829504"/>
                  <a:gd name="connsiteY11" fmla="*/ 0 h 563229"/>
                  <a:gd name="connsiteX12" fmla="*/ 1266053 w 1829504"/>
                  <a:gd name="connsiteY12" fmla="*/ 9527 h 563229"/>
                  <a:gd name="connsiteX13" fmla="*/ 1246579 w 1829504"/>
                  <a:gd name="connsiteY13" fmla="*/ 34146 h 563229"/>
                  <a:gd name="connsiteX14" fmla="*/ 433566 w 1829504"/>
                  <a:gd name="connsiteY14" fmla="*/ 128984 h 563229"/>
                  <a:gd name="connsiteX15" fmla="*/ 316300 w 1829504"/>
                  <a:gd name="connsiteY15" fmla="*/ 180933 h 563229"/>
                  <a:gd name="connsiteX16" fmla="*/ 13887 w 1829504"/>
                  <a:gd name="connsiteY16" fmla="*/ 267993 h 563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829504" h="563229">
                    <a:moveTo>
                      <a:pt x="0" y="269854"/>
                    </a:moveTo>
                    <a:lnTo>
                      <a:pt x="585" y="291445"/>
                    </a:lnTo>
                    <a:cubicBezTo>
                      <a:pt x="2809" y="372954"/>
                      <a:pt x="5159" y="458034"/>
                      <a:pt x="6911" y="526235"/>
                    </a:cubicBezTo>
                    <a:lnTo>
                      <a:pt x="7414" y="546203"/>
                    </a:lnTo>
                    <a:lnTo>
                      <a:pt x="20155" y="528493"/>
                    </a:lnTo>
                    <a:cubicBezTo>
                      <a:pt x="83556" y="478003"/>
                      <a:pt x="304977" y="463488"/>
                      <a:pt x="557059" y="497537"/>
                    </a:cubicBezTo>
                    <a:cubicBezTo>
                      <a:pt x="665094" y="512130"/>
                      <a:pt x="763419" y="533570"/>
                      <a:pt x="843180" y="558317"/>
                    </a:cubicBezTo>
                    <a:lnTo>
                      <a:pt x="857172" y="563229"/>
                    </a:lnTo>
                    <a:lnTo>
                      <a:pt x="1439984" y="563229"/>
                    </a:lnTo>
                    <a:lnTo>
                      <a:pt x="1829504" y="281762"/>
                    </a:lnTo>
                    <a:lnTo>
                      <a:pt x="1439984" y="293"/>
                    </a:lnTo>
                    <a:lnTo>
                      <a:pt x="1264942" y="0"/>
                    </a:lnTo>
                    <a:lnTo>
                      <a:pt x="1266053" y="9527"/>
                    </a:lnTo>
                    <a:cubicBezTo>
                      <a:pt x="1267474" y="21704"/>
                      <a:pt x="1258755" y="32725"/>
                      <a:pt x="1246579" y="34146"/>
                    </a:cubicBezTo>
                    <a:lnTo>
                      <a:pt x="433566" y="128984"/>
                    </a:lnTo>
                    <a:lnTo>
                      <a:pt x="316300" y="180933"/>
                    </a:lnTo>
                    <a:cubicBezTo>
                      <a:pt x="204480" y="223520"/>
                      <a:pt x="97098" y="253675"/>
                      <a:pt x="13887" y="267993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C18D98C5-BE50-D5E5-7CED-1F11F9ABC1E6}"/>
                  </a:ext>
                </a:extLst>
              </p:cNvPr>
              <p:cNvSpPr/>
              <p:nvPr/>
            </p:nvSpPr>
            <p:spPr>
              <a:xfrm rot="16200000" flipH="1">
                <a:off x="4550595" y="1286797"/>
                <a:ext cx="1829504" cy="563229"/>
              </a:xfrm>
              <a:custGeom>
                <a:avLst/>
                <a:gdLst>
                  <a:gd name="connsiteX0" fmla="*/ 0 w 1829504"/>
                  <a:gd name="connsiteY0" fmla="*/ 269854 h 563229"/>
                  <a:gd name="connsiteX1" fmla="*/ 585 w 1829504"/>
                  <a:gd name="connsiteY1" fmla="*/ 291445 h 563229"/>
                  <a:gd name="connsiteX2" fmla="*/ 6911 w 1829504"/>
                  <a:gd name="connsiteY2" fmla="*/ 526235 h 563229"/>
                  <a:gd name="connsiteX3" fmla="*/ 7414 w 1829504"/>
                  <a:gd name="connsiteY3" fmla="*/ 546203 h 563229"/>
                  <a:gd name="connsiteX4" fmla="*/ 20155 w 1829504"/>
                  <a:gd name="connsiteY4" fmla="*/ 528493 h 563229"/>
                  <a:gd name="connsiteX5" fmla="*/ 557059 w 1829504"/>
                  <a:gd name="connsiteY5" fmla="*/ 497537 h 563229"/>
                  <a:gd name="connsiteX6" fmla="*/ 843180 w 1829504"/>
                  <a:gd name="connsiteY6" fmla="*/ 558317 h 563229"/>
                  <a:gd name="connsiteX7" fmla="*/ 857172 w 1829504"/>
                  <a:gd name="connsiteY7" fmla="*/ 563229 h 563229"/>
                  <a:gd name="connsiteX8" fmla="*/ 1439984 w 1829504"/>
                  <a:gd name="connsiteY8" fmla="*/ 563229 h 563229"/>
                  <a:gd name="connsiteX9" fmla="*/ 1829504 w 1829504"/>
                  <a:gd name="connsiteY9" fmla="*/ 281762 h 563229"/>
                  <a:gd name="connsiteX10" fmla="*/ 1439984 w 1829504"/>
                  <a:gd name="connsiteY10" fmla="*/ 293 h 563229"/>
                  <a:gd name="connsiteX11" fmla="*/ 1264942 w 1829504"/>
                  <a:gd name="connsiteY11" fmla="*/ 0 h 563229"/>
                  <a:gd name="connsiteX12" fmla="*/ 1266053 w 1829504"/>
                  <a:gd name="connsiteY12" fmla="*/ 9527 h 563229"/>
                  <a:gd name="connsiteX13" fmla="*/ 1246579 w 1829504"/>
                  <a:gd name="connsiteY13" fmla="*/ 34146 h 563229"/>
                  <a:gd name="connsiteX14" fmla="*/ 433566 w 1829504"/>
                  <a:gd name="connsiteY14" fmla="*/ 128984 h 563229"/>
                  <a:gd name="connsiteX15" fmla="*/ 316300 w 1829504"/>
                  <a:gd name="connsiteY15" fmla="*/ 180933 h 563229"/>
                  <a:gd name="connsiteX16" fmla="*/ 13887 w 1829504"/>
                  <a:gd name="connsiteY16" fmla="*/ 267993 h 563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829504" h="563229">
                    <a:moveTo>
                      <a:pt x="0" y="269854"/>
                    </a:moveTo>
                    <a:lnTo>
                      <a:pt x="585" y="291445"/>
                    </a:lnTo>
                    <a:cubicBezTo>
                      <a:pt x="2809" y="372954"/>
                      <a:pt x="5159" y="458034"/>
                      <a:pt x="6911" y="526235"/>
                    </a:cubicBezTo>
                    <a:lnTo>
                      <a:pt x="7414" y="546203"/>
                    </a:lnTo>
                    <a:lnTo>
                      <a:pt x="20155" y="528493"/>
                    </a:lnTo>
                    <a:cubicBezTo>
                      <a:pt x="83556" y="478003"/>
                      <a:pt x="304977" y="463488"/>
                      <a:pt x="557059" y="497537"/>
                    </a:cubicBezTo>
                    <a:cubicBezTo>
                      <a:pt x="665094" y="512130"/>
                      <a:pt x="763419" y="533570"/>
                      <a:pt x="843180" y="558317"/>
                    </a:cubicBezTo>
                    <a:lnTo>
                      <a:pt x="857172" y="563229"/>
                    </a:lnTo>
                    <a:lnTo>
                      <a:pt x="1439984" y="563229"/>
                    </a:lnTo>
                    <a:lnTo>
                      <a:pt x="1829504" y="281762"/>
                    </a:lnTo>
                    <a:lnTo>
                      <a:pt x="1439984" y="293"/>
                    </a:lnTo>
                    <a:lnTo>
                      <a:pt x="1264942" y="0"/>
                    </a:lnTo>
                    <a:lnTo>
                      <a:pt x="1266053" y="9527"/>
                    </a:lnTo>
                    <a:cubicBezTo>
                      <a:pt x="1267474" y="21704"/>
                      <a:pt x="1258755" y="32725"/>
                      <a:pt x="1246579" y="34146"/>
                    </a:cubicBezTo>
                    <a:lnTo>
                      <a:pt x="433566" y="128984"/>
                    </a:lnTo>
                    <a:lnTo>
                      <a:pt x="316300" y="180933"/>
                    </a:lnTo>
                    <a:cubicBezTo>
                      <a:pt x="204480" y="223520"/>
                      <a:pt x="97098" y="253675"/>
                      <a:pt x="13887" y="267993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C8777571-E15E-C9EE-C9C4-267E71FFB9DE}"/>
                  </a:ext>
                </a:extLst>
              </p:cNvPr>
              <p:cNvSpPr/>
              <p:nvPr/>
            </p:nvSpPr>
            <p:spPr>
              <a:xfrm rot="9898770">
                <a:off x="4777923" y="674412"/>
                <a:ext cx="340519" cy="1368107"/>
              </a:xfrm>
              <a:custGeom>
                <a:avLst/>
                <a:gdLst>
                  <a:gd name="connsiteX0" fmla="*/ 0 w 340519"/>
                  <a:gd name="connsiteY0" fmla="*/ 1519125 h 1519456"/>
                  <a:gd name="connsiteX1" fmla="*/ 52202 w 340519"/>
                  <a:gd name="connsiteY1" fmla="*/ 634215 h 1519456"/>
                  <a:gd name="connsiteX2" fmla="*/ 130067 w 340519"/>
                  <a:gd name="connsiteY2" fmla="*/ 0 h 1519456"/>
                  <a:gd name="connsiteX3" fmla="*/ 340519 w 340519"/>
                  <a:gd name="connsiteY3" fmla="*/ 580254 h 1519456"/>
                  <a:gd name="connsiteX4" fmla="*/ 294546 w 340519"/>
                  <a:gd name="connsiteY4" fmla="*/ 1135460 h 1519456"/>
                  <a:gd name="connsiteX5" fmla="*/ 288552 w 340519"/>
                  <a:gd name="connsiteY5" fmla="*/ 1200755 h 1519456"/>
                  <a:gd name="connsiteX6" fmla="*/ 190656 w 340519"/>
                  <a:gd name="connsiteY6" fmla="*/ 1251176 h 1519456"/>
                  <a:gd name="connsiteX7" fmla="*/ 281477 w 340519"/>
                  <a:gd name="connsiteY7" fmla="*/ 1277823 h 1519456"/>
                  <a:gd name="connsiteX8" fmla="*/ 277846 w 340519"/>
                  <a:gd name="connsiteY8" fmla="*/ 1317376 h 1519456"/>
                  <a:gd name="connsiteX9" fmla="*/ 272894 w 340519"/>
                  <a:gd name="connsiteY9" fmla="*/ 1369511 h 1519456"/>
                  <a:gd name="connsiteX10" fmla="*/ 68097 w 340519"/>
                  <a:gd name="connsiteY10" fmla="*/ 1518009 h 1519456"/>
                  <a:gd name="connsiteX11" fmla="*/ 58753 w 340519"/>
                  <a:gd name="connsiteY11" fmla="*/ 1518445 h 1519456"/>
                  <a:gd name="connsiteX12" fmla="*/ 0 w 340519"/>
                  <a:gd name="connsiteY12" fmla="*/ 1519125 h 1519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40519" h="1519456">
                    <a:moveTo>
                      <a:pt x="0" y="1519125"/>
                    </a:moveTo>
                    <a:lnTo>
                      <a:pt x="52202" y="634215"/>
                    </a:lnTo>
                    <a:lnTo>
                      <a:pt x="130067" y="0"/>
                    </a:lnTo>
                    <a:lnTo>
                      <a:pt x="340519" y="580254"/>
                    </a:lnTo>
                    <a:cubicBezTo>
                      <a:pt x="318648" y="853951"/>
                      <a:pt x="305826" y="1008286"/>
                      <a:pt x="294546" y="1135460"/>
                    </a:cubicBezTo>
                    <a:lnTo>
                      <a:pt x="288552" y="1200755"/>
                    </a:lnTo>
                    <a:lnTo>
                      <a:pt x="190656" y="1251176"/>
                    </a:lnTo>
                    <a:lnTo>
                      <a:pt x="281477" y="1277823"/>
                    </a:lnTo>
                    <a:lnTo>
                      <a:pt x="277846" y="1317376"/>
                    </a:lnTo>
                    <a:lnTo>
                      <a:pt x="272894" y="1369511"/>
                    </a:lnTo>
                    <a:lnTo>
                      <a:pt x="68097" y="1518009"/>
                    </a:lnTo>
                    <a:lnTo>
                      <a:pt x="58753" y="1518445"/>
                    </a:lnTo>
                    <a:cubicBezTo>
                      <a:pt x="40436" y="1519299"/>
                      <a:pt x="21486" y="1519839"/>
                      <a:pt x="0" y="1519125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B5171FC-8E9A-DF55-3EB1-08CF08ADE789}"/>
                  </a:ext>
                </a:extLst>
              </p:cNvPr>
              <p:cNvSpPr/>
              <p:nvPr/>
            </p:nvSpPr>
            <p:spPr>
              <a:xfrm rot="11701230" flipH="1">
                <a:off x="5219039" y="674412"/>
                <a:ext cx="340519" cy="1368107"/>
              </a:xfrm>
              <a:custGeom>
                <a:avLst/>
                <a:gdLst>
                  <a:gd name="connsiteX0" fmla="*/ 0 w 340519"/>
                  <a:gd name="connsiteY0" fmla="*/ 1519125 h 1519456"/>
                  <a:gd name="connsiteX1" fmla="*/ 52202 w 340519"/>
                  <a:gd name="connsiteY1" fmla="*/ 634215 h 1519456"/>
                  <a:gd name="connsiteX2" fmla="*/ 130067 w 340519"/>
                  <a:gd name="connsiteY2" fmla="*/ 0 h 1519456"/>
                  <a:gd name="connsiteX3" fmla="*/ 340519 w 340519"/>
                  <a:gd name="connsiteY3" fmla="*/ 580254 h 1519456"/>
                  <a:gd name="connsiteX4" fmla="*/ 294546 w 340519"/>
                  <a:gd name="connsiteY4" fmla="*/ 1135460 h 1519456"/>
                  <a:gd name="connsiteX5" fmla="*/ 288552 w 340519"/>
                  <a:gd name="connsiteY5" fmla="*/ 1200755 h 1519456"/>
                  <a:gd name="connsiteX6" fmla="*/ 190656 w 340519"/>
                  <a:gd name="connsiteY6" fmla="*/ 1251176 h 1519456"/>
                  <a:gd name="connsiteX7" fmla="*/ 281477 w 340519"/>
                  <a:gd name="connsiteY7" fmla="*/ 1277823 h 1519456"/>
                  <a:gd name="connsiteX8" fmla="*/ 277846 w 340519"/>
                  <a:gd name="connsiteY8" fmla="*/ 1317376 h 1519456"/>
                  <a:gd name="connsiteX9" fmla="*/ 272894 w 340519"/>
                  <a:gd name="connsiteY9" fmla="*/ 1369511 h 1519456"/>
                  <a:gd name="connsiteX10" fmla="*/ 68097 w 340519"/>
                  <a:gd name="connsiteY10" fmla="*/ 1518009 h 1519456"/>
                  <a:gd name="connsiteX11" fmla="*/ 58753 w 340519"/>
                  <a:gd name="connsiteY11" fmla="*/ 1518445 h 1519456"/>
                  <a:gd name="connsiteX12" fmla="*/ 0 w 340519"/>
                  <a:gd name="connsiteY12" fmla="*/ 1519125 h 1519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40519" h="1519456">
                    <a:moveTo>
                      <a:pt x="0" y="1519125"/>
                    </a:moveTo>
                    <a:lnTo>
                      <a:pt x="52202" y="634215"/>
                    </a:lnTo>
                    <a:lnTo>
                      <a:pt x="130067" y="0"/>
                    </a:lnTo>
                    <a:lnTo>
                      <a:pt x="340519" y="580254"/>
                    </a:lnTo>
                    <a:cubicBezTo>
                      <a:pt x="318648" y="853951"/>
                      <a:pt x="305826" y="1008286"/>
                      <a:pt x="294546" y="1135460"/>
                    </a:cubicBezTo>
                    <a:lnTo>
                      <a:pt x="288552" y="1200755"/>
                    </a:lnTo>
                    <a:lnTo>
                      <a:pt x="190656" y="1251176"/>
                    </a:lnTo>
                    <a:lnTo>
                      <a:pt x="281477" y="1277823"/>
                    </a:lnTo>
                    <a:lnTo>
                      <a:pt x="277846" y="1317376"/>
                    </a:lnTo>
                    <a:lnTo>
                      <a:pt x="272894" y="1369511"/>
                    </a:lnTo>
                    <a:lnTo>
                      <a:pt x="68097" y="1518009"/>
                    </a:lnTo>
                    <a:lnTo>
                      <a:pt x="58753" y="1518445"/>
                    </a:lnTo>
                    <a:cubicBezTo>
                      <a:pt x="40436" y="1519299"/>
                      <a:pt x="21486" y="1519839"/>
                      <a:pt x="0" y="1519125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C5A7C503-83EB-F60A-7DD7-089EDC20AB3A}"/>
                </a:ext>
              </a:extLst>
            </p:cNvPr>
            <p:cNvGrpSpPr/>
            <p:nvPr/>
          </p:nvGrpSpPr>
          <p:grpSpPr>
            <a:xfrm>
              <a:off x="9124622" y="2971241"/>
              <a:ext cx="557635" cy="618208"/>
              <a:chOff x="2980648" y="682934"/>
              <a:chExt cx="764543" cy="847591"/>
            </a:xfrm>
          </p:grpSpPr>
          <p:sp>
            <p:nvSpPr>
              <p:cNvPr id="148" name="Parallelogram 147">
                <a:extLst>
                  <a:ext uri="{FF2B5EF4-FFF2-40B4-BE49-F238E27FC236}">
                    <a16:creationId xmlns:a16="http://schemas.microsoft.com/office/drawing/2014/main" id="{9FBF3448-181B-46E6-69E4-57530D1C4385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Parallelogram 148">
                <a:extLst>
                  <a:ext uri="{FF2B5EF4-FFF2-40B4-BE49-F238E27FC236}">
                    <a16:creationId xmlns:a16="http://schemas.microsoft.com/office/drawing/2014/main" id="{16981A66-3227-1ECB-58D6-BA21DBEE3B11}"/>
                  </a:ext>
                </a:extLst>
              </p:cNvPr>
              <p:cNvSpPr/>
              <p:nvPr/>
            </p:nvSpPr>
            <p:spPr>
              <a:xfrm rot="7681172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" name="Oval 103">
              <a:extLst>
                <a:ext uri="{FF2B5EF4-FFF2-40B4-BE49-F238E27FC236}">
                  <a16:creationId xmlns:a16="http://schemas.microsoft.com/office/drawing/2014/main" id="{5078B687-3B6E-6F85-2170-D4D639B8E848}"/>
                </a:ext>
              </a:extLst>
            </p:cNvPr>
            <p:cNvSpPr/>
            <p:nvPr/>
          </p:nvSpPr>
          <p:spPr>
            <a:xfrm flipH="1">
              <a:off x="8701295" y="1549966"/>
              <a:ext cx="1244462" cy="1551781"/>
            </a:xfrm>
            <a:custGeom>
              <a:avLst/>
              <a:gdLst>
                <a:gd name="connsiteX0" fmla="*/ 0 w 1237545"/>
                <a:gd name="connsiteY0" fmla="*/ 855316 h 1710632"/>
                <a:gd name="connsiteX1" fmla="*/ 618773 w 1237545"/>
                <a:gd name="connsiteY1" fmla="*/ 0 h 1710632"/>
                <a:gd name="connsiteX2" fmla="*/ 1237546 w 1237545"/>
                <a:gd name="connsiteY2" fmla="*/ 855316 h 1710632"/>
                <a:gd name="connsiteX3" fmla="*/ 618773 w 1237545"/>
                <a:gd name="connsiteY3" fmla="*/ 1710632 h 1710632"/>
                <a:gd name="connsiteX4" fmla="*/ 0 w 1237545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6469"/>
                <a:gd name="connsiteX1" fmla="*/ 660883 w 1279656"/>
                <a:gd name="connsiteY1" fmla="*/ 0 h 1716469"/>
                <a:gd name="connsiteX2" fmla="*/ 1279656 w 1279656"/>
                <a:gd name="connsiteY2" fmla="*/ 855316 h 1716469"/>
                <a:gd name="connsiteX3" fmla="*/ 660883 w 1279656"/>
                <a:gd name="connsiteY3" fmla="*/ 1710632 h 1716469"/>
                <a:gd name="connsiteX4" fmla="*/ 42110 w 1279656"/>
                <a:gd name="connsiteY4" fmla="*/ 855316 h 1716469"/>
                <a:gd name="connsiteX0" fmla="*/ 42110 w 1279656"/>
                <a:gd name="connsiteY0" fmla="*/ 855316 h 1713103"/>
                <a:gd name="connsiteX1" fmla="*/ 660883 w 1279656"/>
                <a:gd name="connsiteY1" fmla="*/ 0 h 1713103"/>
                <a:gd name="connsiteX2" fmla="*/ 1279656 w 1279656"/>
                <a:gd name="connsiteY2" fmla="*/ 855316 h 1713103"/>
                <a:gd name="connsiteX3" fmla="*/ 660883 w 1279656"/>
                <a:gd name="connsiteY3" fmla="*/ 1710632 h 1713103"/>
                <a:gd name="connsiteX4" fmla="*/ 42110 w 1279656"/>
                <a:gd name="connsiteY4" fmla="*/ 855316 h 1713103"/>
                <a:gd name="connsiteX0" fmla="*/ 42110 w 1279656"/>
                <a:gd name="connsiteY0" fmla="*/ 855316 h 1713142"/>
                <a:gd name="connsiteX1" fmla="*/ 660883 w 1279656"/>
                <a:gd name="connsiteY1" fmla="*/ 0 h 1713142"/>
                <a:gd name="connsiteX2" fmla="*/ 1279656 w 1279656"/>
                <a:gd name="connsiteY2" fmla="*/ 855316 h 1713142"/>
                <a:gd name="connsiteX3" fmla="*/ 660883 w 1279656"/>
                <a:gd name="connsiteY3" fmla="*/ 1710632 h 1713142"/>
                <a:gd name="connsiteX4" fmla="*/ 42110 w 1279656"/>
                <a:gd name="connsiteY4" fmla="*/ 855316 h 1713142"/>
                <a:gd name="connsiteX0" fmla="*/ 6916 w 1244462"/>
                <a:gd name="connsiteY0" fmla="*/ 855316 h 1713142"/>
                <a:gd name="connsiteX1" fmla="*/ 625689 w 1244462"/>
                <a:gd name="connsiteY1" fmla="*/ 0 h 1713142"/>
                <a:gd name="connsiteX2" fmla="*/ 1244462 w 1244462"/>
                <a:gd name="connsiteY2" fmla="*/ 855316 h 1713142"/>
                <a:gd name="connsiteX3" fmla="*/ 625689 w 1244462"/>
                <a:gd name="connsiteY3" fmla="*/ 1710632 h 1713142"/>
                <a:gd name="connsiteX4" fmla="*/ 6916 w 1244462"/>
                <a:gd name="connsiteY4" fmla="*/ 855316 h 1713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4462" h="1713142">
                  <a:moveTo>
                    <a:pt x="6916" y="855316"/>
                  </a:moveTo>
                  <a:cubicBezTo>
                    <a:pt x="50959" y="430001"/>
                    <a:pt x="283950" y="0"/>
                    <a:pt x="625689" y="0"/>
                  </a:cubicBezTo>
                  <a:cubicBezTo>
                    <a:pt x="967428" y="0"/>
                    <a:pt x="1244462" y="382938"/>
                    <a:pt x="1244462" y="855316"/>
                  </a:cubicBezTo>
                  <a:cubicBezTo>
                    <a:pt x="1135405" y="1260582"/>
                    <a:pt x="1126819" y="1752577"/>
                    <a:pt x="625689" y="1710632"/>
                  </a:cubicBezTo>
                  <a:cubicBezTo>
                    <a:pt x="124559" y="1668687"/>
                    <a:pt x="-37127" y="1280631"/>
                    <a:pt x="6916" y="85531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57AFEAB3-9330-6BA1-5297-05DB379A5964}"/>
                </a:ext>
              </a:extLst>
            </p:cNvPr>
            <p:cNvGrpSpPr/>
            <p:nvPr/>
          </p:nvGrpSpPr>
          <p:grpSpPr>
            <a:xfrm>
              <a:off x="9401803" y="3618056"/>
              <a:ext cx="49698" cy="275312"/>
              <a:chOff x="2895600" y="3429000"/>
              <a:chExt cx="457200" cy="2532740"/>
            </a:xfrm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4DAD9E75-F1A8-33CE-01B4-EA65F1A61708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554A416D-E60C-9386-2F28-EBE780F40EA1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9D87DD26-8C9E-FB67-4174-BDB9E6FC430E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2A7482E-28F0-9A86-A346-81D47951E1A6}"/>
                </a:ext>
              </a:extLst>
            </p:cNvPr>
            <p:cNvSpPr/>
            <p:nvPr/>
          </p:nvSpPr>
          <p:spPr>
            <a:xfrm rot="12445231">
              <a:off x="8727007" y="1167038"/>
              <a:ext cx="1148358" cy="895424"/>
            </a:xfrm>
            <a:custGeom>
              <a:avLst/>
              <a:gdLst>
                <a:gd name="connsiteX0" fmla="*/ 179014 w 1011176"/>
                <a:gd name="connsiteY0" fmla="*/ 348477 h 825983"/>
                <a:gd name="connsiteX1" fmla="*/ 410920 w 1011176"/>
                <a:gd name="connsiteY1" fmla="*/ 313312 h 825983"/>
                <a:gd name="connsiteX2" fmla="*/ 511660 w 1011176"/>
                <a:gd name="connsiteY2" fmla="*/ 348743 h 825983"/>
                <a:gd name="connsiteX3" fmla="*/ 511660 w 1011176"/>
                <a:gd name="connsiteY3" fmla="*/ 249758 h 825983"/>
                <a:gd name="connsiteX4" fmla="*/ 761418 w 1011176"/>
                <a:gd name="connsiteY4" fmla="*/ 0 h 825983"/>
                <a:gd name="connsiteX5" fmla="*/ 1011176 w 1011176"/>
                <a:gd name="connsiteY5" fmla="*/ 0 h 825983"/>
                <a:gd name="connsiteX6" fmla="*/ 1011176 w 1011176"/>
                <a:gd name="connsiteY6" fmla="*/ 278628 h 825983"/>
                <a:gd name="connsiteX7" fmla="*/ 761418 w 1011176"/>
                <a:gd name="connsiteY7" fmla="*/ 528386 h 825983"/>
                <a:gd name="connsiteX8" fmla="*/ 600033 w 1011176"/>
                <a:gd name="connsiteY8" fmla="*/ 528386 h 825983"/>
                <a:gd name="connsiteX9" fmla="*/ 554087 w 1011176"/>
                <a:gd name="connsiteY9" fmla="*/ 659023 h 825983"/>
                <a:gd name="connsiteX10" fmla="*/ 235611 w 1011176"/>
                <a:gd name="connsiteY10" fmla="*/ 811768 h 825983"/>
                <a:gd name="connsiteX11" fmla="*/ 0 w 1011176"/>
                <a:gd name="connsiteY11" fmla="*/ 728903 h 825983"/>
                <a:gd name="connsiteX12" fmla="*/ 92444 w 1011176"/>
                <a:gd name="connsiteY12" fmla="*/ 466057 h 825983"/>
                <a:gd name="connsiteX13" fmla="*/ 179014 w 1011176"/>
                <a:gd name="connsiteY13" fmla="*/ 348477 h 82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11176" h="825983">
                  <a:moveTo>
                    <a:pt x="179014" y="348477"/>
                  </a:moveTo>
                  <a:cubicBezTo>
                    <a:pt x="243397" y="300696"/>
                    <a:pt x="329593" y="284709"/>
                    <a:pt x="410920" y="313312"/>
                  </a:cubicBezTo>
                  <a:lnTo>
                    <a:pt x="511660" y="348743"/>
                  </a:lnTo>
                  <a:lnTo>
                    <a:pt x="511660" y="249758"/>
                  </a:lnTo>
                  <a:cubicBezTo>
                    <a:pt x="511660" y="111820"/>
                    <a:pt x="623480" y="0"/>
                    <a:pt x="761418" y="0"/>
                  </a:cubicBezTo>
                  <a:lnTo>
                    <a:pt x="1011176" y="0"/>
                  </a:lnTo>
                  <a:lnTo>
                    <a:pt x="1011176" y="278628"/>
                  </a:lnTo>
                  <a:cubicBezTo>
                    <a:pt x="1011176" y="416566"/>
                    <a:pt x="899356" y="528386"/>
                    <a:pt x="761418" y="528386"/>
                  </a:cubicBezTo>
                  <a:lnTo>
                    <a:pt x="600033" y="528386"/>
                  </a:lnTo>
                  <a:lnTo>
                    <a:pt x="554087" y="659023"/>
                  </a:lnTo>
                  <a:cubicBezTo>
                    <a:pt x="508321" y="789148"/>
                    <a:pt x="365735" y="857534"/>
                    <a:pt x="235611" y="811768"/>
                  </a:cubicBezTo>
                  <a:lnTo>
                    <a:pt x="0" y="728903"/>
                  </a:lnTo>
                  <a:lnTo>
                    <a:pt x="92444" y="466057"/>
                  </a:lnTo>
                  <a:cubicBezTo>
                    <a:pt x="109607" y="417260"/>
                    <a:pt x="140384" y="377146"/>
                    <a:pt x="179014" y="34847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id="{58F2D69D-746F-5AD2-28BE-A15E57395F6B}"/>
              </a:ext>
            </a:extLst>
          </p:cNvPr>
          <p:cNvSpPr txBox="1"/>
          <p:nvPr/>
        </p:nvSpPr>
        <p:spPr>
          <a:xfrm>
            <a:off x="8529108" y="29370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Gould</a:t>
            </a:r>
          </a:p>
          <a:p>
            <a:r>
              <a:rPr lang="en-US" sz="1100" dirty="0"/>
              <a:t>D&amp;C 100:14</a:t>
            </a:r>
          </a:p>
        </p:txBody>
      </p:sp>
    </p:spTree>
    <p:extLst>
      <p:ext uri="{BB962C8B-B14F-4D97-AF65-F5344CB8AC3E}">
        <p14:creationId xmlns:p14="http://schemas.microsoft.com/office/powerpoint/2010/main" val="80263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361949" y="18460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Oliver Granger</a:t>
            </a:r>
          </a:p>
          <a:p>
            <a:r>
              <a:rPr lang="en-US" sz="1100" dirty="0"/>
              <a:t>D&amp;C 117:12-15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674455" y="1534761"/>
            <a:ext cx="1734655" cy="5032704"/>
            <a:chOff x="6600367" y="1072388"/>
            <a:chExt cx="1488719" cy="4003492"/>
          </a:xfrm>
        </p:grpSpPr>
        <p:sp>
          <p:nvSpPr>
            <p:cNvPr id="79" name="Oval 78"/>
            <p:cNvSpPr/>
            <p:nvPr/>
          </p:nvSpPr>
          <p:spPr>
            <a:xfrm rot="4050661">
              <a:off x="7381747" y="4610561"/>
              <a:ext cx="343022" cy="5876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 rot="4050661">
              <a:off x="6933794" y="4597188"/>
              <a:ext cx="343022" cy="5876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Diagonal Corners Rounded 16"/>
            <p:cNvSpPr/>
            <p:nvPr/>
          </p:nvSpPr>
          <p:spPr>
            <a:xfrm rot="855859">
              <a:off x="6615299" y="1923384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378300" y="1064544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: Diagonal Corners Rounded 92"/>
            <p:cNvSpPr/>
            <p:nvPr/>
          </p:nvSpPr>
          <p:spPr>
            <a:xfrm rot="20744141" flipH="1">
              <a:off x="7331194" y="1892952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239468" y="1207668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7740850" y="3524475"/>
              <a:ext cx="348236" cy="5399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6670023" y="3515085"/>
              <a:ext cx="348236" cy="5399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20029742">
              <a:off x="7434390" y="2715003"/>
              <a:ext cx="482228" cy="1097831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/>
            <p:cNvSpPr/>
            <p:nvPr/>
          </p:nvSpPr>
          <p:spPr>
            <a:xfrm rot="1403006">
              <a:off x="6744019" y="2820518"/>
              <a:ext cx="482228" cy="1018794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/>
            <p:cNvSpPr/>
            <p:nvPr/>
          </p:nvSpPr>
          <p:spPr>
            <a:xfrm>
              <a:off x="6876749" y="2867125"/>
              <a:ext cx="1001180" cy="1943877"/>
            </a:xfrm>
            <a:prstGeom prst="trapezoid">
              <a:avLst/>
            </a:prstGeom>
            <a:solidFill>
              <a:srgbClr val="BFDE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hord 80"/>
            <p:cNvSpPr/>
            <p:nvPr/>
          </p:nvSpPr>
          <p:spPr>
            <a:xfrm rot="19522476">
              <a:off x="7068653" y="2744315"/>
              <a:ext cx="303347" cy="476429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hord 81"/>
            <p:cNvSpPr/>
            <p:nvPr/>
          </p:nvSpPr>
          <p:spPr>
            <a:xfrm rot="2077524" flipH="1">
              <a:off x="7361840" y="2788418"/>
              <a:ext cx="303347" cy="476429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189"/>
            <p:cNvGrpSpPr/>
            <p:nvPr/>
          </p:nvGrpSpPr>
          <p:grpSpPr>
            <a:xfrm>
              <a:off x="6702387" y="2659248"/>
              <a:ext cx="1320028" cy="1030334"/>
              <a:chOff x="4491057" y="4365352"/>
              <a:chExt cx="1929328" cy="1425848"/>
            </a:xfrm>
            <a:solidFill>
              <a:srgbClr val="ECD7AE"/>
            </a:solidFill>
          </p:grpSpPr>
          <p:sp>
            <p:nvSpPr>
              <p:cNvPr id="87" name="Diagonal Stripe 86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Diagonal Stripe 87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Moon 88"/>
              <p:cNvSpPr/>
              <p:nvPr/>
            </p:nvSpPr>
            <p:spPr>
              <a:xfrm rot="18802910">
                <a:off x="4910942" y="4011866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Moon 89"/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lowchart: Collate 90"/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25"/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Teardrop 69"/>
            <p:cNvSpPr/>
            <p:nvPr/>
          </p:nvSpPr>
          <p:spPr>
            <a:xfrm rot="8137994">
              <a:off x="6600367" y="1072388"/>
              <a:ext cx="1458975" cy="1346645"/>
            </a:xfrm>
            <a:prstGeom prst="teardrop">
              <a:avLst/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6876749" y="1463215"/>
              <a:ext cx="1001180" cy="161989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: Diagonal Corners Rounded 93"/>
            <p:cNvSpPr/>
            <p:nvPr/>
          </p:nvSpPr>
          <p:spPr>
            <a:xfrm rot="855859">
              <a:off x="6957182" y="1551654"/>
              <a:ext cx="699585" cy="60398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Moon 85"/>
            <p:cNvSpPr/>
            <p:nvPr/>
          </p:nvSpPr>
          <p:spPr>
            <a:xfrm rot="5400000">
              <a:off x="6953475" y="1316470"/>
              <a:ext cx="820278" cy="1031341"/>
            </a:xfrm>
            <a:prstGeom prst="moon">
              <a:avLst>
                <a:gd name="adj" fmla="val 49526"/>
              </a:avLst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/>
            <p:cNvSpPr/>
            <p:nvPr/>
          </p:nvSpPr>
          <p:spPr>
            <a:xfrm>
              <a:off x="6768236" y="3621723"/>
              <a:ext cx="1247008" cy="1109970"/>
            </a:xfrm>
            <a:prstGeom prst="trapezoi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/>
            <p:cNvSpPr/>
            <p:nvPr/>
          </p:nvSpPr>
          <p:spPr>
            <a:xfrm>
              <a:off x="7006075" y="3619177"/>
              <a:ext cx="732040" cy="12073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7016273" y="3879304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02" name="Oval 101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7358805" y="4096146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09" name="Oval 108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7029759" y="4347182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7575071" y="4423081"/>
              <a:ext cx="247677" cy="232178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23" name="Oval 122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7485482" y="3868868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30" name="Oval 129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6961114" y="1662787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37" name="Oval 136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3" name="Group 142"/>
            <p:cNvGrpSpPr/>
            <p:nvPr/>
          </p:nvGrpSpPr>
          <p:grpSpPr>
            <a:xfrm>
              <a:off x="7298621" y="1477108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44" name="Oval 143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0" name="Group 149"/>
            <p:cNvGrpSpPr/>
            <p:nvPr/>
          </p:nvGrpSpPr>
          <p:grpSpPr>
            <a:xfrm>
              <a:off x="7505963" y="1671661"/>
              <a:ext cx="180993" cy="169667"/>
              <a:chOff x="2488339" y="432447"/>
              <a:chExt cx="987093" cy="9253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51" name="Oval 150"/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1" name="TextBox 170"/>
          <p:cNvSpPr txBox="1"/>
          <p:nvPr/>
        </p:nvSpPr>
        <p:spPr>
          <a:xfrm>
            <a:off x="5987539" y="19086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Rhoda Greene</a:t>
            </a:r>
          </a:p>
          <a:p>
            <a:r>
              <a:rPr lang="en-US" sz="1100" dirty="0"/>
              <a:t>Wife of John P. Greene</a:t>
            </a:r>
          </a:p>
        </p:txBody>
      </p:sp>
      <p:grpSp>
        <p:nvGrpSpPr>
          <p:cNvPr id="204" name="Group 203"/>
          <p:cNvGrpSpPr/>
          <p:nvPr/>
        </p:nvGrpSpPr>
        <p:grpSpPr>
          <a:xfrm>
            <a:off x="9416334" y="625500"/>
            <a:ext cx="2044542" cy="5993389"/>
            <a:chOff x="7348008" y="285859"/>
            <a:chExt cx="1534263" cy="4600239"/>
          </a:xfrm>
        </p:grpSpPr>
        <p:grpSp>
          <p:nvGrpSpPr>
            <p:cNvPr id="173" name="Group 172"/>
            <p:cNvGrpSpPr/>
            <p:nvPr/>
          </p:nvGrpSpPr>
          <p:grpSpPr>
            <a:xfrm>
              <a:off x="7348008" y="883070"/>
              <a:ext cx="1534263" cy="4003028"/>
              <a:chOff x="914400" y="968571"/>
              <a:chExt cx="1683168" cy="4680545"/>
            </a:xfrm>
          </p:grpSpPr>
          <p:sp>
            <p:nvSpPr>
              <p:cNvPr id="175" name="Cloud 174"/>
              <p:cNvSpPr/>
              <p:nvPr/>
            </p:nvSpPr>
            <p:spPr>
              <a:xfrm rot="16975110">
                <a:off x="1765044" y="1079748"/>
                <a:ext cx="776547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Cloud 175"/>
              <p:cNvSpPr/>
              <p:nvPr/>
            </p:nvSpPr>
            <p:spPr>
              <a:xfrm rot="4776074">
                <a:off x="1053226" y="1036233"/>
                <a:ext cx="620653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 rot="2843460">
                <a:off x="1228169" y="5140508"/>
                <a:ext cx="365887" cy="53777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 rot="19900530">
                <a:off x="1855458" y="5138151"/>
                <a:ext cx="385086" cy="51096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914400" y="3623821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 rot="20689303">
                <a:off x="2305509" y="3631795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Trapezoid 180"/>
              <p:cNvSpPr/>
              <p:nvPr/>
            </p:nvSpPr>
            <p:spPr>
              <a:xfrm rot="19936600">
                <a:off x="1793064" y="2291755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Trapezoid 181"/>
              <p:cNvSpPr/>
              <p:nvPr/>
            </p:nvSpPr>
            <p:spPr>
              <a:xfrm rot="1559781">
                <a:off x="1035258" y="2261144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Trapezoid 182"/>
              <p:cNvSpPr/>
              <p:nvPr/>
            </p:nvSpPr>
            <p:spPr>
              <a:xfrm>
                <a:off x="1241429" y="2300111"/>
                <a:ext cx="1019006" cy="168985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Isosceles Triangle 183"/>
              <p:cNvSpPr/>
              <p:nvPr/>
            </p:nvSpPr>
            <p:spPr>
              <a:xfrm rot="10800000">
                <a:off x="1381402" y="2192369"/>
                <a:ext cx="632799" cy="56260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5" name="Parallelogram 184"/>
              <p:cNvSpPr/>
              <p:nvPr/>
            </p:nvSpPr>
            <p:spPr>
              <a:xfrm rot="13719616" flipV="1">
                <a:off x="1207092" y="2512969"/>
                <a:ext cx="705475" cy="279159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Parallelogram 185"/>
              <p:cNvSpPr/>
              <p:nvPr/>
            </p:nvSpPr>
            <p:spPr>
              <a:xfrm rot="7230004" flipH="1" flipV="1">
                <a:off x="1574010" y="2494296"/>
                <a:ext cx="705475" cy="312761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157007" y="1219454"/>
                <a:ext cx="1156233" cy="1232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8" name="Straight Connector 187"/>
              <p:cNvCxnSpPr>
                <a:endCxn id="183" idx="2"/>
              </p:cNvCxnSpPr>
              <p:nvPr/>
            </p:nvCxnSpPr>
            <p:spPr>
              <a:xfrm>
                <a:off x="1750932" y="2652548"/>
                <a:ext cx="1" cy="13374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Trapezoid 188"/>
              <p:cNvSpPr/>
              <p:nvPr/>
            </p:nvSpPr>
            <p:spPr>
              <a:xfrm>
                <a:off x="1188625" y="3879304"/>
                <a:ext cx="692291" cy="1469534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0" name="Trapezoid 189"/>
              <p:cNvSpPr/>
              <p:nvPr/>
            </p:nvSpPr>
            <p:spPr>
              <a:xfrm rot="21416046">
                <a:off x="1675961" y="3879305"/>
                <a:ext cx="692291" cy="1469533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1437878" y="3910731"/>
                <a:ext cx="641156" cy="511155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23"/>
              <p:cNvSpPr/>
              <p:nvPr/>
            </p:nvSpPr>
            <p:spPr>
              <a:xfrm>
                <a:off x="1241429" y="3829751"/>
                <a:ext cx="1019006" cy="160213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1726690" y="2933134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1732862" y="3136653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732862" y="3353772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1730999" y="3549710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Cloud 199"/>
              <p:cNvSpPr/>
              <p:nvPr/>
            </p:nvSpPr>
            <p:spPr>
              <a:xfrm rot="11402987">
                <a:off x="1383406" y="968571"/>
                <a:ext cx="747772" cy="58492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933980" y="1115380"/>
                <a:ext cx="317062" cy="305054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294592" y="1122883"/>
                <a:ext cx="249155" cy="239719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7378188" y="875845"/>
              <a:ext cx="1504083" cy="264196"/>
            </a:xfrm>
            <a:prstGeom prst="ellipse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719289" y="285859"/>
              <a:ext cx="753670" cy="817848"/>
            </a:xfrm>
            <a:custGeom>
              <a:avLst/>
              <a:gdLst>
                <a:gd name="connsiteX0" fmla="*/ 0 w 1085961"/>
                <a:gd name="connsiteY0" fmla="*/ 342524 h 685047"/>
                <a:gd name="connsiteX1" fmla="*/ 542981 w 1085961"/>
                <a:gd name="connsiteY1" fmla="*/ 0 h 685047"/>
                <a:gd name="connsiteX2" fmla="*/ 1085962 w 1085961"/>
                <a:gd name="connsiteY2" fmla="*/ 342524 h 685047"/>
                <a:gd name="connsiteX3" fmla="*/ 542981 w 1085961"/>
                <a:gd name="connsiteY3" fmla="*/ 685048 h 685047"/>
                <a:gd name="connsiteX4" fmla="*/ 0 w 1085961"/>
                <a:gd name="connsiteY4" fmla="*/ 342524 h 685047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85962"/>
                <a:gd name="connsiteY0" fmla="*/ 229538 h 572062"/>
                <a:gd name="connsiteX1" fmla="*/ 542981 w 1085962"/>
                <a:gd name="connsiteY1" fmla="*/ 56831 h 572062"/>
                <a:gd name="connsiteX2" fmla="*/ 1085962 w 1085962"/>
                <a:gd name="connsiteY2" fmla="*/ 229538 h 572062"/>
                <a:gd name="connsiteX3" fmla="*/ 542981 w 1085962"/>
                <a:gd name="connsiteY3" fmla="*/ 572062 h 572062"/>
                <a:gd name="connsiteX4" fmla="*/ 0 w 1085962"/>
                <a:gd name="connsiteY4" fmla="*/ 229538 h 572062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99025"/>
                <a:gd name="connsiteY0" fmla="*/ 256355 h 521138"/>
                <a:gd name="connsiteX1" fmla="*/ 556044 w 1099025"/>
                <a:gd name="connsiteY1" fmla="*/ 5271 h 521138"/>
                <a:gd name="connsiteX2" fmla="*/ 1099025 w 1099025"/>
                <a:gd name="connsiteY2" fmla="*/ 177978 h 521138"/>
                <a:gd name="connsiteX3" fmla="*/ 556044 w 1099025"/>
                <a:gd name="connsiteY3" fmla="*/ 520502 h 521138"/>
                <a:gd name="connsiteX4" fmla="*/ 0 w 1099025"/>
                <a:gd name="connsiteY4" fmla="*/ 256355 h 521138"/>
                <a:gd name="connsiteX0" fmla="*/ 0 w 1151276"/>
                <a:gd name="connsiteY0" fmla="*/ 251400 h 516841"/>
                <a:gd name="connsiteX1" fmla="*/ 556044 w 1151276"/>
                <a:gd name="connsiteY1" fmla="*/ 316 h 516841"/>
                <a:gd name="connsiteX2" fmla="*/ 1151276 w 1151276"/>
                <a:gd name="connsiteY2" fmla="*/ 303652 h 516841"/>
                <a:gd name="connsiteX3" fmla="*/ 556044 w 1151276"/>
                <a:gd name="connsiteY3" fmla="*/ 515547 h 516841"/>
                <a:gd name="connsiteX4" fmla="*/ 0 w 1151276"/>
                <a:gd name="connsiteY4" fmla="*/ 251400 h 516841"/>
                <a:gd name="connsiteX0" fmla="*/ 0 w 1151276"/>
                <a:gd name="connsiteY0" fmla="*/ 551662 h 817103"/>
                <a:gd name="connsiteX1" fmla="*/ 556044 w 1151276"/>
                <a:gd name="connsiteY1" fmla="*/ 132 h 817103"/>
                <a:gd name="connsiteX2" fmla="*/ 1151276 w 1151276"/>
                <a:gd name="connsiteY2" fmla="*/ 603914 h 817103"/>
                <a:gd name="connsiteX3" fmla="*/ 556044 w 1151276"/>
                <a:gd name="connsiteY3" fmla="*/ 815809 h 817103"/>
                <a:gd name="connsiteX4" fmla="*/ 0 w 1151276"/>
                <a:gd name="connsiteY4" fmla="*/ 551662 h 817103"/>
                <a:gd name="connsiteX0" fmla="*/ 0 w 1151276"/>
                <a:gd name="connsiteY0" fmla="*/ 579639 h 845080"/>
                <a:gd name="connsiteX1" fmla="*/ 556044 w 1151276"/>
                <a:gd name="connsiteY1" fmla="*/ 28109 h 845080"/>
                <a:gd name="connsiteX2" fmla="*/ 1151276 w 1151276"/>
                <a:gd name="connsiteY2" fmla="*/ 631891 h 845080"/>
                <a:gd name="connsiteX3" fmla="*/ 556044 w 1151276"/>
                <a:gd name="connsiteY3" fmla="*/ 843786 h 845080"/>
                <a:gd name="connsiteX4" fmla="*/ 0 w 1151276"/>
                <a:gd name="connsiteY4" fmla="*/ 579639 h 845080"/>
                <a:gd name="connsiteX0" fmla="*/ 0 w 1151276"/>
                <a:gd name="connsiteY0" fmla="*/ 552407 h 817848"/>
                <a:gd name="connsiteX1" fmla="*/ 556044 w 1151276"/>
                <a:gd name="connsiteY1" fmla="*/ 877 h 817848"/>
                <a:gd name="connsiteX2" fmla="*/ 1151276 w 1151276"/>
                <a:gd name="connsiteY2" fmla="*/ 604659 h 817848"/>
                <a:gd name="connsiteX3" fmla="*/ 556044 w 1151276"/>
                <a:gd name="connsiteY3" fmla="*/ 816554 h 817848"/>
                <a:gd name="connsiteX4" fmla="*/ 0 w 1151276"/>
                <a:gd name="connsiteY4" fmla="*/ 552407 h 817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276" h="817848">
                  <a:moveTo>
                    <a:pt x="0" y="552407"/>
                  </a:moveTo>
                  <a:cubicBezTo>
                    <a:pt x="185348" y="368564"/>
                    <a:pt x="142096" y="-20895"/>
                    <a:pt x="556044" y="877"/>
                  </a:cubicBezTo>
                  <a:cubicBezTo>
                    <a:pt x="969992" y="22649"/>
                    <a:pt x="1151276" y="415488"/>
                    <a:pt x="1151276" y="604659"/>
                  </a:cubicBezTo>
                  <a:cubicBezTo>
                    <a:pt x="1151276" y="793830"/>
                    <a:pt x="747923" y="825263"/>
                    <a:pt x="556044" y="816554"/>
                  </a:cubicBezTo>
                  <a:cubicBezTo>
                    <a:pt x="364165" y="807845"/>
                    <a:pt x="0" y="688353"/>
                    <a:pt x="0" y="552407"/>
                  </a:cubicBezTo>
                  <a:close/>
                </a:path>
              </a:pathLst>
            </a:cu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Moon 202"/>
            <p:cNvSpPr/>
            <p:nvPr/>
          </p:nvSpPr>
          <p:spPr>
            <a:xfrm rot="16387762">
              <a:off x="7989737" y="594229"/>
              <a:ext cx="253039" cy="771014"/>
            </a:xfrm>
            <a:prstGeom prst="mo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8038617" y="70098"/>
            <a:ext cx="1775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P. Greene</a:t>
            </a:r>
          </a:p>
          <a:p>
            <a:r>
              <a:rPr lang="en-US" sz="1100" dirty="0"/>
              <a:t>Biography Joseph Smith Papers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A5FC11F-796C-4020-BED8-772E2A6EDE1D}"/>
              </a:ext>
            </a:extLst>
          </p:cNvPr>
          <p:cNvGrpSpPr/>
          <p:nvPr/>
        </p:nvGrpSpPr>
        <p:grpSpPr>
          <a:xfrm>
            <a:off x="425555" y="1021050"/>
            <a:ext cx="2041798" cy="5677821"/>
            <a:chOff x="361735" y="660560"/>
            <a:chExt cx="2041798" cy="5677821"/>
          </a:xfrm>
        </p:grpSpPr>
        <p:grpSp>
          <p:nvGrpSpPr>
            <p:cNvPr id="38" name="Group 37"/>
            <p:cNvGrpSpPr/>
            <p:nvPr/>
          </p:nvGrpSpPr>
          <p:grpSpPr>
            <a:xfrm>
              <a:off x="361735" y="660560"/>
              <a:ext cx="2041798" cy="5677821"/>
              <a:chOff x="914400" y="968571"/>
              <a:chExt cx="1683168" cy="4680545"/>
            </a:xfrm>
          </p:grpSpPr>
          <p:sp>
            <p:nvSpPr>
              <p:cNvPr id="34" name="Cloud 33"/>
              <p:cNvSpPr/>
              <p:nvPr/>
            </p:nvSpPr>
            <p:spPr>
              <a:xfrm rot="16975110">
                <a:off x="1765044" y="1079748"/>
                <a:ext cx="776547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Cloud 3"/>
              <p:cNvSpPr/>
              <p:nvPr/>
            </p:nvSpPr>
            <p:spPr>
              <a:xfrm rot="4776074">
                <a:off x="1053226" y="1036233"/>
                <a:ext cx="620653" cy="86258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 rot="2843460">
                <a:off x="1228169" y="5140508"/>
                <a:ext cx="365887" cy="53777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 rot="19900530">
                <a:off x="1855458" y="5138151"/>
                <a:ext cx="385086" cy="51096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914400" y="3623821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 rot="20689303">
                <a:off x="2305509" y="3631795"/>
                <a:ext cx="292059" cy="3959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rapezoid 8"/>
              <p:cNvSpPr/>
              <p:nvPr/>
            </p:nvSpPr>
            <p:spPr>
              <a:xfrm rot="20480382">
                <a:off x="1793064" y="2291755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Trapezoid 9"/>
              <p:cNvSpPr/>
              <p:nvPr/>
            </p:nvSpPr>
            <p:spPr>
              <a:xfrm rot="952729">
                <a:off x="1035258" y="2261144"/>
                <a:ext cx="692291" cy="1600731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Trapezoid 10"/>
              <p:cNvSpPr/>
              <p:nvPr/>
            </p:nvSpPr>
            <p:spPr>
              <a:xfrm>
                <a:off x="1241429" y="2300111"/>
                <a:ext cx="1019006" cy="168985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10800000">
                <a:off x="1329853" y="2170485"/>
                <a:ext cx="784230" cy="56260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arallelogram 12"/>
              <p:cNvSpPr/>
              <p:nvPr/>
            </p:nvSpPr>
            <p:spPr>
              <a:xfrm rot="13719616" flipV="1">
                <a:off x="1207092" y="2512969"/>
                <a:ext cx="705475" cy="279159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arallelogram 13"/>
              <p:cNvSpPr/>
              <p:nvPr/>
            </p:nvSpPr>
            <p:spPr>
              <a:xfrm rot="7230004" flipH="1" flipV="1">
                <a:off x="1599010" y="2479468"/>
                <a:ext cx="705475" cy="279159"/>
              </a:xfrm>
              <a:prstGeom prst="parallelogram">
                <a:avLst>
                  <a:gd name="adj" fmla="val 79860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157007" y="1219454"/>
                <a:ext cx="1156233" cy="1232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>
                <a:endCxn id="11" idx="2"/>
              </p:cNvCxnSpPr>
              <p:nvPr/>
            </p:nvCxnSpPr>
            <p:spPr>
              <a:xfrm>
                <a:off x="1750932" y="2652548"/>
                <a:ext cx="1" cy="13374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rapezoid 20"/>
              <p:cNvSpPr/>
              <p:nvPr/>
            </p:nvSpPr>
            <p:spPr>
              <a:xfrm>
                <a:off x="1188625" y="3879304"/>
                <a:ext cx="692291" cy="1469534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Trapezoid 21"/>
              <p:cNvSpPr/>
              <p:nvPr/>
            </p:nvSpPr>
            <p:spPr>
              <a:xfrm rot="21416046">
                <a:off x="1675961" y="3879305"/>
                <a:ext cx="692291" cy="1469533"/>
              </a:xfrm>
              <a:prstGeom prst="trapezoid">
                <a:avLst>
                  <a:gd name="adj" fmla="val 17618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37878" y="3910731"/>
                <a:ext cx="641156" cy="511155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1241429" y="3829751"/>
                <a:ext cx="1019006" cy="160213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335900" y="1598953"/>
                <a:ext cx="317062" cy="30505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836950" y="1600955"/>
                <a:ext cx="317062" cy="30505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Moon 28"/>
              <p:cNvSpPr/>
              <p:nvPr/>
            </p:nvSpPr>
            <p:spPr>
              <a:xfrm rot="5400000">
                <a:off x="1710003" y="1539940"/>
                <a:ext cx="45719" cy="229816"/>
              </a:xfrm>
              <a:prstGeom prst="mo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726690" y="2933134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732862" y="3136653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732862" y="3353772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730999" y="3549710"/>
                <a:ext cx="117083" cy="11264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Cloud 34"/>
              <p:cNvSpPr/>
              <p:nvPr/>
            </p:nvSpPr>
            <p:spPr>
              <a:xfrm rot="11402987">
                <a:off x="1383406" y="968571"/>
                <a:ext cx="747772" cy="584921"/>
              </a:xfrm>
              <a:prstGeom prst="cloud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933980" y="1115380"/>
                <a:ext cx="317062" cy="305054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4592" y="1122883"/>
                <a:ext cx="249155" cy="239719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90BACD27-CDC6-4D50-87C2-BDB2BFCD9D01}"/>
                </a:ext>
              </a:extLst>
            </p:cNvPr>
            <p:cNvSpPr/>
            <p:nvPr/>
          </p:nvSpPr>
          <p:spPr>
            <a:xfrm>
              <a:off x="1499213" y="2888912"/>
              <a:ext cx="292857" cy="306487"/>
            </a:xfrm>
            <a:custGeom>
              <a:avLst/>
              <a:gdLst>
                <a:gd name="connsiteX0" fmla="*/ 639318 w 1317005"/>
                <a:gd name="connsiteY0" fmla="*/ 0 h 1378303"/>
                <a:gd name="connsiteX1" fmla="*/ 744615 w 1317005"/>
                <a:gd name="connsiteY1" fmla="*/ 105297 h 1378303"/>
                <a:gd name="connsiteX2" fmla="*/ 680304 w 1317005"/>
                <a:gd name="connsiteY2" fmla="*/ 202319 h 1378303"/>
                <a:gd name="connsiteX3" fmla="*/ 672040 w 1317005"/>
                <a:gd name="connsiteY3" fmla="*/ 203987 h 1378303"/>
                <a:gd name="connsiteX4" fmla="*/ 834458 w 1317005"/>
                <a:gd name="connsiteY4" fmla="*/ 422960 h 1378303"/>
                <a:gd name="connsiteX5" fmla="*/ 1106462 w 1317005"/>
                <a:gd name="connsiteY5" fmla="*/ 434130 h 1378303"/>
                <a:gd name="connsiteX6" fmla="*/ 1106411 w 1317005"/>
                <a:gd name="connsiteY6" fmla="*/ 433879 h 1378303"/>
                <a:gd name="connsiteX7" fmla="*/ 1211708 w 1317005"/>
                <a:gd name="connsiteY7" fmla="*/ 328582 h 1378303"/>
                <a:gd name="connsiteX8" fmla="*/ 1317005 w 1317005"/>
                <a:gd name="connsiteY8" fmla="*/ 433879 h 1378303"/>
                <a:gd name="connsiteX9" fmla="*/ 1211708 w 1317005"/>
                <a:gd name="connsiteY9" fmla="*/ 539176 h 1378303"/>
                <a:gd name="connsiteX10" fmla="*/ 1170722 w 1317005"/>
                <a:gd name="connsiteY10" fmla="*/ 530901 h 1378303"/>
                <a:gd name="connsiteX11" fmla="*/ 1145224 w 1317005"/>
                <a:gd name="connsiteY11" fmla="*/ 513710 h 1378303"/>
                <a:gd name="connsiteX12" fmla="*/ 1027135 w 1317005"/>
                <a:gd name="connsiteY12" fmla="*/ 711977 h 1378303"/>
                <a:gd name="connsiteX13" fmla="*/ 1137996 w 1317005"/>
                <a:gd name="connsiteY13" fmla="*/ 898108 h 1378303"/>
                <a:gd name="connsiteX14" fmla="*/ 1157536 w 1317005"/>
                <a:gd name="connsiteY14" fmla="*/ 884934 h 1378303"/>
                <a:gd name="connsiteX15" fmla="*/ 1198522 w 1317005"/>
                <a:gd name="connsiteY15" fmla="*/ 876659 h 1378303"/>
                <a:gd name="connsiteX16" fmla="*/ 1303819 w 1317005"/>
                <a:gd name="connsiteY16" fmla="*/ 981956 h 1378303"/>
                <a:gd name="connsiteX17" fmla="*/ 1198522 w 1317005"/>
                <a:gd name="connsiteY17" fmla="*/ 1087253 h 1378303"/>
                <a:gd name="connsiteX18" fmla="*/ 1101500 w 1317005"/>
                <a:gd name="connsiteY18" fmla="*/ 1022943 h 1378303"/>
                <a:gd name="connsiteX19" fmla="*/ 1094909 w 1317005"/>
                <a:gd name="connsiteY19" fmla="*/ 990299 h 1378303"/>
                <a:gd name="connsiteX20" fmla="*/ 834458 w 1317005"/>
                <a:gd name="connsiteY20" fmla="*/ 1000994 h 1378303"/>
                <a:gd name="connsiteX21" fmla="*/ 696543 w 1317005"/>
                <a:gd name="connsiteY21" fmla="*/ 1186932 h 1378303"/>
                <a:gd name="connsiteX22" fmla="*/ 713774 w 1317005"/>
                <a:gd name="connsiteY22" fmla="*/ 1198550 h 1378303"/>
                <a:gd name="connsiteX23" fmla="*/ 744615 w 1317005"/>
                <a:gd name="connsiteY23" fmla="*/ 1273006 h 1378303"/>
                <a:gd name="connsiteX24" fmla="*/ 639318 w 1317005"/>
                <a:gd name="connsiteY24" fmla="*/ 1378303 h 1378303"/>
                <a:gd name="connsiteX25" fmla="*/ 534021 w 1317005"/>
                <a:gd name="connsiteY25" fmla="*/ 1273006 h 1378303"/>
                <a:gd name="connsiteX26" fmla="*/ 564862 w 1317005"/>
                <a:gd name="connsiteY26" fmla="*/ 1198550 h 1378303"/>
                <a:gd name="connsiteX27" fmla="*/ 585376 w 1317005"/>
                <a:gd name="connsiteY27" fmla="*/ 1184719 h 1378303"/>
                <a:gd name="connsiteX28" fmla="*/ 449102 w 1317005"/>
                <a:gd name="connsiteY28" fmla="*/ 1000994 h 1378303"/>
                <a:gd name="connsiteX29" fmla="*/ 207321 w 1317005"/>
                <a:gd name="connsiteY29" fmla="*/ 991065 h 1378303"/>
                <a:gd name="connsiteX30" fmla="*/ 210594 w 1317005"/>
                <a:gd name="connsiteY30" fmla="*/ 1007276 h 1378303"/>
                <a:gd name="connsiteX31" fmla="*/ 105297 w 1317005"/>
                <a:gd name="connsiteY31" fmla="*/ 1112573 h 1378303"/>
                <a:gd name="connsiteX32" fmla="*/ 0 w 1317005"/>
                <a:gd name="connsiteY32" fmla="*/ 1007276 h 1378303"/>
                <a:gd name="connsiteX33" fmla="*/ 105297 w 1317005"/>
                <a:gd name="connsiteY33" fmla="*/ 901979 h 1378303"/>
                <a:gd name="connsiteX34" fmla="*/ 139183 w 1317005"/>
                <a:gd name="connsiteY34" fmla="*/ 908821 h 1378303"/>
                <a:gd name="connsiteX35" fmla="*/ 256425 w 1317005"/>
                <a:gd name="connsiteY35" fmla="*/ 711977 h 1378303"/>
                <a:gd name="connsiteX36" fmla="*/ 157622 w 1317005"/>
                <a:gd name="connsiteY36" fmla="*/ 546091 h 1378303"/>
                <a:gd name="connsiteX37" fmla="*/ 121170 w 1317005"/>
                <a:gd name="connsiteY37" fmla="*/ 553451 h 1378303"/>
                <a:gd name="connsiteX38" fmla="*/ 15873 w 1317005"/>
                <a:gd name="connsiteY38" fmla="*/ 448154 h 1378303"/>
                <a:gd name="connsiteX39" fmla="*/ 121170 w 1317005"/>
                <a:gd name="connsiteY39" fmla="*/ 342857 h 1378303"/>
                <a:gd name="connsiteX40" fmla="*/ 218192 w 1317005"/>
                <a:gd name="connsiteY40" fmla="*/ 407167 h 1378303"/>
                <a:gd name="connsiteX41" fmla="*/ 223253 w 1317005"/>
                <a:gd name="connsiteY41" fmla="*/ 432235 h 1378303"/>
                <a:gd name="connsiteX42" fmla="*/ 449102 w 1317005"/>
                <a:gd name="connsiteY42" fmla="*/ 422960 h 1378303"/>
                <a:gd name="connsiteX43" fmla="*/ 610878 w 1317005"/>
                <a:gd name="connsiteY43" fmla="*/ 204852 h 1378303"/>
                <a:gd name="connsiteX44" fmla="*/ 598332 w 1317005"/>
                <a:gd name="connsiteY44" fmla="*/ 202319 h 1378303"/>
                <a:gd name="connsiteX45" fmla="*/ 534021 w 1317005"/>
                <a:gd name="connsiteY45" fmla="*/ 105297 h 1378303"/>
                <a:gd name="connsiteX46" fmla="*/ 639318 w 1317005"/>
                <a:gd name="connsiteY46" fmla="*/ 0 h 1378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17005" h="1378303">
                  <a:moveTo>
                    <a:pt x="639318" y="0"/>
                  </a:moveTo>
                  <a:cubicBezTo>
                    <a:pt x="697472" y="0"/>
                    <a:pt x="744615" y="47143"/>
                    <a:pt x="744615" y="105297"/>
                  </a:cubicBezTo>
                  <a:cubicBezTo>
                    <a:pt x="744615" y="148912"/>
                    <a:pt x="718097" y="186334"/>
                    <a:pt x="680304" y="202319"/>
                  </a:cubicBezTo>
                  <a:lnTo>
                    <a:pt x="672040" y="203987"/>
                  </a:lnTo>
                  <a:lnTo>
                    <a:pt x="834458" y="422960"/>
                  </a:lnTo>
                  <a:lnTo>
                    <a:pt x="1106462" y="434130"/>
                  </a:lnTo>
                  <a:lnTo>
                    <a:pt x="1106411" y="433879"/>
                  </a:lnTo>
                  <a:cubicBezTo>
                    <a:pt x="1106411" y="375725"/>
                    <a:pt x="1153554" y="328582"/>
                    <a:pt x="1211708" y="328582"/>
                  </a:cubicBezTo>
                  <a:cubicBezTo>
                    <a:pt x="1269862" y="328582"/>
                    <a:pt x="1317005" y="375725"/>
                    <a:pt x="1317005" y="433879"/>
                  </a:cubicBezTo>
                  <a:cubicBezTo>
                    <a:pt x="1317005" y="492033"/>
                    <a:pt x="1269862" y="539176"/>
                    <a:pt x="1211708" y="539176"/>
                  </a:cubicBezTo>
                  <a:cubicBezTo>
                    <a:pt x="1197170" y="539176"/>
                    <a:pt x="1183319" y="536229"/>
                    <a:pt x="1170722" y="530901"/>
                  </a:cubicBezTo>
                  <a:lnTo>
                    <a:pt x="1145224" y="513710"/>
                  </a:lnTo>
                  <a:lnTo>
                    <a:pt x="1027135" y="711977"/>
                  </a:lnTo>
                  <a:lnTo>
                    <a:pt x="1137996" y="898108"/>
                  </a:lnTo>
                  <a:lnTo>
                    <a:pt x="1157536" y="884934"/>
                  </a:lnTo>
                  <a:cubicBezTo>
                    <a:pt x="1170133" y="879606"/>
                    <a:pt x="1183984" y="876659"/>
                    <a:pt x="1198522" y="876659"/>
                  </a:cubicBezTo>
                  <a:cubicBezTo>
                    <a:pt x="1256676" y="876659"/>
                    <a:pt x="1303819" y="923802"/>
                    <a:pt x="1303819" y="981956"/>
                  </a:cubicBezTo>
                  <a:cubicBezTo>
                    <a:pt x="1303819" y="1040110"/>
                    <a:pt x="1256676" y="1087253"/>
                    <a:pt x="1198522" y="1087253"/>
                  </a:cubicBezTo>
                  <a:cubicBezTo>
                    <a:pt x="1154907" y="1087253"/>
                    <a:pt x="1117485" y="1060735"/>
                    <a:pt x="1101500" y="1022943"/>
                  </a:cubicBezTo>
                  <a:lnTo>
                    <a:pt x="1094909" y="990299"/>
                  </a:lnTo>
                  <a:lnTo>
                    <a:pt x="834458" y="1000994"/>
                  </a:lnTo>
                  <a:lnTo>
                    <a:pt x="696543" y="1186932"/>
                  </a:lnTo>
                  <a:lnTo>
                    <a:pt x="713774" y="1198550"/>
                  </a:lnTo>
                  <a:cubicBezTo>
                    <a:pt x="732829" y="1217605"/>
                    <a:pt x="744615" y="1243929"/>
                    <a:pt x="744615" y="1273006"/>
                  </a:cubicBezTo>
                  <a:cubicBezTo>
                    <a:pt x="744615" y="1331160"/>
                    <a:pt x="697472" y="1378303"/>
                    <a:pt x="639318" y="1378303"/>
                  </a:cubicBezTo>
                  <a:cubicBezTo>
                    <a:pt x="581164" y="1378303"/>
                    <a:pt x="534021" y="1331160"/>
                    <a:pt x="534021" y="1273006"/>
                  </a:cubicBezTo>
                  <a:cubicBezTo>
                    <a:pt x="534021" y="1243929"/>
                    <a:pt x="545807" y="1217605"/>
                    <a:pt x="564862" y="1198550"/>
                  </a:cubicBezTo>
                  <a:lnTo>
                    <a:pt x="585376" y="1184719"/>
                  </a:lnTo>
                  <a:lnTo>
                    <a:pt x="449102" y="1000994"/>
                  </a:lnTo>
                  <a:lnTo>
                    <a:pt x="207321" y="991065"/>
                  </a:lnTo>
                  <a:lnTo>
                    <a:pt x="210594" y="1007276"/>
                  </a:lnTo>
                  <a:cubicBezTo>
                    <a:pt x="210594" y="1065430"/>
                    <a:pt x="163451" y="1112573"/>
                    <a:pt x="105297" y="1112573"/>
                  </a:cubicBezTo>
                  <a:cubicBezTo>
                    <a:pt x="47143" y="1112573"/>
                    <a:pt x="0" y="1065430"/>
                    <a:pt x="0" y="1007276"/>
                  </a:cubicBezTo>
                  <a:cubicBezTo>
                    <a:pt x="0" y="949122"/>
                    <a:pt x="47143" y="901979"/>
                    <a:pt x="105297" y="901979"/>
                  </a:cubicBezTo>
                  <a:lnTo>
                    <a:pt x="139183" y="908821"/>
                  </a:lnTo>
                  <a:lnTo>
                    <a:pt x="256425" y="711977"/>
                  </a:lnTo>
                  <a:lnTo>
                    <a:pt x="157622" y="546091"/>
                  </a:lnTo>
                  <a:lnTo>
                    <a:pt x="121170" y="553451"/>
                  </a:lnTo>
                  <a:cubicBezTo>
                    <a:pt x="63016" y="553451"/>
                    <a:pt x="15873" y="506308"/>
                    <a:pt x="15873" y="448154"/>
                  </a:cubicBezTo>
                  <a:cubicBezTo>
                    <a:pt x="15873" y="390000"/>
                    <a:pt x="63016" y="342857"/>
                    <a:pt x="121170" y="342857"/>
                  </a:cubicBezTo>
                  <a:cubicBezTo>
                    <a:pt x="164785" y="342857"/>
                    <a:pt x="202207" y="369375"/>
                    <a:pt x="218192" y="407167"/>
                  </a:cubicBezTo>
                  <a:lnTo>
                    <a:pt x="223253" y="432235"/>
                  </a:lnTo>
                  <a:lnTo>
                    <a:pt x="449102" y="422960"/>
                  </a:lnTo>
                  <a:lnTo>
                    <a:pt x="610878" y="204852"/>
                  </a:lnTo>
                  <a:lnTo>
                    <a:pt x="598332" y="202319"/>
                  </a:lnTo>
                  <a:cubicBezTo>
                    <a:pt x="560539" y="186334"/>
                    <a:pt x="534021" y="148912"/>
                    <a:pt x="534021" y="105297"/>
                  </a:cubicBezTo>
                  <a:cubicBezTo>
                    <a:pt x="534021" y="47143"/>
                    <a:pt x="581164" y="0"/>
                    <a:pt x="639318" y="0"/>
                  </a:cubicBezTo>
                  <a:close/>
                </a:path>
              </a:pathLst>
            </a:cu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A5EE7A4-1D3C-18E4-1B6A-42E7D76F590A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0CB55DA-186F-B147-3D03-C056EA913EBE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5CCE8D5-EBFF-2E70-B6F8-275D6B37C74E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201E9B6-F0ED-B8C9-F5E3-23073EE57F6E}"/>
              </a:ext>
            </a:extLst>
          </p:cNvPr>
          <p:cNvSpPr txBox="1"/>
          <p:nvPr/>
        </p:nvSpPr>
        <p:spPr>
          <a:xfrm>
            <a:off x="3768109" y="18148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Sejah</a:t>
            </a:r>
            <a:r>
              <a:rPr lang="en-US" dirty="0"/>
              <a:t> J. Griffin</a:t>
            </a:r>
          </a:p>
          <a:p>
            <a:r>
              <a:rPr lang="en-US" sz="1100" dirty="0"/>
              <a:t>D&amp;C 52:32; 56:5-6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B2F02A3-9483-C5B0-A71C-0926213C075A}"/>
              </a:ext>
            </a:extLst>
          </p:cNvPr>
          <p:cNvGrpSpPr/>
          <p:nvPr/>
        </p:nvGrpSpPr>
        <p:grpSpPr>
          <a:xfrm>
            <a:off x="3002596" y="927824"/>
            <a:ext cx="2682409" cy="5482842"/>
            <a:chOff x="5383740" y="1273322"/>
            <a:chExt cx="1665855" cy="3405006"/>
          </a:xfrm>
        </p:grpSpPr>
        <p:sp>
          <p:nvSpPr>
            <p:cNvPr id="71" name="Cloud 70">
              <a:extLst>
                <a:ext uri="{FF2B5EF4-FFF2-40B4-BE49-F238E27FC236}">
                  <a16:creationId xmlns:a16="http://schemas.microsoft.com/office/drawing/2014/main" id="{CE822780-C417-FA63-F1E0-38E18BE374C6}"/>
                </a:ext>
              </a:extLst>
            </p:cNvPr>
            <p:cNvSpPr/>
            <p:nvPr/>
          </p:nvSpPr>
          <p:spPr>
            <a:xfrm>
              <a:off x="5582603" y="1400118"/>
              <a:ext cx="1109003" cy="957776"/>
            </a:xfrm>
            <a:prstGeom prst="cloud">
              <a:avLst/>
            </a:prstGeom>
            <a:solidFill>
              <a:srgbClr val="99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5E4E33B-238C-B78E-2E47-7D1367B961C5}"/>
                </a:ext>
              </a:extLst>
            </p:cNvPr>
            <p:cNvSpPr/>
            <p:nvPr/>
          </p:nvSpPr>
          <p:spPr>
            <a:xfrm rot="19338880">
              <a:off x="6716173" y="3173166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3200463-8DDA-4753-E7EA-C00690D85B98}"/>
                </a:ext>
              </a:extLst>
            </p:cNvPr>
            <p:cNvSpPr/>
            <p:nvPr/>
          </p:nvSpPr>
          <p:spPr>
            <a:xfrm rot="1933618">
              <a:off x="5383740" y="3174306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CBAFDC9F-25D9-2DC0-EA19-AACB0A727F2E}"/>
                </a:ext>
              </a:extLst>
            </p:cNvPr>
            <p:cNvSpPr/>
            <p:nvPr/>
          </p:nvSpPr>
          <p:spPr>
            <a:xfrm rot="3417779">
              <a:off x="6164376" y="4316592"/>
              <a:ext cx="253983" cy="469490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C62FB265-9D6B-46C0-EECC-D3DCE0A045A3}"/>
                </a:ext>
              </a:extLst>
            </p:cNvPr>
            <p:cNvSpPr/>
            <p:nvPr/>
          </p:nvSpPr>
          <p:spPr>
            <a:xfrm rot="3713177">
              <a:off x="5888169" y="4215332"/>
              <a:ext cx="253983" cy="623012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rapezoid 97">
              <a:extLst>
                <a:ext uri="{FF2B5EF4-FFF2-40B4-BE49-F238E27FC236}">
                  <a16:creationId xmlns:a16="http://schemas.microsoft.com/office/drawing/2014/main" id="{4E7742EC-50AD-C3F8-8E97-5372E4370A8A}"/>
                </a:ext>
              </a:extLst>
            </p:cNvPr>
            <p:cNvSpPr/>
            <p:nvPr/>
          </p:nvSpPr>
          <p:spPr>
            <a:xfrm>
              <a:off x="5698072" y="3439514"/>
              <a:ext cx="920774" cy="1126446"/>
            </a:xfrm>
            <a:prstGeom prst="trapezoid">
              <a:avLst>
                <a:gd name="adj" fmla="val 11718"/>
              </a:avLst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FAEEE428-4D77-604D-27D6-656176792EE0}"/>
                </a:ext>
              </a:extLst>
            </p:cNvPr>
            <p:cNvSpPr/>
            <p:nvPr/>
          </p:nvSpPr>
          <p:spPr>
            <a:xfrm rot="1375821">
              <a:off x="5511728" y="2338883"/>
              <a:ext cx="419392" cy="1067408"/>
            </a:xfrm>
            <a:prstGeom prst="trapezoid">
              <a:avLst>
                <a:gd name="adj" fmla="val 34784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0EF70F48-A582-B86F-9E71-1C3C8CC3A7BD}"/>
                </a:ext>
              </a:extLst>
            </p:cNvPr>
            <p:cNvSpPr/>
            <p:nvPr/>
          </p:nvSpPr>
          <p:spPr>
            <a:xfrm rot="20337671">
              <a:off x="6382499" y="2326688"/>
              <a:ext cx="419392" cy="1039522"/>
            </a:xfrm>
            <a:prstGeom prst="trapezoid">
              <a:avLst>
                <a:gd name="adj" fmla="val 39777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870914B9-E369-BA53-A78B-128E4F8E0002}"/>
                </a:ext>
              </a:extLst>
            </p:cNvPr>
            <p:cNvSpPr/>
            <p:nvPr/>
          </p:nvSpPr>
          <p:spPr>
            <a:xfrm>
              <a:off x="5722208" y="2414955"/>
              <a:ext cx="895024" cy="1140953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C6FF73C9-5E52-91E0-0B63-87822A373BD4}"/>
                </a:ext>
              </a:extLst>
            </p:cNvPr>
            <p:cNvSpPr/>
            <p:nvPr/>
          </p:nvSpPr>
          <p:spPr>
            <a:xfrm>
              <a:off x="5905680" y="1776635"/>
              <a:ext cx="483472" cy="8636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7EA09552-6EA9-997E-DCC6-43A04698E2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53252" y="2661770"/>
              <a:ext cx="9486" cy="8881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595224E4-A66C-57ED-5C8D-00064C2553FD}"/>
                </a:ext>
              </a:extLst>
            </p:cNvPr>
            <p:cNvSpPr/>
            <p:nvPr/>
          </p:nvSpPr>
          <p:spPr>
            <a:xfrm rot="15873315">
              <a:off x="6007811" y="3437382"/>
              <a:ext cx="243623" cy="671069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rapezoid 160">
              <a:extLst>
                <a:ext uri="{FF2B5EF4-FFF2-40B4-BE49-F238E27FC236}">
                  <a16:creationId xmlns:a16="http://schemas.microsoft.com/office/drawing/2014/main" id="{1B98A9D8-2E4A-DEB5-1429-ACBA03C5E867}"/>
                </a:ext>
              </a:extLst>
            </p:cNvPr>
            <p:cNvSpPr/>
            <p:nvPr/>
          </p:nvSpPr>
          <p:spPr>
            <a:xfrm>
              <a:off x="5656235" y="2786032"/>
              <a:ext cx="1035371" cy="1171530"/>
            </a:xfrm>
            <a:prstGeom prst="trapezoid">
              <a:avLst>
                <a:gd name="adj" fmla="val 17575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D3352692-B8C8-64C9-BF5D-B41B62BF065C}"/>
                </a:ext>
              </a:extLst>
            </p:cNvPr>
            <p:cNvSpPr/>
            <p:nvPr/>
          </p:nvSpPr>
          <p:spPr>
            <a:xfrm rot="10800000">
              <a:off x="5874623" y="2941196"/>
              <a:ext cx="555240" cy="405482"/>
            </a:xfrm>
            <a:prstGeom prst="trapezoid">
              <a:avLst>
                <a:gd name="adj" fmla="val 17575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F04C2CC-624E-1964-CB8A-C71456AC058C}"/>
                </a:ext>
              </a:extLst>
            </p:cNvPr>
            <p:cNvSpPr/>
            <p:nvPr/>
          </p:nvSpPr>
          <p:spPr>
            <a:xfrm>
              <a:off x="5834650" y="2414955"/>
              <a:ext cx="173630" cy="37107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6B6A055C-3A6B-7898-A7D0-FD217B4CB5B6}"/>
                </a:ext>
              </a:extLst>
            </p:cNvPr>
            <p:cNvSpPr/>
            <p:nvPr/>
          </p:nvSpPr>
          <p:spPr>
            <a:xfrm>
              <a:off x="6312442" y="2420055"/>
              <a:ext cx="173630" cy="37107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lowchart: Manual Input 164">
              <a:extLst>
                <a:ext uri="{FF2B5EF4-FFF2-40B4-BE49-F238E27FC236}">
                  <a16:creationId xmlns:a16="http://schemas.microsoft.com/office/drawing/2014/main" id="{F256FB18-FE8E-EFA8-2788-5EB43E1E13A8}"/>
                </a:ext>
              </a:extLst>
            </p:cNvPr>
            <p:cNvSpPr/>
            <p:nvPr/>
          </p:nvSpPr>
          <p:spPr>
            <a:xfrm rot="7269359" flipV="1">
              <a:off x="6144455" y="2431564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lowchart: Manual Input 165">
              <a:extLst>
                <a:ext uri="{FF2B5EF4-FFF2-40B4-BE49-F238E27FC236}">
                  <a16:creationId xmlns:a16="http://schemas.microsoft.com/office/drawing/2014/main" id="{A8193783-6D52-E6AF-6D5F-2CC9D9C6A241}"/>
                </a:ext>
              </a:extLst>
            </p:cNvPr>
            <p:cNvSpPr/>
            <p:nvPr/>
          </p:nvSpPr>
          <p:spPr>
            <a:xfrm rot="14330641" flipH="1" flipV="1">
              <a:off x="5771662" y="2431564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A53EE265-9043-8034-6E11-72AC3EF68999}"/>
                </a:ext>
              </a:extLst>
            </p:cNvPr>
            <p:cNvSpPr/>
            <p:nvPr/>
          </p:nvSpPr>
          <p:spPr>
            <a:xfrm>
              <a:off x="5784240" y="1400118"/>
              <a:ext cx="732174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B6830E2F-163B-69E4-52A2-3B9091E84278}"/>
                </a:ext>
              </a:extLst>
            </p:cNvPr>
            <p:cNvGrpSpPr/>
            <p:nvPr/>
          </p:nvGrpSpPr>
          <p:grpSpPr>
            <a:xfrm rot="1084740">
              <a:off x="6569248" y="3238594"/>
              <a:ext cx="480347" cy="718885"/>
              <a:chOff x="3834521" y="2506833"/>
              <a:chExt cx="974633" cy="1493892"/>
            </a:xfrm>
          </p:grpSpPr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B2FAAB6E-4E79-679D-D2BE-3E86010818BE}"/>
                  </a:ext>
                </a:extLst>
              </p:cNvPr>
              <p:cNvGrpSpPr/>
              <p:nvPr/>
            </p:nvGrpSpPr>
            <p:grpSpPr>
              <a:xfrm rot="507196">
                <a:off x="3901520" y="2506833"/>
                <a:ext cx="838200" cy="1493892"/>
                <a:chOff x="3886199" y="2505701"/>
                <a:chExt cx="838200" cy="1493892"/>
              </a:xfrm>
            </p:grpSpPr>
            <p:sp>
              <p:nvSpPr>
                <p:cNvPr id="205" name="Block Arc 204">
                  <a:extLst>
                    <a:ext uri="{FF2B5EF4-FFF2-40B4-BE49-F238E27FC236}">
                      <a16:creationId xmlns:a16="http://schemas.microsoft.com/office/drawing/2014/main" id="{C7F626CD-2DE6-F23E-49B6-8F80595D5250}"/>
                    </a:ext>
                  </a:extLst>
                </p:cNvPr>
                <p:cNvSpPr/>
                <p:nvPr/>
              </p:nvSpPr>
              <p:spPr>
                <a:xfrm>
                  <a:off x="3886199" y="2519311"/>
                  <a:ext cx="838200" cy="1480282"/>
                </a:xfrm>
                <a:prstGeom prst="blockArc">
                  <a:avLst>
                    <a:gd name="adj1" fmla="val 10227382"/>
                    <a:gd name="adj2" fmla="val 0"/>
                    <a:gd name="adj3" fmla="val 20883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6" name="Rounded Rectangle 19">
                  <a:extLst>
                    <a:ext uri="{FF2B5EF4-FFF2-40B4-BE49-F238E27FC236}">
                      <a16:creationId xmlns:a16="http://schemas.microsoft.com/office/drawing/2014/main" id="{C0E93034-DF6B-7B58-BCC8-983DA82F5506}"/>
                    </a:ext>
                  </a:extLst>
                </p:cNvPr>
                <p:cNvSpPr/>
                <p:nvPr/>
              </p:nvSpPr>
              <p:spPr>
                <a:xfrm rot="21062916">
                  <a:off x="4084903" y="2505701"/>
                  <a:ext cx="398751" cy="240397"/>
                </a:xfrm>
                <a:prstGeom prst="round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4" name="Rounded Rectangle 55">
                <a:extLst>
                  <a:ext uri="{FF2B5EF4-FFF2-40B4-BE49-F238E27FC236}">
                    <a16:creationId xmlns:a16="http://schemas.microsoft.com/office/drawing/2014/main" id="{A717A10E-2CDA-A7D5-0A81-9EB3E89B68FC}"/>
                  </a:ext>
                </a:extLst>
              </p:cNvPr>
              <p:cNvSpPr/>
              <p:nvPr/>
            </p:nvSpPr>
            <p:spPr>
              <a:xfrm rot="21570112">
                <a:off x="3834521" y="3234159"/>
                <a:ext cx="251414" cy="188357"/>
              </a:xfrm>
              <a:prstGeom prst="round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56">
                <a:extLst>
                  <a:ext uri="{FF2B5EF4-FFF2-40B4-BE49-F238E27FC236}">
                    <a16:creationId xmlns:a16="http://schemas.microsoft.com/office/drawing/2014/main" id="{ACF421AC-49F6-199B-2B42-C916623797D7}"/>
                  </a:ext>
                </a:extLst>
              </p:cNvPr>
              <p:cNvSpPr/>
              <p:nvPr/>
            </p:nvSpPr>
            <p:spPr>
              <a:xfrm rot="21570112">
                <a:off x="4550285" y="3266034"/>
                <a:ext cx="258869" cy="155961"/>
              </a:xfrm>
              <a:prstGeom prst="round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79F57628-ABAD-7D49-CEB9-34A1B74E18C2}"/>
                </a:ext>
              </a:extLst>
            </p:cNvPr>
            <p:cNvSpPr/>
            <p:nvPr/>
          </p:nvSpPr>
          <p:spPr>
            <a:xfrm rot="19338880">
              <a:off x="6906213" y="3355782"/>
              <a:ext cx="142663" cy="1747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Cloud 169">
              <a:extLst>
                <a:ext uri="{FF2B5EF4-FFF2-40B4-BE49-F238E27FC236}">
                  <a16:creationId xmlns:a16="http://schemas.microsoft.com/office/drawing/2014/main" id="{03F395E5-24F9-BB87-D72B-5823BA59B28B}"/>
                </a:ext>
              </a:extLst>
            </p:cNvPr>
            <p:cNvSpPr/>
            <p:nvPr/>
          </p:nvSpPr>
          <p:spPr>
            <a:xfrm>
              <a:off x="5958160" y="2124765"/>
              <a:ext cx="433137" cy="125490"/>
            </a:xfrm>
            <a:prstGeom prst="cloud">
              <a:avLst/>
            </a:prstGeom>
            <a:solidFill>
              <a:srgbClr val="99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Cloud 171">
              <a:extLst>
                <a:ext uri="{FF2B5EF4-FFF2-40B4-BE49-F238E27FC236}">
                  <a16:creationId xmlns:a16="http://schemas.microsoft.com/office/drawing/2014/main" id="{E4520B0A-9F9C-8426-4D37-FEE0785914B2}"/>
                </a:ext>
              </a:extLst>
            </p:cNvPr>
            <p:cNvSpPr/>
            <p:nvPr/>
          </p:nvSpPr>
          <p:spPr>
            <a:xfrm rot="14940543">
              <a:off x="5925115" y="1247793"/>
              <a:ext cx="489208" cy="540266"/>
            </a:xfrm>
            <a:prstGeom prst="cloud">
              <a:avLst/>
            </a:prstGeom>
            <a:solidFill>
              <a:srgbClr val="99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06FAB48A-A457-290A-4E98-667CB9B6C4DD}"/>
              </a:ext>
            </a:extLst>
          </p:cNvPr>
          <p:cNvCxnSpPr>
            <a:cxnSpLocks/>
          </p:cNvCxnSpPr>
          <p:nvPr/>
        </p:nvCxnSpPr>
        <p:spPr>
          <a:xfrm>
            <a:off x="4202893" y="5383751"/>
            <a:ext cx="745" cy="8459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78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7355B0-B930-AF34-0A17-8D782A8775DD}"/>
              </a:ext>
            </a:extLst>
          </p:cNvPr>
          <p:cNvSpPr txBox="1"/>
          <p:nvPr/>
        </p:nvSpPr>
        <p:spPr>
          <a:xfrm>
            <a:off x="1361949" y="18460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Thomas Grover</a:t>
            </a:r>
          </a:p>
          <a:p>
            <a:r>
              <a:rPr lang="en-US" sz="1100" dirty="0"/>
              <a:t>D&amp;C 124:132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76871A-F437-2F7A-5D2C-F759DC8E185C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F78113B-D0F8-541E-2CD7-7917DA06803D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7DA5933-A86B-0CDB-C4E3-1972C8F3FF04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B01B730-D485-3FD3-CA1E-5A3ACC73D434}"/>
              </a:ext>
            </a:extLst>
          </p:cNvPr>
          <p:cNvGrpSpPr/>
          <p:nvPr/>
        </p:nvGrpSpPr>
        <p:grpSpPr>
          <a:xfrm>
            <a:off x="882761" y="832108"/>
            <a:ext cx="2271919" cy="5638001"/>
            <a:chOff x="1019921" y="1409190"/>
            <a:chExt cx="1998843" cy="496033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05FEAF8-2763-1553-DBCA-4B3E856FB278}"/>
                </a:ext>
              </a:extLst>
            </p:cNvPr>
            <p:cNvSpPr/>
            <p:nvPr/>
          </p:nvSpPr>
          <p:spPr>
            <a:xfrm rot="19338880">
              <a:off x="2683114" y="4061161"/>
              <a:ext cx="335650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EC50A32-B171-D9DA-ADB8-A7BDB72D7016}"/>
                </a:ext>
              </a:extLst>
            </p:cNvPr>
            <p:cNvSpPr/>
            <p:nvPr/>
          </p:nvSpPr>
          <p:spPr>
            <a:xfrm rot="1933618">
              <a:off x="1019921" y="4070107"/>
              <a:ext cx="303332" cy="5737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45F1237-A4BA-E610-9F6A-24E9A1073FC4}"/>
                </a:ext>
              </a:extLst>
            </p:cNvPr>
            <p:cNvSpPr/>
            <p:nvPr/>
          </p:nvSpPr>
          <p:spPr>
            <a:xfrm rot="19570491">
              <a:off x="2121194" y="5649325"/>
              <a:ext cx="371850" cy="712351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97D96B-752C-C975-6D1E-847D0D20B0A1}"/>
                </a:ext>
              </a:extLst>
            </p:cNvPr>
            <p:cNvSpPr/>
            <p:nvPr/>
          </p:nvSpPr>
          <p:spPr>
            <a:xfrm rot="2393332">
              <a:off x="1567287" y="5671076"/>
              <a:ext cx="363735" cy="69844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07950361-4024-548C-F495-9F2B9580F69B}"/>
                </a:ext>
              </a:extLst>
            </p:cNvPr>
            <p:cNvSpPr/>
            <p:nvPr/>
          </p:nvSpPr>
          <p:spPr>
            <a:xfrm>
              <a:off x="1373501" y="4427230"/>
              <a:ext cx="1295507" cy="1627748"/>
            </a:xfrm>
            <a:prstGeom prst="trapezoid">
              <a:avLst>
                <a:gd name="adj" fmla="val 12817"/>
              </a:avLst>
            </a:prstGeom>
            <a:solidFill>
              <a:schemeClr val="tx2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9F7605A4-A4FC-265A-2277-622AFC26C4C1}"/>
                </a:ext>
              </a:extLst>
            </p:cNvPr>
            <p:cNvSpPr/>
            <p:nvPr/>
          </p:nvSpPr>
          <p:spPr>
            <a:xfrm rot="1375821">
              <a:off x="1124856" y="2859372"/>
              <a:ext cx="708872" cy="1522061"/>
            </a:xfrm>
            <a:prstGeom prst="trapezoid">
              <a:avLst>
                <a:gd name="adj" fmla="val 37246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B72FED21-A0ED-02DA-9016-8F06A310748C}"/>
                </a:ext>
              </a:extLst>
            </p:cNvPr>
            <p:cNvSpPr/>
            <p:nvPr/>
          </p:nvSpPr>
          <p:spPr>
            <a:xfrm rot="20337671">
              <a:off x="2156655" y="2918212"/>
              <a:ext cx="708872" cy="1519134"/>
            </a:xfrm>
            <a:prstGeom prst="trapezoid">
              <a:avLst>
                <a:gd name="adj" fmla="val 30985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E9EC5959-3336-8DDB-A2F7-49742B5A8B02}"/>
                </a:ext>
              </a:extLst>
            </p:cNvPr>
            <p:cNvSpPr/>
            <p:nvPr/>
          </p:nvSpPr>
          <p:spPr>
            <a:xfrm>
              <a:off x="1469931" y="2804715"/>
              <a:ext cx="1135313" cy="1749422"/>
            </a:xfrm>
            <a:prstGeom prst="trapezoid">
              <a:avLst>
                <a:gd name="adj" fmla="val 29158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5411B8C-246E-8F02-A516-24D4214676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4044" y="3207293"/>
              <a:ext cx="4870" cy="13617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A75C8105-F797-5027-6EBA-1251E109B2C1}"/>
                </a:ext>
              </a:extLst>
            </p:cNvPr>
            <p:cNvSpPr/>
            <p:nvPr/>
          </p:nvSpPr>
          <p:spPr>
            <a:xfrm rot="10800000">
              <a:off x="1681357" y="2630834"/>
              <a:ext cx="708872" cy="570747"/>
            </a:xfrm>
            <a:prstGeom prst="trapezoid">
              <a:avLst>
                <a:gd name="adj" fmla="val 6210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B078678-6562-F097-3DE6-0862BB5EECC7}"/>
                </a:ext>
              </a:extLst>
            </p:cNvPr>
            <p:cNvCxnSpPr>
              <a:cxnSpLocks/>
            </p:cNvCxnSpPr>
            <p:nvPr/>
          </p:nvCxnSpPr>
          <p:spPr>
            <a:xfrm>
              <a:off x="2028501" y="4878007"/>
              <a:ext cx="12508" cy="11928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5FE9F0B-E059-A9B8-F21A-60A31B8F6EDA}"/>
                </a:ext>
              </a:extLst>
            </p:cNvPr>
            <p:cNvGrpSpPr/>
            <p:nvPr/>
          </p:nvGrpSpPr>
          <p:grpSpPr>
            <a:xfrm>
              <a:off x="2035963" y="3438027"/>
              <a:ext cx="49698" cy="275312"/>
              <a:chOff x="2895600" y="3429000"/>
              <a:chExt cx="457200" cy="2532740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6778089-6F90-050B-8755-81C7B8D787C6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8CE4682E-6F7C-611F-1217-598D00427E92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2F050BE6-1F85-F55D-51CE-054B21794D92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316F35E-7461-AA83-019E-30017A14D65D}"/>
                </a:ext>
              </a:extLst>
            </p:cNvPr>
            <p:cNvGrpSpPr/>
            <p:nvPr/>
          </p:nvGrpSpPr>
          <p:grpSpPr>
            <a:xfrm>
              <a:off x="1490767" y="2854382"/>
              <a:ext cx="1112864" cy="1913011"/>
              <a:chOff x="7735837" y="1901390"/>
              <a:chExt cx="2780364" cy="3750429"/>
            </a:xfrm>
          </p:grpSpPr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F6458C1A-BC4B-860D-2B77-932430DF1C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0953" t="12890" r="33225" b="11797"/>
              <a:stretch>
                <a:fillRect/>
              </a:stretch>
            </p:blipFill>
            <p:spPr>
              <a:xfrm>
                <a:off x="7735837" y="1906264"/>
                <a:ext cx="1603362" cy="3740681"/>
              </a:xfrm>
              <a:custGeom>
                <a:avLst/>
                <a:gdLst>
                  <a:gd name="connsiteX0" fmla="*/ 805632 w 1549265"/>
                  <a:gd name="connsiteY0" fmla="*/ 0 h 3630321"/>
                  <a:gd name="connsiteX1" fmla="*/ 810743 w 1549265"/>
                  <a:gd name="connsiteY1" fmla="*/ 27555 h 3630321"/>
                  <a:gd name="connsiteX2" fmla="*/ 1049817 w 1549265"/>
                  <a:gd name="connsiteY2" fmla="*/ 627640 h 3630321"/>
                  <a:gd name="connsiteX3" fmla="*/ 1492000 w 1549265"/>
                  <a:gd name="connsiteY3" fmla="*/ 1246079 h 3630321"/>
                  <a:gd name="connsiteX4" fmla="*/ 1548959 w 1549265"/>
                  <a:gd name="connsiteY4" fmla="*/ 1288836 h 3630321"/>
                  <a:gd name="connsiteX5" fmla="*/ 1549265 w 1549265"/>
                  <a:gd name="connsiteY5" fmla="*/ 1392325 h 3630321"/>
                  <a:gd name="connsiteX6" fmla="*/ 1545868 w 1549265"/>
                  <a:gd name="connsiteY6" fmla="*/ 2857388 h 3630321"/>
                  <a:gd name="connsiteX7" fmla="*/ 772933 w 1549265"/>
                  <a:gd name="connsiteY7" fmla="*/ 3630321 h 3630321"/>
                  <a:gd name="connsiteX8" fmla="*/ 0 w 1549265"/>
                  <a:gd name="connsiteY8" fmla="*/ 2857388 h 3630321"/>
                  <a:gd name="connsiteX9" fmla="*/ 0 w 1549265"/>
                  <a:gd name="connsiteY9" fmla="*/ 1700904 h 3630321"/>
                  <a:gd name="connsiteX10" fmla="*/ 13491 w 1549265"/>
                  <a:gd name="connsiteY10" fmla="*/ 1673139 h 3630321"/>
                  <a:gd name="connsiteX11" fmla="*/ 180395 w 1549265"/>
                  <a:gd name="connsiteY11" fmla="*/ 1105383 h 3630321"/>
                  <a:gd name="connsiteX12" fmla="*/ 95388 w 1549265"/>
                  <a:gd name="connsiteY12" fmla="*/ 39993 h 3630321"/>
                  <a:gd name="connsiteX13" fmla="*/ 46757 w 1549265"/>
                  <a:gd name="connsiteY13" fmla="*/ 14712 h 3630321"/>
                  <a:gd name="connsiteX14" fmla="*/ 101589 w 1549265"/>
                  <a:gd name="connsiteY14" fmla="*/ 13714 h 3630321"/>
                  <a:gd name="connsiteX15" fmla="*/ 746340 w 1549265"/>
                  <a:gd name="connsiteY15" fmla="*/ 1160 h 3630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49265" h="3630321">
                    <a:moveTo>
                      <a:pt x="805632" y="0"/>
                    </a:moveTo>
                    <a:lnTo>
                      <a:pt x="810743" y="27555"/>
                    </a:lnTo>
                    <a:cubicBezTo>
                      <a:pt x="850062" y="192674"/>
                      <a:pt x="932869" y="405754"/>
                      <a:pt x="1049817" y="627640"/>
                    </a:cubicBezTo>
                    <a:cubicBezTo>
                      <a:pt x="1196003" y="905000"/>
                      <a:pt x="1360986" y="1130573"/>
                      <a:pt x="1492000" y="1246079"/>
                    </a:cubicBezTo>
                    <a:lnTo>
                      <a:pt x="1548959" y="1288836"/>
                    </a:lnTo>
                    <a:lnTo>
                      <a:pt x="1549265" y="1392325"/>
                    </a:lnTo>
                    <a:cubicBezTo>
                      <a:pt x="1548133" y="1880679"/>
                      <a:pt x="1543603" y="2379223"/>
                      <a:pt x="1545868" y="2857388"/>
                    </a:cubicBezTo>
                    <a:lnTo>
                      <a:pt x="772933" y="3630321"/>
                    </a:lnTo>
                    <a:lnTo>
                      <a:pt x="0" y="2857388"/>
                    </a:lnTo>
                    <a:lnTo>
                      <a:pt x="0" y="1700904"/>
                    </a:lnTo>
                    <a:lnTo>
                      <a:pt x="13491" y="1673139"/>
                    </a:lnTo>
                    <a:cubicBezTo>
                      <a:pt x="81448" y="1514866"/>
                      <a:pt x="140324" y="1319759"/>
                      <a:pt x="180395" y="1105383"/>
                    </a:cubicBezTo>
                    <a:cubicBezTo>
                      <a:pt x="273897" y="605172"/>
                      <a:pt x="234038" y="165801"/>
                      <a:pt x="95388" y="39993"/>
                    </a:cubicBezTo>
                    <a:lnTo>
                      <a:pt x="46757" y="14712"/>
                    </a:lnTo>
                    <a:lnTo>
                      <a:pt x="101589" y="13714"/>
                    </a:lnTo>
                    <a:cubicBezTo>
                      <a:pt x="288875" y="10238"/>
                      <a:pt x="522511" y="5573"/>
                      <a:pt x="746340" y="1160"/>
                    </a:cubicBezTo>
                    <a:close/>
                  </a:path>
                </a:pathLst>
              </a:custGeom>
            </p:spPr>
          </p:pic>
          <p:pic>
            <p:nvPicPr>
              <p:cNvPr id="55" name="Picture 54">
                <a:extLst>
                  <a:ext uri="{FF2B5EF4-FFF2-40B4-BE49-F238E27FC236}">
                    <a16:creationId xmlns:a16="http://schemas.microsoft.com/office/drawing/2014/main" id="{DE2CAF27-6D21-FAE1-74A2-AA8DFB541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7151" t="17465" r="27028" b="7222"/>
              <a:stretch>
                <a:fillRect/>
              </a:stretch>
            </p:blipFill>
            <p:spPr>
              <a:xfrm>
                <a:off x="8943387" y="1901390"/>
                <a:ext cx="1572814" cy="3750429"/>
              </a:xfrm>
              <a:custGeom>
                <a:avLst/>
                <a:gdLst>
                  <a:gd name="connsiteX0" fmla="*/ 743634 w 1549265"/>
                  <a:gd name="connsiteY0" fmla="*/ 0 h 3630321"/>
                  <a:gd name="connsiteX1" fmla="*/ 802925 w 1549265"/>
                  <a:gd name="connsiteY1" fmla="*/ 1160 h 3630321"/>
                  <a:gd name="connsiteX2" fmla="*/ 1447676 w 1549265"/>
                  <a:gd name="connsiteY2" fmla="*/ 13714 h 3630321"/>
                  <a:gd name="connsiteX3" fmla="*/ 1502508 w 1549265"/>
                  <a:gd name="connsiteY3" fmla="*/ 14712 h 3630321"/>
                  <a:gd name="connsiteX4" fmla="*/ 1453877 w 1549265"/>
                  <a:gd name="connsiteY4" fmla="*/ 39993 h 3630321"/>
                  <a:gd name="connsiteX5" fmla="*/ 1368870 w 1549265"/>
                  <a:gd name="connsiteY5" fmla="*/ 1105383 h 3630321"/>
                  <a:gd name="connsiteX6" fmla="*/ 1535774 w 1549265"/>
                  <a:gd name="connsiteY6" fmla="*/ 1673139 h 3630321"/>
                  <a:gd name="connsiteX7" fmla="*/ 1549265 w 1549265"/>
                  <a:gd name="connsiteY7" fmla="*/ 1700904 h 3630321"/>
                  <a:gd name="connsiteX8" fmla="*/ 1549265 w 1549265"/>
                  <a:gd name="connsiteY8" fmla="*/ 2857388 h 3630321"/>
                  <a:gd name="connsiteX9" fmla="*/ 776332 w 1549265"/>
                  <a:gd name="connsiteY9" fmla="*/ 3630321 h 3630321"/>
                  <a:gd name="connsiteX10" fmla="*/ 3397 w 1549265"/>
                  <a:gd name="connsiteY10" fmla="*/ 2857388 h 3630321"/>
                  <a:gd name="connsiteX11" fmla="*/ 0 w 1549265"/>
                  <a:gd name="connsiteY11" fmla="*/ 1392325 h 3630321"/>
                  <a:gd name="connsiteX12" fmla="*/ 306 w 1549265"/>
                  <a:gd name="connsiteY12" fmla="*/ 1288836 h 3630321"/>
                  <a:gd name="connsiteX13" fmla="*/ 57265 w 1549265"/>
                  <a:gd name="connsiteY13" fmla="*/ 1246079 h 3630321"/>
                  <a:gd name="connsiteX14" fmla="*/ 499448 w 1549265"/>
                  <a:gd name="connsiteY14" fmla="*/ 627640 h 3630321"/>
                  <a:gd name="connsiteX15" fmla="*/ 738522 w 1549265"/>
                  <a:gd name="connsiteY15" fmla="*/ 27555 h 3630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49265" h="3630321">
                    <a:moveTo>
                      <a:pt x="743634" y="0"/>
                    </a:moveTo>
                    <a:lnTo>
                      <a:pt x="802925" y="1160"/>
                    </a:lnTo>
                    <a:cubicBezTo>
                      <a:pt x="1026755" y="5573"/>
                      <a:pt x="1260390" y="10238"/>
                      <a:pt x="1447676" y="13714"/>
                    </a:cubicBezTo>
                    <a:lnTo>
                      <a:pt x="1502508" y="14712"/>
                    </a:lnTo>
                    <a:lnTo>
                      <a:pt x="1453877" y="39993"/>
                    </a:lnTo>
                    <a:cubicBezTo>
                      <a:pt x="1315227" y="165801"/>
                      <a:pt x="1275369" y="605172"/>
                      <a:pt x="1368870" y="1105383"/>
                    </a:cubicBezTo>
                    <a:cubicBezTo>
                      <a:pt x="1408941" y="1319759"/>
                      <a:pt x="1467818" y="1514866"/>
                      <a:pt x="1535774" y="1673139"/>
                    </a:cubicBezTo>
                    <a:lnTo>
                      <a:pt x="1549265" y="1700904"/>
                    </a:lnTo>
                    <a:lnTo>
                      <a:pt x="1549265" y="2857388"/>
                    </a:lnTo>
                    <a:lnTo>
                      <a:pt x="776332" y="3630321"/>
                    </a:lnTo>
                    <a:lnTo>
                      <a:pt x="3397" y="2857388"/>
                    </a:lnTo>
                    <a:cubicBezTo>
                      <a:pt x="5662" y="2379223"/>
                      <a:pt x="1133" y="1880679"/>
                      <a:pt x="0" y="1392325"/>
                    </a:cubicBezTo>
                    <a:lnTo>
                      <a:pt x="306" y="1288836"/>
                    </a:lnTo>
                    <a:lnTo>
                      <a:pt x="57265" y="1246079"/>
                    </a:lnTo>
                    <a:cubicBezTo>
                      <a:pt x="188279" y="1130573"/>
                      <a:pt x="353262" y="905000"/>
                      <a:pt x="499448" y="627640"/>
                    </a:cubicBezTo>
                    <a:cubicBezTo>
                      <a:pt x="616396" y="405754"/>
                      <a:pt x="699203" y="192674"/>
                      <a:pt x="738522" y="27555"/>
                    </a:cubicBezTo>
                    <a:close/>
                  </a:path>
                </a:pathLst>
              </a:custGeom>
            </p:spPr>
          </p:pic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2FB17279-95CF-7345-F7D1-2C0CEF89E34F}"/>
                  </a:ext>
                </a:extLst>
              </p:cNvPr>
              <p:cNvGrpSpPr/>
              <p:nvPr/>
            </p:nvGrpSpPr>
            <p:grpSpPr>
              <a:xfrm>
                <a:off x="7735837" y="1911139"/>
                <a:ext cx="2780364" cy="3740680"/>
                <a:chOff x="533399" y="3360771"/>
                <a:chExt cx="1763329" cy="2372369"/>
              </a:xfrm>
              <a:solidFill>
                <a:schemeClr val="bg1"/>
              </a:solidFill>
            </p:grpSpPr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F662F77D-D086-C7D4-56BA-DDFCF579952E}"/>
                    </a:ext>
                  </a:extLst>
                </p:cNvPr>
                <p:cNvSpPr/>
                <p:nvPr/>
              </p:nvSpPr>
              <p:spPr>
                <a:xfrm rot="5400000">
                  <a:off x="-146573" y="4040743"/>
                  <a:ext cx="2372369" cy="1012425"/>
                </a:xfrm>
                <a:custGeom>
                  <a:avLst/>
                  <a:gdLst>
                    <a:gd name="connsiteX0" fmla="*/ 0 w 2372369"/>
                    <a:gd name="connsiteY0" fmla="*/ 485955 h 1012425"/>
                    <a:gd name="connsiteX1" fmla="*/ 18007 w 2372369"/>
                    <a:gd name="connsiteY1" fmla="*/ 482615 h 1012425"/>
                    <a:gd name="connsiteX2" fmla="*/ 410155 w 2372369"/>
                    <a:gd name="connsiteY2" fmla="*/ 326383 h 1012425"/>
                    <a:gd name="connsiteX3" fmla="*/ 814297 w 2372369"/>
                    <a:gd name="connsiteY3" fmla="*/ 37422 h 1012425"/>
                    <a:gd name="connsiteX4" fmla="*/ 842238 w 2372369"/>
                    <a:gd name="connsiteY4" fmla="*/ 200 h 1012425"/>
                    <a:gd name="connsiteX5" fmla="*/ 909867 w 2372369"/>
                    <a:gd name="connsiteY5" fmla="*/ 0 h 1012425"/>
                    <a:gd name="connsiteX6" fmla="*/ 1867267 w 2372369"/>
                    <a:gd name="connsiteY6" fmla="*/ 2220 h 1012425"/>
                    <a:gd name="connsiteX7" fmla="*/ 2372369 w 2372369"/>
                    <a:gd name="connsiteY7" fmla="*/ 507323 h 1012425"/>
                    <a:gd name="connsiteX8" fmla="*/ 1867267 w 2372369"/>
                    <a:gd name="connsiteY8" fmla="*/ 1012425 h 1012425"/>
                    <a:gd name="connsiteX9" fmla="*/ 1111519 w 2372369"/>
                    <a:gd name="connsiteY9" fmla="*/ 1012425 h 1012425"/>
                    <a:gd name="connsiteX10" fmla="*/ 1093375 w 2372369"/>
                    <a:gd name="connsiteY10" fmla="*/ 1003609 h 1012425"/>
                    <a:gd name="connsiteX11" fmla="*/ 722354 w 2372369"/>
                    <a:gd name="connsiteY11" fmla="*/ 894539 h 1012425"/>
                    <a:gd name="connsiteX12" fmla="*/ 26135 w 2372369"/>
                    <a:gd name="connsiteY12" fmla="*/ 950090 h 1012425"/>
                    <a:gd name="connsiteX13" fmla="*/ 9614 w 2372369"/>
                    <a:gd name="connsiteY13" fmla="*/ 981870 h 1012425"/>
                    <a:gd name="connsiteX14" fmla="*/ 8962 w 2372369"/>
                    <a:gd name="connsiteY14" fmla="*/ 946038 h 1012425"/>
                    <a:gd name="connsiteX15" fmla="*/ 758 w 2372369"/>
                    <a:gd name="connsiteY15" fmla="*/ 524701 h 1012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372369" h="1012425">
                      <a:moveTo>
                        <a:pt x="0" y="485955"/>
                      </a:moveTo>
                      <a:lnTo>
                        <a:pt x="18007" y="482615"/>
                      </a:lnTo>
                      <a:cubicBezTo>
                        <a:pt x="125910" y="456920"/>
                        <a:pt x="265155" y="402807"/>
                        <a:pt x="410155" y="326383"/>
                      </a:cubicBezTo>
                      <a:cubicBezTo>
                        <a:pt x="591406" y="230852"/>
                        <a:pt x="738815" y="123038"/>
                        <a:pt x="814297" y="37422"/>
                      </a:cubicBezTo>
                      <a:lnTo>
                        <a:pt x="842238" y="200"/>
                      </a:lnTo>
                      <a:lnTo>
                        <a:pt x="909867" y="0"/>
                      </a:lnTo>
                      <a:cubicBezTo>
                        <a:pt x="1229000" y="740"/>
                        <a:pt x="1554792" y="3700"/>
                        <a:pt x="1867267" y="2220"/>
                      </a:cubicBezTo>
                      <a:lnTo>
                        <a:pt x="2372369" y="507323"/>
                      </a:lnTo>
                      <a:lnTo>
                        <a:pt x="1867267" y="1012425"/>
                      </a:lnTo>
                      <a:lnTo>
                        <a:pt x="1111519" y="1012425"/>
                      </a:lnTo>
                      <a:lnTo>
                        <a:pt x="1093375" y="1003609"/>
                      </a:lnTo>
                      <a:cubicBezTo>
                        <a:pt x="989946" y="959200"/>
                        <a:pt x="862446" y="920725"/>
                        <a:pt x="722354" y="894539"/>
                      </a:cubicBezTo>
                      <a:cubicBezTo>
                        <a:pt x="395472" y="833437"/>
                        <a:pt x="108349" y="859484"/>
                        <a:pt x="26135" y="950090"/>
                      </a:cubicBezTo>
                      <a:lnTo>
                        <a:pt x="9614" y="981870"/>
                      </a:lnTo>
                      <a:lnTo>
                        <a:pt x="8962" y="946038"/>
                      </a:lnTo>
                      <a:cubicBezTo>
                        <a:pt x="6690" y="823649"/>
                        <a:pt x="3642" y="670971"/>
                        <a:pt x="758" y="524701"/>
                      </a:cubicBezTo>
                      <a:close/>
                    </a:path>
                  </a:pathLst>
                </a:cu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1133B5F7-67D9-EEBA-1CA1-9BF6E6A90AA7}"/>
                    </a:ext>
                  </a:extLst>
                </p:cNvPr>
                <p:cNvSpPr/>
                <p:nvPr/>
              </p:nvSpPr>
              <p:spPr>
                <a:xfrm rot="16200000" flipH="1">
                  <a:off x="604331" y="4040743"/>
                  <a:ext cx="2372369" cy="1012425"/>
                </a:xfrm>
                <a:custGeom>
                  <a:avLst/>
                  <a:gdLst>
                    <a:gd name="connsiteX0" fmla="*/ 0 w 2372369"/>
                    <a:gd name="connsiteY0" fmla="*/ 485955 h 1012425"/>
                    <a:gd name="connsiteX1" fmla="*/ 18007 w 2372369"/>
                    <a:gd name="connsiteY1" fmla="*/ 482615 h 1012425"/>
                    <a:gd name="connsiteX2" fmla="*/ 410155 w 2372369"/>
                    <a:gd name="connsiteY2" fmla="*/ 326383 h 1012425"/>
                    <a:gd name="connsiteX3" fmla="*/ 814297 w 2372369"/>
                    <a:gd name="connsiteY3" fmla="*/ 37422 h 1012425"/>
                    <a:gd name="connsiteX4" fmla="*/ 842238 w 2372369"/>
                    <a:gd name="connsiteY4" fmla="*/ 200 h 1012425"/>
                    <a:gd name="connsiteX5" fmla="*/ 909867 w 2372369"/>
                    <a:gd name="connsiteY5" fmla="*/ 0 h 1012425"/>
                    <a:gd name="connsiteX6" fmla="*/ 1867267 w 2372369"/>
                    <a:gd name="connsiteY6" fmla="*/ 2220 h 1012425"/>
                    <a:gd name="connsiteX7" fmla="*/ 2372369 w 2372369"/>
                    <a:gd name="connsiteY7" fmla="*/ 507323 h 1012425"/>
                    <a:gd name="connsiteX8" fmla="*/ 1867267 w 2372369"/>
                    <a:gd name="connsiteY8" fmla="*/ 1012425 h 1012425"/>
                    <a:gd name="connsiteX9" fmla="*/ 1111519 w 2372369"/>
                    <a:gd name="connsiteY9" fmla="*/ 1012425 h 1012425"/>
                    <a:gd name="connsiteX10" fmla="*/ 1093375 w 2372369"/>
                    <a:gd name="connsiteY10" fmla="*/ 1003609 h 1012425"/>
                    <a:gd name="connsiteX11" fmla="*/ 722354 w 2372369"/>
                    <a:gd name="connsiteY11" fmla="*/ 894539 h 1012425"/>
                    <a:gd name="connsiteX12" fmla="*/ 26135 w 2372369"/>
                    <a:gd name="connsiteY12" fmla="*/ 950090 h 1012425"/>
                    <a:gd name="connsiteX13" fmla="*/ 9614 w 2372369"/>
                    <a:gd name="connsiteY13" fmla="*/ 981870 h 1012425"/>
                    <a:gd name="connsiteX14" fmla="*/ 8962 w 2372369"/>
                    <a:gd name="connsiteY14" fmla="*/ 946038 h 1012425"/>
                    <a:gd name="connsiteX15" fmla="*/ 758 w 2372369"/>
                    <a:gd name="connsiteY15" fmla="*/ 524701 h 1012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372369" h="1012425">
                      <a:moveTo>
                        <a:pt x="0" y="485955"/>
                      </a:moveTo>
                      <a:lnTo>
                        <a:pt x="18007" y="482615"/>
                      </a:lnTo>
                      <a:cubicBezTo>
                        <a:pt x="125910" y="456920"/>
                        <a:pt x="265155" y="402807"/>
                        <a:pt x="410155" y="326383"/>
                      </a:cubicBezTo>
                      <a:cubicBezTo>
                        <a:pt x="591406" y="230852"/>
                        <a:pt x="738815" y="123038"/>
                        <a:pt x="814297" y="37422"/>
                      </a:cubicBezTo>
                      <a:lnTo>
                        <a:pt x="842238" y="200"/>
                      </a:lnTo>
                      <a:lnTo>
                        <a:pt x="909867" y="0"/>
                      </a:lnTo>
                      <a:cubicBezTo>
                        <a:pt x="1229000" y="740"/>
                        <a:pt x="1554792" y="3700"/>
                        <a:pt x="1867267" y="2220"/>
                      </a:cubicBezTo>
                      <a:lnTo>
                        <a:pt x="2372369" y="507323"/>
                      </a:lnTo>
                      <a:lnTo>
                        <a:pt x="1867267" y="1012425"/>
                      </a:lnTo>
                      <a:lnTo>
                        <a:pt x="1111519" y="1012425"/>
                      </a:lnTo>
                      <a:lnTo>
                        <a:pt x="1093375" y="1003609"/>
                      </a:lnTo>
                      <a:cubicBezTo>
                        <a:pt x="989946" y="959200"/>
                        <a:pt x="862446" y="920725"/>
                        <a:pt x="722354" y="894539"/>
                      </a:cubicBezTo>
                      <a:cubicBezTo>
                        <a:pt x="395472" y="833437"/>
                        <a:pt x="108349" y="859484"/>
                        <a:pt x="26135" y="950090"/>
                      </a:cubicBezTo>
                      <a:lnTo>
                        <a:pt x="9614" y="981870"/>
                      </a:lnTo>
                      <a:lnTo>
                        <a:pt x="8962" y="946038"/>
                      </a:lnTo>
                      <a:cubicBezTo>
                        <a:pt x="6690" y="823649"/>
                        <a:pt x="3642" y="670971"/>
                        <a:pt x="758" y="524701"/>
                      </a:cubicBezTo>
                      <a:close/>
                    </a:path>
                  </a:pathLst>
                </a:cu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4E97E0B2-378F-9037-FBFC-AD89AC00A562}"/>
                    </a:ext>
                  </a:extLst>
                </p:cNvPr>
                <p:cNvGrpSpPr/>
                <p:nvPr/>
              </p:nvGrpSpPr>
              <p:grpSpPr>
                <a:xfrm>
                  <a:off x="1417291" y="4409173"/>
                  <a:ext cx="80202" cy="541658"/>
                  <a:chOff x="2868412" y="3048346"/>
                  <a:chExt cx="457200" cy="3059776"/>
                </a:xfrm>
                <a:grpFill/>
              </p:grpSpPr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2EBA611C-9348-85D2-9724-665E9A5514BE}"/>
                      </a:ext>
                    </a:extLst>
                  </p:cNvPr>
                  <p:cNvSpPr/>
                  <p:nvPr/>
                </p:nvSpPr>
                <p:spPr>
                  <a:xfrm>
                    <a:off x="2868412" y="3048346"/>
                    <a:ext cx="457200" cy="457200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>
                    <a:extLst>
                      <a:ext uri="{FF2B5EF4-FFF2-40B4-BE49-F238E27FC236}">
                        <a16:creationId xmlns:a16="http://schemas.microsoft.com/office/drawing/2014/main" id="{1F7DF64B-93F2-DF41-3341-E3017695D1D7}"/>
                      </a:ext>
                    </a:extLst>
                  </p:cNvPr>
                  <p:cNvSpPr/>
                  <p:nvPr/>
                </p:nvSpPr>
                <p:spPr>
                  <a:xfrm>
                    <a:off x="2868412" y="4353950"/>
                    <a:ext cx="457200" cy="457200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>
                    <a:extLst>
                      <a:ext uri="{FF2B5EF4-FFF2-40B4-BE49-F238E27FC236}">
                        <a16:creationId xmlns:a16="http://schemas.microsoft.com/office/drawing/2014/main" id="{1AF3B654-1272-0DD7-6509-B1DBEB7BE967}"/>
                      </a:ext>
                    </a:extLst>
                  </p:cNvPr>
                  <p:cNvSpPr/>
                  <p:nvPr/>
                </p:nvSpPr>
                <p:spPr>
                  <a:xfrm>
                    <a:off x="2868412" y="5650921"/>
                    <a:ext cx="457200" cy="457201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7" name="Rectangle: Rounded Corners 36">
                  <a:extLst>
                    <a:ext uri="{FF2B5EF4-FFF2-40B4-BE49-F238E27FC236}">
                      <a16:creationId xmlns:a16="http://schemas.microsoft.com/office/drawing/2014/main" id="{B9AF0DC3-7765-0E66-EAA1-37AFFF59B460}"/>
                    </a:ext>
                  </a:extLst>
                </p:cNvPr>
                <p:cNvSpPr/>
                <p:nvPr/>
              </p:nvSpPr>
              <p:spPr>
                <a:xfrm>
                  <a:off x="533399" y="4910363"/>
                  <a:ext cx="304801" cy="118837"/>
                </a:xfrm>
                <a:prstGeom prst="roundRect">
                  <a:avLst/>
                </a:prstGeom>
                <a:solidFill>
                  <a:srgbClr val="42330E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:a16="http://schemas.microsoft.com/office/drawing/2014/main" id="{58F5EDEB-B070-54CA-8D99-59492705ED47}"/>
                    </a:ext>
                  </a:extLst>
                </p:cNvPr>
                <p:cNvSpPr/>
                <p:nvPr/>
              </p:nvSpPr>
              <p:spPr>
                <a:xfrm>
                  <a:off x="1983048" y="4910363"/>
                  <a:ext cx="304801" cy="118837"/>
                </a:xfrm>
                <a:prstGeom prst="roundRect">
                  <a:avLst/>
                </a:prstGeom>
                <a:solidFill>
                  <a:srgbClr val="42330E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29B4A7D-1978-9B95-58A2-224F3D733B58}"/>
                </a:ext>
              </a:extLst>
            </p:cNvPr>
            <p:cNvGrpSpPr/>
            <p:nvPr/>
          </p:nvGrpSpPr>
          <p:grpSpPr>
            <a:xfrm>
              <a:off x="1758782" y="2791212"/>
              <a:ext cx="557635" cy="618208"/>
              <a:chOff x="2980648" y="682934"/>
              <a:chExt cx="764543" cy="847591"/>
            </a:xfrm>
          </p:grpSpPr>
          <p:sp>
            <p:nvSpPr>
              <p:cNvPr id="27" name="Parallelogram 26">
                <a:extLst>
                  <a:ext uri="{FF2B5EF4-FFF2-40B4-BE49-F238E27FC236}">
                    <a16:creationId xmlns:a16="http://schemas.microsoft.com/office/drawing/2014/main" id="{6071755D-31B2-EF92-3C84-EC96DCA137B9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Parallelogram 27">
                <a:extLst>
                  <a:ext uri="{FF2B5EF4-FFF2-40B4-BE49-F238E27FC236}">
                    <a16:creationId xmlns:a16="http://schemas.microsoft.com/office/drawing/2014/main" id="{94157523-9790-1209-5C78-BC95B6BFCA0B}"/>
                  </a:ext>
                </a:extLst>
              </p:cNvPr>
              <p:cNvSpPr/>
              <p:nvPr/>
            </p:nvSpPr>
            <p:spPr>
              <a:xfrm rot="7382925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43242CC-399E-4817-46B3-F2FF5B0A114F}"/>
                </a:ext>
              </a:extLst>
            </p:cNvPr>
            <p:cNvSpPr/>
            <p:nvPr/>
          </p:nvSpPr>
          <p:spPr>
            <a:xfrm>
              <a:off x="1490766" y="1621179"/>
              <a:ext cx="1058590" cy="13899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F851B96-FC19-C2D0-700A-DB63D020121B}"/>
                </a:ext>
              </a:extLst>
            </p:cNvPr>
            <p:cNvSpPr/>
            <p:nvPr/>
          </p:nvSpPr>
          <p:spPr>
            <a:xfrm rot="12445231">
              <a:off x="1787106" y="2437736"/>
              <a:ext cx="497567" cy="363381"/>
            </a:xfrm>
            <a:custGeom>
              <a:avLst/>
              <a:gdLst>
                <a:gd name="connsiteX0" fmla="*/ 179014 w 1011176"/>
                <a:gd name="connsiteY0" fmla="*/ 348477 h 825983"/>
                <a:gd name="connsiteX1" fmla="*/ 410920 w 1011176"/>
                <a:gd name="connsiteY1" fmla="*/ 313312 h 825983"/>
                <a:gd name="connsiteX2" fmla="*/ 511660 w 1011176"/>
                <a:gd name="connsiteY2" fmla="*/ 348743 h 825983"/>
                <a:gd name="connsiteX3" fmla="*/ 511660 w 1011176"/>
                <a:gd name="connsiteY3" fmla="*/ 249758 h 825983"/>
                <a:gd name="connsiteX4" fmla="*/ 761418 w 1011176"/>
                <a:gd name="connsiteY4" fmla="*/ 0 h 825983"/>
                <a:gd name="connsiteX5" fmla="*/ 1011176 w 1011176"/>
                <a:gd name="connsiteY5" fmla="*/ 0 h 825983"/>
                <a:gd name="connsiteX6" fmla="*/ 1011176 w 1011176"/>
                <a:gd name="connsiteY6" fmla="*/ 278628 h 825983"/>
                <a:gd name="connsiteX7" fmla="*/ 761418 w 1011176"/>
                <a:gd name="connsiteY7" fmla="*/ 528386 h 825983"/>
                <a:gd name="connsiteX8" fmla="*/ 600033 w 1011176"/>
                <a:gd name="connsiteY8" fmla="*/ 528386 h 825983"/>
                <a:gd name="connsiteX9" fmla="*/ 554087 w 1011176"/>
                <a:gd name="connsiteY9" fmla="*/ 659023 h 825983"/>
                <a:gd name="connsiteX10" fmla="*/ 235611 w 1011176"/>
                <a:gd name="connsiteY10" fmla="*/ 811768 h 825983"/>
                <a:gd name="connsiteX11" fmla="*/ 0 w 1011176"/>
                <a:gd name="connsiteY11" fmla="*/ 728903 h 825983"/>
                <a:gd name="connsiteX12" fmla="*/ 92444 w 1011176"/>
                <a:gd name="connsiteY12" fmla="*/ 466057 h 825983"/>
                <a:gd name="connsiteX13" fmla="*/ 179014 w 1011176"/>
                <a:gd name="connsiteY13" fmla="*/ 348477 h 82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11176" h="825983">
                  <a:moveTo>
                    <a:pt x="179014" y="348477"/>
                  </a:moveTo>
                  <a:cubicBezTo>
                    <a:pt x="243397" y="300696"/>
                    <a:pt x="329593" y="284709"/>
                    <a:pt x="410920" y="313312"/>
                  </a:cubicBezTo>
                  <a:lnTo>
                    <a:pt x="511660" y="348743"/>
                  </a:lnTo>
                  <a:lnTo>
                    <a:pt x="511660" y="249758"/>
                  </a:lnTo>
                  <a:cubicBezTo>
                    <a:pt x="511660" y="111820"/>
                    <a:pt x="623480" y="0"/>
                    <a:pt x="761418" y="0"/>
                  </a:cubicBezTo>
                  <a:lnTo>
                    <a:pt x="1011176" y="0"/>
                  </a:lnTo>
                  <a:lnTo>
                    <a:pt x="1011176" y="278628"/>
                  </a:lnTo>
                  <a:cubicBezTo>
                    <a:pt x="1011176" y="416566"/>
                    <a:pt x="899356" y="528386"/>
                    <a:pt x="761418" y="528386"/>
                  </a:cubicBezTo>
                  <a:lnTo>
                    <a:pt x="600033" y="528386"/>
                  </a:lnTo>
                  <a:lnTo>
                    <a:pt x="554087" y="659023"/>
                  </a:lnTo>
                  <a:cubicBezTo>
                    <a:pt x="508321" y="789148"/>
                    <a:pt x="365735" y="857534"/>
                    <a:pt x="235611" y="811768"/>
                  </a:cubicBezTo>
                  <a:lnTo>
                    <a:pt x="0" y="728903"/>
                  </a:lnTo>
                  <a:lnTo>
                    <a:pt x="92444" y="466057"/>
                  </a:lnTo>
                  <a:cubicBezTo>
                    <a:pt x="109607" y="417260"/>
                    <a:pt x="140384" y="377146"/>
                    <a:pt x="179014" y="34847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73F153B-8C27-C833-D62C-FEA2DDD04D40}"/>
                </a:ext>
              </a:extLst>
            </p:cNvPr>
            <p:cNvSpPr/>
            <p:nvPr/>
          </p:nvSpPr>
          <p:spPr>
            <a:xfrm rot="2443489">
              <a:off x="1458852" y="1409190"/>
              <a:ext cx="1151805" cy="1091040"/>
            </a:xfrm>
            <a:custGeom>
              <a:avLst/>
              <a:gdLst>
                <a:gd name="connsiteX0" fmla="*/ 246078 w 1151805"/>
                <a:gd name="connsiteY0" fmla="*/ 261045 h 1091040"/>
                <a:gd name="connsiteX1" fmla="*/ 427411 w 1151805"/>
                <a:gd name="connsiteY1" fmla="*/ 185934 h 1091040"/>
                <a:gd name="connsiteX2" fmla="*/ 504488 w 1151805"/>
                <a:gd name="connsiteY2" fmla="*/ 185934 h 1091040"/>
                <a:gd name="connsiteX3" fmla="*/ 601796 w 1151805"/>
                <a:gd name="connsiteY3" fmla="*/ 81566 h 1091040"/>
                <a:gd name="connsiteX4" fmla="*/ 964241 w 1151805"/>
                <a:gd name="connsiteY4" fmla="*/ 68879 h 1091040"/>
                <a:gd name="connsiteX5" fmla="*/ 1151805 w 1151805"/>
                <a:gd name="connsiteY5" fmla="*/ 243758 h 1091040"/>
                <a:gd name="connsiteX6" fmla="*/ 973200 w 1151805"/>
                <a:gd name="connsiteY6" fmla="*/ 435320 h 1091040"/>
                <a:gd name="connsiteX7" fmla="*/ 697507 w 1151805"/>
                <a:gd name="connsiteY7" fmla="*/ 501338 h 1091040"/>
                <a:gd name="connsiteX8" fmla="*/ 677615 w 1151805"/>
                <a:gd name="connsiteY8" fmla="*/ 489109 h 1091040"/>
                <a:gd name="connsiteX9" fmla="*/ 672325 w 1151805"/>
                <a:gd name="connsiteY9" fmla="*/ 524102 h 1091040"/>
                <a:gd name="connsiteX10" fmla="*/ 527229 w 1151805"/>
                <a:gd name="connsiteY10" fmla="*/ 684134 h 1091040"/>
                <a:gd name="connsiteX11" fmla="*/ 508816 w 1151805"/>
                <a:gd name="connsiteY11" fmla="*/ 689850 h 1091040"/>
                <a:gd name="connsiteX12" fmla="*/ 515743 w 1151805"/>
                <a:gd name="connsiteY12" fmla="*/ 748501 h 1091040"/>
                <a:gd name="connsiteX13" fmla="*/ 427324 w 1151805"/>
                <a:gd name="connsiteY13" fmla="*/ 923731 h 1091040"/>
                <a:gd name="connsiteX14" fmla="*/ 232977 w 1151805"/>
                <a:gd name="connsiteY14" fmla="*/ 1091040 h 1091040"/>
                <a:gd name="connsiteX15" fmla="*/ 62102 w 1151805"/>
                <a:gd name="connsiteY15" fmla="*/ 892553 h 1091040"/>
                <a:gd name="connsiteX16" fmla="*/ 89137 w 1151805"/>
                <a:gd name="connsiteY16" fmla="*/ 530895 h 1091040"/>
                <a:gd name="connsiteX17" fmla="*/ 170967 w 1151805"/>
                <a:gd name="connsiteY17" fmla="*/ 460449 h 1091040"/>
                <a:gd name="connsiteX18" fmla="*/ 170967 w 1151805"/>
                <a:gd name="connsiteY18" fmla="*/ 442378 h 1091040"/>
                <a:gd name="connsiteX19" fmla="*/ 246078 w 1151805"/>
                <a:gd name="connsiteY19" fmla="*/ 261045 h 1091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51805" h="1091040">
                  <a:moveTo>
                    <a:pt x="246078" y="261045"/>
                  </a:moveTo>
                  <a:cubicBezTo>
                    <a:pt x="292485" y="214638"/>
                    <a:pt x="356596" y="185934"/>
                    <a:pt x="427411" y="185934"/>
                  </a:cubicBezTo>
                  <a:lnTo>
                    <a:pt x="504488" y="185934"/>
                  </a:lnTo>
                  <a:lnTo>
                    <a:pt x="601796" y="81566"/>
                  </a:lnTo>
                  <a:cubicBezTo>
                    <a:pt x="698379" y="-22024"/>
                    <a:pt x="860651" y="-27704"/>
                    <a:pt x="964241" y="68879"/>
                  </a:cubicBezTo>
                  <a:lnTo>
                    <a:pt x="1151805" y="243758"/>
                  </a:lnTo>
                  <a:lnTo>
                    <a:pt x="973200" y="435320"/>
                  </a:lnTo>
                  <a:cubicBezTo>
                    <a:pt x="900763" y="513012"/>
                    <a:pt x="791376" y="535631"/>
                    <a:pt x="697507" y="501338"/>
                  </a:cubicBezTo>
                  <a:lnTo>
                    <a:pt x="677615" y="489109"/>
                  </a:lnTo>
                  <a:lnTo>
                    <a:pt x="672325" y="524102"/>
                  </a:lnTo>
                  <a:cubicBezTo>
                    <a:pt x="649846" y="596372"/>
                    <a:pt x="596261" y="654937"/>
                    <a:pt x="527229" y="684134"/>
                  </a:cubicBezTo>
                  <a:lnTo>
                    <a:pt x="508816" y="689850"/>
                  </a:lnTo>
                  <a:lnTo>
                    <a:pt x="515743" y="748501"/>
                  </a:lnTo>
                  <a:cubicBezTo>
                    <a:pt x="510851" y="813948"/>
                    <a:pt x="480991" y="877529"/>
                    <a:pt x="427324" y="923731"/>
                  </a:cubicBezTo>
                  <a:lnTo>
                    <a:pt x="232977" y="1091040"/>
                  </a:lnTo>
                  <a:lnTo>
                    <a:pt x="62102" y="892553"/>
                  </a:lnTo>
                  <a:cubicBezTo>
                    <a:pt x="-30302" y="785218"/>
                    <a:pt x="-18197" y="623298"/>
                    <a:pt x="89137" y="530895"/>
                  </a:cubicBezTo>
                  <a:lnTo>
                    <a:pt x="170967" y="460449"/>
                  </a:lnTo>
                  <a:lnTo>
                    <a:pt x="170967" y="442378"/>
                  </a:lnTo>
                  <a:cubicBezTo>
                    <a:pt x="170967" y="371563"/>
                    <a:pt x="199671" y="307452"/>
                    <a:pt x="246078" y="261045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08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10C49-E06D-3ED6-2174-6B3BAC142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CAD80BA-E34F-021E-DC11-A1E4C083A7A1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87E7AC9-958E-4EA6-4DFE-E7C9A723A374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CB0479F-4567-ADA3-58B0-6BE68DB8186A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DD7DD7-7F13-4B8D-8DBB-5FCD97D0EAD3}"/>
              </a:ext>
            </a:extLst>
          </p:cNvPr>
          <p:cNvGrpSpPr/>
          <p:nvPr/>
        </p:nvGrpSpPr>
        <p:grpSpPr>
          <a:xfrm>
            <a:off x="933702" y="886240"/>
            <a:ext cx="2317322" cy="5712206"/>
            <a:chOff x="3379176" y="481253"/>
            <a:chExt cx="2001888" cy="4934660"/>
          </a:xfrm>
          <a:solidFill>
            <a:schemeClr val="bg1"/>
          </a:solidFill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6AC8A97-AC5A-48F7-B36A-D95D34B80206}"/>
                </a:ext>
              </a:extLst>
            </p:cNvPr>
            <p:cNvGrpSpPr/>
            <p:nvPr/>
          </p:nvGrpSpPr>
          <p:grpSpPr>
            <a:xfrm>
              <a:off x="3379176" y="481253"/>
              <a:ext cx="2001888" cy="4934660"/>
              <a:chOff x="3104183" y="529034"/>
              <a:chExt cx="1415407" cy="3344532"/>
            </a:xfrm>
            <a:grpFill/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E4AAE7BE-B413-5565-BA44-A6A24DBADC9F}"/>
                  </a:ext>
                </a:extLst>
              </p:cNvPr>
              <p:cNvSpPr/>
              <p:nvPr/>
            </p:nvSpPr>
            <p:spPr>
              <a:xfrm rot="208670" flipH="1">
                <a:off x="3290479" y="666542"/>
                <a:ext cx="1082574" cy="122519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1C59E2E-522D-45E0-C4ED-1CB1D72CAC43}"/>
                  </a:ext>
                </a:extLst>
              </p:cNvPr>
              <p:cNvSpPr/>
              <p:nvPr/>
            </p:nvSpPr>
            <p:spPr>
              <a:xfrm rot="1928098" flipH="1">
                <a:off x="3104183" y="2157592"/>
                <a:ext cx="326552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2954C573-6934-69F6-4BC6-20E4B88A5F8B}"/>
                  </a:ext>
                </a:extLst>
              </p:cNvPr>
              <p:cNvSpPr/>
              <p:nvPr/>
            </p:nvSpPr>
            <p:spPr>
              <a:xfrm rot="20127589" flipH="1">
                <a:off x="4179015" y="2153524"/>
                <a:ext cx="340575" cy="51452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A5ED48A-92C4-C4F7-B33E-1F502A42D279}"/>
                  </a:ext>
                </a:extLst>
              </p:cNvPr>
              <p:cNvSpPr/>
              <p:nvPr/>
            </p:nvSpPr>
            <p:spPr>
              <a:xfrm rot="2247591" flipH="1">
                <a:off x="3488745" y="3290199"/>
                <a:ext cx="250930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9976745A-C03A-1826-D25D-86357B3E3F61}"/>
                  </a:ext>
                </a:extLst>
              </p:cNvPr>
              <p:cNvSpPr/>
              <p:nvPr/>
            </p:nvSpPr>
            <p:spPr>
              <a:xfrm rot="18952234" flipH="1">
                <a:off x="3778423" y="3278660"/>
                <a:ext cx="249729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apezoid 33">
                <a:extLst>
                  <a:ext uri="{FF2B5EF4-FFF2-40B4-BE49-F238E27FC236}">
                    <a16:creationId xmlns:a16="http://schemas.microsoft.com/office/drawing/2014/main" id="{637119F3-7EDA-94F2-88F9-7AF2A6B5DED5}"/>
                  </a:ext>
                </a:extLst>
              </p:cNvPr>
              <p:cNvSpPr/>
              <p:nvPr/>
            </p:nvSpPr>
            <p:spPr>
              <a:xfrm rot="1430708" flipH="1">
                <a:off x="3232839" y="1543682"/>
                <a:ext cx="535898" cy="10405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B37C936A-A397-6D27-484F-8665F4CAE4FF}"/>
                  </a:ext>
                </a:extLst>
              </p:cNvPr>
              <p:cNvSpPr/>
              <p:nvPr/>
            </p:nvSpPr>
            <p:spPr>
              <a:xfrm rot="19809709" flipH="1">
                <a:off x="3817759" y="1509588"/>
                <a:ext cx="535898" cy="10405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C6E489B2-CE2F-9CAF-BE0B-83C23FB2DB15}"/>
                  </a:ext>
                </a:extLst>
              </p:cNvPr>
              <p:cNvSpPr/>
              <p:nvPr/>
            </p:nvSpPr>
            <p:spPr>
              <a:xfrm flipH="1">
                <a:off x="3396529" y="1677588"/>
                <a:ext cx="799476" cy="190125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4C604F79-2CA1-83FE-705E-D0B45C31C972}"/>
                  </a:ext>
                </a:extLst>
              </p:cNvPr>
              <p:cNvSpPr/>
              <p:nvPr/>
            </p:nvSpPr>
            <p:spPr>
              <a:xfrm flipH="1">
                <a:off x="3434005" y="683242"/>
                <a:ext cx="762000" cy="10902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 Diagonal Corner Rectangle 68">
                <a:extLst>
                  <a:ext uri="{FF2B5EF4-FFF2-40B4-BE49-F238E27FC236}">
                    <a16:creationId xmlns:a16="http://schemas.microsoft.com/office/drawing/2014/main" id="{52BAA0C2-63FA-5F9B-5CF2-D8A1E8028552}"/>
                  </a:ext>
                </a:extLst>
              </p:cNvPr>
              <p:cNvSpPr/>
              <p:nvPr/>
            </p:nvSpPr>
            <p:spPr>
              <a:xfrm rot="20363465" flipH="1">
                <a:off x="3797487" y="529034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 Diagonal Corner Rectangle 69">
                <a:extLst>
                  <a:ext uri="{FF2B5EF4-FFF2-40B4-BE49-F238E27FC236}">
                    <a16:creationId xmlns:a16="http://schemas.microsoft.com/office/drawing/2014/main" id="{B6EE7933-C336-32AA-893E-F30A65E4E613}"/>
                  </a:ext>
                </a:extLst>
              </p:cNvPr>
              <p:cNvSpPr/>
              <p:nvPr/>
            </p:nvSpPr>
            <p:spPr>
              <a:xfrm rot="16523337" flipH="1">
                <a:off x="3401695" y="596361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A1F85D9-C27E-0A12-7386-1315BED5F7ED}"/>
                  </a:ext>
                </a:extLst>
              </p:cNvPr>
              <p:cNvSpPr/>
              <p:nvPr/>
            </p:nvSpPr>
            <p:spPr>
              <a:xfrm flipH="1">
                <a:off x="3662604" y="607042"/>
                <a:ext cx="381000" cy="3182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rapezoid 40">
                <a:extLst>
                  <a:ext uri="{FF2B5EF4-FFF2-40B4-BE49-F238E27FC236}">
                    <a16:creationId xmlns:a16="http://schemas.microsoft.com/office/drawing/2014/main" id="{19D09F5D-AE4D-F6C3-13CD-70B30D2005DF}"/>
                  </a:ext>
                </a:extLst>
              </p:cNvPr>
              <p:cNvSpPr/>
              <p:nvPr/>
            </p:nvSpPr>
            <p:spPr>
              <a:xfrm rot="21333240" flipH="1">
                <a:off x="3739056" y="1571378"/>
                <a:ext cx="535898" cy="1941196"/>
              </a:xfrm>
              <a:prstGeom prst="trapezoid">
                <a:avLst>
                  <a:gd name="adj" fmla="val 3448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FD397BDE-77F7-4A75-37F6-26964218FC86}"/>
                  </a:ext>
                </a:extLst>
              </p:cNvPr>
              <p:cNvSpPr/>
              <p:nvPr/>
            </p:nvSpPr>
            <p:spPr>
              <a:xfrm rot="301939" flipH="1">
                <a:off x="3286312" y="1642895"/>
                <a:ext cx="535898" cy="1869571"/>
              </a:xfrm>
              <a:prstGeom prst="trapezoid">
                <a:avLst>
                  <a:gd name="adj" fmla="val 3448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51F87953-4F85-FC54-35EC-F82A75E599EB}"/>
                  </a:ext>
                </a:extLst>
              </p:cNvPr>
              <p:cNvSpPr/>
              <p:nvPr/>
            </p:nvSpPr>
            <p:spPr>
              <a:xfrm flipH="1">
                <a:off x="3540879" y="1370964"/>
                <a:ext cx="504876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89C4DC73-1677-6E01-F12E-B07D012A8148}"/>
                  </a:ext>
                </a:extLst>
              </p:cNvPr>
              <p:cNvSpPr/>
              <p:nvPr/>
            </p:nvSpPr>
            <p:spPr>
              <a:xfrm flipH="1">
                <a:off x="3691109" y="1471422"/>
                <a:ext cx="180263" cy="973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D6D402-F6BF-7DE0-8370-24671E405872}"/>
                </a:ext>
              </a:extLst>
            </p:cNvPr>
            <p:cNvGrpSpPr/>
            <p:nvPr/>
          </p:nvGrpSpPr>
          <p:grpSpPr>
            <a:xfrm rot="5064542">
              <a:off x="3663476" y="3438057"/>
              <a:ext cx="2025923" cy="403837"/>
              <a:chOff x="5852664" y="2219295"/>
              <a:chExt cx="4456611" cy="986155"/>
            </a:xfrm>
            <a:grpFill/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C84DF47D-6764-C221-E4FF-9F81046A1B48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26" name="Notched Right Arrow 38">
                  <a:extLst>
                    <a:ext uri="{FF2B5EF4-FFF2-40B4-BE49-F238E27FC236}">
                      <a16:creationId xmlns:a16="http://schemas.microsoft.com/office/drawing/2014/main" id="{A4660FBE-4248-2FF2-CBA7-514B2B576EA8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Notched Right Arrow 76">
                  <a:extLst>
                    <a:ext uri="{FF2B5EF4-FFF2-40B4-BE49-F238E27FC236}">
                      <a16:creationId xmlns:a16="http://schemas.microsoft.com/office/drawing/2014/main" id="{9B5BF7B5-FD20-07D7-BDD5-8C8FC384C22A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Diamond 27">
                  <a:extLst>
                    <a:ext uri="{FF2B5EF4-FFF2-40B4-BE49-F238E27FC236}">
                      <a16:creationId xmlns:a16="http://schemas.microsoft.com/office/drawing/2014/main" id="{19DB3A2A-FE89-8030-53EC-DFEB87008F79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Notched Right Arrow 78">
                <a:extLst>
                  <a:ext uri="{FF2B5EF4-FFF2-40B4-BE49-F238E27FC236}">
                    <a16:creationId xmlns:a16="http://schemas.microsoft.com/office/drawing/2014/main" id="{91E01D88-791E-5D92-3F2C-F54BAF4331E6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Notched Right Arrow 79">
                <a:extLst>
                  <a:ext uri="{FF2B5EF4-FFF2-40B4-BE49-F238E27FC236}">
                    <a16:creationId xmlns:a16="http://schemas.microsoft.com/office/drawing/2014/main" id="{0F57A192-B1AA-EF7E-E9BF-A0949226D89C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C59D244-ED3A-1424-878B-3E5341BABBF6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23" name="Notched Right Arrow 82">
                  <a:extLst>
                    <a:ext uri="{FF2B5EF4-FFF2-40B4-BE49-F238E27FC236}">
                      <a16:creationId xmlns:a16="http://schemas.microsoft.com/office/drawing/2014/main" id="{5F27A70F-EE5C-4677-4630-D19DA8789A81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Notched Right Arrow 83">
                  <a:extLst>
                    <a:ext uri="{FF2B5EF4-FFF2-40B4-BE49-F238E27FC236}">
                      <a16:creationId xmlns:a16="http://schemas.microsoft.com/office/drawing/2014/main" id="{683C799E-9986-7089-257D-C61174A928AD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Diamond 24">
                  <a:extLst>
                    <a:ext uri="{FF2B5EF4-FFF2-40B4-BE49-F238E27FC236}">
                      <a16:creationId xmlns:a16="http://schemas.microsoft.com/office/drawing/2014/main" id="{E514BDC1-DBE9-383A-CD2E-6341F9F042C4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25A1FE0-098D-16CA-DB98-25F8BF7DEB2B}"/>
                </a:ext>
              </a:extLst>
            </p:cNvPr>
            <p:cNvGrpSpPr/>
            <p:nvPr/>
          </p:nvGrpSpPr>
          <p:grpSpPr>
            <a:xfrm rot="16535458" flipH="1">
              <a:off x="3004808" y="3414764"/>
              <a:ext cx="2025923" cy="403837"/>
              <a:chOff x="5852664" y="2219295"/>
              <a:chExt cx="4456611" cy="986155"/>
            </a:xfrm>
            <a:grp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36F8882C-8E26-D38A-CE69-130076C7F4A8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16" name="Notched Right Arrow 94">
                  <a:extLst>
                    <a:ext uri="{FF2B5EF4-FFF2-40B4-BE49-F238E27FC236}">
                      <a16:creationId xmlns:a16="http://schemas.microsoft.com/office/drawing/2014/main" id="{EBA3BD65-345B-727B-6664-AF78D11CC797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Notched Right Arrow 95">
                  <a:extLst>
                    <a:ext uri="{FF2B5EF4-FFF2-40B4-BE49-F238E27FC236}">
                      <a16:creationId xmlns:a16="http://schemas.microsoft.com/office/drawing/2014/main" id="{B0E9E3F2-2115-ACA3-4E10-5260AAA10500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Diamond 17">
                  <a:extLst>
                    <a:ext uri="{FF2B5EF4-FFF2-40B4-BE49-F238E27FC236}">
                      <a16:creationId xmlns:a16="http://schemas.microsoft.com/office/drawing/2014/main" id="{393B5432-94F8-4990-22BF-EA70DA666E56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Notched Right Arrow 88">
                <a:extLst>
                  <a:ext uri="{FF2B5EF4-FFF2-40B4-BE49-F238E27FC236}">
                    <a16:creationId xmlns:a16="http://schemas.microsoft.com/office/drawing/2014/main" id="{06025F25-0741-13ED-9F75-E6DADCB822AF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Notched Right Arrow 89">
                <a:extLst>
                  <a:ext uri="{FF2B5EF4-FFF2-40B4-BE49-F238E27FC236}">
                    <a16:creationId xmlns:a16="http://schemas.microsoft.com/office/drawing/2014/main" id="{1BC905C3-DB7A-8D02-757C-3EA77148BEE2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D46F92-23BE-1D64-4106-1B41B5B3A33B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13" name="Notched Right Arrow 91">
                  <a:extLst>
                    <a:ext uri="{FF2B5EF4-FFF2-40B4-BE49-F238E27FC236}">
                      <a16:creationId xmlns:a16="http://schemas.microsoft.com/office/drawing/2014/main" id="{EFC51FA2-6C41-A350-D159-24359E5F073D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Notched Right Arrow 92">
                  <a:extLst>
                    <a:ext uri="{FF2B5EF4-FFF2-40B4-BE49-F238E27FC236}">
                      <a16:creationId xmlns:a16="http://schemas.microsoft.com/office/drawing/2014/main" id="{B04AE214-120D-8A0A-552B-BB9AC5002DD9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Diamond 14">
                  <a:extLst>
                    <a:ext uri="{FF2B5EF4-FFF2-40B4-BE49-F238E27FC236}">
                      <a16:creationId xmlns:a16="http://schemas.microsoft.com/office/drawing/2014/main" id="{E4AFCE6E-8481-2D1D-0B0C-619A74DEEA4E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21C779D-BA4F-B191-C7B1-DF9F2D8301E4}"/>
              </a:ext>
            </a:extLst>
          </p:cNvPr>
          <p:cNvGrpSpPr/>
          <p:nvPr/>
        </p:nvGrpSpPr>
        <p:grpSpPr>
          <a:xfrm>
            <a:off x="5188919" y="1027757"/>
            <a:ext cx="2514861" cy="5431652"/>
            <a:chOff x="5501297" y="329313"/>
            <a:chExt cx="2900598" cy="6264775"/>
          </a:xfrm>
          <a:solidFill>
            <a:schemeClr val="bg1"/>
          </a:solidFill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10D5129-2ECC-FB8C-9BE5-3A6A1DA3E725}"/>
                </a:ext>
              </a:extLst>
            </p:cNvPr>
            <p:cNvSpPr/>
            <p:nvPr/>
          </p:nvSpPr>
          <p:spPr>
            <a:xfrm rot="20950279">
              <a:off x="6380492" y="6106846"/>
              <a:ext cx="694525" cy="48724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567F91F-B3CF-7624-E424-A053F34FA2D8}"/>
                </a:ext>
              </a:extLst>
            </p:cNvPr>
            <p:cNvSpPr/>
            <p:nvPr/>
          </p:nvSpPr>
          <p:spPr>
            <a:xfrm rot="20950279">
              <a:off x="7003829" y="6106846"/>
              <a:ext cx="694525" cy="48724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60E4745-5B6F-08D1-3C3C-5FFBCCBAF8A0}"/>
                </a:ext>
              </a:extLst>
            </p:cNvPr>
            <p:cNvSpPr/>
            <p:nvPr/>
          </p:nvSpPr>
          <p:spPr>
            <a:xfrm rot="7671173" flipH="1">
              <a:off x="5412458" y="4296958"/>
              <a:ext cx="694525" cy="5168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0FFF8465-E761-ECDA-049E-FFDAFE59456C}"/>
                </a:ext>
              </a:extLst>
            </p:cNvPr>
            <p:cNvSpPr/>
            <p:nvPr/>
          </p:nvSpPr>
          <p:spPr>
            <a:xfrm rot="2381348" flipH="1">
              <a:off x="5931859" y="2623079"/>
              <a:ext cx="998902" cy="2240115"/>
            </a:xfrm>
            <a:prstGeom prst="trapezoid">
              <a:avLst>
                <a:gd name="adj" fmla="val 303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0F499DFE-2B6B-9691-2C85-076843F262E9}"/>
                </a:ext>
              </a:extLst>
            </p:cNvPr>
            <p:cNvSpPr/>
            <p:nvPr/>
          </p:nvSpPr>
          <p:spPr>
            <a:xfrm>
              <a:off x="6029238" y="2721471"/>
              <a:ext cx="1973904" cy="3521695"/>
            </a:xfrm>
            <a:prstGeom prst="trapezoid">
              <a:avLst>
                <a:gd name="adj" fmla="val 3344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4A0137B-518E-1FD3-3D4F-446066FC6E34}"/>
                </a:ext>
              </a:extLst>
            </p:cNvPr>
            <p:cNvSpPr/>
            <p:nvPr/>
          </p:nvSpPr>
          <p:spPr>
            <a:xfrm rot="3718254" flipH="1">
              <a:off x="7823331" y="4358170"/>
              <a:ext cx="694525" cy="46260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2A9A12D0-CD5E-363A-2D06-6A8E8B2F9C72}"/>
                </a:ext>
              </a:extLst>
            </p:cNvPr>
            <p:cNvSpPr/>
            <p:nvPr/>
          </p:nvSpPr>
          <p:spPr>
            <a:xfrm rot="19819352" flipH="1">
              <a:off x="7168212" y="2651597"/>
              <a:ext cx="1058525" cy="2109767"/>
            </a:xfrm>
            <a:prstGeom prst="trapezoid">
              <a:avLst>
                <a:gd name="adj" fmla="val 4536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loud 52">
              <a:extLst>
                <a:ext uri="{FF2B5EF4-FFF2-40B4-BE49-F238E27FC236}">
                  <a16:creationId xmlns:a16="http://schemas.microsoft.com/office/drawing/2014/main" id="{6EA01EAF-A2BB-FC7C-CB81-B2C6A0AF7C4A}"/>
                </a:ext>
              </a:extLst>
            </p:cNvPr>
            <p:cNvSpPr/>
            <p:nvPr/>
          </p:nvSpPr>
          <p:spPr>
            <a:xfrm rot="671737">
              <a:off x="5925379" y="1239484"/>
              <a:ext cx="979500" cy="124258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Cloud 53">
              <a:extLst>
                <a:ext uri="{FF2B5EF4-FFF2-40B4-BE49-F238E27FC236}">
                  <a16:creationId xmlns:a16="http://schemas.microsoft.com/office/drawing/2014/main" id="{5E8B528E-6AC5-D94D-2655-A2E9E61BA270}"/>
                </a:ext>
              </a:extLst>
            </p:cNvPr>
            <p:cNvSpPr/>
            <p:nvPr/>
          </p:nvSpPr>
          <p:spPr>
            <a:xfrm rot="20928263" flipH="1">
              <a:off x="7119818" y="1200243"/>
              <a:ext cx="1022038" cy="1167595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DA91E17-D568-D8A1-ECB2-D3693B795787}"/>
                </a:ext>
              </a:extLst>
            </p:cNvPr>
            <p:cNvSpPr/>
            <p:nvPr/>
          </p:nvSpPr>
          <p:spPr>
            <a:xfrm>
              <a:off x="6226145" y="828684"/>
              <a:ext cx="1504957" cy="22687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26">
              <a:extLst>
                <a:ext uri="{FF2B5EF4-FFF2-40B4-BE49-F238E27FC236}">
                  <a16:creationId xmlns:a16="http://schemas.microsoft.com/office/drawing/2014/main" id="{6D667FD9-C91B-C110-51CD-82B700D707F3}"/>
                </a:ext>
              </a:extLst>
            </p:cNvPr>
            <p:cNvGrpSpPr/>
            <p:nvPr/>
          </p:nvGrpSpPr>
          <p:grpSpPr>
            <a:xfrm>
              <a:off x="6209281" y="329313"/>
              <a:ext cx="1586679" cy="1060934"/>
              <a:chOff x="3276599" y="3962400"/>
              <a:chExt cx="2362200" cy="1430616"/>
            </a:xfrm>
            <a:grpFill/>
          </p:grpSpPr>
          <p:sp>
            <p:nvSpPr>
              <p:cNvPr id="95" name="Moon 94">
                <a:extLst>
                  <a:ext uri="{FF2B5EF4-FFF2-40B4-BE49-F238E27FC236}">
                    <a16:creationId xmlns:a16="http://schemas.microsoft.com/office/drawing/2014/main" id="{3D919F1C-2891-AA49-F9AC-F59F2DAF0FC9}"/>
                  </a:ext>
                </a:extLst>
              </p:cNvPr>
              <p:cNvSpPr/>
              <p:nvPr/>
            </p:nvSpPr>
            <p:spPr>
              <a:xfrm rot="5400000">
                <a:off x="3728847" y="3510153"/>
                <a:ext cx="1430616" cy="2335110"/>
              </a:xfrm>
              <a:prstGeom prst="moon">
                <a:avLst>
                  <a:gd name="adj" fmla="val 8649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Moon 18">
                <a:extLst>
                  <a:ext uri="{FF2B5EF4-FFF2-40B4-BE49-F238E27FC236}">
                    <a16:creationId xmlns:a16="http://schemas.microsoft.com/office/drawing/2014/main" id="{9BE40792-583C-A4C5-A021-F929026CDEB5}"/>
                  </a:ext>
                </a:extLst>
              </p:cNvPr>
              <p:cNvSpPr/>
              <p:nvPr/>
            </p:nvSpPr>
            <p:spPr>
              <a:xfrm rot="5400000">
                <a:off x="4169067" y="3831933"/>
                <a:ext cx="577264" cy="2362200"/>
              </a:xfrm>
              <a:prstGeom prst="moon">
                <a:avLst>
                  <a:gd name="adj" fmla="val 5735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Pentagon 20">
                <a:extLst>
                  <a:ext uri="{FF2B5EF4-FFF2-40B4-BE49-F238E27FC236}">
                    <a16:creationId xmlns:a16="http://schemas.microsoft.com/office/drawing/2014/main" id="{324E4464-A489-F1CF-BF30-C848DD7F8F94}"/>
                  </a:ext>
                </a:extLst>
              </p:cNvPr>
              <p:cNvSpPr/>
              <p:nvPr/>
            </p:nvSpPr>
            <p:spPr>
              <a:xfrm rot="15286294">
                <a:off x="3471073" y="4452990"/>
                <a:ext cx="610032" cy="348537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Pentagon 21">
                <a:extLst>
                  <a:ext uri="{FF2B5EF4-FFF2-40B4-BE49-F238E27FC236}">
                    <a16:creationId xmlns:a16="http://schemas.microsoft.com/office/drawing/2014/main" id="{A7505E99-CF32-0C4E-6626-A9A5445A7455}"/>
                  </a:ext>
                </a:extLst>
              </p:cNvPr>
              <p:cNvSpPr/>
              <p:nvPr/>
            </p:nvSpPr>
            <p:spPr>
              <a:xfrm rot="17484679">
                <a:off x="4843143" y="4516139"/>
                <a:ext cx="610032" cy="348537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entagon 1090">
                <a:extLst>
                  <a:ext uri="{FF2B5EF4-FFF2-40B4-BE49-F238E27FC236}">
                    <a16:creationId xmlns:a16="http://schemas.microsoft.com/office/drawing/2014/main" id="{49DE2300-E755-892E-6841-4898C012F59E}"/>
                  </a:ext>
                </a:extLst>
              </p:cNvPr>
              <p:cNvSpPr/>
              <p:nvPr/>
            </p:nvSpPr>
            <p:spPr>
              <a:xfrm rot="15286294">
                <a:off x="3743390" y="4359000"/>
                <a:ext cx="723762" cy="237611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Pentagon 1091">
                <a:extLst>
                  <a:ext uri="{FF2B5EF4-FFF2-40B4-BE49-F238E27FC236}">
                    <a16:creationId xmlns:a16="http://schemas.microsoft.com/office/drawing/2014/main" id="{4D33D0D9-A875-4777-D1B3-04A26DE199A1}"/>
                  </a:ext>
                </a:extLst>
              </p:cNvPr>
              <p:cNvSpPr/>
              <p:nvPr/>
            </p:nvSpPr>
            <p:spPr>
              <a:xfrm rot="17383046">
                <a:off x="4449825" y="4387920"/>
                <a:ext cx="723762" cy="237611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Pentagon 1092">
                <a:extLst>
                  <a:ext uri="{FF2B5EF4-FFF2-40B4-BE49-F238E27FC236}">
                    <a16:creationId xmlns:a16="http://schemas.microsoft.com/office/drawing/2014/main" id="{C4D104FC-FA58-65B1-FCF1-0B5587DF9A8F}"/>
                  </a:ext>
                </a:extLst>
              </p:cNvPr>
              <p:cNvSpPr/>
              <p:nvPr/>
            </p:nvSpPr>
            <p:spPr>
              <a:xfrm rot="16200000">
                <a:off x="4065053" y="4295958"/>
                <a:ext cx="783965" cy="229936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Moon 101">
                <a:extLst>
                  <a:ext uri="{FF2B5EF4-FFF2-40B4-BE49-F238E27FC236}">
                    <a16:creationId xmlns:a16="http://schemas.microsoft.com/office/drawing/2014/main" id="{2A3F835C-42CA-7AD2-9315-D9DF39C94F2C}"/>
                  </a:ext>
                </a:extLst>
              </p:cNvPr>
              <p:cNvSpPr/>
              <p:nvPr/>
            </p:nvSpPr>
            <p:spPr>
              <a:xfrm rot="5400000">
                <a:off x="4231409" y="3945081"/>
                <a:ext cx="406399" cy="2048165"/>
              </a:xfrm>
              <a:prstGeom prst="moon">
                <a:avLst>
                  <a:gd name="adj" fmla="val 5735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44">
              <a:extLst>
                <a:ext uri="{FF2B5EF4-FFF2-40B4-BE49-F238E27FC236}">
                  <a16:creationId xmlns:a16="http://schemas.microsoft.com/office/drawing/2014/main" id="{17D1FCEA-13EA-1CA3-923E-2F78E7616A8C}"/>
                </a:ext>
              </a:extLst>
            </p:cNvPr>
            <p:cNvGrpSpPr/>
            <p:nvPr/>
          </p:nvGrpSpPr>
          <p:grpSpPr>
            <a:xfrm>
              <a:off x="6415479" y="2916372"/>
              <a:ext cx="1147112" cy="609361"/>
              <a:chOff x="3416724" y="3667852"/>
              <a:chExt cx="2655030" cy="1513748"/>
            </a:xfrm>
            <a:grpFill/>
          </p:grpSpPr>
          <p:grpSp>
            <p:nvGrpSpPr>
              <p:cNvPr id="83" name="Group 31">
                <a:extLst>
                  <a:ext uri="{FF2B5EF4-FFF2-40B4-BE49-F238E27FC236}">
                    <a16:creationId xmlns:a16="http://schemas.microsoft.com/office/drawing/2014/main" id="{CADB3B57-0F4B-E617-879A-6BFDE8942AD9}"/>
                  </a:ext>
                </a:extLst>
              </p:cNvPr>
              <p:cNvGrpSpPr/>
              <p:nvPr/>
            </p:nvGrpSpPr>
            <p:grpSpPr>
              <a:xfrm>
                <a:off x="4114800" y="4495800"/>
                <a:ext cx="1219200" cy="685800"/>
                <a:chOff x="4114800" y="4495800"/>
                <a:chExt cx="1219200" cy="685800"/>
              </a:xfrm>
              <a:grpFill/>
            </p:grpSpPr>
            <p:sp>
              <p:nvSpPr>
                <p:cNvPr id="92" name="Trapezoid 19">
                  <a:extLst>
                    <a:ext uri="{FF2B5EF4-FFF2-40B4-BE49-F238E27FC236}">
                      <a16:creationId xmlns:a16="http://schemas.microsoft.com/office/drawing/2014/main" id="{9EE801E2-24CE-A46D-CE3E-7BD197910EA0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rapezoid 92">
                  <a:extLst>
                    <a:ext uri="{FF2B5EF4-FFF2-40B4-BE49-F238E27FC236}">
                      <a16:creationId xmlns:a16="http://schemas.microsoft.com/office/drawing/2014/main" id="{E2C5AFCE-0465-CC60-6C06-BE9BCC827BA7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Trapezoid 93">
                  <a:extLst>
                    <a:ext uri="{FF2B5EF4-FFF2-40B4-BE49-F238E27FC236}">
                      <a16:creationId xmlns:a16="http://schemas.microsoft.com/office/drawing/2014/main" id="{F1F9AB85-BF1D-4499-A973-014F797A5B28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36">
                <a:extLst>
                  <a:ext uri="{FF2B5EF4-FFF2-40B4-BE49-F238E27FC236}">
                    <a16:creationId xmlns:a16="http://schemas.microsoft.com/office/drawing/2014/main" id="{3DCE7796-371C-7C5B-FA90-F7378E75019D}"/>
                  </a:ext>
                </a:extLst>
              </p:cNvPr>
              <p:cNvGrpSpPr/>
              <p:nvPr/>
            </p:nvGrpSpPr>
            <p:grpSpPr>
              <a:xfrm rot="3976231">
                <a:off x="3150024" y="3934552"/>
                <a:ext cx="1219200" cy="685800"/>
                <a:chOff x="4114800" y="4495800"/>
                <a:chExt cx="1219200" cy="685800"/>
              </a:xfrm>
              <a:grpFill/>
            </p:grpSpPr>
            <p:sp>
              <p:nvSpPr>
                <p:cNvPr id="89" name="Trapezoid 88">
                  <a:extLst>
                    <a:ext uri="{FF2B5EF4-FFF2-40B4-BE49-F238E27FC236}">
                      <a16:creationId xmlns:a16="http://schemas.microsoft.com/office/drawing/2014/main" id="{EBF643CB-404B-2D3E-722A-313C44E135BF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Trapezoid 89">
                  <a:extLst>
                    <a:ext uri="{FF2B5EF4-FFF2-40B4-BE49-F238E27FC236}">
                      <a16:creationId xmlns:a16="http://schemas.microsoft.com/office/drawing/2014/main" id="{A1AF1494-D874-9353-E1B7-9E20398EBEE1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>
                  <a:extLst>
                    <a:ext uri="{FF2B5EF4-FFF2-40B4-BE49-F238E27FC236}">
                      <a16:creationId xmlns:a16="http://schemas.microsoft.com/office/drawing/2014/main" id="{5B01E68D-55D3-1B05-66A5-216C77128D15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40">
                <a:extLst>
                  <a:ext uri="{FF2B5EF4-FFF2-40B4-BE49-F238E27FC236}">
                    <a16:creationId xmlns:a16="http://schemas.microsoft.com/office/drawing/2014/main" id="{CB7BA14F-2E93-F717-D8DF-BAC179226355}"/>
                  </a:ext>
                </a:extLst>
              </p:cNvPr>
              <p:cNvGrpSpPr/>
              <p:nvPr/>
            </p:nvGrpSpPr>
            <p:grpSpPr>
              <a:xfrm rot="18434064">
                <a:off x="5119254" y="3990109"/>
                <a:ext cx="1219200" cy="685800"/>
                <a:chOff x="4114800" y="4495800"/>
                <a:chExt cx="1219200" cy="685800"/>
              </a:xfrm>
              <a:grpFill/>
            </p:grpSpPr>
            <p:sp>
              <p:nvSpPr>
                <p:cNvPr id="86" name="Trapezoid 85">
                  <a:extLst>
                    <a:ext uri="{FF2B5EF4-FFF2-40B4-BE49-F238E27FC236}">
                      <a16:creationId xmlns:a16="http://schemas.microsoft.com/office/drawing/2014/main" id="{EAB5A503-2815-5661-0508-4DE78E9D321E}"/>
                    </a:ext>
                  </a:extLst>
                </p:cNvPr>
                <p:cNvSpPr/>
                <p:nvPr/>
              </p:nvSpPr>
              <p:spPr>
                <a:xfrm>
                  <a:off x="4114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rapezoid 86">
                  <a:extLst>
                    <a:ext uri="{FF2B5EF4-FFF2-40B4-BE49-F238E27FC236}">
                      <a16:creationId xmlns:a16="http://schemas.microsoft.com/office/drawing/2014/main" id="{BB42F42F-576B-7D9F-975D-4EA915A45E65}"/>
                    </a:ext>
                  </a:extLst>
                </p:cNvPr>
                <p:cNvSpPr/>
                <p:nvPr/>
              </p:nvSpPr>
              <p:spPr>
                <a:xfrm>
                  <a:off x="4495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rapezoid 87">
                  <a:extLst>
                    <a:ext uri="{FF2B5EF4-FFF2-40B4-BE49-F238E27FC236}">
                      <a16:creationId xmlns:a16="http://schemas.microsoft.com/office/drawing/2014/main" id="{45B9F5E8-54EB-6B49-41C0-3F14149EEAD3}"/>
                    </a:ext>
                  </a:extLst>
                </p:cNvPr>
                <p:cNvSpPr/>
                <p:nvPr/>
              </p:nvSpPr>
              <p:spPr>
                <a:xfrm>
                  <a:off x="4876800" y="4495800"/>
                  <a:ext cx="457200" cy="6858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8" name="Group 60">
              <a:extLst>
                <a:ext uri="{FF2B5EF4-FFF2-40B4-BE49-F238E27FC236}">
                  <a16:creationId xmlns:a16="http://schemas.microsoft.com/office/drawing/2014/main" id="{841D69B2-9AF8-12A2-5C63-4B640B5C19D0}"/>
                </a:ext>
              </a:extLst>
            </p:cNvPr>
            <p:cNvGrpSpPr/>
            <p:nvPr/>
          </p:nvGrpSpPr>
          <p:grpSpPr>
            <a:xfrm>
              <a:off x="6612812" y="3512356"/>
              <a:ext cx="769210" cy="552899"/>
              <a:chOff x="4724400" y="4267200"/>
              <a:chExt cx="1905000" cy="1369291"/>
            </a:xfrm>
            <a:grpFill/>
          </p:grpSpPr>
          <p:sp>
            <p:nvSpPr>
              <p:cNvPr id="71" name="Hexagon 70">
                <a:extLst>
                  <a:ext uri="{FF2B5EF4-FFF2-40B4-BE49-F238E27FC236}">
                    <a16:creationId xmlns:a16="http://schemas.microsoft.com/office/drawing/2014/main" id="{E17E61B0-4D22-18C0-AB80-26E5984CCF2A}"/>
                  </a:ext>
                </a:extLst>
              </p:cNvPr>
              <p:cNvSpPr/>
              <p:nvPr/>
            </p:nvSpPr>
            <p:spPr>
              <a:xfrm>
                <a:off x="5354782" y="5026891"/>
                <a:ext cx="685800" cy="609600"/>
              </a:xfrm>
              <a:prstGeom prst="hexag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1063">
                <a:extLst>
                  <a:ext uri="{FF2B5EF4-FFF2-40B4-BE49-F238E27FC236}">
                    <a16:creationId xmlns:a16="http://schemas.microsoft.com/office/drawing/2014/main" id="{8297D37C-3DFC-4083-F579-855BD7B2A6F2}"/>
                  </a:ext>
                </a:extLst>
              </p:cNvPr>
              <p:cNvSpPr/>
              <p:nvPr/>
            </p:nvSpPr>
            <p:spPr>
              <a:xfrm>
                <a:off x="4876800" y="43434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ounded Rectangle 1064">
                <a:extLst>
                  <a:ext uri="{FF2B5EF4-FFF2-40B4-BE49-F238E27FC236}">
                    <a16:creationId xmlns:a16="http://schemas.microsoft.com/office/drawing/2014/main" id="{44957BA6-D837-E3B5-E966-17637103D3FB}"/>
                  </a:ext>
                </a:extLst>
              </p:cNvPr>
              <p:cNvSpPr/>
              <p:nvPr/>
            </p:nvSpPr>
            <p:spPr>
              <a:xfrm>
                <a:off x="5715000" y="43434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ounded Rectangle 1065">
                <a:extLst>
                  <a:ext uri="{FF2B5EF4-FFF2-40B4-BE49-F238E27FC236}">
                    <a16:creationId xmlns:a16="http://schemas.microsoft.com/office/drawing/2014/main" id="{C398EC2C-BD1B-531F-34FD-9FA79B7F8BFA}"/>
                  </a:ext>
                </a:extLst>
              </p:cNvPr>
              <p:cNvSpPr/>
              <p:nvPr/>
            </p:nvSpPr>
            <p:spPr>
              <a:xfrm>
                <a:off x="5715000" y="46482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1066">
                <a:extLst>
                  <a:ext uri="{FF2B5EF4-FFF2-40B4-BE49-F238E27FC236}">
                    <a16:creationId xmlns:a16="http://schemas.microsoft.com/office/drawing/2014/main" id="{13117AA2-3C50-3389-BA82-965923626A4F}"/>
                  </a:ext>
                </a:extLst>
              </p:cNvPr>
              <p:cNvSpPr/>
              <p:nvPr/>
            </p:nvSpPr>
            <p:spPr>
              <a:xfrm>
                <a:off x="4876800" y="46482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ounded Rectangle 1067">
                <a:extLst>
                  <a:ext uri="{FF2B5EF4-FFF2-40B4-BE49-F238E27FC236}">
                    <a16:creationId xmlns:a16="http://schemas.microsoft.com/office/drawing/2014/main" id="{0D92BB3D-BD10-8E33-A262-9AEB39F209AA}"/>
                  </a:ext>
                </a:extLst>
              </p:cNvPr>
              <p:cNvSpPr/>
              <p:nvPr/>
            </p:nvSpPr>
            <p:spPr>
              <a:xfrm>
                <a:off x="4876800" y="49530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ounded Rectangle 1068">
                <a:extLst>
                  <a:ext uri="{FF2B5EF4-FFF2-40B4-BE49-F238E27FC236}">
                    <a16:creationId xmlns:a16="http://schemas.microsoft.com/office/drawing/2014/main" id="{4C791131-8985-9BEC-3801-9DB8721EC492}"/>
                  </a:ext>
                </a:extLst>
              </p:cNvPr>
              <p:cNvSpPr/>
              <p:nvPr/>
            </p:nvSpPr>
            <p:spPr>
              <a:xfrm>
                <a:off x="5715000" y="4953000"/>
                <a:ext cx="762000" cy="228600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87BC1014-D5F2-3DD1-FE87-189076066250}"/>
                  </a:ext>
                </a:extLst>
              </p:cNvPr>
              <p:cNvSpPr/>
              <p:nvPr/>
            </p:nvSpPr>
            <p:spPr>
              <a:xfrm>
                <a:off x="4724400" y="4267200"/>
                <a:ext cx="304800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565D2033-5E43-1991-1351-40AD31748673}"/>
                  </a:ext>
                </a:extLst>
              </p:cNvPr>
              <p:cNvSpPr/>
              <p:nvPr/>
            </p:nvSpPr>
            <p:spPr>
              <a:xfrm>
                <a:off x="5527964" y="4447309"/>
                <a:ext cx="304800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75BCF3FE-2F90-83D1-C101-914A03BADAD9}"/>
                  </a:ext>
                </a:extLst>
              </p:cNvPr>
              <p:cNvSpPr/>
              <p:nvPr/>
            </p:nvSpPr>
            <p:spPr>
              <a:xfrm>
                <a:off x="5532582" y="4770582"/>
                <a:ext cx="304800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1438D4B0-9A16-C025-3CB0-D2CD129AFF47}"/>
                  </a:ext>
                </a:extLst>
              </p:cNvPr>
              <p:cNvSpPr/>
              <p:nvPr/>
            </p:nvSpPr>
            <p:spPr>
              <a:xfrm>
                <a:off x="6324600" y="4267200"/>
                <a:ext cx="304800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BFD3D91A-6F83-C682-920C-123FA8363DFC}"/>
                  </a:ext>
                </a:extLst>
              </p:cNvPr>
              <p:cNvSpPr/>
              <p:nvPr/>
            </p:nvSpPr>
            <p:spPr>
              <a:xfrm>
                <a:off x="5537200" y="5073073"/>
                <a:ext cx="304800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79">
              <a:extLst>
                <a:ext uri="{FF2B5EF4-FFF2-40B4-BE49-F238E27FC236}">
                  <a16:creationId xmlns:a16="http://schemas.microsoft.com/office/drawing/2014/main" id="{8221BA34-712E-3D1D-9B4A-28F45DFA1AD1}"/>
                </a:ext>
              </a:extLst>
            </p:cNvPr>
            <p:cNvGrpSpPr/>
            <p:nvPr/>
          </p:nvGrpSpPr>
          <p:grpSpPr>
            <a:xfrm>
              <a:off x="6262205" y="4471858"/>
              <a:ext cx="1558344" cy="410091"/>
              <a:chOff x="3886201" y="4953000"/>
              <a:chExt cx="1447796" cy="381000"/>
            </a:xfrm>
            <a:grpFill/>
          </p:grpSpPr>
          <p:sp>
            <p:nvSpPr>
              <p:cNvPr id="62" name="Rectangle 16">
                <a:extLst>
                  <a:ext uri="{FF2B5EF4-FFF2-40B4-BE49-F238E27FC236}">
                    <a16:creationId xmlns:a16="http://schemas.microsoft.com/office/drawing/2014/main" id="{EA0D9D64-F4AA-C19D-06A9-925CEB3E5DBD}"/>
                  </a:ext>
                </a:extLst>
              </p:cNvPr>
              <p:cNvSpPr/>
              <p:nvPr/>
            </p:nvSpPr>
            <p:spPr>
              <a:xfrm>
                <a:off x="3886201" y="4953000"/>
                <a:ext cx="228600" cy="381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E6F02D8E-E52F-E299-6744-4D8D569D829E}"/>
                  </a:ext>
                </a:extLst>
              </p:cNvPr>
              <p:cNvSpPr/>
              <p:nvPr/>
            </p:nvSpPr>
            <p:spPr>
              <a:xfrm>
                <a:off x="4191000" y="4953000"/>
                <a:ext cx="228600" cy="381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9C6BD2D-6CAE-6B6F-7136-203E8668EE7A}"/>
                  </a:ext>
                </a:extLst>
              </p:cNvPr>
              <p:cNvSpPr/>
              <p:nvPr/>
            </p:nvSpPr>
            <p:spPr>
              <a:xfrm>
                <a:off x="4495799" y="4953000"/>
                <a:ext cx="228600" cy="381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8F1B912D-EEF4-9429-A24F-6D61EB6102D1}"/>
                  </a:ext>
                </a:extLst>
              </p:cNvPr>
              <p:cNvSpPr/>
              <p:nvPr/>
            </p:nvSpPr>
            <p:spPr>
              <a:xfrm>
                <a:off x="4800598" y="4953000"/>
                <a:ext cx="228600" cy="381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46A8B5B-5D7E-59D9-73A9-817B8668D7B2}"/>
                  </a:ext>
                </a:extLst>
              </p:cNvPr>
              <p:cNvSpPr/>
              <p:nvPr/>
            </p:nvSpPr>
            <p:spPr>
              <a:xfrm>
                <a:off x="5105397" y="4953000"/>
                <a:ext cx="228600" cy="381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ED33DBE5-2765-103D-CFE8-A8CFD90C5A06}"/>
                  </a:ext>
                </a:extLst>
              </p:cNvPr>
              <p:cNvSpPr/>
              <p:nvPr/>
            </p:nvSpPr>
            <p:spPr>
              <a:xfrm>
                <a:off x="4054764" y="5045364"/>
                <a:ext cx="254000" cy="177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2D7D8B12-A4A9-3C2A-C255-6D328F1D43EB}"/>
                  </a:ext>
                </a:extLst>
              </p:cNvPr>
              <p:cNvSpPr/>
              <p:nvPr/>
            </p:nvSpPr>
            <p:spPr>
              <a:xfrm>
                <a:off x="4364182" y="5049983"/>
                <a:ext cx="254000" cy="177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5AF88661-CE22-AACA-2F26-C779720E075D}"/>
                  </a:ext>
                </a:extLst>
              </p:cNvPr>
              <p:cNvSpPr/>
              <p:nvPr/>
            </p:nvSpPr>
            <p:spPr>
              <a:xfrm>
                <a:off x="4668982" y="5040746"/>
                <a:ext cx="254000" cy="177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EFD05D9-B805-46DA-54D2-853A3499AC65}"/>
                  </a:ext>
                </a:extLst>
              </p:cNvPr>
              <p:cNvSpPr/>
              <p:nvPr/>
            </p:nvSpPr>
            <p:spPr>
              <a:xfrm>
                <a:off x="4955310" y="5049982"/>
                <a:ext cx="254000" cy="177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Cloud 59">
              <a:extLst>
                <a:ext uri="{FF2B5EF4-FFF2-40B4-BE49-F238E27FC236}">
                  <a16:creationId xmlns:a16="http://schemas.microsoft.com/office/drawing/2014/main" id="{37C54825-8EC9-646F-E97D-F32974663D9A}"/>
                </a:ext>
              </a:extLst>
            </p:cNvPr>
            <p:cNvSpPr/>
            <p:nvPr/>
          </p:nvSpPr>
          <p:spPr>
            <a:xfrm rot="15847979" flipH="1">
              <a:off x="6550738" y="2480343"/>
              <a:ext cx="888206" cy="69981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9AC875-6064-7B13-E019-4F1E6E4109B4}"/>
                </a:ext>
              </a:extLst>
            </p:cNvPr>
            <p:cNvSpPr/>
            <p:nvPr/>
          </p:nvSpPr>
          <p:spPr>
            <a:xfrm>
              <a:off x="6887344" y="2533067"/>
              <a:ext cx="267594" cy="2109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E8AA1513-FEC9-6A86-8BF4-5B1E9777DD5E}"/>
              </a:ext>
            </a:extLst>
          </p:cNvPr>
          <p:cNvSpPr txBox="1"/>
          <p:nvPr/>
        </p:nvSpPr>
        <p:spPr>
          <a:xfrm>
            <a:off x="5679599" y="90170"/>
            <a:ext cx="1794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Gad</a:t>
            </a:r>
          </a:p>
          <a:p>
            <a:r>
              <a:rPr lang="en-US" sz="1000" dirty="0"/>
              <a:t>Son of Jacob and </a:t>
            </a:r>
            <a:r>
              <a:rPr lang="en-US" sz="1000" dirty="0" err="1"/>
              <a:t>Zilpah</a:t>
            </a:r>
            <a:endParaRPr lang="en-US" sz="1000" dirty="0"/>
          </a:p>
          <a:p>
            <a:r>
              <a:rPr lang="en-US" sz="1000" dirty="0"/>
              <a:t>Genesis 30:11; D&amp;C 84:10-12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4CB73E1-901C-776C-E7AC-7300A978057B}"/>
              </a:ext>
            </a:extLst>
          </p:cNvPr>
          <p:cNvSpPr txBox="1"/>
          <p:nvPr/>
        </p:nvSpPr>
        <p:spPr>
          <a:xfrm>
            <a:off x="1842086" y="156100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Gabriel/Elias</a:t>
            </a:r>
          </a:p>
          <a:p>
            <a:r>
              <a:rPr lang="en-US" sz="1100" dirty="0"/>
              <a:t>D&amp;C 110:12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29A4BA0-5A03-95F1-8046-C831A55E9071}"/>
              </a:ext>
            </a:extLst>
          </p:cNvPr>
          <p:cNvGrpSpPr/>
          <p:nvPr/>
        </p:nvGrpSpPr>
        <p:grpSpPr>
          <a:xfrm>
            <a:off x="9260979" y="997629"/>
            <a:ext cx="2221352" cy="5563994"/>
            <a:chOff x="3809167" y="811919"/>
            <a:chExt cx="1971811" cy="4521615"/>
          </a:xfrm>
          <a:solidFill>
            <a:schemeClr val="bg1"/>
          </a:solidFill>
        </p:grpSpPr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2D5051E9-F315-BF10-CDD3-C5AEB9D54DC9}"/>
                </a:ext>
              </a:extLst>
            </p:cNvPr>
            <p:cNvSpPr/>
            <p:nvPr/>
          </p:nvSpPr>
          <p:spPr>
            <a:xfrm rot="646183">
              <a:off x="4061244" y="963626"/>
              <a:ext cx="1401117" cy="121005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796A914E-2E9C-B476-6EB2-FCD364242FE9}"/>
                </a:ext>
              </a:extLst>
            </p:cNvPr>
            <p:cNvSpPr/>
            <p:nvPr/>
          </p:nvSpPr>
          <p:spPr>
            <a:xfrm rot="19338880">
              <a:off x="5429892" y="3330216"/>
              <a:ext cx="351086" cy="47279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ACA2CB2-9AE8-AC29-B996-EAD8E2EE0A1B}"/>
                </a:ext>
              </a:extLst>
            </p:cNvPr>
            <p:cNvSpPr/>
            <p:nvPr/>
          </p:nvSpPr>
          <p:spPr>
            <a:xfrm rot="1933618">
              <a:off x="3809167" y="3349317"/>
              <a:ext cx="351086" cy="47279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13FFE308-5A43-4332-C0E3-FBA102C57A28}"/>
                </a:ext>
              </a:extLst>
            </p:cNvPr>
            <p:cNvSpPr/>
            <p:nvPr/>
          </p:nvSpPr>
          <p:spPr>
            <a:xfrm rot="18483247">
              <a:off x="4886798" y="4745307"/>
              <a:ext cx="320883" cy="7871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581C8E9-BE28-1D04-D691-2FAC77E4AB04}"/>
                </a:ext>
              </a:extLst>
            </p:cNvPr>
            <p:cNvSpPr/>
            <p:nvPr/>
          </p:nvSpPr>
          <p:spPr>
            <a:xfrm rot="3713177">
              <a:off x="4344657" y="4779535"/>
              <a:ext cx="320883" cy="7871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89E2A337-C2F0-7A70-1470-0E3683C7D854}"/>
                </a:ext>
              </a:extLst>
            </p:cNvPr>
            <p:cNvSpPr/>
            <p:nvPr/>
          </p:nvSpPr>
          <p:spPr>
            <a:xfrm>
              <a:off x="4204522" y="3567047"/>
              <a:ext cx="1183431" cy="1587166"/>
            </a:xfrm>
            <a:prstGeom prst="trapezoid">
              <a:avLst>
                <a:gd name="adj" fmla="val 1693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rapezoid 111">
              <a:extLst>
                <a:ext uri="{FF2B5EF4-FFF2-40B4-BE49-F238E27FC236}">
                  <a16:creationId xmlns:a16="http://schemas.microsoft.com/office/drawing/2014/main" id="{451A10C4-ADCB-CAAD-1A96-BDD26AD97757}"/>
                </a:ext>
              </a:extLst>
            </p:cNvPr>
            <p:cNvSpPr/>
            <p:nvPr/>
          </p:nvSpPr>
          <p:spPr>
            <a:xfrm rot="1450833">
              <a:off x="3991170" y="2209129"/>
              <a:ext cx="529861" cy="144157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>
              <a:extLst>
                <a:ext uri="{FF2B5EF4-FFF2-40B4-BE49-F238E27FC236}">
                  <a16:creationId xmlns:a16="http://schemas.microsoft.com/office/drawing/2014/main" id="{E98BBA45-1BCB-C32E-1933-39049BB72FD8}"/>
                </a:ext>
              </a:extLst>
            </p:cNvPr>
            <p:cNvSpPr/>
            <p:nvPr/>
          </p:nvSpPr>
          <p:spPr>
            <a:xfrm rot="20337671">
              <a:off x="5033824" y="2105884"/>
              <a:ext cx="529861" cy="1518354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36C23175-7A29-C5A3-8971-4B68605B411E}"/>
                </a:ext>
              </a:extLst>
            </p:cNvPr>
            <p:cNvSpPr/>
            <p:nvPr/>
          </p:nvSpPr>
          <p:spPr>
            <a:xfrm>
              <a:off x="4237621" y="2245773"/>
              <a:ext cx="1130775" cy="177396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A1756157-0526-3FCA-DB26-E7C742D84971}"/>
                </a:ext>
              </a:extLst>
            </p:cNvPr>
            <p:cNvSpPr/>
            <p:nvPr/>
          </p:nvSpPr>
          <p:spPr>
            <a:xfrm>
              <a:off x="4379681" y="1439319"/>
              <a:ext cx="700559" cy="10910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lowchart: Manual Input 115">
              <a:extLst>
                <a:ext uri="{FF2B5EF4-FFF2-40B4-BE49-F238E27FC236}">
                  <a16:creationId xmlns:a16="http://schemas.microsoft.com/office/drawing/2014/main" id="{A4705059-3426-2CF2-29DE-24F209BBF3B3}"/>
                </a:ext>
              </a:extLst>
            </p:cNvPr>
            <p:cNvSpPr/>
            <p:nvPr/>
          </p:nvSpPr>
          <p:spPr>
            <a:xfrm rot="7269359" flipV="1">
              <a:off x="4771089" y="2266757"/>
              <a:ext cx="514673" cy="1952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lowchart: Manual Input 116">
              <a:extLst>
                <a:ext uri="{FF2B5EF4-FFF2-40B4-BE49-F238E27FC236}">
                  <a16:creationId xmlns:a16="http://schemas.microsoft.com/office/drawing/2014/main" id="{09D19A8B-6658-BF89-2836-A161247C6F15}"/>
                </a:ext>
              </a:extLst>
            </p:cNvPr>
            <p:cNvSpPr/>
            <p:nvPr/>
          </p:nvSpPr>
          <p:spPr>
            <a:xfrm rot="14330641" flipH="1" flipV="1">
              <a:off x="4300101" y="2266757"/>
              <a:ext cx="514673" cy="1952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A748AB6-F621-DF79-E061-CEEA3F46DCED}"/>
                </a:ext>
              </a:extLst>
            </p:cNvPr>
            <p:cNvSpPr/>
            <p:nvPr/>
          </p:nvSpPr>
          <p:spPr>
            <a:xfrm>
              <a:off x="4315992" y="963626"/>
              <a:ext cx="925030" cy="14095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 Diagonal Corner Rectangle 55">
              <a:extLst>
                <a:ext uri="{FF2B5EF4-FFF2-40B4-BE49-F238E27FC236}">
                  <a16:creationId xmlns:a16="http://schemas.microsoft.com/office/drawing/2014/main" id="{6F87910E-9667-F8A2-6090-722F3E2710AB}"/>
                </a:ext>
              </a:extLst>
            </p:cNvPr>
            <p:cNvSpPr/>
            <p:nvPr/>
          </p:nvSpPr>
          <p:spPr>
            <a:xfrm>
              <a:off x="4249671" y="811919"/>
              <a:ext cx="980915" cy="605028"/>
            </a:xfrm>
            <a:prstGeom prst="round2DiagRect">
              <a:avLst>
                <a:gd name="adj1" fmla="val 46894"/>
                <a:gd name="adj2" fmla="val 500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A387FA6-09FF-4804-7F6C-B64F41263598}"/>
                </a:ext>
              </a:extLst>
            </p:cNvPr>
            <p:cNvCxnSpPr/>
            <p:nvPr/>
          </p:nvCxnSpPr>
          <p:spPr>
            <a:xfrm flipH="1">
              <a:off x="4789468" y="4206424"/>
              <a:ext cx="13540" cy="95190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Isosceles Triangle 120">
              <a:extLst>
                <a:ext uri="{FF2B5EF4-FFF2-40B4-BE49-F238E27FC236}">
                  <a16:creationId xmlns:a16="http://schemas.microsoft.com/office/drawing/2014/main" id="{C701C527-6D35-725F-AAAC-BD81EB6C0FC6}"/>
                </a:ext>
              </a:extLst>
            </p:cNvPr>
            <p:cNvSpPr/>
            <p:nvPr/>
          </p:nvSpPr>
          <p:spPr>
            <a:xfrm rot="10800000">
              <a:off x="4417689" y="2306411"/>
              <a:ext cx="780535" cy="957907"/>
            </a:xfrm>
            <a:prstGeom prst="triangl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290">
              <a:extLst>
                <a:ext uri="{FF2B5EF4-FFF2-40B4-BE49-F238E27FC236}">
                  <a16:creationId xmlns:a16="http://schemas.microsoft.com/office/drawing/2014/main" id="{BF9A1F7F-E578-DE25-67FE-346A8554934D}"/>
                </a:ext>
              </a:extLst>
            </p:cNvPr>
            <p:cNvGrpSpPr/>
            <p:nvPr/>
          </p:nvGrpSpPr>
          <p:grpSpPr>
            <a:xfrm>
              <a:off x="4340767" y="2240984"/>
              <a:ext cx="848344" cy="705031"/>
              <a:chOff x="3864471" y="1752599"/>
              <a:chExt cx="848344" cy="705031"/>
            </a:xfrm>
            <a:grpFill/>
          </p:grpSpPr>
          <p:sp>
            <p:nvSpPr>
              <p:cNvPr id="125" name="Isosceles Triangle 124">
                <a:extLst>
                  <a:ext uri="{FF2B5EF4-FFF2-40B4-BE49-F238E27FC236}">
                    <a16:creationId xmlns:a16="http://schemas.microsoft.com/office/drawing/2014/main" id="{A5E7BE7C-5E4B-B7DA-46B8-8DBA805327BF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Isosceles Triangle 125">
                <a:extLst>
                  <a:ext uri="{FF2B5EF4-FFF2-40B4-BE49-F238E27FC236}">
                    <a16:creationId xmlns:a16="http://schemas.microsoft.com/office/drawing/2014/main" id="{15CFFC23-D41B-7CBA-3523-8DF28CDB43F0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Trapezoid 126">
                <a:extLst>
                  <a:ext uri="{FF2B5EF4-FFF2-40B4-BE49-F238E27FC236}">
                    <a16:creationId xmlns:a16="http://schemas.microsoft.com/office/drawing/2014/main" id="{56315C04-5423-A313-047C-BCA3E664B95B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117D03E2-C8D1-26BA-F25E-84246DBAAA61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20A9321A-8A81-383F-37AB-6B7FE379A905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rapezoid 129">
                <a:extLst>
                  <a:ext uri="{FF2B5EF4-FFF2-40B4-BE49-F238E27FC236}">
                    <a16:creationId xmlns:a16="http://schemas.microsoft.com/office/drawing/2014/main" id="{9A4251F8-91B8-69E5-FF3B-4FE88853954C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Round Diagonal Corner Rectangle 65">
              <a:extLst>
                <a:ext uri="{FF2B5EF4-FFF2-40B4-BE49-F238E27FC236}">
                  <a16:creationId xmlns:a16="http://schemas.microsoft.com/office/drawing/2014/main" id="{9D8FEA5B-502E-2B9F-1214-4134724A131E}"/>
                </a:ext>
              </a:extLst>
            </p:cNvPr>
            <p:cNvSpPr/>
            <p:nvPr/>
          </p:nvSpPr>
          <p:spPr>
            <a:xfrm rot="19761930">
              <a:off x="4228306" y="1060050"/>
              <a:ext cx="497323" cy="255135"/>
            </a:xfrm>
            <a:prstGeom prst="round2DiagRect">
              <a:avLst>
                <a:gd name="adj1" fmla="val 46894"/>
                <a:gd name="adj2" fmla="val 5000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 Diagonal Corner Rectangle 66">
              <a:extLst>
                <a:ext uri="{FF2B5EF4-FFF2-40B4-BE49-F238E27FC236}">
                  <a16:creationId xmlns:a16="http://schemas.microsoft.com/office/drawing/2014/main" id="{D487F1A5-7770-B538-1FA6-BF5237B4C0E9}"/>
                </a:ext>
              </a:extLst>
            </p:cNvPr>
            <p:cNvSpPr/>
            <p:nvPr/>
          </p:nvSpPr>
          <p:spPr>
            <a:xfrm rot="1213506">
              <a:off x="4832916" y="1012988"/>
              <a:ext cx="497323" cy="255135"/>
            </a:xfrm>
            <a:prstGeom prst="round2DiagRect">
              <a:avLst>
                <a:gd name="adj1" fmla="val 46894"/>
                <a:gd name="adj2" fmla="val 5000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384D42B1-8CC2-2805-A554-F5E14056D32B}"/>
              </a:ext>
            </a:extLst>
          </p:cNvPr>
          <p:cNvSpPr txBox="1"/>
          <p:nvPr/>
        </p:nvSpPr>
        <p:spPr>
          <a:xfrm>
            <a:off x="9108194" y="88502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 Garland</a:t>
            </a:r>
          </a:p>
          <a:p>
            <a:r>
              <a:rPr lang="en-US" sz="1100" dirty="0"/>
              <a:t>D&amp;C 124:78-79</a:t>
            </a:r>
          </a:p>
        </p:txBody>
      </p:sp>
    </p:spTree>
    <p:extLst>
      <p:ext uri="{BB962C8B-B14F-4D97-AF65-F5344CB8AC3E}">
        <p14:creationId xmlns:p14="http://schemas.microsoft.com/office/powerpoint/2010/main" val="273482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3FA3C-F92F-B796-0A85-85CA70898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66E08B56-CAE5-3A29-1FE1-B9487A4FF71C}"/>
              </a:ext>
            </a:extLst>
          </p:cNvPr>
          <p:cNvSpPr txBox="1"/>
          <p:nvPr/>
        </p:nvSpPr>
        <p:spPr>
          <a:xfrm>
            <a:off x="4659371" y="295023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Algernon Sidney Gilbert</a:t>
            </a:r>
          </a:p>
          <a:p>
            <a:r>
              <a:rPr lang="en-US" sz="1100" dirty="0"/>
              <a:t>D&amp;C 57:6, 8-10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2158F57-2EBE-8AFE-AD8D-57C50E2C273C}"/>
              </a:ext>
            </a:extLst>
          </p:cNvPr>
          <p:cNvSpPr txBox="1"/>
          <p:nvPr/>
        </p:nvSpPr>
        <p:spPr>
          <a:xfrm>
            <a:off x="1235157" y="281729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Jesse </a:t>
            </a:r>
            <a:r>
              <a:rPr lang="en-US" dirty="0" err="1"/>
              <a:t>Gause</a:t>
            </a:r>
            <a:endParaRPr lang="en-US" dirty="0"/>
          </a:p>
          <a:p>
            <a:r>
              <a:rPr lang="en-US" sz="1100" dirty="0"/>
              <a:t>Introduction to Section 81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14722B1-527E-D0DF-960E-47BBACF9124A}"/>
              </a:ext>
            </a:extLst>
          </p:cNvPr>
          <p:cNvGrpSpPr/>
          <p:nvPr/>
        </p:nvGrpSpPr>
        <p:grpSpPr>
          <a:xfrm>
            <a:off x="4424523" y="1369775"/>
            <a:ext cx="2406710" cy="5202816"/>
            <a:chOff x="766935" y="976936"/>
            <a:chExt cx="2406710" cy="5202816"/>
          </a:xfrm>
          <a:solidFill>
            <a:schemeClr val="bg1"/>
          </a:solidFill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0573D4A-4FA2-4026-BAE3-BB01C4D1BB8E}"/>
                </a:ext>
              </a:extLst>
            </p:cNvPr>
            <p:cNvSpPr/>
            <p:nvPr/>
          </p:nvSpPr>
          <p:spPr>
            <a:xfrm rot="19338880">
              <a:off x="2703949" y="3920230"/>
              <a:ext cx="469696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C76828BA-E21C-EFBB-2409-37E923E52F2D}"/>
                </a:ext>
              </a:extLst>
            </p:cNvPr>
            <p:cNvSpPr/>
            <p:nvPr/>
          </p:nvSpPr>
          <p:spPr>
            <a:xfrm rot="1933618">
              <a:off x="766935" y="3909811"/>
              <a:ext cx="469696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40A775D-5BD3-10E3-EB73-1219C5504F2E}"/>
                </a:ext>
              </a:extLst>
            </p:cNvPr>
            <p:cNvSpPr/>
            <p:nvPr/>
          </p:nvSpPr>
          <p:spPr>
            <a:xfrm rot="19570491">
              <a:off x="2220065" y="5467401"/>
              <a:ext cx="371850" cy="71235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E40D92A-0856-8CE4-380D-3A7D45A83E23}"/>
                </a:ext>
              </a:extLst>
            </p:cNvPr>
            <p:cNvSpPr/>
            <p:nvPr/>
          </p:nvSpPr>
          <p:spPr>
            <a:xfrm rot="2393332">
              <a:off x="1427571" y="5474352"/>
              <a:ext cx="363735" cy="6984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472A5D22-7D92-AC0D-A354-2092D63800A3}"/>
                </a:ext>
              </a:extLst>
            </p:cNvPr>
            <p:cNvSpPr/>
            <p:nvPr/>
          </p:nvSpPr>
          <p:spPr>
            <a:xfrm>
              <a:off x="1299082" y="4216291"/>
              <a:ext cx="1412105" cy="1627748"/>
            </a:xfrm>
            <a:prstGeom prst="trapezoid">
              <a:avLst>
                <a:gd name="adj" fmla="val 364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2AF9CA37-10CC-D086-E5AA-B074C378EA11}"/>
                </a:ext>
              </a:extLst>
            </p:cNvPr>
            <p:cNvSpPr/>
            <p:nvPr/>
          </p:nvSpPr>
          <p:spPr>
            <a:xfrm rot="1375821">
              <a:off x="1056280" y="2521273"/>
              <a:ext cx="708872" cy="171108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9388D947-94C4-7635-DA15-39D1AAC42D8B}"/>
                </a:ext>
              </a:extLst>
            </p:cNvPr>
            <p:cNvSpPr/>
            <p:nvPr/>
          </p:nvSpPr>
          <p:spPr>
            <a:xfrm rot="20337671">
              <a:off x="2186038" y="2513045"/>
              <a:ext cx="708872" cy="1750665"/>
            </a:xfrm>
            <a:prstGeom prst="trapezoid">
              <a:avLst>
                <a:gd name="adj" fmla="val 3098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40CFBEF9-714D-5A22-0E8F-16C4C62A04FA}"/>
                </a:ext>
              </a:extLst>
            </p:cNvPr>
            <p:cNvSpPr/>
            <p:nvPr/>
          </p:nvSpPr>
          <p:spPr>
            <a:xfrm>
              <a:off x="1357619" y="2584149"/>
              <a:ext cx="1319519" cy="174942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DB12CA1B-6239-2E19-C8C9-915B15BFE7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65083" y="2996354"/>
              <a:ext cx="4870" cy="136176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7C8F0F00-49B2-8B55-6256-AF188945E9C8}"/>
                </a:ext>
              </a:extLst>
            </p:cNvPr>
            <p:cNvSpPr/>
            <p:nvPr/>
          </p:nvSpPr>
          <p:spPr>
            <a:xfrm rot="10800000">
              <a:off x="1613812" y="2428374"/>
              <a:ext cx="708872" cy="570747"/>
            </a:xfrm>
            <a:prstGeom prst="trapezoid">
              <a:avLst>
                <a:gd name="adj" fmla="val 621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A0E20C1-F071-4559-86BD-CEA7A0A1C3E6}"/>
                </a:ext>
              </a:extLst>
            </p:cNvPr>
            <p:cNvSpPr/>
            <p:nvPr/>
          </p:nvSpPr>
          <p:spPr>
            <a:xfrm>
              <a:off x="1613321" y="2537747"/>
              <a:ext cx="138558" cy="1661478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509E2ED-07C2-616C-DD15-8D08B92BB257}"/>
                </a:ext>
              </a:extLst>
            </p:cNvPr>
            <p:cNvSpPr/>
            <p:nvPr/>
          </p:nvSpPr>
          <p:spPr>
            <a:xfrm>
              <a:off x="2191875" y="2560802"/>
              <a:ext cx="141958" cy="163214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5FF489DD-C7BB-664A-52BA-045C2F61075B}"/>
                </a:ext>
              </a:extLst>
            </p:cNvPr>
            <p:cNvSpPr/>
            <p:nvPr/>
          </p:nvSpPr>
          <p:spPr>
            <a:xfrm>
              <a:off x="1330020" y="4180856"/>
              <a:ext cx="1348057" cy="219214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17DA785-16A6-8D34-773B-CFF4289DA071}"/>
                </a:ext>
              </a:extLst>
            </p:cNvPr>
            <p:cNvCxnSpPr>
              <a:cxnSpLocks/>
            </p:cNvCxnSpPr>
            <p:nvPr/>
          </p:nvCxnSpPr>
          <p:spPr>
            <a:xfrm>
              <a:off x="1979540" y="4667068"/>
              <a:ext cx="12508" cy="11928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D838334-7D5E-D97B-A0E8-ADFA7D35AA72}"/>
                </a:ext>
              </a:extLst>
            </p:cNvPr>
            <p:cNvGrpSpPr/>
            <p:nvPr/>
          </p:nvGrpSpPr>
          <p:grpSpPr>
            <a:xfrm>
              <a:off x="1640967" y="2511884"/>
              <a:ext cx="643334" cy="713216"/>
              <a:chOff x="2980648" y="682934"/>
              <a:chExt cx="764543" cy="847591"/>
            </a:xfrm>
            <a:grpFill/>
          </p:grpSpPr>
          <p:sp>
            <p:nvSpPr>
              <p:cNvPr id="8" name="Parallelogram 7">
                <a:extLst>
                  <a:ext uri="{FF2B5EF4-FFF2-40B4-BE49-F238E27FC236}">
                    <a16:creationId xmlns:a16="http://schemas.microsoft.com/office/drawing/2014/main" id="{F6E3061D-FD52-FD02-381F-31956C473D69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Parallelogram 8">
                <a:extLst>
                  <a:ext uri="{FF2B5EF4-FFF2-40B4-BE49-F238E27FC236}">
                    <a16:creationId xmlns:a16="http://schemas.microsoft.com/office/drawing/2014/main" id="{0F362BD8-5190-0FD7-D4DD-606D7623A4BE}"/>
                  </a:ext>
                </a:extLst>
              </p:cNvPr>
              <p:cNvSpPr/>
              <p:nvPr/>
            </p:nvSpPr>
            <p:spPr>
              <a:xfrm rot="7681172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FC5840D-3A0A-557D-194B-BC1DA1E3A3A5}"/>
                </a:ext>
              </a:extLst>
            </p:cNvPr>
            <p:cNvSpPr/>
            <p:nvPr/>
          </p:nvSpPr>
          <p:spPr>
            <a:xfrm>
              <a:off x="1287911" y="1026123"/>
              <a:ext cx="1279656" cy="1713142"/>
            </a:xfrm>
            <a:custGeom>
              <a:avLst/>
              <a:gdLst>
                <a:gd name="connsiteX0" fmla="*/ 0 w 1237545"/>
                <a:gd name="connsiteY0" fmla="*/ 855316 h 1710632"/>
                <a:gd name="connsiteX1" fmla="*/ 618773 w 1237545"/>
                <a:gd name="connsiteY1" fmla="*/ 0 h 1710632"/>
                <a:gd name="connsiteX2" fmla="*/ 1237546 w 1237545"/>
                <a:gd name="connsiteY2" fmla="*/ 855316 h 1710632"/>
                <a:gd name="connsiteX3" fmla="*/ 618773 w 1237545"/>
                <a:gd name="connsiteY3" fmla="*/ 1710632 h 1710632"/>
                <a:gd name="connsiteX4" fmla="*/ 0 w 1237545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6469"/>
                <a:gd name="connsiteX1" fmla="*/ 660883 w 1279656"/>
                <a:gd name="connsiteY1" fmla="*/ 0 h 1716469"/>
                <a:gd name="connsiteX2" fmla="*/ 1279656 w 1279656"/>
                <a:gd name="connsiteY2" fmla="*/ 855316 h 1716469"/>
                <a:gd name="connsiteX3" fmla="*/ 660883 w 1279656"/>
                <a:gd name="connsiteY3" fmla="*/ 1710632 h 1716469"/>
                <a:gd name="connsiteX4" fmla="*/ 42110 w 1279656"/>
                <a:gd name="connsiteY4" fmla="*/ 855316 h 1716469"/>
                <a:gd name="connsiteX0" fmla="*/ 42110 w 1279656"/>
                <a:gd name="connsiteY0" fmla="*/ 855316 h 1713103"/>
                <a:gd name="connsiteX1" fmla="*/ 660883 w 1279656"/>
                <a:gd name="connsiteY1" fmla="*/ 0 h 1713103"/>
                <a:gd name="connsiteX2" fmla="*/ 1279656 w 1279656"/>
                <a:gd name="connsiteY2" fmla="*/ 855316 h 1713103"/>
                <a:gd name="connsiteX3" fmla="*/ 660883 w 1279656"/>
                <a:gd name="connsiteY3" fmla="*/ 1710632 h 1713103"/>
                <a:gd name="connsiteX4" fmla="*/ 42110 w 1279656"/>
                <a:gd name="connsiteY4" fmla="*/ 855316 h 1713103"/>
                <a:gd name="connsiteX0" fmla="*/ 42110 w 1279656"/>
                <a:gd name="connsiteY0" fmla="*/ 855316 h 1713142"/>
                <a:gd name="connsiteX1" fmla="*/ 660883 w 1279656"/>
                <a:gd name="connsiteY1" fmla="*/ 0 h 1713142"/>
                <a:gd name="connsiteX2" fmla="*/ 1279656 w 1279656"/>
                <a:gd name="connsiteY2" fmla="*/ 855316 h 1713142"/>
                <a:gd name="connsiteX3" fmla="*/ 660883 w 1279656"/>
                <a:gd name="connsiteY3" fmla="*/ 1710632 h 1713142"/>
                <a:gd name="connsiteX4" fmla="*/ 42110 w 1279656"/>
                <a:gd name="connsiteY4" fmla="*/ 855316 h 1713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9656" h="1713142">
                  <a:moveTo>
                    <a:pt x="42110" y="855316"/>
                  </a:moveTo>
                  <a:cubicBezTo>
                    <a:pt x="-142447" y="399716"/>
                    <a:pt x="319144" y="0"/>
                    <a:pt x="660883" y="0"/>
                  </a:cubicBezTo>
                  <a:cubicBezTo>
                    <a:pt x="1002622" y="0"/>
                    <a:pt x="1279656" y="382938"/>
                    <a:pt x="1279656" y="855316"/>
                  </a:cubicBezTo>
                  <a:cubicBezTo>
                    <a:pt x="1170599" y="1260582"/>
                    <a:pt x="1162013" y="1752577"/>
                    <a:pt x="660883" y="1710632"/>
                  </a:cubicBezTo>
                  <a:cubicBezTo>
                    <a:pt x="159753" y="1668687"/>
                    <a:pt x="226667" y="1310916"/>
                    <a:pt x="42110" y="855316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6298E9A3-2B50-805B-4DDB-14313D982391}"/>
                </a:ext>
              </a:extLst>
            </p:cNvPr>
            <p:cNvSpPr/>
            <p:nvPr/>
          </p:nvSpPr>
          <p:spPr>
            <a:xfrm rot="622543">
              <a:off x="1265631" y="976936"/>
              <a:ext cx="1427816" cy="624700"/>
            </a:xfrm>
            <a:custGeom>
              <a:avLst/>
              <a:gdLst>
                <a:gd name="connsiteX0" fmla="*/ 183860 w 1540976"/>
                <a:gd name="connsiteY0" fmla="*/ 164412 h 1090366"/>
                <a:gd name="connsiteX1" fmla="*/ 466326 w 1540976"/>
                <a:gd name="connsiteY1" fmla="*/ 105273 h 1090366"/>
                <a:gd name="connsiteX2" fmla="*/ 566758 w 1540976"/>
                <a:gd name="connsiteY2" fmla="*/ 134402 h 1090366"/>
                <a:gd name="connsiteX3" fmla="*/ 633927 w 1540976"/>
                <a:gd name="connsiteY3" fmla="*/ 79365 h 1090366"/>
                <a:gd name="connsiteX4" fmla="*/ 1126991 w 1540976"/>
                <a:gd name="connsiteY4" fmla="*/ 128318 h 1090366"/>
                <a:gd name="connsiteX5" fmla="*/ 1540976 w 1540976"/>
                <a:gd name="connsiteY5" fmla="*/ 633567 h 1090366"/>
                <a:gd name="connsiteX6" fmla="*/ 1269967 w 1540976"/>
                <a:gd name="connsiteY6" fmla="*/ 855623 h 1090366"/>
                <a:gd name="connsiteX7" fmla="*/ 827161 w 1540976"/>
                <a:gd name="connsiteY7" fmla="*/ 856776 h 1090366"/>
                <a:gd name="connsiteX8" fmla="*/ 817867 w 1540976"/>
                <a:gd name="connsiteY8" fmla="*/ 847510 h 1090366"/>
                <a:gd name="connsiteX9" fmla="*/ 791547 w 1540976"/>
                <a:gd name="connsiteY9" fmla="*/ 866230 h 1090366"/>
                <a:gd name="connsiteX10" fmla="*/ 787524 w 1540976"/>
                <a:gd name="connsiteY10" fmla="*/ 879192 h 1090366"/>
                <a:gd name="connsiteX11" fmla="*/ 468936 w 1540976"/>
                <a:gd name="connsiteY11" fmla="*/ 1090366 h 1090366"/>
                <a:gd name="connsiteX12" fmla="*/ 18850 w 1540976"/>
                <a:gd name="connsiteY12" fmla="*/ 1090366 h 1090366"/>
                <a:gd name="connsiteX13" fmla="*/ 18850 w 1540976"/>
                <a:gd name="connsiteY13" fmla="*/ 744607 h 1090366"/>
                <a:gd name="connsiteX14" fmla="*/ 25875 w 1540976"/>
                <a:gd name="connsiteY14" fmla="*/ 674925 h 1090366"/>
                <a:gd name="connsiteX15" fmla="*/ 42247 w 1540976"/>
                <a:gd name="connsiteY15" fmla="*/ 622182 h 1090366"/>
                <a:gd name="connsiteX16" fmla="*/ 0 w 1540976"/>
                <a:gd name="connsiteY16" fmla="*/ 609929 h 1090366"/>
                <a:gd name="connsiteX17" fmla="*/ 85599 w 1540976"/>
                <a:gd name="connsiteY17" fmla="*/ 314802 h 1090366"/>
                <a:gd name="connsiteX18" fmla="*/ 183860 w 1540976"/>
                <a:gd name="connsiteY18" fmla="*/ 164412 h 1090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40976" h="1090366">
                  <a:moveTo>
                    <a:pt x="183860" y="164412"/>
                  </a:moveTo>
                  <a:cubicBezTo>
                    <a:pt x="259667" y="101290"/>
                    <a:pt x="364454" y="75725"/>
                    <a:pt x="466326" y="105273"/>
                  </a:cubicBezTo>
                  <a:lnTo>
                    <a:pt x="566758" y="134402"/>
                  </a:lnTo>
                  <a:lnTo>
                    <a:pt x="633927" y="79365"/>
                  </a:lnTo>
                  <a:cubicBezTo>
                    <a:pt x="783601" y="-43273"/>
                    <a:pt x="1004354" y="-21356"/>
                    <a:pt x="1126991" y="128318"/>
                  </a:cubicBezTo>
                  <a:lnTo>
                    <a:pt x="1540976" y="633567"/>
                  </a:lnTo>
                  <a:lnTo>
                    <a:pt x="1269967" y="855623"/>
                  </a:lnTo>
                  <a:cubicBezTo>
                    <a:pt x="1139002" y="962931"/>
                    <a:pt x="953618" y="959564"/>
                    <a:pt x="827161" y="856776"/>
                  </a:cubicBezTo>
                  <a:lnTo>
                    <a:pt x="817867" y="847510"/>
                  </a:lnTo>
                  <a:lnTo>
                    <a:pt x="791547" y="866230"/>
                  </a:lnTo>
                  <a:lnTo>
                    <a:pt x="787524" y="879192"/>
                  </a:lnTo>
                  <a:cubicBezTo>
                    <a:pt x="735034" y="1003290"/>
                    <a:pt x="612154" y="1090366"/>
                    <a:pt x="468936" y="1090366"/>
                  </a:cubicBezTo>
                  <a:lnTo>
                    <a:pt x="18850" y="1090366"/>
                  </a:lnTo>
                  <a:lnTo>
                    <a:pt x="18850" y="744607"/>
                  </a:lnTo>
                  <a:cubicBezTo>
                    <a:pt x="18850" y="720737"/>
                    <a:pt x="21269" y="697433"/>
                    <a:pt x="25875" y="674925"/>
                  </a:cubicBezTo>
                  <a:lnTo>
                    <a:pt x="42247" y="622182"/>
                  </a:lnTo>
                  <a:lnTo>
                    <a:pt x="0" y="609929"/>
                  </a:lnTo>
                  <a:lnTo>
                    <a:pt x="85599" y="314802"/>
                  </a:lnTo>
                  <a:cubicBezTo>
                    <a:pt x="103328" y="253679"/>
                    <a:pt x="138378" y="202285"/>
                    <a:pt x="183860" y="164412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8B3E398-9D50-A9FD-C60C-164F70EA09B1}"/>
                </a:ext>
              </a:extLst>
            </p:cNvPr>
            <p:cNvSpPr/>
            <p:nvPr/>
          </p:nvSpPr>
          <p:spPr>
            <a:xfrm>
              <a:off x="1701313" y="2407083"/>
              <a:ext cx="543257" cy="421119"/>
            </a:xfrm>
            <a:prstGeom prst="ellipse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EADD07D-722D-6D4D-5CDB-8AB916B05A5E}"/>
                </a:ext>
              </a:extLst>
            </p:cNvPr>
            <p:cNvSpPr/>
            <p:nvPr/>
          </p:nvSpPr>
          <p:spPr>
            <a:xfrm rot="5167870">
              <a:off x="1905980" y="2446197"/>
              <a:ext cx="162508" cy="19852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F84E996-810F-5016-870B-58156C5A38DA}"/>
                </a:ext>
              </a:extLst>
            </p:cNvPr>
            <p:cNvGrpSpPr/>
            <p:nvPr/>
          </p:nvGrpSpPr>
          <p:grpSpPr>
            <a:xfrm>
              <a:off x="1394555" y="4489000"/>
              <a:ext cx="441444" cy="541772"/>
              <a:chOff x="4926907" y="571500"/>
              <a:chExt cx="838200" cy="1028700"/>
            </a:xfrm>
            <a:grpFill/>
          </p:grpSpPr>
          <p:sp>
            <p:nvSpPr>
              <p:cNvPr id="13" name="Arrow: Pentagon 12">
                <a:extLst>
                  <a:ext uri="{FF2B5EF4-FFF2-40B4-BE49-F238E27FC236}">
                    <a16:creationId xmlns:a16="http://schemas.microsoft.com/office/drawing/2014/main" id="{88EE64E1-24DF-989E-A871-E790BBEB0381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Arrow: Pentagon 13">
                <a:extLst>
                  <a:ext uri="{FF2B5EF4-FFF2-40B4-BE49-F238E27FC236}">
                    <a16:creationId xmlns:a16="http://schemas.microsoft.com/office/drawing/2014/main" id="{AAA8A7B6-88EE-F939-8D3F-1C91F1777989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77996EC-91C6-9161-B770-3A202DCED6F7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7696D4-3746-A88F-0A97-38340E191315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D74C5B4-17FF-5453-AA78-9316126A630E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4F966F39-478B-01F6-166A-824DB4E024E3}"/>
              </a:ext>
            </a:extLst>
          </p:cNvPr>
          <p:cNvGrpSpPr/>
          <p:nvPr/>
        </p:nvGrpSpPr>
        <p:grpSpPr>
          <a:xfrm>
            <a:off x="603744" y="919118"/>
            <a:ext cx="2212044" cy="5731132"/>
            <a:chOff x="603744" y="919118"/>
            <a:chExt cx="2212044" cy="5731132"/>
          </a:xfrm>
          <a:solidFill>
            <a:schemeClr val="bg1"/>
          </a:solidFill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2852E939-5093-23C9-C077-9149235AC532}"/>
                </a:ext>
              </a:extLst>
            </p:cNvPr>
            <p:cNvSpPr/>
            <p:nvPr/>
          </p:nvSpPr>
          <p:spPr>
            <a:xfrm rot="2261120" flipH="1">
              <a:off x="603744" y="4085021"/>
              <a:ext cx="430914" cy="614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C57C6970-79EC-6931-06E5-2E63F2486FB7}"/>
                </a:ext>
              </a:extLst>
            </p:cNvPr>
            <p:cNvSpPr/>
            <p:nvPr/>
          </p:nvSpPr>
          <p:spPr>
            <a:xfrm rot="19666382" flipH="1">
              <a:off x="2384874" y="4093961"/>
              <a:ext cx="430914" cy="614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31BAA3C-7C02-4A0F-FA02-EF1D01A683AB}"/>
                </a:ext>
              </a:extLst>
            </p:cNvPr>
            <p:cNvGrpSpPr/>
            <p:nvPr/>
          </p:nvGrpSpPr>
          <p:grpSpPr>
            <a:xfrm rot="1381188">
              <a:off x="775897" y="2689638"/>
              <a:ext cx="830813" cy="1829303"/>
              <a:chOff x="1483162" y="3681294"/>
              <a:chExt cx="1160665" cy="1872847"/>
            </a:xfrm>
            <a:grpFill/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9F7FFE99-52A3-23F1-E771-7E036A4422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70EA978F-5F4D-2196-2E37-11F506C09FF7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85D6FBF-2C69-2EA8-054E-767CE5CF3E54}"/>
                </a:ext>
              </a:extLst>
            </p:cNvPr>
            <p:cNvGrpSpPr/>
            <p:nvPr/>
          </p:nvGrpSpPr>
          <p:grpSpPr>
            <a:xfrm rot="20120324">
              <a:off x="1788680" y="2526751"/>
              <a:ext cx="750929" cy="1962937"/>
              <a:chOff x="1483162" y="3681294"/>
              <a:chExt cx="1160665" cy="1872847"/>
            </a:xfrm>
            <a:grpFill/>
          </p:grpSpPr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B28513A9-932E-7827-0B62-21C2346CCD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F648AE65-2D11-90C4-0334-A67C792240D2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6029823-0B5C-0359-EEA2-FE787A15346E}"/>
                </a:ext>
              </a:extLst>
            </p:cNvPr>
            <p:cNvGrpSpPr/>
            <p:nvPr/>
          </p:nvGrpSpPr>
          <p:grpSpPr>
            <a:xfrm>
              <a:off x="1099442" y="2777218"/>
              <a:ext cx="1160665" cy="1872847"/>
              <a:chOff x="1483162" y="3681294"/>
              <a:chExt cx="1160665" cy="1872847"/>
            </a:xfrm>
            <a:grpFill/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46BE20B3-78E9-198A-8539-CB703D4813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3966" t="5521" r="23966" b="5521"/>
              <a:stretch>
                <a:fillRect/>
              </a:stretch>
            </p:blipFill>
            <p:spPr>
              <a:xfrm>
                <a:off x="1483162" y="3681294"/>
                <a:ext cx="1160665" cy="1872847"/>
              </a:xfrm>
              <a:custGeom>
                <a:avLst/>
                <a:gdLst>
                  <a:gd name="connsiteX0" fmla="*/ 290166 w 1160665"/>
                  <a:gd name="connsiteY0" fmla="*/ 0 h 1872847"/>
                  <a:gd name="connsiteX1" fmla="*/ 870499 w 1160665"/>
                  <a:gd name="connsiteY1" fmla="*/ 0 h 1872847"/>
                  <a:gd name="connsiteX2" fmla="*/ 1160665 w 1160665"/>
                  <a:gd name="connsiteY2" fmla="*/ 1872847 h 1872847"/>
                  <a:gd name="connsiteX3" fmla="*/ 0 w 1160665"/>
                  <a:gd name="connsiteY3" fmla="*/ 1872847 h 187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665" h="1872847">
                    <a:moveTo>
                      <a:pt x="290166" y="0"/>
                    </a:moveTo>
                    <a:lnTo>
                      <a:pt x="870499" y="0"/>
                    </a:lnTo>
                    <a:lnTo>
                      <a:pt x="1160665" y="1872847"/>
                    </a:lnTo>
                    <a:lnTo>
                      <a:pt x="0" y="1872847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2319FD30-E89C-CD5E-36A9-C498DDD2E34A}"/>
                  </a:ext>
                </a:extLst>
              </p:cNvPr>
              <p:cNvSpPr/>
              <p:nvPr/>
            </p:nvSpPr>
            <p:spPr>
              <a:xfrm flipH="1">
                <a:off x="1483162" y="3681294"/>
                <a:ext cx="1160665" cy="187284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211F4E71-C026-7C0A-3EFF-9A92622FC53B}"/>
                </a:ext>
              </a:extLst>
            </p:cNvPr>
            <p:cNvSpPr/>
            <p:nvPr/>
          </p:nvSpPr>
          <p:spPr>
            <a:xfrm rot="2029509" flipH="1">
              <a:off x="1079793" y="5606499"/>
              <a:ext cx="466584" cy="10226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6FDF83F-E3E1-80FD-9A3D-30835B88DF0A}"/>
                </a:ext>
              </a:extLst>
            </p:cNvPr>
            <p:cNvSpPr/>
            <p:nvPr/>
          </p:nvSpPr>
          <p:spPr>
            <a:xfrm rot="19206668" flipH="1">
              <a:off x="1649460" y="5627591"/>
              <a:ext cx="447494" cy="10226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6F89790C-3D0A-57D1-6880-29BAA6DE4D18}"/>
                </a:ext>
              </a:extLst>
            </p:cNvPr>
            <p:cNvSpPr/>
            <p:nvPr/>
          </p:nvSpPr>
          <p:spPr>
            <a:xfrm flipH="1">
              <a:off x="926919" y="4438516"/>
              <a:ext cx="1461401" cy="1849034"/>
            </a:xfrm>
            <a:prstGeom prst="trapezoid">
              <a:avLst>
                <a:gd name="adj" fmla="val 155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9CC09A7-B81C-ED3B-949E-EEAA169577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8827" y="3232340"/>
              <a:ext cx="14570" cy="140336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ound Diagonal Corner Rectangle 76">
              <a:extLst>
                <a:ext uri="{FF2B5EF4-FFF2-40B4-BE49-F238E27FC236}">
                  <a16:creationId xmlns:a16="http://schemas.microsoft.com/office/drawing/2014/main" id="{84D906CF-047A-B064-06D5-028690D5B555}"/>
                </a:ext>
              </a:extLst>
            </p:cNvPr>
            <p:cNvSpPr/>
            <p:nvPr/>
          </p:nvSpPr>
          <p:spPr>
            <a:xfrm rot="16200000" flipH="1">
              <a:off x="834302" y="1300019"/>
              <a:ext cx="1052807" cy="629973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D1AC9E56-9BD4-7D59-FB23-BB9450D9D3C2}"/>
                </a:ext>
              </a:extLst>
            </p:cNvPr>
            <p:cNvSpPr/>
            <p:nvPr/>
          </p:nvSpPr>
          <p:spPr>
            <a:xfrm rot="19240197" flipH="1">
              <a:off x="1529197" y="1138878"/>
              <a:ext cx="670158" cy="69718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08192295-C373-0CE6-974A-36ABA0B97C61}"/>
                </a:ext>
              </a:extLst>
            </p:cNvPr>
            <p:cNvSpPr/>
            <p:nvPr/>
          </p:nvSpPr>
          <p:spPr>
            <a:xfrm rot="10800000" flipH="1">
              <a:off x="1359773" y="2648481"/>
              <a:ext cx="650341" cy="611015"/>
            </a:xfrm>
            <a:prstGeom prst="trapezoid">
              <a:avLst>
                <a:gd name="adj" fmla="val 621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 Diagonal Corner Rectangle 79">
              <a:extLst>
                <a:ext uri="{FF2B5EF4-FFF2-40B4-BE49-F238E27FC236}">
                  <a16:creationId xmlns:a16="http://schemas.microsoft.com/office/drawing/2014/main" id="{1F63144D-7975-6A2E-B548-733C9A74CC43}"/>
                </a:ext>
              </a:extLst>
            </p:cNvPr>
            <p:cNvSpPr/>
            <p:nvPr/>
          </p:nvSpPr>
          <p:spPr>
            <a:xfrm rot="18269744" flipH="1">
              <a:off x="1209077" y="1091641"/>
              <a:ext cx="897572" cy="552526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4719236-6F3B-44E3-059A-B19DAC6A4B98}"/>
                </a:ext>
              </a:extLst>
            </p:cNvPr>
            <p:cNvSpPr/>
            <p:nvPr/>
          </p:nvSpPr>
          <p:spPr>
            <a:xfrm flipH="1">
              <a:off x="1326652" y="2666191"/>
              <a:ext cx="142936" cy="179309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89A825C1-3BAC-3202-AE02-8286BEB7909D}"/>
                </a:ext>
              </a:extLst>
            </p:cNvPr>
            <p:cNvSpPr/>
            <p:nvPr/>
          </p:nvSpPr>
          <p:spPr>
            <a:xfrm flipH="1">
              <a:off x="1157280" y="1088601"/>
              <a:ext cx="946880" cy="7487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1AA2C901-DEC1-E594-4DAC-D5F4E7591E2F}"/>
                </a:ext>
              </a:extLst>
            </p:cNvPr>
            <p:cNvSpPr/>
            <p:nvPr/>
          </p:nvSpPr>
          <p:spPr>
            <a:xfrm flipH="1">
              <a:off x="1300370" y="2947569"/>
              <a:ext cx="184657" cy="119935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4636F145-2929-7FE6-E54C-C39014C692E8}"/>
                </a:ext>
              </a:extLst>
            </p:cNvPr>
            <p:cNvSpPr/>
            <p:nvPr/>
          </p:nvSpPr>
          <p:spPr>
            <a:xfrm flipH="1">
              <a:off x="1105644" y="4446345"/>
              <a:ext cx="1129461" cy="216519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38391FC-FC9F-FF16-1597-984924B4AA92}"/>
                </a:ext>
              </a:extLst>
            </p:cNvPr>
            <p:cNvCxnSpPr>
              <a:cxnSpLocks/>
            </p:cNvCxnSpPr>
            <p:nvPr/>
          </p:nvCxnSpPr>
          <p:spPr>
            <a:xfrm>
              <a:off x="1618212" y="5076963"/>
              <a:ext cx="12508" cy="1192877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0BFDFB1-98F0-D837-C941-9971B09496A0}"/>
                </a:ext>
              </a:extLst>
            </p:cNvPr>
            <p:cNvGrpSpPr/>
            <p:nvPr/>
          </p:nvGrpSpPr>
          <p:grpSpPr>
            <a:xfrm>
              <a:off x="1760252" y="3334359"/>
              <a:ext cx="281398" cy="345352"/>
              <a:chOff x="8034796" y="2914648"/>
              <a:chExt cx="838200" cy="1028700"/>
            </a:xfrm>
            <a:grpFill/>
          </p:grpSpPr>
          <p:pic>
            <p:nvPicPr>
              <p:cNvPr id="106" name="Picture 105">
                <a:extLst>
                  <a:ext uri="{FF2B5EF4-FFF2-40B4-BE49-F238E27FC236}">
                    <a16:creationId xmlns:a16="http://schemas.microsoft.com/office/drawing/2014/main" id="{2BB49C6A-0DB1-81D7-0355-233D87B126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1435" t="25569" r="40964" b="25569"/>
              <a:stretch>
                <a:fillRect/>
              </a:stretch>
            </p:blipFill>
            <p:spPr>
              <a:xfrm>
                <a:off x="8034796" y="2914648"/>
                <a:ext cx="838200" cy="1028700"/>
              </a:xfrm>
              <a:custGeom>
                <a:avLst/>
                <a:gdLst>
                  <a:gd name="connsiteX0" fmla="*/ 0 w 838200"/>
                  <a:gd name="connsiteY0" fmla="*/ 0 h 1028700"/>
                  <a:gd name="connsiteX1" fmla="*/ 838200 w 838200"/>
                  <a:gd name="connsiteY1" fmla="*/ 0 h 1028700"/>
                  <a:gd name="connsiteX2" fmla="*/ 838200 w 838200"/>
                  <a:gd name="connsiteY2" fmla="*/ 609600 h 1028700"/>
                  <a:gd name="connsiteX3" fmla="*/ 419100 w 838200"/>
                  <a:gd name="connsiteY3" fmla="*/ 1028700 h 1028700"/>
                  <a:gd name="connsiteX4" fmla="*/ 0 w 838200"/>
                  <a:gd name="connsiteY4" fmla="*/ 6096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8200" h="1028700">
                    <a:moveTo>
                      <a:pt x="0" y="0"/>
                    </a:moveTo>
                    <a:lnTo>
                      <a:pt x="838200" y="0"/>
                    </a:lnTo>
                    <a:lnTo>
                      <a:pt x="838200" y="609600"/>
                    </a:lnTo>
                    <a:lnTo>
                      <a:pt x="419100" y="1028700"/>
                    </a:lnTo>
                    <a:lnTo>
                      <a:pt x="0" y="609600"/>
                    </a:lnTo>
                    <a:close/>
                  </a:path>
                </a:pathLst>
              </a:custGeom>
              <a:grpFill/>
            </p:spPr>
          </p:pic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82C7B448-6785-3255-9C26-6A187535075F}"/>
                  </a:ext>
                </a:extLst>
              </p:cNvPr>
              <p:cNvGrpSpPr/>
              <p:nvPr/>
            </p:nvGrpSpPr>
            <p:grpSpPr>
              <a:xfrm>
                <a:off x="8034796" y="2914648"/>
                <a:ext cx="838200" cy="1028700"/>
                <a:chOff x="3695700" y="571500"/>
                <a:chExt cx="838200" cy="1028700"/>
              </a:xfrm>
              <a:grpFill/>
            </p:grpSpPr>
            <p:sp>
              <p:nvSpPr>
                <p:cNvPr id="108" name="Arrow: Pentagon 107">
                  <a:extLst>
                    <a:ext uri="{FF2B5EF4-FFF2-40B4-BE49-F238E27FC236}">
                      <a16:creationId xmlns:a16="http://schemas.microsoft.com/office/drawing/2014/main" id="{B95FBE59-8D6B-4E2B-4792-2F82E4E9CB8D}"/>
                    </a:ext>
                  </a:extLst>
                </p:cNvPr>
                <p:cNvSpPr/>
                <p:nvPr/>
              </p:nvSpPr>
              <p:spPr>
                <a:xfrm rot="5400000">
                  <a:off x="3600450" y="666750"/>
                  <a:ext cx="1028700" cy="838200"/>
                </a:xfrm>
                <a:prstGeom prst="homePlat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823867F8-87BC-6A84-4E45-9E9D35C6AC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95700" y="685800"/>
                  <a:ext cx="838200" cy="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8B89DDF-F909-926C-D7C5-218D295C1554}"/>
                </a:ext>
              </a:extLst>
            </p:cNvPr>
            <p:cNvSpPr/>
            <p:nvPr/>
          </p:nvSpPr>
          <p:spPr>
            <a:xfrm flipH="1">
              <a:off x="1903733" y="2714019"/>
              <a:ext cx="184657" cy="175199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C5C1B82-8ACC-E59F-A540-055AA5BA3F2F}"/>
                </a:ext>
              </a:extLst>
            </p:cNvPr>
            <p:cNvSpPr/>
            <p:nvPr/>
          </p:nvSpPr>
          <p:spPr>
            <a:xfrm flipH="1">
              <a:off x="1124528" y="1095552"/>
              <a:ext cx="1135364" cy="183132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6E6A9AE0-CF3E-1234-160D-354E024E0F8E}"/>
                </a:ext>
              </a:extLst>
            </p:cNvPr>
            <p:cNvSpPr/>
            <p:nvPr/>
          </p:nvSpPr>
          <p:spPr>
            <a:xfrm flipH="1">
              <a:off x="1062660" y="1019350"/>
              <a:ext cx="1093241" cy="7487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86">
              <a:extLst>
                <a:ext uri="{FF2B5EF4-FFF2-40B4-BE49-F238E27FC236}">
                  <a16:creationId xmlns:a16="http://schemas.microsoft.com/office/drawing/2014/main" id="{10E2612E-00E0-282B-081C-146EDE863ACD}"/>
                </a:ext>
              </a:extLst>
            </p:cNvPr>
            <p:cNvSpPr/>
            <p:nvPr/>
          </p:nvSpPr>
          <p:spPr>
            <a:xfrm flipH="1">
              <a:off x="1903733" y="2934303"/>
              <a:ext cx="219812" cy="133148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7658AEC-3CFE-9C67-15BE-5630E86C155F}"/>
                </a:ext>
              </a:extLst>
            </p:cNvPr>
            <p:cNvGrpSpPr/>
            <p:nvPr/>
          </p:nvGrpSpPr>
          <p:grpSpPr>
            <a:xfrm>
              <a:off x="1648508" y="3452386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9B697A12-2336-EDF5-BAAD-7E9BD0BCCD8C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B78AC691-64D6-4C45-F9BC-4D83525567C4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81A6E532-9015-6169-1611-2F55141F081B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8EAF30AA-E64F-474C-B12C-186E0CD8CA99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108DAD8-BF23-8E87-0530-4A4D135C8523}"/>
              </a:ext>
            </a:extLst>
          </p:cNvPr>
          <p:cNvGrpSpPr/>
          <p:nvPr/>
        </p:nvGrpSpPr>
        <p:grpSpPr>
          <a:xfrm>
            <a:off x="8679368" y="1197321"/>
            <a:ext cx="2143081" cy="5403682"/>
            <a:chOff x="8309384" y="1167038"/>
            <a:chExt cx="2143081" cy="5403682"/>
          </a:xfrm>
          <a:solidFill>
            <a:schemeClr val="bg1"/>
          </a:solidFill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572C1DE-F53A-43D5-DF05-D4F45257713D}"/>
                </a:ext>
              </a:extLst>
            </p:cNvPr>
            <p:cNvSpPr/>
            <p:nvPr/>
          </p:nvSpPr>
          <p:spPr>
            <a:xfrm flipH="1">
              <a:off x="8585334" y="1436727"/>
              <a:ext cx="1426123" cy="152555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FFA0AB7-EFAC-E084-1677-EB57147F9EDC}"/>
                </a:ext>
              </a:extLst>
            </p:cNvPr>
            <p:cNvSpPr/>
            <p:nvPr/>
          </p:nvSpPr>
          <p:spPr>
            <a:xfrm rot="19338880">
              <a:off x="10006947" y="4184209"/>
              <a:ext cx="445518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9AC1E07F-3826-571D-46DC-922440C9F6C5}"/>
                </a:ext>
              </a:extLst>
            </p:cNvPr>
            <p:cNvSpPr/>
            <p:nvPr/>
          </p:nvSpPr>
          <p:spPr>
            <a:xfrm rot="1933618">
              <a:off x="8309384" y="4238417"/>
              <a:ext cx="469696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C6C2613-41F3-CC15-1328-23B771A15A1B}"/>
                </a:ext>
              </a:extLst>
            </p:cNvPr>
            <p:cNvSpPr/>
            <p:nvPr/>
          </p:nvSpPr>
          <p:spPr>
            <a:xfrm rot="19570491">
              <a:off x="9634866" y="5858369"/>
              <a:ext cx="371850" cy="71235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7CEA2790-A474-2A2B-C3DE-5F5EDC4609E1}"/>
                </a:ext>
              </a:extLst>
            </p:cNvPr>
            <p:cNvSpPr/>
            <p:nvPr/>
          </p:nvSpPr>
          <p:spPr>
            <a:xfrm rot="2393332">
              <a:off x="8842372" y="5865320"/>
              <a:ext cx="363735" cy="6984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>
              <a:extLst>
                <a:ext uri="{FF2B5EF4-FFF2-40B4-BE49-F238E27FC236}">
                  <a16:creationId xmlns:a16="http://schemas.microsoft.com/office/drawing/2014/main" id="{8DBAB34F-39E3-8A6E-7B63-DBD61463E7F2}"/>
                </a:ext>
              </a:extLst>
            </p:cNvPr>
            <p:cNvSpPr/>
            <p:nvPr/>
          </p:nvSpPr>
          <p:spPr>
            <a:xfrm>
              <a:off x="8739341" y="4607259"/>
              <a:ext cx="1295507" cy="1627748"/>
            </a:xfrm>
            <a:prstGeom prst="trapezoid">
              <a:avLst>
                <a:gd name="adj" fmla="val 717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apezoid 122">
              <a:extLst>
                <a:ext uri="{FF2B5EF4-FFF2-40B4-BE49-F238E27FC236}">
                  <a16:creationId xmlns:a16="http://schemas.microsoft.com/office/drawing/2014/main" id="{FE020C01-7BF5-4BDC-D114-24EAA01AD8C1}"/>
                </a:ext>
              </a:extLst>
            </p:cNvPr>
            <p:cNvSpPr/>
            <p:nvPr/>
          </p:nvSpPr>
          <p:spPr>
            <a:xfrm rot="1375821">
              <a:off x="8427623" y="3085324"/>
              <a:ext cx="708872" cy="1522061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apezoid 123">
              <a:extLst>
                <a:ext uri="{FF2B5EF4-FFF2-40B4-BE49-F238E27FC236}">
                  <a16:creationId xmlns:a16="http://schemas.microsoft.com/office/drawing/2014/main" id="{BD1ED0BE-F6E5-A0EC-B68E-0241B14ED3C7}"/>
                </a:ext>
              </a:extLst>
            </p:cNvPr>
            <p:cNvSpPr/>
            <p:nvPr/>
          </p:nvSpPr>
          <p:spPr>
            <a:xfrm rot="20337671">
              <a:off x="9559680" y="3027810"/>
              <a:ext cx="708872" cy="1519134"/>
            </a:xfrm>
            <a:prstGeom prst="trapezoid">
              <a:avLst>
                <a:gd name="adj" fmla="val 3098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145ED149-86D4-9665-F99F-3E6E852F9EF4}"/>
                </a:ext>
              </a:extLst>
            </p:cNvPr>
            <p:cNvSpPr/>
            <p:nvPr/>
          </p:nvSpPr>
          <p:spPr>
            <a:xfrm>
              <a:off x="8835771" y="2984744"/>
              <a:ext cx="1135313" cy="1749422"/>
            </a:xfrm>
            <a:prstGeom prst="trapezoid">
              <a:avLst>
                <a:gd name="adj" fmla="val 2915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989C3CA-2F96-DE4D-0C3C-2FD35571A6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79884" y="3387322"/>
              <a:ext cx="4870" cy="136176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63139290-3F02-C843-49EB-1BF698E9FE90}"/>
                </a:ext>
              </a:extLst>
            </p:cNvPr>
            <p:cNvSpPr/>
            <p:nvPr/>
          </p:nvSpPr>
          <p:spPr>
            <a:xfrm rot="10800000">
              <a:off x="9028613" y="2819342"/>
              <a:ext cx="708872" cy="570747"/>
            </a:xfrm>
            <a:prstGeom prst="trapezoid">
              <a:avLst>
                <a:gd name="adj" fmla="val 621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76F52993-894F-7EC5-99F8-058283221C51}"/>
                </a:ext>
              </a:extLst>
            </p:cNvPr>
            <p:cNvCxnSpPr>
              <a:cxnSpLocks/>
            </p:cNvCxnSpPr>
            <p:nvPr/>
          </p:nvCxnSpPr>
          <p:spPr>
            <a:xfrm>
              <a:off x="9394341" y="5058036"/>
              <a:ext cx="12508" cy="11928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D7C48CAF-51DF-E6FE-EBFA-829E4244AEDA}"/>
                </a:ext>
              </a:extLst>
            </p:cNvPr>
            <p:cNvGrpSpPr/>
            <p:nvPr/>
          </p:nvGrpSpPr>
          <p:grpSpPr>
            <a:xfrm>
              <a:off x="8750935" y="3025630"/>
              <a:ext cx="1262767" cy="2120673"/>
              <a:chOff x="4572463" y="653658"/>
              <a:chExt cx="1174498" cy="1829506"/>
            </a:xfrm>
            <a:grpFill/>
          </p:grpSpPr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3D06E9DE-BB5B-45F6-E17E-540D8527E2F0}"/>
                  </a:ext>
                </a:extLst>
              </p:cNvPr>
              <p:cNvSpPr/>
              <p:nvPr/>
            </p:nvSpPr>
            <p:spPr>
              <a:xfrm rot="5400000">
                <a:off x="3939326" y="1286795"/>
                <a:ext cx="1829504" cy="563229"/>
              </a:xfrm>
              <a:custGeom>
                <a:avLst/>
                <a:gdLst>
                  <a:gd name="connsiteX0" fmla="*/ 0 w 1829504"/>
                  <a:gd name="connsiteY0" fmla="*/ 269854 h 563229"/>
                  <a:gd name="connsiteX1" fmla="*/ 585 w 1829504"/>
                  <a:gd name="connsiteY1" fmla="*/ 291445 h 563229"/>
                  <a:gd name="connsiteX2" fmla="*/ 6911 w 1829504"/>
                  <a:gd name="connsiteY2" fmla="*/ 526235 h 563229"/>
                  <a:gd name="connsiteX3" fmla="*/ 7414 w 1829504"/>
                  <a:gd name="connsiteY3" fmla="*/ 546203 h 563229"/>
                  <a:gd name="connsiteX4" fmla="*/ 20155 w 1829504"/>
                  <a:gd name="connsiteY4" fmla="*/ 528493 h 563229"/>
                  <a:gd name="connsiteX5" fmla="*/ 557059 w 1829504"/>
                  <a:gd name="connsiteY5" fmla="*/ 497537 h 563229"/>
                  <a:gd name="connsiteX6" fmla="*/ 843180 w 1829504"/>
                  <a:gd name="connsiteY6" fmla="*/ 558317 h 563229"/>
                  <a:gd name="connsiteX7" fmla="*/ 857172 w 1829504"/>
                  <a:gd name="connsiteY7" fmla="*/ 563229 h 563229"/>
                  <a:gd name="connsiteX8" fmla="*/ 1439984 w 1829504"/>
                  <a:gd name="connsiteY8" fmla="*/ 563229 h 563229"/>
                  <a:gd name="connsiteX9" fmla="*/ 1829504 w 1829504"/>
                  <a:gd name="connsiteY9" fmla="*/ 281762 h 563229"/>
                  <a:gd name="connsiteX10" fmla="*/ 1439984 w 1829504"/>
                  <a:gd name="connsiteY10" fmla="*/ 293 h 563229"/>
                  <a:gd name="connsiteX11" fmla="*/ 1264942 w 1829504"/>
                  <a:gd name="connsiteY11" fmla="*/ 0 h 563229"/>
                  <a:gd name="connsiteX12" fmla="*/ 1266053 w 1829504"/>
                  <a:gd name="connsiteY12" fmla="*/ 9527 h 563229"/>
                  <a:gd name="connsiteX13" fmla="*/ 1246579 w 1829504"/>
                  <a:gd name="connsiteY13" fmla="*/ 34146 h 563229"/>
                  <a:gd name="connsiteX14" fmla="*/ 433566 w 1829504"/>
                  <a:gd name="connsiteY14" fmla="*/ 128984 h 563229"/>
                  <a:gd name="connsiteX15" fmla="*/ 316300 w 1829504"/>
                  <a:gd name="connsiteY15" fmla="*/ 180933 h 563229"/>
                  <a:gd name="connsiteX16" fmla="*/ 13887 w 1829504"/>
                  <a:gd name="connsiteY16" fmla="*/ 267993 h 563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829504" h="563229">
                    <a:moveTo>
                      <a:pt x="0" y="269854"/>
                    </a:moveTo>
                    <a:lnTo>
                      <a:pt x="585" y="291445"/>
                    </a:lnTo>
                    <a:cubicBezTo>
                      <a:pt x="2809" y="372954"/>
                      <a:pt x="5159" y="458034"/>
                      <a:pt x="6911" y="526235"/>
                    </a:cubicBezTo>
                    <a:lnTo>
                      <a:pt x="7414" y="546203"/>
                    </a:lnTo>
                    <a:lnTo>
                      <a:pt x="20155" y="528493"/>
                    </a:lnTo>
                    <a:cubicBezTo>
                      <a:pt x="83556" y="478003"/>
                      <a:pt x="304977" y="463488"/>
                      <a:pt x="557059" y="497537"/>
                    </a:cubicBezTo>
                    <a:cubicBezTo>
                      <a:pt x="665094" y="512130"/>
                      <a:pt x="763419" y="533570"/>
                      <a:pt x="843180" y="558317"/>
                    </a:cubicBezTo>
                    <a:lnTo>
                      <a:pt x="857172" y="563229"/>
                    </a:lnTo>
                    <a:lnTo>
                      <a:pt x="1439984" y="563229"/>
                    </a:lnTo>
                    <a:lnTo>
                      <a:pt x="1829504" y="281762"/>
                    </a:lnTo>
                    <a:lnTo>
                      <a:pt x="1439984" y="293"/>
                    </a:lnTo>
                    <a:lnTo>
                      <a:pt x="1264942" y="0"/>
                    </a:lnTo>
                    <a:lnTo>
                      <a:pt x="1266053" y="9527"/>
                    </a:lnTo>
                    <a:cubicBezTo>
                      <a:pt x="1267474" y="21704"/>
                      <a:pt x="1258755" y="32725"/>
                      <a:pt x="1246579" y="34146"/>
                    </a:cubicBezTo>
                    <a:lnTo>
                      <a:pt x="433566" y="128984"/>
                    </a:lnTo>
                    <a:lnTo>
                      <a:pt x="316300" y="180933"/>
                    </a:lnTo>
                    <a:cubicBezTo>
                      <a:pt x="204480" y="223520"/>
                      <a:pt x="97098" y="253675"/>
                      <a:pt x="13887" y="267993"/>
                    </a:cubicBezTo>
                    <a:close/>
                  </a:path>
                </a:pathLst>
              </a:cu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46719AB6-334C-764D-9264-4375D85D1691}"/>
                  </a:ext>
                </a:extLst>
              </p:cNvPr>
              <p:cNvSpPr/>
              <p:nvPr/>
            </p:nvSpPr>
            <p:spPr>
              <a:xfrm rot="16200000" flipH="1">
                <a:off x="4550595" y="1286797"/>
                <a:ext cx="1829504" cy="563229"/>
              </a:xfrm>
              <a:custGeom>
                <a:avLst/>
                <a:gdLst>
                  <a:gd name="connsiteX0" fmla="*/ 0 w 1829504"/>
                  <a:gd name="connsiteY0" fmla="*/ 269854 h 563229"/>
                  <a:gd name="connsiteX1" fmla="*/ 585 w 1829504"/>
                  <a:gd name="connsiteY1" fmla="*/ 291445 h 563229"/>
                  <a:gd name="connsiteX2" fmla="*/ 6911 w 1829504"/>
                  <a:gd name="connsiteY2" fmla="*/ 526235 h 563229"/>
                  <a:gd name="connsiteX3" fmla="*/ 7414 w 1829504"/>
                  <a:gd name="connsiteY3" fmla="*/ 546203 h 563229"/>
                  <a:gd name="connsiteX4" fmla="*/ 20155 w 1829504"/>
                  <a:gd name="connsiteY4" fmla="*/ 528493 h 563229"/>
                  <a:gd name="connsiteX5" fmla="*/ 557059 w 1829504"/>
                  <a:gd name="connsiteY5" fmla="*/ 497537 h 563229"/>
                  <a:gd name="connsiteX6" fmla="*/ 843180 w 1829504"/>
                  <a:gd name="connsiteY6" fmla="*/ 558317 h 563229"/>
                  <a:gd name="connsiteX7" fmla="*/ 857172 w 1829504"/>
                  <a:gd name="connsiteY7" fmla="*/ 563229 h 563229"/>
                  <a:gd name="connsiteX8" fmla="*/ 1439984 w 1829504"/>
                  <a:gd name="connsiteY8" fmla="*/ 563229 h 563229"/>
                  <a:gd name="connsiteX9" fmla="*/ 1829504 w 1829504"/>
                  <a:gd name="connsiteY9" fmla="*/ 281762 h 563229"/>
                  <a:gd name="connsiteX10" fmla="*/ 1439984 w 1829504"/>
                  <a:gd name="connsiteY10" fmla="*/ 293 h 563229"/>
                  <a:gd name="connsiteX11" fmla="*/ 1264942 w 1829504"/>
                  <a:gd name="connsiteY11" fmla="*/ 0 h 563229"/>
                  <a:gd name="connsiteX12" fmla="*/ 1266053 w 1829504"/>
                  <a:gd name="connsiteY12" fmla="*/ 9527 h 563229"/>
                  <a:gd name="connsiteX13" fmla="*/ 1246579 w 1829504"/>
                  <a:gd name="connsiteY13" fmla="*/ 34146 h 563229"/>
                  <a:gd name="connsiteX14" fmla="*/ 433566 w 1829504"/>
                  <a:gd name="connsiteY14" fmla="*/ 128984 h 563229"/>
                  <a:gd name="connsiteX15" fmla="*/ 316300 w 1829504"/>
                  <a:gd name="connsiteY15" fmla="*/ 180933 h 563229"/>
                  <a:gd name="connsiteX16" fmla="*/ 13887 w 1829504"/>
                  <a:gd name="connsiteY16" fmla="*/ 267993 h 563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829504" h="563229">
                    <a:moveTo>
                      <a:pt x="0" y="269854"/>
                    </a:moveTo>
                    <a:lnTo>
                      <a:pt x="585" y="291445"/>
                    </a:lnTo>
                    <a:cubicBezTo>
                      <a:pt x="2809" y="372954"/>
                      <a:pt x="5159" y="458034"/>
                      <a:pt x="6911" y="526235"/>
                    </a:cubicBezTo>
                    <a:lnTo>
                      <a:pt x="7414" y="546203"/>
                    </a:lnTo>
                    <a:lnTo>
                      <a:pt x="20155" y="528493"/>
                    </a:lnTo>
                    <a:cubicBezTo>
                      <a:pt x="83556" y="478003"/>
                      <a:pt x="304977" y="463488"/>
                      <a:pt x="557059" y="497537"/>
                    </a:cubicBezTo>
                    <a:cubicBezTo>
                      <a:pt x="665094" y="512130"/>
                      <a:pt x="763419" y="533570"/>
                      <a:pt x="843180" y="558317"/>
                    </a:cubicBezTo>
                    <a:lnTo>
                      <a:pt x="857172" y="563229"/>
                    </a:lnTo>
                    <a:lnTo>
                      <a:pt x="1439984" y="563229"/>
                    </a:lnTo>
                    <a:lnTo>
                      <a:pt x="1829504" y="281762"/>
                    </a:lnTo>
                    <a:lnTo>
                      <a:pt x="1439984" y="293"/>
                    </a:lnTo>
                    <a:lnTo>
                      <a:pt x="1264942" y="0"/>
                    </a:lnTo>
                    <a:lnTo>
                      <a:pt x="1266053" y="9527"/>
                    </a:lnTo>
                    <a:cubicBezTo>
                      <a:pt x="1267474" y="21704"/>
                      <a:pt x="1258755" y="32725"/>
                      <a:pt x="1246579" y="34146"/>
                    </a:cubicBezTo>
                    <a:lnTo>
                      <a:pt x="433566" y="128984"/>
                    </a:lnTo>
                    <a:lnTo>
                      <a:pt x="316300" y="180933"/>
                    </a:lnTo>
                    <a:cubicBezTo>
                      <a:pt x="204480" y="223520"/>
                      <a:pt x="97098" y="253675"/>
                      <a:pt x="13887" y="267993"/>
                    </a:cubicBezTo>
                    <a:close/>
                  </a:path>
                </a:pathLst>
              </a:cu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6662A306-F371-3E90-38AF-88428C2B924D}"/>
                  </a:ext>
                </a:extLst>
              </p:cNvPr>
              <p:cNvSpPr/>
              <p:nvPr/>
            </p:nvSpPr>
            <p:spPr>
              <a:xfrm rot="9898770">
                <a:off x="4777923" y="674412"/>
                <a:ext cx="340519" cy="1368107"/>
              </a:xfrm>
              <a:custGeom>
                <a:avLst/>
                <a:gdLst>
                  <a:gd name="connsiteX0" fmla="*/ 0 w 340519"/>
                  <a:gd name="connsiteY0" fmla="*/ 1519125 h 1519456"/>
                  <a:gd name="connsiteX1" fmla="*/ 52202 w 340519"/>
                  <a:gd name="connsiteY1" fmla="*/ 634215 h 1519456"/>
                  <a:gd name="connsiteX2" fmla="*/ 130067 w 340519"/>
                  <a:gd name="connsiteY2" fmla="*/ 0 h 1519456"/>
                  <a:gd name="connsiteX3" fmla="*/ 340519 w 340519"/>
                  <a:gd name="connsiteY3" fmla="*/ 580254 h 1519456"/>
                  <a:gd name="connsiteX4" fmla="*/ 294546 w 340519"/>
                  <a:gd name="connsiteY4" fmla="*/ 1135460 h 1519456"/>
                  <a:gd name="connsiteX5" fmla="*/ 288552 w 340519"/>
                  <a:gd name="connsiteY5" fmla="*/ 1200755 h 1519456"/>
                  <a:gd name="connsiteX6" fmla="*/ 190656 w 340519"/>
                  <a:gd name="connsiteY6" fmla="*/ 1251176 h 1519456"/>
                  <a:gd name="connsiteX7" fmla="*/ 281477 w 340519"/>
                  <a:gd name="connsiteY7" fmla="*/ 1277823 h 1519456"/>
                  <a:gd name="connsiteX8" fmla="*/ 277846 w 340519"/>
                  <a:gd name="connsiteY8" fmla="*/ 1317376 h 1519456"/>
                  <a:gd name="connsiteX9" fmla="*/ 272894 w 340519"/>
                  <a:gd name="connsiteY9" fmla="*/ 1369511 h 1519456"/>
                  <a:gd name="connsiteX10" fmla="*/ 68097 w 340519"/>
                  <a:gd name="connsiteY10" fmla="*/ 1518009 h 1519456"/>
                  <a:gd name="connsiteX11" fmla="*/ 58753 w 340519"/>
                  <a:gd name="connsiteY11" fmla="*/ 1518445 h 1519456"/>
                  <a:gd name="connsiteX12" fmla="*/ 0 w 340519"/>
                  <a:gd name="connsiteY12" fmla="*/ 1519125 h 1519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40519" h="1519456">
                    <a:moveTo>
                      <a:pt x="0" y="1519125"/>
                    </a:moveTo>
                    <a:lnTo>
                      <a:pt x="52202" y="634215"/>
                    </a:lnTo>
                    <a:lnTo>
                      <a:pt x="130067" y="0"/>
                    </a:lnTo>
                    <a:lnTo>
                      <a:pt x="340519" y="580254"/>
                    </a:lnTo>
                    <a:cubicBezTo>
                      <a:pt x="318648" y="853951"/>
                      <a:pt x="305826" y="1008286"/>
                      <a:pt x="294546" y="1135460"/>
                    </a:cubicBezTo>
                    <a:lnTo>
                      <a:pt x="288552" y="1200755"/>
                    </a:lnTo>
                    <a:lnTo>
                      <a:pt x="190656" y="1251176"/>
                    </a:lnTo>
                    <a:lnTo>
                      <a:pt x="281477" y="1277823"/>
                    </a:lnTo>
                    <a:lnTo>
                      <a:pt x="277846" y="1317376"/>
                    </a:lnTo>
                    <a:lnTo>
                      <a:pt x="272894" y="1369511"/>
                    </a:lnTo>
                    <a:lnTo>
                      <a:pt x="68097" y="1518009"/>
                    </a:lnTo>
                    <a:lnTo>
                      <a:pt x="58753" y="1518445"/>
                    </a:lnTo>
                    <a:cubicBezTo>
                      <a:pt x="40436" y="1519299"/>
                      <a:pt x="21486" y="1519839"/>
                      <a:pt x="0" y="1519125"/>
                    </a:cubicBezTo>
                    <a:close/>
                  </a:path>
                </a:pathLst>
              </a:cu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1A3DAE2C-28FD-C8E1-1A7C-3DDE534A562B}"/>
                  </a:ext>
                </a:extLst>
              </p:cNvPr>
              <p:cNvSpPr/>
              <p:nvPr/>
            </p:nvSpPr>
            <p:spPr>
              <a:xfrm rot="11701230" flipH="1">
                <a:off x="5219039" y="674412"/>
                <a:ext cx="340519" cy="1368107"/>
              </a:xfrm>
              <a:custGeom>
                <a:avLst/>
                <a:gdLst>
                  <a:gd name="connsiteX0" fmla="*/ 0 w 340519"/>
                  <a:gd name="connsiteY0" fmla="*/ 1519125 h 1519456"/>
                  <a:gd name="connsiteX1" fmla="*/ 52202 w 340519"/>
                  <a:gd name="connsiteY1" fmla="*/ 634215 h 1519456"/>
                  <a:gd name="connsiteX2" fmla="*/ 130067 w 340519"/>
                  <a:gd name="connsiteY2" fmla="*/ 0 h 1519456"/>
                  <a:gd name="connsiteX3" fmla="*/ 340519 w 340519"/>
                  <a:gd name="connsiteY3" fmla="*/ 580254 h 1519456"/>
                  <a:gd name="connsiteX4" fmla="*/ 294546 w 340519"/>
                  <a:gd name="connsiteY4" fmla="*/ 1135460 h 1519456"/>
                  <a:gd name="connsiteX5" fmla="*/ 288552 w 340519"/>
                  <a:gd name="connsiteY5" fmla="*/ 1200755 h 1519456"/>
                  <a:gd name="connsiteX6" fmla="*/ 190656 w 340519"/>
                  <a:gd name="connsiteY6" fmla="*/ 1251176 h 1519456"/>
                  <a:gd name="connsiteX7" fmla="*/ 281477 w 340519"/>
                  <a:gd name="connsiteY7" fmla="*/ 1277823 h 1519456"/>
                  <a:gd name="connsiteX8" fmla="*/ 277846 w 340519"/>
                  <a:gd name="connsiteY8" fmla="*/ 1317376 h 1519456"/>
                  <a:gd name="connsiteX9" fmla="*/ 272894 w 340519"/>
                  <a:gd name="connsiteY9" fmla="*/ 1369511 h 1519456"/>
                  <a:gd name="connsiteX10" fmla="*/ 68097 w 340519"/>
                  <a:gd name="connsiteY10" fmla="*/ 1518009 h 1519456"/>
                  <a:gd name="connsiteX11" fmla="*/ 58753 w 340519"/>
                  <a:gd name="connsiteY11" fmla="*/ 1518445 h 1519456"/>
                  <a:gd name="connsiteX12" fmla="*/ 0 w 340519"/>
                  <a:gd name="connsiteY12" fmla="*/ 1519125 h 1519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40519" h="1519456">
                    <a:moveTo>
                      <a:pt x="0" y="1519125"/>
                    </a:moveTo>
                    <a:lnTo>
                      <a:pt x="52202" y="634215"/>
                    </a:lnTo>
                    <a:lnTo>
                      <a:pt x="130067" y="0"/>
                    </a:lnTo>
                    <a:lnTo>
                      <a:pt x="340519" y="580254"/>
                    </a:lnTo>
                    <a:cubicBezTo>
                      <a:pt x="318648" y="853951"/>
                      <a:pt x="305826" y="1008286"/>
                      <a:pt x="294546" y="1135460"/>
                    </a:cubicBezTo>
                    <a:lnTo>
                      <a:pt x="288552" y="1200755"/>
                    </a:lnTo>
                    <a:lnTo>
                      <a:pt x="190656" y="1251176"/>
                    </a:lnTo>
                    <a:lnTo>
                      <a:pt x="281477" y="1277823"/>
                    </a:lnTo>
                    <a:lnTo>
                      <a:pt x="277846" y="1317376"/>
                    </a:lnTo>
                    <a:lnTo>
                      <a:pt x="272894" y="1369511"/>
                    </a:lnTo>
                    <a:lnTo>
                      <a:pt x="68097" y="1518009"/>
                    </a:lnTo>
                    <a:lnTo>
                      <a:pt x="58753" y="1518445"/>
                    </a:lnTo>
                    <a:cubicBezTo>
                      <a:pt x="40436" y="1519299"/>
                      <a:pt x="21486" y="1519839"/>
                      <a:pt x="0" y="1519125"/>
                    </a:cubicBezTo>
                    <a:close/>
                  </a:path>
                </a:pathLst>
              </a:cu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A2A4B6D1-C9B2-4624-76F1-E5CBD30C5109}"/>
                </a:ext>
              </a:extLst>
            </p:cNvPr>
            <p:cNvGrpSpPr/>
            <p:nvPr/>
          </p:nvGrpSpPr>
          <p:grpSpPr>
            <a:xfrm>
              <a:off x="9124622" y="2971241"/>
              <a:ext cx="557635" cy="618208"/>
              <a:chOff x="2980648" y="682934"/>
              <a:chExt cx="764543" cy="847591"/>
            </a:xfrm>
            <a:grpFill/>
          </p:grpSpPr>
          <p:sp>
            <p:nvSpPr>
              <p:cNvPr id="148" name="Parallelogram 147">
                <a:extLst>
                  <a:ext uri="{FF2B5EF4-FFF2-40B4-BE49-F238E27FC236}">
                    <a16:creationId xmlns:a16="http://schemas.microsoft.com/office/drawing/2014/main" id="{C0B14101-783D-2AEC-7E59-B07AFA25AD26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Parallelogram 148">
                <a:extLst>
                  <a:ext uri="{FF2B5EF4-FFF2-40B4-BE49-F238E27FC236}">
                    <a16:creationId xmlns:a16="http://schemas.microsoft.com/office/drawing/2014/main" id="{4FF1731B-1F81-DD36-795F-B591A5A09D68}"/>
                  </a:ext>
                </a:extLst>
              </p:cNvPr>
              <p:cNvSpPr/>
              <p:nvPr/>
            </p:nvSpPr>
            <p:spPr>
              <a:xfrm rot="7681172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" name="Oval 103">
              <a:extLst>
                <a:ext uri="{FF2B5EF4-FFF2-40B4-BE49-F238E27FC236}">
                  <a16:creationId xmlns:a16="http://schemas.microsoft.com/office/drawing/2014/main" id="{125D9749-624F-C283-584E-B4E312B6F9B0}"/>
                </a:ext>
              </a:extLst>
            </p:cNvPr>
            <p:cNvSpPr/>
            <p:nvPr/>
          </p:nvSpPr>
          <p:spPr>
            <a:xfrm flipH="1">
              <a:off x="8701295" y="1549966"/>
              <a:ext cx="1244462" cy="1551781"/>
            </a:xfrm>
            <a:custGeom>
              <a:avLst/>
              <a:gdLst>
                <a:gd name="connsiteX0" fmla="*/ 0 w 1237545"/>
                <a:gd name="connsiteY0" fmla="*/ 855316 h 1710632"/>
                <a:gd name="connsiteX1" fmla="*/ 618773 w 1237545"/>
                <a:gd name="connsiteY1" fmla="*/ 0 h 1710632"/>
                <a:gd name="connsiteX2" fmla="*/ 1237546 w 1237545"/>
                <a:gd name="connsiteY2" fmla="*/ 855316 h 1710632"/>
                <a:gd name="connsiteX3" fmla="*/ 618773 w 1237545"/>
                <a:gd name="connsiteY3" fmla="*/ 1710632 h 1710632"/>
                <a:gd name="connsiteX4" fmla="*/ 0 w 1237545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0632"/>
                <a:gd name="connsiteX1" fmla="*/ 660883 w 1279656"/>
                <a:gd name="connsiteY1" fmla="*/ 0 h 1710632"/>
                <a:gd name="connsiteX2" fmla="*/ 1279656 w 1279656"/>
                <a:gd name="connsiteY2" fmla="*/ 855316 h 1710632"/>
                <a:gd name="connsiteX3" fmla="*/ 660883 w 1279656"/>
                <a:gd name="connsiteY3" fmla="*/ 1710632 h 1710632"/>
                <a:gd name="connsiteX4" fmla="*/ 42110 w 1279656"/>
                <a:gd name="connsiteY4" fmla="*/ 855316 h 1710632"/>
                <a:gd name="connsiteX0" fmla="*/ 42110 w 1279656"/>
                <a:gd name="connsiteY0" fmla="*/ 855316 h 1716469"/>
                <a:gd name="connsiteX1" fmla="*/ 660883 w 1279656"/>
                <a:gd name="connsiteY1" fmla="*/ 0 h 1716469"/>
                <a:gd name="connsiteX2" fmla="*/ 1279656 w 1279656"/>
                <a:gd name="connsiteY2" fmla="*/ 855316 h 1716469"/>
                <a:gd name="connsiteX3" fmla="*/ 660883 w 1279656"/>
                <a:gd name="connsiteY3" fmla="*/ 1710632 h 1716469"/>
                <a:gd name="connsiteX4" fmla="*/ 42110 w 1279656"/>
                <a:gd name="connsiteY4" fmla="*/ 855316 h 1716469"/>
                <a:gd name="connsiteX0" fmla="*/ 42110 w 1279656"/>
                <a:gd name="connsiteY0" fmla="*/ 855316 h 1713103"/>
                <a:gd name="connsiteX1" fmla="*/ 660883 w 1279656"/>
                <a:gd name="connsiteY1" fmla="*/ 0 h 1713103"/>
                <a:gd name="connsiteX2" fmla="*/ 1279656 w 1279656"/>
                <a:gd name="connsiteY2" fmla="*/ 855316 h 1713103"/>
                <a:gd name="connsiteX3" fmla="*/ 660883 w 1279656"/>
                <a:gd name="connsiteY3" fmla="*/ 1710632 h 1713103"/>
                <a:gd name="connsiteX4" fmla="*/ 42110 w 1279656"/>
                <a:gd name="connsiteY4" fmla="*/ 855316 h 1713103"/>
                <a:gd name="connsiteX0" fmla="*/ 42110 w 1279656"/>
                <a:gd name="connsiteY0" fmla="*/ 855316 h 1713142"/>
                <a:gd name="connsiteX1" fmla="*/ 660883 w 1279656"/>
                <a:gd name="connsiteY1" fmla="*/ 0 h 1713142"/>
                <a:gd name="connsiteX2" fmla="*/ 1279656 w 1279656"/>
                <a:gd name="connsiteY2" fmla="*/ 855316 h 1713142"/>
                <a:gd name="connsiteX3" fmla="*/ 660883 w 1279656"/>
                <a:gd name="connsiteY3" fmla="*/ 1710632 h 1713142"/>
                <a:gd name="connsiteX4" fmla="*/ 42110 w 1279656"/>
                <a:gd name="connsiteY4" fmla="*/ 855316 h 1713142"/>
                <a:gd name="connsiteX0" fmla="*/ 6916 w 1244462"/>
                <a:gd name="connsiteY0" fmla="*/ 855316 h 1713142"/>
                <a:gd name="connsiteX1" fmla="*/ 625689 w 1244462"/>
                <a:gd name="connsiteY1" fmla="*/ 0 h 1713142"/>
                <a:gd name="connsiteX2" fmla="*/ 1244462 w 1244462"/>
                <a:gd name="connsiteY2" fmla="*/ 855316 h 1713142"/>
                <a:gd name="connsiteX3" fmla="*/ 625689 w 1244462"/>
                <a:gd name="connsiteY3" fmla="*/ 1710632 h 1713142"/>
                <a:gd name="connsiteX4" fmla="*/ 6916 w 1244462"/>
                <a:gd name="connsiteY4" fmla="*/ 855316 h 1713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4462" h="1713142">
                  <a:moveTo>
                    <a:pt x="6916" y="855316"/>
                  </a:moveTo>
                  <a:cubicBezTo>
                    <a:pt x="50959" y="430001"/>
                    <a:pt x="283950" y="0"/>
                    <a:pt x="625689" y="0"/>
                  </a:cubicBezTo>
                  <a:cubicBezTo>
                    <a:pt x="967428" y="0"/>
                    <a:pt x="1244462" y="382938"/>
                    <a:pt x="1244462" y="855316"/>
                  </a:cubicBezTo>
                  <a:cubicBezTo>
                    <a:pt x="1135405" y="1260582"/>
                    <a:pt x="1126819" y="1752577"/>
                    <a:pt x="625689" y="1710632"/>
                  </a:cubicBezTo>
                  <a:cubicBezTo>
                    <a:pt x="124559" y="1668687"/>
                    <a:pt x="-37127" y="1280631"/>
                    <a:pt x="6916" y="855316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F60FF4BD-A200-4995-9880-AAE492529E0C}"/>
                </a:ext>
              </a:extLst>
            </p:cNvPr>
            <p:cNvGrpSpPr/>
            <p:nvPr/>
          </p:nvGrpSpPr>
          <p:grpSpPr>
            <a:xfrm>
              <a:off x="9401803" y="3618056"/>
              <a:ext cx="49698" cy="275312"/>
              <a:chOff x="2895600" y="3429000"/>
              <a:chExt cx="457200" cy="2532740"/>
            </a:xfrm>
            <a:grpFill/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B99D0BF6-F045-80D0-76DC-B3C12CA9B14F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64CCDB73-CE58-BD17-007A-E3BA57ECE02A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8FEF794C-167F-34A9-82BF-E08A46B82D5E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43B2B4D-B7AF-3540-66EC-3E0F46FA1CC1}"/>
                </a:ext>
              </a:extLst>
            </p:cNvPr>
            <p:cNvSpPr/>
            <p:nvPr/>
          </p:nvSpPr>
          <p:spPr>
            <a:xfrm rot="12445231">
              <a:off x="8727007" y="1167038"/>
              <a:ext cx="1148358" cy="895424"/>
            </a:xfrm>
            <a:custGeom>
              <a:avLst/>
              <a:gdLst>
                <a:gd name="connsiteX0" fmla="*/ 179014 w 1011176"/>
                <a:gd name="connsiteY0" fmla="*/ 348477 h 825983"/>
                <a:gd name="connsiteX1" fmla="*/ 410920 w 1011176"/>
                <a:gd name="connsiteY1" fmla="*/ 313312 h 825983"/>
                <a:gd name="connsiteX2" fmla="*/ 511660 w 1011176"/>
                <a:gd name="connsiteY2" fmla="*/ 348743 h 825983"/>
                <a:gd name="connsiteX3" fmla="*/ 511660 w 1011176"/>
                <a:gd name="connsiteY3" fmla="*/ 249758 h 825983"/>
                <a:gd name="connsiteX4" fmla="*/ 761418 w 1011176"/>
                <a:gd name="connsiteY4" fmla="*/ 0 h 825983"/>
                <a:gd name="connsiteX5" fmla="*/ 1011176 w 1011176"/>
                <a:gd name="connsiteY5" fmla="*/ 0 h 825983"/>
                <a:gd name="connsiteX6" fmla="*/ 1011176 w 1011176"/>
                <a:gd name="connsiteY6" fmla="*/ 278628 h 825983"/>
                <a:gd name="connsiteX7" fmla="*/ 761418 w 1011176"/>
                <a:gd name="connsiteY7" fmla="*/ 528386 h 825983"/>
                <a:gd name="connsiteX8" fmla="*/ 600033 w 1011176"/>
                <a:gd name="connsiteY8" fmla="*/ 528386 h 825983"/>
                <a:gd name="connsiteX9" fmla="*/ 554087 w 1011176"/>
                <a:gd name="connsiteY9" fmla="*/ 659023 h 825983"/>
                <a:gd name="connsiteX10" fmla="*/ 235611 w 1011176"/>
                <a:gd name="connsiteY10" fmla="*/ 811768 h 825983"/>
                <a:gd name="connsiteX11" fmla="*/ 0 w 1011176"/>
                <a:gd name="connsiteY11" fmla="*/ 728903 h 825983"/>
                <a:gd name="connsiteX12" fmla="*/ 92444 w 1011176"/>
                <a:gd name="connsiteY12" fmla="*/ 466057 h 825983"/>
                <a:gd name="connsiteX13" fmla="*/ 179014 w 1011176"/>
                <a:gd name="connsiteY13" fmla="*/ 348477 h 82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11176" h="825983">
                  <a:moveTo>
                    <a:pt x="179014" y="348477"/>
                  </a:moveTo>
                  <a:cubicBezTo>
                    <a:pt x="243397" y="300696"/>
                    <a:pt x="329593" y="284709"/>
                    <a:pt x="410920" y="313312"/>
                  </a:cubicBezTo>
                  <a:lnTo>
                    <a:pt x="511660" y="348743"/>
                  </a:lnTo>
                  <a:lnTo>
                    <a:pt x="511660" y="249758"/>
                  </a:lnTo>
                  <a:cubicBezTo>
                    <a:pt x="511660" y="111820"/>
                    <a:pt x="623480" y="0"/>
                    <a:pt x="761418" y="0"/>
                  </a:cubicBezTo>
                  <a:lnTo>
                    <a:pt x="1011176" y="0"/>
                  </a:lnTo>
                  <a:lnTo>
                    <a:pt x="1011176" y="278628"/>
                  </a:lnTo>
                  <a:cubicBezTo>
                    <a:pt x="1011176" y="416566"/>
                    <a:pt x="899356" y="528386"/>
                    <a:pt x="761418" y="528386"/>
                  </a:cubicBezTo>
                  <a:lnTo>
                    <a:pt x="600033" y="528386"/>
                  </a:lnTo>
                  <a:lnTo>
                    <a:pt x="554087" y="659023"/>
                  </a:lnTo>
                  <a:cubicBezTo>
                    <a:pt x="508321" y="789148"/>
                    <a:pt x="365735" y="857534"/>
                    <a:pt x="235611" y="811768"/>
                  </a:cubicBezTo>
                  <a:lnTo>
                    <a:pt x="0" y="728903"/>
                  </a:lnTo>
                  <a:lnTo>
                    <a:pt x="92444" y="466057"/>
                  </a:lnTo>
                  <a:cubicBezTo>
                    <a:pt x="109607" y="417260"/>
                    <a:pt x="140384" y="377146"/>
                    <a:pt x="179014" y="348477"/>
                  </a:cubicBezTo>
                  <a:close/>
                </a:path>
              </a:pathLst>
            </a:cu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id="{645B76DA-1031-7867-741D-9D6D42B3261A}"/>
              </a:ext>
            </a:extLst>
          </p:cNvPr>
          <p:cNvSpPr txBox="1"/>
          <p:nvPr/>
        </p:nvSpPr>
        <p:spPr>
          <a:xfrm>
            <a:off x="8529108" y="29370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Gould</a:t>
            </a:r>
          </a:p>
          <a:p>
            <a:r>
              <a:rPr lang="en-US" sz="1100" dirty="0"/>
              <a:t>D&amp;C 100:14</a:t>
            </a:r>
          </a:p>
        </p:txBody>
      </p:sp>
    </p:spTree>
    <p:extLst>
      <p:ext uri="{BB962C8B-B14F-4D97-AF65-F5344CB8AC3E}">
        <p14:creationId xmlns:p14="http://schemas.microsoft.com/office/powerpoint/2010/main" val="363811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9E52C-12FB-7C1E-8C9C-6CE2B6DF8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03B1E1F0-471E-D17C-2FAA-3E1C2601C8BA}"/>
              </a:ext>
            </a:extLst>
          </p:cNvPr>
          <p:cNvSpPr txBox="1"/>
          <p:nvPr/>
        </p:nvSpPr>
        <p:spPr>
          <a:xfrm>
            <a:off x="1361949" y="18460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Oliver Granger</a:t>
            </a:r>
          </a:p>
          <a:p>
            <a:r>
              <a:rPr lang="en-US" sz="1100" dirty="0"/>
              <a:t>D&amp;C 117:12-15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BEB3D51-C57F-DA04-5A1B-50B6671B7B1B}"/>
              </a:ext>
            </a:extLst>
          </p:cNvPr>
          <p:cNvGrpSpPr/>
          <p:nvPr/>
        </p:nvGrpSpPr>
        <p:grpSpPr>
          <a:xfrm>
            <a:off x="6674455" y="1534761"/>
            <a:ext cx="1734655" cy="5032704"/>
            <a:chOff x="6600367" y="1072388"/>
            <a:chExt cx="1488719" cy="4003492"/>
          </a:xfrm>
          <a:solidFill>
            <a:schemeClr val="bg1"/>
          </a:solidFill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6686269-EF79-A803-F60F-0C42B60D6EC5}"/>
                </a:ext>
              </a:extLst>
            </p:cNvPr>
            <p:cNvSpPr/>
            <p:nvPr/>
          </p:nvSpPr>
          <p:spPr>
            <a:xfrm rot="4050661">
              <a:off x="7381747" y="4610561"/>
              <a:ext cx="343022" cy="5876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A95D291-9636-7734-FF0F-5246778C3972}"/>
                </a:ext>
              </a:extLst>
            </p:cNvPr>
            <p:cNvSpPr/>
            <p:nvPr/>
          </p:nvSpPr>
          <p:spPr>
            <a:xfrm rot="4050661">
              <a:off x="6933794" y="4597188"/>
              <a:ext cx="343022" cy="5876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Diagonal Corners Rounded 16">
              <a:extLst>
                <a:ext uri="{FF2B5EF4-FFF2-40B4-BE49-F238E27FC236}">
                  <a16:creationId xmlns:a16="http://schemas.microsoft.com/office/drawing/2014/main" id="{4080C03D-23B5-99F0-2919-DE12CCB97D8F}"/>
                </a:ext>
              </a:extLst>
            </p:cNvPr>
            <p:cNvSpPr/>
            <p:nvPr/>
          </p:nvSpPr>
          <p:spPr>
            <a:xfrm rot="855859">
              <a:off x="6615299" y="1923384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378300" y="1064544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: Diagonal Corners Rounded 92">
              <a:extLst>
                <a:ext uri="{FF2B5EF4-FFF2-40B4-BE49-F238E27FC236}">
                  <a16:creationId xmlns:a16="http://schemas.microsoft.com/office/drawing/2014/main" id="{34AF5A3B-925A-AF34-EC31-86D366D13AD0}"/>
                </a:ext>
              </a:extLst>
            </p:cNvPr>
            <p:cNvSpPr/>
            <p:nvPr/>
          </p:nvSpPr>
          <p:spPr>
            <a:xfrm rot="20744141" flipH="1">
              <a:off x="7331194" y="1892952"/>
              <a:ext cx="699585" cy="1529085"/>
            </a:xfrm>
            <a:custGeom>
              <a:avLst/>
              <a:gdLst>
                <a:gd name="connsiteX0" fmla="*/ 349793 w 699585"/>
                <a:gd name="connsiteY0" fmla="*/ 0 h 1529084"/>
                <a:gd name="connsiteX1" fmla="*/ 699585 w 699585"/>
                <a:gd name="connsiteY1" fmla="*/ 0 h 1529084"/>
                <a:gd name="connsiteX2" fmla="*/ 699585 w 699585"/>
                <a:gd name="connsiteY2" fmla="*/ 0 h 1529084"/>
                <a:gd name="connsiteX3" fmla="*/ 699585 w 699585"/>
                <a:gd name="connsiteY3" fmla="*/ 1179292 h 1529084"/>
                <a:gd name="connsiteX4" fmla="*/ 349792 w 699585"/>
                <a:gd name="connsiteY4" fmla="*/ 1529085 h 1529084"/>
                <a:gd name="connsiteX5" fmla="*/ 0 w 699585"/>
                <a:gd name="connsiteY5" fmla="*/ 1529084 h 1529084"/>
                <a:gd name="connsiteX6" fmla="*/ 0 w 699585"/>
                <a:gd name="connsiteY6" fmla="*/ 1529084 h 1529084"/>
                <a:gd name="connsiteX7" fmla="*/ 0 w 699585"/>
                <a:gd name="connsiteY7" fmla="*/ 349793 h 1529084"/>
                <a:gd name="connsiteX8" fmla="*/ 349793 w 699585"/>
                <a:gd name="connsiteY8" fmla="*/ 0 h 1529084"/>
                <a:gd name="connsiteX0" fmla="*/ 349793 w 699585"/>
                <a:gd name="connsiteY0" fmla="*/ 0 h 1529085"/>
                <a:gd name="connsiteX1" fmla="*/ 699585 w 699585"/>
                <a:gd name="connsiteY1" fmla="*/ 0 h 1529085"/>
                <a:gd name="connsiteX2" fmla="*/ 699585 w 699585"/>
                <a:gd name="connsiteY2" fmla="*/ 0 h 1529085"/>
                <a:gd name="connsiteX3" fmla="*/ 699585 w 699585"/>
                <a:gd name="connsiteY3" fmla="*/ 1179292 h 1529085"/>
                <a:gd name="connsiteX4" fmla="*/ 349792 w 699585"/>
                <a:gd name="connsiteY4" fmla="*/ 1529085 h 1529085"/>
                <a:gd name="connsiteX5" fmla="*/ 0 w 699585"/>
                <a:gd name="connsiteY5" fmla="*/ 1529084 h 1529085"/>
                <a:gd name="connsiteX6" fmla="*/ 0 w 699585"/>
                <a:gd name="connsiteY6" fmla="*/ 1529084 h 1529085"/>
                <a:gd name="connsiteX7" fmla="*/ 0 w 699585"/>
                <a:gd name="connsiteY7" fmla="*/ 349793 h 1529085"/>
                <a:gd name="connsiteX8" fmla="*/ 349793 w 699585"/>
                <a:gd name="connsiteY8" fmla="*/ 0 h 15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585" h="1529085">
                  <a:moveTo>
                    <a:pt x="349793" y="0"/>
                  </a:moveTo>
                  <a:lnTo>
                    <a:pt x="699585" y="0"/>
                  </a:lnTo>
                  <a:lnTo>
                    <a:pt x="699585" y="0"/>
                  </a:lnTo>
                  <a:lnTo>
                    <a:pt x="699585" y="1179292"/>
                  </a:lnTo>
                  <a:cubicBezTo>
                    <a:pt x="699585" y="1372477"/>
                    <a:pt x="542977" y="1529085"/>
                    <a:pt x="349792" y="1529085"/>
                  </a:cubicBezTo>
                  <a:lnTo>
                    <a:pt x="0" y="1529084"/>
                  </a:lnTo>
                  <a:lnTo>
                    <a:pt x="0" y="1529084"/>
                  </a:lnTo>
                  <a:cubicBezTo>
                    <a:pt x="0" y="1135987"/>
                    <a:pt x="239468" y="1207668"/>
                    <a:pt x="0" y="349793"/>
                  </a:cubicBezTo>
                  <a:cubicBezTo>
                    <a:pt x="0" y="156608"/>
                    <a:pt x="156608" y="0"/>
                    <a:pt x="349793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E368BAF-B2C6-86DB-A8FD-1239F27F3C33}"/>
                </a:ext>
              </a:extLst>
            </p:cNvPr>
            <p:cNvSpPr/>
            <p:nvPr/>
          </p:nvSpPr>
          <p:spPr>
            <a:xfrm>
              <a:off x="7740850" y="3524475"/>
              <a:ext cx="348236" cy="5399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496D576-F2E4-0740-D88F-B9B24EE6CA6E}"/>
                </a:ext>
              </a:extLst>
            </p:cNvPr>
            <p:cNvSpPr/>
            <p:nvPr/>
          </p:nvSpPr>
          <p:spPr>
            <a:xfrm>
              <a:off x="6670023" y="3515085"/>
              <a:ext cx="348236" cy="5399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ACC82C47-C5B1-9F1E-ABDE-7E592EED319D}"/>
                </a:ext>
              </a:extLst>
            </p:cNvPr>
            <p:cNvSpPr/>
            <p:nvPr/>
          </p:nvSpPr>
          <p:spPr>
            <a:xfrm rot="20029742">
              <a:off x="7434390" y="2715003"/>
              <a:ext cx="482228" cy="10978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A68027BE-E510-5A7D-719A-3A38BA59099F}"/>
                </a:ext>
              </a:extLst>
            </p:cNvPr>
            <p:cNvSpPr/>
            <p:nvPr/>
          </p:nvSpPr>
          <p:spPr>
            <a:xfrm rot="1403006">
              <a:off x="6744019" y="2820518"/>
              <a:ext cx="482228" cy="101879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4C4829EE-D937-3036-DACA-11543E2D8765}"/>
                </a:ext>
              </a:extLst>
            </p:cNvPr>
            <p:cNvSpPr/>
            <p:nvPr/>
          </p:nvSpPr>
          <p:spPr>
            <a:xfrm>
              <a:off x="6876749" y="2867125"/>
              <a:ext cx="1001180" cy="194387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hord 80">
              <a:extLst>
                <a:ext uri="{FF2B5EF4-FFF2-40B4-BE49-F238E27FC236}">
                  <a16:creationId xmlns:a16="http://schemas.microsoft.com/office/drawing/2014/main" id="{2601C99B-B31D-1929-0696-3A1B78300FB0}"/>
                </a:ext>
              </a:extLst>
            </p:cNvPr>
            <p:cNvSpPr/>
            <p:nvPr/>
          </p:nvSpPr>
          <p:spPr>
            <a:xfrm rot="19522476">
              <a:off x="7068653" y="2744315"/>
              <a:ext cx="303347" cy="47642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hord 81">
              <a:extLst>
                <a:ext uri="{FF2B5EF4-FFF2-40B4-BE49-F238E27FC236}">
                  <a16:creationId xmlns:a16="http://schemas.microsoft.com/office/drawing/2014/main" id="{C5DC6F6A-F4BC-D5D5-147D-9117ADA82C0C}"/>
                </a:ext>
              </a:extLst>
            </p:cNvPr>
            <p:cNvSpPr/>
            <p:nvPr/>
          </p:nvSpPr>
          <p:spPr>
            <a:xfrm rot="2077524" flipH="1">
              <a:off x="7361840" y="2788418"/>
              <a:ext cx="303347" cy="47642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189">
              <a:extLst>
                <a:ext uri="{FF2B5EF4-FFF2-40B4-BE49-F238E27FC236}">
                  <a16:creationId xmlns:a16="http://schemas.microsoft.com/office/drawing/2014/main" id="{51058675-9A0B-1782-1980-F0EB60A1F48D}"/>
                </a:ext>
              </a:extLst>
            </p:cNvPr>
            <p:cNvGrpSpPr/>
            <p:nvPr/>
          </p:nvGrpSpPr>
          <p:grpSpPr>
            <a:xfrm>
              <a:off x="6702387" y="2659248"/>
              <a:ext cx="1320028" cy="1030334"/>
              <a:chOff x="4491057" y="4365352"/>
              <a:chExt cx="1929328" cy="1425848"/>
            </a:xfrm>
            <a:grpFill/>
          </p:grpSpPr>
          <p:sp>
            <p:nvSpPr>
              <p:cNvPr id="87" name="Diagonal Stripe 86">
                <a:extLst>
                  <a:ext uri="{FF2B5EF4-FFF2-40B4-BE49-F238E27FC236}">
                    <a16:creationId xmlns:a16="http://schemas.microsoft.com/office/drawing/2014/main" id="{FFEF7DA0-43DD-8D48-E3EF-066A943EDA51}"/>
                  </a:ext>
                </a:extLst>
              </p:cNvPr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Diagonal Stripe 87">
                <a:extLst>
                  <a:ext uri="{FF2B5EF4-FFF2-40B4-BE49-F238E27FC236}">
                    <a16:creationId xmlns:a16="http://schemas.microsoft.com/office/drawing/2014/main" id="{CD2F4EC0-FD28-66F1-B37F-12C54639B90B}"/>
                  </a:ext>
                </a:extLst>
              </p:cNvPr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Moon 88">
                <a:extLst>
                  <a:ext uri="{FF2B5EF4-FFF2-40B4-BE49-F238E27FC236}">
                    <a16:creationId xmlns:a16="http://schemas.microsoft.com/office/drawing/2014/main" id="{88E6B08F-D5D3-F56B-2823-04C717F67128}"/>
                  </a:ext>
                </a:extLst>
              </p:cNvPr>
              <p:cNvSpPr/>
              <p:nvPr/>
            </p:nvSpPr>
            <p:spPr>
              <a:xfrm rot="18802910">
                <a:off x="4910942" y="4011866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Moon 89">
                <a:extLst>
                  <a:ext uri="{FF2B5EF4-FFF2-40B4-BE49-F238E27FC236}">
                    <a16:creationId xmlns:a16="http://schemas.microsoft.com/office/drawing/2014/main" id="{B497943A-EAB5-38F5-625B-F9FFCF476F10}"/>
                  </a:ext>
                </a:extLst>
              </p:cNvPr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lowchart: Collate 90">
                <a:extLst>
                  <a:ext uri="{FF2B5EF4-FFF2-40B4-BE49-F238E27FC236}">
                    <a16:creationId xmlns:a16="http://schemas.microsoft.com/office/drawing/2014/main" id="{5F4D2C4C-9E10-07A5-7361-0C5DB06A4AAA}"/>
                  </a:ext>
                </a:extLst>
              </p:cNvPr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25">
                <a:extLst>
                  <a:ext uri="{FF2B5EF4-FFF2-40B4-BE49-F238E27FC236}">
                    <a16:creationId xmlns:a16="http://schemas.microsoft.com/office/drawing/2014/main" id="{A5D1B12A-13BB-C8FC-0A27-F1D3F25ECD5E}"/>
                  </a:ext>
                </a:extLst>
              </p:cNvPr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Teardrop 69">
              <a:extLst>
                <a:ext uri="{FF2B5EF4-FFF2-40B4-BE49-F238E27FC236}">
                  <a16:creationId xmlns:a16="http://schemas.microsoft.com/office/drawing/2014/main" id="{C5FC7DF0-9E69-247E-CD60-85A390610AC0}"/>
                </a:ext>
              </a:extLst>
            </p:cNvPr>
            <p:cNvSpPr/>
            <p:nvPr/>
          </p:nvSpPr>
          <p:spPr>
            <a:xfrm rot="8137994">
              <a:off x="6600367" y="1072388"/>
              <a:ext cx="1458975" cy="1346645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4D4C89F-82B4-B1C4-7BC2-6CE6BC209041}"/>
                </a:ext>
              </a:extLst>
            </p:cNvPr>
            <p:cNvSpPr/>
            <p:nvPr/>
          </p:nvSpPr>
          <p:spPr>
            <a:xfrm>
              <a:off x="6876749" y="1463215"/>
              <a:ext cx="1001180" cy="161989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: Diagonal Corners Rounded 93">
              <a:extLst>
                <a:ext uri="{FF2B5EF4-FFF2-40B4-BE49-F238E27FC236}">
                  <a16:creationId xmlns:a16="http://schemas.microsoft.com/office/drawing/2014/main" id="{B8E98223-0795-A247-C4F8-25DE003FC500}"/>
                </a:ext>
              </a:extLst>
            </p:cNvPr>
            <p:cNvSpPr/>
            <p:nvPr/>
          </p:nvSpPr>
          <p:spPr>
            <a:xfrm rot="855859">
              <a:off x="6957182" y="1551654"/>
              <a:ext cx="699585" cy="603989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Moon 85">
              <a:extLst>
                <a:ext uri="{FF2B5EF4-FFF2-40B4-BE49-F238E27FC236}">
                  <a16:creationId xmlns:a16="http://schemas.microsoft.com/office/drawing/2014/main" id="{E6BB6F17-9929-B2A6-F53B-8FFA1C20607C}"/>
                </a:ext>
              </a:extLst>
            </p:cNvPr>
            <p:cNvSpPr/>
            <p:nvPr/>
          </p:nvSpPr>
          <p:spPr>
            <a:xfrm rot="5400000">
              <a:off x="6953475" y="1316470"/>
              <a:ext cx="820278" cy="1031341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CFAE62ED-77F1-F930-A04F-A9E20B6AC7E6}"/>
                </a:ext>
              </a:extLst>
            </p:cNvPr>
            <p:cNvSpPr/>
            <p:nvPr/>
          </p:nvSpPr>
          <p:spPr>
            <a:xfrm>
              <a:off x="6768236" y="3621723"/>
              <a:ext cx="1247008" cy="110997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4EECB3C6-BED9-D1F8-1E63-2EC917CD8C68}"/>
                </a:ext>
              </a:extLst>
            </p:cNvPr>
            <p:cNvSpPr/>
            <p:nvPr/>
          </p:nvSpPr>
          <p:spPr>
            <a:xfrm>
              <a:off x="7006075" y="3619177"/>
              <a:ext cx="732040" cy="120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8BEDAC97-FA50-99D2-964A-C4A4BD04C7C6}"/>
                </a:ext>
              </a:extLst>
            </p:cNvPr>
            <p:cNvGrpSpPr/>
            <p:nvPr/>
          </p:nvGrpSpPr>
          <p:grpSpPr>
            <a:xfrm>
              <a:off x="7016273" y="3879304"/>
              <a:ext cx="247677" cy="232178"/>
              <a:chOff x="2488339" y="432447"/>
              <a:chExt cx="987093" cy="925325"/>
            </a:xfrm>
            <a:grpFill/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4D775E4F-1F93-80B1-9374-D7A9E6072500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2CF15B21-AE62-4F77-C065-A81234A76F2C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D2D47CC8-1ACE-DD09-FC4F-A9BE2E972C4D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6F272ABB-9D78-4EC8-2A13-91432859D3ED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9226792D-07E8-51CB-30FA-418DBFE85A50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D5A535EF-8F32-4BB9-C8FA-DFE3BEB5DAE8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E98B729E-9691-666B-7FA3-98AB85F352EB}"/>
                </a:ext>
              </a:extLst>
            </p:cNvPr>
            <p:cNvGrpSpPr/>
            <p:nvPr/>
          </p:nvGrpSpPr>
          <p:grpSpPr>
            <a:xfrm>
              <a:off x="7358805" y="4096146"/>
              <a:ext cx="180993" cy="169667"/>
              <a:chOff x="2488339" y="432447"/>
              <a:chExt cx="987093" cy="925325"/>
            </a:xfrm>
            <a:grpFill/>
          </p:grpSpPr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3501A49A-830A-9273-F6F0-BACE392E11E1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CB5C4D4-EC51-F87C-5305-CCF8800D65CA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8729EDB0-99BF-85BB-E970-DD756D7BBB40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B27E3E61-86A0-CBAB-CF12-C4A7B96CFF17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268B6FE9-AAD8-B822-B902-E223E431D190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B7C1B396-A89E-2713-14B7-A95E54DE9128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D96AD6D-ACA3-AC70-30D0-61E010659FF7}"/>
                </a:ext>
              </a:extLst>
            </p:cNvPr>
            <p:cNvGrpSpPr/>
            <p:nvPr/>
          </p:nvGrpSpPr>
          <p:grpSpPr>
            <a:xfrm>
              <a:off x="7029759" y="4347182"/>
              <a:ext cx="247677" cy="232178"/>
              <a:chOff x="2488339" y="432447"/>
              <a:chExt cx="987093" cy="925325"/>
            </a:xfrm>
            <a:grpFill/>
          </p:grpSpPr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D9834D4-98AA-9719-FECA-C36573EFF7BF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6CFF4BB8-F223-8FE5-D82B-E1C5B3A356DC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605775A5-BEB6-B210-D113-3F0FBBB08CE8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FE2A23D-717A-EA69-9FF2-D132D9FC92E1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A289D194-DF57-8FA4-ED61-86BA198A4887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105E0199-E9D1-F351-7A84-9F22A6DBE352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253C110-DA01-D003-756A-369B38A63523}"/>
                </a:ext>
              </a:extLst>
            </p:cNvPr>
            <p:cNvGrpSpPr/>
            <p:nvPr/>
          </p:nvGrpSpPr>
          <p:grpSpPr>
            <a:xfrm>
              <a:off x="7575071" y="4423081"/>
              <a:ext cx="247677" cy="232178"/>
              <a:chOff x="2488339" y="432447"/>
              <a:chExt cx="987093" cy="925325"/>
            </a:xfrm>
            <a:grpFill/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4D703A00-80D8-4125-6083-35D0F4B3E451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E8443535-988B-6645-3C18-D18601B10A6A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7DC41A4C-5376-CA6F-3F0D-A9AFCE5D61CE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74ED690D-590E-9392-CD60-597C1ACE8650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3D81660E-8E5C-755E-3043-680C77064377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CDA0F26B-155B-F503-AB1D-E5648E05796B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968937A3-D32D-4C33-01DE-763B578BBAF3}"/>
                </a:ext>
              </a:extLst>
            </p:cNvPr>
            <p:cNvGrpSpPr/>
            <p:nvPr/>
          </p:nvGrpSpPr>
          <p:grpSpPr>
            <a:xfrm>
              <a:off x="7485482" y="3868868"/>
              <a:ext cx="180993" cy="169667"/>
              <a:chOff x="2488339" y="432447"/>
              <a:chExt cx="987093" cy="925325"/>
            </a:xfrm>
            <a:grpFill/>
          </p:grpSpPr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8B5F2321-1418-674E-F001-FF9CD048F916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EE396BC9-DE95-5046-1455-57CC081B3D67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9858A1CB-C54E-932B-3D5D-128C00F275C7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1C6E5910-148B-6F05-DC6B-A60E4080E756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3D50A158-D31D-9E34-5D70-92E92AC3CA59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1E09C63A-7805-B086-3A33-07B5923A80D9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775E9E64-5F33-6DCF-5C6F-CBC5CD704B8C}"/>
                </a:ext>
              </a:extLst>
            </p:cNvPr>
            <p:cNvGrpSpPr/>
            <p:nvPr/>
          </p:nvGrpSpPr>
          <p:grpSpPr>
            <a:xfrm>
              <a:off x="6961114" y="1662787"/>
              <a:ext cx="180993" cy="169667"/>
              <a:chOff x="2488339" y="432447"/>
              <a:chExt cx="987093" cy="925325"/>
            </a:xfrm>
            <a:grpFill/>
          </p:grpSpPr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90D3A159-9DCD-2897-5F1B-B87B364C4A46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87F8BE45-A50E-161F-82BE-92144007D225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13130CEA-8CFD-141C-BBE4-08B4CD3983A8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26F23AFE-E687-AA32-88C0-9A48DA18CE29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CB3F2C3F-02C6-A810-F7CA-D667DFA83BC9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951C2172-1AF0-56C1-66D5-AC2D4314B04C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2DD0AA84-B4F6-55CD-E4DB-B73A42430B30}"/>
                </a:ext>
              </a:extLst>
            </p:cNvPr>
            <p:cNvGrpSpPr/>
            <p:nvPr/>
          </p:nvGrpSpPr>
          <p:grpSpPr>
            <a:xfrm>
              <a:off x="7298621" y="1477108"/>
              <a:ext cx="180993" cy="169667"/>
              <a:chOff x="2488339" y="432447"/>
              <a:chExt cx="987093" cy="925325"/>
            </a:xfrm>
            <a:grpFill/>
          </p:grpSpPr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0260151-D076-0DB7-38C5-2C9828D26111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6C051584-9563-EF7C-1645-2E4D904F31EB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373172F-7AE8-31F3-CF0F-4441123BBC87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28E60449-62F8-D5C8-7A61-4AAD0D9029A7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DEAA5224-C01B-01FD-28B3-0954AA9076F8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947D82E0-2714-D9E6-0A7C-5FC604071A6B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B0884D80-C234-CD63-5150-11FD37EE5147}"/>
                </a:ext>
              </a:extLst>
            </p:cNvPr>
            <p:cNvGrpSpPr/>
            <p:nvPr/>
          </p:nvGrpSpPr>
          <p:grpSpPr>
            <a:xfrm>
              <a:off x="7505963" y="1671661"/>
              <a:ext cx="180993" cy="169667"/>
              <a:chOff x="2488339" y="432447"/>
              <a:chExt cx="987093" cy="925325"/>
            </a:xfrm>
            <a:grpFill/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A0F410F0-55A9-C556-54E6-C7667B148DEE}"/>
                  </a:ext>
                </a:extLst>
              </p:cNvPr>
              <p:cNvSpPr/>
              <p:nvPr/>
            </p:nvSpPr>
            <p:spPr>
              <a:xfrm>
                <a:off x="2819400" y="75427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3244C446-C4B5-2AC7-BACC-75CC6B34447A}"/>
                  </a:ext>
                </a:extLst>
              </p:cNvPr>
              <p:cNvSpPr/>
              <p:nvPr/>
            </p:nvSpPr>
            <p:spPr>
              <a:xfrm>
                <a:off x="2582405" y="489643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5EAA3496-1C06-9029-539C-8E1154AFF2D3}"/>
                  </a:ext>
                </a:extLst>
              </p:cNvPr>
              <p:cNvSpPr/>
              <p:nvPr/>
            </p:nvSpPr>
            <p:spPr>
              <a:xfrm>
                <a:off x="2960236" y="432447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05B0E5D0-160D-6D70-0BF1-8E2389CBA80B}"/>
                  </a:ext>
                </a:extLst>
              </p:cNvPr>
              <p:cNvSpPr/>
              <p:nvPr/>
            </p:nvSpPr>
            <p:spPr>
              <a:xfrm>
                <a:off x="3193759" y="714120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017A9542-1FFB-222F-99D9-AE993E80BA2B}"/>
                  </a:ext>
                </a:extLst>
              </p:cNvPr>
              <p:cNvSpPr/>
              <p:nvPr/>
            </p:nvSpPr>
            <p:spPr>
              <a:xfrm>
                <a:off x="2488339" y="866535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D1A94A27-7C32-9653-9E21-9E1C7462C978}"/>
                  </a:ext>
                </a:extLst>
              </p:cNvPr>
              <p:cNvSpPr/>
              <p:nvPr/>
            </p:nvSpPr>
            <p:spPr>
              <a:xfrm>
                <a:off x="2918320" y="1076099"/>
                <a:ext cx="281673" cy="281673"/>
              </a:xfrm>
              <a:prstGeom prst="ellipse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FF6A708A-3E54-19D0-48EA-921E9C53E2B5}"/>
              </a:ext>
            </a:extLst>
          </p:cNvPr>
          <p:cNvSpPr txBox="1"/>
          <p:nvPr/>
        </p:nvSpPr>
        <p:spPr>
          <a:xfrm>
            <a:off x="5987539" y="19086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Rhoda Greene</a:t>
            </a:r>
          </a:p>
          <a:p>
            <a:r>
              <a:rPr lang="en-US" sz="1100" dirty="0"/>
              <a:t>Wife of John P. Greene</a:t>
            </a: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5ABB87E4-F0ED-7D65-D816-9267BFEBF975}"/>
              </a:ext>
            </a:extLst>
          </p:cNvPr>
          <p:cNvGrpSpPr/>
          <p:nvPr/>
        </p:nvGrpSpPr>
        <p:grpSpPr>
          <a:xfrm>
            <a:off x="9416334" y="625500"/>
            <a:ext cx="2044542" cy="5993389"/>
            <a:chOff x="7348008" y="285859"/>
            <a:chExt cx="1534263" cy="4600239"/>
          </a:xfrm>
          <a:solidFill>
            <a:schemeClr val="bg1"/>
          </a:solidFill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69000137-A6B3-AE3E-CDEA-EBDCE3329F18}"/>
                </a:ext>
              </a:extLst>
            </p:cNvPr>
            <p:cNvGrpSpPr/>
            <p:nvPr/>
          </p:nvGrpSpPr>
          <p:grpSpPr>
            <a:xfrm>
              <a:off x="7348008" y="883070"/>
              <a:ext cx="1534263" cy="4003028"/>
              <a:chOff x="914400" y="968571"/>
              <a:chExt cx="1683168" cy="4680545"/>
            </a:xfrm>
            <a:grpFill/>
          </p:grpSpPr>
          <p:sp>
            <p:nvSpPr>
              <p:cNvPr id="175" name="Cloud 174">
                <a:extLst>
                  <a:ext uri="{FF2B5EF4-FFF2-40B4-BE49-F238E27FC236}">
                    <a16:creationId xmlns:a16="http://schemas.microsoft.com/office/drawing/2014/main" id="{0C280824-0119-F508-0677-15254C79FC82}"/>
                  </a:ext>
                </a:extLst>
              </p:cNvPr>
              <p:cNvSpPr/>
              <p:nvPr/>
            </p:nvSpPr>
            <p:spPr>
              <a:xfrm rot="16975110">
                <a:off x="1765044" y="1079748"/>
                <a:ext cx="776547" cy="86258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Cloud 175">
                <a:extLst>
                  <a:ext uri="{FF2B5EF4-FFF2-40B4-BE49-F238E27FC236}">
                    <a16:creationId xmlns:a16="http://schemas.microsoft.com/office/drawing/2014/main" id="{50BED7E7-15CB-125E-CB8E-0CC3A5D0122A}"/>
                  </a:ext>
                </a:extLst>
              </p:cNvPr>
              <p:cNvSpPr/>
              <p:nvPr/>
            </p:nvSpPr>
            <p:spPr>
              <a:xfrm rot="4776074">
                <a:off x="1053226" y="1036233"/>
                <a:ext cx="620653" cy="86258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B840F7FE-6C6F-73BC-0E78-7DA5BBEED24A}"/>
                  </a:ext>
                </a:extLst>
              </p:cNvPr>
              <p:cNvSpPr/>
              <p:nvPr/>
            </p:nvSpPr>
            <p:spPr>
              <a:xfrm rot="2843460">
                <a:off x="1228169" y="5140508"/>
                <a:ext cx="365887" cy="53777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1BF7D212-398D-BE7F-F688-C719EFAE98F6}"/>
                  </a:ext>
                </a:extLst>
              </p:cNvPr>
              <p:cNvSpPr/>
              <p:nvPr/>
            </p:nvSpPr>
            <p:spPr>
              <a:xfrm rot="19900530">
                <a:off x="1855458" y="5138151"/>
                <a:ext cx="385086" cy="51096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A4A630D8-2974-4A81-23F0-9EF51902729F}"/>
                  </a:ext>
                </a:extLst>
              </p:cNvPr>
              <p:cNvSpPr/>
              <p:nvPr/>
            </p:nvSpPr>
            <p:spPr>
              <a:xfrm>
                <a:off x="914400" y="3623821"/>
                <a:ext cx="292059" cy="39591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39EED890-326E-B1E8-355A-BD9BBEB34783}"/>
                  </a:ext>
                </a:extLst>
              </p:cNvPr>
              <p:cNvSpPr/>
              <p:nvPr/>
            </p:nvSpPr>
            <p:spPr>
              <a:xfrm rot="20689303">
                <a:off x="2305509" y="3631795"/>
                <a:ext cx="292059" cy="39591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Trapezoid 180">
                <a:extLst>
                  <a:ext uri="{FF2B5EF4-FFF2-40B4-BE49-F238E27FC236}">
                    <a16:creationId xmlns:a16="http://schemas.microsoft.com/office/drawing/2014/main" id="{F0ABE07D-3A19-E94B-CF3E-741B90685F9C}"/>
                  </a:ext>
                </a:extLst>
              </p:cNvPr>
              <p:cNvSpPr/>
              <p:nvPr/>
            </p:nvSpPr>
            <p:spPr>
              <a:xfrm rot="19936600">
                <a:off x="1793064" y="2291755"/>
                <a:ext cx="692291" cy="1600731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Trapezoid 181">
                <a:extLst>
                  <a:ext uri="{FF2B5EF4-FFF2-40B4-BE49-F238E27FC236}">
                    <a16:creationId xmlns:a16="http://schemas.microsoft.com/office/drawing/2014/main" id="{E15B8E1E-C251-63E7-9784-54B1FEA5416B}"/>
                  </a:ext>
                </a:extLst>
              </p:cNvPr>
              <p:cNvSpPr/>
              <p:nvPr/>
            </p:nvSpPr>
            <p:spPr>
              <a:xfrm rot="1559781">
                <a:off x="1035258" y="2261144"/>
                <a:ext cx="692291" cy="1600731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Trapezoid 182">
                <a:extLst>
                  <a:ext uri="{FF2B5EF4-FFF2-40B4-BE49-F238E27FC236}">
                    <a16:creationId xmlns:a16="http://schemas.microsoft.com/office/drawing/2014/main" id="{9DA5C7C5-0EBF-83DB-86A1-9524AD1E9FE8}"/>
                  </a:ext>
                </a:extLst>
              </p:cNvPr>
              <p:cNvSpPr/>
              <p:nvPr/>
            </p:nvSpPr>
            <p:spPr>
              <a:xfrm>
                <a:off x="1241429" y="2300111"/>
                <a:ext cx="1019006" cy="168985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Isosceles Triangle 183">
                <a:extLst>
                  <a:ext uri="{FF2B5EF4-FFF2-40B4-BE49-F238E27FC236}">
                    <a16:creationId xmlns:a16="http://schemas.microsoft.com/office/drawing/2014/main" id="{3C02D25A-58CD-2C0D-C8EF-B14FA987CA99}"/>
                  </a:ext>
                </a:extLst>
              </p:cNvPr>
              <p:cNvSpPr/>
              <p:nvPr/>
            </p:nvSpPr>
            <p:spPr>
              <a:xfrm rot="10800000">
                <a:off x="1381402" y="2192369"/>
                <a:ext cx="632799" cy="56260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5" name="Parallelogram 184">
                <a:extLst>
                  <a:ext uri="{FF2B5EF4-FFF2-40B4-BE49-F238E27FC236}">
                    <a16:creationId xmlns:a16="http://schemas.microsoft.com/office/drawing/2014/main" id="{5C8B2A08-75A8-B83D-C085-A64D14C31A5D}"/>
                  </a:ext>
                </a:extLst>
              </p:cNvPr>
              <p:cNvSpPr/>
              <p:nvPr/>
            </p:nvSpPr>
            <p:spPr>
              <a:xfrm rot="13719616" flipV="1">
                <a:off x="1207092" y="2512969"/>
                <a:ext cx="705475" cy="279159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Parallelogram 185">
                <a:extLst>
                  <a:ext uri="{FF2B5EF4-FFF2-40B4-BE49-F238E27FC236}">
                    <a16:creationId xmlns:a16="http://schemas.microsoft.com/office/drawing/2014/main" id="{4426B3DA-756E-DFB6-E79B-5D9B7C425D5B}"/>
                  </a:ext>
                </a:extLst>
              </p:cNvPr>
              <p:cNvSpPr/>
              <p:nvPr/>
            </p:nvSpPr>
            <p:spPr>
              <a:xfrm rot="7230004" flipH="1" flipV="1">
                <a:off x="1574010" y="2494296"/>
                <a:ext cx="705475" cy="312761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1CC83E23-0AE7-FD91-B434-5C4D30E4E905}"/>
                  </a:ext>
                </a:extLst>
              </p:cNvPr>
              <p:cNvSpPr/>
              <p:nvPr/>
            </p:nvSpPr>
            <p:spPr>
              <a:xfrm>
                <a:off x="1157007" y="1219454"/>
                <a:ext cx="1156233" cy="12323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D97C985A-FF70-A041-8853-DD9B91E334F0}"/>
                  </a:ext>
                </a:extLst>
              </p:cNvPr>
              <p:cNvCxnSpPr>
                <a:endCxn id="183" idx="2"/>
              </p:cNvCxnSpPr>
              <p:nvPr/>
            </p:nvCxnSpPr>
            <p:spPr>
              <a:xfrm>
                <a:off x="1750932" y="2652548"/>
                <a:ext cx="1" cy="1337416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Trapezoid 188">
                <a:extLst>
                  <a:ext uri="{FF2B5EF4-FFF2-40B4-BE49-F238E27FC236}">
                    <a16:creationId xmlns:a16="http://schemas.microsoft.com/office/drawing/2014/main" id="{D8387A99-80E1-74A9-3D27-771C5B0DC5DD}"/>
                  </a:ext>
                </a:extLst>
              </p:cNvPr>
              <p:cNvSpPr/>
              <p:nvPr/>
            </p:nvSpPr>
            <p:spPr>
              <a:xfrm>
                <a:off x="1188625" y="3879304"/>
                <a:ext cx="692291" cy="1469534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0" name="Trapezoid 189">
                <a:extLst>
                  <a:ext uri="{FF2B5EF4-FFF2-40B4-BE49-F238E27FC236}">
                    <a16:creationId xmlns:a16="http://schemas.microsoft.com/office/drawing/2014/main" id="{E48F0810-2D68-B093-E9D5-E17E6912BDEB}"/>
                  </a:ext>
                </a:extLst>
              </p:cNvPr>
              <p:cNvSpPr/>
              <p:nvPr/>
            </p:nvSpPr>
            <p:spPr>
              <a:xfrm rot="21416046">
                <a:off x="1675961" y="3879305"/>
                <a:ext cx="692291" cy="1469533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54458331-88D2-201B-6D1F-09EF36AF1909}"/>
                  </a:ext>
                </a:extLst>
              </p:cNvPr>
              <p:cNvSpPr/>
              <p:nvPr/>
            </p:nvSpPr>
            <p:spPr>
              <a:xfrm>
                <a:off x="1437878" y="3910731"/>
                <a:ext cx="641156" cy="51115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23">
                <a:extLst>
                  <a:ext uri="{FF2B5EF4-FFF2-40B4-BE49-F238E27FC236}">
                    <a16:creationId xmlns:a16="http://schemas.microsoft.com/office/drawing/2014/main" id="{C93AF9C3-EDF1-3942-9E90-FF71046CF71B}"/>
                  </a:ext>
                </a:extLst>
              </p:cNvPr>
              <p:cNvSpPr/>
              <p:nvPr/>
            </p:nvSpPr>
            <p:spPr>
              <a:xfrm>
                <a:off x="1241429" y="3829751"/>
                <a:ext cx="1019006" cy="160213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79DAB9E4-7163-0FD4-EED9-11DCF68E5D5A}"/>
                  </a:ext>
                </a:extLst>
              </p:cNvPr>
              <p:cNvSpPr/>
              <p:nvPr/>
            </p:nvSpPr>
            <p:spPr>
              <a:xfrm>
                <a:off x="1726690" y="2933134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4D6062D3-D282-549F-621F-7778D9A70EA8}"/>
                  </a:ext>
                </a:extLst>
              </p:cNvPr>
              <p:cNvSpPr/>
              <p:nvPr/>
            </p:nvSpPr>
            <p:spPr>
              <a:xfrm>
                <a:off x="1732862" y="3136653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CCDA0346-4378-65DC-9628-AF539EAD7D31}"/>
                  </a:ext>
                </a:extLst>
              </p:cNvPr>
              <p:cNvSpPr/>
              <p:nvPr/>
            </p:nvSpPr>
            <p:spPr>
              <a:xfrm>
                <a:off x="1732862" y="3353772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581D1A57-025D-E667-1891-BCEAB1ED75CB}"/>
                  </a:ext>
                </a:extLst>
              </p:cNvPr>
              <p:cNvSpPr/>
              <p:nvPr/>
            </p:nvSpPr>
            <p:spPr>
              <a:xfrm>
                <a:off x="1730999" y="3549710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Cloud 199">
                <a:extLst>
                  <a:ext uri="{FF2B5EF4-FFF2-40B4-BE49-F238E27FC236}">
                    <a16:creationId xmlns:a16="http://schemas.microsoft.com/office/drawing/2014/main" id="{1A714A4F-7D53-9B44-42B2-170C864A009D}"/>
                  </a:ext>
                </a:extLst>
              </p:cNvPr>
              <p:cNvSpPr/>
              <p:nvPr/>
            </p:nvSpPr>
            <p:spPr>
              <a:xfrm rot="11402987">
                <a:off x="1383406" y="968571"/>
                <a:ext cx="747772" cy="58492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3FB0B907-63E8-C66E-F2D1-4D0B61F16C98}"/>
                  </a:ext>
                </a:extLst>
              </p:cNvPr>
              <p:cNvSpPr/>
              <p:nvPr/>
            </p:nvSpPr>
            <p:spPr>
              <a:xfrm>
                <a:off x="1933980" y="1115380"/>
                <a:ext cx="317062" cy="3050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CB5FAA70-8991-C3D6-BC26-C7C2F7781D1B}"/>
                  </a:ext>
                </a:extLst>
              </p:cNvPr>
              <p:cNvSpPr/>
              <p:nvPr/>
            </p:nvSpPr>
            <p:spPr>
              <a:xfrm>
                <a:off x="1294592" y="1122883"/>
                <a:ext cx="249155" cy="239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783EE67-2FA8-B813-D593-6D7F4C2A1D1F}"/>
                </a:ext>
              </a:extLst>
            </p:cNvPr>
            <p:cNvSpPr/>
            <p:nvPr/>
          </p:nvSpPr>
          <p:spPr>
            <a:xfrm>
              <a:off x="7378188" y="875845"/>
              <a:ext cx="1504083" cy="26419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E7DC552-F513-BBC8-2784-A82B28FDF150}"/>
                </a:ext>
              </a:extLst>
            </p:cNvPr>
            <p:cNvSpPr/>
            <p:nvPr/>
          </p:nvSpPr>
          <p:spPr>
            <a:xfrm>
              <a:off x="7719289" y="285859"/>
              <a:ext cx="753670" cy="817848"/>
            </a:xfrm>
            <a:custGeom>
              <a:avLst/>
              <a:gdLst>
                <a:gd name="connsiteX0" fmla="*/ 0 w 1085961"/>
                <a:gd name="connsiteY0" fmla="*/ 342524 h 685047"/>
                <a:gd name="connsiteX1" fmla="*/ 542981 w 1085961"/>
                <a:gd name="connsiteY1" fmla="*/ 0 h 685047"/>
                <a:gd name="connsiteX2" fmla="*/ 1085962 w 1085961"/>
                <a:gd name="connsiteY2" fmla="*/ 342524 h 685047"/>
                <a:gd name="connsiteX3" fmla="*/ 542981 w 1085961"/>
                <a:gd name="connsiteY3" fmla="*/ 685048 h 685047"/>
                <a:gd name="connsiteX4" fmla="*/ 0 w 1085961"/>
                <a:gd name="connsiteY4" fmla="*/ 342524 h 685047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85962"/>
                <a:gd name="connsiteY0" fmla="*/ 229538 h 572062"/>
                <a:gd name="connsiteX1" fmla="*/ 542981 w 1085962"/>
                <a:gd name="connsiteY1" fmla="*/ 56831 h 572062"/>
                <a:gd name="connsiteX2" fmla="*/ 1085962 w 1085962"/>
                <a:gd name="connsiteY2" fmla="*/ 229538 h 572062"/>
                <a:gd name="connsiteX3" fmla="*/ 542981 w 1085962"/>
                <a:gd name="connsiteY3" fmla="*/ 572062 h 572062"/>
                <a:gd name="connsiteX4" fmla="*/ 0 w 1085962"/>
                <a:gd name="connsiteY4" fmla="*/ 229538 h 572062"/>
                <a:gd name="connsiteX0" fmla="*/ 0 w 1085962"/>
                <a:gd name="connsiteY0" fmla="*/ 173069 h 515593"/>
                <a:gd name="connsiteX1" fmla="*/ 542981 w 1085962"/>
                <a:gd name="connsiteY1" fmla="*/ 362 h 515593"/>
                <a:gd name="connsiteX2" fmla="*/ 1085962 w 1085962"/>
                <a:gd name="connsiteY2" fmla="*/ 173069 h 515593"/>
                <a:gd name="connsiteX3" fmla="*/ 542981 w 1085962"/>
                <a:gd name="connsiteY3" fmla="*/ 515593 h 515593"/>
                <a:gd name="connsiteX4" fmla="*/ 0 w 1085962"/>
                <a:gd name="connsiteY4" fmla="*/ 173069 h 515593"/>
                <a:gd name="connsiteX0" fmla="*/ 0 w 1099025"/>
                <a:gd name="connsiteY0" fmla="*/ 256355 h 521138"/>
                <a:gd name="connsiteX1" fmla="*/ 556044 w 1099025"/>
                <a:gd name="connsiteY1" fmla="*/ 5271 h 521138"/>
                <a:gd name="connsiteX2" fmla="*/ 1099025 w 1099025"/>
                <a:gd name="connsiteY2" fmla="*/ 177978 h 521138"/>
                <a:gd name="connsiteX3" fmla="*/ 556044 w 1099025"/>
                <a:gd name="connsiteY3" fmla="*/ 520502 h 521138"/>
                <a:gd name="connsiteX4" fmla="*/ 0 w 1099025"/>
                <a:gd name="connsiteY4" fmla="*/ 256355 h 521138"/>
                <a:gd name="connsiteX0" fmla="*/ 0 w 1151276"/>
                <a:gd name="connsiteY0" fmla="*/ 251400 h 516841"/>
                <a:gd name="connsiteX1" fmla="*/ 556044 w 1151276"/>
                <a:gd name="connsiteY1" fmla="*/ 316 h 516841"/>
                <a:gd name="connsiteX2" fmla="*/ 1151276 w 1151276"/>
                <a:gd name="connsiteY2" fmla="*/ 303652 h 516841"/>
                <a:gd name="connsiteX3" fmla="*/ 556044 w 1151276"/>
                <a:gd name="connsiteY3" fmla="*/ 515547 h 516841"/>
                <a:gd name="connsiteX4" fmla="*/ 0 w 1151276"/>
                <a:gd name="connsiteY4" fmla="*/ 251400 h 516841"/>
                <a:gd name="connsiteX0" fmla="*/ 0 w 1151276"/>
                <a:gd name="connsiteY0" fmla="*/ 551662 h 817103"/>
                <a:gd name="connsiteX1" fmla="*/ 556044 w 1151276"/>
                <a:gd name="connsiteY1" fmla="*/ 132 h 817103"/>
                <a:gd name="connsiteX2" fmla="*/ 1151276 w 1151276"/>
                <a:gd name="connsiteY2" fmla="*/ 603914 h 817103"/>
                <a:gd name="connsiteX3" fmla="*/ 556044 w 1151276"/>
                <a:gd name="connsiteY3" fmla="*/ 815809 h 817103"/>
                <a:gd name="connsiteX4" fmla="*/ 0 w 1151276"/>
                <a:gd name="connsiteY4" fmla="*/ 551662 h 817103"/>
                <a:gd name="connsiteX0" fmla="*/ 0 w 1151276"/>
                <a:gd name="connsiteY0" fmla="*/ 579639 h 845080"/>
                <a:gd name="connsiteX1" fmla="*/ 556044 w 1151276"/>
                <a:gd name="connsiteY1" fmla="*/ 28109 h 845080"/>
                <a:gd name="connsiteX2" fmla="*/ 1151276 w 1151276"/>
                <a:gd name="connsiteY2" fmla="*/ 631891 h 845080"/>
                <a:gd name="connsiteX3" fmla="*/ 556044 w 1151276"/>
                <a:gd name="connsiteY3" fmla="*/ 843786 h 845080"/>
                <a:gd name="connsiteX4" fmla="*/ 0 w 1151276"/>
                <a:gd name="connsiteY4" fmla="*/ 579639 h 845080"/>
                <a:gd name="connsiteX0" fmla="*/ 0 w 1151276"/>
                <a:gd name="connsiteY0" fmla="*/ 552407 h 817848"/>
                <a:gd name="connsiteX1" fmla="*/ 556044 w 1151276"/>
                <a:gd name="connsiteY1" fmla="*/ 877 h 817848"/>
                <a:gd name="connsiteX2" fmla="*/ 1151276 w 1151276"/>
                <a:gd name="connsiteY2" fmla="*/ 604659 h 817848"/>
                <a:gd name="connsiteX3" fmla="*/ 556044 w 1151276"/>
                <a:gd name="connsiteY3" fmla="*/ 816554 h 817848"/>
                <a:gd name="connsiteX4" fmla="*/ 0 w 1151276"/>
                <a:gd name="connsiteY4" fmla="*/ 552407 h 817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276" h="817848">
                  <a:moveTo>
                    <a:pt x="0" y="552407"/>
                  </a:moveTo>
                  <a:cubicBezTo>
                    <a:pt x="185348" y="368564"/>
                    <a:pt x="142096" y="-20895"/>
                    <a:pt x="556044" y="877"/>
                  </a:cubicBezTo>
                  <a:cubicBezTo>
                    <a:pt x="969992" y="22649"/>
                    <a:pt x="1151276" y="415488"/>
                    <a:pt x="1151276" y="604659"/>
                  </a:cubicBezTo>
                  <a:cubicBezTo>
                    <a:pt x="1151276" y="793830"/>
                    <a:pt x="747923" y="825263"/>
                    <a:pt x="556044" y="816554"/>
                  </a:cubicBezTo>
                  <a:cubicBezTo>
                    <a:pt x="364165" y="807845"/>
                    <a:pt x="0" y="688353"/>
                    <a:pt x="0" y="55240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Moon 202">
              <a:extLst>
                <a:ext uri="{FF2B5EF4-FFF2-40B4-BE49-F238E27FC236}">
                  <a16:creationId xmlns:a16="http://schemas.microsoft.com/office/drawing/2014/main" id="{EF53995F-6237-F97A-D9DF-C447EBC1AE2C}"/>
                </a:ext>
              </a:extLst>
            </p:cNvPr>
            <p:cNvSpPr/>
            <p:nvPr/>
          </p:nvSpPr>
          <p:spPr>
            <a:xfrm rot="16387762">
              <a:off x="7989737" y="594229"/>
              <a:ext cx="253039" cy="771014"/>
            </a:xfrm>
            <a:prstGeom prst="mo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F9D1B6F7-BE02-C532-73DE-46D66EB7E447}"/>
              </a:ext>
            </a:extLst>
          </p:cNvPr>
          <p:cNvSpPr txBox="1"/>
          <p:nvPr/>
        </p:nvSpPr>
        <p:spPr>
          <a:xfrm>
            <a:off x="8038617" y="70098"/>
            <a:ext cx="1775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P. Greene</a:t>
            </a:r>
          </a:p>
          <a:p>
            <a:r>
              <a:rPr lang="en-US" sz="1100" dirty="0"/>
              <a:t>Biography Joseph Smith Papers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C33705E-A317-688C-416C-4381ED9CB9E7}"/>
              </a:ext>
            </a:extLst>
          </p:cNvPr>
          <p:cNvGrpSpPr/>
          <p:nvPr/>
        </p:nvGrpSpPr>
        <p:grpSpPr>
          <a:xfrm>
            <a:off x="425555" y="1021050"/>
            <a:ext cx="2041798" cy="5677821"/>
            <a:chOff x="361735" y="660560"/>
            <a:chExt cx="2041798" cy="5677821"/>
          </a:xfrm>
          <a:solidFill>
            <a:schemeClr val="bg1"/>
          </a:solidFill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7EBD835-6755-31E0-9CAF-EBF2EB768F60}"/>
                </a:ext>
              </a:extLst>
            </p:cNvPr>
            <p:cNvGrpSpPr/>
            <p:nvPr/>
          </p:nvGrpSpPr>
          <p:grpSpPr>
            <a:xfrm>
              <a:off x="361735" y="660560"/>
              <a:ext cx="2041798" cy="5677821"/>
              <a:chOff x="914400" y="968571"/>
              <a:chExt cx="1683168" cy="4680545"/>
            </a:xfrm>
            <a:grpFill/>
          </p:grpSpPr>
          <p:sp>
            <p:nvSpPr>
              <p:cNvPr id="34" name="Cloud 33">
                <a:extLst>
                  <a:ext uri="{FF2B5EF4-FFF2-40B4-BE49-F238E27FC236}">
                    <a16:creationId xmlns:a16="http://schemas.microsoft.com/office/drawing/2014/main" id="{A3EA3825-96D7-E2E6-9ABA-4D3CFD9230D1}"/>
                  </a:ext>
                </a:extLst>
              </p:cNvPr>
              <p:cNvSpPr/>
              <p:nvPr/>
            </p:nvSpPr>
            <p:spPr>
              <a:xfrm rot="16975110">
                <a:off x="1765044" y="1079748"/>
                <a:ext cx="776547" cy="86258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Cloud 3">
                <a:extLst>
                  <a:ext uri="{FF2B5EF4-FFF2-40B4-BE49-F238E27FC236}">
                    <a16:creationId xmlns:a16="http://schemas.microsoft.com/office/drawing/2014/main" id="{681F1159-B267-8B15-CB0B-7A42474E977C}"/>
                  </a:ext>
                </a:extLst>
              </p:cNvPr>
              <p:cNvSpPr/>
              <p:nvPr/>
            </p:nvSpPr>
            <p:spPr>
              <a:xfrm rot="4776074">
                <a:off x="1053226" y="1036233"/>
                <a:ext cx="620653" cy="86258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D33A2DAC-710C-341E-0950-A56C701348B8}"/>
                  </a:ext>
                </a:extLst>
              </p:cNvPr>
              <p:cNvSpPr/>
              <p:nvPr/>
            </p:nvSpPr>
            <p:spPr>
              <a:xfrm rot="2843460">
                <a:off x="1228169" y="5140508"/>
                <a:ext cx="365887" cy="53777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3196DA7-CECC-03A3-9468-5CD28CBF968C}"/>
                  </a:ext>
                </a:extLst>
              </p:cNvPr>
              <p:cNvSpPr/>
              <p:nvPr/>
            </p:nvSpPr>
            <p:spPr>
              <a:xfrm rot="19900530">
                <a:off x="1855458" y="5138151"/>
                <a:ext cx="385086" cy="51096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9FDAA01D-AA39-A61B-DB15-3D7CC4B2C464}"/>
                  </a:ext>
                </a:extLst>
              </p:cNvPr>
              <p:cNvSpPr/>
              <p:nvPr/>
            </p:nvSpPr>
            <p:spPr>
              <a:xfrm>
                <a:off x="914400" y="3623821"/>
                <a:ext cx="292059" cy="39591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8690998-29AF-384E-8D3D-BB96CD8F7A54}"/>
                  </a:ext>
                </a:extLst>
              </p:cNvPr>
              <p:cNvSpPr/>
              <p:nvPr/>
            </p:nvSpPr>
            <p:spPr>
              <a:xfrm rot="20689303">
                <a:off x="2305509" y="3631795"/>
                <a:ext cx="292059" cy="39591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rapezoid 8">
                <a:extLst>
                  <a:ext uri="{FF2B5EF4-FFF2-40B4-BE49-F238E27FC236}">
                    <a16:creationId xmlns:a16="http://schemas.microsoft.com/office/drawing/2014/main" id="{0FD815BD-8191-1289-DF4E-853836938CB6}"/>
                  </a:ext>
                </a:extLst>
              </p:cNvPr>
              <p:cNvSpPr/>
              <p:nvPr/>
            </p:nvSpPr>
            <p:spPr>
              <a:xfrm rot="20480382">
                <a:off x="1793064" y="2291755"/>
                <a:ext cx="692291" cy="1600731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CCAC08B9-77C7-3348-437D-287D206A525C}"/>
                  </a:ext>
                </a:extLst>
              </p:cNvPr>
              <p:cNvSpPr/>
              <p:nvPr/>
            </p:nvSpPr>
            <p:spPr>
              <a:xfrm rot="952729">
                <a:off x="1035258" y="2261144"/>
                <a:ext cx="692291" cy="1600731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37888389-8A4C-EF6E-6495-730718CE1A8D}"/>
                  </a:ext>
                </a:extLst>
              </p:cNvPr>
              <p:cNvSpPr/>
              <p:nvPr/>
            </p:nvSpPr>
            <p:spPr>
              <a:xfrm>
                <a:off x="1241429" y="2300111"/>
                <a:ext cx="1019006" cy="168985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Isosceles Triangle 11">
                <a:extLst>
                  <a:ext uri="{FF2B5EF4-FFF2-40B4-BE49-F238E27FC236}">
                    <a16:creationId xmlns:a16="http://schemas.microsoft.com/office/drawing/2014/main" id="{906E6860-97B6-415B-110B-D072FAF72919}"/>
                  </a:ext>
                </a:extLst>
              </p:cNvPr>
              <p:cNvSpPr/>
              <p:nvPr/>
            </p:nvSpPr>
            <p:spPr>
              <a:xfrm rot="10800000">
                <a:off x="1329853" y="2170485"/>
                <a:ext cx="784230" cy="56260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id="{D2EE2A71-237F-18D0-2BCD-9C661280D10E}"/>
                  </a:ext>
                </a:extLst>
              </p:cNvPr>
              <p:cNvSpPr/>
              <p:nvPr/>
            </p:nvSpPr>
            <p:spPr>
              <a:xfrm rot="13719616" flipV="1">
                <a:off x="1207092" y="2512969"/>
                <a:ext cx="705475" cy="279159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3A7BD7A0-6E1D-6A36-FDDA-06F9472F9367}"/>
                  </a:ext>
                </a:extLst>
              </p:cNvPr>
              <p:cNvSpPr/>
              <p:nvPr/>
            </p:nvSpPr>
            <p:spPr>
              <a:xfrm rot="7230004" flipH="1" flipV="1">
                <a:off x="1599010" y="2479468"/>
                <a:ext cx="705475" cy="279159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ABC47666-6A40-9C7B-4EA2-B607C7CD33A4}"/>
                  </a:ext>
                </a:extLst>
              </p:cNvPr>
              <p:cNvSpPr/>
              <p:nvPr/>
            </p:nvSpPr>
            <p:spPr>
              <a:xfrm>
                <a:off x="1157007" y="1219454"/>
                <a:ext cx="1156233" cy="12323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378AA47-3DAF-ADA1-001F-F4BFD6C31088}"/>
                  </a:ext>
                </a:extLst>
              </p:cNvPr>
              <p:cNvCxnSpPr>
                <a:endCxn id="11" idx="2"/>
              </p:cNvCxnSpPr>
              <p:nvPr/>
            </p:nvCxnSpPr>
            <p:spPr>
              <a:xfrm>
                <a:off x="1750932" y="2652548"/>
                <a:ext cx="1" cy="1337416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rapezoid 20">
                <a:extLst>
                  <a:ext uri="{FF2B5EF4-FFF2-40B4-BE49-F238E27FC236}">
                    <a16:creationId xmlns:a16="http://schemas.microsoft.com/office/drawing/2014/main" id="{B5EBD0B6-AF35-0D09-AB5E-F4160E6D1DF6}"/>
                  </a:ext>
                </a:extLst>
              </p:cNvPr>
              <p:cNvSpPr/>
              <p:nvPr/>
            </p:nvSpPr>
            <p:spPr>
              <a:xfrm>
                <a:off x="1188625" y="3879304"/>
                <a:ext cx="692291" cy="1469534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Trapezoid 21">
                <a:extLst>
                  <a:ext uri="{FF2B5EF4-FFF2-40B4-BE49-F238E27FC236}">
                    <a16:creationId xmlns:a16="http://schemas.microsoft.com/office/drawing/2014/main" id="{34BAFE66-6790-9141-CAF4-29C429809F5B}"/>
                  </a:ext>
                </a:extLst>
              </p:cNvPr>
              <p:cNvSpPr/>
              <p:nvPr/>
            </p:nvSpPr>
            <p:spPr>
              <a:xfrm rot="21416046">
                <a:off x="1675961" y="3879305"/>
                <a:ext cx="692291" cy="1469533"/>
              </a:xfrm>
              <a:prstGeom prst="trapezoid">
                <a:avLst>
                  <a:gd name="adj" fmla="val 176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7C65AC0-4190-7D57-C9B2-9EEF1805DE45}"/>
                  </a:ext>
                </a:extLst>
              </p:cNvPr>
              <p:cNvSpPr/>
              <p:nvPr/>
            </p:nvSpPr>
            <p:spPr>
              <a:xfrm>
                <a:off x="1437878" y="3910731"/>
                <a:ext cx="641156" cy="51115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A6204800-57A4-C315-6A0D-34F35D414FB0}"/>
                  </a:ext>
                </a:extLst>
              </p:cNvPr>
              <p:cNvSpPr/>
              <p:nvPr/>
            </p:nvSpPr>
            <p:spPr>
              <a:xfrm>
                <a:off x="1241429" y="3829751"/>
                <a:ext cx="1019006" cy="160213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D12528CA-D712-FAE8-F632-C705C9CC26C0}"/>
                  </a:ext>
                </a:extLst>
              </p:cNvPr>
              <p:cNvSpPr/>
              <p:nvPr/>
            </p:nvSpPr>
            <p:spPr>
              <a:xfrm>
                <a:off x="1335900" y="1598953"/>
                <a:ext cx="317062" cy="305054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DD47D42F-4BDC-A897-D5F3-8ED0E574E162}"/>
                  </a:ext>
                </a:extLst>
              </p:cNvPr>
              <p:cNvSpPr/>
              <p:nvPr/>
            </p:nvSpPr>
            <p:spPr>
              <a:xfrm>
                <a:off x="1836950" y="1600955"/>
                <a:ext cx="317062" cy="305054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Moon 28">
                <a:extLst>
                  <a:ext uri="{FF2B5EF4-FFF2-40B4-BE49-F238E27FC236}">
                    <a16:creationId xmlns:a16="http://schemas.microsoft.com/office/drawing/2014/main" id="{0A204B7C-7BE6-08E1-D849-FAB967716BD5}"/>
                  </a:ext>
                </a:extLst>
              </p:cNvPr>
              <p:cNvSpPr/>
              <p:nvPr/>
            </p:nvSpPr>
            <p:spPr>
              <a:xfrm rot="5400000">
                <a:off x="1710003" y="1539940"/>
                <a:ext cx="45719" cy="229816"/>
              </a:xfrm>
              <a:prstGeom prst="mo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F8D606EE-0EDB-53CF-68AB-4BD9C2AAB87B}"/>
                  </a:ext>
                </a:extLst>
              </p:cNvPr>
              <p:cNvSpPr/>
              <p:nvPr/>
            </p:nvSpPr>
            <p:spPr>
              <a:xfrm>
                <a:off x="1726690" y="2933134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30D6322-9F97-6EA6-DCA5-0398FAD581CB}"/>
                  </a:ext>
                </a:extLst>
              </p:cNvPr>
              <p:cNvSpPr/>
              <p:nvPr/>
            </p:nvSpPr>
            <p:spPr>
              <a:xfrm>
                <a:off x="1732862" y="3136653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F9D8491-8948-2122-AD92-5F5448B60875}"/>
                  </a:ext>
                </a:extLst>
              </p:cNvPr>
              <p:cNvSpPr/>
              <p:nvPr/>
            </p:nvSpPr>
            <p:spPr>
              <a:xfrm>
                <a:off x="1732862" y="3353772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C8970197-56D6-B894-468F-B23BB5B1141B}"/>
                  </a:ext>
                </a:extLst>
              </p:cNvPr>
              <p:cNvSpPr/>
              <p:nvPr/>
            </p:nvSpPr>
            <p:spPr>
              <a:xfrm>
                <a:off x="1730999" y="3549710"/>
                <a:ext cx="117083" cy="11264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Cloud 34">
                <a:extLst>
                  <a:ext uri="{FF2B5EF4-FFF2-40B4-BE49-F238E27FC236}">
                    <a16:creationId xmlns:a16="http://schemas.microsoft.com/office/drawing/2014/main" id="{989BF695-7515-5899-B729-A67BBB4F696F}"/>
                  </a:ext>
                </a:extLst>
              </p:cNvPr>
              <p:cNvSpPr/>
              <p:nvPr/>
            </p:nvSpPr>
            <p:spPr>
              <a:xfrm rot="11402987">
                <a:off x="1383406" y="968571"/>
                <a:ext cx="747772" cy="58492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894C08CD-59EB-5B3A-EBC1-5B073D674F7E}"/>
                  </a:ext>
                </a:extLst>
              </p:cNvPr>
              <p:cNvSpPr/>
              <p:nvPr/>
            </p:nvSpPr>
            <p:spPr>
              <a:xfrm>
                <a:off x="1933980" y="1115380"/>
                <a:ext cx="317062" cy="3050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BC5F0F94-F6EC-886C-2558-CBBA99E76FC3}"/>
                  </a:ext>
                </a:extLst>
              </p:cNvPr>
              <p:cNvSpPr/>
              <p:nvPr/>
            </p:nvSpPr>
            <p:spPr>
              <a:xfrm>
                <a:off x="1294592" y="1122883"/>
                <a:ext cx="249155" cy="239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1A8B211-765A-85A4-3D8F-6767535B86DB}"/>
                </a:ext>
              </a:extLst>
            </p:cNvPr>
            <p:cNvSpPr/>
            <p:nvPr/>
          </p:nvSpPr>
          <p:spPr>
            <a:xfrm>
              <a:off x="1499213" y="2888912"/>
              <a:ext cx="292857" cy="306487"/>
            </a:xfrm>
            <a:custGeom>
              <a:avLst/>
              <a:gdLst>
                <a:gd name="connsiteX0" fmla="*/ 639318 w 1317005"/>
                <a:gd name="connsiteY0" fmla="*/ 0 h 1378303"/>
                <a:gd name="connsiteX1" fmla="*/ 744615 w 1317005"/>
                <a:gd name="connsiteY1" fmla="*/ 105297 h 1378303"/>
                <a:gd name="connsiteX2" fmla="*/ 680304 w 1317005"/>
                <a:gd name="connsiteY2" fmla="*/ 202319 h 1378303"/>
                <a:gd name="connsiteX3" fmla="*/ 672040 w 1317005"/>
                <a:gd name="connsiteY3" fmla="*/ 203987 h 1378303"/>
                <a:gd name="connsiteX4" fmla="*/ 834458 w 1317005"/>
                <a:gd name="connsiteY4" fmla="*/ 422960 h 1378303"/>
                <a:gd name="connsiteX5" fmla="*/ 1106462 w 1317005"/>
                <a:gd name="connsiteY5" fmla="*/ 434130 h 1378303"/>
                <a:gd name="connsiteX6" fmla="*/ 1106411 w 1317005"/>
                <a:gd name="connsiteY6" fmla="*/ 433879 h 1378303"/>
                <a:gd name="connsiteX7" fmla="*/ 1211708 w 1317005"/>
                <a:gd name="connsiteY7" fmla="*/ 328582 h 1378303"/>
                <a:gd name="connsiteX8" fmla="*/ 1317005 w 1317005"/>
                <a:gd name="connsiteY8" fmla="*/ 433879 h 1378303"/>
                <a:gd name="connsiteX9" fmla="*/ 1211708 w 1317005"/>
                <a:gd name="connsiteY9" fmla="*/ 539176 h 1378303"/>
                <a:gd name="connsiteX10" fmla="*/ 1170722 w 1317005"/>
                <a:gd name="connsiteY10" fmla="*/ 530901 h 1378303"/>
                <a:gd name="connsiteX11" fmla="*/ 1145224 w 1317005"/>
                <a:gd name="connsiteY11" fmla="*/ 513710 h 1378303"/>
                <a:gd name="connsiteX12" fmla="*/ 1027135 w 1317005"/>
                <a:gd name="connsiteY12" fmla="*/ 711977 h 1378303"/>
                <a:gd name="connsiteX13" fmla="*/ 1137996 w 1317005"/>
                <a:gd name="connsiteY13" fmla="*/ 898108 h 1378303"/>
                <a:gd name="connsiteX14" fmla="*/ 1157536 w 1317005"/>
                <a:gd name="connsiteY14" fmla="*/ 884934 h 1378303"/>
                <a:gd name="connsiteX15" fmla="*/ 1198522 w 1317005"/>
                <a:gd name="connsiteY15" fmla="*/ 876659 h 1378303"/>
                <a:gd name="connsiteX16" fmla="*/ 1303819 w 1317005"/>
                <a:gd name="connsiteY16" fmla="*/ 981956 h 1378303"/>
                <a:gd name="connsiteX17" fmla="*/ 1198522 w 1317005"/>
                <a:gd name="connsiteY17" fmla="*/ 1087253 h 1378303"/>
                <a:gd name="connsiteX18" fmla="*/ 1101500 w 1317005"/>
                <a:gd name="connsiteY18" fmla="*/ 1022943 h 1378303"/>
                <a:gd name="connsiteX19" fmla="*/ 1094909 w 1317005"/>
                <a:gd name="connsiteY19" fmla="*/ 990299 h 1378303"/>
                <a:gd name="connsiteX20" fmla="*/ 834458 w 1317005"/>
                <a:gd name="connsiteY20" fmla="*/ 1000994 h 1378303"/>
                <a:gd name="connsiteX21" fmla="*/ 696543 w 1317005"/>
                <a:gd name="connsiteY21" fmla="*/ 1186932 h 1378303"/>
                <a:gd name="connsiteX22" fmla="*/ 713774 w 1317005"/>
                <a:gd name="connsiteY22" fmla="*/ 1198550 h 1378303"/>
                <a:gd name="connsiteX23" fmla="*/ 744615 w 1317005"/>
                <a:gd name="connsiteY23" fmla="*/ 1273006 h 1378303"/>
                <a:gd name="connsiteX24" fmla="*/ 639318 w 1317005"/>
                <a:gd name="connsiteY24" fmla="*/ 1378303 h 1378303"/>
                <a:gd name="connsiteX25" fmla="*/ 534021 w 1317005"/>
                <a:gd name="connsiteY25" fmla="*/ 1273006 h 1378303"/>
                <a:gd name="connsiteX26" fmla="*/ 564862 w 1317005"/>
                <a:gd name="connsiteY26" fmla="*/ 1198550 h 1378303"/>
                <a:gd name="connsiteX27" fmla="*/ 585376 w 1317005"/>
                <a:gd name="connsiteY27" fmla="*/ 1184719 h 1378303"/>
                <a:gd name="connsiteX28" fmla="*/ 449102 w 1317005"/>
                <a:gd name="connsiteY28" fmla="*/ 1000994 h 1378303"/>
                <a:gd name="connsiteX29" fmla="*/ 207321 w 1317005"/>
                <a:gd name="connsiteY29" fmla="*/ 991065 h 1378303"/>
                <a:gd name="connsiteX30" fmla="*/ 210594 w 1317005"/>
                <a:gd name="connsiteY30" fmla="*/ 1007276 h 1378303"/>
                <a:gd name="connsiteX31" fmla="*/ 105297 w 1317005"/>
                <a:gd name="connsiteY31" fmla="*/ 1112573 h 1378303"/>
                <a:gd name="connsiteX32" fmla="*/ 0 w 1317005"/>
                <a:gd name="connsiteY32" fmla="*/ 1007276 h 1378303"/>
                <a:gd name="connsiteX33" fmla="*/ 105297 w 1317005"/>
                <a:gd name="connsiteY33" fmla="*/ 901979 h 1378303"/>
                <a:gd name="connsiteX34" fmla="*/ 139183 w 1317005"/>
                <a:gd name="connsiteY34" fmla="*/ 908821 h 1378303"/>
                <a:gd name="connsiteX35" fmla="*/ 256425 w 1317005"/>
                <a:gd name="connsiteY35" fmla="*/ 711977 h 1378303"/>
                <a:gd name="connsiteX36" fmla="*/ 157622 w 1317005"/>
                <a:gd name="connsiteY36" fmla="*/ 546091 h 1378303"/>
                <a:gd name="connsiteX37" fmla="*/ 121170 w 1317005"/>
                <a:gd name="connsiteY37" fmla="*/ 553451 h 1378303"/>
                <a:gd name="connsiteX38" fmla="*/ 15873 w 1317005"/>
                <a:gd name="connsiteY38" fmla="*/ 448154 h 1378303"/>
                <a:gd name="connsiteX39" fmla="*/ 121170 w 1317005"/>
                <a:gd name="connsiteY39" fmla="*/ 342857 h 1378303"/>
                <a:gd name="connsiteX40" fmla="*/ 218192 w 1317005"/>
                <a:gd name="connsiteY40" fmla="*/ 407167 h 1378303"/>
                <a:gd name="connsiteX41" fmla="*/ 223253 w 1317005"/>
                <a:gd name="connsiteY41" fmla="*/ 432235 h 1378303"/>
                <a:gd name="connsiteX42" fmla="*/ 449102 w 1317005"/>
                <a:gd name="connsiteY42" fmla="*/ 422960 h 1378303"/>
                <a:gd name="connsiteX43" fmla="*/ 610878 w 1317005"/>
                <a:gd name="connsiteY43" fmla="*/ 204852 h 1378303"/>
                <a:gd name="connsiteX44" fmla="*/ 598332 w 1317005"/>
                <a:gd name="connsiteY44" fmla="*/ 202319 h 1378303"/>
                <a:gd name="connsiteX45" fmla="*/ 534021 w 1317005"/>
                <a:gd name="connsiteY45" fmla="*/ 105297 h 1378303"/>
                <a:gd name="connsiteX46" fmla="*/ 639318 w 1317005"/>
                <a:gd name="connsiteY46" fmla="*/ 0 h 1378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17005" h="1378303">
                  <a:moveTo>
                    <a:pt x="639318" y="0"/>
                  </a:moveTo>
                  <a:cubicBezTo>
                    <a:pt x="697472" y="0"/>
                    <a:pt x="744615" y="47143"/>
                    <a:pt x="744615" y="105297"/>
                  </a:cubicBezTo>
                  <a:cubicBezTo>
                    <a:pt x="744615" y="148912"/>
                    <a:pt x="718097" y="186334"/>
                    <a:pt x="680304" y="202319"/>
                  </a:cubicBezTo>
                  <a:lnTo>
                    <a:pt x="672040" y="203987"/>
                  </a:lnTo>
                  <a:lnTo>
                    <a:pt x="834458" y="422960"/>
                  </a:lnTo>
                  <a:lnTo>
                    <a:pt x="1106462" y="434130"/>
                  </a:lnTo>
                  <a:lnTo>
                    <a:pt x="1106411" y="433879"/>
                  </a:lnTo>
                  <a:cubicBezTo>
                    <a:pt x="1106411" y="375725"/>
                    <a:pt x="1153554" y="328582"/>
                    <a:pt x="1211708" y="328582"/>
                  </a:cubicBezTo>
                  <a:cubicBezTo>
                    <a:pt x="1269862" y="328582"/>
                    <a:pt x="1317005" y="375725"/>
                    <a:pt x="1317005" y="433879"/>
                  </a:cubicBezTo>
                  <a:cubicBezTo>
                    <a:pt x="1317005" y="492033"/>
                    <a:pt x="1269862" y="539176"/>
                    <a:pt x="1211708" y="539176"/>
                  </a:cubicBezTo>
                  <a:cubicBezTo>
                    <a:pt x="1197170" y="539176"/>
                    <a:pt x="1183319" y="536229"/>
                    <a:pt x="1170722" y="530901"/>
                  </a:cubicBezTo>
                  <a:lnTo>
                    <a:pt x="1145224" y="513710"/>
                  </a:lnTo>
                  <a:lnTo>
                    <a:pt x="1027135" y="711977"/>
                  </a:lnTo>
                  <a:lnTo>
                    <a:pt x="1137996" y="898108"/>
                  </a:lnTo>
                  <a:lnTo>
                    <a:pt x="1157536" y="884934"/>
                  </a:lnTo>
                  <a:cubicBezTo>
                    <a:pt x="1170133" y="879606"/>
                    <a:pt x="1183984" y="876659"/>
                    <a:pt x="1198522" y="876659"/>
                  </a:cubicBezTo>
                  <a:cubicBezTo>
                    <a:pt x="1256676" y="876659"/>
                    <a:pt x="1303819" y="923802"/>
                    <a:pt x="1303819" y="981956"/>
                  </a:cubicBezTo>
                  <a:cubicBezTo>
                    <a:pt x="1303819" y="1040110"/>
                    <a:pt x="1256676" y="1087253"/>
                    <a:pt x="1198522" y="1087253"/>
                  </a:cubicBezTo>
                  <a:cubicBezTo>
                    <a:pt x="1154907" y="1087253"/>
                    <a:pt x="1117485" y="1060735"/>
                    <a:pt x="1101500" y="1022943"/>
                  </a:cubicBezTo>
                  <a:lnTo>
                    <a:pt x="1094909" y="990299"/>
                  </a:lnTo>
                  <a:lnTo>
                    <a:pt x="834458" y="1000994"/>
                  </a:lnTo>
                  <a:lnTo>
                    <a:pt x="696543" y="1186932"/>
                  </a:lnTo>
                  <a:lnTo>
                    <a:pt x="713774" y="1198550"/>
                  </a:lnTo>
                  <a:cubicBezTo>
                    <a:pt x="732829" y="1217605"/>
                    <a:pt x="744615" y="1243929"/>
                    <a:pt x="744615" y="1273006"/>
                  </a:cubicBezTo>
                  <a:cubicBezTo>
                    <a:pt x="744615" y="1331160"/>
                    <a:pt x="697472" y="1378303"/>
                    <a:pt x="639318" y="1378303"/>
                  </a:cubicBezTo>
                  <a:cubicBezTo>
                    <a:pt x="581164" y="1378303"/>
                    <a:pt x="534021" y="1331160"/>
                    <a:pt x="534021" y="1273006"/>
                  </a:cubicBezTo>
                  <a:cubicBezTo>
                    <a:pt x="534021" y="1243929"/>
                    <a:pt x="545807" y="1217605"/>
                    <a:pt x="564862" y="1198550"/>
                  </a:cubicBezTo>
                  <a:lnTo>
                    <a:pt x="585376" y="1184719"/>
                  </a:lnTo>
                  <a:lnTo>
                    <a:pt x="449102" y="1000994"/>
                  </a:lnTo>
                  <a:lnTo>
                    <a:pt x="207321" y="991065"/>
                  </a:lnTo>
                  <a:lnTo>
                    <a:pt x="210594" y="1007276"/>
                  </a:lnTo>
                  <a:cubicBezTo>
                    <a:pt x="210594" y="1065430"/>
                    <a:pt x="163451" y="1112573"/>
                    <a:pt x="105297" y="1112573"/>
                  </a:cubicBezTo>
                  <a:cubicBezTo>
                    <a:pt x="47143" y="1112573"/>
                    <a:pt x="0" y="1065430"/>
                    <a:pt x="0" y="1007276"/>
                  </a:cubicBezTo>
                  <a:cubicBezTo>
                    <a:pt x="0" y="949122"/>
                    <a:pt x="47143" y="901979"/>
                    <a:pt x="105297" y="901979"/>
                  </a:cubicBezTo>
                  <a:lnTo>
                    <a:pt x="139183" y="908821"/>
                  </a:lnTo>
                  <a:lnTo>
                    <a:pt x="256425" y="711977"/>
                  </a:lnTo>
                  <a:lnTo>
                    <a:pt x="157622" y="546091"/>
                  </a:lnTo>
                  <a:lnTo>
                    <a:pt x="121170" y="553451"/>
                  </a:lnTo>
                  <a:cubicBezTo>
                    <a:pt x="63016" y="553451"/>
                    <a:pt x="15873" y="506308"/>
                    <a:pt x="15873" y="448154"/>
                  </a:cubicBezTo>
                  <a:cubicBezTo>
                    <a:pt x="15873" y="390000"/>
                    <a:pt x="63016" y="342857"/>
                    <a:pt x="121170" y="342857"/>
                  </a:cubicBezTo>
                  <a:cubicBezTo>
                    <a:pt x="164785" y="342857"/>
                    <a:pt x="202207" y="369375"/>
                    <a:pt x="218192" y="407167"/>
                  </a:cubicBezTo>
                  <a:lnTo>
                    <a:pt x="223253" y="432235"/>
                  </a:lnTo>
                  <a:lnTo>
                    <a:pt x="449102" y="422960"/>
                  </a:lnTo>
                  <a:lnTo>
                    <a:pt x="610878" y="204852"/>
                  </a:lnTo>
                  <a:lnTo>
                    <a:pt x="598332" y="202319"/>
                  </a:lnTo>
                  <a:cubicBezTo>
                    <a:pt x="560539" y="186334"/>
                    <a:pt x="534021" y="148912"/>
                    <a:pt x="534021" y="105297"/>
                  </a:cubicBezTo>
                  <a:cubicBezTo>
                    <a:pt x="534021" y="47143"/>
                    <a:pt x="581164" y="0"/>
                    <a:pt x="639318" y="0"/>
                  </a:cubicBezTo>
                  <a:close/>
                </a:path>
              </a:pathLst>
            </a:cu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3AE32CB-43D0-3382-F3BF-C6339CB75A95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E54BB8-FC9E-A171-8F72-747C23ED2042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81DC1B7-5B03-EC71-2A89-C9A650A61EBD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6D3B4FF-370A-6B92-3BDF-E4FE789E6492}"/>
              </a:ext>
            </a:extLst>
          </p:cNvPr>
          <p:cNvSpPr txBox="1"/>
          <p:nvPr/>
        </p:nvSpPr>
        <p:spPr>
          <a:xfrm>
            <a:off x="3768109" y="18148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Sejah</a:t>
            </a:r>
            <a:r>
              <a:rPr lang="en-US" dirty="0"/>
              <a:t> J. Griffin</a:t>
            </a:r>
          </a:p>
          <a:p>
            <a:r>
              <a:rPr lang="en-US" sz="1100" dirty="0"/>
              <a:t>D&amp;C 52:32; 56:5-6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B83F926-A9DB-1CA9-7DAC-E604D4F9CF33}"/>
              </a:ext>
            </a:extLst>
          </p:cNvPr>
          <p:cNvGrpSpPr/>
          <p:nvPr/>
        </p:nvGrpSpPr>
        <p:grpSpPr>
          <a:xfrm>
            <a:off x="3002596" y="927824"/>
            <a:ext cx="2682409" cy="5482842"/>
            <a:chOff x="5383740" y="1273322"/>
            <a:chExt cx="1665855" cy="3405006"/>
          </a:xfrm>
          <a:solidFill>
            <a:schemeClr val="bg1"/>
          </a:solidFill>
        </p:grpSpPr>
        <p:sp>
          <p:nvSpPr>
            <p:cNvPr id="71" name="Cloud 70">
              <a:extLst>
                <a:ext uri="{FF2B5EF4-FFF2-40B4-BE49-F238E27FC236}">
                  <a16:creationId xmlns:a16="http://schemas.microsoft.com/office/drawing/2014/main" id="{093EFB2B-DC4D-1B7C-D18F-73C3BA36DFAA}"/>
                </a:ext>
              </a:extLst>
            </p:cNvPr>
            <p:cNvSpPr/>
            <p:nvPr/>
          </p:nvSpPr>
          <p:spPr>
            <a:xfrm>
              <a:off x="5582603" y="1400118"/>
              <a:ext cx="1109003" cy="95777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FF7D628-F3AD-0B08-9526-98A93D74FB92}"/>
                </a:ext>
              </a:extLst>
            </p:cNvPr>
            <p:cNvSpPr/>
            <p:nvPr/>
          </p:nvSpPr>
          <p:spPr>
            <a:xfrm rot="19338880">
              <a:off x="6716173" y="3173166"/>
              <a:ext cx="277889" cy="3742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3FC32C2-F46A-422E-2B2D-5F8AE5C1645C}"/>
                </a:ext>
              </a:extLst>
            </p:cNvPr>
            <p:cNvSpPr/>
            <p:nvPr/>
          </p:nvSpPr>
          <p:spPr>
            <a:xfrm rot="1933618">
              <a:off x="5383740" y="3174306"/>
              <a:ext cx="277889" cy="3742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8BAFCC6-D2AE-57E2-6EF3-DB505C45E609}"/>
                </a:ext>
              </a:extLst>
            </p:cNvPr>
            <p:cNvSpPr/>
            <p:nvPr/>
          </p:nvSpPr>
          <p:spPr>
            <a:xfrm rot="3417779">
              <a:off x="6164376" y="4316592"/>
              <a:ext cx="253983" cy="46949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0597F28-AD31-B06F-4B3E-95243CA9CC9B}"/>
                </a:ext>
              </a:extLst>
            </p:cNvPr>
            <p:cNvSpPr/>
            <p:nvPr/>
          </p:nvSpPr>
          <p:spPr>
            <a:xfrm rot="3713177">
              <a:off x="5888169" y="4215332"/>
              <a:ext cx="253983" cy="6230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rapezoid 97">
              <a:extLst>
                <a:ext uri="{FF2B5EF4-FFF2-40B4-BE49-F238E27FC236}">
                  <a16:creationId xmlns:a16="http://schemas.microsoft.com/office/drawing/2014/main" id="{8861432F-5D0E-2392-1086-6DA298BDA2AE}"/>
                </a:ext>
              </a:extLst>
            </p:cNvPr>
            <p:cNvSpPr/>
            <p:nvPr/>
          </p:nvSpPr>
          <p:spPr>
            <a:xfrm>
              <a:off x="5698072" y="3439514"/>
              <a:ext cx="920774" cy="1126446"/>
            </a:xfrm>
            <a:prstGeom prst="trapezoid">
              <a:avLst>
                <a:gd name="adj" fmla="val 1171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CA7EDEB3-67F7-7395-C978-4DCBE3721294}"/>
                </a:ext>
              </a:extLst>
            </p:cNvPr>
            <p:cNvSpPr/>
            <p:nvPr/>
          </p:nvSpPr>
          <p:spPr>
            <a:xfrm rot="1375821">
              <a:off x="5511728" y="2338883"/>
              <a:ext cx="419392" cy="1067408"/>
            </a:xfrm>
            <a:prstGeom prst="trapezoid">
              <a:avLst>
                <a:gd name="adj" fmla="val 347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97C69171-536E-05B3-A8FC-D337829386DA}"/>
                </a:ext>
              </a:extLst>
            </p:cNvPr>
            <p:cNvSpPr/>
            <p:nvPr/>
          </p:nvSpPr>
          <p:spPr>
            <a:xfrm rot="20337671">
              <a:off x="6382499" y="2326688"/>
              <a:ext cx="419392" cy="1039522"/>
            </a:xfrm>
            <a:prstGeom prst="trapezoid">
              <a:avLst>
                <a:gd name="adj" fmla="val 3977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FD580E22-2DE4-9776-F3B8-4E806172BC68}"/>
                </a:ext>
              </a:extLst>
            </p:cNvPr>
            <p:cNvSpPr/>
            <p:nvPr/>
          </p:nvSpPr>
          <p:spPr>
            <a:xfrm>
              <a:off x="5722208" y="2414955"/>
              <a:ext cx="895024" cy="1140953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9E80130F-AB40-BAA1-8BC5-631556DA04CC}"/>
                </a:ext>
              </a:extLst>
            </p:cNvPr>
            <p:cNvSpPr/>
            <p:nvPr/>
          </p:nvSpPr>
          <p:spPr>
            <a:xfrm>
              <a:off x="5905680" y="1776635"/>
              <a:ext cx="483472" cy="86360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9235C33F-0C97-D824-5CB0-61D25D2E21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53252" y="2661770"/>
              <a:ext cx="9486" cy="88812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11386D78-6364-5575-BA5F-D5C6D1EB090E}"/>
                </a:ext>
              </a:extLst>
            </p:cNvPr>
            <p:cNvSpPr/>
            <p:nvPr/>
          </p:nvSpPr>
          <p:spPr>
            <a:xfrm rot="15873315">
              <a:off x="6007811" y="3437382"/>
              <a:ext cx="243623" cy="67106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rapezoid 160">
              <a:extLst>
                <a:ext uri="{FF2B5EF4-FFF2-40B4-BE49-F238E27FC236}">
                  <a16:creationId xmlns:a16="http://schemas.microsoft.com/office/drawing/2014/main" id="{B91CA4CB-FC0B-6EA7-5427-297C15F571A7}"/>
                </a:ext>
              </a:extLst>
            </p:cNvPr>
            <p:cNvSpPr/>
            <p:nvPr/>
          </p:nvSpPr>
          <p:spPr>
            <a:xfrm>
              <a:off x="5656235" y="2786032"/>
              <a:ext cx="1035371" cy="1171530"/>
            </a:xfrm>
            <a:prstGeom prst="trapezoid">
              <a:avLst>
                <a:gd name="adj" fmla="val 1757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4098FAAB-C6C2-61FE-1DDD-1F8059CFF560}"/>
                </a:ext>
              </a:extLst>
            </p:cNvPr>
            <p:cNvSpPr/>
            <p:nvPr/>
          </p:nvSpPr>
          <p:spPr>
            <a:xfrm rot="10800000">
              <a:off x="5874623" y="2941196"/>
              <a:ext cx="555240" cy="405482"/>
            </a:xfrm>
            <a:prstGeom prst="trapezoid">
              <a:avLst>
                <a:gd name="adj" fmla="val 1757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91BA6BB-B75C-96CE-3BEE-BB6990D1B12C}"/>
                </a:ext>
              </a:extLst>
            </p:cNvPr>
            <p:cNvSpPr/>
            <p:nvPr/>
          </p:nvSpPr>
          <p:spPr>
            <a:xfrm>
              <a:off x="5834650" y="2414955"/>
              <a:ext cx="173630" cy="37107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01587606-95A5-1BA7-80BC-A8D2EAE1EE7E}"/>
                </a:ext>
              </a:extLst>
            </p:cNvPr>
            <p:cNvSpPr/>
            <p:nvPr/>
          </p:nvSpPr>
          <p:spPr>
            <a:xfrm>
              <a:off x="6312442" y="2420055"/>
              <a:ext cx="173630" cy="37107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lowchart: Manual Input 164">
              <a:extLst>
                <a:ext uri="{FF2B5EF4-FFF2-40B4-BE49-F238E27FC236}">
                  <a16:creationId xmlns:a16="http://schemas.microsoft.com/office/drawing/2014/main" id="{A06793B8-4CD4-FEA3-C0E1-9B9EDA17B614}"/>
                </a:ext>
              </a:extLst>
            </p:cNvPr>
            <p:cNvSpPr/>
            <p:nvPr/>
          </p:nvSpPr>
          <p:spPr>
            <a:xfrm rot="7269359" flipV="1">
              <a:off x="6144455" y="2431564"/>
              <a:ext cx="407371" cy="154521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lowchart: Manual Input 165">
              <a:extLst>
                <a:ext uri="{FF2B5EF4-FFF2-40B4-BE49-F238E27FC236}">
                  <a16:creationId xmlns:a16="http://schemas.microsoft.com/office/drawing/2014/main" id="{BEA350E2-16EB-97A7-00DB-D4849B94C5A0}"/>
                </a:ext>
              </a:extLst>
            </p:cNvPr>
            <p:cNvSpPr/>
            <p:nvPr/>
          </p:nvSpPr>
          <p:spPr>
            <a:xfrm rot="14330641" flipH="1" flipV="1">
              <a:off x="5771662" y="2431564"/>
              <a:ext cx="407371" cy="154521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7776E24-A02F-12A4-D362-8A7251B58105}"/>
                </a:ext>
              </a:extLst>
            </p:cNvPr>
            <p:cNvSpPr/>
            <p:nvPr/>
          </p:nvSpPr>
          <p:spPr>
            <a:xfrm>
              <a:off x="5784240" y="1400118"/>
              <a:ext cx="732174" cy="111565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A30D2779-5BBC-5410-E5B2-B1DD2ECB7E8E}"/>
                </a:ext>
              </a:extLst>
            </p:cNvPr>
            <p:cNvGrpSpPr/>
            <p:nvPr/>
          </p:nvGrpSpPr>
          <p:grpSpPr>
            <a:xfrm rot="1084740">
              <a:off x="6569248" y="3238594"/>
              <a:ext cx="480347" cy="718885"/>
              <a:chOff x="3834521" y="2506833"/>
              <a:chExt cx="974633" cy="1493892"/>
            </a:xfrm>
            <a:grpFill/>
          </p:grpSpPr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8547E9A3-107D-6D75-07FE-17C84D8A6952}"/>
                  </a:ext>
                </a:extLst>
              </p:cNvPr>
              <p:cNvGrpSpPr/>
              <p:nvPr/>
            </p:nvGrpSpPr>
            <p:grpSpPr>
              <a:xfrm rot="507196">
                <a:off x="3901520" y="2506833"/>
                <a:ext cx="838200" cy="1493892"/>
                <a:chOff x="3886199" y="2505701"/>
                <a:chExt cx="838200" cy="1493892"/>
              </a:xfrm>
              <a:grpFill/>
            </p:grpSpPr>
            <p:sp>
              <p:nvSpPr>
                <p:cNvPr id="205" name="Block Arc 204">
                  <a:extLst>
                    <a:ext uri="{FF2B5EF4-FFF2-40B4-BE49-F238E27FC236}">
                      <a16:creationId xmlns:a16="http://schemas.microsoft.com/office/drawing/2014/main" id="{5CC67128-FA76-DD1A-BB22-8836A8535BC2}"/>
                    </a:ext>
                  </a:extLst>
                </p:cNvPr>
                <p:cNvSpPr/>
                <p:nvPr/>
              </p:nvSpPr>
              <p:spPr>
                <a:xfrm>
                  <a:off x="3886199" y="2519311"/>
                  <a:ext cx="838200" cy="1480282"/>
                </a:xfrm>
                <a:prstGeom prst="blockArc">
                  <a:avLst>
                    <a:gd name="adj1" fmla="val 10227382"/>
                    <a:gd name="adj2" fmla="val 0"/>
                    <a:gd name="adj3" fmla="val 2088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6" name="Rounded Rectangle 19">
                  <a:extLst>
                    <a:ext uri="{FF2B5EF4-FFF2-40B4-BE49-F238E27FC236}">
                      <a16:creationId xmlns:a16="http://schemas.microsoft.com/office/drawing/2014/main" id="{50913B34-FC8B-6BE8-1601-C7C45E255DA5}"/>
                    </a:ext>
                  </a:extLst>
                </p:cNvPr>
                <p:cNvSpPr/>
                <p:nvPr/>
              </p:nvSpPr>
              <p:spPr>
                <a:xfrm rot="21062916">
                  <a:off x="4084903" y="2505701"/>
                  <a:ext cx="398751" cy="240397"/>
                </a:xfrm>
                <a:prstGeom prst="round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4" name="Rounded Rectangle 55">
                <a:extLst>
                  <a:ext uri="{FF2B5EF4-FFF2-40B4-BE49-F238E27FC236}">
                    <a16:creationId xmlns:a16="http://schemas.microsoft.com/office/drawing/2014/main" id="{9DA29BD9-3532-F65C-AFF3-E8B7A5A26B75}"/>
                  </a:ext>
                </a:extLst>
              </p:cNvPr>
              <p:cNvSpPr/>
              <p:nvPr/>
            </p:nvSpPr>
            <p:spPr>
              <a:xfrm rot="21570112">
                <a:off x="3834521" y="3234159"/>
                <a:ext cx="251414" cy="188357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56">
                <a:extLst>
                  <a:ext uri="{FF2B5EF4-FFF2-40B4-BE49-F238E27FC236}">
                    <a16:creationId xmlns:a16="http://schemas.microsoft.com/office/drawing/2014/main" id="{1A95EFF1-183A-7915-4715-59C9171084E5}"/>
                  </a:ext>
                </a:extLst>
              </p:cNvPr>
              <p:cNvSpPr/>
              <p:nvPr/>
            </p:nvSpPr>
            <p:spPr>
              <a:xfrm rot="21570112">
                <a:off x="4550285" y="3266034"/>
                <a:ext cx="258869" cy="155961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3BE2AC5E-8B7E-252F-D839-BA14AC9DCF3D}"/>
                </a:ext>
              </a:extLst>
            </p:cNvPr>
            <p:cNvSpPr/>
            <p:nvPr/>
          </p:nvSpPr>
          <p:spPr>
            <a:xfrm rot="19338880">
              <a:off x="6906213" y="3355782"/>
              <a:ext cx="142663" cy="1747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Cloud 169">
              <a:extLst>
                <a:ext uri="{FF2B5EF4-FFF2-40B4-BE49-F238E27FC236}">
                  <a16:creationId xmlns:a16="http://schemas.microsoft.com/office/drawing/2014/main" id="{8B7A27CD-7888-B29D-DFD7-81866568D282}"/>
                </a:ext>
              </a:extLst>
            </p:cNvPr>
            <p:cNvSpPr/>
            <p:nvPr/>
          </p:nvSpPr>
          <p:spPr>
            <a:xfrm>
              <a:off x="5958160" y="2124765"/>
              <a:ext cx="433137" cy="125490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Cloud 171">
              <a:extLst>
                <a:ext uri="{FF2B5EF4-FFF2-40B4-BE49-F238E27FC236}">
                  <a16:creationId xmlns:a16="http://schemas.microsoft.com/office/drawing/2014/main" id="{8D4DB920-5A98-0EB4-FE97-4B2C9F8863BD}"/>
                </a:ext>
              </a:extLst>
            </p:cNvPr>
            <p:cNvSpPr/>
            <p:nvPr/>
          </p:nvSpPr>
          <p:spPr>
            <a:xfrm rot="14940543">
              <a:off x="5925115" y="1247793"/>
              <a:ext cx="489208" cy="54026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471AB4BA-3229-218F-91CF-69789FD1030B}"/>
              </a:ext>
            </a:extLst>
          </p:cNvPr>
          <p:cNvCxnSpPr>
            <a:cxnSpLocks/>
          </p:cNvCxnSpPr>
          <p:nvPr/>
        </p:nvCxnSpPr>
        <p:spPr>
          <a:xfrm>
            <a:off x="4202893" y="5383751"/>
            <a:ext cx="745" cy="8459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52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59360-203B-887F-0511-DED4CDD67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D4F74C-00D0-BD6D-D629-4AFEEF08F2E4}"/>
              </a:ext>
            </a:extLst>
          </p:cNvPr>
          <p:cNvSpPr txBox="1"/>
          <p:nvPr/>
        </p:nvSpPr>
        <p:spPr>
          <a:xfrm>
            <a:off x="1361949" y="18460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Thomas Grover</a:t>
            </a:r>
          </a:p>
          <a:p>
            <a:r>
              <a:rPr lang="en-US" sz="1100" dirty="0"/>
              <a:t>D&amp;C 124:132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131BEB-3A91-A469-6E1D-DA93E440751C}"/>
              </a:ext>
            </a:extLst>
          </p:cNvPr>
          <p:cNvGrpSpPr/>
          <p:nvPr/>
        </p:nvGrpSpPr>
        <p:grpSpPr>
          <a:xfrm>
            <a:off x="100668" y="58723"/>
            <a:ext cx="620785" cy="707886"/>
            <a:chOff x="100668" y="58723"/>
            <a:chExt cx="620785" cy="7078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2EE7EEC-7C48-90C6-E135-CD588E38E7F8}"/>
                </a:ext>
              </a:extLst>
            </p:cNvPr>
            <p:cNvSpPr/>
            <p:nvPr/>
          </p:nvSpPr>
          <p:spPr>
            <a:xfrm>
              <a:off x="100668" y="125835"/>
              <a:ext cx="620785" cy="62078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0B9ABA4-C1D5-202E-E9A3-286F684ECA99}"/>
                </a:ext>
              </a:extLst>
            </p:cNvPr>
            <p:cNvSpPr txBox="1"/>
            <p:nvPr/>
          </p:nvSpPr>
          <p:spPr>
            <a:xfrm>
              <a:off x="142613" y="58723"/>
              <a:ext cx="335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G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4C10AF5-6BD4-44C5-6900-0FE07EE41328}"/>
              </a:ext>
            </a:extLst>
          </p:cNvPr>
          <p:cNvGrpSpPr/>
          <p:nvPr/>
        </p:nvGrpSpPr>
        <p:grpSpPr>
          <a:xfrm>
            <a:off x="882761" y="854800"/>
            <a:ext cx="2262775" cy="5615309"/>
            <a:chOff x="1019921" y="1409190"/>
            <a:chExt cx="1998843" cy="4960334"/>
          </a:xfrm>
          <a:solidFill>
            <a:schemeClr val="bg1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C97953F-0980-3D2F-8CB4-6DB149CB44EE}"/>
                </a:ext>
              </a:extLst>
            </p:cNvPr>
            <p:cNvSpPr/>
            <p:nvPr/>
          </p:nvSpPr>
          <p:spPr>
            <a:xfrm rot="19338880">
              <a:off x="2683114" y="4061161"/>
              <a:ext cx="335650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B78B744-AB6D-C6F1-6FE6-1D693AA464C6}"/>
                </a:ext>
              </a:extLst>
            </p:cNvPr>
            <p:cNvSpPr/>
            <p:nvPr/>
          </p:nvSpPr>
          <p:spPr>
            <a:xfrm rot="1933618">
              <a:off x="1019921" y="4070107"/>
              <a:ext cx="303332" cy="57379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B3E2599-46C0-F4D9-B2E4-71E96422CCA8}"/>
                </a:ext>
              </a:extLst>
            </p:cNvPr>
            <p:cNvSpPr/>
            <p:nvPr/>
          </p:nvSpPr>
          <p:spPr>
            <a:xfrm rot="19570491">
              <a:off x="2121194" y="5649325"/>
              <a:ext cx="371850" cy="71235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3BC7205-4582-60B7-5A53-7CB9EB10540A}"/>
                </a:ext>
              </a:extLst>
            </p:cNvPr>
            <p:cNvSpPr/>
            <p:nvPr/>
          </p:nvSpPr>
          <p:spPr>
            <a:xfrm rot="2393332">
              <a:off x="1567287" y="5671076"/>
              <a:ext cx="363735" cy="6984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BE7AF29-E0E9-6393-34FC-4C2AE0616538}"/>
                </a:ext>
              </a:extLst>
            </p:cNvPr>
            <p:cNvSpPr/>
            <p:nvPr/>
          </p:nvSpPr>
          <p:spPr>
            <a:xfrm>
              <a:off x="1373501" y="4427230"/>
              <a:ext cx="1295507" cy="1627748"/>
            </a:xfrm>
            <a:prstGeom prst="trapezoid">
              <a:avLst>
                <a:gd name="adj" fmla="val 1281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1BB2A71D-DDCD-F1A4-F2F6-430F82B23AF9}"/>
                </a:ext>
              </a:extLst>
            </p:cNvPr>
            <p:cNvSpPr/>
            <p:nvPr/>
          </p:nvSpPr>
          <p:spPr>
            <a:xfrm rot="1375821">
              <a:off x="1124856" y="2859372"/>
              <a:ext cx="708872" cy="1522061"/>
            </a:xfrm>
            <a:prstGeom prst="trapezoid">
              <a:avLst>
                <a:gd name="adj" fmla="val 3724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6079CA36-7048-168B-C93F-F23B9C527D70}"/>
                </a:ext>
              </a:extLst>
            </p:cNvPr>
            <p:cNvSpPr/>
            <p:nvPr/>
          </p:nvSpPr>
          <p:spPr>
            <a:xfrm rot="20337671">
              <a:off x="2156655" y="2918212"/>
              <a:ext cx="708872" cy="1519134"/>
            </a:xfrm>
            <a:prstGeom prst="trapezoid">
              <a:avLst>
                <a:gd name="adj" fmla="val 3098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327D4A54-5097-CF9F-8D95-2B09694A0FBC}"/>
                </a:ext>
              </a:extLst>
            </p:cNvPr>
            <p:cNvSpPr/>
            <p:nvPr/>
          </p:nvSpPr>
          <p:spPr>
            <a:xfrm>
              <a:off x="1469931" y="2804715"/>
              <a:ext cx="1135313" cy="1749422"/>
            </a:xfrm>
            <a:prstGeom prst="trapezoid">
              <a:avLst>
                <a:gd name="adj" fmla="val 2915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D262EA-0006-E2AB-100C-EB66DBE777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4044" y="3207293"/>
              <a:ext cx="4870" cy="136176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88FEC1C8-E508-D792-0A9E-5CDC9AC78ADB}"/>
                </a:ext>
              </a:extLst>
            </p:cNvPr>
            <p:cNvSpPr/>
            <p:nvPr/>
          </p:nvSpPr>
          <p:spPr>
            <a:xfrm rot="10800000">
              <a:off x="1681357" y="2630834"/>
              <a:ext cx="708872" cy="570747"/>
            </a:xfrm>
            <a:prstGeom prst="trapezoid">
              <a:avLst>
                <a:gd name="adj" fmla="val 621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ACC11D-5553-8A40-4F8F-8E0999F515F2}"/>
                </a:ext>
              </a:extLst>
            </p:cNvPr>
            <p:cNvCxnSpPr>
              <a:cxnSpLocks/>
            </p:cNvCxnSpPr>
            <p:nvPr/>
          </p:nvCxnSpPr>
          <p:spPr>
            <a:xfrm>
              <a:off x="2028501" y="4878007"/>
              <a:ext cx="12508" cy="11928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2177D14-DE19-FD14-AF0C-17AEBF3ECA16}"/>
                </a:ext>
              </a:extLst>
            </p:cNvPr>
            <p:cNvGrpSpPr/>
            <p:nvPr/>
          </p:nvGrpSpPr>
          <p:grpSpPr>
            <a:xfrm>
              <a:off x="2035963" y="3438027"/>
              <a:ext cx="49698" cy="275312"/>
              <a:chOff x="2895600" y="3429000"/>
              <a:chExt cx="457200" cy="2532740"/>
            </a:xfrm>
            <a:grpFill/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8FA9FA9A-9B9F-7ED1-AF79-6050C0E1AA33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B54D6A89-BCB5-F83E-F322-988F6394ECA2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2D259504-AEED-E6E4-A5F2-EF17D1815EFA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3BA439C-8C80-9DCE-5C7B-598AA7B66853}"/>
                </a:ext>
              </a:extLst>
            </p:cNvPr>
            <p:cNvGrpSpPr/>
            <p:nvPr/>
          </p:nvGrpSpPr>
          <p:grpSpPr>
            <a:xfrm>
              <a:off x="1490767" y="2854382"/>
              <a:ext cx="1112864" cy="1913011"/>
              <a:chOff x="7735837" y="1901390"/>
              <a:chExt cx="2780364" cy="3750429"/>
            </a:xfrm>
            <a:grpFill/>
          </p:grpSpPr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4C72A6A1-7DD1-5DB4-B6DA-20326287BA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0953" t="12890" r="33225" b="11797"/>
              <a:stretch>
                <a:fillRect/>
              </a:stretch>
            </p:blipFill>
            <p:spPr>
              <a:xfrm>
                <a:off x="7735837" y="1906264"/>
                <a:ext cx="1603362" cy="3740681"/>
              </a:xfrm>
              <a:custGeom>
                <a:avLst/>
                <a:gdLst>
                  <a:gd name="connsiteX0" fmla="*/ 805632 w 1549265"/>
                  <a:gd name="connsiteY0" fmla="*/ 0 h 3630321"/>
                  <a:gd name="connsiteX1" fmla="*/ 810743 w 1549265"/>
                  <a:gd name="connsiteY1" fmla="*/ 27555 h 3630321"/>
                  <a:gd name="connsiteX2" fmla="*/ 1049817 w 1549265"/>
                  <a:gd name="connsiteY2" fmla="*/ 627640 h 3630321"/>
                  <a:gd name="connsiteX3" fmla="*/ 1492000 w 1549265"/>
                  <a:gd name="connsiteY3" fmla="*/ 1246079 h 3630321"/>
                  <a:gd name="connsiteX4" fmla="*/ 1548959 w 1549265"/>
                  <a:gd name="connsiteY4" fmla="*/ 1288836 h 3630321"/>
                  <a:gd name="connsiteX5" fmla="*/ 1549265 w 1549265"/>
                  <a:gd name="connsiteY5" fmla="*/ 1392325 h 3630321"/>
                  <a:gd name="connsiteX6" fmla="*/ 1545868 w 1549265"/>
                  <a:gd name="connsiteY6" fmla="*/ 2857388 h 3630321"/>
                  <a:gd name="connsiteX7" fmla="*/ 772933 w 1549265"/>
                  <a:gd name="connsiteY7" fmla="*/ 3630321 h 3630321"/>
                  <a:gd name="connsiteX8" fmla="*/ 0 w 1549265"/>
                  <a:gd name="connsiteY8" fmla="*/ 2857388 h 3630321"/>
                  <a:gd name="connsiteX9" fmla="*/ 0 w 1549265"/>
                  <a:gd name="connsiteY9" fmla="*/ 1700904 h 3630321"/>
                  <a:gd name="connsiteX10" fmla="*/ 13491 w 1549265"/>
                  <a:gd name="connsiteY10" fmla="*/ 1673139 h 3630321"/>
                  <a:gd name="connsiteX11" fmla="*/ 180395 w 1549265"/>
                  <a:gd name="connsiteY11" fmla="*/ 1105383 h 3630321"/>
                  <a:gd name="connsiteX12" fmla="*/ 95388 w 1549265"/>
                  <a:gd name="connsiteY12" fmla="*/ 39993 h 3630321"/>
                  <a:gd name="connsiteX13" fmla="*/ 46757 w 1549265"/>
                  <a:gd name="connsiteY13" fmla="*/ 14712 h 3630321"/>
                  <a:gd name="connsiteX14" fmla="*/ 101589 w 1549265"/>
                  <a:gd name="connsiteY14" fmla="*/ 13714 h 3630321"/>
                  <a:gd name="connsiteX15" fmla="*/ 746340 w 1549265"/>
                  <a:gd name="connsiteY15" fmla="*/ 1160 h 3630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49265" h="3630321">
                    <a:moveTo>
                      <a:pt x="805632" y="0"/>
                    </a:moveTo>
                    <a:lnTo>
                      <a:pt x="810743" y="27555"/>
                    </a:lnTo>
                    <a:cubicBezTo>
                      <a:pt x="850062" y="192674"/>
                      <a:pt x="932869" y="405754"/>
                      <a:pt x="1049817" y="627640"/>
                    </a:cubicBezTo>
                    <a:cubicBezTo>
                      <a:pt x="1196003" y="905000"/>
                      <a:pt x="1360986" y="1130573"/>
                      <a:pt x="1492000" y="1246079"/>
                    </a:cubicBezTo>
                    <a:lnTo>
                      <a:pt x="1548959" y="1288836"/>
                    </a:lnTo>
                    <a:lnTo>
                      <a:pt x="1549265" y="1392325"/>
                    </a:lnTo>
                    <a:cubicBezTo>
                      <a:pt x="1548133" y="1880679"/>
                      <a:pt x="1543603" y="2379223"/>
                      <a:pt x="1545868" y="2857388"/>
                    </a:cubicBezTo>
                    <a:lnTo>
                      <a:pt x="772933" y="3630321"/>
                    </a:lnTo>
                    <a:lnTo>
                      <a:pt x="0" y="2857388"/>
                    </a:lnTo>
                    <a:lnTo>
                      <a:pt x="0" y="1700904"/>
                    </a:lnTo>
                    <a:lnTo>
                      <a:pt x="13491" y="1673139"/>
                    </a:lnTo>
                    <a:cubicBezTo>
                      <a:pt x="81448" y="1514866"/>
                      <a:pt x="140324" y="1319759"/>
                      <a:pt x="180395" y="1105383"/>
                    </a:cubicBezTo>
                    <a:cubicBezTo>
                      <a:pt x="273897" y="605172"/>
                      <a:pt x="234038" y="165801"/>
                      <a:pt x="95388" y="39993"/>
                    </a:cubicBezTo>
                    <a:lnTo>
                      <a:pt x="46757" y="14712"/>
                    </a:lnTo>
                    <a:lnTo>
                      <a:pt x="101589" y="13714"/>
                    </a:lnTo>
                    <a:cubicBezTo>
                      <a:pt x="288875" y="10238"/>
                      <a:pt x="522511" y="5573"/>
                      <a:pt x="746340" y="1160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</p:pic>
          <p:pic>
            <p:nvPicPr>
              <p:cNvPr id="55" name="Picture 54">
                <a:extLst>
                  <a:ext uri="{FF2B5EF4-FFF2-40B4-BE49-F238E27FC236}">
                    <a16:creationId xmlns:a16="http://schemas.microsoft.com/office/drawing/2014/main" id="{8FB26A3B-4652-CA0E-22F8-38173420A2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7151" t="17465" r="27028" b="7222"/>
              <a:stretch>
                <a:fillRect/>
              </a:stretch>
            </p:blipFill>
            <p:spPr>
              <a:xfrm>
                <a:off x="8943387" y="1901390"/>
                <a:ext cx="1572814" cy="3750429"/>
              </a:xfrm>
              <a:custGeom>
                <a:avLst/>
                <a:gdLst>
                  <a:gd name="connsiteX0" fmla="*/ 743634 w 1549265"/>
                  <a:gd name="connsiteY0" fmla="*/ 0 h 3630321"/>
                  <a:gd name="connsiteX1" fmla="*/ 802925 w 1549265"/>
                  <a:gd name="connsiteY1" fmla="*/ 1160 h 3630321"/>
                  <a:gd name="connsiteX2" fmla="*/ 1447676 w 1549265"/>
                  <a:gd name="connsiteY2" fmla="*/ 13714 h 3630321"/>
                  <a:gd name="connsiteX3" fmla="*/ 1502508 w 1549265"/>
                  <a:gd name="connsiteY3" fmla="*/ 14712 h 3630321"/>
                  <a:gd name="connsiteX4" fmla="*/ 1453877 w 1549265"/>
                  <a:gd name="connsiteY4" fmla="*/ 39993 h 3630321"/>
                  <a:gd name="connsiteX5" fmla="*/ 1368870 w 1549265"/>
                  <a:gd name="connsiteY5" fmla="*/ 1105383 h 3630321"/>
                  <a:gd name="connsiteX6" fmla="*/ 1535774 w 1549265"/>
                  <a:gd name="connsiteY6" fmla="*/ 1673139 h 3630321"/>
                  <a:gd name="connsiteX7" fmla="*/ 1549265 w 1549265"/>
                  <a:gd name="connsiteY7" fmla="*/ 1700904 h 3630321"/>
                  <a:gd name="connsiteX8" fmla="*/ 1549265 w 1549265"/>
                  <a:gd name="connsiteY8" fmla="*/ 2857388 h 3630321"/>
                  <a:gd name="connsiteX9" fmla="*/ 776332 w 1549265"/>
                  <a:gd name="connsiteY9" fmla="*/ 3630321 h 3630321"/>
                  <a:gd name="connsiteX10" fmla="*/ 3397 w 1549265"/>
                  <a:gd name="connsiteY10" fmla="*/ 2857388 h 3630321"/>
                  <a:gd name="connsiteX11" fmla="*/ 0 w 1549265"/>
                  <a:gd name="connsiteY11" fmla="*/ 1392325 h 3630321"/>
                  <a:gd name="connsiteX12" fmla="*/ 306 w 1549265"/>
                  <a:gd name="connsiteY12" fmla="*/ 1288836 h 3630321"/>
                  <a:gd name="connsiteX13" fmla="*/ 57265 w 1549265"/>
                  <a:gd name="connsiteY13" fmla="*/ 1246079 h 3630321"/>
                  <a:gd name="connsiteX14" fmla="*/ 499448 w 1549265"/>
                  <a:gd name="connsiteY14" fmla="*/ 627640 h 3630321"/>
                  <a:gd name="connsiteX15" fmla="*/ 738522 w 1549265"/>
                  <a:gd name="connsiteY15" fmla="*/ 27555 h 3630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49265" h="3630321">
                    <a:moveTo>
                      <a:pt x="743634" y="0"/>
                    </a:moveTo>
                    <a:lnTo>
                      <a:pt x="802925" y="1160"/>
                    </a:lnTo>
                    <a:cubicBezTo>
                      <a:pt x="1026755" y="5573"/>
                      <a:pt x="1260390" y="10238"/>
                      <a:pt x="1447676" y="13714"/>
                    </a:cubicBezTo>
                    <a:lnTo>
                      <a:pt x="1502508" y="14712"/>
                    </a:lnTo>
                    <a:lnTo>
                      <a:pt x="1453877" y="39993"/>
                    </a:lnTo>
                    <a:cubicBezTo>
                      <a:pt x="1315227" y="165801"/>
                      <a:pt x="1275369" y="605172"/>
                      <a:pt x="1368870" y="1105383"/>
                    </a:cubicBezTo>
                    <a:cubicBezTo>
                      <a:pt x="1408941" y="1319759"/>
                      <a:pt x="1467818" y="1514866"/>
                      <a:pt x="1535774" y="1673139"/>
                    </a:cubicBezTo>
                    <a:lnTo>
                      <a:pt x="1549265" y="1700904"/>
                    </a:lnTo>
                    <a:lnTo>
                      <a:pt x="1549265" y="2857388"/>
                    </a:lnTo>
                    <a:lnTo>
                      <a:pt x="776332" y="3630321"/>
                    </a:lnTo>
                    <a:lnTo>
                      <a:pt x="3397" y="2857388"/>
                    </a:lnTo>
                    <a:cubicBezTo>
                      <a:pt x="5662" y="2379223"/>
                      <a:pt x="1133" y="1880679"/>
                      <a:pt x="0" y="1392325"/>
                    </a:cubicBezTo>
                    <a:lnTo>
                      <a:pt x="306" y="1288836"/>
                    </a:lnTo>
                    <a:lnTo>
                      <a:pt x="57265" y="1246079"/>
                    </a:lnTo>
                    <a:cubicBezTo>
                      <a:pt x="188279" y="1130573"/>
                      <a:pt x="353262" y="905000"/>
                      <a:pt x="499448" y="627640"/>
                    </a:cubicBezTo>
                    <a:cubicBezTo>
                      <a:pt x="616396" y="405754"/>
                      <a:pt x="699203" y="192674"/>
                      <a:pt x="738522" y="2755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</p:pic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F451CA7E-98F3-6245-A3CE-7ED942A3309F}"/>
                  </a:ext>
                </a:extLst>
              </p:cNvPr>
              <p:cNvGrpSpPr/>
              <p:nvPr/>
            </p:nvGrpSpPr>
            <p:grpSpPr>
              <a:xfrm>
                <a:off x="7735837" y="1911139"/>
                <a:ext cx="2780364" cy="3740680"/>
                <a:chOff x="533399" y="3360771"/>
                <a:chExt cx="1763329" cy="2372369"/>
              </a:xfrm>
              <a:grpFill/>
            </p:grpSpPr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E8546840-DF7F-0F64-5BBE-D22AEF5D3898}"/>
                    </a:ext>
                  </a:extLst>
                </p:cNvPr>
                <p:cNvSpPr/>
                <p:nvPr/>
              </p:nvSpPr>
              <p:spPr>
                <a:xfrm rot="5400000">
                  <a:off x="-146573" y="4040743"/>
                  <a:ext cx="2372369" cy="1012425"/>
                </a:xfrm>
                <a:custGeom>
                  <a:avLst/>
                  <a:gdLst>
                    <a:gd name="connsiteX0" fmla="*/ 0 w 2372369"/>
                    <a:gd name="connsiteY0" fmla="*/ 485955 h 1012425"/>
                    <a:gd name="connsiteX1" fmla="*/ 18007 w 2372369"/>
                    <a:gd name="connsiteY1" fmla="*/ 482615 h 1012425"/>
                    <a:gd name="connsiteX2" fmla="*/ 410155 w 2372369"/>
                    <a:gd name="connsiteY2" fmla="*/ 326383 h 1012425"/>
                    <a:gd name="connsiteX3" fmla="*/ 814297 w 2372369"/>
                    <a:gd name="connsiteY3" fmla="*/ 37422 h 1012425"/>
                    <a:gd name="connsiteX4" fmla="*/ 842238 w 2372369"/>
                    <a:gd name="connsiteY4" fmla="*/ 200 h 1012425"/>
                    <a:gd name="connsiteX5" fmla="*/ 909867 w 2372369"/>
                    <a:gd name="connsiteY5" fmla="*/ 0 h 1012425"/>
                    <a:gd name="connsiteX6" fmla="*/ 1867267 w 2372369"/>
                    <a:gd name="connsiteY6" fmla="*/ 2220 h 1012425"/>
                    <a:gd name="connsiteX7" fmla="*/ 2372369 w 2372369"/>
                    <a:gd name="connsiteY7" fmla="*/ 507323 h 1012425"/>
                    <a:gd name="connsiteX8" fmla="*/ 1867267 w 2372369"/>
                    <a:gd name="connsiteY8" fmla="*/ 1012425 h 1012425"/>
                    <a:gd name="connsiteX9" fmla="*/ 1111519 w 2372369"/>
                    <a:gd name="connsiteY9" fmla="*/ 1012425 h 1012425"/>
                    <a:gd name="connsiteX10" fmla="*/ 1093375 w 2372369"/>
                    <a:gd name="connsiteY10" fmla="*/ 1003609 h 1012425"/>
                    <a:gd name="connsiteX11" fmla="*/ 722354 w 2372369"/>
                    <a:gd name="connsiteY11" fmla="*/ 894539 h 1012425"/>
                    <a:gd name="connsiteX12" fmla="*/ 26135 w 2372369"/>
                    <a:gd name="connsiteY12" fmla="*/ 950090 h 1012425"/>
                    <a:gd name="connsiteX13" fmla="*/ 9614 w 2372369"/>
                    <a:gd name="connsiteY13" fmla="*/ 981870 h 1012425"/>
                    <a:gd name="connsiteX14" fmla="*/ 8962 w 2372369"/>
                    <a:gd name="connsiteY14" fmla="*/ 946038 h 1012425"/>
                    <a:gd name="connsiteX15" fmla="*/ 758 w 2372369"/>
                    <a:gd name="connsiteY15" fmla="*/ 524701 h 1012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372369" h="1012425">
                      <a:moveTo>
                        <a:pt x="0" y="485955"/>
                      </a:moveTo>
                      <a:lnTo>
                        <a:pt x="18007" y="482615"/>
                      </a:lnTo>
                      <a:cubicBezTo>
                        <a:pt x="125910" y="456920"/>
                        <a:pt x="265155" y="402807"/>
                        <a:pt x="410155" y="326383"/>
                      </a:cubicBezTo>
                      <a:cubicBezTo>
                        <a:pt x="591406" y="230852"/>
                        <a:pt x="738815" y="123038"/>
                        <a:pt x="814297" y="37422"/>
                      </a:cubicBezTo>
                      <a:lnTo>
                        <a:pt x="842238" y="200"/>
                      </a:lnTo>
                      <a:lnTo>
                        <a:pt x="909867" y="0"/>
                      </a:lnTo>
                      <a:cubicBezTo>
                        <a:pt x="1229000" y="740"/>
                        <a:pt x="1554792" y="3700"/>
                        <a:pt x="1867267" y="2220"/>
                      </a:cubicBezTo>
                      <a:lnTo>
                        <a:pt x="2372369" y="507323"/>
                      </a:lnTo>
                      <a:lnTo>
                        <a:pt x="1867267" y="1012425"/>
                      </a:lnTo>
                      <a:lnTo>
                        <a:pt x="1111519" y="1012425"/>
                      </a:lnTo>
                      <a:lnTo>
                        <a:pt x="1093375" y="1003609"/>
                      </a:lnTo>
                      <a:cubicBezTo>
                        <a:pt x="989946" y="959200"/>
                        <a:pt x="862446" y="920725"/>
                        <a:pt x="722354" y="894539"/>
                      </a:cubicBezTo>
                      <a:cubicBezTo>
                        <a:pt x="395472" y="833437"/>
                        <a:pt x="108349" y="859484"/>
                        <a:pt x="26135" y="950090"/>
                      </a:cubicBezTo>
                      <a:lnTo>
                        <a:pt x="9614" y="981870"/>
                      </a:lnTo>
                      <a:lnTo>
                        <a:pt x="8962" y="946038"/>
                      </a:lnTo>
                      <a:cubicBezTo>
                        <a:pt x="6690" y="823649"/>
                        <a:pt x="3642" y="670971"/>
                        <a:pt x="758" y="524701"/>
                      </a:cubicBezTo>
                      <a:close/>
                    </a:path>
                  </a:pathLst>
                </a:custGeom>
                <a:grp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A177D7C4-B06C-704B-5A30-A58CBC53A5D4}"/>
                    </a:ext>
                  </a:extLst>
                </p:cNvPr>
                <p:cNvSpPr/>
                <p:nvPr/>
              </p:nvSpPr>
              <p:spPr>
                <a:xfrm rot="16200000" flipH="1">
                  <a:off x="604331" y="4040743"/>
                  <a:ext cx="2372369" cy="1012425"/>
                </a:xfrm>
                <a:custGeom>
                  <a:avLst/>
                  <a:gdLst>
                    <a:gd name="connsiteX0" fmla="*/ 0 w 2372369"/>
                    <a:gd name="connsiteY0" fmla="*/ 485955 h 1012425"/>
                    <a:gd name="connsiteX1" fmla="*/ 18007 w 2372369"/>
                    <a:gd name="connsiteY1" fmla="*/ 482615 h 1012425"/>
                    <a:gd name="connsiteX2" fmla="*/ 410155 w 2372369"/>
                    <a:gd name="connsiteY2" fmla="*/ 326383 h 1012425"/>
                    <a:gd name="connsiteX3" fmla="*/ 814297 w 2372369"/>
                    <a:gd name="connsiteY3" fmla="*/ 37422 h 1012425"/>
                    <a:gd name="connsiteX4" fmla="*/ 842238 w 2372369"/>
                    <a:gd name="connsiteY4" fmla="*/ 200 h 1012425"/>
                    <a:gd name="connsiteX5" fmla="*/ 909867 w 2372369"/>
                    <a:gd name="connsiteY5" fmla="*/ 0 h 1012425"/>
                    <a:gd name="connsiteX6" fmla="*/ 1867267 w 2372369"/>
                    <a:gd name="connsiteY6" fmla="*/ 2220 h 1012425"/>
                    <a:gd name="connsiteX7" fmla="*/ 2372369 w 2372369"/>
                    <a:gd name="connsiteY7" fmla="*/ 507323 h 1012425"/>
                    <a:gd name="connsiteX8" fmla="*/ 1867267 w 2372369"/>
                    <a:gd name="connsiteY8" fmla="*/ 1012425 h 1012425"/>
                    <a:gd name="connsiteX9" fmla="*/ 1111519 w 2372369"/>
                    <a:gd name="connsiteY9" fmla="*/ 1012425 h 1012425"/>
                    <a:gd name="connsiteX10" fmla="*/ 1093375 w 2372369"/>
                    <a:gd name="connsiteY10" fmla="*/ 1003609 h 1012425"/>
                    <a:gd name="connsiteX11" fmla="*/ 722354 w 2372369"/>
                    <a:gd name="connsiteY11" fmla="*/ 894539 h 1012425"/>
                    <a:gd name="connsiteX12" fmla="*/ 26135 w 2372369"/>
                    <a:gd name="connsiteY12" fmla="*/ 950090 h 1012425"/>
                    <a:gd name="connsiteX13" fmla="*/ 9614 w 2372369"/>
                    <a:gd name="connsiteY13" fmla="*/ 981870 h 1012425"/>
                    <a:gd name="connsiteX14" fmla="*/ 8962 w 2372369"/>
                    <a:gd name="connsiteY14" fmla="*/ 946038 h 1012425"/>
                    <a:gd name="connsiteX15" fmla="*/ 758 w 2372369"/>
                    <a:gd name="connsiteY15" fmla="*/ 524701 h 1012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372369" h="1012425">
                      <a:moveTo>
                        <a:pt x="0" y="485955"/>
                      </a:moveTo>
                      <a:lnTo>
                        <a:pt x="18007" y="482615"/>
                      </a:lnTo>
                      <a:cubicBezTo>
                        <a:pt x="125910" y="456920"/>
                        <a:pt x="265155" y="402807"/>
                        <a:pt x="410155" y="326383"/>
                      </a:cubicBezTo>
                      <a:cubicBezTo>
                        <a:pt x="591406" y="230852"/>
                        <a:pt x="738815" y="123038"/>
                        <a:pt x="814297" y="37422"/>
                      </a:cubicBezTo>
                      <a:lnTo>
                        <a:pt x="842238" y="200"/>
                      </a:lnTo>
                      <a:lnTo>
                        <a:pt x="909867" y="0"/>
                      </a:lnTo>
                      <a:cubicBezTo>
                        <a:pt x="1229000" y="740"/>
                        <a:pt x="1554792" y="3700"/>
                        <a:pt x="1867267" y="2220"/>
                      </a:cubicBezTo>
                      <a:lnTo>
                        <a:pt x="2372369" y="507323"/>
                      </a:lnTo>
                      <a:lnTo>
                        <a:pt x="1867267" y="1012425"/>
                      </a:lnTo>
                      <a:lnTo>
                        <a:pt x="1111519" y="1012425"/>
                      </a:lnTo>
                      <a:lnTo>
                        <a:pt x="1093375" y="1003609"/>
                      </a:lnTo>
                      <a:cubicBezTo>
                        <a:pt x="989946" y="959200"/>
                        <a:pt x="862446" y="920725"/>
                        <a:pt x="722354" y="894539"/>
                      </a:cubicBezTo>
                      <a:cubicBezTo>
                        <a:pt x="395472" y="833437"/>
                        <a:pt x="108349" y="859484"/>
                        <a:pt x="26135" y="950090"/>
                      </a:cubicBezTo>
                      <a:lnTo>
                        <a:pt x="9614" y="981870"/>
                      </a:lnTo>
                      <a:lnTo>
                        <a:pt x="8962" y="946038"/>
                      </a:lnTo>
                      <a:cubicBezTo>
                        <a:pt x="6690" y="823649"/>
                        <a:pt x="3642" y="670971"/>
                        <a:pt x="758" y="524701"/>
                      </a:cubicBezTo>
                      <a:close/>
                    </a:path>
                  </a:pathLst>
                </a:custGeom>
                <a:grp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64B86FF5-CF89-747F-C615-F7D6235ED88F}"/>
                    </a:ext>
                  </a:extLst>
                </p:cNvPr>
                <p:cNvGrpSpPr/>
                <p:nvPr/>
              </p:nvGrpSpPr>
              <p:grpSpPr>
                <a:xfrm>
                  <a:off x="1417291" y="4409173"/>
                  <a:ext cx="80202" cy="541658"/>
                  <a:chOff x="2868412" y="3048346"/>
                  <a:chExt cx="457200" cy="3059776"/>
                </a:xfrm>
                <a:grpFill/>
              </p:grpSpPr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1E3E44D8-C2B5-5793-2962-49169C8DD41F}"/>
                      </a:ext>
                    </a:extLst>
                  </p:cNvPr>
                  <p:cNvSpPr/>
                  <p:nvPr/>
                </p:nvSpPr>
                <p:spPr>
                  <a:xfrm>
                    <a:off x="2868412" y="3048346"/>
                    <a:ext cx="457200" cy="457200"/>
                  </a:xfrm>
                  <a:prstGeom prst="ellipse">
                    <a:avLst/>
                  </a:prstGeom>
                  <a:grpFill/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>
                    <a:extLst>
                      <a:ext uri="{FF2B5EF4-FFF2-40B4-BE49-F238E27FC236}">
                        <a16:creationId xmlns:a16="http://schemas.microsoft.com/office/drawing/2014/main" id="{8BBB6639-B0E5-AAE6-064D-B91A4713B7CF}"/>
                      </a:ext>
                    </a:extLst>
                  </p:cNvPr>
                  <p:cNvSpPr/>
                  <p:nvPr/>
                </p:nvSpPr>
                <p:spPr>
                  <a:xfrm>
                    <a:off x="2868412" y="4353950"/>
                    <a:ext cx="457200" cy="457200"/>
                  </a:xfrm>
                  <a:prstGeom prst="ellipse">
                    <a:avLst/>
                  </a:prstGeom>
                  <a:grpFill/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>
                    <a:extLst>
                      <a:ext uri="{FF2B5EF4-FFF2-40B4-BE49-F238E27FC236}">
                        <a16:creationId xmlns:a16="http://schemas.microsoft.com/office/drawing/2014/main" id="{9B4176AA-B03E-EEF5-24AC-85DCD4BDA4A7}"/>
                      </a:ext>
                    </a:extLst>
                  </p:cNvPr>
                  <p:cNvSpPr/>
                  <p:nvPr/>
                </p:nvSpPr>
                <p:spPr>
                  <a:xfrm>
                    <a:off x="2868412" y="5650921"/>
                    <a:ext cx="457200" cy="457201"/>
                  </a:xfrm>
                  <a:prstGeom prst="ellipse">
                    <a:avLst/>
                  </a:prstGeom>
                  <a:grpFill/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7" name="Rectangle: Rounded Corners 36">
                  <a:extLst>
                    <a:ext uri="{FF2B5EF4-FFF2-40B4-BE49-F238E27FC236}">
                      <a16:creationId xmlns:a16="http://schemas.microsoft.com/office/drawing/2014/main" id="{E79431C9-96F0-CF35-53B6-ECE7C6DC5CEB}"/>
                    </a:ext>
                  </a:extLst>
                </p:cNvPr>
                <p:cNvSpPr/>
                <p:nvPr/>
              </p:nvSpPr>
              <p:spPr>
                <a:xfrm>
                  <a:off x="533399" y="4910363"/>
                  <a:ext cx="304801" cy="118837"/>
                </a:xfrm>
                <a:prstGeom prst="roundRect">
                  <a:avLst/>
                </a:prstGeom>
                <a:grp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:a16="http://schemas.microsoft.com/office/drawing/2014/main" id="{9AD5CE72-BE0E-8489-518B-C6987762844D}"/>
                    </a:ext>
                  </a:extLst>
                </p:cNvPr>
                <p:cNvSpPr/>
                <p:nvPr/>
              </p:nvSpPr>
              <p:spPr>
                <a:xfrm>
                  <a:off x="1983048" y="4910363"/>
                  <a:ext cx="304801" cy="118837"/>
                </a:xfrm>
                <a:prstGeom prst="roundRect">
                  <a:avLst/>
                </a:prstGeom>
                <a:grp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7A56464-58B6-F91D-5FE6-71DACC8F428E}"/>
                </a:ext>
              </a:extLst>
            </p:cNvPr>
            <p:cNvGrpSpPr/>
            <p:nvPr/>
          </p:nvGrpSpPr>
          <p:grpSpPr>
            <a:xfrm>
              <a:off x="1758782" y="2791212"/>
              <a:ext cx="557635" cy="618208"/>
              <a:chOff x="2980648" y="682934"/>
              <a:chExt cx="764543" cy="847591"/>
            </a:xfrm>
            <a:grpFill/>
          </p:grpSpPr>
          <p:sp>
            <p:nvSpPr>
              <p:cNvPr id="27" name="Parallelogram 26">
                <a:extLst>
                  <a:ext uri="{FF2B5EF4-FFF2-40B4-BE49-F238E27FC236}">
                    <a16:creationId xmlns:a16="http://schemas.microsoft.com/office/drawing/2014/main" id="{9D884DA0-C5D8-50B0-5B35-B6FE512F7C9F}"/>
                  </a:ext>
                </a:extLst>
              </p:cNvPr>
              <p:cNvSpPr/>
              <p:nvPr/>
            </p:nvSpPr>
            <p:spPr>
              <a:xfrm rot="13918828" flipV="1">
                <a:off x="2703086" y="960496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Parallelogram 27">
                <a:extLst>
                  <a:ext uri="{FF2B5EF4-FFF2-40B4-BE49-F238E27FC236}">
                    <a16:creationId xmlns:a16="http://schemas.microsoft.com/office/drawing/2014/main" id="{06622350-73CD-2DFC-7CCA-0057693107F8}"/>
                  </a:ext>
                </a:extLst>
              </p:cNvPr>
              <p:cNvSpPr/>
              <p:nvPr/>
            </p:nvSpPr>
            <p:spPr>
              <a:xfrm rot="7382925" flipH="1" flipV="1">
                <a:off x="3175164" y="960497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26EF2F7-73F5-8727-6BC0-03E40B254EAC}"/>
                </a:ext>
              </a:extLst>
            </p:cNvPr>
            <p:cNvSpPr/>
            <p:nvPr/>
          </p:nvSpPr>
          <p:spPr>
            <a:xfrm>
              <a:off x="1490766" y="1621179"/>
              <a:ext cx="1058590" cy="1389969"/>
            </a:xfrm>
            <a:prstGeom prst="ellipse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CC5A5F2-F7AA-79A2-BD73-30957BC87BE3}"/>
                </a:ext>
              </a:extLst>
            </p:cNvPr>
            <p:cNvSpPr/>
            <p:nvPr/>
          </p:nvSpPr>
          <p:spPr>
            <a:xfrm rot="12445231">
              <a:off x="1787106" y="2437736"/>
              <a:ext cx="497567" cy="363381"/>
            </a:xfrm>
            <a:custGeom>
              <a:avLst/>
              <a:gdLst>
                <a:gd name="connsiteX0" fmla="*/ 179014 w 1011176"/>
                <a:gd name="connsiteY0" fmla="*/ 348477 h 825983"/>
                <a:gd name="connsiteX1" fmla="*/ 410920 w 1011176"/>
                <a:gd name="connsiteY1" fmla="*/ 313312 h 825983"/>
                <a:gd name="connsiteX2" fmla="*/ 511660 w 1011176"/>
                <a:gd name="connsiteY2" fmla="*/ 348743 h 825983"/>
                <a:gd name="connsiteX3" fmla="*/ 511660 w 1011176"/>
                <a:gd name="connsiteY3" fmla="*/ 249758 h 825983"/>
                <a:gd name="connsiteX4" fmla="*/ 761418 w 1011176"/>
                <a:gd name="connsiteY4" fmla="*/ 0 h 825983"/>
                <a:gd name="connsiteX5" fmla="*/ 1011176 w 1011176"/>
                <a:gd name="connsiteY5" fmla="*/ 0 h 825983"/>
                <a:gd name="connsiteX6" fmla="*/ 1011176 w 1011176"/>
                <a:gd name="connsiteY6" fmla="*/ 278628 h 825983"/>
                <a:gd name="connsiteX7" fmla="*/ 761418 w 1011176"/>
                <a:gd name="connsiteY7" fmla="*/ 528386 h 825983"/>
                <a:gd name="connsiteX8" fmla="*/ 600033 w 1011176"/>
                <a:gd name="connsiteY8" fmla="*/ 528386 h 825983"/>
                <a:gd name="connsiteX9" fmla="*/ 554087 w 1011176"/>
                <a:gd name="connsiteY9" fmla="*/ 659023 h 825983"/>
                <a:gd name="connsiteX10" fmla="*/ 235611 w 1011176"/>
                <a:gd name="connsiteY10" fmla="*/ 811768 h 825983"/>
                <a:gd name="connsiteX11" fmla="*/ 0 w 1011176"/>
                <a:gd name="connsiteY11" fmla="*/ 728903 h 825983"/>
                <a:gd name="connsiteX12" fmla="*/ 92444 w 1011176"/>
                <a:gd name="connsiteY12" fmla="*/ 466057 h 825983"/>
                <a:gd name="connsiteX13" fmla="*/ 179014 w 1011176"/>
                <a:gd name="connsiteY13" fmla="*/ 348477 h 82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11176" h="825983">
                  <a:moveTo>
                    <a:pt x="179014" y="348477"/>
                  </a:moveTo>
                  <a:cubicBezTo>
                    <a:pt x="243397" y="300696"/>
                    <a:pt x="329593" y="284709"/>
                    <a:pt x="410920" y="313312"/>
                  </a:cubicBezTo>
                  <a:lnTo>
                    <a:pt x="511660" y="348743"/>
                  </a:lnTo>
                  <a:lnTo>
                    <a:pt x="511660" y="249758"/>
                  </a:lnTo>
                  <a:cubicBezTo>
                    <a:pt x="511660" y="111820"/>
                    <a:pt x="623480" y="0"/>
                    <a:pt x="761418" y="0"/>
                  </a:cubicBezTo>
                  <a:lnTo>
                    <a:pt x="1011176" y="0"/>
                  </a:lnTo>
                  <a:lnTo>
                    <a:pt x="1011176" y="278628"/>
                  </a:lnTo>
                  <a:cubicBezTo>
                    <a:pt x="1011176" y="416566"/>
                    <a:pt x="899356" y="528386"/>
                    <a:pt x="761418" y="528386"/>
                  </a:cubicBezTo>
                  <a:lnTo>
                    <a:pt x="600033" y="528386"/>
                  </a:lnTo>
                  <a:lnTo>
                    <a:pt x="554087" y="659023"/>
                  </a:lnTo>
                  <a:cubicBezTo>
                    <a:pt x="508321" y="789148"/>
                    <a:pt x="365735" y="857534"/>
                    <a:pt x="235611" y="811768"/>
                  </a:cubicBezTo>
                  <a:lnTo>
                    <a:pt x="0" y="728903"/>
                  </a:lnTo>
                  <a:lnTo>
                    <a:pt x="92444" y="466057"/>
                  </a:lnTo>
                  <a:cubicBezTo>
                    <a:pt x="109607" y="417260"/>
                    <a:pt x="140384" y="377146"/>
                    <a:pt x="179014" y="348477"/>
                  </a:cubicBezTo>
                  <a:close/>
                </a:path>
              </a:pathLst>
            </a:cu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E9462F3-CDDF-9D56-D4FB-BFBE6D7CE6FE}"/>
                </a:ext>
              </a:extLst>
            </p:cNvPr>
            <p:cNvSpPr/>
            <p:nvPr/>
          </p:nvSpPr>
          <p:spPr>
            <a:xfrm rot="2443489">
              <a:off x="1458852" y="1409190"/>
              <a:ext cx="1151805" cy="1091040"/>
            </a:xfrm>
            <a:custGeom>
              <a:avLst/>
              <a:gdLst>
                <a:gd name="connsiteX0" fmla="*/ 246078 w 1151805"/>
                <a:gd name="connsiteY0" fmla="*/ 261045 h 1091040"/>
                <a:gd name="connsiteX1" fmla="*/ 427411 w 1151805"/>
                <a:gd name="connsiteY1" fmla="*/ 185934 h 1091040"/>
                <a:gd name="connsiteX2" fmla="*/ 504488 w 1151805"/>
                <a:gd name="connsiteY2" fmla="*/ 185934 h 1091040"/>
                <a:gd name="connsiteX3" fmla="*/ 601796 w 1151805"/>
                <a:gd name="connsiteY3" fmla="*/ 81566 h 1091040"/>
                <a:gd name="connsiteX4" fmla="*/ 964241 w 1151805"/>
                <a:gd name="connsiteY4" fmla="*/ 68879 h 1091040"/>
                <a:gd name="connsiteX5" fmla="*/ 1151805 w 1151805"/>
                <a:gd name="connsiteY5" fmla="*/ 243758 h 1091040"/>
                <a:gd name="connsiteX6" fmla="*/ 973200 w 1151805"/>
                <a:gd name="connsiteY6" fmla="*/ 435320 h 1091040"/>
                <a:gd name="connsiteX7" fmla="*/ 697507 w 1151805"/>
                <a:gd name="connsiteY7" fmla="*/ 501338 h 1091040"/>
                <a:gd name="connsiteX8" fmla="*/ 677615 w 1151805"/>
                <a:gd name="connsiteY8" fmla="*/ 489109 h 1091040"/>
                <a:gd name="connsiteX9" fmla="*/ 672325 w 1151805"/>
                <a:gd name="connsiteY9" fmla="*/ 524102 h 1091040"/>
                <a:gd name="connsiteX10" fmla="*/ 527229 w 1151805"/>
                <a:gd name="connsiteY10" fmla="*/ 684134 h 1091040"/>
                <a:gd name="connsiteX11" fmla="*/ 508816 w 1151805"/>
                <a:gd name="connsiteY11" fmla="*/ 689850 h 1091040"/>
                <a:gd name="connsiteX12" fmla="*/ 515743 w 1151805"/>
                <a:gd name="connsiteY12" fmla="*/ 748501 h 1091040"/>
                <a:gd name="connsiteX13" fmla="*/ 427324 w 1151805"/>
                <a:gd name="connsiteY13" fmla="*/ 923731 h 1091040"/>
                <a:gd name="connsiteX14" fmla="*/ 232977 w 1151805"/>
                <a:gd name="connsiteY14" fmla="*/ 1091040 h 1091040"/>
                <a:gd name="connsiteX15" fmla="*/ 62102 w 1151805"/>
                <a:gd name="connsiteY15" fmla="*/ 892553 h 1091040"/>
                <a:gd name="connsiteX16" fmla="*/ 89137 w 1151805"/>
                <a:gd name="connsiteY16" fmla="*/ 530895 h 1091040"/>
                <a:gd name="connsiteX17" fmla="*/ 170967 w 1151805"/>
                <a:gd name="connsiteY17" fmla="*/ 460449 h 1091040"/>
                <a:gd name="connsiteX18" fmla="*/ 170967 w 1151805"/>
                <a:gd name="connsiteY18" fmla="*/ 442378 h 1091040"/>
                <a:gd name="connsiteX19" fmla="*/ 246078 w 1151805"/>
                <a:gd name="connsiteY19" fmla="*/ 261045 h 1091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51805" h="1091040">
                  <a:moveTo>
                    <a:pt x="246078" y="261045"/>
                  </a:moveTo>
                  <a:cubicBezTo>
                    <a:pt x="292485" y="214638"/>
                    <a:pt x="356596" y="185934"/>
                    <a:pt x="427411" y="185934"/>
                  </a:cubicBezTo>
                  <a:lnTo>
                    <a:pt x="504488" y="185934"/>
                  </a:lnTo>
                  <a:lnTo>
                    <a:pt x="601796" y="81566"/>
                  </a:lnTo>
                  <a:cubicBezTo>
                    <a:pt x="698379" y="-22024"/>
                    <a:pt x="860651" y="-27704"/>
                    <a:pt x="964241" y="68879"/>
                  </a:cubicBezTo>
                  <a:lnTo>
                    <a:pt x="1151805" y="243758"/>
                  </a:lnTo>
                  <a:lnTo>
                    <a:pt x="973200" y="435320"/>
                  </a:lnTo>
                  <a:cubicBezTo>
                    <a:pt x="900763" y="513012"/>
                    <a:pt x="791376" y="535631"/>
                    <a:pt x="697507" y="501338"/>
                  </a:cubicBezTo>
                  <a:lnTo>
                    <a:pt x="677615" y="489109"/>
                  </a:lnTo>
                  <a:lnTo>
                    <a:pt x="672325" y="524102"/>
                  </a:lnTo>
                  <a:cubicBezTo>
                    <a:pt x="649846" y="596372"/>
                    <a:pt x="596261" y="654937"/>
                    <a:pt x="527229" y="684134"/>
                  </a:cubicBezTo>
                  <a:lnTo>
                    <a:pt x="508816" y="689850"/>
                  </a:lnTo>
                  <a:lnTo>
                    <a:pt x="515743" y="748501"/>
                  </a:lnTo>
                  <a:cubicBezTo>
                    <a:pt x="510851" y="813948"/>
                    <a:pt x="480991" y="877529"/>
                    <a:pt x="427324" y="923731"/>
                  </a:cubicBezTo>
                  <a:lnTo>
                    <a:pt x="232977" y="1091040"/>
                  </a:lnTo>
                  <a:lnTo>
                    <a:pt x="62102" y="892553"/>
                  </a:lnTo>
                  <a:cubicBezTo>
                    <a:pt x="-30302" y="785218"/>
                    <a:pt x="-18197" y="623298"/>
                    <a:pt x="89137" y="530895"/>
                  </a:cubicBezTo>
                  <a:lnTo>
                    <a:pt x="170967" y="460449"/>
                  </a:lnTo>
                  <a:lnTo>
                    <a:pt x="170967" y="442378"/>
                  </a:lnTo>
                  <a:cubicBezTo>
                    <a:pt x="170967" y="371563"/>
                    <a:pt x="199671" y="307452"/>
                    <a:pt x="246078" y="261045"/>
                  </a:cubicBezTo>
                  <a:close/>
                </a:path>
              </a:pathLst>
            </a:cu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67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188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lynda blau</dc:creator>
  <cp:lastModifiedBy>Brad Blau</cp:lastModifiedBy>
  <cp:revision>10</cp:revision>
  <dcterms:created xsi:type="dcterms:W3CDTF">2020-10-12T15:16:00Z</dcterms:created>
  <dcterms:modified xsi:type="dcterms:W3CDTF">2024-12-27T16:46:54Z</dcterms:modified>
</cp:coreProperties>
</file>