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7" r:id="rId4"/>
    <p:sldId id="266" r:id="rId5"/>
    <p:sldId id="260" r:id="rId6"/>
    <p:sldId id="268" r:id="rId7"/>
    <p:sldId id="261" r:id="rId8"/>
    <p:sldId id="269" r:id="rId9"/>
    <p:sldId id="270" r:id="rId10"/>
    <p:sldId id="271" r:id="rId11"/>
    <p:sldId id="272" r:id="rId12"/>
    <p:sldId id="273" r:id="rId13"/>
    <p:sldId id="27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DDC5"/>
    <a:srgbClr val="663300"/>
    <a:srgbClr val="6C3600"/>
    <a:srgbClr val="CC9B00"/>
    <a:srgbClr val="E0D2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8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39957-10B3-46DF-B6B6-4FFC687891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EA9645-2BF6-4288-8842-EE5C3FDED5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E3F180-364F-4E5A-95FE-C051D96C8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AAB4-BE1A-46BA-88F1-13AD13745BC7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2C8F1-59A0-4DF0-9DAB-6F29EACCE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90584-5B25-4739-BC80-A3367B875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0044-45E9-4C04-AC7C-809ACE72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112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EB56B-9ECD-4EB8-96B6-3EE3878A0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4B2BC9-6867-4F51-A302-DA44D9905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96170-C250-4FE8-9A8E-E94B32F08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AAB4-BE1A-46BA-88F1-13AD13745BC7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1B744-6868-4CE2-B5B9-DF2991060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7F416D-11B1-4FF8-ACC5-DE5227010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0044-45E9-4C04-AC7C-809ACE72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373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D5B0A3-4924-4C66-AC90-ECF4D7F071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895C89-91A4-4123-92C1-3E39E682F0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0F38B-086B-4866-B1C5-B4BA3EDEC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AAB4-BE1A-46BA-88F1-13AD13745BC7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FE7F2-B6DF-4B50-8C11-AFB3EB656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14841-E3CB-4B00-BE75-A34F133A3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0044-45E9-4C04-AC7C-809ACE72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84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FEBDF-80AE-4ED7-9D9C-20FB2BBE9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24E20-B634-4CD3-8C71-7C72DB514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9B3F1-A2DE-41D8-8DCB-F25A450A5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AAB4-BE1A-46BA-88F1-13AD13745BC7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66AD35-8FEE-4E4F-943F-5FBA7C2A0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B4631-533F-4D8F-BD0B-FC465C24B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0044-45E9-4C04-AC7C-809ACE72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9D38B-32A5-4FBE-BCCE-FAD657545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38EA29-1EC7-4A1D-AEA0-08F1319A0E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939BD-A30C-4B4C-A0F1-A7BBE9E52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AAB4-BE1A-46BA-88F1-13AD13745BC7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4FA5F-DE02-4CD6-A6EA-C8A1C9449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61195-6067-4AC3-A731-3AA75F4C3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0044-45E9-4C04-AC7C-809ACE72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691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F34B5-CD4F-4137-AB17-FF8A87883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B9EF2-BF79-407E-A768-C9AC6D4002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4EBBF6-C009-4636-9FA9-078D96895E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122CA9-8E2E-4F04-A9C8-062706DE1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AAB4-BE1A-46BA-88F1-13AD13745BC7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64A376-CE85-431D-AB9A-CF7EA11DB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23AB9C-6D14-497F-96B6-8DC596E14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0044-45E9-4C04-AC7C-809ACE72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272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35278-0B9D-4779-8FF9-6BBDEAC7F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3C9D19-C41C-4FED-99C6-E126CE719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BCAD31-EB75-4155-97F8-C210BAEA9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B3097F-91E6-4CAE-ADB9-184564B1D1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6A3FA3-3498-4472-9286-344FD076FA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5ED953-85DE-449B-822E-E9C80FB49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AAB4-BE1A-46BA-88F1-13AD13745BC7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416D7B-50F8-4F02-929A-82529EC26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BEE9EF-D8C6-4C70-8515-0E97BA9D9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0044-45E9-4C04-AC7C-809ACE72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563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4A6CD-59C7-4C22-BB3D-60DF8B648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292F94-9843-44D6-A780-7DD2ED189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AAB4-BE1A-46BA-88F1-13AD13745BC7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3DCFAC-405D-4832-A925-80C7DEA10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4D1983-AB2B-4852-8C77-D569C02C3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0044-45E9-4C04-AC7C-809ACE72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4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D37397-4D92-42B4-980B-DD5A66B87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AAB4-BE1A-46BA-88F1-13AD13745BC7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A47A4A-DF79-42A5-9407-87C27441B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F7CACB-FABC-476F-B224-66601103F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0044-45E9-4C04-AC7C-809ACE72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718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753D2-C1C7-44BA-BE2E-78CF9159D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E8227-9946-4DD7-BCA2-F4BE6465E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17A658-D244-4653-A8CE-E445DF249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736639-606D-4359-A82D-2043B790E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AAB4-BE1A-46BA-88F1-13AD13745BC7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B4913C-42B2-4228-B694-23D28F8EE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E8372D-7093-4484-8AA4-BF4FA747F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0044-45E9-4C04-AC7C-809ACE72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239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8F53F-5367-4ECC-B669-B6DB70913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71FC46-AAB2-4877-9C65-3DEF630F0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36668D-D59C-4308-8293-953680A675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9B482-14D3-44CB-BC08-FD0B984AB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AAB4-BE1A-46BA-88F1-13AD13745BC7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5C010-B5D6-4A22-95BB-BCABD3F00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27E329-2DA7-4494-9491-C8ED472CC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0044-45E9-4C04-AC7C-809ACE72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986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A17810-CA4E-42F3-83D3-8FDC498B5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A4EBAC-D7C4-41E5-95A0-86FA538F2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73845A-CF2D-4172-81B1-9E76E88ED9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5AAB4-BE1A-46BA-88F1-13AD13745BC7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FD30F-EDDA-4D93-9F26-1464A66895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9B0CC7-F5A7-4C8F-A735-8C20576DE2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80044-45E9-4C04-AC7C-809ACE72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774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6426766-530B-4A77-93FC-66FFF46E101B}"/>
              </a:ext>
            </a:extLst>
          </p:cNvPr>
          <p:cNvSpPr txBox="1"/>
          <p:nvPr/>
        </p:nvSpPr>
        <p:spPr>
          <a:xfrm>
            <a:off x="3584028" y="409904"/>
            <a:ext cx="52026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Doctrine and Covenants</a:t>
            </a:r>
          </a:p>
          <a:p>
            <a:pPr algn="ctr"/>
            <a:r>
              <a:rPr lang="en-US" sz="3600" dirty="0"/>
              <a:t>Popsicle Stick Figures</a:t>
            </a:r>
          </a:p>
          <a:p>
            <a:pPr algn="ctr"/>
            <a:r>
              <a:rPr lang="en-US" sz="3600" dirty="0"/>
              <a:t>The H List</a:t>
            </a:r>
          </a:p>
          <a:p>
            <a:pPr algn="ctr"/>
            <a:endParaRPr lang="en-US" sz="3600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998D629-A9A5-4502-BFF4-15A80BF74CAD}"/>
              </a:ext>
            </a:extLst>
          </p:cNvPr>
          <p:cNvSpPr/>
          <p:nvPr/>
        </p:nvSpPr>
        <p:spPr>
          <a:xfrm>
            <a:off x="2812504" y="408442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E3F4FCD-AC5D-485E-95C1-163788977AD3}"/>
              </a:ext>
            </a:extLst>
          </p:cNvPr>
          <p:cNvSpPr/>
          <p:nvPr/>
        </p:nvSpPr>
        <p:spPr>
          <a:xfrm>
            <a:off x="5827794" y="4111500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0BE9811-EC91-47E2-9702-8CB66B7811F1}"/>
              </a:ext>
            </a:extLst>
          </p:cNvPr>
          <p:cNvSpPr/>
          <p:nvPr/>
        </p:nvSpPr>
        <p:spPr>
          <a:xfrm>
            <a:off x="8752444" y="411680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E20C3AA-A387-904E-9E92-3123130C8B11}"/>
              </a:ext>
            </a:extLst>
          </p:cNvPr>
          <p:cNvGrpSpPr/>
          <p:nvPr/>
        </p:nvGrpSpPr>
        <p:grpSpPr>
          <a:xfrm>
            <a:off x="8199680" y="2095496"/>
            <a:ext cx="1426885" cy="3118205"/>
            <a:chOff x="8894593" y="1065275"/>
            <a:chExt cx="2099627" cy="4778937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0B8595E1-27F6-1C1F-937B-CE274D33B887}"/>
                </a:ext>
              </a:extLst>
            </p:cNvPr>
            <p:cNvSpPr/>
            <p:nvPr/>
          </p:nvSpPr>
          <p:spPr>
            <a:xfrm rot="19338880">
              <a:off x="10573380" y="3634361"/>
              <a:ext cx="375275" cy="50536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ED1985C3-5F4E-DD6A-6432-66C4089034BA}"/>
                </a:ext>
              </a:extLst>
            </p:cNvPr>
            <p:cNvSpPr/>
            <p:nvPr/>
          </p:nvSpPr>
          <p:spPr>
            <a:xfrm rot="1933618">
              <a:off x="8917422" y="3633504"/>
              <a:ext cx="375275" cy="50536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Trapezoid 155">
              <a:extLst>
                <a:ext uri="{FF2B5EF4-FFF2-40B4-BE49-F238E27FC236}">
                  <a16:creationId xmlns:a16="http://schemas.microsoft.com/office/drawing/2014/main" id="{C59249DB-4F07-B438-A0EC-806328A42B32}"/>
                </a:ext>
              </a:extLst>
            </p:cNvPr>
            <p:cNvSpPr/>
            <p:nvPr/>
          </p:nvSpPr>
          <p:spPr>
            <a:xfrm rot="1611750" flipH="1">
              <a:off x="8894593" y="3467396"/>
              <a:ext cx="566369" cy="502686"/>
            </a:xfrm>
            <a:prstGeom prst="trapezoid">
              <a:avLst>
                <a:gd name="adj" fmla="val 1121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Trapezoid 156">
              <a:extLst>
                <a:ext uri="{FF2B5EF4-FFF2-40B4-BE49-F238E27FC236}">
                  <a16:creationId xmlns:a16="http://schemas.microsoft.com/office/drawing/2014/main" id="{1C2AD054-E963-718A-3EF1-6F7146FFA37A}"/>
                </a:ext>
              </a:extLst>
            </p:cNvPr>
            <p:cNvSpPr/>
            <p:nvPr/>
          </p:nvSpPr>
          <p:spPr>
            <a:xfrm rot="20302250">
              <a:off x="10427851" y="3453245"/>
              <a:ext cx="566369" cy="502686"/>
            </a:xfrm>
            <a:prstGeom prst="trapezoid">
              <a:avLst>
                <a:gd name="adj" fmla="val 1121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DBFADB4F-61C9-EF78-47FB-126DE778A3D6}"/>
                </a:ext>
              </a:extLst>
            </p:cNvPr>
            <p:cNvSpPr/>
            <p:nvPr/>
          </p:nvSpPr>
          <p:spPr>
            <a:xfrm rot="19570491">
              <a:off x="9946213" y="4914785"/>
              <a:ext cx="406339" cy="841349"/>
            </a:xfrm>
            <a:prstGeom prst="ellipse">
              <a:avLst/>
            </a:prstGeom>
            <a:solidFill>
              <a:srgbClr val="8C43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343A0CD8-9D03-2112-C629-E06CD8AA391A}"/>
                </a:ext>
              </a:extLst>
            </p:cNvPr>
            <p:cNvSpPr/>
            <p:nvPr/>
          </p:nvSpPr>
          <p:spPr>
            <a:xfrm rot="2393332">
              <a:off x="9353435" y="5002863"/>
              <a:ext cx="389714" cy="841349"/>
            </a:xfrm>
            <a:prstGeom prst="ellipse">
              <a:avLst/>
            </a:prstGeom>
            <a:solidFill>
              <a:srgbClr val="8C43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Trapezoid 159">
              <a:extLst>
                <a:ext uri="{FF2B5EF4-FFF2-40B4-BE49-F238E27FC236}">
                  <a16:creationId xmlns:a16="http://schemas.microsoft.com/office/drawing/2014/main" id="{2D509812-1DC9-01C6-5D12-09208D6E9467}"/>
                </a:ext>
              </a:extLst>
            </p:cNvPr>
            <p:cNvSpPr/>
            <p:nvPr/>
          </p:nvSpPr>
          <p:spPr>
            <a:xfrm>
              <a:off x="9798495" y="3961976"/>
              <a:ext cx="739442" cy="1433640"/>
            </a:xfrm>
            <a:prstGeom prst="trapezoid">
              <a:avLst>
                <a:gd name="adj" fmla="val 78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Trapezoid 160">
              <a:extLst>
                <a:ext uri="{FF2B5EF4-FFF2-40B4-BE49-F238E27FC236}">
                  <a16:creationId xmlns:a16="http://schemas.microsoft.com/office/drawing/2014/main" id="{6195A54D-B509-64C4-B9EE-867DA0A8967E}"/>
                </a:ext>
              </a:extLst>
            </p:cNvPr>
            <p:cNvSpPr/>
            <p:nvPr/>
          </p:nvSpPr>
          <p:spPr>
            <a:xfrm rot="263894">
              <a:off x="9317452" y="3900230"/>
              <a:ext cx="664330" cy="1521213"/>
            </a:xfrm>
            <a:prstGeom prst="trapezoid">
              <a:avLst>
                <a:gd name="adj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Trapezoid 161">
              <a:extLst>
                <a:ext uri="{FF2B5EF4-FFF2-40B4-BE49-F238E27FC236}">
                  <a16:creationId xmlns:a16="http://schemas.microsoft.com/office/drawing/2014/main" id="{C8AB1718-1B9C-064D-0790-C638AFFB34F0}"/>
                </a:ext>
              </a:extLst>
            </p:cNvPr>
            <p:cNvSpPr/>
            <p:nvPr/>
          </p:nvSpPr>
          <p:spPr>
            <a:xfrm rot="1375821">
              <a:off x="9126886" y="2392548"/>
              <a:ext cx="566369" cy="1399609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Trapezoid 162">
              <a:extLst>
                <a:ext uri="{FF2B5EF4-FFF2-40B4-BE49-F238E27FC236}">
                  <a16:creationId xmlns:a16="http://schemas.microsoft.com/office/drawing/2014/main" id="{0ECE66E2-CCCB-ADFE-E278-8EDC6CD6DA40}"/>
                </a:ext>
              </a:extLst>
            </p:cNvPr>
            <p:cNvSpPr/>
            <p:nvPr/>
          </p:nvSpPr>
          <p:spPr>
            <a:xfrm rot="20337671">
              <a:off x="10173224" y="2393022"/>
              <a:ext cx="566369" cy="1384794"/>
            </a:xfrm>
            <a:prstGeom prst="trapezoid">
              <a:avLst>
                <a:gd name="adj" fmla="val 3098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Trapezoid 163">
              <a:extLst>
                <a:ext uri="{FF2B5EF4-FFF2-40B4-BE49-F238E27FC236}">
                  <a16:creationId xmlns:a16="http://schemas.microsoft.com/office/drawing/2014/main" id="{CF55493D-BE16-B540-B4A2-523CEB506388}"/>
                </a:ext>
              </a:extLst>
            </p:cNvPr>
            <p:cNvSpPr/>
            <p:nvPr/>
          </p:nvSpPr>
          <p:spPr>
            <a:xfrm>
              <a:off x="9299282" y="2538817"/>
              <a:ext cx="1258598" cy="1540804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id="{9FFD069B-A484-924C-6CCC-E9A65C4D38C1}"/>
                </a:ext>
              </a:extLst>
            </p:cNvPr>
            <p:cNvCxnSpPr>
              <a:endCxn id="164" idx="2"/>
            </p:cNvCxnSpPr>
            <p:nvPr/>
          </p:nvCxnSpPr>
          <p:spPr>
            <a:xfrm flipH="1">
              <a:off x="9928581" y="2880245"/>
              <a:ext cx="37763" cy="119937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6" name="Trapezoid 165">
              <a:extLst>
                <a:ext uri="{FF2B5EF4-FFF2-40B4-BE49-F238E27FC236}">
                  <a16:creationId xmlns:a16="http://schemas.microsoft.com/office/drawing/2014/main" id="{64834B43-282E-E713-DC9C-9F2AA7C5CA7C}"/>
                </a:ext>
              </a:extLst>
            </p:cNvPr>
            <p:cNvSpPr/>
            <p:nvPr/>
          </p:nvSpPr>
          <p:spPr>
            <a:xfrm>
              <a:off x="9296813" y="3891340"/>
              <a:ext cx="1317694" cy="209607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Frame 166">
              <a:extLst>
                <a:ext uri="{FF2B5EF4-FFF2-40B4-BE49-F238E27FC236}">
                  <a16:creationId xmlns:a16="http://schemas.microsoft.com/office/drawing/2014/main" id="{B8DF23E0-1515-B0B3-8136-3145BB1C5863}"/>
                </a:ext>
              </a:extLst>
            </p:cNvPr>
            <p:cNvSpPr/>
            <p:nvPr/>
          </p:nvSpPr>
          <p:spPr>
            <a:xfrm>
              <a:off x="9876151" y="3892926"/>
              <a:ext cx="188791" cy="253535"/>
            </a:xfrm>
            <a:prstGeom prst="fram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E3DFC33A-D677-736F-D87C-B518FEF6B1C5}"/>
                </a:ext>
              </a:extLst>
            </p:cNvPr>
            <p:cNvSpPr/>
            <p:nvPr/>
          </p:nvSpPr>
          <p:spPr>
            <a:xfrm rot="15873315">
              <a:off x="9734887" y="3919557"/>
              <a:ext cx="329002" cy="906246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Round Diagonal Corner Rectangle 18">
              <a:extLst>
                <a:ext uri="{FF2B5EF4-FFF2-40B4-BE49-F238E27FC236}">
                  <a16:creationId xmlns:a16="http://schemas.microsoft.com/office/drawing/2014/main" id="{4CE26D15-66E7-CBFC-9F76-92818BD6C5A5}"/>
                </a:ext>
              </a:extLst>
            </p:cNvPr>
            <p:cNvSpPr/>
            <p:nvPr/>
          </p:nvSpPr>
          <p:spPr>
            <a:xfrm rot="5400000">
              <a:off x="9906292" y="1448612"/>
              <a:ext cx="623105" cy="548631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AECE40B8-4F82-DAB4-C148-35EF1E9D8093}"/>
                </a:ext>
              </a:extLst>
            </p:cNvPr>
            <p:cNvSpPr/>
            <p:nvPr/>
          </p:nvSpPr>
          <p:spPr>
            <a:xfrm rot="9644309">
              <a:off x="9198020" y="1207940"/>
              <a:ext cx="1007044" cy="782708"/>
            </a:xfrm>
            <a:custGeom>
              <a:avLst/>
              <a:gdLst>
                <a:gd name="connsiteX0" fmla="*/ 299653 w 1007044"/>
                <a:gd name="connsiteY0" fmla="*/ 755605 h 782708"/>
                <a:gd name="connsiteX1" fmla="*/ 169205 w 1007044"/>
                <a:gd name="connsiteY1" fmla="*/ 639763 h 782708"/>
                <a:gd name="connsiteX2" fmla="*/ 0 w 1007044"/>
                <a:gd name="connsiteY2" fmla="*/ 362652 h 782708"/>
                <a:gd name="connsiteX3" fmla="*/ 254693 w 1007044"/>
                <a:gd name="connsiteY3" fmla="*/ 207136 h 782708"/>
                <a:gd name="connsiteX4" fmla="*/ 366052 w 1007044"/>
                <a:gd name="connsiteY4" fmla="*/ 166617 h 782708"/>
                <a:gd name="connsiteX5" fmla="*/ 407133 w 1007044"/>
                <a:gd name="connsiteY5" fmla="*/ 164524 h 782708"/>
                <a:gd name="connsiteX6" fmla="*/ 430788 w 1007044"/>
                <a:gd name="connsiteY6" fmla="*/ 120943 h 782708"/>
                <a:gd name="connsiteX7" fmla="*/ 658255 w 1007044"/>
                <a:gd name="connsiteY7" fmla="*/ 0 h 782708"/>
                <a:gd name="connsiteX8" fmla="*/ 1007044 w 1007044"/>
                <a:gd name="connsiteY8" fmla="*/ 0 h 782708"/>
                <a:gd name="connsiteX9" fmla="*/ 1007044 w 1007044"/>
                <a:gd name="connsiteY9" fmla="*/ 274316 h 782708"/>
                <a:gd name="connsiteX10" fmla="*/ 839504 w 1007044"/>
                <a:gd name="connsiteY10" fmla="*/ 527075 h 782708"/>
                <a:gd name="connsiteX11" fmla="*/ 806044 w 1007044"/>
                <a:gd name="connsiteY11" fmla="*/ 537462 h 782708"/>
                <a:gd name="connsiteX12" fmla="*/ 834108 w 1007044"/>
                <a:gd name="connsiteY12" fmla="*/ 583423 h 782708"/>
                <a:gd name="connsiteX13" fmla="*/ 579415 w 1007044"/>
                <a:gd name="connsiteY13" fmla="*/ 738940 h 782708"/>
                <a:gd name="connsiteX14" fmla="*/ 299653 w 1007044"/>
                <a:gd name="connsiteY14" fmla="*/ 755605 h 782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07044" h="782708">
                  <a:moveTo>
                    <a:pt x="299653" y="755605"/>
                  </a:moveTo>
                  <a:cubicBezTo>
                    <a:pt x="247370" y="731724"/>
                    <a:pt x="201413" y="692512"/>
                    <a:pt x="169205" y="639763"/>
                  </a:cubicBezTo>
                  <a:lnTo>
                    <a:pt x="0" y="362652"/>
                  </a:lnTo>
                  <a:lnTo>
                    <a:pt x="254693" y="207136"/>
                  </a:lnTo>
                  <a:cubicBezTo>
                    <a:pt x="289858" y="185663"/>
                    <a:pt x="327711" y="172334"/>
                    <a:pt x="366052" y="166617"/>
                  </a:cubicBezTo>
                  <a:lnTo>
                    <a:pt x="407133" y="164524"/>
                  </a:lnTo>
                  <a:lnTo>
                    <a:pt x="430788" y="120943"/>
                  </a:lnTo>
                  <a:cubicBezTo>
                    <a:pt x="480084" y="47975"/>
                    <a:pt x="563567" y="0"/>
                    <a:pt x="658255" y="0"/>
                  </a:cubicBezTo>
                  <a:lnTo>
                    <a:pt x="1007044" y="0"/>
                  </a:lnTo>
                  <a:lnTo>
                    <a:pt x="1007044" y="274316"/>
                  </a:lnTo>
                  <a:cubicBezTo>
                    <a:pt x="1007044" y="387942"/>
                    <a:pt x="937961" y="485432"/>
                    <a:pt x="839504" y="527075"/>
                  </a:cubicBezTo>
                  <a:lnTo>
                    <a:pt x="806044" y="537462"/>
                  </a:lnTo>
                  <a:lnTo>
                    <a:pt x="834108" y="583423"/>
                  </a:lnTo>
                  <a:lnTo>
                    <a:pt x="579415" y="738940"/>
                  </a:lnTo>
                  <a:cubicBezTo>
                    <a:pt x="491500" y="792621"/>
                    <a:pt x="386791" y="795406"/>
                    <a:pt x="299653" y="75560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1" name="Trapezoid 170">
              <a:extLst>
                <a:ext uri="{FF2B5EF4-FFF2-40B4-BE49-F238E27FC236}">
                  <a16:creationId xmlns:a16="http://schemas.microsoft.com/office/drawing/2014/main" id="{AA0879AE-FFE6-DC0E-FDF1-15F8F6BB4ACE}"/>
                </a:ext>
              </a:extLst>
            </p:cNvPr>
            <p:cNvSpPr/>
            <p:nvPr/>
          </p:nvSpPr>
          <p:spPr>
            <a:xfrm rot="10800000">
              <a:off x="9660345" y="2527105"/>
              <a:ext cx="566369" cy="502686"/>
            </a:xfrm>
            <a:prstGeom prst="trapezoid">
              <a:avLst>
                <a:gd name="adj" fmla="val 45219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Oval 171">
              <a:extLst>
                <a:ext uri="{FF2B5EF4-FFF2-40B4-BE49-F238E27FC236}">
                  <a16:creationId xmlns:a16="http://schemas.microsoft.com/office/drawing/2014/main" id="{6433C1A5-8F9C-1C97-265C-CA6CFAAB87D7}"/>
                </a:ext>
              </a:extLst>
            </p:cNvPr>
            <p:cNvSpPr/>
            <p:nvPr/>
          </p:nvSpPr>
          <p:spPr>
            <a:xfrm>
              <a:off x="9432965" y="1168328"/>
              <a:ext cx="988766" cy="150664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Round Diagonal Corner Rectangle 23">
              <a:extLst>
                <a:ext uri="{FF2B5EF4-FFF2-40B4-BE49-F238E27FC236}">
                  <a16:creationId xmlns:a16="http://schemas.microsoft.com/office/drawing/2014/main" id="{E59F9D67-D232-32CC-0597-B36FE2EED201}"/>
                </a:ext>
              </a:extLst>
            </p:cNvPr>
            <p:cNvSpPr/>
            <p:nvPr/>
          </p:nvSpPr>
          <p:spPr>
            <a:xfrm rot="3330256">
              <a:off x="9658724" y="1128132"/>
              <a:ext cx="631526" cy="505812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4" name="Group 275">
              <a:extLst>
                <a:ext uri="{FF2B5EF4-FFF2-40B4-BE49-F238E27FC236}">
                  <a16:creationId xmlns:a16="http://schemas.microsoft.com/office/drawing/2014/main" id="{440A1C78-A3BF-457E-F101-41DB6A0477F9}"/>
                </a:ext>
              </a:extLst>
            </p:cNvPr>
            <p:cNvGrpSpPr/>
            <p:nvPr/>
          </p:nvGrpSpPr>
          <p:grpSpPr>
            <a:xfrm>
              <a:off x="9743334" y="2646229"/>
              <a:ext cx="400391" cy="617427"/>
              <a:chOff x="5791200" y="2209800"/>
              <a:chExt cx="703093" cy="1084214"/>
            </a:xfrm>
          </p:grpSpPr>
          <p:sp>
            <p:nvSpPr>
              <p:cNvPr id="175" name="Isosceles Triangle 174">
                <a:extLst>
                  <a:ext uri="{FF2B5EF4-FFF2-40B4-BE49-F238E27FC236}">
                    <a16:creationId xmlns:a16="http://schemas.microsoft.com/office/drawing/2014/main" id="{405AD54C-DAD2-6BB0-2EB8-0385A00B2870}"/>
                  </a:ext>
                </a:extLst>
              </p:cNvPr>
              <p:cNvSpPr/>
              <p:nvPr/>
            </p:nvSpPr>
            <p:spPr>
              <a:xfrm rot="5400000">
                <a:off x="5715000" y="2286000"/>
                <a:ext cx="609600" cy="457200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Isosceles Triangle 175">
                <a:extLst>
                  <a:ext uri="{FF2B5EF4-FFF2-40B4-BE49-F238E27FC236}">
                    <a16:creationId xmlns:a16="http://schemas.microsoft.com/office/drawing/2014/main" id="{C76BC493-1E58-5159-1221-B39ED859A41C}"/>
                  </a:ext>
                </a:extLst>
              </p:cNvPr>
              <p:cNvSpPr/>
              <p:nvPr/>
            </p:nvSpPr>
            <p:spPr>
              <a:xfrm rot="16399489">
                <a:off x="5960893" y="2298745"/>
                <a:ext cx="609600" cy="457200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Trapezoid 176">
                <a:extLst>
                  <a:ext uri="{FF2B5EF4-FFF2-40B4-BE49-F238E27FC236}">
                    <a16:creationId xmlns:a16="http://schemas.microsoft.com/office/drawing/2014/main" id="{0113F44A-A309-7E49-387D-82AA0F1CD3F5}"/>
                  </a:ext>
                </a:extLst>
              </p:cNvPr>
              <p:cNvSpPr/>
              <p:nvPr/>
            </p:nvSpPr>
            <p:spPr>
              <a:xfrm rot="21110260">
                <a:off x="6099820" y="2621747"/>
                <a:ext cx="269484" cy="672267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Trapezoid 177">
                <a:extLst>
                  <a:ext uri="{FF2B5EF4-FFF2-40B4-BE49-F238E27FC236}">
                    <a16:creationId xmlns:a16="http://schemas.microsoft.com/office/drawing/2014/main" id="{F98302E9-7FD6-02DD-808B-933BD9C88E85}"/>
                  </a:ext>
                </a:extLst>
              </p:cNvPr>
              <p:cNvSpPr/>
              <p:nvPr/>
            </p:nvSpPr>
            <p:spPr>
              <a:xfrm rot="929944">
                <a:off x="5876123" y="2538382"/>
                <a:ext cx="269484" cy="672267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E90944DB-A64D-0E94-9B08-141214207E69}"/>
              </a:ext>
            </a:extLst>
          </p:cNvPr>
          <p:cNvGrpSpPr/>
          <p:nvPr/>
        </p:nvGrpSpPr>
        <p:grpSpPr>
          <a:xfrm>
            <a:off x="2429016" y="2402281"/>
            <a:ext cx="1123411" cy="2612004"/>
            <a:chOff x="161653" y="765892"/>
            <a:chExt cx="2513675" cy="5640912"/>
          </a:xfrm>
        </p:grpSpPr>
        <p:sp>
          <p:nvSpPr>
            <p:cNvPr id="180" name="Oval 179">
              <a:extLst>
                <a:ext uri="{FF2B5EF4-FFF2-40B4-BE49-F238E27FC236}">
                  <a16:creationId xmlns:a16="http://schemas.microsoft.com/office/drawing/2014/main" id="{B3D9AB00-2352-66A2-8F09-1F590C3503F8}"/>
                </a:ext>
              </a:extLst>
            </p:cNvPr>
            <p:cNvSpPr/>
            <p:nvPr/>
          </p:nvSpPr>
          <p:spPr>
            <a:xfrm rot="18807541">
              <a:off x="1483139" y="5695224"/>
              <a:ext cx="477603" cy="882515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20D31EAD-77FB-F2BF-EE5B-B88147EC19AC}"/>
                </a:ext>
              </a:extLst>
            </p:cNvPr>
            <p:cNvSpPr/>
            <p:nvPr/>
          </p:nvSpPr>
          <p:spPr>
            <a:xfrm rot="4050661">
              <a:off x="863600" y="5726745"/>
              <a:ext cx="477603" cy="882515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82" name="Group 181">
              <a:extLst>
                <a:ext uri="{FF2B5EF4-FFF2-40B4-BE49-F238E27FC236}">
                  <a16:creationId xmlns:a16="http://schemas.microsoft.com/office/drawing/2014/main" id="{5BBD64E1-E453-7B8D-C377-9B2A9FAE638B}"/>
                </a:ext>
              </a:extLst>
            </p:cNvPr>
            <p:cNvGrpSpPr/>
            <p:nvPr/>
          </p:nvGrpSpPr>
          <p:grpSpPr>
            <a:xfrm>
              <a:off x="161653" y="765892"/>
              <a:ext cx="2513675" cy="5422204"/>
              <a:chOff x="161653" y="765892"/>
              <a:chExt cx="2513675" cy="5422204"/>
            </a:xfrm>
          </p:grpSpPr>
          <p:sp>
            <p:nvSpPr>
              <p:cNvPr id="183" name="Teardrop 182">
                <a:extLst>
                  <a:ext uri="{FF2B5EF4-FFF2-40B4-BE49-F238E27FC236}">
                    <a16:creationId xmlns:a16="http://schemas.microsoft.com/office/drawing/2014/main" id="{8F5E1D44-0A5A-4A40-9FAC-085824230DA6}"/>
                  </a:ext>
                </a:extLst>
              </p:cNvPr>
              <p:cNvSpPr/>
              <p:nvPr/>
            </p:nvSpPr>
            <p:spPr>
              <a:xfrm rot="8137994">
                <a:off x="220971" y="765892"/>
                <a:ext cx="2347078" cy="2061774"/>
              </a:xfrm>
              <a:prstGeom prst="teardrop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Oval 183">
                <a:extLst>
                  <a:ext uri="{FF2B5EF4-FFF2-40B4-BE49-F238E27FC236}">
                    <a16:creationId xmlns:a16="http://schemas.microsoft.com/office/drawing/2014/main" id="{6A3F160C-DDBD-5525-9572-08AD3442EC00}"/>
                  </a:ext>
                </a:extLst>
              </p:cNvPr>
              <p:cNvSpPr/>
              <p:nvPr/>
            </p:nvSpPr>
            <p:spPr>
              <a:xfrm rot="20057496">
                <a:off x="2152328" y="4286809"/>
                <a:ext cx="523000" cy="751813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Oval 184">
                <a:extLst>
                  <a:ext uri="{FF2B5EF4-FFF2-40B4-BE49-F238E27FC236}">
                    <a16:creationId xmlns:a16="http://schemas.microsoft.com/office/drawing/2014/main" id="{5549E50E-8A3A-BC4C-4299-0F4F4A0D056A}"/>
                  </a:ext>
                </a:extLst>
              </p:cNvPr>
              <p:cNvSpPr/>
              <p:nvPr/>
            </p:nvSpPr>
            <p:spPr>
              <a:xfrm rot="1414542">
                <a:off x="161653" y="4380473"/>
                <a:ext cx="523000" cy="751813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Trapezoid 185">
                <a:extLst>
                  <a:ext uri="{FF2B5EF4-FFF2-40B4-BE49-F238E27FC236}">
                    <a16:creationId xmlns:a16="http://schemas.microsoft.com/office/drawing/2014/main" id="{48ED11A7-4301-9A89-9E9E-F6FD7330D45F}"/>
                  </a:ext>
                </a:extLst>
              </p:cNvPr>
              <p:cNvSpPr/>
              <p:nvPr/>
            </p:nvSpPr>
            <p:spPr>
              <a:xfrm rot="20029742">
                <a:off x="1619000" y="2820188"/>
                <a:ext cx="724237" cy="1983703"/>
              </a:xfrm>
              <a:prstGeom prst="trapezoid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7" name="Trapezoid 186">
                <a:extLst>
                  <a:ext uri="{FF2B5EF4-FFF2-40B4-BE49-F238E27FC236}">
                    <a16:creationId xmlns:a16="http://schemas.microsoft.com/office/drawing/2014/main" id="{586BDEC6-A62D-D138-0EDD-6A81156ABBFF}"/>
                  </a:ext>
                </a:extLst>
              </p:cNvPr>
              <p:cNvSpPr/>
              <p:nvPr/>
            </p:nvSpPr>
            <p:spPr>
              <a:xfrm rot="1403006">
                <a:off x="393186" y="2972093"/>
                <a:ext cx="724237" cy="1864995"/>
              </a:xfrm>
              <a:prstGeom prst="trapezoid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Trapezoid 187">
                <a:extLst>
                  <a:ext uri="{FF2B5EF4-FFF2-40B4-BE49-F238E27FC236}">
                    <a16:creationId xmlns:a16="http://schemas.microsoft.com/office/drawing/2014/main" id="{96EC4440-D939-483F-0581-EB495D3BD509}"/>
                  </a:ext>
                </a:extLst>
              </p:cNvPr>
              <p:cNvSpPr/>
              <p:nvPr/>
            </p:nvSpPr>
            <p:spPr>
              <a:xfrm>
                <a:off x="681130" y="3055324"/>
                <a:ext cx="1503627" cy="3132772"/>
              </a:xfrm>
              <a:prstGeom prst="trapezoid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Chord 188">
                <a:extLst>
                  <a:ext uri="{FF2B5EF4-FFF2-40B4-BE49-F238E27FC236}">
                    <a16:creationId xmlns:a16="http://schemas.microsoft.com/office/drawing/2014/main" id="{73D6BF7B-43C1-E0CE-6C9C-9684A6BE1F14}"/>
                  </a:ext>
                </a:extLst>
              </p:cNvPr>
              <p:cNvSpPr/>
              <p:nvPr/>
            </p:nvSpPr>
            <p:spPr>
              <a:xfrm rot="19522476">
                <a:off x="764655" y="3037708"/>
                <a:ext cx="624307" cy="858256"/>
              </a:xfrm>
              <a:prstGeom prst="chord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Chord 189">
                <a:extLst>
                  <a:ext uri="{FF2B5EF4-FFF2-40B4-BE49-F238E27FC236}">
                    <a16:creationId xmlns:a16="http://schemas.microsoft.com/office/drawing/2014/main" id="{0B3FDBF5-43D8-FF62-E187-CA3A436D9674}"/>
                  </a:ext>
                </a:extLst>
              </p:cNvPr>
              <p:cNvSpPr/>
              <p:nvPr/>
            </p:nvSpPr>
            <p:spPr>
              <a:xfrm rot="2077524" flipH="1">
                <a:off x="1496617" y="2991925"/>
                <a:ext cx="589445" cy="909018"/>
              </a:xfrm>
              <a:prstGeom prst="chord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Freeform: Shape 190">
                <a:extLst>
                  <a:ext uri="{FF2B5EF4-FFF2-40B4-BE49-F238E27FC236}">
                    <a16:creationId xmlns:a16="http://schemas.microsoft.com/office/drawing/2014/main" id="{F7EEB386-228D-3053-BB19-D6F3703B9667}"/>
                  </a:ext>
                </a:extLst>
              </p:cNvPr>
              <p:cNvSpPr/>
              <p:nvPr/>
            </p:nvSpPr>
            <p:spPr>
              <a:xfrm rot="13582152">
                <a:off x="663949" y="2288858"/>
                <a:ext cx="1386460" cy="1380470"/>
              </a:xfrm>
              <a:custGeom>
                <a:avLst/>
                <a:gdLst>
                  <a:gd name="connsiteX0" fmla="*/ 630408 w 1434432"/>
                  <a:gd name="connsiteY0" fmla="*/ 1418359 h 1418359"/>
                  <a:gd name="connsiteX1" fmla="*/ 0 w 1434432"/>
                  <a:gd name="connsiteY1" fmla="*/ 772525 h 1418359"/>
                  <a:gd name="connsiteX2" fmla="*/ 277941 w 1434432"/>
                  <a:gd name="connsiteY2" fmla="*/ 236989 h 1418359"/>
                  <a:gd name="connsiteX3" fmla="*/ 303641 w 1434432"/>
                  <a:gd name="connsiteY3" fmla="*/ 222699 h 1418359"/>
                  <a:gd name="connsiteX4" fmla="*/ 334958 w 1434432"/>
                  <a:gd name="connsiteY4" fmla="*/ 185908 h 1418359"/>
                  <a:gd name="connsiteX5" fmla="*/ 773511 w 1434432"/>
                  <a:gd name="connsiteY5" fmla="*/ 1002 h 1418359"/>
                  <a:gd name="connsiteX6" fmla="*/ 1434432 w 1434432"/>
                  <a:gd name="connsiteY6" fmla="*/ 519681 h 1418359"/>
                  <a:gd name="connsiteX7" fmla="*/ 781523 w 1434432"/>
                  <a:gd name="connsiteY7" fmla="*/ 154536 h 1418359"/>
                  <a:gd name="connsiteX8" fmla="*/ 482538 w 1434432"/>
                  <a:gd name="connsiteY8" fmla="*/ 233608 h 1418359"/>
                  <a:gd name="connsiteX9" fmla="*/ 412261 w 1434432"/>
                  <a:gd name="connsiteY9" fmla="*/ 275909 h 1418359"/>
                  <a:gd name="connsiteX10" fmla="*/ 383989 w 1434432"/>
                  <a:gd name="connsiteY10" fmla="*/ 303464 h 1418359"/>
                  <a:gd name="connsiteX11" fmla="*/ 207152 w 1434432"/>
                  <a:gd name="connsiteY11" fmla="*/ 772525 h 1418359"/>
                  <a:gd name="connsiteX12" fmla="*/ 630408 w 1434432"/>
                  <a:gd name="connsiteY12" fmla="*/ 1418359 h 1418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434432" h="1418359">
                    <a:moveTo>
                      <a:pt x="630408" y="1418359"/>
                    </a:moveTo>
                    <a:cubicBezTo>
                      <a:pt x="282243" y="1418359"/>
                      <a:pt x="0" y="1129209"/>
                      <a:pt x="0" y="772525"/>
                    </a:cubicBezTo>
                    <a:cubicBezTo>
                      <a:pt x="0" y="549598"/>
                      <a:pt x="110251" y="353050"/>
                      <a:pt x="277941" y="236989"/>
                    </a:cubicBezTo>
                    <a:lnTo>
                      <a:pt x="303641" y="222699"/>
                    </a:lnTo>
                    <a:lnTo>
                      <a:pt x="334958" y="185908"/>
                    </a:lnTo>
                    <a:cubicBezTo>
                      <a:pt x="444141" y="80106"/>
                      <a:pt x="598952" y="10111"/>
                      <a:pt x="773511" y="1002"/>
                    </a:cubicBezTo>
                    <a:cubicBezTo>
                      <a:pt x="1122628" y="-17218"/>
                      <a:pt x="1418532" y="215003"/>
                      <a:pt x="1434432" y="519681"/>
                    </a:cubicBezTo>
                    <a:cubicBezTo>
                      <a:pt x="1331606" y="286697"/>
                      <a:pt x="1068514" y="139559"/>
                      <a:pt x="781523" y="154536"/>
                    </a:cubicBezTo>
                    <a:cubicBezTo>
                      <a:pt x="673901" y="160152"/>
                      <a:pt x="571996" y="188092"/>
                      <a:pt x="482538" y="233608"/>
                    </a:cubicBezTo>
                    <a:lnTo>
                      <a:pt x="412261" y="275909"/>
                    </a:lnTo>
                    <a:lnTo>
                      <a:pt x="383989" y="303464"/>
                    </a:lnTo>
                    <a:cubicBezTo>
                      <a:pt x="272488" y="429327"/>
                      <a:pt x="207152" y="595431"/>
                      <a:pt x="207152" y="772525"/>
                    </a:cubicBezTo>
                    <a:cubicBezTo>
                      <a:pt x="207152" y="1055875"/>
                      <a:pt x="374411" y="1311091"/>
                      <a:pt x="630408" y="1418359"/>
                    </a:cubicBez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grpSp>
            <p:nvGrpSpPr>
              <p:cNvPr id="192" name="Group 191">
                <a:extLst>
                  <a:ext uri="{FF2B5EF4-FFF2-40B4-BE49-F238E27FC236}">
                    <a16:creationId xmlns:a16="http://schemas.microsoft.com/office/drawing/2014/main" id="{36217DF9-936B-46CE-FCE7-595D2C79D705}"/>
                  </a:ext>
                </a:extLst>
              </p:cNvPr>
              <p:cNvGrpSpPr/>
              <p:nvPr/>
            </p:nvGrpSpPr>
            <p:grpSpPr>
              <a:xfrm>
                <a:off x="1173069" y="3449709"/>
                <a:ext cx="442885" cy="907146"/>
                <a:chOff x="5858129" y="2915898"/>
                <a:chExt cx="352349" cy="1421877"/>
              </a:xfrm>
            </p:grpSpPr>
            <p:sp>
              <p:nvSpPr>
                <p:cNvPr id="201" name="Diagonal Stripe 200">
                  <a:extLst>
                    <a:ext uri="{FF2B5EF4-FFF2-40B4-BE49-F238E27FC236}">
                      <a16:creationId xmlns:a16="http://schemas.microsoft.com/office/drawing/2014/main" id="{95930D3F-007E-518C-1396-718755B06895}"/>
                    </a:ext>
                  </a:extLst>
                </p:cNvPr>
                <p:cNvSpPr/>
                <p:nvPr/>
              </p:nvSpPr>
              <p:spPr>
                <a:xfrm flipH="1">
                  <a:off x="6034304" y="3264660"/>
                  <a:ext cx="156600" cy="1073115"/>
                </a:xfrm>
                <a:prstGeom prst="diagStrip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2" name="Diagonal Stripe 201">
                  <a:extLst>
                    <a:ext uri="{FF2B5EF4-FFF2-40B4-BE49-F238E27FC236}">
                      <a16:creationId xmlns:a16="http://schemas.microsoft.com/office/drawing/2014/main" id="{F5998454-8F8B-6BC2-A71A-A08B78B0A0E5}"/>
                    </a:ext>
                  </a:extLst>
                </p:cNvPr>
                <p:cNvSpPr/>
                <p:nvPr/>
              </p:nvSpPr>
              <p:spPr>
                <a:xfrm>
                  <a:off x="5877704" y="3264660"/>
                  <a:ext cx="156600" cy="1073115"/>
                </a:xfrm>
                <a:prstGeom prst="diagStrip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3" name="Flowchart: Collate 202">
                  <a:extLst>
                    <a:ext uri="{FF2B5EF4-FFF2-40B4-BE49-F238E27FC236}">
                      <a16:creationId xmlns:a16="http://schemas.microsoft.com/office/drawing/2014/main" id="{E5B40E47-C41B-EAEE-BC22-DF495258020A}"/>
                    </a:ext>
                  </a:extLst>
                </p:cNvPr>
                <p:cNvSpPr/>
                <p:nvPr/>
              </p:nvSpPr>
              <p:spPr>
                <a:xfrm rot="5400000">
                  <a:off x="5739197" y="3034830"/>
                  <a:ext cx="590213" cy="352349"/>
                </a:xfrm>
                <a:prstGeom prst="flowChartCollat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4" name="Rounded Rectangle 137">
                  <a:extLst>
                    <a:ext uri="{FF2B5EF4-FFF2-40B4-BE49-F238E27FC236}">
                      <a16:creationId xmlns:a16="http://schemas.microsoft.com/office/drawing/2014/main" id="{34CAB543-813D-6776-6962-361DB4DC4208}"/>
                    </a:ext>
                  </a:extLst>
                </p:cNvPr>
                <p:cNvSpPr/>
                <p:nvPr/>
              </p:nvSpPr>
              <p:spPr>
                <a:xfrm>
                  <a:off x="5956004" y="3050037"/>
                  <a:ext cx="156600" cy="321934"/>
                </a:xfrm>
                <a:prstGeom prst="round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93" name="Oval 192">
                <a:extLst>
                  <a:ext uri="{FF2B5EF4-FFF2-40B4-BE49-F238E27FC236}">
                    <a16:creationId xmlns:a16="http://schemas.microsoft.com/office/drawing/2014/main" id="{48DC2281-5B26-A148-C510-245656353FF5}"/>
                  </a:ext>
                </a:extLst>
              </p:cNvPr>
              <p:cNvSpPr/>
              <p:nvPr/>
            </p:nvSpPr>
            <p:spPr>
              <a:xfrm>
                <a:off x="593416" y="1243685"/>
                <a:ext cx="1503627" cy="225544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5" name="Group 194">
                <a:extLst>
                  <a:ext uri="{FF2B5EF4-FFF2-40B4-BE49-F238E27FC236}">
                    <a16:creationId xmlns:a16="http://schemas.microsoft.com/office/drawing/2014/main" id="{A80E698F-F952-1904-1831-61B3A537B787}"/>
                  </a:ext>
                </a:extLst>
              </p:cNvPr>
              <p:cNvGrpSpPr/>
              <p:nvPr/>
            </p:nvGrpSpPr>
            <p:grpSpPr>
              <a:xfrm>
                <a:off x="715681" y="4655738"/>
                <a:ext cx="1469076" cy="1271046"/>
                <a:chOff x="3482505" y="3392601"/>
                <a:chExt cx="1597574" cy="1531662"/>
              </a:xfrm>
            </p:grpSpPr>
            <p:sp>
              <p:nvSpPr>
                <p:cNvPr id="199" name="Freeform: Shape 198">
                  <a:extLst>
                    <a:ext uri="{FF2B5EF4-FFF2-40B4-BE49-F238E27FC236}">
                      <a16:creationId xmlns:a16="http://schemas.microsoft.com/office/drawing/2014/main" id="{5ED29CF1-501A-338C-353E-C171E6853CCD}"/>
                    </a:ext>
                  </a:extLst>
                </p:cNvPr>
                <p:cNvSpPr/>
                <p:nvPr/>
              </p:nvSpPr>
              <p:spPr>
                <a:xfrm rot="5400000">
                  <a:off x="3930303" y="3821462"/>
                  <a:ext cx="701977" cy="1503626"/>
                </a:xfrm>
                <a:custGeom>
                  <a:avLst/>
                  <a:gdLst>
                    <a:gd name="connsiteX0" fmla="*/ 0 w 814644"/>
                    <a:gd name="connsiteY0" fmla="*/ 1084423 h 2523664"/>
                    <a:gd name="connsiteX1" fmla="*/ 0 w 814644"/>
                    <a:gd name="connsiteY1" fmla="*/ 459664 h 2523664"/>
                    <a:gd name="connsiteX2" fmla="*/ 17284 w 814644"/>
                    <a:gd name="connsiteY2" fmla="*/ 459664 h 2523664"/>
                    <a:gd name="connsiteX3" fmla="*/ 17284 w 814644"/>
                    <a:gd name="connsiteY3" fmla="*/ 0 h 2523664"/>
                    <a:gd name="connsiteX4" fmla="*/ 502265 w 814644"/>
                    <a:gd name="connsiteY4" fmla="*/ 0 h 2523664"/>
                    <a:gd name="connsiteX5" fmla="*/ 814644 w 814644"/>
                    <a:gd name="connsiteY5" fmla="*/ 312380 h 2523664"/>
                    <a:gd name="connsiteX6" fmla="*/ 576171 w 814644"/>
                    <a:gd name="connsiteY6" fmla="*/ 550854 h 2523664"/>
                    <a:gd name="connsiteX7" fmla="*/ 797360 w 814644"/>
                    <a:gd name="connsiteY7" fmla="*/ 772044 h 2523664"/>
                    <a:gd name="connsiteX8" fmla="*/ 568628 w 814644"/>
                    <a:gd name="connsiteY8" fmla="*/ 1000777 h 2523664"/>
                    <a:gd name="connsiteX9" fmla="*/ 799558 w 814644"/>
                    <a:gd name="connsiteY9" fmla="*/ 1231708 h 2523664"/>
                    <a:gd name="connsiteX10" fmla="*/ 569727 w 814644"/>
                    <a:gd name="connsiteY10" fmla="*/ 1461540 h 2523664"/>
                    <a:gd name="connsiteX11" fmla="*/ 799558 w 814644"/>
                    <a:gd name="connsiteY11" fmla="*/ 1691372 h 2523664"/>
                    <a:gd name="connsiteX12" fmla="*/ 547145 w 814644"/>
                    <a:gd name="connsiteY12" fmla="*/ 1943786 h 2523664"/>
                    <a:gd name="connsiteX13" fmla="*/ 814643 w 814644"/>
                    <a:gd name="connsiteY13" fmla="*/ 2211285 h 2523664"/>
                    <a:gd name="connsiteX14" fmla="*/ 502264 w 814644"/>
                    <a:gd name="connsiteY14" fmla="*/ 2523664 h 2523664"/>
                    <a:gd name="connsiteX15" fmla="*/ 17283 w 814644"/>
                    <a:gd name="connsiteY15" fmla="*/ 2523664 h 2523664"/>
                    <a:gd name="connsiteX16" fmla="*/ 17283 w 814644"/>
                    <a:gd name="connsiteY16" fmla="*/ 2003751 h 2523664"/>
                    <a:gd name="connsiteX17" fmla="*/ 2198 w 814644"/>
                    <a:gd name="connsiteY17" fmla="*/ 2003751 h 2523664"/>
                    <a:gd name="connsiteX18" fmla="*/ 2198 w 814644"/>
                    <a:gd name="connsiteY18" fmla="*/ 1544087 h 2523664"/>
                    <a:gd name="connsiteX19" fmla="*/ 2198 w 814644"/>
                    <a:gd name="connsiteY19" fmla="*/ 1378992 h 2523664"/>
                    <a:gd name="connsiteX20" fmla="*/ 2198 w 814644"/>
                    <a:gd name="connsiteY20" fmla="*/ 1084423 h 25236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814644" h="2523664">
                      <a:moveTo>
                        <a:pt x="0" y="1084423"/>
                      </a:moveTo>
                      <a:lnTo>
                        <a:pt x="0" y="459664"/>
                      </a:lnTo>
                      <a:lnTo>
                        <a:pt x="17284" y="459664"/>
                      </a:lnTo>
                      <a:lnTo>
                        <a:pt x="17284" y="0"/>
                      </a:lnTo>
                      <a:lnTo>
                        <a:pt x="502265" y="0"/>
                      </a:lnTo>
                      <a:lnTo>
                        <a:pt x="814644" y="312380"/>
                      </a:lnTo>
                      <a:lnTo>
                        <a:pt x="576171" y="550854"/>
                      </a:lnTo>
                      <a:lnTo>
                        <a:pt x="797360" y="772044"/>
                      </a:lnTo>
                      <a:lnTo>
                        <a:pt x="568628" y="1000777"/>
                      </a:lnTo>
                      <a:lnTo>
                        <a:pt x="799558" y="1231708"/>
                      </a:lnTo>
                      <a:lnTo>
                        <a:pt x="569727" y="1461540"/>
                      </a:lnTo>
                      <a:lnTo>
                        <a:pt x="799558" y="1691372"/>
                      </a:lnTo>
                      <a:lnTo>
                        <a:pt x="547145" y="1943786"/>
                      </a:lnTo>
                      <a:lnTo>
                        <a:pt x="814643" y="2211285"/>
                      </a:lnTo>
                      <a:lnTo>
                        <a:pt x="502264" y="2523664"/>
                      </a:lnTo>
                      <a:lnTo>
                        <a:pt x="17283" y="2523664"/>
                      </a:lnTo>
                      <a:lnTo>
                        <a:pt x="17283" y="2003751"/>
                      </a:lnTo>
                      <a:lnTo>
                        <a:pt x="2198" y="2003751"/>
                      </a:lnTo>
                      <a:lnTo>
                        <a:pt x="2198" y="1544087"/>
                      </a:lnTo>
                      <a:lnTo>
                        <a:pt x="2198" y="1378992"/>
                      </a:lnTo>
                      <a:lnTo>
                        <a:pt x="2198" y="1084423"/>
                      </a:ln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Trapezoid 199">
                  <a:extLst>
                    <a:ext uri="{FF2B5EF4-FFF2-40B4-BE49-F238E27FC236}">
                      <a16:creationId xmlns:a16="http://schemas.microsoft.com/office/drawing/2014/main" id="{69B6EEF5-4B2B-099D-95A2-F2A60DCCB312}"/>
                    </a:ext>
                  </a:extLst>
                </p:cNvPr>
                <p:cNvSpPr/>
                <p:nvPr/>
              </p:nvSpPr>
              <p:spPr>
                <a:xfrm>
                  <a:off x="3482505" y="3392601"/>
                  <a:ext cx="1597574" cy="1230435"/>
                </a:xfrm>
                <a:prstGeom prst="trapezoid">
                  <a:avLst>
                    <a:gd name="adj" fmla="val 11992"/>
                  </a:avLst>
                </a:prstGeom>
                <a:solidFill>
                  <a:schemeClr val="bg2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96" name="Cloud 195">
                <a:extLst>
                  <a:ext uri="{FF2B5EF4-FFF2-40B4-BE49-F238E27FC236}">
                    <a16:creationId xmlns:a16="http://schemas.microsoft.com/office/drawing/2014/main" id="{E64C17BE-1CCE-2F2E-5FA9-F25B8AAD7D57}"/>
                  </a:ext>
                </a:extLst>
              </p:cNvPr>
              <p:cNvSpPr/>
              <p:nvPr/>
            </p:nvSpPr>
            <p:spPr>
              <a:xfrm>
                <a:off x="538087" y="1441706"/>
                <a:ext cx="1473989" cy="868715"/>
              </a:xfrm>
              <a:prstGeom prst="cloud">
                <a:avLst/>
              </a:prstGeom>
              <a:solidFill>
                <a:srgbClr val="CC9B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Moon 196">
                <a:extLst>
                  <a:ext uri="{FF2B5EF4-FFF2-40B4-BE49-F238E27FC236}">
                    <a16:creationId xmlns:a16="http://schemas.microsoft.com/office/drawing/2014/main" id="{66AEEF04-2C85-FB42-E532-CF905057D11D}"/>
                  </a:ext>
                </a:extLst>
              </p:cNvPr>
              <p:cNvSpPr/>
              <p:nvPr/>
            </p:nvSpPr>
            <p:spPr>
              <a:xfrm rot="5619258">
                <a:off x="770165" y="912832"/>
                <a:ext cx="1100133" cy="1637348"/>
              </a:xfrm>
              <a:prstGeom prst="moon">
                <a:avLst>
                  <a:gd name="adj" fmla="val 49526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Freeform: Shape 197">
                <a:extLst>
                  <a:ext uri="{FF2B5EF4-FFF2-40B4-BE49-F238E27FC236}">
                    <a16:creationId xmlns:a16="http://schemas.microsoft.com/office/drawing/2014/main" id="{92C7574D-7AC3-CCD1-BCC2-5C86313C3BAF}"/>
                  </a:ext>
                </a:extLst>
              </p:cNvPr>
              <p:cNvSpPr/>
              <p:nvPr/>
            </p:nvSpPr>
            <p:spPr>
              <a:xfrm rot="16200000">
                <a:off x="1373476" y="4057300"/>
                <a:ext cx="159140" cy="1259961"/>
              </a:xfrm>
              <a:custGeom>
                <a:avLst/>
                <a:gdLst>
                  <a:gd name="connsiteX0" fmla="*/ 0 w 814644"/>
                  <a:gd name="connsiteY0" fmla="*/ 1084423 h 2523664"/>
                  <a:gd name="connsiteX1" fmla="*/ 0 w 814644"/>
                  <a:gd name="connsiteY1" fmla="*/ 459664 h 2523664"/>
                  <a:gd name="connsiteX2" fmla="*/ 17284 w 814644"/>
                  <a:gd name="connsiteY2" fmla="*/ 459664 h 2523664"/>
                  <a:gd name="connsiteX3" fmla="*/ 17284 w 814644"/>
                  <a:gd name="connsiteY3" fmla="*/ 0 h 2523664"/>
                  <a:gd name="connsiteX4" fmla="*/ 502265 w 814644"/>
                  <a:gd name="connsiteY4" fmla="*/ 0 h 2523664"/>
                  <a:gd name="connsiteX5" fmla="*/ 814644 w 814644"/>
                  <a:gd name="connsiteY5" fmla="*/ 312380 h 2523664"/>
                  <a:gd name="connsiteX6" fmla="*/ 576171 w 814644"/>
                  <a:gd name="connsiteY6" fmla="*/ 550854 h 2523664"/>
                  <a:gd name="connsiteX7" fmla="*/ 797360 w 814644"/>
                  <a:gd name="connsiteY7" fmla="*/ 772044 h 2523664"/>
                  <a:gd name="connsiteX8" fmla="*/ 568628 w 814644"/>
                  <a:gd name="connsiteY8" fmla="*/ 1000777 h 2523664"/>
                  <a:gd name="connsiteX9" fmla="*/ 799558 w 814644"/>
                  <a:gd name="connsiteY9" fmla="*/ 1231708 h 2523664"/>
                  <a:gd name="connsiteX10" fmla="*/ 569727 w 814644"/>
                  <a:gd name="connsiteY10" fmla="*/ 1461540 h 2523664"/>
                  <a:gd name="connsiteX11" fmla="*/ 799558 w 814644"/>
                  <a:gd name="connsiteY11" fmla="*/ 1691372 h 2523664"/>
                  <a:gd name="connsiteX12" fmla="*/ 547145 w 814644"/>
                  <a:gd name="connsiteY12" fmla="*/ 1943786 h 2523664"/>
                  <a:gd name="connsiteX13" fmla="*/ 814643 w 814644"/>
                  <a:gd name="connsiteY13" fmla="*/ 2211285 h 2523664"/>
                  <a:gd name="connsiteX14" fmla="*/ 502264 w 814644"/>
                  <a:gd name="connsiteY14" fmla="*/ 2523664 h 2523664"/>
                  <a:gd name="connsiteX15" fmla="*/ 17283 w 814644"/>
                  <a:gd name="connsiteY15" fmla="*/ 2523664 h 2523664"/>
                  <a:gd name="connsiteX16" fmla="*/ 17283 w 814644"/>
                  <a:gd name="connsiteY16" fmla="*/ 2003751 h 2523664"/>
                  <a:gd name="connsiteX17" fmla="*/ 2198 w 814644"/>
                  <a:gd name="connsiteY17" fmla="*/ 2003751 h 2523664"/>
                  <a:gd name="connsiteX18" fmla="*/ 2198 w 814644"/>
                  <a:gd name="connsiteY18" fmla="*/ 1544087 h 2523664"/>
                  <a:gd name="connsiteX19" fmla="*/ 2198 w 814644"/>
                  <a:gd name="connsiteY19" fmla="*/ 1378992 h 2523664"/>
                  <a:gd name="connsiteX20" fmla="*/ 2198 w 814644"/>
                  <a:gd name="connsiteY20" fmla="*/ 1084423 h 25236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814644" h="2523664">
                    <a:moveTo>
                      <a:pt x="0" y="1084423"/>
                    </a:moveTo>
                    <a:lnTo>
                      <a:pt x="0" y="459664"/>
                    </a:lnTo>
                    <a:lnTo>
                      <a:pt x="17284" y="459664"/>
                    </a:lnTo>
                    <a:lnTo>
                      <a:pt x="17284" y="0"/>
                    </a:lnTo>
                    <a:lnTo>
                      <a:pt x="502265" y="0"/>
                    </a:lnTo>
                    <a:lnTo>
                      <a:pt x="814644" y="312380"/>
                    </a:lnTo>
                    <a:lnTo>
                      <a:pt x="576171" y="550854"/>
                    </a:lnTo>
                    <a:lnTo>
                      <a:pt x="797360" y="772044"/>
                    </a:lnTo>
                    <a:lnTo>
                      <a:pt x="568628" y="1000777"/>
                    </a:lnTo>
                    <a:lnTo>
                      <a:pt x="799558" y="1231708"/>
                    </a:lnTo>
                    <a:lnTo>
                      <a:pt x="569727" y="1461540"/>
                    </a:lnTo>
                    <a:lnTo>
                      <a:pt x="799558" y="1691372"/>
                    </a:lnTo>
                    <a:lnTo>
                      <a:pt x="547145" y="1943786"/>
                    </a:lnTo>
                    <a:lnTo>
                      <a:pt x="814643" y="2211285"/>
                    </a:lnTo>
                    <a:lnTo>
                      <a:pt x="502264" y="2523664"/>
                    </a:lnTo>
                    <a:lnTo>
                      <a:pt x="17283" y="2523664"/>
                    </a:lnTo>
                    <a:lnTo>
                      <a:pt x="17283" y="2003751"/>
                    </a:lnTo>
                    <a:lnTo>
                      <a:pt x="2198" y="2003751"/>
                    </a:lnTo>
                    <a:lnTo>
                      <a:pt x="2198" y="1544087"/>
                    </a:lnTo>
                    <a:lnTo>
                      <a:pt x="2198" y="1378992"/>
                    </a:lnTo>
                    <a:lnTo>
                      <a:pt x="2198" y="1084423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05" name="Group 204">
            <a:extLst>
              <a:ext uri="{FF2B5EF4-FFF2-40B4-BE49-F238E27FC236}">
                <a16:creationId xmlns:a16="http://schemas.microsoft.com/office/drawing/2014/main" id="{2A26C543-404A-B8E2-0E17-1DAA6882363A}"/>
              </a:ext>
            </a:extLst>
          </p:cNvPr>
          <p:cNvGrpSpPr/>
          <p:nvPr/>
        </p:nvGrpSpPr>
        <p:grpSpPr>
          <a:xfrm>
            <a:off x="5370221" y="2121576"/>
            <a:ext cx="1200376" cy="3036738"/>
            <a:chOff x="4480125" y="213443"/>
            <a:chExt cx="2377499" cy="6014652"/>
          </a:xfrm>
        </p:grpSpPr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ACCD4D44-C4C2-E806-75A7-93BF52948F8E}"/>
                </a:ext>
              </a:extLst>
            </p:cNvPr>
            <p:cNvSpPr/>
            <p:nvPr/>
          </p:nvSpPr>
          <p:spPr>
            <a:xfrm rot="19286773">
              <a:off x="4671726" y="280757"/>
              <a:ext cx="1955040" cy="1877229"/>
            </a:xfrm>
            <a:custGeom>
              <a:avLst/>
              <a:gdLst>
                <a:gd name="connsiteX0" fmla="*/ 1588624 w 1867716"/>
                <a:gd name="connsiteY0" fmla="*/ 110494 h 1687813"/>
                <a:gd name="connsiteX1" fmla="*/ 1731072 w 1867716"/>
                <a:gd name="connsiteY1" fmla="*/ 378406 h 1687813"/>
                <a:gd name="connsiteX2" fmla="*/ 1731072 w 1867716"/>
                <a:gd name="connsiteY2" fmla="*/ 467945 h 1687813"/>
                <a:gd name="connsiteX3" fmla="*/ 1811709 w 1867716"/>
                <a:gd name="connsiteY3" fmla="*/ 536949 h 1687813"/>
                <a:gd name="connsiteX4" fmla="*/ 1735648 w 1867716"/>
                <a:gd name="connsiteY4" fmla="*/ 1112381 h 1687813"/>
                <a:gd name="connsiteX5" fmla="*/ 1659587 w 1867716"/>
                <a:gd name="connsiteY5" fmla="*/ 1687813 h 1687813"/>
                <a:gd name="connsiteX6" fmla="*/ 1255000 w 1867716"/>
                <a:gd name="connsiteY6" fmla="*/ 1341591 h 1687813"/>
                <a:gd name="connsiteX7" fmla="*/ 1364129 w 1867716"/>
                <a:gd name="connsiteY7" fmla="*/ 807123 h 1687813"/>
                <a:gd name="connsiteX8" fmla="*/ 1352715 w 1867716"/>
                <a:gd name="connsiteY8" fmla="*/ 792985 h 1687813"/>
                <a:gd name="connsiteX9" fmla="*/ 1327235 w 1867716"/>
                <a:gd name="connsiteY9" fmla="*/ 789775 h 1687813"/>
                <a:gd name="connsiteX10" fmla="*/ 1140069 w 1867716"/>
                <a:gd name="connsiteY10" fmla="*/ 657499 h 1687813"/>
                <a:gd name="connsiteX11" fmla="*/ 1127130 w 1867716"/>
                <a:gd name="connsiteY11" fmla="*/ 633662 h 1687813"/>
                <a:gd name="connsiteX12" fmla="*/ 1109264 w 1867716"/>
                <a:gd name="connsiteY12" fmla="*/ 647985 h 1687813"/>
                <a:gd name="connsiteX13" fmla="*/ 575170 w 1867716"/>
                <a:gd name="connsiteY13" fmla="*/ 537042 h 1687813"/>
                <a:gd name="connsiteX14" fmla="*/ 0 w 1867716"/>
                <a:gd name="connsiteY14" fmla="*/ 459027 h 1687813"/>
                <a:gd name="connsiteX15" fmla="*/ 347594 w 1867716"/>
                <a:gd name="connsiteY15" fmla="*/ 55618 h 1687813"/>
                <a:gd name="connsiteX16" fmla="*/ 922764 w 1867716"/>
                <a:gd name="connsiteY16" fmla="*/ 133632 h 1687813"/>
                <a:gd name="connsiteX17" fmla="*/ 1075933 w 1867716"/>
                <a:gd name="connsiteY17" fmla="*/ 84009 h 1687813"/>
                <a:gd name="connsiteX18" fmla="*/ 1107317 w 1867716"/>
                <a:gd name="connsiteY18" fmla="*/ 100382 h 1687813"/>
                <a:gd name="connsiteX19" fmla="*/ 1116434 w 1867716"/>
                <a:gd name="connsiteY19" fmla="*/ 86859 h 1687813"/>
                <a:gd name="connsiteX20" fmla="*/ 1192589 w 1867716"/>
                <a:gd name="connsiteY20" fmla="*/ 55315 h 1687813"/>
                <a:gd name="connsiteX21" fmla="*/ 1407981 w 1867716"/>
                <a:gd name="connsiteY21" fmla="*/ 55315 h 1687813"/>
                <a:gd name="connsiteX22" fmla="*/ 1588624 w 1867716"/>
                <a:gd name="connsiteY22" fmla="*/ 110494 h 1687813"/>
                <a:gd name="connsiteX0" fmla="*/ 1384753 w 1663845"/>
                <a:gd name="connsiteY0" fmla="*/ 110494 h 1687813"/>
                <a:gd name="connsiteX1" fmla="*/ 1527201 w 1663845"/>
                <a:gd name="connsiteY1" fmla="*/ 378406 h 1687813"/>
                <a:gd name="connsiteX2" fmla="*/ 1527201 w 1663845"/>
                <a:gd name="connsiteY2" fmla="*/ 467945 h 1687813"/>
                <a:gd name="connsiteX3" fmla="*/ 1607838 w 1663845"/>
                <a:gd name="connsiteY3" fmla="*/ 536949 h 1687813"/>
                <a:gd name="connsiteX4" fmla="*/ 1531777 w 1663845"/>
                <a:gd name="connsiteY4" fmla="*/ 1112381 h 1687813"/>
                <a:gd name="connsiteX5" fmla="*/ 1455716 w 1663845"/>
                <a:gd name="connsiteY5" fmla="*/ 1687813 h 1687813"/>
                <a:gd name="connsiteX6" fmla="*/ 1051129 w 1663845"/>
                <a:gd name="connsiteY6" fmla="*/ 1341591 h 1687813"/>
                <a:gd name="connsiteX7" fmla="*/ 1160258 w 1663845"/>
                <a:gd name="connsiteY7" fmla="*/ 807123 h 1687813"/>
                <a:gd name="connsiteX8" fmla="*/ 1148844 w 1663845"/>
                <a:gd name="connsiteY8" fmla="*/ 792985 h 1687813"/>
                <a:gd name="connsiteX9" fmla="*/ 1123364 w 1663845"/>
                <a:gd name="connsiteY9" fmla="*/ 789775 h 1687813"/>
                <a:gd name="connsiteX10" fmla="*/ 936198 w 1663845"/>
                <a:gd name="connsiteY10" fmla="*/ 657499 h 1687813"/>
                <a:gd name="connsiteX11" fmla="*/ 923259 w 1663845"/>
                <a:gd name="connsiteY11" fmla="*/ 633662 h 1687813"/>
                <a:gd name="connsiteX12" fmla="*/ 905393 w 1663845"/>
                <a:gd name="connsiteY12" fmla="*/ 647985 h 1687813"/>
                <a:gd name="connsiteX13" fmla="*/ 371299 w 1663845"/>
                <a:gd name="connsiteY13" fmla="*/ 537042 h 1687813"/>
                <a:gd name="connsiteX14" fmla="*/ 0 w 1663845"/>
                <a:gd name="connsiteY14" fmla="*/ 485099 h 1687813"/>
                <a:gd name="connsiteX15" fmla="*/ 143723 w 1663845"/>
                <a:gd name="connsiteY15" fmla="*/ 55618 h 1687813"/>
                <a:gd name="connsiteX16" fmla="*/ 718893 w 1663845"/>
                <a:gd name="connsiteY16" fmla="*/ 133632 h 1687813"/>
                <a:gd name="connsiteX17" fmla="*/ 872062 w 1663845"/>
                <a:gd name="connsiteY17" fmla="*/ 84009 h 1687813"/>
                <a:gd name="connsiteX18" fmla="*/ 903446 w 1663845"/>
                <a:gd name="connsiteY18" fmla="*/ 100382 h 1687813"/>
                <a:gd name="connsiteX19" fmla="*/ 912563 w 1663845"/>
                <a:gd name="connsiteY19" fmla="*/ 86859 h 1687813"/>
                <a:gd name="connsiteX20" fmla="*/ 988718 w 1663845"/>
                <a:gd name="connsiteY20" fmla="*/ 55315 h 1687813"/>
                <a:gd name="connsiteX21" fmla="*/ 1204110 w 1663845"/>
                <a:gd name="connsiteY21" fmla="*/ 55315 h 1687813"/>
                <a:gd name="connsiteX22" fmla="*/ 1384753 w 1663845"/>
                <a:gd name="connsiteY22" fmla="*/ 110494 h 1687813"/>
                <a:gd name="connsiteX0" fmla="*/ 1384753 w 1694990"/>
                <a:gd name="connsiteY0" fmla="*/ 110494 h 1512102"/>
                <a:gd name="connsiteX1" fmla="*/ 1527201 w 1694990"/>
                <a:gd name="connsiteY1" fmla="*/ 378406 h 1512102"/>
                <a:gd name="connsiteX2" fmla="*/ 1527201 w 1694990"/>
                <a:gd name="connsiteY2" fmla="*/ 467945 h 1512102"/>
                <a:gd name="connsiteX3" fmla="*/ 1607838 w 1694990"/>
                <a:gd name="connsiteY3" fmla="*/ 536949 h 1512102"/>
                <a:gd name="connsiteX4" fmla="*/ 1531777 w 1694990"/>
                <a:gd name="connsiteY4" fmla="*/ 1112381 h 1512102"/>
                <a:gd name="connsiteX5" fmla="*/ 1409931 w 1694990"/>
                <a:gd name="connsiteY5" fmla="*/ 1512102 h 1512102"/>
                <a:gd name="connsiteX6" fmla="*/ 1051129 w 1694990"/>
                <a:gd name="connsiteY6" fmla="*/ 1341591 h 1512102"/>
                <a:gd name="connsiteX7" fmla="*/ 1160258 w 1694990"/>
                <a:gd name="connsiteY7" fmla="*/ 807123 h 1512102"/>
                <a:gd name="connsiteX8" fmla="*/ 1148844 w 1694990"/>
                <a:gd name="connsiteY8" fmla="*/ 792985 h 1512102"/>
                <a:gd name="connsiteX9" fmla="*/ 1123364 w 1694990"/>
                <a:gd name="connsiteY9" fmla="*/ 789775 h 1512102"/>
                <a:gd name="connsiteX10" fmla="*/ 936198 w 1694990"/>
                <a:gd name="connsiteY10" fmla="*/ 657499 h 1512102"/>
                <a:gd name="connsiteX11" fmla="*/ 923259 w 1694990"/>
                <a:gd name="connsiteY11" fmla="*/ 633662 h 1512102"/>
                <a:gd name="connsiteX12" fmla="*/ 905393 w 1694990"/>
                <a:gd name="connsiteY12" fmla="*/ 647985 h 1512102"/>
                <a:gd name="connsiteX13" fmla="*/ 371299 w 1694990"/>
                <a:gd name="connsiteY13" fmla="*/ 537042 h 1512102"/>
                <a:gd name="connsiteX14" fmla="*/ 0 w 1694990"/>
                <a:gd name="connsiteY14" fmla="*/ 485099 h 1512102"/>
                <a:gd name="connsiteX15" fmla="*/ 143723 w 1694990"/>
                <a:gd name="connsiteY15" fmla="*/ 55618 h 1512102"/>
                <a:gd name="connsiteX16" fmla="*/ 718893 w 1694990"/>
                <a:gd name="connsiteY16" fmla="*/ 133632 h 1512102"/>
                <a:gd name="connsiteX17" fmla="*/ 872062 w 1694990"/>
                <a:gd name="connsiteY17" fmla="*/ 84009 h 1512102"/>
                <a:gd name="connsiteX18" fmla="*/ 903446 w 1694990"/>
                <a:gd name="connsiteY18" fmla="*/ 100382 h 1512102"/>
                <a:gd name="connsiteX19" fmla="*/ 912563 w 1694990"/>
                <a:gd name="connsiteY19" fmla="*/ 86859 h 1512102"/>
                <a:gd name="connsiteX20" fmla="*/ 988718 w 1694990"/>
                <a:gd name="connsiteY20" fmla="*/ 55315 h 1512102"/>
                <a:gd name="connsiteX21" fmla="*/ 1204110 w 1694990"/>
                <a:gd name="connsiteY21" fmla="*/ 55315 h 1512102"/>
                <a:gd name="connsiteX22" fmla="*/ 1384753 w 1694990"/>
                <a:gd name="connsiteY22" fmla="*/ 110494 h 1512102"/>
                <a:gd name="connsiteX0" fmla="*/ 1384753 w 1694990"/>
                <a:gd name="connsiteY0" fmla="*/ 110494 h 1598482"/>
                <a:gd name="connsiteX1" fmla="*/ 1527201 w 1694990"/>
                <a:gd name="connsiteY1" fmla="*/ 378406 h 1598482"/>
                <a:gd name="connsiteX2" fmla="*/ 1527201 w 1694990"/>
                <a:gd name="connsiteY2" fmla="*/ 467945 h 1598482"/>
                <a:gd name="connsiteX3" fmla="*/ 1607838 w 1694990"/>
                <a:gd name="connsiteY3" fmla="*/ 536949 h 1598482"/>
                <a:gd name="connsiteX4" fmla="*/ 1531777 w 1694990"/>
                <a:gd name="connsiteY4" fmla="*/ 1112381 h 1598482"/>
                <a:gd name="connsiteX5" fmla="*/ 1409931 w 1694990"/>
                <a:gd name="connsiteY5" fmla="*/ 1512102 h 1598482"/>
                <a:gd name="connsiteX6" fmla="*/ 1051129 w 1694990"/>
                <a:gd name="connsiteY6" fmla="*/ 1341591 h 1598482"/>
                <a:gd name="connsiteX7" fmla="*/ 1160258 w 1694990"/>
                <a:gd name="connsiteY7" fmla="*/ 807123 h 1598482"/>
                <a:gd name="connsiteX8" fmla="*/ 1148844 w 1694990"/>
                <a:gd name="connsiteY8" fmla="*/ 792985 h 1598482"/>
                <a:gd name="connsiteX9" fmla="*/ 1123364 w 1694990"/>
                <a:gd name="connsiteY9" fmla="*/ 789775 h 1598482"/>
                <a:gd name="connsiteX10" fmla="*/ 936198 w 1694990"/>
                <a:gd name="connsiteY10" fmla="*/ 657499 h 1598482"/>
                <a:gd name="connsiteX11" fmla="*/ 923259 w 1694990"/>
                <a:gd name="connsiteY11" fmla="*/ 633662 h 1598482"/>
                <a:gd name="connsiteX12" fmla="*/ 905393 w 1694990"/>
                <a:gd name="connsiteY12" fmla="*/ 647985 h 1598482"/>
                <a:gd name="connsiteX13" fmla="*/ 371299 w 1694990"/>
                <a:gd name="connsiteY13" fmla="*/ 537042 h 1598482"/>
                <a:gd name="connsiteX14" fmla="*/ 0 w 1694990"/>
                <a:gd name="connsiteY14" fmla="*/ 485099 h 1598482"/>
                <a:gd name="connsiteX15" fmla="*/ 143723 w 1694990"/>
                <a:gd name="connsiteY15" fmla="*/ 55618 h 1598482"/>
                <a:gd name="connsiteX16" fmla="*/ 718893 w 1694990"/>
                <a:gd name="connsiteY16" fmla="*/ 133632 h 1598482"/>
                <a:gd name="connsiteX17" fmla="*/ 872062 w 1694990"/>
                <a:gd name="connsiteY17" fmla="*/ 84009 h 1598482"/>
                <a:gd name="connsiteX18" fmla="*/ 903446 w 1694990"/>
                <a:gd name="connsiteY18" fmla="*/ 100382 h 1598482"/>
                <a:gd name="connsiteX19" fmla="*/ 912563 w 1694990"/>
                <a:gd name="connsiteY19" fmla="*/ 86859 h 1598482"/>
                <a:gd name="connsiteX20" fmla="*/ 988718 w 1694990"/>
                <a:gd name="connsiteY20" fmla="*/ 55315 h 1598482"/>
                <a:gd name="connsiteX21" fmla="*/ 1204110 w 1694990"/>
                <a:gd name="connsiteY21" fmla="*/ 55315 h 1598482"/>
                <a:gd name="connsiteX22" fmla="*/ 1384753 w 1694990"/>
                <a:gd name="connsiteY22" fmla="*/ 110494 h 1598482"/>
                <a:gd name="connsiteX0" fmla="*/ 1424311 w 1734548"/>
                <a:gd name="connsiteY0" fmla="*/ 110494 h 1598482"/>
                <a:gd name="connsiteX1" fmla="*/ 1566759 w 1734548"/>
                <a:gd name="connsiteY1" fmla="*/ 378406 h 1598482"/>
                <a:gd name="connsiteX2" fmla="*/ 1566759 w 1734548"/>
                <a:gd name="connsiteY2" fmla="*/ 467945 h 1598482"/>
                <a:gd name="connsiteX3" fmla="*/ 1647396 w 1734548"/>
                <a:gd name="connsiteY3" fmla="*/ 536949 h 1598482"/>
                <a:gd name="connsiteX4" fmla="*/ 1571335 w 1734548"/>
                <a:gd name="connsiteY4" fmla="*/ 1112381 h 1598482"/>
                <a:gd name="connsiteX5" fmla="*/ 1449489 w 1734548"/>
                <a:gd name="connsiteY5" fmla="*/ 1512102 h 1598482"/>
                <a:gd name="connsiteX6" fmla="*/ 1090687 w 1734548"/>
                <a:gd name="connsiteY6" fmla="*/ 1341591 h 1598482"/>
                <a:gd name="connsiteX7" fmla="*/ 1199816 w 1734548"/>
                <a:gd name="connsiteY7" fmla="*/ 807123 h 1598482"/>
                <a:gd name="connsiteX8" fmla="*/ 1188402 w 1734548"/>
                <a:gd name="connsiteY8" fmla="*/ 792985 h 1598482"/>
                <a:gd name="connsiteX9" fmla="*/ 1162922 w 1734548"/>
                <a:gd name="connsiteY9" fmla="*/ 789775 h 1598482"/>
                <a:gd name="connsiteX10" fmla="*/ 975756 w 1734548"/>
                <a:gd name="connsiteY10" fmla="*/ 657499 h 1598482"/>
                <a:gd name="connsiteX11" fmla="*/ 962817 w 1734548"/>
                <a:gd name="connsiteY11" fmla="*/ 633662 h 1598482"/>
                <a:gd name="connsiteX12" fmla="*/ 944951 w 1734548"/>
                <a:gd name="connsiteY12" fmla="*/ 647985 h 1598482"/>
                <a:gd name="connsiteX13" fmla="*/ 410857 w 1734548"/>
                <a:gd name="connsiteY13" fmla="*/ 537042 h 1598482"/>
                <a:gd name="connsiteX14" fmla="*/ 0 w 1734548"/>
                <a:gd name="connsiteY14" fmla="*/ 682108 h 1598482"/>
                <a:gd name="connsiteX15" fmla="*/ 183281 w 1734548"/>
                <a:gd name="connsiteY15" fmla="*/ 55618 h 1598482"/>
                <a:gd name="connsiteX16" fmla="*/ 758451 w 1734548"/>
                <a:gd name="connsiteY16" fmla="*/ 133632 h 1598482"/>
                <a:gd name="connsiteX17" fmla="*/ 911620 w 1734548"/>
                <a:gd name="connsiteY17" fmla="*/ 84009 h 1598482"/>
                <a:gd name="connsiteX18" fmla="*/ 943004 w 1734548"/>
                <a:gd name="connsiteY18" fmla="*/ 100382 h 1598482"/>
                <a:gd name="connsiteX19" fmla="*/ 952121 w 1734548"/>
                <a:gd name="connsiteY19" fmla="*/ 86859 h 1598482"/>
                <a:gd name="connsiteX20" fmla="*/ 1028276 w 1734548"/>
                <a:gd name="connsiteY20" fmla="*/ 55315 h 1598482"/>
                <a:gd name="connsiteX21" fmla="*/ 1243668 w 1734548"/>
                <a:gd name="connsiteY21" fmla="*/ 55315 h 1598482"/>
                <a:gd name="connsiteX22" fmla="*/ 1424311 w 1734548"/>
                <a:gd name="connsiteY22" fmla="*/ 110494 h 1598482"/>
                <a:gd name="connsiteX0" fmla="*/ 1424311 w 1734548"/>
                <a:gd name="connsiteY0" fmla="*/ 110494 h 1598482"/>
                <a:gd name="connsiteX1" fmla="*/ 1566759 w 1734548"/>
                <a:gd name="connsiteY1" fmla="*/ 378406 h 1598482"/>
                <a:gd name="connsiteX2" fmla="*/ 1566759 w 1734548"/>
                <a:gd name="connsiteY2" fmla="*/ 467945 h 1598482"/>
                <a:gd name="connsiteX3" fmla="*/ 1647396 w 1734548"/>
                <a:gd name="connsiteY3" fmla="*/ 536949 h 1598482"/>
                <a:gd name="connsiteX4" fmla="*/ 1571335 w 1734548"/>
                <a:gd name="connsiteY4" fmla="*/ 1112381 h 1598482"/>
                <a:gd name="connsiteX5" fmla="*/ 1449489 w 1734548"/>
                <a:gd name="connsiteY5" fmla="*/ 1512102 h 1598482"/>
                <a:gd name="connsiteX6" fmla="*/ 1090687 w 1734548"/>
                <a:gd name="connsiteY6" fmla="*/ 1341591 h 1598482"/>
                <a:gd name="connsiteX7" fmla="*/ 1199816 w 1734548"/>
                <a:gd name="connsiteY7" fmla="*/ 807123 h 1598482"/>
                <a:gd name="connsiteX8" fmla="*/ 1188402 w 1734548"/>
                <a:gd name="connsiteY8" fmla="*/ 792985 h 1598482"/>
                <a:gd name="connsiteX9" fmla="*/ 1162922 w 1734548"/>
                <a:gd name="connsiteY9" fmla="*/ 789775 h 1598482"/>
                <a:gd name="connsiteX10" fmla="*/ 975756 w 1734548"/>
                <a:gd name="connsiteY10" fmla="*/ 657499 h 1598482"/>
                <a:gd name="connsiteX11" fmla="*/ 962817 w 1734548"/>
                <a:gd name="connsiteY11" fmla="*/ 633662 h 1598482"/>
                <a:gd name="connsiteX12" fmla="*/ 944951 w 1734548"/>
                <a:gd name="connsiteY12" fmla="*/ 647985 h 1598482"/>
                <a:gd name="connsiteX13" fmla="*/ 410857 w 1734548"/>
                <a:gd name="connsiteY13" fmla="*/ 537042 h 1598482"/>
                <a:gd name="connsiteX14" fmla="*/ 0 w 1734548"/>
                <a:gd name="connsiteY14" fmla="*/ 682108 h 1598482"/>
                <a:gd name="connsiteX15" fmla="*/ 183281 w 1734548"/>
                <a:gd name="connsiteY15" fmla="*/ 55618 h 1598482"/>
                <a:gd name="connsiteX16" fmla="*/ 758451 w 1734548"/>
                <a:gd name="connsiteY16" fmla="*/ 133632 h 1598482"/>
                <a:gd name="connsiteX17" fmla="*/ 911620 w 1734548"/>
                <a:gd name="connsiteY17" fmla="*/ 84009 h 1598482"/>
                <a:gd name="connsiteX18" fmla="*/ 943004 w 1734548"/>
                <a:gd name="connsiteY18" fmla="*/ 100382 h 1598482"/>
                <a:gd name="connsiteX19" fmla="*/ 952121 w 1734548"/>
                <a:gd name="connsiteY19" fmla="*/ 86859 h 1598482"/>
                <a:gd name="connsiteX20" fmla="*/ 1028276 w 1734548"/>
                <a:gd name="connsiteY20" fmla="*/ 55315 h 1598482"/>
                <a:gd name="connsiteX21" fmla="*/ 1243668 w 1734548"/>
                <a:gd name="connsiteY21" fmla="*/ 55315 h 1598482"/>
                <a:gd name="connsiteX22" fmla="*/ 1424311 w 1734548"/>
                <a:gd name="connsiteY22" fmla="*/ 110494 h 1598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734548" h="1598482">
                  <a:moveTo>
                    <a:pt x="1424311" y="110494"/>
                  </a:moveTo>
                  <a:cubicBezTo>
                    <a:pt x="1510254" y="168556"/>
                    <a:pt x="1566759" y="266882"/>
                    <a:pt x="1566759" y="378406"/>
                  </a:cubicBezTo>
                  <a:lnTo>
                    <a:pt x="1566759" y="467945"/>
                  </a:lnTo>
                  <a:lnTo>
                    <a:pt x="1647396" y="536949"/>
                  </a:lnTo>
                  <a:cubicBezTo>
                    <a:pt x="1867941" y="761263"/>
                    <a:pt x="1604320" y="949856"/>
                    <a:pt x="1571335" y="1112381"/>
                  </a:cubicBezTo>
                  <a:cubicBezTo>
                    <a:pt x="1538351" y="1274907"/>
                    <a:pt x="1228944" y="1287788"/>
                    <a:pt x="1449489" y="1512102"/>
                  </a:cubicBezTo>
                  <a:cubicBezTo>
                    <a:pt x="1064684" y="1761060"/>
                    <a:pt x="1210288" y="1398428"/>
                    <a:pt x="1090687" y="1341591"/>
                  </a:cubicBezTo>
                  <a:cubicBezTo>
                    <a:pt x="883926" y="1131297"/>
                    <a:pt x="1325531" y="1006704"/>
                    <a:pt x="1199816" y="807123"/>
                  </a:cubicBezTo>
                  <a:lnTo>
                    <a:pt x="1188402" y="792985"/>
                  </a:lnTo>
                  <a:lnTo>
                    <a:pt x="1162922" y="789775"/>
                  </a:lnTo>
                  <a:cubicBezTo>
                    <a:pt x="1085498" y="769855"/>
                    <a:pt x="1019302" y="721956"/>
                    <a:pt x="975756" y="657499"/>
                  </a:cubicBezTo>
                  <a:lnTo>
                    <a:pt x="962817" y="633662"/>
                  </a:lnTo>
                  <a:lnTo>
                    <a:pt x="944951" y="647985"/>
                  </a:lnTo>
                  <a:cubicBezTo>
                    <a:pt x="744944" y="773021"/>
                    <a:pt x="568349" y="531355"/>
                    <a:pt x="410857" y="537042"/>
                  </a:cubicBezTo>
                  <a:cubicBezTo>
                    <a:pt x="253365" y="542729"/>
                    <a:pt x="268150" y="668442"/>
                    <a:pt x="0" y="682108"/>
                  </a:cubicBezTo>
                  <a:cubicBezTo>
                    <a:pt x="115865" y="547638"/>
                    <a:pt x="67416" y="190088"/>
                    <a:pt x="183281" y="55618"/>
                  </a:cubicBezTo>
                  <a:cubicBezTo>
                    <a:pt x="408342" y="-164164"/>
                    <a:pt x="533389" y="353415"/>
                    <a:pt x="758451" y="133632"/>
                  </a:cubicBezTo>
                  <a:cubicBezTo>
                    <a:pt x="814716" y="78687"/>
                    <a:pt x="864731" y="69827"/>
                    <a:pt x="911620" y="84009"/>
                  </a:cubicBezTo>
                  <a:lnTo>
                    <a:pt x="943004" y="100382"/>
                  </a:lnTo>
                  <a:lnTo>
                    <a:pt x="952121" y="86859"/>
                  </a:lnTo>
                  <a:cubicBezTo>
                    <a:pt x="971611" y="67370"/>
                    <a:pt x="998536" y="55315"/>
                    <a:pt x="1028276" y="55315"/>
                  </a:cubicBezTo>
                  <a:lnTo>
                    <a:pt x="1243668" y="55315"/>
                  </a:lnTo>
                  <a:cubicBezTo>
                    <a:pt x="1310582" y="55315"/>
                    <a:pt x="1372745" y="75657"/>
                    <a:pt x="1424311" y="110494"/>
                  </a:cubicBezTo>
                  <a:close/>
                </a:path>
              </a:pathLst>
            </a:custGeom>
            <a:solidFill>
              <a:srgbClr val="6C3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7" name="Oval 206">
              <a:extLst>
                <a:ext uri="{FF2B5EF4-FFF2-40B4-BE49-F238E27FC236}">
                  <a16:creationId xmlns:a16="http://schemas.microsoft.com/office/drawing/2014/main" id="{EF938928-A29D-AAA7-F0A8-E1018C2C36AD}"/>
                </a:ext>
              </a:extLst>
            </p:cNvPr>
            <p:cNvSpPr/>
            <p:nvPr/>
          </p:nvSpPr>
          <p:spPr>
            <a:xfrm>
              <a:off x="4901803" y="457620"/>
              <a:ext cx="1485829" cy="196770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8" name="Group 207">
              <a:extLst>
                <a:ext uri="{FF2B5EF4-FFF2-40B4-BE49-F238E27FC236}">
                  <a16:creationId xmlns:a16="http://schemas.microsoft.com/office/drawing/2014/main" id="{8714E14B-8DE5-25A6-0EEE-C7F8AEFB6EC1}"/>
                </a:ext>
              </a:extLst>
            </p:cNvPr>
            <p:cNvGrpSpPr/>
            <p:nvPr/>
          </p:nvGrpSpPr>
          <p:grpSpPr>
            <a:xfrm>
              <a:off x="4480125" y="2296049"/>
              <a:ext cx="2377499" cy="3932046"/>
              <a:chOff x="5200631" y="1628274"/>
              <a:chExt cx="2343169" cy="3875268"/>
            </a:xfrm>
          </p:grpSpPr>
          <p:sp>
            <p:nvSpPr>
              <p:cNvPr id="210" name="Rectangle 209">
                <a:extLst>
                  <a:ext uri="{FF2B5EF4-FFF2-40B4-BE49-F238E27FC236}">
                    <a16:creationId xmlns:a16="http://schemas.microsoft.com/office/drawing/2014/main" id="{211571CF-20FB-C305-35A4-BA012D0E876C}"/>
                  </a:ext>
                </a:extLst>
              </p:cNvPr>
              <p:cNvSpPr/>
              <p:nvPr/>
            </p:nvSpPr>
            <p:spPr>
              <a:xfrm>
                <a:off x="5767416" y="3099618"/>
                <a:ext cx="1258525" cy="244726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1" name="Group 210">
                <a:extLst>
                  <a:ext uri="{FF2B5EF4-FFF2-40B4-BE49-F238E27FC236}">
                    <a16:creationId xmlns:a16="http://schemas.microsoft.com/office/drawing/2014/main" id="{C637F8D2-16D5-A82B-FD3F-0F7CFC9D87EB}"/>
                  </a:ext>
                </a:extLst>
              </p:cNvPr>
              <p:cNvGrpSpPr/>
              <p:nvPr/>
            </p:nvGrpSpPr>
            <p:grpSpPr>
              <a:xfrm>
                <a:off x="5200631" y="1713605"/>
                <a:ext cx="2343169" cy="3789937"/>
                <a:chOff x="5200631" y="1713605"/>
                <a:chExt cx="2975410" cy="4812550"/>
              </a:xfrm>
            </p:grpSpPr>
            <p:sp>
              <p:nvSpPr>
                <p:cNvPr id="217" name="Oval 216">
                  <a:extLst>
                    <a:ext uri="{FF2B5EF4-FFF2-40B4-BE49-F238E27FC236}">
                      <a16:creationId xmlns:a16="http://schemas.microsoft.com/office/drawing/2014/main" id="{44F646DB-97F3-9D04-53E8-0D5F5CD39439}"/>
                    </a:ext>
                  </a:extLst>
                </p:cNvPr>
                <p:cNvSpPr/>
                <p:nvPr/>
              </p:nvSpPr>
              <p:spPr>
                <a:xfrm rot="353398">
                  <a:off x="5337269" y="3525818"/>
                  <a:ext cx="503436" cy="687612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8" name="Oval 217">
                  <a:extLst>
                    <a:ext uri="{FF2B5EF4-FFF2-40B4-BE49-F238E27FC236}">
                      <a16:creationId xmlns:a16="http://schemas.microsoft.com/office/drawing/2014/main" id="{7F2EA954-D5E8-4735-802B-EE0F0E637302}"/>
                    </a:ext>
                  </a:extLst>
                </p:cNvPr>
                <p:cNvSpPr/>
                <p:nvPr/>
              </p:nvSpPr>
              <p:spPr>
                <a:xfrm rot="353398">
                  <a:off x="7539749" y="3497613"/>
                  <a:ext cx="503435" cy="687612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Oval 218">
                  <a:extLst>
                    <a:ext uri="{FF2B5EF4-FFF2-40B4-BE49-F238E27FC236}">
                      <a16:creationId xmlns:a16="http://schemas.microsoft.com/office/drawing/2014/main" id="{7AC4F52D-6B30-6018-9BAE-AF0E88F3A670}"/>
                    </a:ext>
                  </a:extLst>
                </p:cNvPr>
                <p:cNvSpPr/>
                <p:nvPr/>
              </p:nvSpPr>
              <p:spPr>
                <a:xfrm rot="2393332">
                  <a:off x="5872817" y="5667874"/>
                  <a:ext cx="752764" cy="858281"/>
                </a:xfrm>
                <a:prstGeom prst="ellipse">
                  <a:avLst/>
                </a:prstGeom>
                <a:solidFill>
                  <a:srgbClr val="8C4306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Oval 219">
                  <a:extLst>
                    <a:ext uri="{FF2B5EF4-FFF2-40B4-BE49-F238E27FC236}">
                      <a16:creationId xmlns:a16="http://schemas.microsoft.com/office/drawing/2014/main" id="{253ADC98-6E5B-4501-5786-CBEEE4DD1A7F}"/>
                    </a:ext>
                  </a:extLst>
                </p:cNvPr>
                <p:cNvSpPr/>
                <p:nvPr/>
              </p:nvSpPr>
              <p:spPr>
                <a:xfrm rot="2393332">
                  <a:off x="6750543" y="5663654"/>
                  <a:ext cx="752764" cy="858281"/>
                </a:xfrm>
                <a:prstGeom prst="ellipse">
                  <a:avLst/>
                </a:prstGeom>
                <a:solidFill>
                  <a:srgbClr val="8C4306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Trapezoid 220">
                  <a:extLst>
                    <a:ext uri="{FF2B5EF4-FFF2-40B4-BE49-F238E27FC236}">
                      <a16:creationId xmlns:a16="http://schemas.microsoft.com/office/drawing/2014/main" id="{C1177D96-F86B-71B5-478D-B4E6C0DC4A87}"/>
                    </a:ext>
                  </a:extLst>
                </p:cNvPr>
                <p:cNvSpPr/>
                <p:nvPr/>
              </p:nvSpPr>
              <p:spPr>
                <a:xfrm>
                  <a:off x="6096000" y="1744204"/>
                  <a:ext cx="1219200" cy="1989596"/>
                </a:xfrm>
                <a:prstGeom prst="trapezoid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2" name="Trapezoid 221">
                  <a:extLst>
                    <a:ext uri="{FF2B5EF4-FFF2-40B4-BE49-F238E27FC236}">
                      <a16:creationId xmlns:a16="http://schemas.microsoft.com/office/drawing/2014/main" id="{5410E9C4-1566-BA3A-72F0-A80CE12EB4CF}"/>
                    </a:ext>
                  </a:extLst>
                </p:cNvPr>
                <p:cNvSpPr/>
                <p:nvPr/>
              </p:nvSpPr>
              <p:spPr>
                <a:xfrm>
                  <a:off x="5803425" y="3753018"/>
                  <a:ext cx="1410061" cy="2483424"/>
                </a:xfrm>
                <a:prstGeom prst="trapezoid">
                  <a:avLst>
                    <a:gd name="adj" fmla="val 12857"/>
                  </a:avLst>
                </a:prstGeom>
                <a:solidFill>
                  <a:schemeClr val="tx1">
                    <a:lumMod val="85000"/>
                    <a:lumOff val="1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Trapezoid 222">
                  <a:extLst>
                    <a:ext uri="{FF2B5EF4-FFF2-40B4-BE49-F238E27FC236}">
                      <a16:creationId xmlns:a16="http://schemas.microsoft.com/office/drawing/2014/main" id="{47417E6B-BC72-1CDD-D834-DAC9886AC7FE}"/>
                    </a:ext>
                  </a:extLst>
                </p:cNvPr>
                <p:cNvSpPr/>
                <p:nvPr/>
              </p:nvSpPr>
              <p:spPr>
                <a:xfrm>
                  <a:off x="6492493" y="3751882"/>
                  <a:ext cx="1164167" cy="2483424"/>
                </a:xfrm>
                <a:prstGeom prst="trapezoid">
                  <a:avLst>
                    <a:gd name="adj" fmla="val 12857"/>
                  </a:avLst>
                </a:prstGeom>
                <a:solidFill>
                  <a:schemeClr val="tx1">
                    <a:lumMod val="85000"/>
                    <a:lumOff val="1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24" name="Group 223">
                  <a:extLst>
                    <a:ext uri="{FF2B5EF4-FFF2-40B4-BE49-F238E27FC236}">
                      <a16:creationId xmlns:a16="http://schemas.microsoft.com/office/drawing/2014/main" id="{45537CCC-8914-658B-AAE5-9BC932803E42}"/>
                    </a:ext>
                  </a:extLst>
                </p:cNvPr>
                <p:cNvGrpSpPr/>
                <p:nvPr/>
              </p:nvGrpSpPr>
              <p:grpSpPr>
                <a:xfrm>
                  <a:off x="5200631" y="1713605"/>
                  <a:ext cx="1387662" cy="2207122"/>
                  <a:chOff x="5200631" y="1713605"/>
                  <a:chExt cx="1387662" cy="2207122"/>
                </a:xfrm>
              </p:grpSpPr>
              <p:sp>
                <p:nvSpPr>
                  <p:cNvPr id="259" name="Trapezoid 258">
                    <a:extLst>
                      <a:ext uri="{FF2B5EF4-FFF2-40B4-BE49-F238E27FC236}">
                        <a16:creationId xmlns:a16="http://schemas.microsoft.com/office/drawing/2014/main" id="{00A14537-404A-127A-638D-B049381C8DEB}"/>
                      </a:ext>
                    </a:extLst>
                  </p:cNvPr>
                  <p:cNvSpPr/>
                  <p:nvPr/>
                </p:nvSpPr>
                <p:spPr>
                  <a:xfrm rot="213277">
                    <a:off x="5200631" y="1909853"/>
                    <a:ext cx="831020" cy="2010874"/>
                  </a:xfrm>
                  <a:prstGeom prst="trapezoid">
                    <a:avLst>
                      <a:gd name="adj" fmla="val 45934"/>
                    </a:avLst>
                  </a:prstGeom>
                  <a:solidFill>
                    <a:schemeClr val="tx1">
                      <a:lumMod val="85000"/>
                      <a:lumOff val="1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0" name="Group 259">
                    <a:extLst>
                      <a:ext uri="{FF2B5EF4-FFF2-40B4-BE49-F238E27FC236}">
                        <a16:creationId xmlns:a16="http://schemas.microsoft.com/office/drawing/2014/main" id="{021DAC0E-3D4E-72A5-C914-D35C562D92CD}"/>
                      </a:ext>
                    </a:extLst>
                  </p:cNvPr>
                  <p:cNvGrpSpPr/>
                  <p:nvPr/>
                </p:nvGrpSpPr>
                <p:grpSpPr>
                  <a:xfrm rot="21028925">
                    <a:off x="5793768" y="1741230"/>
                    <a:ext cx="794525" cy="1752600"/>
                    <a:chOff x="5299316" y="1900734"/>
                    <a:chExt cx="1131888" cy="1752600"/>
                  </a:xfrm>
                </p:grpSpPr>
                <p:sp>
                  <p:nvSpPr>
                    <p:cNvPr id="263" name="Round Diagonal Corner Rectangle 66">
                      <a:extLst>
                        <a:ext uri="{FF2B5EF4-FFF2-40B4-BE49-F238E27FC236}">
                          <a16:creationId xmlns:a16="http://schemas.microsoft.com/office/drawing/2014/main" id="{83846492-0EBB-2514-A7DC-751E58BB0A5B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4988960" y="2211090"/>
                      <a:ext cx="1752600" cy="1131888"/>
                    </a:xfrm>
                    <a:prstGeom prst="round2DiagRect">
                      <a:avLst>
                        <a:gd name="adj1" fmla="val 12820"/>
                        <a:gd name="adj2" fmla="val 50000"/>
                      </a:avLst>
                    </a:prstGeom>
                    <a:solidFill>
                      <a:schemeClr val="bg2">
                        <a:lumMod val="9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grpSp>
                  <p:nvGrpSpPr>
                    <p:cNvPr id="264" name="Group 263">
                      <a:extLst>
                        <a:ext uri="{FF2B5EF4-FFF2-40B4-BE49-F238E27FC236}">
                          <a16:creationId xmlns:a16="http://schemas.microsoft.com/office/drawing/2014/main" id="{49D56CF8-0B1F-EDDA-BF5C-3D9AE06AE89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412911" y="2976608"/>
                      <a:ext cx="542172" cy="547166"/>
                      <a:chOff x="3649043" y="3854684"/>
                      <a:chExt cx="3169783" cy="3094742"/>
                    </a:xfrm>
                  </p:grpSpPr>
                  <p:sp>
                    <p:nvSpPr>
                      <p:cNvPr id="286" name="Quad Arrow 106">
                        <a:extLst>
                          <a:ext uri="{FF2B5EF4-FFF2-40B4-BE49-F238E27FC236}">
                            <a16:creationId xmlns:a16="http://schemas.microsoft.com/office/drawing/2014/main" id="{456B2167-0F03-38A7-857E-60982ACA6A79}"/>
                          </a:ext>
                        </a:extLst>
                      </p:cNvPr>
                      <p:cNvSpPr/>
                      <p:nvPr/>
                    </p:nvSpPr>
                    <p:spPr>
                      <a:xfrm rot="20079342">
                        <a:off x="4283887" y="4842933"/>
                        <a:ext cx="439962" cy="70946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87" name="Quad Arrow 107">
                        <a:extLst>
                          <a:ext uri="{FF2B5EF4-FFF2-40B4-BE49-F238E27FC236}">
                            <a16:creationId xmlns:a16="http://schemas.microsoft.com/office/drawing/2014/main" id="{3F8B5E6C-B744-9F91-D0B0-8B29002B6C5F}"/>
                          </a:ext>
                        </a:extLst>
                      </p:cNvPr>
                      <p:cNvSpPr/>
                      <p:nvPr/>
                    </p:nvSpPr>
                    <p:spPr>
                      <a:xfrm rot="20079342">
                        <a:off x="6378864" y="5537348"/>
                        <a:ext cx="439962" cy="70946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88" name="Quad Arrow 108">
                        <a:extLst>
                          <a:ext uri="{FF2B5EF4-FFF2-40B4-BE49-F238E27FC236}">
                            <a16:creationId xmlns:a16="http://schemas.microsoft.com/office/drawing/2014/main" id="{0AC52891-60E6-95B4-B70D-EB6F0949FBCB}"/>
                          </a:ext>
                        </a:extLst>
                      </p:cNvPr>
                      <p:cNvSpPr/>
                      <p:nvPr/>
                    </p:nvSpPr>
                    <p:spPr>
                      <a:xfrm rot="143429">
                        <a:off x="5549557" y="3929451"/>
                        <a:ext cx="439962" cy="70946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89" name="Quad Arrow 109">
                        <a:extLst>
                          <a:ext uri="{FF2B5EF4-FFF2-40B4-BE49-F238E27FC236}">
                            <a16:creationId xmlns:a16="http://schemas.microsoft.com/office/drawing/2014/main" id="{43E0CE6F-B44D-05E0-51EB-E96EBEC6E1ED}"/>
                          </a:ext>
                        </a:extLst>
                      </p:cNvPr>
                      <p:cNvSpPr/>
                      <p:nvPr/>
                    </p:nvSpPr>
                    <p:spPr>
                      <a:xfrm rot="18236502">
                        <a:off x="4355958" y="3719935"/>
                        <a:ext cx="439963" cy="709462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90" name="Quad Arrow 110">
                        <a:extLst>
                          <a:ext uri="{FF2B5EF4-FFF2-40B4-BE49-F238E27FC236}">
                            <a16:creationId xmlns:a16="http://schemas.microsoft.com/office/drawing/2014/main" id="{51D92581-9150-22C2-FCA0-6F8CD3EDFD46}"/>
                          </a:ext>
                        </a:extLst>
                      </p:cNvPr>
                      <p:cNvSpPr/>
                      <p:nvPr/>
                    </p:nvSpPr>
                    <p:spPr>
                      <a:xfrm rot="1397540">
                        <a:off x="5102060" y="5905183"/>
                        <a:ext cx="658667" cy="47389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91" name="Quad Arrow 111">
                        <a:extLst>
                          <a:ext uri="{FF2B5EF4-FFF2-40B4-BE49-F238E27FC236}">
                            <a16:creationId xmlns:a16="http://schemas.microsoft.com/office/drawing/2014/main" id="{D2896171-DC5C-1D0A-39BE-D2D0E38FC1D0}"/>
                          </a:ext>
                        </a:extLst>
                      </p:cNvPr>
                      <p:cNvSpPr/>
                      <p:nvPr/>
                    </p:nvSpPr>
                    <p:spPr>
                      <a:xfrm rot="20079342">
                        <a:off x="3649043" y="6239965"/>
                        <a:ext cx="439962" cy="70946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265" name="Group 264">
                      <a:extLst>
                        <a:ext uri="{FF2B5EF4-FFF2-40B4-BE49-F238E27FC236}">
                          <a16:creationId xmlns:a16="http://schemas.microsoft.com/office/drawing/2014/main" id="{9F61A790-AC51-FB06-5B4B-AD1541E7D82C}"/>
                        </a:ext>
                      </a:extLst>
                    </p:cNvPr>
                    <p:cNvGrpSpPr/>
                    <p:nvPr/>
                  </p:nvGrpSpPr>
                  <p:grpSpPr>
                    <a:xfrm rot="16647940">
                      <a:off x="5453274" y="2393624"/>
                      <a:ext cx="666363" cy="678251"/>
                      <a:chOff x="2922966" y="3854684"/>
                      <a:chExt cx="3895860" cy="3836151"/>
                    </a:xfrm>
                  </p:grpSpPr>
                  <p:sp>
                    <p:nvSpPr>
                      <p:cNvPr id="280" name="Quad Arrow 113">
                        <a:extLst>
                          <a:ext uri="{FF2B5EF4-FFF2-40B4-BE49-F238E27FC236}">
                            <a16:creationId xmlns:a16="http://schemas.microsoft.com/office/drawing/2014/main" id="{AD70A2EF-19D6-003D-2D8C-5C14CAE9BA5F}"/>
                          </a:ext>
                        </a:extLst>
                      </p:cNvPr>
                      <p:cNvSpPr/>
                      <p:nvPr/>
                    </p:nvSpPr>
                    <p:spPr>
                      <a:xfrm rot="20079342">
                        <a:off x="4283887" y="4842933"/>
                        <a:ext cx="439962" cy="70946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81" name="Quad Arrow 114">
                        <a:extLst>
                          <a:ext uri="{FF2B5EF4-FFF2-40B4-BE49-F238E27FC236}">
                            <a16:creationId xmlns:a16="http://schemas.microsoft.com/office/drawing/2014/main" id="{11C200EC-866D-62E2-1FE4-F6B01A9CBBDF}"/>
                          </a:ext>
                        </a:extLst>
                      </p:cNvPr>
                      <p:cNvSpPr/>
                      <p:nvPr/>
                    </p:nvSpPr>
                    <p:spPr>
                      <a:xfrm rot="20079342">
                        <a:off x="6378864" y="5537348"/>
                        <a:ext cx="439962" cy="70946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82" name="Quad Arrow 115">
                        <a:extLst>
                          <a:ext uri="{FF2B5EF4-FFF2-40B4-BE49-F238E27FC236}">
                            <a16:creationId xmlns:a16="http://schemas.microsoft.com/office/drawing/2014/main" id="{C905BB70-54CB-9860-8F37-2C9A23B6C12C}"/>
                          </a:ext>
                        </a:extLst>
                      </p:cNvPr>
                      <p:cNvSpPr/>
                      <p:nvPr/>
                    </p:nvSpPr>
                    <p:spPr>
                      <a:xfrm rot="143429">
                        <a:off x="5549557" y="3929451"/>
                        <a:ext cx="439962" cy="70946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83" name="Quad Arrow 116">
                        <a:extLst>
                          <a:ext uri="{FF2B5EF4-FFF2-40B4-BE49-F238E27FC236}">
                            <a16:creationId xmlns:a16="http://schemas.microsoft.com/office/drawing/2014/main" id="{BBB4396C-2299-BCF1-10DB-16124B028927}"/>
                          </a:ext>
                        </a:extLst>
                      </p:cNvPr>
                      <p:cNvSpPr/>
                      <p:nvPr/>
                    </p:nvSpPr>
                    <p:spPr>
                      <a:xfrm rot="18236502">
                        <a:off x="4355958" y="3719935"/>
                        <a:ext cx="439963" cy="709462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84" name="Quad Arrow 117">
                        <a:extLst>
                          <a:ext uri="{FF2B5EF4-FFF2-40B4-BE49-F238E27FC236}">
                            <a16:creationId xmlns:a16="http://schemas.microsoft.com/office/drawing/2014/main" id="{11B49378-7DA7-310C-0C45-F1380D21B83A}"/>
                          </a:ext>
                        </a:extLst>
                      </p:cNvPr>
                      <p:cNvSpPr/>
                      <p:nvPr/>
                    </p:nvSpPr>
                    <p:spPr>
                      <a:xfrm rot="1397540">
                        <a:off x="5102060" y="5905183"/>
                        <a:ext cx="658667" cy="47389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85" name="Quad Arrow 118">
                        <a:extLst>
                          <a:ext uri="{FF2B5EF4-FFF2-40B4-BE49-F238E27FC236}">
                            <a16:creationId xmlns:a16="http://schemas.microsoft.com/office/drawing/2014/main" id="{EEA2E6C6-8107-83CF-4D84-098C70CAFA6F}"/>
                          </a:ext>
                        </a:extLst>
                      </p:cNvPr>
                      <p:cNvSpPr/>
                      <p:nvPr/>
                    </p:nvSpPr>
                    <p:spPr>
                      <a:xfrm rot="20079342">
                        <a:off x="2922966" y="6981376"/>
                        <a:ext cx="439963" cy="709459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266" name="Group 265">
                      <a:extLst>
                        <a:ext uri="{FF2B5EF4-FFF2-40B4-BE49-F238E27FC236}">
                          <a16:creationId xmlns:a16="http://schemas.microsoft.com/office/drawing/2014/main" id="{F948CCE9-A258-EA45-9BFA-57AB15B73F1C}"/>
                        </a:ext>
                      </a:extLst>
                    </p:cNvPr>
                    <p:cNvGrpSpPr/>
                    <p:nvPr/>
                  </p:nvGrpSpPr>
                  <p:grpSpPr>
                    <a:xfrm rot="16200000">
                      <a:off x="5701357" y="1825896"/>
                      <a:ext cx="542172" cy="711322"/>
                      <a:chOff x="3649043" y="2790018"/>
                      <a:chExt cx="3169783" cy="4159408"/>
                    </a:xfrm>
                  </p:grpSpPr>
                  <p:sp>
                    <p:nvSpPr>
                      <p:cNvPr id="274" name="Quad Arrow 120">
                        <a:extLst>
                          <a:ext uri="{FF2B5EF4-FFF2-40B4-BE49-F238E27FC236}">
                            <a16:creationId xmlns:a16="http://schemas.microsoft.com/office/drawing/2014/main" id="{80A23A53-F781-8862-19C2-499D30F01AA2}"/>
                          </a:ext>
                        </a:extLst>
                      </p:cNvPr>
                      <p:cNvSpPr/>
                      <p:nvPr/>
                    </p:nvSpPr>
                    <p:spPr>
                      <a:xfrm rot="20079342">
                        <a:off x="4283887" y="4842933"/>
                        <a:ext cx="439962" cy="70946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75" name="Quad Arrow 121">
                        <a:extLst>
                          <a:ext uri="{FF2B5EF4-FFF2-40B4-BE49-F238E27FC236}">
                            <a16:creationId xmlns:a16="http://schemas.microsoft.com/office/drawing/2014/main" id="{0FD8A70D-4BC3-37C9-4410-84E41A2BEDDE}"/>
                          </a:ext>
                        </a:extLst>
                      </p:cNvPr>
                      <p:cNvSpPr/>
                      <p:nvPr/>
                    </p:nvSpPr>
                    <p:spPr>
                      <a:xfrm rot="20079342">
                        <a:off x="6378864" y="5537348"/>
                        <a:ext cx="439962" cy="70946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76" name="Quad Arrow 122">
                        <a:extLst>
                          <a:ext uri="{FF2B5EF4-FFF2-40B4-BE49-F238E27FC236}">
                            <a16:creationId xmlns:a16="http://schemas.microsoft.com/office/drawing/2014/main" id="{CC991CE4-9EB9-96B2-FC44-81E630064E9E}"/>
                          </a:ext>
                        </a:extLst>
                      </p:cNvPr>
                      <p:cNvSpPr/>
                      <p:nvPr/>
                    </p:nvSpPr>
                    <p:spPr>
                      <a:xfrm rot="143429">
                        <a:off x="5549557" y="3929451"/>
                        <a:ext cx="439962" cy="70946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77" name="Quad Arrow 123">
                        <a:extLst>
                          <a:ext uri="{FF2B5EF4-FFF2-40B4-BE49-F238E27FC236}">
                            <a16:creationId xmlns:a16="http://schemas.microsoft.com/office/drawing/2014/main" id="{B06FFDB1-C4B4-EA74-1DFC-C27AB5D971BA}"/>
                          </a:ext>
                        </a:extLst>
                      </p:cNvPr>
                      <p:cNvSpPr/>
                      <p:nvPr/>
                    </p:nvSpPr>
                    <p:spPr>
                      <a:xfrm rot="18236502">
                        <a:off x="4856927" y="2655268"/>
                        <a:ext cx="439961" cy="70946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78" name="Quad Arrow 124">
                        <a:extLst>
                          <a:ext uri="{FF2B5EF4-FFF2-40B4-BE49-F238E27FC236}">
                            <a16:creationId xmlns:a16="http://schemas.microsoft.com/office/drawing/2014/main" id="{9820AE62-EB97-CF6D-0726-B372F988799C}"/>
                          </a:ext>
                        </a:extLst>
                      </p:cNvPr>
                      <p:cNvSpPr/>
                      <p:nvPr/>
                    </p:nvSpPr>
                    <p:spPr>
                      <a:xfrm rot="1397540">
                        <a:off x="5102060" y="5905183"/>
                        <a:ext cx="658667" cy="47389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79" name="Quad Arrow 125">
                        <a:extLst>
                          <a:ext uri="{FF2B5EF4-FFF2-40B4-BE49-F238E27FC236}">
                            <a16:creationId xmlns:a16="http://schemas.microsoft.com/office/drawing/2014/main" id="{2D328B10-428A-A1ED-DB69-E401AA6A1B94}"/>
                          </a:ext>
                        </a:extLst>
                      </p:cNvPr>
                      <p:cNvSpPr/>
                      <p:nvPr/>
                    </p:nvSpPr>
                    <p:spPr>
                      <a:xfrm rot="20079342">
                        <a:off x="3649043" y="6239965"/>
                        <a:ext cx="439962" cy="70946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267" name="Group 266">
                      <a:extLst>
                        <a:ext uri="{FF2B5EF4-FFF2-40B4-BE49-F238E27FC236}">
                          <a16:creationId xmlns:a16="http://schemas.microsoft.com/office/drawing/2014/main" id="{50B0902A-1A2D-4404-974F-C55C9BC68EE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023287" y="2584379"/>
                      <a:ext cx="356553" cy="809306"/>
                      <a:chOff x="4221209" y="3854684"/>
                      <a:chExt cx="2084568" cy="4577391"/>
                    </a:xfrm>
                  </p:grpSpPr>
                  <p:sp>
                    <p:nvSpPr>
                      <p:cNvPr id="268" name="Quad Arrow 127">
                        <a:extLst>
                          <a:ext uri="{FF2B5EF4-FFF2-40B4-BE49-F238E27FC236}">
                            <a16:creationId xmlns:a16="http://schemas.microsoft.com/office/drawing/2014/main" id="{41FC847F-AC29-3C27-BB09-1BC1007D8EB2}"/>
                          </a:ext>
                        </a:extLst>
                      </p:cNvPr>
                      <p:cNvSpPr/>
                      <p:nvPr/>
                    </p:nvSpPr>
                    <p:spPr>
                      <a:xfrm rot="20079342">
                        <a:off x="4283887" y="4842933"/>
                        <a:ext cx="439962" cy="70946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69" name="Quad Arrow 128">
                        <a:extLst>
                          <a:ext uri="{FF2B5EF4-FFF2-40B4-BE49-F238E27FC236}">
                            <a16:creationId xmlns:a16="http://schemas.microsoft.com/office/drawing/2014/main" id="{7CBFCA2F-F658-A2F2-E57E-95914171234C}"/>
                          </a:ext>
                        </a:extLst>
                      </p:cNvPr>
                      <p:cNvSpPr/>
                      <p:nvPr/>
                    </p:nvSpPr>
                    <p:spPr>
                      <a:xfrm rot="20079342">
                        <a:off x="5865814" y="4902923"/>
                        <a:ext cx="439963" cy="709459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70" name="Quad Arrow 129">
                        <a:extLst>
                          <a:ext uri="{FF2B5EF4-FFF2-40B4-BE49-F238E27FC236}">
                            <a16:creationId xmlns:a16="http://schemas.microsoft.com/office/drawing/2014/main" id="{6BBEA51E-F7FC-56AC-C6DA-C3ACB9586F01}"/>
                          </a:ext>
                        </a:extLst>
                      </p:cNvPr>
                      <p:cNvSpPr/>
                      <p:nvPr/>
                    </p:nvSpPr>
                    <p:spPr>
                      <a:xfrm rot="143429">
                        <a:off x="5549557" y="3929451"/>
                        <a:ext cx="439962" cy="70946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71" name="Quad Arrow 130">
                        <a:extLst>
                          <a:ext uri="{FF2B5EF4-FFF2-40B4-BE49-F238E27FC236}">
                            <a16:creationId xmlns:a16="http://schemas.microsoft.com/office/drawing/2014/main" id="{37F217DB-17B7-5D5B-CEF1-8A3D640FB5C7}"/>
                          </a:ext>
                        </a:extLst>
                      </p:cNvPr>
                      <p:cNvSpPr/>
                      <p:nvPr/>
                    </p:nvSpPr>
                    <p:spPr>
                      <a:xfrm rot="18236502">
                        <a:off x="4355958" y="3719935"/>
                        <a:ext cx="439963" cy="709462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72" name="Quad Arrow 131">
                        <a:extLst>
                          <a:ext uri="{FF2B5EF4-FFF2-40B4-BE49-F238E27FC236}">
                            <a16:creationId xmlns:a16="http://schemas.microsoft.com/office/drawing/2014/main" id="{E92F957B-A2C7-9C89-EED0-3772289EB1BD}"/>
                          </a:ext>
                        </a:extLst>
                      </p:cNvPr>
                      <p:cNvSpPr/>
                      <p:nvPr/>
                    </p:nvSpPr>
                    <p:spPr>
                      <a:xfrm rot="1397540">
                        <a:off x="5102060" y="5905183"/>
                        <a:ext cx="658667" cy="47389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73" name="Quad Arrow 132">
                        <a:extLst>
                          <a:ext uri="{FF2B5EF4-FFF2-40B4-BE49-F238E27FC236}">
                            <a16:creationId xmlns:a16="http://schemas.microsoft.com/office/drawing/2014/main" id="{188922CD-9372-7339-286F-E6C8A4CBE948}"/>
                          </a:ext>
                        </a:extLst>
                      </p:cNvPr>
                      <p:cNvSpPr/>
                      <p:nvPr/>
                    </p:nvSpPr>
                    <p:spPr>
                      <a:xfrm rot="20079342">
                        <a:off x="4958697" y="7722616"/>
                        <a:ext cx="439963" cy="709459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  <p:sp>
                <p:nvSpPr>
                  <p:cNvPr id="261" name="Round Diagonal Corner Rectangle 175">
                    <a:extLst>
                      <a:ext uri="{FF2B5EF4-FFF2-40B4-BE49-F238E27FC236}">
                        <a16:creationId xmlns:a16="http://schemas.microsoft.com/office/drawing/2014/main" id="{1EEE24A0-C2BE-380B-3055-0032A3191B56}"/>
                      </a:ext>
                    </a:extLst>
                  </p:cNvPr>
                  <p:cNvSpPr/>
                  <p:nvPr/>
                </p:nvSpPr>
                <p:spPr>
                  <a:xfrm rot="14411081">
                    <a:off x="5229509" y="2744468"/>
                    <a:ext cx="1533277" cy="536970"/>
                  </a:xfrm>
                  <a:prstGeom prst="round2DiagRect">
                    <a:avLst>
                      <a:gd name="adj1" fmla="val 16667"/>
                      <a:gd name="adj2" fmla="val 50000"/>
                    </a:avLst>
                  </a:prstGeom>
                  <a:solidFill>
                    <a:schemeClr val="tx1">
                      <a:lumMod val="85000"/>
                      <a:lumOff val="1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2" name="Round Diagonal Corner Rectangle 176">
                    <a:extLst>
                      <a:ext uri="{FF2B5EF4-FFF2-40B4-BE49-F238E27FC236}">
                        <a16:creationId xmlns:a16="http://schemas.microsoft.com/office/drawing/2014/main" id="{506DCC12-7643-1EE5-85EE-AC7CF81EA798}"/>
                      </a:ext>
                    </a:extLst>
                  </p:cNvPr>
                  <p:cNvSpPr/>
                  <p:nvPr/>
                </p:nvSpPr>
                <p:spPr>
                  <a:xfrm rot="4958279">
                    <a:off x="5508729" y="1857815"/>
                    <a:ext cx="698981" cy="410561"/>
                  </a:xfrm>
                  <a:prstGeom prst="round2DiagRect">
                    <a:avLst>
                      <a:gd name="adj1" fmla="val 16667"/>
                      <a:gd name="adj2" fmla="val 50000"/>
                    </a:avLst>
                  </a:prstGeom>
                  <a:solidFill>
                    <a:schemeClr val="tx1">
                      <a:lumMod val="85000"/>
                      <a:lumOff val="1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25" name="Group 224">
                  <a:extLst>
                    <a:ext uri="{FF2B5EF4-FFF2-40B4-BE49-F238E27FC236}">
                      <a16:creationId xmlns:a16="http://schemas.microsoft.com/office/drawing/2014/main" id="{3838A3CA-9FB7-DFAC-C566-142A030B2920}"/>
                    </a:ext>
                  </a:extLst>
                </p:cNvPr>
                <p:cNvGrpSpPr/>
                <p:nvPr/>
              </p:nvGrpSpPr>
              <p:grpSpPr>
                <a:xfrm flipH="1">
                  <a:off x="6788379" y="1730233"/>
                  <a:ext cx="1387662" cy="2207122"/>
                  <a:chOff x="5200631" y="1713605"/>
                  <a:chExt cx="1387662" cy="2207122"/>
                </a:xfrm>
              </p:grpSpPr>
              <p:sp>
                <p:nvSpPr>
                  <p:cNvPr id="226" name="Trapezoid 225">
                    <a:extLst>
                      <a:ext uri="{FF2B5EF4-FFF2-40B4-BE49-F238E27FC236}">
                        <a16:creationId xmlns:a16="http://schemas.microsoft.com/office/drawing/2014/main" id="{C234C2A2-830B-4291-96B6-E74DDF9A07B6}"/>
                      </a:ext>
                    </a:extLst>
                  </p:cNvPr>
                  <p:cNvSpPr/>
                  <p:nvPr/>
                </p:nvSpPr>
                <p:spPr>
                  <a:xfrm rot="213277">
                    <a:off x="5200631" y="1909853"/>
                    <a:ext cx="831020" cy="2010874"/>
                  </a:xfrm>
                  <a:prstGeom prst="trapezoid">
                    <a:avLst>
                      <a:gd name="adj" fmla="val 45934"/>
                    </a:avLst>
                  </a:prstGeom>
                  <a:solidFill>
                    <a:schemeClr val="tx1">
                      <a:lumMod val="85000"/>
                      <a:lumOff val="1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27" name="Group 226">
                    <a:extLst>
                      <a:ext uri="{FF2B5EF4-FFF2-40B4-BE49-F238E27FC236}">
                        <a16:creationId xmlns:a16="http://schemas.microsoft.com/office/drawing/2014/main" id="{1FE66A9A-8F0F-9CEF-3B62-C13724C3AD68}"/>
                      </a:ext>
                    </a:extLst>
                  </p:cNvPr>
                  <p:cNvGrpSpPr/>
                  <p:nvPr/>
                </p:nvGrpSpPr>
                <p:grpSpPr>
                  <a:xfrm rot="21028925">
                    <a:off x="5793768" y="1741230"/>
                    <a:ext cx="794525" cy="1752600"/>
                    <a:chOff x="5299316" y="1900734"/>
                    <a:chExt cx="1131888" cy="1752600"/>
                  </a:xfrm>
                </p:grpSpPr>
                <p:sp>
                  <p:nvSpPr>
                    <p:cNvPr id="230" name="Round Diagonal Corner Rectangle 183">
                      <a:extLst>
                        <a:ext uri="{FF2B5EF4-FFF2-40B4-BE49-F238E27FC236}">
                          <a16:creationId xmlns:a16="http://schemas.microsoft.com/office/drawing/2014/main" id="{EC5C168D-8979-9956-C442-1FBE716D1563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4988960" y="2211090"/>
                      <a:ext cx="1752600" cy="1131888"/>
                    </a:xfrm>
                    <a:prstGeom prst="round2DiagRect">
                      <a:avLst>
                        <a:gd name="adj1" fmla="val 12820"/>
                        <a:gd name="adj2" fmla="val 50000"/>
                      </a:avLst>
                    </a:prstGeom>
                    <a:solidFill>
                      <a:schemeClr val="bg2">
                        <a:lumMod val="9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grpSp>
                  <p:nvGrpSpPr>
                    <p:cNvPr id="231" name="Group 230">
                      <a:extLst>
                        <a:ext uri="{FF2B5EF4-FFF2-40B4-BE49-F238E27FC236}">
                          <a16:creationId xmlns:a16="http://schemas.microsoft.com/office/drawing/2014/main" id="{88DE21ED-DF62-A25A-31FB-4971FEE6B1D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412911" y="2976608"/>
                      <a:ext cx="542172" cy="547166"/>
                      <a:chOff x="3649043" y="3854684"/>
                      <a:chExt cx="3169783" cy="3094742"/>
                    </a:xfrm>
                  </p:grpSpPr>
                  <p:sp>
                    <p:nvSpPr>
                      <p:cNvPr id="253" name="Quad Arrow 206">
                        <a:extLst>
                          <a:ext uri="{FF2B5EF4-FFF2-40B4-BE49-F238E27FC236}">
                            <a16:creationId xmlns:a16="http://schemas.microsoft.com/office/drawing/2014/main" id="{ACBC037E-335E-3EC7-9A58-4245CDF69FD1}"/>
                          </a:ext>
                        </a:extLst>
                      </p:cNvPr>
                      <p:cNvSpPr/>
                      <p:nvPr/>
                    </p:nvSpPr>
                    <p:spPr>
                      <a:xfrm rot="20079342">
                        <a:off x="4283887" y="4842933"/>
                        <a:ext cx="439962" cy="70946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54" name="Quad Arrow 207">
                        <a:extLst>
                          <a:ext uri="{FF2B5EF4-FFF2-40B4-BE49-F238E27FC236}">
                            <a16:creationId xmlns:a16="http://schemas.microsoft.com/office/drawing/2014/main" id="{F29BA1D7-55A7-79D1-8330-81E1D064B120}"/>
                          </a:ext>
                        </a:extLst>
                      </p:cNvPr>
                      <p:cNvSpPr/>
                      <p:nvPr/>
                    </p:nvSpPr>
                    <p:spPr>
                      <a:xfrm rot="20079342">
                        <a:off x="6378864" y="5537348"/>
                        <a:ext cx="439962" cy="70946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55" name="Quad Arrow 208">
                        <a:extLst>
                          <a:ext uri="{FF2B5EF4-FFF2-40B4-BE49-F238E27FC236}">
                            <a16:creationId xmlns:a16="http://schemas.microsoft.com/office/drawing/2014/main" id="{B0555EEA-9B64-E1A9-BAF4-A215E1EEF765}"/>
                          </a:ext>
                        </a:extLst>
                      </p:cNvPr>
                      <p:cNvSpPr/>
                      <p:nvPr/>
                    </p:nvSpPr>
                    <p:spPr>
                      <a:xfrm rot="143429">
                        <a:off x="5549557" y="3929451"/>
                        <a:ext cx="439962" cy="70946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56" name="Quad Arrow 209">
                        <a:extLst>
                          <a:ext uri="{FF2B5EF4-FFF2-40B4-BE49-F238E27FC236}">
                            <a16:creationId xmlns:a16="http://schemas.microsoft.com/office/drawing/2014/main" id="{84582054-DD08-7ECE-2F64-D91705F9CDBB}"/>
                          </a:ext>
                        </a:extLst>
                      </p:cNvPr>
                      <p:cNvSpPr/>
                      <p:nvPr/>
                    </p:nvSpPr>
                    <p:spPr>
                      <a:xfrm rot="18236502">
                        <a:off x="4355958" y="3719935"/>
                        <a:ext cx="439963" cy="709462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57" name="Quad Arrow 210">
                        <a:extLst>
                          <a:ext uri="{FF2B5EF4-FFF2-40B4-BE49-F238E27FC236}">
                            <a16:creationId xmlns:a16="http://schemas.microsoft.com/office/drawing/2014/main" id="{BBEAB62A-881C-EECB-35E3-DC545F2746F5}"/>
                          </a:ext>
                        </a:extLst>
                      </p:cNvPr>
                      <p:cNvSpPr/>
                      <p:nvPr/>
                    </p:nvSpPr>
                    <p:spPr>
                      <a:xfrm rot="1397540">
                        <a:off x="5102060" y="5905183"/>
                        <a:ext cx="658667" cy="47389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58" name="Quad Arrow 211">
                        <a:extLst>
                          <a:ext uri="{FF2B5EF4-FFF2-40B4-BE49-F238E27FC236}">
                            <a16:creationId xmlns:a16="http://schemas.microsoft.com/office/drawing/2014/main" id="{622330FD-6734-0314-A357-63C15D0D7AF0}"/>
                          </a:ext>
                        </a:extLst>
                      </p:cNvPr>
                      <p:cNvSpPr/>
                      <p:nvPr/>
                    </p:nvSpPr>
                    <p:spPr>
                      <a:xfrm rot="20079342">
                        <a:off x="3649043" y="6239965"/>
                        <a:ext cx="439962" cy="70946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232" name="Group 231">
                      <a:extLst>
                        <a:ext uri="{FF2B5EF4-FFF2-40B4-BE49-F238E27FC236}">
                          <a16:creationId xmlns:a16="http://schemas.microsoft.com/office/drawing/2014/main" id="{19B8AB26-CD6F-FB53-2787-5E14B8EE224B}"/>
                        </a:ext>
                      </a:extLst>
                    </p:cNvPr>
                    <p:cNvGrpSpPr/>
                    <p:nvPr/>
                  </p:nvGrpSpPr>
                  <p:grpSpPr>
                    <a:xfrm rot="16647940">
                      <a:off x="5453274" y="2393624"/>
                      <a:ext cx="666363" cy="678251"/>
                      <a:chOff x="2922966" y="3854684"/>
                      <a:chExt cx="3895860" cy="3836151"/>
                    </a:xfrm>
                  </p:grpSpPr>
                  <p:sp>
                    <p:nvSpPr>
                      <p:cNvPr id="247" name="Quad Arrow 200">
                        <a:extLst>
                          <a:ext uri="{FF2B5EF4-FFF2-40B4-BE49-F238E27FC236}">
                            <a16:creationId xmlns:a16="http://schemas.microsoft.com/office/drawing/2014/main" id="{3F1FBD8C-CB4C-2F6B-0993-1499042CE10D}"/>
                          </a:ext>
                        </a:extLst>
                      </p:cNvPr>
                      <p:cNvSpPr/>
                      <p:nvPr/>
                    </p:nvSpPr>
                    <p:spPr>
                      <a:xfrm rot="20079342">
                        <a:off x="4283887" y="4842933"/>
                        <a:ext cx="439962" cy="70946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48" name="Quad Arrow 201">
                        <a:extLst>
                          <a:ext uri="{FF2B5EF4-FFF2-40B4-BE49-F238E27FC236}">
                            <a16:creationId xmlns:a16="http://schemas.microsoft.com/office/drawing/2014/main" id="{124B8117-D2F2-506E-E60B-F786C8C95C00}"/>
                          </a:ext>
                        </a:extLst>
                      </p:cNvPr>
                      <p:cNvSpPr/>
                      <p:nvPr/>
                    </p:nvSpPr>
                    <p:spPr>
                      <a:xfrm rot="20079342">
                        <a:off x="6378864" y="5537348"/>
                        <a:ext cx="439962" cy="70946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49" name="Quad Arrow 202">
                        <a:extLst>
                          <a:ext uri="{FF2B5EF4-FFF2-40B4-BE49-F238E27FC236}">
                            <a16:creationId xmlns:a16="http://schemas.microsoft.com/office/drawing/2014/main" id="{7A83D9DA-4C28-3235-D4B4-BE916F6780CC}"/>
                          </a:ext>
                        </a:extLst>
                      </p:cNvPr>
                      <p:cNvSpPr/>
                      <p:nvPr/>
                    </p:nvSpPr>
                    <p:spPr>
                      <a:xfrm rot="143429">
                        <a:off x="5549557" y="3929451"/>
                        <a:ext cx="439962" cy="70946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50" name="Quad Arrow 203">
                        <a:extLst>
                          <a:ext uri="{FF2B5EF4-FFF2-40B4-BE49-F238E27FC236}">
                            <a16:creationId xmlns:a16="http://schemas.microsoft.com/office/drawing/2014/main" id="{16FBE020-4223-02F2-2D0B-90135CFA88BC}"/>
                          </a:ext>
                        </a:extLst>
                      </p:cNvPr>
                      <p:cNvSpPr/>
                      <p:nvPr/>
                    </p:nvSpPr>
                    <p:spPr>
                      <a:xfrm rot="18236502">
                        <a:off x="4355958" y="3719935"/>
                        <a:ext cx="439963" cy="709462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51" name="Quad Arrow 204">
                        <a:extLst>
                          <a:ext uri="{FF2B5EF4-FFF2-40B4-BE49-F238E27FC236}">
                            <a16:creationId xmlns:a16="http://schemas.microsoft.com/office/drawing/2014/main" id="{B1FAFF4A-0218-466E-0AB2-8C12AF2F1056}"/>
                          </a:ext>
                        </a:extLst>
                      </p:cNvPr>
                      <p:cNvSpPr/>
                      <p:nvPr/>
                    </p:nvSpPr>
                    <p:spPr>
                      <a:xfrm rot="1397540">
                        <a:off x="5102060" y="5905183"/>
                        <a:ext cx="658667" cy="47389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52" name="Quad Arrow 205">
                        <a:extLst>
                          <a:ext uri="{FF2B5EF4-FFF2-40B4-BE49-F238E27FC236}">
                            <a16:creationId xmlns:a16="http://schemas.microsoft.com/office/drawing/2014/main" id="{1C4A978C-AD4F-223E-6AD8-D0BC918C0954}"/>
                          </a:ext>
                        </a:extLst>
                      </p:cNvPr>
                      <p:cNvSpPr/>
                      <p:nvPr/>
                    </p:nvSpPr>
                    <p:spPr>
                      <a:xfrm rot="20079342">
                        <a:off x="2922966" y="6981376"/>
                        <a:ext cx="439963" cy="709459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233" name="Group 232">
                      <a:extLst>
                        <a:ext uri="{FF2B5EF4-FFF2-40B4-BE49-F238E27FC236}">
                          <a16:creationId xmlns:a16="http://schemas.microsoft.com/office/drawing/2014/main" id="{49BC8409-07BE-58C5-DA77-C863D9C3CD88}"/>
                        </a:ext>
                      </a:extLst>
                    </p:cNvPr>
                    <p:cNvGrpSpPr/>
                    <p:nvPr/>
                  </p:nvGrpSpPr>
                  <p:grpSpPr>
                    <a:xfrm rot="16200000">
                      <a:off x="5701357" y="1825896"/>
                      <a:ext cx="542172" cy="711322"/>
                      <a:chOff x="3649043" y="2790018"/>
                      <a:chExt cx="3169783" cy="4159408"/>
                    </a:xfrm>
                  </p:grpSpPr>
                  <p:sp>
                    <p:nvSpPr>
                      <p:cNvPr id="241" name="Quad Arrow 194">
                        <a:extLst>
                          <a:ext uri="{FF2B5EF4-FFF2-40B4-BE49-F238E27FC236}">
                            <a16:creationId xmlns:a16="http://schemas.microsoft.com/office/drawing/2014/main" id="{3FD67700-4659-281D-8AC4-FEBAD2AFCC83}"/>
                          </a:ext>
                        </a:extLst>
                      </p:cNvPr>
                      <p:cNvSpPr/>
                      <p:nvPr/>
                    </p:nvSpPr>
                    <p:spPr>
                      <a:xfrm rot="20079342">
                        <a:off x="4283887" y="4842933"/>
                        <a:ext cx="439962" cy="70946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42" name="Quad Arrow 195">
                        <a:extLst>
                          <a:ext uri="{FF2B5EF4-FFF2-40B4-BE49-F238E27FC236}">
                            <a16:creationId xmlns:a16="http://schemas.microsoft.com/office/drawing/2014/main" id="{AD4E1DDC-A704-20A1-0912-5D22A4FF36CC}"/>
                          </a:ext>
                        </a:extLst>
                      </p:cNvPr>
                      <p:cNvSpPr/>
                      <p:nvPr/>
                    </p:nvSpPr>
                    <p:spPr>
                      <a:xfrm rot="20079342">
                        <a:off x="6378864" y="5537348"/>
                        <a:ext cx="439962" cy="70946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43" name="Quad Arrow 196">
                        <a:extLst>
                          <a:ext uri="{FF2B5EF4-FFF2-40B4-BE49-F238E27FC236}">
                            <a16:creationId xmlns:a16="http://schemas.microsoft.com/office/drawing/2014/main" id="{D8DBCD35-712C-92C6-E0F3-163DE55D00E4}"/>
                          </a:ext>
                        </a:extLst>
                      </p:cNvPr>
                      <p:cNvSpPr/>
                      <p:nvPr/>
                    </p:nvSpPr>
                    <p:spPr>
                      <a:xfrm rot="143429">
                        <a:off x="5549557" y="3929451"/>
                        <a:ext cx="439962" cy="70946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44" name="Quad Arrow 197">
                        <a:extLst>
                          <a:ext uri="{FF2B5EF4-FFF2-40B4-BE49-F238E27FC236}">
                            <a16:creationId xmlns:a16="http://schemas.microsoft.com/office/drawing/2014/main" id="{D95AA20D-2D3F-735E-E541-6743997249C8}"/>
                          </a:ext>
                        </a:extLst>
                      </p:cNvPr>
                      <p:cNvSpPr/>
                      <p:nvPr/>
                    </p:nvSpPr>
                    <p:spPr>
                      <a:xfrm rot="18236502">
                        <a:off x="4856927" y="2655268"/>
                        <a:ext cx="439961" cy="70946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45" name="Quad Arrow 198">
                        <a:extLst>
                          <a:ext uri="{FF2B5EF4-FFF2-40B4-BE49-F238E27FC236}">
                            <a16:creationId xmlns:a16="http://schemas.microsoft.com/office/drawing/2014/main" id="{CE9EE4AA-19F2-E3F1-062A-B915E8B0705F}"/>
                          </a:ext>
                        </a:extLst>
                      </p:cNvPr>
                      <p:cNvSpPr/>
                      <p:nvPr/>
                    </p:nvSpPr>
                    <p:spPr>
                      <a:xfrm rot="1397540">
                        <a:off x="5102060" y="5905183"/>
                        <a:ext cx="658667" cy="47389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46" name="Quad Arrow 199">
                        <a:extLst>
                          <a:ext uri="{FF2B5EF4-FFF2-40B4-BE49-F238E27FC236}">
                            <a16:creationId xmlns:a16="http://schemas.microsoft.com/office/drawing/2014/main" id="{78C89436-B89F-7E1F-2530-3F24EC83D8AE}"/>
                          </a:ext>
                        </a:extLst>
                      </p:cNvPr>
                      <p:cNvSpPr/>
                      <p:nvPr/>
                    </p:nvSpPr>
                    <p:spPr>
                      <a:xfrm rot="20079342">
                        <a:off x="3649043" y="6239965"/>
                        <a:ext cx="439962" cy="70946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234" name="Group 233">
                      <a:extLst>
                        <a:ext uri="{FF2B5EF4-FFF2-40B4-BE49-F238E27FC236}">
                          <a16:creationId xmlns:a16="http://schemas.microsoft.com/office/drawing/2014/main" id="{02672603-B89E-8882-BF91-C0C649EE34E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023287" y="2584379"/>
                      <a:ext cx="356553" cy="809306"/>
                      <a:chOff x="4221209" y="3854684"/>
                      <a:chExt cx="2084568" cy="4577391"/>
                    </a:xfrm>
                  </p:grpSpPr>
                  <p:sp>
                    <p:nvSpPr>
                      <p:cNvPr id="235" name="Quad Arrow 188">
                        <a:extLst>
                          <a:ext uri="{FF2B5EF4-FFF2-40B4-BE49-F238E27FC236}">
                            <a16:creationId xmlns:a16="http://schemas.microsoft.com/office/drawing/2014/main" id="{17CCB471-8E35-24BE-5E9E-A69D4860CFB3}"/>
                          </a:ext>
                        </a:extLst>
                      </p:cNvPr>
                      <p:cNvSpPr/>
                      <p:nvPr/>
                    </p:nvSpPr>
                    <p:spPr>
                      <a:xfrm rot="20079342">
                        <a:off x="4283887" y="4842933"/>
                        <a:ext cx="439962" cy="70946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36" name="Quad Arrow 189">
                        <a:extLst>
                          <a:ext uri="{FF2B5EF4-FFF2-40B4-BE49-F238E27FC236}">
                            <a16:creationId xmlns:a16="http://schemas.microsoft.com/office/drawing/2014/main" id="{CFF274AA-5639-5C78-CF2F-91DD9E1CBE4B}"/>
                          </a:ext>
                        </a:extLst>
                      </p:cNvPr>
                      <p:cNvSpPr/>
                      <p:nvPr/>
                    </p:nvSpPr>
                    <p:spPr>
                      <a:xfrm rot="20079342">
                        <a:off x="5865814" y="4902923"/>
                        <a:ext cx="439963" cy="709459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37" name="Quad Arrow 190">
                        <a:extLst>
                          <a:ext uri="{FF2B5EF4-FFF2-40B4-BE49-F238E27FC236}">
                            <a16:creationId xmlns:a16="http://schemas.microsoft.com/office/drawing/2014/main" id="{FBA07545-83E9-ADFC-A90A-3E9B8147A5ED}"/>
                          </a:ext>
                        </a:extLst>
                      </p:cNvPr>
                      <p:cNvSpPr/>
                      <p:nvPr/>
                    </p:nvSpPr>
                    <p:spPr>
                      <a:xfrm rot="143429">
                        <a:off x="5549557" y="3929451"/>
                        <a:ext cx="439962" cy="70946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38" name="Quad Arrow 191">
                        <a:extLst>
                          <a:ext uri="{FF2B5EF4-FFF2-40B4-BE49-F238E27FC236}">
                            <a16:creationId xmlns:a16="http://schemas.microsoft.com/office/drawing/2014/main" id="{AC79FE8A-AF88-B8AA-0815-B67EAC8B8846}"/>
                          </a:ext>
                        </a:extLst>
                      </p:cNvPr>
                      <p:cNvSpPr/>
                      <p:nvPr/>
                    </p:nvSpPr>
                    <p:spPr>
                      <a:xfrm rot="18236502">
                        <a:off x="4355958" y="3719935"/>
                        <a:ext cx="439963" cy="709462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39" name="Quad Arrow 192">
                        <a:extLst>
                          <a:ext uri="{FF2B5EF4-FFF2-40B4-BE49-F238E27FC236}">
                            <a16:creationId xmlns:a16="http://schemas.microsoft.com/office/drawing/2014/main" id="{E1C95D68-30FE-B956-316C-DDE88921F77C}"/>
                          </a:ext>
                        </a:extLst>
                      </p:cNvPr>
                      <p:cNvSpPr/>
                      <p:nvPr/>
                    </p:nvSpPr>
                    <p:spPr>
                      <a:xfrm rot="1397540">
                        <a:off x="5102060" y="5905183"/>
                        <a:ext cx="658667" cy="473891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40" name="Quad Arrow 193">
                        <a:extLst>
                          <a:ext uri="{FF2B5EF4-FFF2-40B4-BE49-F238E27FC236}">
                            <a16:creationId xmlns:a16="http://schemas.microsoft.com/office/drawing/2014/main" id="{5FA861C6-DE99-97A1-F8C1-96E562FE1863}"/>
                          </a:ext>
                        </a:extLst>
                      </p:cNvPr>
                      <p:cNvSpPr/>
                      <p:nvPr/>
                    </p:nvSpPr>
                    <p:spPr>
                      <a:xfrm rot="20079342">
                        <a:off x="4958697" y="7722616"/>
                        <a:ext cx="439963" cy="709459"/>
                      </a:xfrm>
                      <a:prstGeom prst="quadArrow">
                        <a:avLst>
                          <a:gd name="adj1" fmla="val 15643"/>
                          <a:gd name="adj2" fmla="val 22500"/>
                          <a:gd name="adj3" fmla="val 22500"/>
                        </a:avLst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  <p:sp>
                <p:nvSpPr>
                  <p:cNvPr id="228" name="Round Diagonal Corner Rectangle 181">
                    <a:extLst>
                      <a:ext uri="{FF2B5EF4-FFF2-40B4-BE49-F238E27FC236}">
                        <a16:creationId xmlns:a16="http://schemas.microsoft.com/office/drawing/2014/main" id="{A08C445F-F4AD-ACE4-1D8D-0A85F67FB2F6}"/>
                      </a:ext>
                    </a:extLst>
                  </p:cNvPr>
                  <p:cNvSpPr/>
                  <p:nvPr/>
                </p:nvSpPr>
                <p:spPr>
                  <a:xfrm rot="14411081">
                    <a:off x="5229509" y="2744468"/>
                    <a:ext cx="1533277" cy="536970"/>
                  </a:xfrm>
                  <a:prstGeom prst="round2DiagRect">
                    <a:avLst>
                      <a:gd name="adj1" fmla="val 16667"/>
                      <a:gd name="adj2" fmla="val 50000"/>
                    </a:avLst>
                  </a:prstGeom>
                  <a:solidFill>
                    <a:schemeClr val="tx1">
                      <a:lumMod val="85000"/>
                      <a:lumOff val="1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9" name="Round Diagonal Corner Rectangle 182">
                    <a:extLst>
                      <a:ext uri="{FF2B5EF4-FFF2-40B4-BE49-F238E27FC236}">
                        <a16:creationId xmlns:a16="http://schemas.microsoft.com/office/drawing/2014/main" id="{92A534FD-2704-5170-0926-0F6D1085137B}"/>
                      </a:ext>
                    </a:extLst>
                  </p:cNvPr>
                  <p:cNvSpPr/>
                  <p:nvPr/>
                </p:nvSpPr>
                <p:spPr>
                  <a:xfrm rot="4958279">
                    <a:off x="5508729" y="1857815"/>
                    <a:ext cx="698981" cy="410561"/>
                  </a:xfrm>
                  <a:prstGeom prst="round2DiagRect">
                    <a:avLst>
                      <a:gd name="adj1" fmla="val 16667"/>
                      <a:gd name="adj2" fmla="val 50000"/>
                    </a:avLst>
                  </a:prstGeom>
                  <a:solidFill>
                    <a:schemeClr val="tx1">
                      <a:lumMod val="85000"/>
                      <a:lumOff val="1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212" name="Group 275">
                <a:extLst>
                  <a:ext uri="{FF2B5EF4-FFF2-40B4-BE49-F238E27FC236}">
                    <a16:creationId xmlns:a16="http://schemas.microsoft.com/office/drawing/2014/main" id="{97C3EB6A-07E3-B19F-04F8-715C96016DCB}"/>
                  </a:ext>
                </a:extLst>
              </p:cNvPr>
              <p:cNvGrpSpPr/>
              <p:nvPr/>
            </p:nvGrpSpPr>
            <p:grpSpPr>
              <a:xfrm>
                <a:off x="6201017" y="1628274"/>
                <a:ext cx="296486" cy="457200"/>
                <a:chOff x="5791200" y="2209800"/>
                <a:chExt cx="703093" cy="1084214"/>
              </a:xfrm>
            </p:grpSpPr>
            <p:sp>
              <p:nvSpPr>
                <p:cNvPr id="213" name="Isosceles Triangle 212">
                  <a:extLst>
                    <a:ext uri="{FF2B5EF4-FFF2-40B4-BE49-F238E27FC236}">
                      <a16:creationId xmlns:a16="http://schemas.microsoft.com/office/drawing/2014/main" id="{19238DE6-71D7-35E9-7637-AAE00155394C}"/>
                    </a:ext>
                  </a:extLst>
                </p:cNvPr>
                <p:cNvSpPr/>
                <p:nvPr/>
              </p:nvSpPr>
              <p:spPr>
                <a:xfrm rot="5400000">
                  <a:off x="5715000" y="2286000"/>
                  <a:ext cx="609600" cy="4572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Isosceles Triangle 213">
                  <a:extLst>
                    <a:ext uri="{FF2B5EF4-FFF2-40B4-BE49-F238E27FC236}">
                      <a16:creationId xmlns:a16="http://schemas.microsoft.com/office/drawing/2014/main" id="{FC8B15B2-CD64-DE7B-BF46-B2780812944C}"/>
                    </a:ext>
                  </a:extLst>
                </p:cNvPr>
                <p:cNvSpPr/>
                <p:nvPr/>
              </p:nvSpPr>
              <p:spPr>
                <a:xfrm rot="16399489">
                  <a:off x="5960893" y="2298745"/>
                  <a:ext cx="609600" cy="4572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Trapezoid 214">
                  <a:extLst>
                    <a:ext uri="{FF2B5EF4-FFF2-40B4-BE49-F238E27FC236}">
                      <a16:creationId xmlns:a16="http://schemas.microsoft.com/office/drawing/2014/main" id="{ECD80516-EFB7-ADC7-D010-B08E60997B9A}"/>
                    </a:ext>
                  </a:extLst>
                </p:cNvPr>
                <p:cNvSpPr/>
                <p:nvPr/>
              </p:nvSpPr>
              <p:spPr>
                <a:xfrm rot="21110260">
                  <a:off x="6099820" y="2621747"/>
                  <a:ext cx="269484" cy="672267"/>
                </a:xfrm>
                <a:prstGeom prst="trapezoid">
                  <a:avLst>
                    <a:gd name="adj" fmla="val 22368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6" name="Trapezoid 215">
                  <a:extLst>
                    <a:ext uri="{FF2B5EF4-FFF2-40B4-BE49-F238E27FC236}">
                      <a16:creationId xmlns:a16="http://schemas.microsoft.com/office/drawing/2014/main" id="{393F83CC-08B7-282E-E264-72310ABD8010}"/>
                    </a:ext>
                  </a:extLst>
                </p:cNvPr>
                <p:cNvSpPr/>
                <p:nvPr/>
              </p:nvSpPr>
              <p:spPr>
                <a:xfrm rot="929944">
                  <a:off x="5876123" y="2538382"/>
                  <a:ext cx="269484" cy="672267"/>
                </a:xfrm>
                <a:prstGeom prst="trapezoid">
                  <a:avLst>
                    <a:gd name="adj" fmla="val 22368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209" name="Rectangle: Diagonal Corners Rounded 208">
              <a:extLst>
                <a:ext uri="{FF2B5EF4-FFF2-40B4-BE49-F238E27FC236}">
                  <a16:creationId xmlns:a16="http://schemas.microsoft.com/office/drawing/2014/main" id="{E3208622-5797-7353-4A8A-2F715EFAA19E}"/>
                </a:ext>
              </a:extLst>
            </p:cNvPr>
            <p:cNvSpPr/>
            <p:nvPr/>
          </p:nvSpPr>
          <p:spPr>
            <a:xfrm rot="18602562">
              <a:off x="5377886" y="141622"/>
              <a:ext cx="680872" cy="824514"/>
            </a:xfrm>
            <a:prstGeom prst="round2DiagRect">
              <a:avLst>
                <a:gd name="adj1" fmla="val 22707"/>
                <a:gd name="adj2" fmla="val 50000"/>
              </a:avLst>
            </a:prstGeom>
            <a:solidFill>
              <a:srgbClr val="6C3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481E02C7-7D93-5CA3-E64C-EE8E4F346816}"/>
              </a:ext>
            </a:extLst>
          </p:cNvPr>
          <p:cNvGrpSpPr/>
          <p:nvPr/>
        </p:nvGrpSpPr>
        <p:grpSpPr>
          <a:xfrm>
            <a:off x="226503" y="110893"/>
            <a:ext cx="578840" cy="769441"/>
            <a:chOff x="226503" y="110893"/>
            <a:chExt cx="578840" cy="76944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6A4D411-FA21-CF63-1CA3-47290D5C7BDC}"/>
                </a:ext>
              </a:extLst>
            </p:cNvPr>
            <p:cNvSpPr/>
            <p:nvPr/>
          </p:nvSpPr>
          <p:spPr>
            <a:xfrm>
              <a:off x="226503" y="216973"/>
              <a:ext cx="578840" cy="57884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10DE60F-EF05-DDEA-96BA-7B7FE6EDE3AA}"/>
                </a:ext>
              </a:extLst>
            </p:cNvPr>
            <p:cNvSpPr txBox="1"/>
            <p:nvPr/>
          </p:nvSpPr>
          <p:spPr>
            <a:xfrm>
              <a:off x="243281" y="110893"/>
              <a:ext cx="484464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dirty="0"/>
                <a:t>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9777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3DF7CD-DE20-5878-CB3A-7AFB9474E9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>
            <a:extLst>
              <a:ext uri="{FF2B5EF4-FFF2-40B4-BE49-F238E27FC236}">
                <a16:creationId xmlns:a16="http://schemas.microsoft.com/office/drawing/2014/main" id="{516B12F2-3FC6-1111-4001-4D34B0FC54A6}"/>
              </a:ext>
            </a:extLst>
          </p:cNvPr>
          <p:cNvSpPr txBox="1"/>
          <p:nvPr/>
        </p:nvSpPr>
        <p:spPr>
          <a:xfrm>
            <a:off x="1259893" y="268079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Emer Harris</a:t>
            </a:r>
          </a:p>
          <a:p>
            <a:r>
              <a:rPr lang="en-US" sz="1100" dirty="0"/>
              <a:t>Brother of Martin</a:t>
            </a:r>
          </a:p>
          <a:p>
            <a:r>
              <a:rPr lang="en-US" sz="1100" dirty="0"/>
              <a:t>D&amp;C 75:30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DE314819-C1DA-08CF-EEAA-93E5C0ADE741}"/>
              </a:ext>
            </a:extLst>
          </p:cNvPr>
          <p:cNvGrpSpPr/>
          <p:nvPr/>
        </p:nvGrpSpPr>
        <p:grpSpPr>
          <a:xfrm>
            <a:off x="194913" y="67681"/>
            <a:ext cx="578840" cy="769441"/>
            <a:chOff x="226503" y="110893"/>
            <a:chExt cx="578840" cy="769441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F15716DF-2B2E-9273-9983-573D91AB4988}"/>
                </a:ext>
              </a:extLst>
            </p:cNvPr>
            <p:cNvSpPr/>
            <p:nvPr/>
          </p:nvSpPr>
          <p:spPr>
            <a:xfrm>
              <a:off x="226503" y="216973"/>
              <a:ext cx="578840" cy="57884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1074D3A7-F4B4-912D-37F0-940801275B08}"/>
                </a:ext>
              </a:extLst>
            </p:cNvPr>
            <p:cNvSpPr txBox="1"/>
            <p:nvPr/>
          </p:nvSpPr>
          <p:spPr>
            <a:xfrm>
              <a:off x="243281" y="110893"/>
              <a:ext cx="484464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dirty="0"/>
                <a:t>H</a:t>
              </a: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9D951D28-FA1F-3F0B-4C5E-5DC4AC384C48}"/>
              </a:ext>
            </a:extLst>
          </p:cNvPr>
          <p:cNvGrpSpPr/>
          <p:nvPr/>
        </p:nvGrpSpPr>
        <p:grpSpPr>
          <a:xfrm>
            <a:off x="728163" y="1061255"/>
            <a:ext cx="2367806" cy="5294285"/>
            <a:chOff x="728163" y="1061255"/>
            <a:chExt cx="2367806" cy="5294285"/>
          </a:xfrm>
          <a:solidFill>
            <a:schemeClr val="bg1"/>
          </a:solidFill>
        </p:grpSpPr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8FCA7E03-8C91-1AAD-7530-E21D2DDC89DD}"/>
                </a:ext>
              </a:extLst>
            </p:cNvPr>
            <p:cNvSpPr/>
            <p:nvPr/>
          </p:nvSpPr>
          <p:spPr>
            <a:xfrm rot="18446171">
              <a:off x="1131718" y="1083109"/>
              <a:ext cx="1547400" cy="1503691"/>
            </a:xfrm>
            <a:custGeom>
              <a:avLst/>
              <a:gdLst>
                <a:gd name="connsiteX0" fmla="*/ 1519671 w 1941963"/>
                <a:gd name="connsiteY0" fmla="*/ 178493 h 1970973"/>
                <a:gd name="connsiteX1" fmla="*/ 1577157 w 1941963"/>
                <a:gd name="connsiteY1" fmla="*/ 295892 h 1970973"/>
                <a:gd name="connsiteX2" fmla="*/ 1635181 w 1941963"/>
                <a:gd name="connsiteY2" fmla="*/ 517458 h 1970973"/>
                <a:gd name="connsiteX3" fmla="*/ 1746213 w 1941963"/>
                <a:gd name="connsiteY3" fmla="*/ 566727 h 1970973"/>
                <a:gd name="connsiteX4" fmla="*/ 1913589 w 1941963"/>
                <a:gd name="connsiteY4" fmla="*/ 1001134 h 1970973"/>
                <a:gd name="connsiteX5" fmla="*/ 1856172 w 1941963"/>
                <a:gd name="connsiteY5" fmla="*/ 1130527 h 1970973"/>
                <a:gd name="connsiteX6" fmla="*/ 1875029 w 1941963"/>
                <a:gd name="connsiteY6" fmla="*/ 1287069 h 1970973"/>
                <a:gd name="connsiteX7" fmla="*/ 1652640 w 1941963"/>
                <a:gd name="connsiteY7" fmla="*/ 1638684 h 1970973"/>
                <a:gd name="connsiteX8" fmla="*/ 1641287 w 1941963"/>
                <a:gd name="connsiteY8" fmla="*/ 1641227 h 1970973"/>
                <a:gd name="connsiteX9" fmla="*/ 1641287 w 1941963"/>
                <a:gd name="connsiteY9" fmla="*/ 1641789 h 1970973"/>
                <a:gd name="connsiteX10" fmla="*/ 1312103 w 1941963"/>
                <a:gd name="connsiteY10" fmla="*/ 1970973 h 1970973"/>
                <a:gd name="connsiteX11" fmla="*/ 982919 w 1941963"/>
                <a:gd name="connsiteY11" fmla="*/ 1970973 h 1970973"/>
                <a:gd name="connsiteX12" fmla="*/ 982919 w 1941963"/>
                <a:gd name="connsiteY12" fmla="*/ 1641789 h 1970973"/>
                <a:gd name="connsiteX13" fmla="*/ 1183970 w 1941963"/>
                <a:gd name="connsiteY13" fmla="*/ 1338474 h 1970973"/>
                <a:gd name="connsiteX14" fmla="*/ 1220634 w 1941963"/>
                <a:gd name="connsiteY14" fmla="*/ 1327093 h 1970973"/>
                <a:gd name="connsiteX15" fmla="*/ 1220092 w 1941963"/>
                <a:gd name="connsiteY15" fmla="*/ 1299137 h 1970973"/>
                <a:gd name="connsiteX16" fmla="*/ 1332834 w 1941963"/>
                <a:gd name="connsiteY16" fmla="*/ 1077441 h 1970973"/>
                <a:gd name="connsiteX17" fmla="*/ 1350833 w 1941963"/>
                <a:gd name="connsiteY17" fmla="*/ 1064668 h 1970973"/>
                <a:gd name="connsiteX18" fmla="*/ 1333753 w 1941963"/>
                <a:gd name="connsiteY18" fmla="*/ 1042472 h 1970973"/>
                <a:gd name="connsiteX19" fmla="*/ 1311806 w 1941963"/>
                <a:gd name="connsiteY19" fmla="*/ 734103 h 1970973"/>
                <a:gd name="connsiteX20" fmla="*/ 1326885 w 1941963"/>
                <a:gd name="connsiteY20" fmla="*/ 700121 h 1970973"/>
                <a:gd name="connsiteX21" fmla="*/ 1276234 w 1941963"/>
                <a:gd name="connsiteY21" fmla="*/ 708069 h 1970973"/>
                <a:gd name="connsiteX22" fmla="*/ 1023967 w 1941963"/>
                <a:gd name="connsiteY22" fmla="*/ 610141 h 1970973"/>
                <a:gd name="connsiteX23" fmla="*/ 997687 w 1941963"/>
                <a:gd name="connsiteY23" fmla="*/ 578470 h 1970973"/>
                <a:gd name="connsiteX24" fmla="*/ 968994 w 1941963"/>
                <a:gd name="connsiteY24" fmla="*/ 602139 h 1970973"/>
                <a:gd name="connsiteX25" fmla="*/ 741708 w 1941963"/>
                <a:gd name="connsiteY25" fmla="*/ 655702 h 1970973"/>
                <a:gd name="connsiteX26" fmla="*/ 692754 w 1941963"/>
                <a:gd name="connsiteY26" fmla="*/ 642760 h 1970973"/>
                <a:gd name="connsiteX27" fmla="*/ 663154 w 1941963"/>
                <a:gd name="connsiteY27" fmla="*/ 681800 h 1970973"/>
                <a:gd name="connsiteX28" fmla="*/ 309480 w 1941963"/>
                <a:gd name="connsiteY28" fmla="*/ 767451 h 1970973"/>
                <a:gd name="connsiteX29" fmla="*/ 0 w 1941963"/>
                <a:gd name="connsiteY29" fmla="*/ 655270 h 1970973"/>
                <a:gd name="connsiteX30" fmla="*/ 112181 w 1941963"/>
                <a:gd name="connsiteY30" fmla="*/ 345791 h 1970973"/>
                <a:gd name="connsiteX31" fmla="*/ 469191 w 1941963"/>
                <a:gd name="connsiteY31" fmla="*/ 132171 h 1970973"/>
                <a:gd name="connsiteX32" fmla="*/ 513568 w 1941963"/>
                <a:gd name="connsiteY32" fmla="*/ 143374 h 1970973"/>
                <a:gd name="connsiteX33" fmla="*/ 551528 w 1941963"/>
                <a:gd name="connsiteY33" fmla="*/ 96888 h 1970973"/>
                <a:gd name="connsiteX34" fmla="*/ 908058 w 1941963"/>
                <a:gd name="connsiteY34" fmla="*/ 24033 h 1970973"/>
                <a:gd name="connsiteX35" fmla="*/ 1068491 w 1941963"/>
                <a:gd name="connsiteY35" fmla="*/ 88818 h 1970973"/>
                <a:gd name="connsiteX36" fmla="*/ 1175317 w 1941963"/>
                <a:gd name="connsiteY36" fmla="*/ 60842 h 1970973"/>
                <a:gd name="connsiteX37" fmla="*/ 1519671 w 1941963"/>
                <a:gd name="connsiteY37" fmla="*/ 178493 h 1970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941963" h="1970973">
                  <a:moveTo>
                    <a:pt x="1519671" y="178493"/>
                  </a:moveTo>
                  <a:cubicBezTo>
                    <a:pt x="1545762" y="212371"/>
                    <a:pt x="1565643" y="251924"/>
                    <a:pt x="1577157" y="295892"/>
                  </a:cubicBezTo>
                  <a:lnTo>
                    <a:pt x="1635181" y="517458"/>
                  </a:lnTo>
                  <a:lnTo>
                    <a:pt x="1746213" y="566727"/>
                  </a:lnTo>
                  <a:cubicBezTo>
                    <a:pt x="1912390" y="640465"/>
                    <a:pt x="1987327" y="834956"/>
                    <a:pt x="1913589" y="1001134"/>
                  </a:cubicBezTo>
                  <a:lnTo>
                    <a:pt x="1856172" y="1130527"/>
                  </a:lnTo>
                  <a:lnTo>
                    <a:pt x="1875029" y="1287069"/>
                  </a:lnTo>
                  <a:cubicBezTo>
                    <a:pt x="1894053" y="1445005"/>
                    <a:pt x="1797896" y="1590270"/>
                    <a:pt x="1652640" y="1638684"/>
                  </a:cubicBezTo>
                  <a:lnTo>
                    <a:pt x="1641287" y="1641227"/>
                  </a:lnTo>
                  <a:lnTo>
                    <a:pt x="1641287" y="1641789"/>
                  </a:lnTo>
                  <a:cubicBezTo>
                    <a:pt x="1641287" y="1823592"/>
                    <a:pt x="1493906" y="1970973"/>
                    <a:pt x="1312103" y="1970973"/>
                  </a:cubicBezTo>
                  <a:lnTo>
                    <a:pt x="982919" y="1970973"/>
                  </a:lnTo>
                  <a:lnTo>
                    <a:pt x="982919" y="1641789"/>
                  </a:lnTo>
                  <a:cubicBezTo>
                    <a:pt x="982919" y="1505437"/>
                    <a:pt x="1065821" y="1388447"/>
                    <a:pt x="1183970" y="1338474"/>
                  </a:cubicBezTo>
                  <a:lnTo>
                    <a:pt x="1220634" y="1327093"/>
                  </a:lnTo>
                  <a:lnTo>
                    <a:pt x="1220092" y="1299137"/>
                  </a:lnTo>
                  <a:cubicBezTo>
                    <a:pt x="1227255" y="1211938"/>
                    <a:pt x="1268946" y="1132804"/>
                    <a:pt x="1332834" y="1077441"/>
                  </a:cubicBezTo>
                  <a:lnTo>
                    <a:pt x="1350833" y="1064668"/>
                  </a:lnTo>
                  <a:lnTo>
                    <a:pt x="1333753" y="1042472"/>
                  </a:lnTo>
                  <a:cubicBezTo>
                    <a:pt x="1277709" y="952885"/>
                    <a:pt x="1265719" y="837964"/>
                    <a:pt x="1311806" y="734103"/>
                  </a:cubicBezTo>
                  <a:lnTo>
                    <a:pt x="1326885" y="700121"/>
                  </a:lnTo>
                  <a:lnTo>
                    <a:pt x="1276234" y="708069"/>
                  </a:lnTo>
                  <a:cubicBezTo>
                    <a:pt x="1180681" y="713262"/>
                    <a:pt x="1089074" y="676222"/>
                    <a:pt x="1023967" y="610141"/>
                  </a:cubicBezTo>
                  <a:lnTo>
                    <a:pt x="997687" y="578470"/>
                  </a:lnTo>
                  <a:lnTo>
                    <a:pt x="968994" y="602139"/>
                  </a:lnTo>
                  <a:cubicBezTo>
                    <a:pt x="903264" y="646421"/>
                    <a:pt x="822454" y="666420"/>
                    <a:pt x="741708" y="655702"/>
                  </a:cubicBezTo>
                  <a:lnTo>
                    <a:pt x="692754" y="642760"/>
                  </a:lnTo>
                  <a:lnTo>
                    <a:pt x="663154" y="681800"/>
                  </a:lnTo>
                  <a:cubicBezTo>
                    <a:pt x="575909" y="775847"/>
                    <a:pt x="437670" y="813917"/>
                    <a:pt x="309480" y="767451"/>
                  </a:cubicBezTo>
                  <a:lnTo>
                    <a:pt x="0" y="655270"/>
                  </a:lnTo>
                  <a:lnTo>
                    <a:pt x="112181" y="345791"/>
                  </a:lnTo>
                  <a:cubicBezTo>
                    <a:pt x="166392" y="196235"/>
                    <a:pt x="317706" y="109910"/>
                    <a:pt x="469191" y="132171"/>
                  </a:cubicBezTo>
                  <a:lnTo>
                    <a:pt x="513568" y="143374"/>
                  </a:lnTo>
                  <a:lnTo>
                    <a:pt x="551528" y="96888"/>
                  </a:lnTo>
                  <a:cubicBezTo>
                    <a:pt x="642104" y="6045"/>
                    <a:pt x="781625" y="-27021"/>
                    <a:pt x="908058" y="24033"/>
                  </a:cubicBezTo>
                  <a:lnTo>
                    <a:pt x="1068491" y="88818"/>
                  </a:lnTo>
                  <a:lnTo>
                    <a:pt x="1175317" y="60842"/>
                  </a:lnTo>
                  <a:cubicBezTo>
                    <a:pt x="1307221" y="26299"/>
                    <a:pt x="1441396" y="76858"/>
                    <a:pt x="1519671" y="178493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FDCCB975-75D8-FD7A-ACFC-F3C2B0FCBC81}"/>
                </a:ext>
              </a:extLst>
            </p:cNvPr>
            <p:cNvSpPr/>
            <p:nvPr/>
          </p:nvSpPr>
          <p:spPr>
            <a:xfrm rot="19338880">
              <a:off x="2671775" y="3730695"/>
              <a:ext cx="424194" cy="65048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113B024-109E-6F63-F219-C091F8F98067}"/>
                </a:ext>
              </a:extLst>
            </p:cNvPr>
            <p:cNvSpPr/>
            <p:nvPr/>
          </p:nvSpPr>
          <p:spPr>
            <a:xfrm rot="1933618">
              <a:off x="728163" y="3869336"/>
              <a:ext cx="424194" cy="65048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2282D232-D67C-A718-6771-88DC34CF4550}"/>
                </a:ext>
              </a:extLst>
            </p:cNvPr>
            <p:cNvSpPr/>
            <p:nvPr/>
          </p:nvSpPr>
          <p:spPr>
            <a:xfrm rot="18494857">
              <a:off x="2015061" y="5745520"/>
              <a:ext cx="339097" cy="730468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BCB52685-00BB-A4C7-C429-EBD5D7BA4BE4}"/>
                </a:ext>
              </a:extLst>
            </p:cNvPr>
            <p:cNvSpPr/>
            <p:nvPr/>
          </p:nvSpPr>
          <p:spPr>
            <a:xfrm rot="3713177">
              <a:off x="1304784" y="5820756"/>
              <a:ext cx="339098" cy="73047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rapezoid 27">
              <a:extLst>
                <a:ext uri="{FF2B5EF4-FFF2-40B4-BE49-F238E27FC236}">
                  <a16:creationId xmlns:a16="http://schemas.microsoft.com/office/drawing/2014/main" id="{A8BEFEC0-F844-D23B-5934-2C5D1C9604F7}"/>
                </a:ext>
              </a:extLst>
            </p:cNvPr>
            <p:cNvSpPr/>
            <p:nvPr/>
          </p:nvSpPr>
          <p:spPr>
            <a:xfrm rot="1375821">
              <a:off x="903459" y="2529897"/>
              <a:ext cx="640197" cy="1738047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rapezoid 28">
              <a:extLst>
                <a:ext uri="{FF2B5EF4-FFF2-40B4-BE49-F238E27FC236}">
                  <a16:creationId xmlns:a16="http://schemas.microsoft.com/office/drawing/2014/main" id="{414C15D5-9517-EF8D-AC9C-5A7FE0C406A1}"/>
                </a:ext>
              </a:extLst>
            </p:cNvPr>
            <p:cNvSpPr/>
            <p:nvPr/>
          </p:nvSpPr>
          <p:spPr>
            <a:xfrm rot="20337671">
              <a:off x="2263279" y="2473231"/>
              <a:ext cx="640197" cy="1727014"/>
            </a:xfrm>
            <a:prstGeom prst="trapezoid">
              <a:avLst>
                <a:gd name="adj" fmla="val 30833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rapezoid 29">
              <a:extLst>
                <a:ext uri="{FF2B5EF4-FFF2-40B4-BE49-F238E27FC236}">
                  <a16:creationId xmlns:a16="http://schemas.microsoft.com/office/drawing/2014/main" id="{425E548C-C764-4824-A802-E361C098A86D}"/>
                </a:ext>
              </a:extLst>
            </p:cNvPr>
            <p:cNvSpPr/>
            <p:nvPr/>
          </p:nvSpPr>
          <p:spPr>
            <a:xfrm>
              <a:off x="1410800" y="2546976"/>
              <a:ext cx="960930" cy="1983242"/>
            </a:xfrm>
            <a:prstGeom prst="trapezoid">
              <a:avLst>
                <a:gd name="adj" fmla="val 20984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962DC2A-CA26-9F0E-75F0-3CF4923310A8}"/>
                </a:ext>
              </a:extLst>
            </p:cNvPr>
            <p:cNvCxnSpPr>
              <a:cxnSpLocks/>
              <a:endCxn id="30" idx="2"/>
            </p:cNvCxnSpPr>
            <p:nvPr/>
          </p:nvCxnSpPr>
          <p:spPr>
            <a:xfrm>
              <a:off x="1856669" y="2986443"/>
              <a:ext cx="34596" cy="1543775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rapezoid 31">
              <a:extLst>
                <a:ext uri="{FF2B5EF4-FFF2-40B4-BE49-F238E27FC236}">
                  <a16:creationId xmlns:a16="http://schemas.microsoft.com/office/drawing/2014/main" id="{C42300CD-1B8A-F850-BD02-044236AF184C}"/>
                </a:ext>
              </a:extLst>
            </p:cNvPr>
            <p:cNvSpPr/>
            <p:nvPr/>
          </p:nvSpPr>
          <p:spPr>
            <a:xfrm>
              <a:off x="1986817" y="3151745"/>
              <a:ext cx="371653" cy="154432"/>
            </a:xfrm>
            <a:prstGeom prst="trapezoid">
              <a:avLst>
                <a:gd name="adj" fmla="val 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41DFF4EA-34F1-02F5-1F49-99A72D8852F5}"/>
                </a:ext>
              </a:extLst>
            </p:cNvPr>
            <p:cNvSpPr/>
            <p:nvPr/>
          </p:nvSpPr>
          <p:spPr>
            <a:xfrm>
              <a:off x="1503031" y="2342262"/>
              <a:ext cx="759881" cy="59875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rapezoid 26">
              <a:extLst>
                <a:ext uri="{FF2B5EF4-FFF2-40B4-BE49-F238E27FC236}">
                  <a16:creationId xmlns:a16="http://schemas.microsoft.com/office/drawing/2014/main" id="{AC075842-9DC5-31FF-BA61-CAC789B426E9}"/>
                </a:ext>
              </a:extLst>
            </p:cNvPr>
            <p:cNvSpPr/>
            <p:nvPr/>
          </p:nvSpPr>
          <p:spPr>
            <a:xfrm>
              <a:off x="1091533" y="4137158"/>
              <a:ext cx="1588957" cy="1958026"/>
            </a:xfrm>
            <a:prstGeom prst="trapezoid">
              <a:avLst>
                <a:gd name="adj" fmla="val 1938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8BE9C643-3FB2-C3D1-7921-0A2D4BDBDC6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60173" y="4894460"/>
              <a:ext cx="45245" cy="119441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40A71C9C-0642-8813-2DAA-A07E96EE84EF}"/>
                </a:ext>
              </a:extLst>
            </p:cNvPr>
            <p:cNvGrpSpPr/>
            <p:nvPr/>
          </p:nvGrpSpPr>
          <p:grpSpPr>
            <a:xfrm>
              <a:off x="1266122" y="2567422"/>
              <a:ext cx="1294167" cy="1975881"/>
              <a:chOff x="533399" y="3360771"/>
              <a:chExt cx="1763329" cy="2372369"/>
            </a:xfrm>
            <a:grpFill/>
          </p:grpSpPr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7382F991-E518-371F-0FB6-C26A3500A4CF}"/>
                  </a:ext>
                </a:extLst>
              </p:cNvPr>
              <p:cNvSpPr/>
              <p:nvPr/>
            </p:nvSpPr>
            <p:spPr>
              <a:xfrm rot="5400000">
                <a:off x="-146573" y="4040743"/>
                <a:ext cx="2372369" cy="1012425"/>
              </a:xfrm>
              <a:custGeom>
                <a:avLst/>
                <a:gdLst>
                  <a:gd name="connsiteX0" fmla="*/ 0 w 2372369"/>
                  <a:gd name="connsiteY0" fmla="*/ 485955 h 1012425"/>
                  <a:gd name="connsiteX1" fmla="*/ 18007 w 2372369"/>
                  <a:gd name="connsiteY1" fmla="*/ 482615 h 1012425"/>
                  <a:gd name="connsiteX2" fmla="*/ 410155 w 2372369"/>
                  <a:gd name="connsiteY2" fmla="*/ 326383 h 1012425"/>
                  <a:gd name="connsiteX3" fmla="*/ 814297 w 2372369"/>
                  <a:gd name="connsiteY3" fmla="*/ 37422 h 1012425"/>
                  <a:gd name="connsiteX4" fmla="*/ 842238 w 2372369"/>
                  <a:gd name="connsiteY4" fmla="*/ 200 h 1012425"/>
                  <a:gd name="connsiteX5" fmla="*/ 909867 w 2372369"/>
                  <a:gd name="connsiteY5" fmla="*/ 0 h 1012425"/>
                  <a:gd name="connsiteX6" fmla="*/ 1867267 w 2372369"/>
                  <a:gd name="connsiteY6" fmla="*/ 2220 h 1012425"/>
                  <a:gd name="connsiteX7" fmla="*/ 2372369 w 2372369"/>
                  <a:gd name="connsiteY7" fmla="*/ 507323 h 1012425"/>
                  <a:gd name="connsiteX8" fmla="*/ 1867267 w 2372369"/>
                  <a:gd name="connsiteY8" fmla="*/ 1012425 h 1012425"/>
                  <a:gd name="connsiteX9" fmla="*/ 1111519 w 2372369"/>
                  <a:gd name="connsiteY9" fmla="*/ 1012425 h 1012425"/>
                  <a:gd name="connsiteX10" fmla="*/ 1093375 w 2372369"/>
                  <a:gd name="connsiteY10" fmla="*/ 1003609 h 1012425"/>
                  <a:gd name="connsiteX11" fmla="*/ 722354 w 2372369"/>
                  <a:gd name="connsiteY11" fmla="*/ 894539 h 1012425"/>
                  <a:gd name="connsiteX12" fmla="*/ 26135 w 2372369"/>
                  <a:gd name="connsiteY12" fmla="*/ 950090 h 1012425"/>
                  <a:gd name="connsiteX13" fmla="*/ 9614 w 2372369"/>
                  <a:gd name="connsiteY13" fmla="*/ 981870 h 1012425"/>
                  <a:gd name="connsiteX14" fmla="*/ 8962 w 2372369"/>
                  <a:gd name="connsiteY14" fmla="*/ 946038 h 1012425"/>
                  <a:gd name="connsiteX15" fmla="*/ 758 w 2372369"/>
                  <a:gd name="connsiteY15" fmla="*/ 524701 h 1012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372369" h="1012425">
                    <a:moveTo>
                      <a:pt x="0" y="485955"/>
                    </a:moveTo>
                    <a:lnTo>
                      <a:pt x="18007" y="482615"/>
                    </a:lnTo>
                    <a:cubicBezTo>
                      <a:pt x="125910" y="456920"/>
                      <a:pt x="265155" y="402807"/>
                      <a:pt x="410155" y="326383"/>
                    </a:cubicBezTo>
                    <a:cubicBezTo>
                      <a:pt x="591406" y="230852"/>
                      <a:pt x="738815" y="123038"/>
                      <a:pt x="814297" y="37422"/>
                    </a:cubicBezTo>
                    <a:lnTo>
                      <a:pt x="842238" y="200"/>
                    </a:lnTo>
                    <a:lnTo>
                      <a:pt x="909867" y="0"/>
                    </a:lnTo>
                    <a:cubicBezTo>
                      <a:pt x="1229000" y="740"/>
                      <a:pt x="1554792" y="3700"/>
                      <a:pt x="1867267" y="2220"/>
                    </a:cubicBezTo>
                    <a:lnTo>
                      <a:pt x="2372369" y="507323"/>
                    </a:lnTo>
                    <a:lnTo>
                      <a:pt x="1867267" y="1012425"/>
                    </a:lnTo>
                    <a:lnTo>
                      <a:pt x="1111519" y="1012425"/>
                    </a:lnTo>
                    <a:lnTo>
                      <a:pt x="1093375" y="1003609"/>
                    </a:lnTo>
                    <a:cubicBezTo>
                      <a:pt x="989946" y="959200"/>
                      <a:pt x="862446" y="920725"/>
                      <a:pt x="722354" y="894539"/>
                    </a:cubicBezTo>
                    <a:cubicBezTo>
                      <a:pt x="395472" y="833437"/>
                      <a:pt x="108349" y="859484"/>
                      <a:pt x="26135" y="950090"/>
                    </a:cubicBezTo>
                    <a:lnTo>
                      <a:pt x="9614" y="981870"/>
                    </a:lnTo>
                    <a:lnTo>
                      <a:pt x="8962" y="946038"/>
                    </a:lnTo>
                    <a:cubicBezTo>
                      <a:pt x="6690" y="823649"/>
                      <a:pt x="3642" y="670971"/>
                      <a:pt x="758" y="524701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C6C06D63-AB50-9F50-328E-6C519D1F67E4}"/>
                  </a:ext>
                </a:extLst>
              </p:cNvPr>
              <p:cNvSpPr/>
              <p:nvPr/>
            </p:nvSpPr>
            <p:spPr>
              <a:xfrm rot="16200000" flipH="1">
                <a:off x="604331" y="4040743"/>
                <a:ext cx="2372369" cy="1012425"/>
              </a:xfrm>
              <a:custGeom>
                <a:avLst/>
                <a:gdLst>
                  <a:gd name="connsiteX0" fmla="*/ 0 w 2372369"/>
                  <a:gd name="connsiteY0" fmla="*/ 485955 h 1012425"/>
                  <a:gd name="connsiteX1" fmla="*/ 18007 w 2372369"/>
                  <a:gd name="connsiteY1" fmla="*/ 482615 h 1012425"/>
                  <a:gd name="connsiteX2" fmla="*/ 410155 w 2372369"/>
                  <a:gd name="connsiteY2" fmla="*/ 326383 h 1012425"/>
                  <a:gd name="connsiteX3" fmla="*/ 814297 w 2372369"/>
                  <a:gd name="connsiteY3" fmla="*/ 37422 h 1012425"/>
                  <a:gd name="connsiteX4" fmla="*/ 842238 w 2372369"/>
                  <a:gd name="connsiteY4" fmla="*/ 200 h 1012425"/>
                  <a:gd name="connsiteX5" fmla="*/ 909867 w 2372369"/>
                  <a:gd name="connsiteY5" fmla="*/ 0 h 1012425"/>
                  <a:gd name="connsiteX6" fmla="*/ 1867267 w 2372369"/>
                  <a:gd name="connsiteY6" fmla="*/ 2220 h 1012425"/>
                  <a:gd name="connsiteX7" fmla="*/ 2372369 w 2372369"/>
                  <a:gd name="connsiteY7" fmla="*/ 507323 h 1012425"/>
                  <a:gd name="connsiteX8" fmla="*/ 1867267 w 2372369"/>
                  <a:gd name="connsiteY8" fmla="*/ 1012425 h 1012425"/>
                  <a:gd name="connsiteX9" fmla="*/ 1111519 w 2372369"/>
                  <a:gd name="connsiteY9" fmla="*/ 1012425 h 1012425"/>
                  <a:gd name="connsiteX10" fmla="*/ 1093375 w 2372369"/>
                  <a:gd name="connsiteY10" fmla="*/ 1003609 h 1012425"/>
                  <a:gd name="connsiteX11" fmla="*/ 722354 w 2372369"/>
                  <a:gd name="connsiteY11" fmla="*/ 894539 h 1012425"/>
                  <a:gd name="connsiteX12" fmla="*/ 26135 w 2372369"/>
                  <a:gd name="connsiteY12" fmla="*/ 950090 h 1012425"/>
                  <a:gd name="connsiteX13" fmla="*/ 9614 w 2372369"/>
                  <a:gd name="connsiteY13" fmla="*/ 981870 h 1012425"/>
                  <a:gd name="connsiteX14" fmla="*/ 8962 w 2372369"/>
                  <a:gd name="connsiteY14" fmla="*/ 946038 h 1012425"/>
                  <a:gd name="connsiteX15" fmla="*/ 758 w 2372369"/>
                  <a:gd name="connsiteY15" fmla="*/ 524701 h 1012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372369" h="1012425">
                    <a:moveTo>
                      <a:pt x="0" y="485955"/>
                    </a:moveTo>
                    <a:lnTo>
                      <a:pt x="18007" y="482615"/>
                    </a:lnTo>
                    <a:cubicBezTo>
                      <a:pt x="125910" y="456920"/>
                      <a:pt x="265155" y="402807"/>
                      <a:pt x="410155" y="326383"/>
                    </a:cubicBezTo>
                    <a:cubicBezTo>
                      <a:pt x="591406" y="230852"/>
                      <a:pt x="738815" y="123038"/>
                      <a:pt x="814297" y="37422"/>
                    </a:cubicBezTo>
                    <a:lnTo>
                      <a:pt x="842238" y="200"/>
                    </a:lnTo>
                    <a:lnTo>
                      <a:pt x="909867" y="0"/>
                    </a:lnTo>
                    <a:cubicBezTo>
                      <a:pt x="1229000" y="740"/>
                      <a:pt x="1554792" y="3700"/>
                      <a:pt x="1867267" y="2220"/>
                    </a:cubicBezTo>
                    <a:lnTo>
                      <a:pt x="2372369" y="507323"/>
                    </a:lnTo>
                    <a:lnTo>
                      <a:pt x="1867267" y="1012425"/>
                    </a:lnTo>
                    <a:lnTo>
                      <a:pt x="1111519" y="1012425"/>
                    </a:lnTo>
                    <a:lnTo>
                      <a:pt x="1093375" y="1003609"/>
                    </a:lnTo>
                    <a:cubicBezTo>
                      <a:pt x="989946" y="959200"/>
                      <a:pt x="862446" y="920725"/>
                      <a:pt x="722354" y="894539"/>
                    </a:cubicBezTo>
                    <a:cubicBezTo>
                      <a:pt x="395472" y="833437"/>
                      <a:pt x="108349" y="859484"/>
                      <a:pt x="26135" y="950090"/>
                    </a:cubicBezTo>
                    <a:lnTo>
                      <a:pt x="9614" y="981870"/>
                    </a:lnTo>
                    <a:lnTo>
                      <a:pt x="8962" y="946038"/>
                    </a:lnTo>
                    <a:cubicBezTo>
                      <a:pt x="6690" y="823649"/>
                      <a:pt x="3642" y="670971"/>
                      <a:pt x="758" y="524701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F36419C0-7590-92DB-F438-6CE9009CF6D8}"/>
                  </a:ext>
                </a:extLst>
              </p:cNvPr>
              <p:cNvGrpSpPr/>
              <p:nvPr/>
            </p:nvGrpSpPr>
            <p:grpSpPr>
              <a:xfrm>
                <a:off x="1417291" y="4409173"/>
                <a:ext cx="80202" cy="541658"/>
                <a:chOff x="2868412" y="3048346"/>
                <a:chExt cx="457200" cy="3059776"/>
              </a:xfrm>
              <a:grpFill/>
            </p:grpSpPr>
            <p:sp>
              <p:nvSpPr>
                <p:cNvPr id="56" name="Oval 55">
                  <a:extLst>
                    <a:ext uri="{FF2B5EF4-FFF2-40B4-BE49-F238E27FC236}">
                      <a16:creationId xmlns:a16="http://schemas.microsoft.com/office/drawing/2014/main" id="{22AF909E-2CC6-A652-ECA9-9685536EF236}"/>
                    </a:ext>
                  </a:extLst>
                </p:cNvPr>
                <p:cNvSpPr/>
                <p:nvPr/>
              </p:nvSpPr>
              <p:spPr>
                <a:xfrm>
                  <a:off x="2868412" y="3048346"/>
                  <a:ext cx="457200" cy="4572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Oval 56">
                  <a:extLst>
                    <a:ext uri="{FF2B5EF4-FFF2-40B4-BE49-F238E27FC236}">
                      <a16:creationId xmlns:a16="http://schemas.microsoft.com/office/drawing/2014/main" id="{D8110B03-05B6-4C49-FA60-DAC0A92CDB9D}"/>
                    </a:ext>
                  </a:extLst>
                </p:cNvPr>
                <p:cNvSpPr/>
                <p:nvPr/>
              </p:nvSpPr>
              <p:spPr>
                <a:xfrm>
                  <a:off x="2868412" y="4353950"/>
                  <a:ext cx="457200" cy="4572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Oval 57">
                  <a:extLst>
                    <a:ext uri="{FF2B5EF4-FFF2-40B4-BE49-F238E27FC236}">
                      <a16:creationId xmlns:a16="http://schemas.microsoft.com/office/drawing/2014/main" id="{9210041C-3815-F1F6-3BE7-0C7BEB151D5F}"/>
                    </a:ext>
                  </a:extLst>
                </p:cNvPr>
                <p:cNvSpPr/>
                <p:nvPr/>
              </p:nvSpPr>
              <p:spPr>
                <a:xfrm>
                  <a:off x="2868412" y="5650921"/>
                  <a:ext cx="457200" cy="457201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4" name="Rectangle: Rounded Corners 53">
                <a:extLst>
                  <a:ext uri="{FF2B5EF4-FFF2-40B4-BE49-F238E27FC236}">
                    <a16:creationId xmlns:a16="http://schemas.microsoft.com/office/drawing/2014/main" id="{D2BD174A-D673-15CD-DE77-7FB4590A9E1E}"/>
                  </a:ext>
                </a:extLst>
              </p:cNvPr>
              <p:cNvSpPr/>
              <p:nvPr/>
            </p:nvSpPr>
            <p:spPr>
              <a:xfrm>
                <a:off x="533399" y="4910363"/>
                <a:ext cx="304801" cy="118837"/>
              </a:xfrm>
              <a:prstGeom prst="round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: Rounded Corners 54">
                <a:extLst>
                  <a:ext uri="{FF2B5EF4-FFF2-40B4-BE49-F238E27FC236}">
                    <a16:creationId xmlns:a16="http://schemas.microsoft.com/office/drawing/2014/main" id="{A79DE774-4C9E-4DB6-DBC6-1A19AB82A998}"/>
                  </a:ext>
                </a:extLst>
              </p:cNvPr>
              <p:cNvSpPr/>
              <p:nvPr/>
            </p:nvSpPr>
            <p:spPr>
              <a:xfrm>
                <a:off x="1983048" y="4910363"/>
                <a:ext cx="304801" cy="118837"/>
              </a:xfrm>
              <a:prstGeom prst="round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7" name="Flowchart: Manual Input 36">
              <a:extLst>
                <a:ext uri="{FF2B5EF4-FFF2-40B4-BE49-F238E27FC236}">
                  <a16:creationId xmlns:a16="http://schemas.microsoft.com/office/drawing/2014/main" id="{848A16FA-F7C1-9E98-0AEC-58BF4796E40A}"/>
                </a:ext>
              </a:extLst>
            </p:cNvPr>
            <p:cNvSpPr/>
            <p:nvPr/>
          </p:nvSpPr>
          <p:spPr>
            <a:xfrm rot="14330641" flipH="1" flipV="1">
              <a:off x="1277192" y="2594637"/>
              <a:ext cx="708106" cy="235875"/>
            </a:xfrm>
            <a:prstGeom prst="flowChartManualInpu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lowchart: Manual Input 37">
              <a:extLst>
                <a:ext uri="{FF2B5EF4-FFF2-40B4-BE49-F238E27FC236}">
                  <a16:creationId xmlns:a16="http://schemas.microsoft.com/office/drawing/2014/main" id="{8607A035-A047-D9B4-76C0-B421E21CABB0}"/>
                </a:ext>
              </a:extLst>
            </p:cNvPr>
            <p:cNvSpPr/>
            <p:nvPr/>
          </p:nvSpPr>
          <p:spPr>
            <a:xfrm rot="7269359" flipV="1">
              <a:off x="1846256" y="2594637"/>
              <a:ext cx="708106" cy="235875"/>
            </a:xfrm>
            <a:prstGeom prst="flowChartManualInpu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3F52A933-9A7E-7743-2C47-3CC51F4A906E}"/>
                </a:ext>
              </a:extLst>
            </p:cNvPr>
            <p:cNvSpPr/>
            <p:nvPr/>
          </p:nvSpPr>
          <p:spPr>
            <a:xfrm>
              <a:off x="1339522" y="1274510"/>
              <a:ext cx="1117655" cy="145014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4" name="TextBox 48">
            <a:extLst>
              <a:ext uri="{FF2B5EF4-FFF2-40B4-BE49-F238E27FC236}">
                <a16:creationId xmlns:a16="http://schemas.microsoft.com/office/drawing/2014/main" id="{1DBA07FE-FB23-306D-B2FE-A2488587BD87}"/>
              </a:ext>
            </a:extLst>
          </p:cNvPr>
          <p:cNvSpPr txBox="1"/>
          <p:nvPr/>
        </p:nvSpPr>
        <p:spPr>
          <a:xfrm>
            <a:off x="8924634" y="147547"/>
            <a:ext cx="18755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Lucy Harris</a:t>
            </a:r>
          </a:p>
          <a:p>
            <a:r>
              <a:rPr lang="en-US" sz="1100" dirty="0"/>
              <a:t>Wife of Martin</a:t>
            </a:r>
          </a:p>
        </p:txBody>
      </p: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A334B7D6-8D3E-A084-A535-9B3EBF8172E8}"/>
              </a:ext>
            </a:extLst>
          </p:cNvPr>
          <p:cNvGrpSpPr/>
          <p:nvPr/>
        </p:nvGrpSpPr>
        <p:grpSpPr>
          <a:xfrm>
            <a:off x="8649257" y="1274510"/>
            <a:ext cx="2039712" cy="5160418"/>
            <a:chOff x="8649257" y="1274510"/>
            <a:chExt cx="2039712" cy="5160418"/>
          </a:xfrm>
          <a:solidFill>
            <a:schemeClr val="bg1"/>
          </a:solidFill>
        </p:grpSpPr>
        <p:sp>
          <p:nvSpPr>
            <p:cNvPr id="73" name="Teardrop 72">
              <a:extLst>
                <a:ext uri="{FF2B5EF4-FFF2-40B4-BE49-F238E27FC236}">
                  <a16:creationId xmlns:a16="http://schemas.microsoft.com/office/drawing/2014/main" id="{6BC7DF7A-8C7C-4995-07FA-4FD466077B13}"/>
                </a:ext>
              </a:extLst>
            </p:cNvPr>
            <p:cNvSpPr/>
            <p:nvPr/>
          </p:nvSpPr>
          <p:spPr>
            <a:xfrm rot="8137994">
              <a:off x="8684683" y="1274510"/>
              <a:ext cx="1910024" cy="1917442"/>
            </a:xfrm>
            <a:prstGeom prst="teardrop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C15003C7-DFC7-B524-4465-D5550619CA4D}"/>
                </a:ext>
              </a:extLst>
            </p:cNvPr>
            <p:cNvSpPr/>
            <p:nvPr/>
          </p:nvSpPr>
          <p:spPr>
            <a:xfrm rot="18807541">
              <a:off x="9733002" y="5832490"/>
              <a:ext cx="367212" cy="71818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02CB0610-4B7F-74B5-9E5E-A5AD0E34C0CB}"/>
                </a:ext>
              </a:extLst>
            </p:cNvPr>
            <p:cNvSpPr/>
            <p:nvPr/>
          </p:nvSpPr>
          <p:spPr>
            <a:xfrm rot="2782363">
              <a:off x="9246348" y="5915970"/>
              <a:ext cx="444169" cy="59374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899ED211-BD85-DEA9-F943-79A68C7E4A49}"/>
                </a:ext>
              </a:extLst>
            </p:cNvPr>
            <p:cNvSpPr/>
            <p:nvPr/>
          </p:nvSpPr>
          <p:spPr>
            <a:xfrm rot="20057496">
              <a:off x="10303962" y="4479876"/>
              <a:ext cx="385007" cy="69918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C468393A-9CAD-B41D-CD36-B26D4B2DAFE7}"/>
                </a:ext>
              </a:extLst>
            </p:cNvPr>
            <p:cNvSpPr/>
            <p:nvPr/>
          </p:nvSpPr>
          <p:spPr>
            <a:xfrm rot="1414542">
              <a:off x="8649257" y="4556203"/>
              <a:ext cx="332701" cy="69918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rapezoid 75">
              <a:extLst>
                <a:ext uri="{FF2B5EF4-FFF2-40B4-BE49-F238E27FC236}">
                  <a16:creationId xmlns:a16="http://schemas.microsoft.com/office/drawing/2014/main" id="{B0B5C142-8B07-7A13-EB63-7EE63190875F}"/>
                </a:ext>
              </a:extLst>
            </p:cNvPr>
            <p:cNvSpPr/>
            <p:nvPr/>
          </p:nvSpPr>
          <p:spPr>
            <a:xfrm rot="20029742">
              <a:off x="9770895" y="3141136"/>
              <a:ext cx="653098" cy="1844837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Trapezoid 76">
              <a:extLst>
                <a:ext uri="{FF2B5EF4-FFF2-40B4-BE49-F238E27FC236}">
                  <a16:creationId xmlns:a16="http://schemas.microsoft.com/office/drawing/2014/main" id="{BCBD9EC2-4FB5-EF2F-160C-CE248EF25BBF}"/>
                </a:ext>
              </a:extLst>
            </p:cNvPr>
            <p:cNvSpPr/>
            <p:nvPr/>
          </p:nvSpPr>
          <p:spPr>
            <a:xfrm rot="1403006">
              <a:off x="8830548" y="3284224"/>
              <a:ext cx="668488" cy="1734439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rapezoid 77">
              <a:extLst>
                <a:ext uri="{FF2B5EF4-FFF2-40B4-BE49-F238E27FC236}">
                  <a16:creationId xmlns:a16="http://schemas.microsoft.com/office/drawing/2014/main" id="{1C271DAB-3C7F-E6B3-2266-050C9CAAEEDB}"/>
                </a:ext>
              </a:extLst>
            </p:cNvPr>
            <p:cNvSpPr/>
            <p:nvPr/>
          </p:nvSpPr>
          <p:spPr>
            <a:xfrm>
              <a:off x="9068124" y="3344313"/>
              <a:ext cx="1223633" cy="2913467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Chord 78">
              <a:extLst>
                <a:ext uri="{FF2B5EF4-FFF2-40B4-BE49-F238E27FC236}">
                  <a16:creationId xmlns:a16="http://schemas.microsoft.com/office/drawing/2014/main" id="{1FC6467F-6F5E-2BCE-5BC7-BD265E9AA1AE}"/>
                </a:ext>
              </a:extLst>
            </p:cNvPr>
            <p:cNvSpPr/>
            <p:nvPr/>
          </p:nvSpPr>
          <p:spPr>
            <a:xfrm rot="19522476">
              <a:off x="9158623" y="3235167"/>
              <a:ext cx="508054" cy="798175"/>
            </a:xfrm>
            <a:prstGeom prst="chor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Chord 79">
              <a:extLst>
                <a:ext uri="{FF2B5EF4-FFF2-40B4-BE49-F238E27FC236}">
                  <a16:creationId xmlns:a16="http://schemas.microsoft.com/office/drawing/2014/main" id="{17DC7A1E-002B-6D21-99CA-14D5D11C48A4}"/>
                </a:ext>
              </a:extLst>
            </p:cNvPr>
            <p:cNvSpPr/>
            <p:nvPr/>
          </p:nvSpPr>
          <p:spPr>
            <a:xfrm rot="2077524" flipH="1">
              <a:off x="9622573" y="3243597"/>
              <a:ext cx="479683" cy="845383"/>
            </a:xfrm>
            <a:prstGeom prst="chor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A17F6C00-FF62-ED71-C443-080022922AA9}"/>
                </a:ext>
              </a:extLst>
            </p:cNvPr>
            <p:cNvSpPr/>
            <p:nvPr/>
          </p:nvSpPr>
          <p:spPr>
            <a:xfrm rot="13582152">
              <a:off x="8984464" y="2709373"/>
              <a:ext cx="1220152" cy="1117673"/>
            </a:xfrm>
            <a:custGeom>
              <a:avLst/>
              <a:gdLst>
                <a:gd name="connsiteX0" fmla="*/ 630408 w 1434432"/>
                <a:gd name="connsiteY0" fmla="*/ 1418359 h 1418359"/>
                <a:gd name="connsiteX1" fmla="*/ 0 w 1434432"/>
                <a:gd name="connsiteY1" fmla="*/ 772525 h 1418359"/>
                <a:gd name="connsiteX2" fmla="*/ 277941 w 1434432"/>
                <a:gd name="connsiteY2" fmla="*/ 236989 h 1418359"/>
                <a:gd name="connsiteX3" fmla="*/ 303641 w 1434432"/>
                <a:gd name="connsiteY3" fmla="*/ 222699 h 1418359"/>
                <a:gd name="connsiteX4" fmla="*/ 334958 w 1434432"/>
                <a:gd name="connsiteY4" fmla="*/ 185908 h 1418359"/>
                <a:gd name="connsiteX5" fmla="*/ 773511 w 1434432"/>
                <a:gd name="connsiteY5" fmla="*/ 1002 h 1418359"/>
                <a:gd name="connsiteX6" fmla="*/ 1434432 w 1434432"/>
                <a:gd name="connsiteY6" fmla="*/ 519681 h 1418359"/>
                <a:gd name="connsiteX7" fmla="*/ 781523 w 1434432"/>
                <a:gd name="connsiteY7" fmla="*/ 154536 h 1418359"/>
                <a:gd name="connsiteX8" fmla="*/ 482538 w 1434432"/>
                <a:gd name="connsiteY8" fmla="*/ 233608 h 1418359"/>
                <a:gd name="connsiteX9" fmla="*/ 412261 w 1434432"/>
                <a:gd name="connsiteY9" fmla="*/ 275909 h 1418359"/>
                <a:gd name="connsiteX10" fmla="*/ 383989 w 1434432"/>
                <a:gd name="connsiteY10" fmla="*/ 303464 h 1418359"/>
                <a:gd name="connsiteX11" fmla="*/ 207152 w 1434432"/>
                <a:gd name="connsiteY11" fmla="*/ 772525 h 1418359"/>
                <a:gd name="connsiteX12" fmla="*/ 630408 w 1434432"/>
                <a:gd name="connsiteY12" fmla="*/ 1418359 h 1418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34432" h="1418359">
                  <a:moveTo>
                    <a:pt x="630408" y="1418359"/>
                  </a:moveTo>
                  <a:cubicBezTo>
                    <a:pt x="282243" y="1418359"/>
                    <a:pt x="0" y="1129209"/>
                    <a:pt x="0" y="772525"/>
                  </a:cubicBezTo>
                  <a:cubicBezTo>
                    <a:pt x="0" y="549598"/>
                    <a:pt x="110251" y="353050"/>
                    <a:pt x="277941" y="236989"/>
                  </a:cubicBezTo>
                  <a:lnTo>
                    <a:pt x="303641" y="222699"/>
                  </a:lnTo>
                  <a:lnTo>
                    <a:pt x="334958" y="185908"/>
                  </a:lnTo>
                  <a:cubicBezTo>
                    <a:pt x="444141" y="80106"/>
                    <a:pt x="598952" y="10111"/>
                    <a:pt x="773511" y="1002"/>
                  </a:cubicBezTo>
                  <a:cubicBezTo>
                    <a:pt x="1122628" y="-17218"/>
                    <a:pt x="1418532" y="215003"/>
                    <a:pt x="1434432" y="519681"/>
                  </a:cubicBezTo>
                  <a:cubicBezTo>
                    <a:pt x="1331606" y="286697"/>
                    <a:pt x="1068514" y="139559"/>
                    <a:pt x="781523" y="154536"/>
                  </a:cubicBezTo>
                  <a:cubicBezTo>
                    <a:pt x="673901" y="160152"/>
                    <a:pt x="571996" y="188092"/>
                    <a:pt x="482538" y="233608"/>
                  </a:cubicBezTo>
                  <a:lnTo>
                    <a:pt x="412261" y="275909"/>
                  </a:lnTo>
                  <a:lnTo>
                    <a:pt x="383989" y="303464"/>
                  </a:lnTo>
                  <a:cubicBezTo>
                    <a:pt x="272488" y="429327"/>
                    <a:pt x="207152" y="595431"/>
                    <a:pt x="207152" y="772525"/>
                  </a:cubicBezTo>
                  <a:cubicBezTo>
                    <a:pt x="207152" y="1055875"/>
                    <a:pt x="374411" y="1311091"/>
                    <a:pt x="630408" y="1418359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BB164B4B-459F-48A0-C280-CBDA6A574308}"/>
                </a:ext>
              </a:extLst>
            </p:cNvPr>
            <p:cNvGrpSpPr/>
            <p:nvPr/>
          </p:nvGrpSpPr>
          <p:grpSpPr>
            <a:xfrm>
              <a:off x="9468458" y="3711089"/>
              <a:ext cx="360414" cy="843643"/>
              <a:chOff x="5858129" y="2915898"/>
              <a:chExt cx="352349" cy="1421877"/>
            </a:xfrm>
            <a:grpFill/>
          </p:grpSpPr>
          <p:sp>
            <p:nvSpPr>
              <p:cNvPr id="91" name="Diagonal Stripe 90">
                <a:extLst>
                  <a:ext uri="{FF2B5EF4-FFF2-40B4-BE49-F238E27FC236}">
                    <a16:creationId xmlns:a16="http://schemas.microsoft.com/office/drawing/2014/main" id="{AAA6F96A-88EC-4056-DB45-D172E4F84802}"/>
                  </a:ext>
                </a:extLst>
              </p:cNvPr>
              <p:cNvSpPr/>
              <p:nvPr/>
            </p:nvSpPr>
            <p:spPr>
              <a:xfrm flipH="1">
                <a:off x="6034304" y="3264660"/>
                <a:ext cx="156600" cy="1073115"/>
              </a:xfrm>
              <a:prstGeom prst="diagStrip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Diagonal Stripe 91">
                <a:extLst>
                  <a:ext uri="{FF2B5EF4-FFF2-40B4-BE49-F238E27FC236}">
                    <a16:creationId xmlns:a16="http://schemas.microsoft.com/office/drawing/2014/main" id="{6F812FC4-1C34-DEBB-C3C7-5F5AA0D1F165}"/>
                  </a:ext>
                </a:extLst>
              </p:cNvPr>
              <p:cNvSpPr/>
              <p:nvPr/>
            </p:nvSpPr>
            <p:spPr>
              <a:xfrm>
                <a:off x="5877704" y="3264660"/>
                <a:ext cx="156600" cy="1073115"/>
              </a:xfrm>
              <a:prstGeom prst="diagStrip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Flowchart: Collate 92">
                <a:extLst>
                  <a:ext uri="{FF2B5EF4-FFF2-40B4-BE49-F238E27FC236}">
                    <a16:creationId xmlns:a16="http://schemas.microsoft.com/office/drawing/2014/main" id="{75728577-C56F-FD10-DBD5-356004504D61}"/>
                  </a:ext>
                </a:extLst>
              </p:cNvPr>
              <p:cNvSpPr/>
              <p:nvPr/>
            </p:nvSpPr>
            <p:spPr>
              <a:xfrm rot="5400000">
                <a:off x="5739197" y="3034830"/>
                <a:ext cx="590213" cy="352349"/>
              </a:xfrm>
              <a:prstGeom prst="flowChartCollat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Rounded Rectangle 137">
                <a:extLst>
                  <a:ext uri="{FF2B5EF4-FFF2-40B4-BE49-F238E27FC236}">
                    <a16:creationId xmlns:a16="http://schemas.microsoft.com/office/drawing/2014/main" id="{66135D13-0CB0-415B-174F-BCB0D205487D}"/>
                  </a:ext>
                </a:extLst>
              </p:cNvPr>
              <p:cNvSpPr/>
              <p:nvPr/>
            </p:nvSpPr>
            <p:spPr>
              <a:xfrm>
                <a:off x="5956004" y="3050037"/>
                <a:ext cx="156600" cy="321934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41AF33A8-6926-9650-7634-DC7E6148E6E5}"/>
                </a:ext>
              </a:extLst>
            </p:cNvPr>
            <p:cNvSpPr/>
            <p:nvPr/>
          </p:nvSpPr>
          <p:spPr>
            <a:xfrm>
              <a:off x="8955430" y="1992104"/>
              <a:ext cx="1277753" cy="1789844"/>
            </a:xfrm>
            <a:custGeom>
              <a:avLst/>
              <a:gdLst>
                <a:gd name="connsiteX0" fmla="*/ 0 w 1258951"/>
                <a:gd name="connsiteY0" fmla="*/ 894922 h 1789844"/>
                <a:gd name="connsiteX1" fmla="*/ 629476 w 1258951"/>
                <a:gd name="connsiteY1" fmla="*/ 0 h 1789844"/>
                <a:gd name="connsiteX2" fmla="*/ 1258952 w 1258951"/>
                <a:gd name="connsiteY2" fmla="*/ 894922 h 1789844"/>
                <a:gd name="connsiteX3" fmla="*/ 629476 w 1258951"/>
                <a:gd name="connsiteY3" fmla="*/ 1789844 h 1789844"/>
                <a:gd name="connsiteX4" fmla="*/ 0 w 1258951"/>
                <a:gd name="connsiteY4" fmla="*/ 894922 h 1789844"/>
                <a:gd name="connsiteX0" fmla="*/ 18801 w 1277753"/>
                <a:gd name="connsiteY0" fmla="*/ 894922 h 1789844"/>
                <a:gd name="connsiteX1" fmla="*/ 648277 w 1277753"/>
                <a:gd name="connsiteY1" fmla="*/ 0 h 1789844"/>
                <a:gd name="connsiteX2" fmla="*/ 1277753 w 1277753"/>
                <a:gd name="connsiteY2" fmla="*/ 894922 h 1789844"/>
                <a:gd name="connsiteX3" fmla="*/ 648277 w 1277753"/>
                <a:gd name="connsiteY3" fmla="*/ 1789844 h 1789844"/>
                <a:gd name="connsiteX4" fmla="*/ 18801 w 1277753"/>
                <a:gd name="connsiteY4" fmla="*/ 894922 h 1789844"/>
                <a:gd name="connsiteX0" fmla="*/ 18801 w 1277753"/>
                <a:gd name="connsiteY0" fmla="*/ 894922 h 1789844"/>
                <a:gd name="connsiteX1" fmla="*/ 648277 w 1277753"/>
                <a:gd name="connsiteY1" fmla="*/ 0 h 1789844"/>
                <a:gd name="connsiteX2" fmla="*/ 1277753 w 1277753"/>
                <a:gd name="connsiteY2" fmla="*/ 894922 h 1789844"/>
                <a:gd name="connsiteX3" fmla="*/ 648277 w 1277753"/>
                <a:gd name="connsiteY3" fmla="*/ 1789844 h 1789844"/>
                <a:gd name="connsiteX4" fmla="*/ 18801 w 1277753"/>
                <a:gd name="connsiteY4" fmla="*/ 894922 h 17898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7753" h="1789844">
                  <a:moveTo>
                    <a:pt x="18801" y="894922"/>
                  </a:moveTo>
                  <a:cubicBezTo>
                    <a:pt x="-90927" y="428102"/>
                    <a:pt x="300627" y="0"/>
                    <a:pt x="648277" y="0"/>
                  </a:cubicBezTo>
                  <a:cubicBezTo>
                    <a:pt x="995927" y="0"/>
                    <a:pt x="1277753" y="400670"/>
                    <a:pt x="1277753" y="894922"/>
                  </a:cubicBezTo>
                  <a:cubicBezTo>
                    <a:pt x="1158881" y="1325166"/>
                    <a:pt x="995927" y="1789844"/>
                    <a:pt x="648277" y="1789844"/>
                  </a:cubicBezTo>
                  <a:cubicBezTo>
                    <a:pt x="300627" y="1789844"/>
                    <a:pt x="128529" y="1361742"/>
                    <a:pt x="18801" y="894922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1EC9013F-BB07-01EF-F2FB-4E9FFFAF3C40}"/>
                </a:ext>
              </a:extLst>
            </p:cNvPr>
            <p:cNvGrpSpPr/>
            <p:nvPr/>
          </p:nvGrpSpPr>
          <p:grpSpPr>
            <a:xfrm>
              <a:off x="9096241" y="4832692"/>
              <a:ext cx="1195517" cy="1182068"/>
              <a:chOff x="3482505" y="3392601"/>
              <a:chExt cx="1597574" cy="1531662"/>
            </a:xfrm>
            <a:grpFill/>
          </p:grpSpPr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6EE4D3A8-C902-7BAA-28D6-C1E43DFB18C7}"/>
                  </a:ext>
                </a:extLst>
              </p:cNvPr>
              <p:cNvSpPr/>
              <p:nvPr/>
            </p:nvSpPr>
            <p:spPr>
              <a:xfrm rot="5400000">
                <a:off x="3930303" y="3821462"/>
                <a:ext cx="701977" cy="1503626"/>
              </a:xfrm>
              <a:custGeom>
                <a:avLst/>
                <a:gdLst>
                  <a:gd name="connsiteX0" fmla="*/ 0 w 814644"/>
                  <a:gd name="connsiteY0" fmla="*/ 1084423 h 2523664"/>
                  <a:gd name="connsiteX1" fmla="*/ 0 w 814644"/>
                  <a:gd name="connsiteY1" fmla="*/ 459664 h 2523664"/>
                  <a:gd name="connsiteX2" fmla="*/ 17284 w 814644"/>
                  <a:gd name="connsiteY2" fmla="*/ 459664 h 2523664"/>
                  <a:gd name="connsiteX3" fmla="*/ 17284 w 814644"/>
                  <a:gd name="connsiteY3" fmla="*/ 0 h 2523664"/>
                  <a:gd name="connsiteX4" fmla="*/ 502265 w 814644"/>
                  <a:gd name="connsiteY4" fmla="*/ 0 h 2523664"/>
                  <a:gd name="connsiteX5" fmla="*/ 814644 w 814644"/>
                  <a:gd name="connsiteY5" fmla="*/ 312380 h 2523664"/>
                  <a:gd name="connsiteX6" fmla="*/ 576171 w 814644"/>
                  <a:gd name="connsiteY6" fmla="*/ 550854 h 2523664"/>
                  <a:gd name="connsiteX7" fmla="*/ 797360 w 814644"/>
                  <a:gd name="connsiteY7" fmla="*/ 772044 h 2523664"/>
                  <a:gd name="connsiteX8" fmla="*/ 568628 w 814644"/>
                  <a:gd name="connsiteY8" fmla="*/ 1000777 h 2523664"/>
                  <a:gd name="connsiteX9" fmla="*/ 799558 w 814644"/>
                  <a:gd name="connsiteY9" fmla="*/ 1231708 h 2523664"/>
                  <a:gd name="connsiteX10" fmla="*/ 569727 w 814644"/>
                  <a:gd name="connsiteY10" fmla="*/ 1461540 h 2523664"/>
                  <a:gd name="connsiteX11" fmla="*/ 799558 w 814644"/>
                  <a:gd name="connsiteY11" fmla="*/ 1691372 h 2523664"/>
                  <a:gd name="connsiteX12" fmla="*/ 547145 w 814644"/>
                  <a:gd name="connsiteY12" fmla="*/ 1943786 h 2523664"/>
                  <a:gd name="connsiteX13" fmla="*/ 814643 w 814644"/>
                  <a:gd name="connsiteY13" fmla="*/ 2211285 h 2523664"/>
                  <a:gd name="connsiteX14" fmla="*/ 502264 w 814644"/>
                  <a:gd name="connsiteY14" fmla="*/ 2523664 h 2523664"/>
                  <a:gd name="connsiteX15" fmla="*/ 17283 w 814644"/>
                  <a:gd name="connsiteY15" fmla="*/ 2523664 h 2523664"/>
                  <a:gd name="connsiteX16" fmla="*/ 17283 w 814644"/>
                  <a:gd name="connsiteY16" fmla="*/ 2003751 h 2523664"/>
                  <a:gd name="connsiteX17" fmla="*/ 2198 w 814644"/>
                  <a:gd name="connsiteY17" fmla="*/ 2003751 h 2523664"/>
                  <a:gd name="connsiteX18" fmla="*/ 2198 w 814644"/>
                  <a:gd name="connsiteY18" fmla="*/ 1544087 h 2523664"/>
                  <a:gd name="connsiteX19" fmla="*/ 2198 w 814644"/>
                  <a:gd name="connsiteY19" fmla="*/ 1378992 h 2523664"/>
                  <a:gd name="connsiteX20" fmla="*/ 2198 w 814644"/>
                  <a:gd name="connsiteY20" fmla="*/ 1084423 h 25236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814644" h="2523664">
                    <a:moveTo>
                      <a:pt x="0" y="1084423"/>
                    </a:moveTo>
                    <a:lnTo>
                      <a:pt x="0" y="459664"/>
                    </a:lnTo>
                    <a:lnTo>
                      <a:pt x="17284" y="459664"/>
                    </a:lnTo>
                    <a:lnTo>
                      <a:pt x="17284" y="0"/>
                    </a:lnTo>
                    <a:lnTo>
                      <a:pt x="502265" y="0"/>
                    </a:lnTo>
                    <a:lnTo>
                      <a:pt x="814644" y="312380"/>
                    </a:lnTo>
                    <a:lnTo>
                      <a:pt x="576171" y="550854"/>
                    </a:lnTo>
                    <a:lnTo>
                      <a:pt x="797360" y="772044"/>
                    </a:lnTo>
                    <a:lnTo>
                      <a:pt x="568628" y="1000777"/>
                    </a:lnTo>
                    <a:lnTo>
                      <a:pt x="799558" y="1231708"/>
                    </a:lnTo>
                    <a:lnTo>
                      <a:pt x="569727" y="1461540"/>
                    </a:lnTo>
                    <a:lnTo>
                      <a:pt x="799558" y="1691372"/>
                    </a:lnTo>
                    <a:lnTo>
                      <a:pt x="547145" y="1943786"/>
                    </a:lnTo>
                    <a:lnTo>
                      <a:pt x="814643" y="2211285"/>
                    </a:lnTo>
                    <a:lnTo>
                      <a:pt x="502264" y="2523664"/>
                    </a:lnTo>
                    <a:lnTo>
                      <a:pt x="17283" y="2523664"/>
                    </a:lnTo>
                    <a:lnTo>
                      <a:pt x="17283" y="2003751"/>
                    </a:lnTo>
                    <a:lnTo>
                      <a:pt x="2198" y="2003751"/>
                    </a:lnTo>
                    <a:lnTo>
                      <a:pt x="2198" y="1544087"/>
                    </a:lnTo>
                    <a:lnTo>
                      <a:pt x="2198" y="1378992"/>
                    </a:lnTo>
                    <a:lnTo>
                      <a:pt x="2198" y="1084423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90" name="Trapezoid 89">
                <a:extLst>
                  <a:ext uri="{FF2B5EF4-FFF2-40B4-BE49-F238E27FC236}">
                    <a16:creationId xmlns:a16="http://schemas.microsoft.com/office/drawing/2014/main" id="{BC704319-6228-29D7-E3AE-235D9CEC5599}"/>
                  </a:ext>
                </a:extLst>
              </p:cNvPr>
              <p:cNvSpPr/>
              <p:nvPr/>
            </p:nvSpPr>
            <p:spPr>
              <a:xfrm>
                <a:off x="3482505" y="3392601"/>
                <a:ext cx="1597574" cy="1230435"/>
              </a:xfrm>
              <a:prstGeom prst="trapezoid">
                <a:avLst>
                  <a:gd name="adj" fmla="val 11992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6" name="Cloud 85">
              <a:extLst>
                <a:ext uri="{FF2B5EF4-FFF2-40B4-BE49-F238E27FC236}">
                  <a16:creationId xmlns:a16="http://schemas.microsoft.com/office/drawing/2014/main" id="{966270D7-DC6F-0607-038D-D30FB1E68F35}"/>
                </a:ext>
              </a:extLst>
            </p:cNvPr>
            <p:cNvSpPr/>
            <p:nvPr/>
          </p:nvSpPr>
          <p:spPr>
            <a:xfrm>
              <a:off x="9068123" y="1859131"/>
              <a:ext cx="1083108" cy="792425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Moon 86">
              <a:extLst>
                <a:ext uri="{FF2B5EF4-FFF2-40B4-BE49-F238E27FC236}">
                  <a16:creationId xmlns:a16="http://schemas.microsoft.com/office/drawing/2014/main" id="{97C75EC9-9B82-BD94-B2A3-58D4D7D146DA}"/>
                </a:ext>
              </a:extLst>
            </p:cNvPr>
            <p:cNvSpPr/>
            <p:nvPr/>
          </p:nvSpPr>
          <p:spPr>
            <a:xfrm rot="5619258">
              <a:off x="9124661" y="1505833"/>
              <a:ext cx="1030069" cy="1228883"/>
            </a:xfrm>
            <a:prstGeom prst="moon">
              <a:avLst>
                <a:gd name="adj" fmla="val 49526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E16BCBC5-4558-F7B6-3983-16E54A9D2165}"/>
                </a:ext>
              </a:extLst>
            </p:cNvPr>
            <p:cNvSpPr/>
            <p:nvPr/>
          </p:nvSpPr>
          <p:spPr>
            <a:xfrm rot="16200000">
              <a:off x="9622300" y="4349356"/>
              <a:ext cx="148000" cy="1025342"/>
            </a:xfrm>
            <a:custGeom>
              <a:avLst/>
              <a:gdLst>
                <a:gd name="connsiteX0" fmla="*/ 0 w 814644"/>
                <a:gd name="connsiteY0" fmla="*/ 1084423 h 2523664"/>
                <a:gd name="connsiteX1" fmla="*/ 0 w 814644"/>
                <a:gd name="connsiteY1" fmla="*/ 459664 h 2523664"/>
                <a:gd name="connsiteX2" fmla="*/ 17284 w 814644"/>
                <a:gd name="connsiteY2" fmla="*/ 459664 h 2523664"/>
                <a:gd name="connsiteX3" fmla="*/ 17284 w 814644"/>
                <a:gd name="connsiteY3" fmla="*/ 0 h 2523664"/>
                <a:gd name="connsiteX4" fmla="*/ 502265 w 814644"/>
                <a:gd name="connsiteY4" fmla="*/ 0 h 2523664"/>
                <a:gd name="connsiteX5" fmla="*/ 814644 w 814644"/>
                <a:gd name="connsiteY5" fmla="*/ 312380 h 2523664"/>
                <a:gd name="connsiteX6" fmla="*/ 576171 w 814644"/>
                <a:gd name="connsiteY6" fmla="*/ 550854 h 2523664"/>
                <a:gd name="connsiteX7" fmla="*/ 797360 w 814644"/>
                <a:gd name="connsiteY7" fmla="*/ 772044 h 2523664"/>
                <a:gd name="connsiteX8" fmla="*/ 568628 w 814644"/>
                <a:gd name="connsiteY8" fmla="*/ 1000777 h 2523664"/>
                <a:gd name="connsiteX9" fmla="*/ 799558 w 814644"/>
                <a:gd name="connsiteY9" fmla="*/ 1231708 h 2523664"/>
                <a:gd name="connsiteX10" fmla="*/ 569727 w 814644"/>
                <a:gd name="connsiteY10" fmla="*/ 1461540 h 2523664"/>
                <a:gd name="connsiteX11" fmla="*/ 799558 w 814644"/>
                <a:gd name="connsiteY11" fmla="*/ 1691372 h 2523664"/>
                <a:gd name="connsiteX12" fmla="*/ 547145 w 814644"/>
                <a:gd name="connsiteY12" fmla="*/ 1943786 h 2523664"/>
                <a:gd name="connsiteX13" fmla="*/ 814643 w 814644"/>
                <a:gd name="connsiteY13" fmla="*/ 2211285 h 2523664"/>
                <a:gd name="connsiteX14" fmla="*/ 502264 w 814644"/>
                <a:gd name="connsiteY14" fmla="*/ 2523664 h 2523664"/>
                <a:gd name="connsiteX15" fmla="*/ 17283 w 814644"/>
                <a:gd name="connsiteY15" fmla="*/ 2523664 h 2523664"/>
                <a:gd name="connsiteX16" fmla="*/ 17283 w 814644"/>
                <a:gd name="connsiteY16" fmla="*/ 2003751 h 2523664"/>
                <a:gd name="connsiteX17" fmla="*/ 2198 w 814644"/>
                <a:gd name="connsiteY17" fmla="*/ 2003751 h 2523664"/>
                <a:gd name="connsiteX18" fmla="*/ 2198 w 814644"/>
                <a:gd name="connsiteY18" fmla="*/ 1544087 h 2523664"/>
                <a:gd name="connsiteX19" fmla="*/ 2198 w 814644"/>
                <a:gd name="connsiteY19" fmla="*/ 1378992 h 2523664"/>
                <a:gd name="connsiteX20" fmla="*/ 2198 w 814644"/>
                <a:gd name="connsiteY20" fmla="*/ 1084423 h 2523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14644" h="2523664">
                  <a:moveTo>
                    <a:pt x="0" y="1084423"/>
                  </a:moveTo>
                  <a:lnTo>
                    <a:pt x="0" y="459664"/>
                  </a:lnTo>
                  <a:lnTo>
                    <a:pt x="17284" y="459664"/>
                  </a:lnTo>
                  <a:lnTo>
                    <a:pt x="17284" y="0"/>
                  </a:lnTo>
                  <a:lnTo>
                    <a:pt x="502265" y="0"/>
                  </a:lnTo>
                  <a:lnTo>
                    <a:pt x="814644" y="312380"/>
                  </a:lnTo>
                  <a:lnTo>
                    <a:pt x="576171" y="550854"/>
                  </a:lnTo>
                  <a:lnTo>
                    <a:pt x="797360" y="772044"/>
                  </a:lnTo>
                  <a:lnTo>
                    <a:pt x="568628" y="1000777"/>
                  </a:lnTo>
                  <a:lnTo>
                    <a:pt x="799558" y="1231708"/>
                  </a:lnTo>
                  <a:lnTo>
                    <a:pt x="569727" y="1461540"/>
                  </a:lnTo>
                  <a:lnTo>
                    <a:pt x="799558" y="1691372"/>
                  </a:lnTo>
                  <a:lnTo>
                    <a:pt x="547145" y="1943786"/>
                  </a:lnTo>
                  <a:lnTo>
                    <a:pt x="814643" y="2211285"/>
                  </a:lnTo>
                  <a:lnTo>
                    <a:pt x="502264" y="2523664"/>
                  </a:lnTo>
                  <a:lnTo>
                    <a:pt x="17283" y="2523664"/>
                  </a:lnTo>
                  <a:lnTo>
                    <a:pt x="17283" y="2003751"/>
                  </a:lnTo>
                  <a:lnTo>
                    <a:pt x="2198" y="2003751"/>
                  </a:lnTo>
                  <a:lnTo>
                    <a:pt x="2198" y="1544087"/>
                  </a:lnTo>
                  <a:lnTo>
                    <a:pt x="2198" y="1378992"/>
                  </a:lnTo>
                  <a:lnTo>
                    <a:pt x="2198" y="1084423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95" name="TextBox 94">
            <a:extLst>
              <a:ext uri="{FF2B5EF4-FFF2-40B4-BE49-F238E27FC236}">
                <a16:creationId xmlns:a16="http://schemas.microsoft.com/office/drawing/2014/main" id="{8DEB3A11-65FF-1F46-D5A3-C3E9475A155C}"/>
              </a:ext>
            </a:extLst>
          </p:cNvPr>
          <p:cNvSpPr txBox="1"/>
          <p:nvPr/>
        </p:nvSpPr>
        <p:spPr>
          <a:xfrm>
            <a:off x="4779175" y="201724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Martin Harris</a:t>
            </a:r>
          </a:p>
          <a:p>
            <a:r>
              <a:rPr lang="en-US" sz="1100" dirty="0"/>
              <a:t>D&amp;C 1:9, JS 1:61-65</a:t>
            </a:r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F5B97B6D-4D52-5670-2C66-1F6898F5CF5A}"/>
              </a:ext>
            </a:extLst>
          </p:cNvPr>
          <p:cNvGrpSpPr/>
          <p:nvPr/>
        </p:nvGrpSpPr>
        <p:grpSpPr>
          <a:xfrm>
            <a:off x="4303320" y="975965"/>
            <a:ext cx="2583042" cy="5705887"/>
            <a:chOff x="4303319" y="546927"/>
            <a:chExt cx="2777267" cy="6134925"/>
          </a:xfrm>
          <a:solidFill>
            <a:schemeClr val="bg1"/>
          </a:solidFill>
        </p:grpSpPr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57779771-C848-ABCA-FF15-C4923111B463}"/>
                </a:ext>
              </a:extLst>
            </p:cNvPr>
            <p:cNvSpPr/>
            <p:nvPr/>
          </p:nvSpPr>
          <p:spPr>
            <a:xfrm rot="19338880">
              <a:off x="6523923" y="3876997"/>
              <a:ext cx="496392" cy="655063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301CDC59-C754-556E-BCA6-C01B2F9397D5}"/>
                </a:ext>
              </a:extLst>
            </p:cNvPr>
            <p:cNvSpPr/>
            <p:nvPr/>
          </p:nvSpPr>
          <p:spPr>
            <a:xfrm rot="1933618">
              <a:off x="4333516" y="3875886"/>
              <a:ext cx="496392" cy="655063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rapezoid 98">
              <a:extLst>
                <a:ext uri="{FF2B5EF4-FFF2-40B4-BE49-F238E27FC236}">
                  <a16:creationId xmlns:a16="http://schemas.microsoft.com/office/drawing/2014/main" id="{FB45705C-4140-2655-F697-983381E507C8}"/>
                </a:ext>
              </a:extLst>
            </p:cNvPr>
            <p:cNvSpPr/>
            <p:nvPr/>
          </p:nvSpPr>
          <p:spPr>
            <a:xfrm rot="1611750" flipH="1">
              <a:off x="4303319" y="3660576"/>
              <a:ext cx="749161" cy="651586"/>
            </a:xfrm>
            <a:prstGeom prst="trapezoid">
              <a:avLst>
                <a:gd name="adj" fmla="val 11213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Trapezoid 99">
              <a:extLst>
                <a:ext uri="{FF2B5EF4-FFF2-40B4-BE49-F238E27FC236}">
                  <a16:creationId xmlns:a16="http://schemas.microsoft.com/office/drawing/2014/main" id="{37DA5879-B7B6-2D2A-4F64-645C6DD93696}"/>
                </a:ext>
              </a:extLst>
            </p:cNvPr>
            <p:cNvSpPr/>
            <p:nvPr/>
          </p:nvSpPr>
          <p:spPr>
            <a:xfrm rot="20302250">
              <a:off x="6331425" y="3642233"/>
              <a:ext cx="749161" cy="651586"/>
            </a:xfrm>
            <a:prstGeom prst="trapezoid">
              <a:avLst>
                <a:gd name="adj" fmla="val 11213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66F1CB8D-1E56-76CA-71CE-2F47CBDAF917}"/>
                </a:ext>
              </a:extLst>
            </p:cNvPr>
            <p:cNvSpPr/>
            <p:nvPr/>
          </p:nvSpPr>
          <p:spPr>
            <a:xfrm rot="19570491">
              <a:off x="5840981" y="5654799"/>
              <a:ext cx="451406" cy="915913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8CA6D4E5-00F1-8008-94CE-50A6FE407948}"/>
                </a:ext>
              </a:extLst>
            </p:cNvPr>
            <p:cNvSpPr/>
            <p:nvPr/>
          </p:nvSpPr>
          <p:spPr>
            <a:xfrm rot="2393332">
              <a:off x="5017940" y="5765939"/>
              <a:ext cx="432937" cy="915913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Trapezoid 102">
              <a:extLst>
                <a:ext uri="{FF2B5EF4-FFF2-40B4-BE49-F238E27FC236}">
                  <a16:creationId xmlns:a16="http://schemas.microsoft.com/office/drawing/2014/main" id="{976FBB5D-0761-0F91-ECE1-1336CA890D24}"/>
                </a:ext>
              </a:extLst>
            </p:cNvPr>
            <p:cNvSpPr/>
            <p:nvPr/>
          </p:nvSpPr>
          <p:spPr>
            <a:xfrm>
              <a:off x="4905465" y="4291654"/>
              <a:ext cx="1526049" cy="1858296"/>
            </a:xfrm>
            <a:prstGeom prst="trapezoid">
              <a:avLst>
                <a:gd name="adj" fmla="val 4872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Trapezoid 104">
              <a:extLst>
                <a:ext uri="{FF2B5EF4-FFF2-40B4-BE49-F238E27FC236}">
                  <a16:creationId xmlns:a16="http://schemas.microsoft.com/office/drawing/2014/main" id="{B8342B96-67C4-9A91-535B-117EA9500F8D}"/>
                </a:ext>
              </a:extLst>
            </p:cNvPr>
            <p:cNvSpPr/>
            <p:nvPr/>
          </p:nvSpPr>
          <p:spPr>
            <a:xfrm rot="1375821">
              <a:off x="4610583" y="2267349"/>
              <a:ext cx="749161" cy="1814185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Trapezoid 105">
              <a:extLst>
                <a:ext uri="{FF2B5EF4-FFF2-40B4-BE49-F238E27FC236}">
                  <a16:creationId xmlns:a16="http://schemas.microsoft.com/office/drawing/2014/main" id="{0D8B6CA1-3422-79E2-02BF-FD6AEE66C7A9}"/>
                </a:ext>
              </a:extLst>
            </p:cNvPr>
            <p:cNvSpPr/>
            <p:nvPr/>
          </p:nvSpPr>
          <p:spPr>
            <a:xfrm rot="20337671">
              <a:off x="5994619" y="2267963"/>
              <a:ext cx="749161" cy="1794981"/>
            </a:xfrm>
            <a:prstGeom prst="trapezoid">
              <a:avLst>
                <a:gd name="adj" fmla="val 30985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Trapezoid 106">
              <a:extLst>
                <a:ext uri="{FF2B5EF4-FFF2-40B4-BE49-F238E27FC236}">
                  <a16:creationId xmlns:a16="http://schemas.microsoft.com/office/drawing/2014/main" id="{2BA87FAA-76E7-B406-3880-D698EB5D5965}"/>
                </a:ext>
              </a:extLst>
            </p:cNvPr>
            <p:cNvSpPr/>
            <p:nvPr/>
          </p:nvSpPr>
          <p:spPr>
            <a:xfrm>
              <a:off x="4901948" y="2455324"/>
              <a:ext cx="1487697" cy="1997203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E3D44F12-5EFB-780A-6BFA-7EE2508C24A9}"/>
                </a:ext>
              </a:extLst>
            </p:cNvPr>
            <p:cNvCxnSpPr>
              <a:cxnSpLocks/>
              <a:stCxn id="121" idx="0"/>
              <a:endCxn id="107" idx="2"/>
            </p:cNvCxnSpPr>
            <p:nvPr/>
          </p:nvCxnSpPr>
          <p:spPr>
            <a:xfrm flipH="1">
              <a:off x="5645798" y="2847738"/>
              <a:ext cx="11956" cy="1604789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rapezoid 108">
              <a:extLst>
                <a:ext uri="{FF2B5EF4-FFF2-40B4-BE49-F238E27FC236}">
                  <a16:creationId xmlns:a16="http://schemas.microsoft.com/office/drawing/2014/main" id="{53961754-DBFC-6D1E-E34F-D691C612E697}"/>
                </a:ext>
              </a:extLst>
            </p:cNvPr>
            <p:cNvSpPr/>
            <p:nvPr/>
          </p:nvSpPr>
          <p:spPr>
            <a:xfrm>
              <a:off x="4891377" y="4210002"/>
              <a:ext cx="1487697" cy="271694"/>
            </a:xfrm>
            <a:prstGeom prst="trapezoid">
              <a:avLst>
                <a:gd name="adj" fmla="val 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Frame 109">
              <a:extLst>
                <a:ext uri="{FF2B5EF4-FFF2-40B4-BE49-F238E27FC236}">
                  <a16:creationId xmlns:a16="http://schemas.microsoft.com/office/drawing/2014/main" id="{E716CC6B-2A75-73A4-DB7F-D878A2569A4C}"/>
                </a:ext>
              </a:extLst>
            </p:cNvPr>
            <p:cNvSpPr/>
            <p:nvPr/>
          </p:nvSpPr>
          <p:spPr>
            <a:xfrm>
              <a:off x="5555540" y="4166759"/>
              <a:ext cx="249722" cy="328634"/>
            </a:xfrm>
            <a:prstGeom prst="frame">
              <a:avLst>
                <a:gd name="adj1" fmla="val 27147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2" name="Round Diagonal Corner Rectangle 18">
              <a:extLst>
                <a:ext uri="{FF2B5EF4-FFF2-40B4-BE49-F238E27FC236}">
                  <a16:creationId xmlns:a16="http://schemas.microsoft.com/office/drawing/2014/main" id="{9CD179BD-8EC6-BA9D-7FDF-BC390FC73601}"/>
                </a:ext>
              </a:extLst>
            </p:cNvPr>
            <p:cNvSpPr/>
            <p:nvPr/>
          </p:nvSpPr>
          <p:spPr>
            <a:xfrm rot="5400000">
              <a:off x="5649804" y="1036533"/>
              <a:ext cx="807674" cy="725698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AEB92D6B-1659-89FD-FF35-664BC1ED7C04}"/>
                </a:ext>
              </a:extLst>
            </p:cNvPr>
            <p:cNvSpPr/>
            <p:nvPr/>
          </p:nvSpPr>
          <p:spPr>
            <a:xfrm rot="9644309">
              <a:off x="4704675" y="731851"/>
              <a:ext cx="1332060" cy="1014552"/>
            </a:xfrm>
            <a:custGeom>
              <a:avLst/>
              <a:gdLst>
                <a:gd name="connsiteX0" fmla="*/ 299653 w 1007044"/>
                <a:gd name="connsiteY0" fmla="*/ 755605 h 782708"/>
                <a:gd name="connsiteX1" fmla="*/ 169205 w 1007044"/>
                <a:gd name="connsiteY1" fmla="*/ 639763 h 782708"/>
                <a:gd name="connsiteX2" fmla="*/ 0 w 1007044"/>
                <a:gd name="connsiteY2" fmla="*/ 362652 h 782708"/>
                <a:gd name="connsiteX3" fmla="*/ 254693 w 1007044"/>
                <a:gd name="connsiteY3" fmla="*/ 207136 h 782708"/>
                <a:gd name="connsiteX4" fmla="*/ 366052 w 1007044"/>
                <a:gd name="connsiteY4" fmla="*/ 166617 h 782708"/>
                <a:gd name="connsiteX5" fmla="*/ 407133 w 1007044"/>
                <a:gd name="connsiteY5" fmla="*/ 164524 h 782708"/>
                <a:gd name="connsiteX6" fmla="*/ 430788 w 1007044"/>
                <a:gd name="connsiteY6" fmla="*/ 120943 h 782708"/>
                <a:gd name="connsiteX7" fmla="*/ 658255 w 1007044"/>
                <a:gd name="connsiteY7" fmla="*/ 0 h 782708"/>
                <a:gd name="connsiteX8" fmla="*/ 1007044 w 1007044"/>
                <a:gd name="connsiteY8" fmla="*/ 0 h 782708"/>
                <a:gd name="connsiteX9" fmla="*/ 1007044 w 1007044"/>
                <a:gd name="connsiteY9" fmla="*/ 274316 h 782708"/>
                <a:gd name="connsiteX10" fmla="*/ 839504 w 1007044"/>
                <a:gd name="connsiteY10" fmla="*/ 527075 h 782708"/>
                <a:gd name="connsiteX11" fmla="*/ 806044 w 1007044"/>
                <a:gd name="connsiteY11" fmla="*/ 537462 h 782708"/>
                <a:gd name="connsiteX12" fmla="*/ 834108 w 1007044"/>
                <a:gd name="connsiteY12" fmla="*/ 583423 h 782708"/>
                <a:gd name="connsiteX13" fmla="*/ 579415 w 1007044"/>
                <a:gd name="connsiteY13" fmla="*/ 738940 h 782708"/>
                <a:gd name="connsiteX14" fmla="*/ 299653 w 1007044"/>
                <a:gd name="connsiteY14" fmla="*/ 755605 h 782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07044" h="782708">
                  <a:moveTo>
                    <a:pt x="299653" y="755605"/>
                  </a:moveTo>
                  <a:cubicBezTo>
                    <a:pt x="247370" y="731724"/>
                    <a:pt x="201413" y="692512"/>
                    <a:pt x="169205" y="639763"/>
                  </a:cubicBezTo>
                  <a:lnTo>
                    <a:pt x="0" y="362652"/>
                  </a:lnTo>
                  <a:lnTo>
                    <a:pt x="254693" y="207136"/>
                  </a:lnTo>
                  <a:cubicBezTo>
                    <a:pt x="289858" y="185663"/>
                    <a:pt x="327711" y="172334"/>
                    <a:pt x="366052" y="166617"/>
                  </a:cubicBezTo>
                  <a:lnTo>
                    <a:pt x="407133" y="164524"/>
                  </a:lnTo>
                  <a:lnTo>
                    <a:pt x="430788" y="120943"/>
                  </a:lnTo>
                  <a:cubicBezTo>
                    <a:pt x="480084" y="47975"/>
                    <a:pt x="563567" y="0"/>
                    <a:pt x="658255" y="0"/>
                  </a:cubicBezTo>
                  <a:lnTo>
                    <a:pt x="1007044" y="0"/>
                  </a:lnTo>
                  <a:lnTo>
                    <a:pt x="1007044" y="274316"/>
                  </a:lnTo>
                  <a:cubicBezTo>
                    <a:pt x="1007044" y="387942"/>
                    <a:pt x="937961" y="485432"/>
                    <a:pt x="839504" y="527075"/>
                  </a:cubicBezTo>
                  <a:lnTo>
                    <a:pt x="806044" y="537462"/>
                  </a:lnTo>
                  <a:lnTo>
                    <a:pt x="834108" y="583423"/>
                  </a:lnTo>
                  <a:lnTo>
                    <a:pt x="579415" y="738940"/>
                  </a:lnTo>
                  <a:cubicBezTo>
                    <a:pt x="491500" y="792621"/>
                    <a:pt x="386791" y="795406"/>
                    <a:pt x="299653" y="755605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Trapezoid 113">
              <a:extLst>
                <a:ext uri="{FF2B5EF4-FFF2-40B4-BE49-F238E27FC236}">
                  <a16:creationId xmlns:a16="http://schemas.microsoft.com/office/drawing/2014/main" id="{8E950335-D0CD-2B8C-FAD9-3C810C928251}"/>
                </a:ext>
              </a:extLst>
            </p:cNvPr>
            <p:cNvSpPr/>
            <p:nvPr/>
          </p:nvSpPr>
          <p:spPr>
            <a:xfrm rot="10800000">
              <a:off x="5316212" y="2441763"/>
              <a:ext cx="749161" cy="651586"/>
            </a:xfrm>
            <a:prstGeom prst="trapezoid">
              <a:avLst>
                <a:gd name="adj" fmla="val 45219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0A919F59-D76C-5C55-BBB8-BB4BDBD22982}"/>
                </a:ext>
              </a:extLst>
            </p:cNvPr>
            <p:cNvSpPr/>
            <p:nvPr/>
          </p:nvSpPr>
          <p:spPr>
            <a:xfrm>
              <a:off x="5015447" y="680505"/>
              <a:ext cx="1307883" cy="1952919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ound Diagonal Corner Rectangle 23">
              <a:extLst>
                <a:ext uri="{FF2B5EF4-FFF2-40B4-BE49-F238E27FC236}">
                  <a16:creationId xmlns:a16="http://schemas.microsoft.com/office/drawing/2014/main" id="{0DAC25D5-3AEA-41B8-A5E7-BE705103C26E}"/>
                </a:ext>
              </a:extLst>
            </p:cNvPr>
            <p:cNvSpPr/>
            <p:nvPr/>
          </p:nvSpPr>
          <p:spPr>
            <a:xfrm rot="3330256">
              <a:off x="5322447" y="621692"/>
              <a:ext cx="818589" cy="669059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7" name="Group 275">
              <a:extLst>
                <a:ext uri="{FF2B5EF4-FFF2-40B4-BE49-F238E27FC236}">
                  <a16:creationId xmlns:a16="http://schemas.microsoft.com/office/drawing/2014/main" id="{DF1200E4-0AA9-6011-2738-165F0187C0EF}"/>
                </a:ext>
              </a:extLst>
            </p:cNvPr>
            <p:cNvGrpSpPr/>
            <p:nvPr/>
          </p:nvGrpSpPr>
          <p:grpSpPr>
            <a:xfrm>
              <a:off x="5425985" y="2596172"/>
              <a:ext cx="529614" cy="800314"/>
              <a:chOff x="5791200" y="2209800"/>
              <a:chExt cx="703093" cy="1084214"/>
            </a:xfrm>
            <a:grpFill/>
          </p:grpSpPr>
          <p:sp>
            <p:nvSpPr>
              <p:cNvPr id="118" name="Isosceles Triangle 117">
                <a:extLst>
                  <a:ext uri="{FF2B5EF4-FFF2-40B4-BE49-F238E27FC236}">
                    <a16:creationId xmlns:a16="http://schemas.microsoft.com/office/drawing/2014/main" id="{F865F095-421D-CB57-14F1-058EA9C664D7}"/>
                  </a:ext>
                </a:extLst>
              </p:cNvPr>
              <p:cNvSpPr/>
              <p:nvPr/>
            </p:nvSpPr>
            <p:spPr>
              <a:xfrm rot="5400000">
                <a:off x="5715000" y="2286000"/>
                <a:ext cx="609600" cy="457200"/>
              </a:xfrm>
              <a:prstGeom prst="triangl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Isosceles Triangle 118">
                <a:extLst>
                  <a:ext uri="{FF2B5EF4-FFF2-40B4-BE49-F238E27FC236}">
                    <a16:creationId xmlns:a16="http://schemas.microsoft.com/office/drawing/2014/main" id="{A0C0EE9C-4601-5FEF-9A23-B6742592F187}"/>
                  </a:ext>
                </a:extLst>
              </p:cNvPr>
              <p:cNvSpPr/>
              <p:nvPr/>
            </p:nvSpPr>
            <p:spPr>
              <a:xfrm rot="16399489">
                <a:off x="5960893" y="2298745"/>
                <a:ext cx="609600" cy="457200"/>
              </a:xfrm>
              <a:prstGeom prst="triangl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Trapezoid 119">
                <a:extLst>
                  <a:ext uri="{FF2B5EF4-FFF2-40B4-BE49-F238E27FC236}">
                    <a16:creationId xmlns:a16="http://schemas.microsoft.com/office/drawing/2014/main" id="{56D47C3D-E886-79F5-C10F-DBB32A049AF7}"/>
                  </a:ext>
                </a:extLst>
              </p:cNvPr>
              <p:cNvSpPr/>
              <p:nvPr/>
            </p:nvSpPr>
            <p:spPr>
              <a:xfrm rot="21110260">
                <a:off x="6099820" y="2621747"/>
                <a:ext cx="269484" cy="672267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Trapezoid 120">
                <a:extLst>
                  <a:ext uri="{FF2B5EF4-FFF2-40B4-BE49-F238E27FC236}">
                    <a16:creationId xmlns:a16="http://schemas.microsoft.com/office/drawing/2014/main" id="{C185485A-B761-FED8-EA8A-4CF065231846}"/>
                  </a:ext>
                </a:extLst>
              </p:cNvPr>
              <p:cNvSpPr/>
              <p:nvPr/>
            </p:nvSpPr>
            <p:spPr>
              <a:xfrm rot="929944">
                <a:off x="5876123" y="2538382"/>
                <a:ext cx="269484" cy="672267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043703B3-7EAB-FBE6-ED48-6849F98920CB}"/>
                </a:ext>
              </a:extLst>
            </p:cNvPr>
            <p:cNvCxnSpPr>
              <a:cxnSpLocks/>
            </p:cNvCxnSpPr>
            <p:nvPr/>
          </p:nvCxnSpPr>
          <p:spPr>
            <a:xfrm>
              <a:off x="5649031" y="4999471"/>
              <a:ext cx="0" cy="1178832"/>
            </a:xfrm>
            <a:prstGeom prst="line">
              <a:avLst/>
            </a:prstGeom>
            <a:grpFill/>
            <a:ln w="127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64925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F68249-77AB-3180-DF07-7F8C1EB194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0EF8F158-C250-36F0-57EB-DB6BFAB6EEAA}"/>
              </a:ext>
            </a:extLst>
          </p:cNvPr>
          <p:cNvGrpSpPr/>
          <p:nvPr/>
        </p:nvGrpSpPr>
        <p:grpSpPr>
          <a:xfrm>
            <a:off x="864859" y="795813"/>
            <a:ext cx="2518685" cy="5668580"/>
            <a:chOff x="855451" y="1349082"/>
            <a:chExt cx="2350626" cy="5290345"/>
          </a:xfrm>
          <a:solidFill>
            <a:schemeClr val="bg1"/>
          </a:solidFill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12092702-46F9-75DD-076F-1A2BA47DC27D}"/>
                </a:ext>
              </a:extLst>
            </p:cNvPr>
            <p:cNvSpPr/>
            <p:nvPr/>
          </p:nvSpPr>
          <p:spPr>
            <a:xfrm rot="15909942">
              <a:off x="1251947" y="1277042"/>
              <a:ext cx="1481776" cy="1625855"/>
            </a:xfrm>
            <a:custGeom>
              <a:avLst/>
              <a:gdLst>
                <a:gd name="connsiteX0" fmla="*/ 1774480 w 1793780"/>
                <a:gd name="connsiteY0" fmla="*/ 1225775 h 1790282"/>
                <a:gd name="connsiteX1" fmla="*/ 1679296 w 1793780"/>
                <a:gd name="connsiteY1" fmla="*/ 1308799 h 1790282"/>
                <a:gd name="connsiteX2" fmla="*/ 1639751 w 1793780"/>
                <a:gd name="connsiteY2" fmla="*/ 1421375 h 1790282"/>
                <a:gd name="connsiteX3" fmla="*/ 1505111 w 1793780"/>
                <a:gd name="connsiteY3" fmla="*/ 1435006 h 1790282"/>
                <a:gd name="connsiteX4" fmla="*/ 1441370 w 1793780"/>
                <a:gd name="connsiteY4" fmla="*/ 1538605 h 1790282"/>
                <a:gd name="connsiteX5" fmla="*/ 1415420 w 1793780"/>
                <a:gd name="connsiteY5" fmla="*/ 1551789 h 1790282"/>
                <a:gd name="connsiteX6" fmla="*/ 1414899 w 1793780"/>
                <a:gd name="connsiteY6" fmla="*/ 1591130 h 1790282"/>
                <a:gd name="connsiteX7" fmla="*/ 1400709 w 1793780"/>
                <a:gd name="connsiteY7" fmla="*/ 1633755 h 1790282"/>
                <a:gd name="connsiteX8" fmla="*/ 1360879 w 1793780"/>
                <a:gd name="connsiteY8" fmla="*/ 1681980 h 1790282"/>
                <a:gd name="connsiteX9" fmla="*/ 1145002 w 1793780"/>
                <a:gd name="connsiteY9" fmla="*/ 1718983 h 1790282"/>
                <a:gd name="connsiteX10" fmla="*/ 1144470 w 1793780"/>
                <a:gd name="connsiteY10" fmla="*/ 1719431 h 1790282"/>
                <a:gd name="connsiteX11" fmla="*/ 1103171 w 1793780"/>
                <a:gd name="connsiteY11" fmla="*/ 1754255 h 1790282"/>
                <a:gd name="connsiteX12" fmla="*/ 922949 w 1793780"/>
                <a:gd name="connsiteY12" fmla="*/ 1787572 h 1790282"/>
                <a:gd name="connsiteX13" fmla="*/ 740239 w 1793780"/>
                <a:gd name="connsiteY13" fmla="*/ 1710586 h 1790282"/>
                <a:gd name="connsiteX14" fmla="*/ 440544 w 1793780"/>
                <a:gd name="connsiteY14" fmla="*/ 1645881 h 1790282"/>
                <a:gd name="connsiteX15" fmla="*/ 271706 w 1793780"/>
                <a:gd name="connsiteY15" fmla="*/ 1345552 h 1790282"/>
                <a:gd name="connsiteX16" fmla="*/ 87731 w 1793780"/>
                <a:gd name="connsiteY16" fmla="*/ 1190641 h 1790282"/>
                <a:gd name="connsiteX17" fmla="*/ 158058 w 1793780"/>
                <a:gd name="connsiteY17" fmla="*/ 930533 h 1790282"/>
                <a:gd name="connsiteX18" fmla="*/ 321 w 1793780"/>
                <a:gd name="connsiteY18" fmla="*/ 664850 h 1790282"/>
                <a:gd name="connsiteX19" fmla="*/ 239374 w 1793780"/>
                <a:gd name="connsiteY19" fmla="*/ 454915 h 1790282"/>
                <a:gd name="connsiteX20" fmla="*/ 525749 w 1793780"/>
                <a:gd name="connsiteY20" fmla="*/ 116694 h 1790282"/>
                <a:gd name="connsiteX21" fmla="*/ 743551 w 1793780"/>
                <a:gd name="connsiteY21" fmla="*/ 3242 h 1790282"/>
                <a:gd name="connsiteX22" fmla="*/ 934524 w 1793780"/>
                <a:gd name="connsiteY22" fmla="*/ 118614 h 1790282"/>
                <a:gd name="connsiteX23" fmla="*/ 1174633 w 1793780"/>
                <a:gd name="connsiteY23" fmla="*/ 121842 h 1790282"/>
                <a:gd name="connsiteX24" fmla="*/ 1307326 w 1793780"/>
                <a:gd name="connsiteY24" fmla="*/ 335103 h 1790282"/>
                <a:gd name="connsiteX25" fmla="*/ 1311736 w 1793780"/>
                <a:gd name="connsiteY25" fmla="*/ 338348 h 1790282"/>
                <a:gd name="connsiteX26" fmla="*/ 1556071 w 1793780"/>
                <a:gd name="connsiteY26" fmla="*/ 504414 h 1790282"/>
                <a:gd name="connsiteX27" fmla="*/ 1591244 w 1793780"/>
                <a:gd name="connsiteY27" fmla="*/ 731665 h 1790282"/>
                <a:gd name="connsiteX28" fmla="*/ 1586389 w 1793780"/>
                <a:gd name="connsiteY28" fmla="*/ 740500 h 1790282"/>
                <a:gd name="connsiteX29" fmla="*/ 1611306 w 1793780"/>
                <a:gd name="connsiteY29" fmla="*/ 735498 h 1790282"/>
                <a:gd name="connsiteX30" fmla="*/ 1641089 w 1793780"/>
                <a:gd name="connsiteY30" fmla="*/ 745361 h 1790282"/>
                <a:gd name="connsiteX31" fmla="*/ 1697288 w 1793780"/>
                <a:gd name="connsiteY31" fmla="*/ 838638 h 1790282"/>
                <a:gd name="connsiteX32" fmla="*/ 1697594 w 1793780"/>
                <a:gd name="connsiteY32" fmla="*/ 838804 h 1790282"/>
                <a:gd name="connsiteX33" fmla="*/ 1721357 w 1793780"/>
                <a:gd name="connsiteY33" fmla="*/ 851725 h 1790282"/>
                <a:gd name="connsiteX34" fmla="*/ 1769411 w 1793780"/>
                <a:gd name="connsiteY34" fmla="*/ 929165 h 1790282"/>
                <a:gd name="connsiteX35" fmla="*/ 1766183 w 1793780"/>
                <a:gd name="connsiteY35" fmla="*/ 1027328 h 1790282"/>
                <a:gd name="connsiteX36" fmla="*/ 1789764 w 1793780"/>
                <a:gd name="connsiteY36" fmla="*/ 1177418 h 1790282"/>
                <a:gd name="connsiteX37" fmla="*/ 1774480 w 1793780"/>
                <a:gd name="connsiteY37" fmla="*/ 1225775 h 1790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793780" h="1790282">
                  <a:moveTo>
                    <a:pt x="1774480" y="1225775"/>
                  </a:moveTo>
                  <a:cubicBezTo>
                    <a:pt x="1754123" y="1270105"/>
                    <a:pt x="1719511" y="1301210"/>
                    <a:pt x="1679296" y="1308799"/>
                  </a:cubicBezTo>
                  <a:cubicBezTo>
                    <a:pt x="1679040" y="1352077"/>
                    <a:pt x="1664612" y="1393122"/>
                    <a:pt x="1639751" y="1421375"/>
                  </a:cubicBezTo>
                  <a:cubicBezTo>
                    <a:pt x="1601977" y="1464310"/>
                    <a:pt x="1547412" y="1469827"/>
                    <a:pt x="1505111" y="1435006"/>
                  </a:cubicBezTo>
                  <a:cubicBezTo>
                    <a:pt x="1494851" y="1479864"/>
                    <a:pt x="1471680" y="1516797"/>
                    <a:pt x="1441370" y="1538605"/>
                  </a:cubicBezTo>
                  <a:lnTo>
                    <a:pt x="1415420" y="1551789"/>
                  </a:lnTo>
                  <a:lnTo>
                    <a:pt x="1414899" y="1591130"/>
                  </a:lnTo>
                  <a:cubicBezTo>
                    <a:pt x="1412426" y="1606003"/>
                    <a:pt x="1407688" y="1620322"/>
                    <a:pt x="1400709" y="1633755"/>
                  </a:cubicBezTo>
                  <a:cubicBezTo>
                    <a:pt x="1391402" y="1651666"/>
                    <a:pt x="1378109" y="1668003"/>
                    <a:pt x="1360879" y="1681980"/>
                  </a:cubicBezTo>
                  <a:cubicBezTo>
                    <a:pt x="1308374" y="1724584"/>
                    <a:pt x="1227338" y="1738486"/>
                    <a:pt x="1145002" y="1718983"/>
                  </a:cubicBezTo>
                  <a:lnTo>
                    <a:pt x="1144470" y="1719431"/>
                  </a:lnTo>
                  <a:lnTo>
                    <a:pt x="1103171" y="1754255"/>
                  </a:lnTo>
                  <a:cubicBezTo>
                    <a:pt x="1055466" y="1783895"/>
                    <a:pt x="991451" y="1796227"/>
                    <a:pt x="922949" y="1787572"/>
                  </a:cubicBezTo>
                  <a:cubicBezTo>
                    <a:pt x="856644" y="1779215"/>
                    <a:pt x="791650" y="1751844"/>
                    <a:pt x="740239" y="1710586"/>
                  </a:cubicBezTo>
                  <a:cubicBezTo>
                    <a:pt x="642158" y="1725881"/>
                    <a:pt x="531768" y="1702037"/>
                    <a:pt x="440544" y="1645881"/>
                  </a:cubicBezTo>
                  <a:cubicBezTo>
                    <a:pt x="319269" y="1571228"/>
                    <a:pt x="252537" y="1452530"/>
                    <a:pt x="271706" y="1345552"/>
                  </a:cubicBezTo>
                  <a:cubicBezTo>
                    <a:pt x="190321" y="1313780"/>
                    <a:pt x="123253" y="1257281"/>
                    <a:pt x="87731" y="1190641"/>
                  </a:cubicBezTo>
                  <a:cubicBezTo>
                    <a:pt x="33749" y="1089384"/>
                    <a:pt x="62263" y="983977"/>
                    <a:pt x="158058" y="930533"/>
                  </a:cubicBezTo>
                  <a:cubicBezTo>
                    <a:pt x="55088" y="861854"/>
                    <a:pt x="-4961" y="760703"/>
                    <a:pt x="321" y="664850"/>
                  </a:cubicBezTo>
                  <a:cubicBezTo>
                    <a:pt x="6550" y="551900"/>
                    <a:pt x="101932" y="468119"/>
                    <a:pt x="239374" y="454915"/>
                  </a:cubicBezTo>
                  <a:cubicBezTo>
                    <a:pt x="181901" y="277230"/>
                    <a:pt x="311069" y="124650"/>
                    <a:pt x="525749" y="116694"/>
                  </a:cubicBezTo>
                  <a:cubicBezTo>
                    <a:pt x="543299" y="34698"/>
                    <a:pt x="635389" y="-13284"/>
                    <a:pt x="743551" y="3242"/>
                  </a:cubicBezTo>
                  <a:cubicBezTo>
                    <a:pt x="821814" y="15180"/>
                    <a:pt x="894399" y="59021"/>
                    <a:pt x="934524" y="118614"/>
                  </a:cubicBezTo>
                  <a:cubicBezTo>
                    <a:pt x="998565" y="80478"/>
                    <a:pt x="1092891" y="81748"/>
                    <a:pt x="1174633" y="121842"/>
                  </a:cubicBezTo>
                  <a:cubicBezTo>
                    <a:pt x="1270334" y="168802"/>
                    <a:pt x="1325435" y="257351"/>
                    <a:pt x="1307326" y="335103"/>
                  </a:cubicBezTo>
                  <a:cubicBezTo>
                    <a:pt x="1308813" y="336177"/>
                    <a:pt x="1310249" y="337274"/>
                    <a:pt x="1311736" y="338348"/>
                  </a:cubicBezTo>
                  <a:cubicBezTo>
                    <a:pt x="1413155" y="365886"/>
                    <a:pt x="1502726" y="426780"/>
                    <a:pt x="1556071" y="504414"/>
                  </a:cubicBezTo>
                  <a:cubicBezTo>
                    <a:pt x="1608724" y="581069"/>
                    <a:pt x="1619302" y="663501"/>
                    <a:pt x="1591244" y="731665"/>
                  </a:cubicBezTo>
                  <a:lnTo>
                    <a:pt x="1586389" y="740500"/>
                  </a:lnTo>
                  <a:lnTo>
                    <a:pt x="1611306" y="735498"/>
                  </a:lnTo>
                  <a:cubicBezTo>
                    <a:pt x="1621381" y="736624"/>
                    <a:pt x="1631434" y="739873"/>
                    <a:pt x="1641089" y="745361"/>
                  </a:cubicBezTo>
                  <a:cubicBezTo>
                    <a:pt x="1670517" y="762085"/>
                    <a:pt x="1691619" y="797097"/>
                    <a:pt x="1697288" y="838638"/>
                  </a:cubicBezTo>
                  <a:lnTo>
                    <a:pt x="1697594" y="838804"/>
                  </a:lnTo>
                  <a:lnTo>
                    <a:pt x="1721357" y="851725"/>
                  </a:lnTo>
                  <a:cubicBezTo>
                    <a:pt x="1743841" y="868529"/>
                    <a:pt x="1761143" y="895947"/>
                    <a:pt x="1769411" y="929165"/>
                  </a:cubicBezTo>
                  <a:cubicBezTo>
                    <a:pt x="1777422" y="961313"/>
                    <a:pt x="1776280" y="996230"/>
                    <a:pt x="1766183" y="1027328"/>
                  </a:cubicBezTo>
                  <a:cubicBezTo>
                    <a:pt x="1791004" y="1069976"/>
                    <a:pt x="1799685" y="1125263"/>
                    <a:pt x="1789764" y="1177418"/>
                  </a:cubicBezTo>
                  <a:cubicBezTo>
                    <a:pt x="1786467" y="1194752"/>
                    <a:pt x="1781265" y="1210998"/>
                    <a:pt x="1774480" y="1225775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EF904BF2-0CB6-034F-BD44-65767AD7AAA8}"/>
                </a:ext>
              </a:extLst>
            </p:cNvPr>
            <p:cNvSpPr/>
            <p:nvPr/>
          </p:nvSpPr>
          <p:spPr>
            <a:xfrm rot="19338880">
              <a:off x="2781883" y="4174220"/>
              <a:ext cx="424194" cy="65048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DA068910-7E0E-4AB2-B9EE-EC02A4E7A8F0}"/>
                </a:ext>
              </a:extLst>
            </p:cNvPr>
            <p:cNvSpPr/>
            <p:nvPr/>
          </p:nvSpPr>
          <p:spPr>
            <a:xfrm rot="1933618">
              <a:off x="855451" y="4220988"/>
              <a:ext cx="424194" cy="65048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E1C7353C-358B-3771-16E0-9B0A56EF7816}"/>
                </a:ext>
              </a:extLst>
            </p:cNvPr>
            <p:cNvSpPr/>
            <p:nvPr/>
          </p:nvSpPr>
          <p:spPr>
            <a:xfrm rot="3417779">
              <a:off x="2113709" y="5975288"/>
              <a:ext cx="391098" cy="842487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CEDB7908-8808-05F1-BBB3-77C8C7BD00D8}"/>
                </a:ext>
              </a:extLst>
            </p:cNvPr>
            <p:cNvSpPr/>
            <p:nvPr/>
          </p:nvSpPr>
          <p:spPr>
            <a:xfrm rot="3713177">
              <a:off x="1419479" y="6022634"/>
              <a:ext cx="391098" cy="842487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Trapezoid 153">
              <a:extLst>
                <a:ext uri="{FF2B5EF4-FFF2-40B4-BE49-F238E27FC236}">
                  <a16:creationId xmlns:a16="http://schemas.microsoft.com/office/drawing/2014/main" id="{E16704F2-F143-E6FD-E0B0-BD009C753630}"/>
                </a:ext>
              </a:extLst>
            </p:cNvPr>
            <p:cNvSpPr/>
            <p:nvPr/>
          </p:nvSpPr>
          <p:spPr>
            <a:xfrm>
              <a:off x="1210370" y="4442174"/>
              <a:ext cx="1588957" cy="1958026"/>
            </a:xfrm>
            <a:prstGeom prst="trapezoid">
              <a:avLst>
                <a:gd name="adj" fmla="val 17654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Trapezoid 154">
              <a:extLst>
                <a:ext uri="{FF2B5EF4-FFF2-40B4-BE49-F238E27FC236}">
                  <a16:creationId xmlns:a16="http://schemas.microsoft.com/office/drawing/2014/main" id="{D51074B5-00D9-9881-9EFF-77CF0AB80A79}"/>
                </a:ext>
              </a:extLst>
            </p:cNvPr>
            <p:cNvSpPr/>
            <p:nvPr/>
          </p:nvSpPr>
          <p:spPr>
            <a:xfrm rot="1375821">
              <a:off x="1030747" y="2881549"/>
              <a:ext cx="640197" cy="1738047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Trapezoid 155">
              <a:extLst>
                <a:ext uri="{FF2B5EF4-FFF2-40B4-BE49-F238E27FC236}">
                  <a16:creationId xmlns:a16="http://schemas.microsoft.com/office/drawing/2014/main" id="{B2DC10C8-4695-9166-F7CB-E3DC21BE4D5C}"/>
                </a:ext>
              </a:extLst>
            </p:cNvPr>
            <p:cNvSpPr/>
            <p:nvPr/>
          </p:nvSpPr>
          <p:spPr>
            <a:xfrm rot="20337671">
              <a:off x="2407620" y="2916717"/>
              <a:ext cx="640197" cy="1632013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Trapezoid 156">
              <a:extLst>
                <a:ext uri="{FF2B5EF4-FFF2-40B4-BE49-F238E27FC236}">
                  <a16:creationId xmlns:a16="http://schemas.microsoft.com/office/drawing/2014/main" id="{7ABDB11D-5302-847F-B940-0025DB8CF033}"/>
                </a:ext>
              </a:extLst>
            </p:cNvPr>
            <p:cNvSpPr/>
            <p:nvPr/>
          </p:nvSpPr>
          <p:spPr>
            <a:xfrm>
              <a:off x="1342344" y="2886471"/>
              <a:ext cx="1366244" cy="1983242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A8AB2B69-4857-B772-A10A-6CEA1CC41B80}"/>
                </a:ext>
              </a:extLst>
            </p:cNvPr>
            <p:cNvSpPr/>
            <p:nvPr/>
          </p:nvSpPr>
          <p:spPr>
            <a:xfrm>
              <a:off x="1630319" y="1791510"/>
              <a:ext cx="759881" cy="1501154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66CA6120-6746-7BEC-A815-D4562EB07E83}"/>
                </a:ext>
              </a:extLst>
            </p:cNvPr>
            <p:cNvCxnSpPr>
              <a:endCxn id="157" idx="2"/>
            </p:cNvCxnSpPr>
            <p:nvPr/>
          </p:nvCxnSpPr>
          <p:spPr>
            <a:xfrm flipH="1">
              <a:off x="2025466" y="3325938"/>
              <a:ext cx="14480" cy="1543775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Trapezoid 159">
              <a:extLst>
                <a:ext uri="{FF2B5EF4-FFF2-40B4-BE49-F238E27FC236}">
                  <a16:creationId xmlns:a16="http://schemas.microsoft.com/office/drawing/2014/main" id="{70EE22EE-2787-DAA6-70D6-0DDEE63F0B10}"/>
                </a:ext>
              </a:extLst>
            </p:cNvPr>
            <p:cNvSpPr/>
            <p:nvPr/>
          </p:nvSpPr>
          <p:spPr>
            <a:xfrm>
              <a:off x="2114105" y="3503396"/>
              <a:ext cx="371653" cy="154432"/>
            </a:xfrm>
            <a:prstGeom prst="trapezoid">
              <a:avLst>
                <a:gd name="adj" fmla="val 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Flowchart: Manual Input 160">
              <a:extLst>
                <a:ext uri="{FF2B5EF4-FFF2-40B4-BE49-F238E27FC236}">
                  <a16:creationId xmlns:a16="http://schemas.microsoft.com/office/drawing/2014/main" id="{72397932-BFEB-6630-6FBF-A2DFC25C4D98}"/>
                </a:ext>
              </a:extLst>
            </p:cNvPr>
            <p:cNvSpPr/>
            <p:nvPr/>
          </p:nvSpPr>
          <p:spPr>
            <a:xfrm rot="7269359" flipV="1">
              <a:off x="1973544" y="2946288"/>
              <a:ext cx="708106" cy="235875"/>
            </a:xfrm>
            <a:prstGeom prst="flowChartManualInpu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Flowchart: Manual Input 161">
              <a:extLst>
                <a:ext uri="{FF2B5EF4-FFF2-40B4-BE49-F238E27FC236}">
                  <a16:creationId xmlns:a16="http://schemas.microsoft.com/office/drawing/2014/main" id="{06BA4938-A0CA-8D77-586F-810B70CB0F3C}"/>
                </a:ext>
              </a:extLst>
            </p:cNvPr>
            <p:cNvSpPr/>
            <p:nvPr/>
          </p:nvSpPr>
          <p:spPr>
            <a:xfrm rot="14330641" flipH="1" flipV="1">
              <a:off x="1404480" y="2946288"/>
              <a:ext cx="708106" cy="235875"/>
            </a:xfrm>
            <a:prstGeom prst="flowChartManualInpu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>
              <a:extLst>
                <a:ext uri="{FF2B5EF4-FFF2-40B4-BE49-F238E27FC236}">
                  <a16:creationId xmlns:a16="http://schemas.microsoft.com/office/drawing/2014/main" id="{8F718F8C-9201-7372-DB3A-2395F4372DF5}"/>
                </a:ext>
              </a:extLst>
            </p:cNvPr>
            <p:cNvSpPr/>
            <p:nvPr/>
          </p:nvSpPr>
          <p:spPr>
            <a:xfrm>
              <a:off x="1466810" y="1575150"/>
              <a:ext cx="1117655" cy="1501154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328C524A-3143-F6EE-774C-8FBB1FFC4377}"/>
                </a:ext>
              </a:extLst>
            </p:cNvPr>
            <p:cNvCxnSpPr/>
            <p:nvPr/>
          </p:nvCxnSpPr>
          <p:spPr>
            <a:xfrm flipH="1">
              <a:off x="1987325" y="5414733"/>
              <a:ext cx="38141" cy="985467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5" name="TextBox 134">
            <a:extLst>
              <a:ext uri="{FF2B5EF4-FFF2-40B4-BE49-F238E27FC236}">
                <a16:creationId xmlns:a16="http://schemas.microsoft.com/office/drawing/2014/main" id="{83ACAA54-ACF9-C495-E088-A1F5824FA9B5}"/>
              </a:ext>
            </a:extLst>
          </p:cNvPr>
          <p:cNvSpPr txBox="1"/>
          <p:nvPr/>
        </p:nvSpPr>
        <p:spPr>
          <a:xfrm>
            <a:off x="1417191" y="131358"/>
            <a:ext cx="141402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Peter Haws</a:t>
            </a:r>
          </a:p>
          <a:p>
            <a:r>
              <a:rPr lang="en-US" sz="1100" dirty="0"/>
              <a:t>D&amp;C 124:62, 70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BEB5FB1-A6C6-D805-F743-4A4F3E1A21F6}"/>
              </a:ext>
            </a:extLst>
          </p:cNvPr>
          <p:cNvGrpSpPr/>
          <p:nvPr/>
        </p:nvGrpSpPr>
        <p:grpSpPr>
          <a:xfrm>
            <a:off x="226503" y="110893"/>
            <a:ext cx="578840" cy="769441"/>
            <a:chOff x="226503" y="110893"/>
            <a:chExt cx="578840" cy="769441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A08F778-1EED-C029-D901-E0F4672D5397}"/>
                </a:ext>
              </a:extLst>
            </p:cNvPr>
            <p:cNvSpPr/>
            <p:nvPr/>
          </p:nvSpPr>
          <p:spPr>
            <a:xfrm>
              <a:off x="226503" y="216973"/>
              <a:ext cx="578840" cy="57884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DE05215-213E-22AD-1562-38ADBD5B65CA}"/>
                </a:ext>
              </a:extLst>
            </p:cNvPr>
            <p:cNvSpPr txBox="1"/>
            <p:nvPr/>
          </p:nvSpPr>
          <p:spPr>
            <a:xfrm>
              <a:off x="243281" y="110893"/>
              <a:ext cx="484464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dirty="0"/>
                <a:t>H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2AA4CBBE-81B2-2FF7-223A-EE11DC40B0F6}"/>
              </a:ext>
            </a:extLst>
          </p:cNvPr>
          <p:cNvSpPr txBox="1"/>
          <p:nvPr/>
        </p:nvSpPr>
        <p:spPr>
          <a:xfrm>
            <a:off x="4510031" y="118918"/>
            <a:ext cx="176534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Henry Herriman</a:t>
            </a:r>
          </a:p>
          <a:p>
            <a:r>
              <a:rPr lang="en-US" sz="1100" dirty="0"/>
              <a:t>D&amp;C 124:138</a:t>
            </a:r>
          </a:p>
        </p:txBody>
      </p: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9E8F9436-482F-47B3-7F73-3E079A085DAE}"/>
              </a:ext>
            </a:extLst>
          </p:cNvPr>
          <p:cNvGrpSpPr/>
          <p:nvPr/>
        </p:nvGrpSpPr>
        <p:grpSpPr>
          <a:xfrm>
            <a:off x="4560535" y="589853"/>
            <a:ext cx="2486582" cy="5960661"/>
            <a:chOff x="4560535" y="589853"/>
            <a:chExt cx="2486582" cy="5960661"/>
          </a:xfrm>
          <a:solidFill>
            <a:schemeClr val="bg1"/>
          </a:solidFill>
        </p:grpSpPr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CE0070EA-3F77-5F30-E23E-0E177A4C11C3}"/>
                </a:ext>
              </a:extLst>
            </p:cNvPr>
            <p:cNvSpPr/>
            <p:nvPr/>
          </p:nvSpPr>
          <p:spPr>
            <a:xfrm rot="16496144">
              <a:off x="5273503" y="962835"/>
              <a:ext cx="1139262" cy="1742096"/>
            </a:xfrm>
            <a:custGeom>
              <a:avLst/>
              <a:gdLst>
                <a:gd name="connsiteX0" fmla="*/ 1774480 w 1793780"/>
                <a:gd name="connsiteY0" fmla="*/ 1225775 h 1790282"/>
                <a:gd name="connsiteX1" fmla="*/ 1679296 w 1793780"/>
                <a:gd name="connsiteY1" fmla="*/ 1308799 h 1790282"/>
                <a:gd name="connsiteX2" fmla="*/ 1639751 w 1793780"/>
                <a:gd name="connsiteY2" fmla="*/ 1421375 h 1790282"/>
                <a:gd name="connsiteX3" fmla="*/ 1505111 w 1793780"/>
                <a:gd name="connsiteY3" fmla="*/ 1435006 h 1790282"/>
                <a:gd name="connsiteX4" fmla="*/ 1441370 w 1793780"/>
                <a:gd name="connsiteY4" fmla="*/ 1538605 h 1790282"/>
                <a:gd name="connsiteX5" fmla="*/ 1415420 w 1793780"/>
                <a:gd name="connsiteY5" fmla="*/ 1551789 h 1790282"/>
                <a:gd name="connsiteX6" fmla="*/ 1414899 w 1793780"/>
                <a:gd name="connsiteY6" fmla="*/ 1591130 h 1790282"/>
                <a:gd name="connsiteX7" fmla="*/ 1400709 w 1793780"/>
                <a:gd name="connsiteY7" fmla="*/ 1633755 h 1790282"/>
                <a:gd name="connsiteX8" fmla="*/ 1360879 w 1793780"/>
                <a:gd name="connsiteY8" fmla="*/ 1681980 h 1790282"/>
                <a:gd name="connsiteX9" fmla="*/ 1145002 w 1793780"/>
                <a:gd name="connsiteY9" fmla="*/ 1718983 h 1790282"/>
                <a:gd name="connsiteX10" fmla="*/ 1144470 w 1793780"/>
                <a:gd name="connsiteY10" fmla="*/ 1719431 h 1790282"/>
                <a:gd name="connsiteX11" fmla="*/ 1103171 w 1793780"/>
                <a:gd name="connsiteY11" fmla="*/ 1754255 h 1790282"/>
                <a:gd name="connsiteX12" fmla="*/ 922949 w 1793780"/>
                <a:gd name="connsiteY12" fmla="*/ 1787572 h 1790282"/>
                <a:gd name="connsiteX13" fmla="*/ 740239 w 1793780"/>
                <a:gd name="connsiteY13" fmla="*/ 1710586 h 1790282"/>
                <a:gd name="connsiteX14" fmla="*/ 440544 w 1793780"/>
                <a:gd name="connsiteY14" fmla="*/ 1645881 h 1790282"/>
                <a:gd name="connsiteX15" fmla="*/ 271706 w 1793780"/>
                <a:gd name="connsiteY15" fmla="*/ 1345552 h 1790282"/>
                <a:gd name="connsiteX16" fmla="*/ 87731 w 1793780"/>
                <a:gd name="connsiteY16" fmla="*/ 1190641 h 1790282"/>
                <a:gd name="connsiteX17" fmla="*/ 158058 w 1793780"/>
                <a:gd name="connsiteY17" fmla="*/ 930533 h 1790282"/>
                <a:gd name="connsiteX18" fmla="*/ 321 w 1793780"/>
                <a:gd name="connsiteY18" fmla="*/ 664850 h 1790282"/>
                <a:gd name="connsiteX19" fmla="*/ 239374 w 1793780"/>
                <a:gd name="connsiteY19" fmla="*/ 454915 h 1790282"/>
                <a:gd name="connsiteX20" fmla="*/ 525749 w 1793780"/>
                <a:gd name="connsiteY20" fmla="*/ 116694 h 1790282"/>
                <a:gd name="connsiteX21" fmla="*/ 743551 w 1793780"/>
                <a:gd name="connsiteY21" fmla="*/ 3242 h 1790282"/>
                <a:gd name="connsiteX22" fmla="*/ 934524 w 1793780"/>
                <a:gd name="connsiteY22" fmla="*/ 118614 h 1790282"/>
                <a:gd name="connsiteX23" fmla="*/ 1174633 w 1793780"/>
                <a:gd name="connsiteY23" fmla="*/ 121842 h 1790282"/>
                <a:gd name="connsiteX24" fmla="*/ 1307326 w 1793780"/>
                <a:gd name="connsiteY24" fmla="*/ 335103 h 1790282"/>
                <a:gd name="connsiteX25" fmla="*/ 1311736 w 1793780"/>
                <a:gd name="connsiteY25" fmla="*/ 338348 h 1790282"/>
                <a:gd name="connsiteX26" fmla="*/ 1556071 w 1793780"/>
                <a:gd name="connsiteY26" fmla="*/ 504414 h 1790282"/>
                <a:gd name="connsiteX27" fmla="*/ 1591244 w 1793780"/>
                <a:gd name="connsiteY27" fmla="*/ 731665 h 1790282"/>
                <a:gd name="connsiteX28" fmla="*/ 1586389 w 1793780"/>
                <a:gd name="connsiteY28" fmla="*/ 740500 h 1790282"/>
                <a:gd name="connsiteX29" fmla="*/ 1611306 w 1793780"/>
                <a:gd name="connsiteY29" fmla="*/ 735498 h 1790282"/>
                <a:gd name="connsiteX30" fmla="*/ 1641089 w 1793780"/>
                <a:gd name="connsiteY30" fmla="*/ 745361 h 1790282"/>
                <a:gd name="connsiteX31" fmla="*/ 1697288 w 1793780"/>
                <a:gd name="connsiteY31" fmla="*/ 838638 h 1790282"/>
                <a:gd name="connsiteX32" fmla="*/ 1697594 w 1793780"/>
                <a:gd name="connsiteY32" fmla="*/ 838804 h 1790282"/>
                <a:gd name="connsiteX33" fmla="*/ 1721357 w 1793780"/>
                <a:gd name="connsiteY33" fmla="*/ 851725 h 1790282"/>
                <a:gd name="connsiteX34" fmla="*/ 1769411 w 1793780"/>
                <a:gd name="connsiteY34" fmla="*/ 929165 h 1790282"/>
                <a:gd name="connsiteX35" fmla="*/ 1766183 w 1793780"/>
                <a:gd name="connsiteY35" fmla="*/ 1027328 h 1790282"/>
                <a:gd name="connsiteX36" fmla="*/ 1789764 w 1793780"/>
                <a:gd name="connsiteY36" fmla="*/ 1177418 h 1790282"/>
                <a:gd name="connsiteX37" fmla="*/ 1774480 w 1793780"/>
                <a:gd name="connsiteY37" fmla="*/ 1225775 h 1790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793780" h="1790282">
                  <a:moveTo>
                    <a:pt x="1774480" y="1225775"/>
                  </a:moveTo>
                  <a:cubicBezTo>
                    <a:pt x="1754123" y="1270105"/>
                    <a:pt x="1719511" y="1301210"/>
                    <a:pt x="1679296" y="1308799"/>
                  </a:cubicBezTo>
                  <a:cubicBezTo>
                    <a:pt x="1679040" y="1352077"/>
                    <a:pt x="1664612" y="1393122"/>
                    <a:pt x="1639751" y="1421375"/>
                  </a:cubicBezTo>
                  <a:cubicBezTo>
                    <a:pt x="1601977" y="1464310"/>
                    <a:pt x="1547412" y="1469827"/>
                    <a:pt x="1505111" y="1435006"/>
                  </a:cubicBezTo>
                  <a:cubicBezTo>
                    <a:pt x="1494851" y="1479864"/>
                    <a:pt x="1471680" y="1516797"/>
                    <a:pt x="1441370" y="1538605"/>
                  </a:cubicBezTo>
                  <a:lnTo>
                    <a:pt x="1415420" y="1551789"/>
                  </a:lnTo>
                  <a:lnTo>
                    <a:pt x="1414899" y="1591130"/>
                  </a:lnTo>
                  <a:cubicBezTo>
                    <a:pt x="1412426" y="1606003"/>
                    <a:pt x="1407688" y="1620322"/>
                    <a:pt x="1400709" y="1633755"/>
                  </a:cubicBezTo>
                  <a:cubicBezTo>
                    <a:pt x="1391402" y="1651666"/>
                    <a:pt x="1378109" y="1668003"/>
                    <a:pt x="1360879" y="1681980"/>
                  </a:cubicBezTo>
                  <a:cubicBezTo>
                    <a:pt x="1308374" y="1724584"/>
                    <a:pt x="1227338" y="1738486"/>
                    <a:pt x="1145002" y="1718983"/>
                  </a:cubicBezTo>
                  <a:lnTo>
                    <a:pt x="1144470" y="1719431"/>
                  </a:lnTo>
                  <a:lnTo>
                    <a:pt x="1103171" y="1754255"/>
                  </a:lnTo>
                  <a:cubicBezTo>
                    <a:pt x="1055466" y="1783895"/>
                    <a:pt x="991451" y="1796227"/>
                    <a:pt x="922949" y="1787572"/>
                  </a:cubicBezTo>
                  <a:cubicBezTo>
                    <a:pt x="856644" y="1779215"/>
                    <a:pt x="791650" y="1751844"/>
                    <a:pt x="740239" y="1710586"/>
                  </a:cubicBezTo>
                  <a:cubicBezTo>
                    <a:pt x="642158" y="1725881"/>
                    <a:pt x="531768" y="1702037"/>
                    <a:pt x="440544" y="1645881"/>
                  </a:cubicBezTo>
                  <a:cubicBezTo>
                    <a:pt x="319269" y="1571228"/>
                    <a:pt x="252537" y="1452530"/>
                    <a:pt x="271706" y="1345552"/>
                  </a:cubicBezTo>
                  <a:cubicBezTo>
                    <a:pt x="190321" y="1313780"/>
                    <a:pt x="123253" y="1257281"/>
                    <a:pt x="87731" y="1190641"/>
                  </a:cubicBezTo>
                  <a:cubicBezTo>
                    <a:pt x="33749" y="1089384"/>
                    <a:pt x="62263" y="983977"/>
                    <a:pt x="158058" y="930533"/>
                  </a:cubicBezTo>
                  <a:cubicBezTo>
                    <a:pt x="55088" y="861854"/>
                    <a:pt x="-4961" y="760703"/>
                    <a:pt x="321" y="664850"/>
                  </a:cubicBezTo>
                  <a:cubicBezTo>
                    <a:pt x="6550" y="551900"/>
                    <a:pt x="101932" y="468119"/>
                    <a:pt x="239374" y="454915"/>
                  </a:cubicBezTo>
                  <a:cubicBezTo>
                    <a:pt x="181901" y="277230"/>
                    <a:pt x="311069" y="124650"/>
                    <a:pt x="525749" y="116694"/>
                  </a:cubicBezTo>
                  <a:cubicBezTo>
                    <a:pt x="543299" y="34698"/>
                    <a:pt x="635389" y="-13284"/>
                    <a:pt x="743551" y="3242"/>
                  </a:cubicBezTo>
                  <a:cubicBezTo>
                    <a:pt x="821814" y="15180"/>
                    <a:pt x="894399" y="59021"/>
                    <a:pt x="934524" y="118614"/>
                  </a:cubicBezTo>
                  <a:cubicBezTo>
                    <a:pt x="998565" y="80478"/>
                    <a:pt x="1092891" y="81748"/>
                    <a:pt x="1174633" y="121842"/>
                  </a:cubicBezTo>
                  <a:cubicBezTo>
                    <a:pt x="1270334" y="168802"/>
                    <a:pt x="1325435" y="257351"/>
                    <a:pt x="1307326" y="335103"/>
                  </a:cubicBezTo>
                  <a:cubicBezTo>
                    <a:pt x="1308813" y="336177"/>
                    <a:pt x="1310249" y="337274"/>
                    <a:pt x="1311736" y="338348"/>
                  </a:cubicBezTo>
                  <a:cubicBezTo>
                    <a:pt x="1413155" y="365886"/>
                    <a:pt x="1502726" y="426780"/>
                    <a:pt x="1556071" y="504414"/>
                  </a:cubicBezTo>
                  <a:cubicBezTo>
                    <a:pt x="1608724" y="581069"/>
                    <a:pt x="1619302" y="663501"/>
                    <a:pt x="1591244" y="731665"/>
                  </a:cubicBezTo>
                  <a:lnTo>
                    <a:pt x="1586389" y="740500"/>
                  </a:lnTo>
                  <a:lnTo>
                    <a:pt x="1611306" y="735498"/>
                  </a:lnTo>
                  <a:cubicBezTo>
                    <a:pt x="1621381" y="736624"/>
                    <a:pt x="1631434" y="739873"/>
                    <a:pt x="1641089" y="745361"/>
                  </a:cubicBezTo>
                  <a:cubicBezTo>
                    <a:pt x="1670517" y="762085"/>
                    <a:pt x="1691619" y="797097"/>
                    <a:pt x="1697288" y="838638"/>
                  </a:cubicBezTo>
                  <a:lnTo>
                    <a:pt x="1697594" y="838804"/>
                  </a:lnTo>
                  <a:lnTo>
                    <a:pt x="1721357" y="851725"/>
                  </a:lnTo>
                  <a:cubicBezTo>
                    <a:pt x="1743841" y="868529"/>
                    <a:pt x="1761143" y="895947"/>
                    <a:pt x="1769411" y="929165"/>
                  </a:cubicBezTo>
                  <a:cubicBezTo>
                    <a:pt x="1777422" y="961313"/>
                    <a:pt x="1776280" y="996230"/>
                    <a:pt x="1766183" y="1027328"/>
                  </a:cubicBezTo>
                  <a:cubicBezTo>
                    <a:pt x="1791004" y="1069976"/>
                    <a:pt x="1799685" y="1125263"/>
                    <a:pt x="1789764" y="1177418"/>
                  </a:cubicBezTo>
                  <a:cubicBezTo>
                    <a:pt x="1786467" y="1194752"/>
                    <a:pt x="1781265" y="1210998"/>
                    <a:pt x="1774480" y="1225775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103D1AA-3C09-4339-2C89-E10D9EFAA5E3}"/>
                </a:ext>
              </a:extLst>
            </p:cNvPr>
            <p:cNvSpPr/>
            <p:nvPr/>
          </p:nvSpPr>
          <p:spPr>
            <a:xfrm rot="19338880">
              <a:off x="6418069" y="3868434"/>
              <a:ext cx="449074" cy="688637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9D97624-CC27-EF46-5839-7804542334DD}"/>
                </a:ext>
              </a:extLst>
            </p:cNvPr>
            <p:cNvSpPr/>
            <p:nvPr/>
          </p:nvSpPr>
          <p:spPr>
            <a:xfrm rot="1933618">
              <a:off x="4798170" y="3840795"/>
              <a:ext cx="449074" cy="688637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707226E4-217B-819F-4CE0-655430716BD1}"/>
                </a:ext>
              </a:extLst>
            </p:cNvPr>
            <p:cNvGrpSpPr/>
            <p:nvPr/>
          </p:nvGrpSpPr>
          <p:grpSpPr>
            <a:xfrm>
              <a:off x="4560535" y="2687931"/>
              <a:ext cx="1162708" cy="1759629"/>
              <a:chOff x="1140283" y="2987583"/>
              <a:chExt cx="1162708" cy="1759629"/>
            </a:xfrm>
            <a:grpFill/>
          </p:grpSpPr>
          <p:pic>
            <p:nvPicPr>
              <p:cNvPr id="164" name="Picture 163">
                <a:extLst>
                  <a:ext uri="{FF2B5EF4-FFF2-40B4-BE49-F238E27FC236}">
                    <a16:creationId xmlns:a16="http://schemas.microsoft.com/office/drawing/2014/main" id="{0C1E1000-8FF8-4CC5-FF58-74C7998AAB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4782" t="28058" r="20961" b="7420"/>
              <a:stretch>
                <a:fillRect/>
              </a:stretch>
            </p:blipFill>
            <p:spPr>
              <a:xfrm>
                <a:off x="1140283" y="3010874"/>
                <a:ext cx="1162708" cy="1736338"/>
              </a:xfrm>
              <a:custGeom>
                <a:avLst/>
                <a:gdLst>
                  <a:gd name="connsiteX0" fmla="*/ 949101 w 1162708"/>
                  <a:gd name="connsiteY0" fmla="*/ 0 h 1736338"/>
                  <a:gd name="connsiteX1" fmla="*/ 1162708 w 1162708"/>
                  <a:gd name="connsiteY1" fmla="*/ 94012 h 1736338"/>
                  <a:gd name="connsiteX2" fmla="*/ 774892 w 1162708"/>
                  <a:gd name="connsiteY2" fmla="*/ 1736338 h 1736338"/>
                  <a:gd name="connsiteX3" fmla="*/ 0 w 1162708"/>
                  <a:gd name="connsiteY3" fmla="*/ 1395293 h 17363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2708" h="1736338">
                    <a:moveTo>
                      <a:pt x="949101" y="0"/>
                    </a:moveTo>
                    <a:lnTo>
                      <a:pt x="1162708" y="94012"/>
                    </a:lnTo>
                    <a:lnTo>
                      <a:pt x="774892" y="1736338"/>
                    </a:lnTo>
                    <a:lnTo>
                      <a:pt x="0" y="1395293"/>
                    </a:lnTo>
                    <a:close/>
                  </a:path>
                </a:pathLst>
              </a:custGeom>
              <a:grpFill/>
            </p:spPr>
          </p:pic>
          <p:sp>
            <p:nvSpPr>
              <p:cNvPr id="165" name="Trapezoid 164">
                <a:extLst>
                  <a:ext uri="{FF2B5EF4-FFF2-40B4-BE49-F238E27FC236}">
                    <a16:creationId xmlns:a16="http://schemas.microsoft.com/office/drawing/2014/main" id="{826FC623-63CA-C670-B966-4570467040B9}"/>
                  </a:ext>
                </a:extLst>
              </p:cNvPr>
              <p:cNvSpPr/>
              <p:nvPr/>
            </p:nvSpPr>
            <p:spPr>
              <a:xfrm rot="1425315">
                <a:off x="1438647" y="2987583"/>
                <a:ext cx="846622" cy="1659403"/>
              </a:xfrm>
              <a:prstGeom prst="trapezoid">
                <a:avLst>
                  <a:gd name="adj" fmla="val 36217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6" name="Group 165">
              <a:extLst>
                <a:ext uri="{FF2B5EF4-FFF2-40B4-BE49-F238E27FC236}">
                  <a16:creationId xmlns:a16="http://schemas.microsoft.com/office/drawing/2014/main" id="{5D95E1FE-673D-C85B-339C-BA93C65D06E4}"/>
                </a:ext>
              </a:extLst>
            </p:cNvPr>
            <p:cNvGrpSpPr/>
            <p:nvPr/>
          </p:nvGrpSpPr>
          <p:grpSpPr>
            <a:xfrm>
              <a:off x="5953229" y="2588047"/>
              <a:ext cx="1093888" cy="1889022"/>
              <a:chOff x="10232522" y="2708365"/>
              <a:chExt cx="1093888" cy="1889022"/>
            </a:xfrm>
            <a:grpFill/>
          </p:grpSpPr>
          <p:pic>
            <p:nvPicPr>
              <p:cNvPr id="167" name="Picture 166">
                <a:extLst>
                  <a:ext uri="{FF2B5EF4-FFF2-40B4-BE49-F238E27FC236}">
                    <a16:creationId xmlns:a16="http://schemas.microsoft.com/office/drawing/2014/main" id="{C11CE34D-B6CF-C130-2AEA-65C1063E00F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6021" t="17348" r="32341" b="12988"/>
              <a:stretch>
                <a:fillRect/>
              </a:stretch>
            </p:blipFill>
            <p:spPr>
              <a:xfrm>
                <a:off x="10232522" y="2722670"/>
                <a:ext cx="1093888" cy="1874717"/>
              </a:xfrm>
              <a:custGeom>
                <a:avLst/>
                <a:gdLst>
                  <a:gd name="connsiteX0" fmla="*/ 242487 w 1093888"/>
                  <a:gd name="connsiteY0" fmla="*/ 0 h 1874717"/>
                  <a:gd name="connsiteX1" fmla="*/ 1093888 w 1093888"/>
                  <a:gd name="connsiteY1" fmla="*/ 1631406 h 1874717"/>
                  <a:gd name="connsiteX2" fmla="*/ 461323 w 1093888"/>
                  <a:gd name="connsiteY2" fmla="*/ 1874717 h 1874717"/>
                  <a:gd name="connsiteX3" fmla="*/ 0 w 1093888"/>
                  <a:gd name="connsiteY3" fmla="*/ 93271 h 18747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93888" h="1874717">
                    <a:moveTo>
                      <a:pt x="242487" y="0"/>
                    </a:moveTo>
                    <a:lnTo>
                      <a:pt x="1093888" y="1631406"/>
                    </a:lnTo>
                    <a:lnTo>
                      <a:pt x="461323" y="1874717"/>
                    </a:lnTo>
                    <a:lnTo>
                      <a:pt x="0" y="93271"/>
                    </a:lnTo>
                    <a:close/>
                  </a:path>
                </a:pathLst>
              </a:custGeom>
              <a:grpFill/>
            </p:spPr>
          </p:pic>
          <p:sp>
            <p:nvSpPr>
              <p:cNvPr id="168" name="Trapezoid 167">
                <a:extLst>
                  <a:ext uri="{FF2B5EF4-FFF2-40B4-BE49-F238E27FC236}">
                    <a16:creationId xmlns:a16="http://schemas.microsoft.com/office/drawing/2014/main" id="{0C4DACA8-269A-121A-E487-AF9DF6F829DE}"/>
                  </a:ext>
                </a:extLst>
              </p:cNvPr>
              <p:cNvSpPr/>
              <p:nvPr/>
            </p:nvSpPr>
            <p:spPr>
              <a:xfrm rot="20337671">
                <a:off x="10343073" y="2708365"/>
                <a:ext cx="677745" cy="1828305"/>
              </a:xfrm>
              <a:prstGeom prst="trapezoid">
                <a:avLst>
                  <a:gd name="adj" fmla="val 30833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3FD2A1EA-4A50-27B9-6171-5991C1EE0179}"/>
                </a:ext>
              </a:extLst>
            </p:cNvPr>
            <p:cNvGrpSpPr/>
            <p:nvPr/>
          </p:nvGrpSpPr>
          <p:grpSpPr>
            <a:xfrm>
              <a:off x="5273504" y="2634483"/>
              <a:ext cx="1157312" cy="2099562"/>
              <a:chOff x="6189154" y="2647650"/>
              <a:chExt cx="1157312" cy="2099562"/>
            </a:xfrm>
            <a:grpFill/>
          </p:grpSpPr>
          <p:pic>
            <p:nvPicPr>
              <p:cNvPr id="170" name="Picture 169">
                <a:extLst>
                  <a:ext uri="{FF2B5EF4-FFF2-40B4-BE49-F238E27FC236}">
                    <a16:creationId xmlns:a16="http://schemas.microsoft.com/office/drawing/2014/main" id="{2C12608C-168C-5FAA-9B87-32B1CB4ACD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9202" t="13749" r="29202" b="12582"/>
              <a:stretch>
                <a:fillRect/>
              </a:stretch>
            </p:blipFill>
            <p:spPr>
              <a:xfrm>
                <a:off x="6189154" y="2647650"/>
                <a:ext cx="1157312" cy="2099562"/>
              </a:xfrm>
              <a:custGeom>
                <a:avLst/>
                <a:gdLst>
                  <a:gd name="connsiteX0" fmla="*/ 242850 w 1157312"/>
                  <a:gd name="connsiteY0" fmla="*/ 0 h 2099562"/>
                  <a:gd name="connsiteX1" fmla="*/ 914462 w 1157312"/>
                  <a:gd name="connsiteY1" fmla="*/ 0 h 2099562"/>
                  <a:gd name="connsiteX2" fmla="*/ 1157312 w 1157312"/>
                  <a:gd name="connsiteY2" fmla="*/ 2099562 h 2099562"/>
                  <a:gd name="connsiteX3" fmla="*/ 0 w 1157312"/>
                  <a:gd name="connsiteY3" fmla="*/ 2099562 h 20995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7312" h="2099562">
                    <a:moveTo>
                      <a:pt x="242850" y="0"/>
                    </a:moveTo>
                    <a:lnTo>
                      <a:pt x="914462" y="0"/>
                    </a:lnTo>
                    <a:lnTo>
                      <a:pt x="1157312" y="2099562"/>
                    </a:lnTo>
                    <a:lnTo>
                      <a:pt x="0" y="2099562"/>
                    </a:lnTo>
                    <a:close/>
                  </a:path>
                </a:pathLst>
              </a:custGeom>
              <a:grpFill/>
            </p:spPr>
          </p:pic>
          <p:sp>
            <p:nvSpPr>
              <p:cNvPr id="171" name="Trapezoid 170">
                <a:extLst>
                  <a:ext uri="{FF2B5EF4-FFF2-40B4-BE49-F238E27FC236}">
                    <a16:creationId xmlns:a16="http://schemas.microsoft.com/office/drawing/2014/main" id="{3A99B7C8-950E-DD97-D9E2-8E41AE28CB85}"/>
                  </a:ext>
                </a:extLst>
              </p:cNvPr>
              <p:cNvSpPr/>
              <p:nvPr/>
            </p:nvSpPr>
            <p:spPr>
              <a:xfrm>
                <a:off x="6189154" y="2647650"/>
                <a:ext cx="1157312" cy="2099562"/>
              </a:xfrm>
              <a:prstGeom prst="trapezoid">
                <a:avLst>
                  <a:gd name="adj" fmla="val 20984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906ADC5-E6AD-D0BB-7986-25379F9F8A73}"/>
                </a:ext>
              </a:extLst>
            </p:cNvPr>
            <p:cNvSpPr/>
            <p:nvPr/>
          </p:nvSpPr>
          <p:spPr>
            <a:xfrm rot="18494857">
              <a:off x="5996594" y="5904716"/>
              <a:ext cx="358985" cy="7733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80D433F2-9747-B383-058B-EDCA997AE60A}"/>
                </a:ext>
              </a:extLst>
            </p:cNvPr>
            <p:cNvSpPr/>
            <p:nvPr/>
          </p:nvSpPr>
          <p:spPr>
            <a:xfrm rot="3713177">
              <a:off x="5244658" y="5984364"/>
              <a:ext cx="358987" cy="773313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32F00422-B9E2-C4D7-A28E-5FC9CEFBFCA3}"/>
                </a:ext>
              </a:extLst>
            </p:cNvPr>
            <p:cNvSpPr/>
            <p:nvPr/>
          </p:nvSpPr>
          <p:spPr>
            <a:xfrm>
              <a:off x="5520965" y="2175740"/>
              <a:ext cx="689281" cy="633867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AB48B15-4B6A-55C8-A8F3-F65470E7E28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32622" y="5003740"/>
              <a:ext cx="47899" cy="1264468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47186AC1-11B5-3BC3-9FAE-5C21E716CBB7}"/>
                </a:ext>
              </a:extLst>
            </p:cNvPr>
            <p:cNvSpPr/>
            <p:nvPr/>
          </p:nvSpPr>
          <p:spPr>
            <a:xfrm>
              <a:off x="5280665" y="1171476"/>
              <a:ext cx="1183978" cy="1537277"/>
            </a:xfrm>
            <a:custGeom>
              <a:avLst/>
              <a:gdLst>
                <a:gd name="connsiteX0" fmla="*/ 0 w 1183207"/>
                <a:gd name="connsiteY0" fmla="*/ 767598 h 1535195"/>
                <a:gd name="connsiteX1" fmla="*/ 591604 w 1183207"/>
                <a:gd name="connsiteY1" fmla="*/ 0 h 1535195"/>
                <a:gd name="connsiteX2" fmla="*/ 1183208 w 1183207"/>
                <a:gd name="connsiteY2" fmla="*/ 767598 h 1535195"/>
                <a:gd name="connsiteX3" fmla="*/ 591604 w 1183207"/>
                <a:gd name="connsiteY3" fmla="*/ 1535196 h 1535195"/>
                <a:gd name="connsiteX4" fmla="*/ 0 w 1183207"/>
                <a:gd name="connsiteY4" fmla="*/ 767598 h 1535195"/>
                <a:gd name="connsiteX0" fmla="*/ 0 w 1183208"/>
                <a:gd name="connsiteY0" fmla="*/ 767598 h 1556555"/>
                <a:gd name="connsiteX1" fmla="*/ 591604 w 1183208"/>
                <a:gd name="connsiteY1" fmla="*/ 0 h 1556555"/>
                <a:gd name="connsiteX2" fmla="*/ 1183208 w 1183208"/>
                <a:gd name="connsiteY2" fmla="*/ 767598 h 1556555"/>
                <a:gd name="connsiteX3" fmla="*/ 591604 w 1183208"/>
                <a:gd name="connsiteY3" fmla="*/ 1535196 h 1556555"/>
                <a:gd name="connsiteX4" fmla="*/ 0 w 1183208"/>
                <a:gd name="connsiteY4" fmla="*/ 767598 h 1556555"/>
                <a:gd name="connsiteX0" fmla="*/ 0 w 1183208"/>
                <a:gd name="connsiteY0" fmla="*/ 767598 h 1536626"/>
                <a:gd name="connsiteX1" fmla="*/ 591604 w 1183208"/>
                <a:gd name="connsiteY1" fmla="*/ 0 h 1536626"/>
                <a:gd name="connsiteX2" fmla="*/ 1183208 w 1183208"/>
                <a:gd name="connsiteY2" fmla="*/ 767598 h 1536626"/>
                <a:gd name="connsiteX3" fmla="*/ 591604 w 1183208"/>
                <a:gd name="connsiteY3" fmla="*/ 1535196 h 1536626"/>
                <a:gd name="connsiteX4" fmla="*/ 0 w 1183208"/>
                <a:gd name="connsiteY4" fmla="*/ 767598 h 1536626"/>
                <a:gd name="connsiteX0" fmla="*/ 0 w 1183208"/>
                <a:gd name="connsiteY0" fmla="*/ 767598 h 1536626"/>
                <a:gd name="connsiteX1" fmla="*/ 591604 w 1183208"/>
                <a:gd name="connsiteY1" fmla="*/ 0 h 1536626"/>
                <a:gd name="connsiteX2" fmla="*/ 1183208 w 1183208"/>
                <a:gd name="connsiteY2" fmla="*/ 767598 h 1536626"/>
                <a:gd name="connsiteX3" fmla="*/ 591604 w 1183208"/>
                <a:gd name="connsiteY3" fmla="*/ 1535196 h 1536626"/>
                <a:gd name="connsiteX4" fmla="*/ 0 w 1183208"/>
                <a:gd name="connsiteY4" fmla="*/ 767598 h 1536626"/>
                <a:gd name="connsiteX0" fmla="*/ 770 w 1183978"/>
                <a:gd name="connsiteY0" fmla="*/ 767598 h 1537277"/>
                <a:gd name="connsiteX1" fmla="*/ 592374 w 1183978"/>
                <a:gd name="connsiteY1" fmla="*/ 0 h 1537277"/>
                <a:gd name="connsiteX2" fmla="*/ 1183978 w 1183978"/>
                <a:gd name="connsiteY2" fmla="*/ 767598 h 1537277"/>
                <a:gd name="connsiteX3" fmla="*/ 592374 w 1183978"/>
                <a:gd name="connsiteY3" fmla="*/ 1535196 h 1537277"/>
                <a:gd name="connsiteX4" fmla="*/ 770 w 1183978"/>
                <a:gd name="connsiteY4" fmla="*/ 767598 h 1537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3978" h="1537277">
                  <a:moveTo>
                    <a:pt x="770" y="767598"/>
                  </a:moveTo>
                  <a:cubicBezTo>
                    <a:pt x="19058" y="215649"/>
                    <a:pt x="265640" y="0"/>
                    <a:pt x="592374" y="0"/>
                  </a:cubicBezTo>
                  <a:cubicBezTo>
                    <a:pt x="919108" y="0"/>
                    <a:pt x="1183978" y="343665"/>
                    <a:pt x="1183978" y="767598"/>
                  </a:cubicBezTo>
                  <a:cubicBezTo>
                    <a:pt x="1147402" y="1401843"/>
                    <a:pt x="891676" y="1507764"/>
                    <a:pt x="592374" y="1535196"/>
                  </a:cubicBezTo>
                  <a:cubicBezTo>
                    <a:pt x="293072" y="1562628"/>
                    <a:pt x="-17518" y="1319547"/>
                    <a:pt x="770" y="767598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AC2E00B6-ED8F-EE5E-C797-34A3B65C2ED4}"/>
                </a:ext>
              </a:extLst>
            </p:cNvPr>
            <p:cNvGrpSpPr/>
            <p:nvPr/>
          </p:nvGrpSpPr>
          <p:grpSpPr>
            <a:xfrm>
              <a:off x="5076977" y="2756227"/>
              <a:ext cx="1559188" cy="3549707"/>
              <a:chOff x="7529948" y="3935687"/>
              <a:chExt cx="1099344" cy="2502809"/>
            </a:xfrm>
            <a:grpFill/>
          </p:grpSpPr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DBFB5CC4-F970-99FE-742D-5D190AF1E8F6}"/>
                  </a:ext>
                </a:extLst>
              </p:cNvPr>
              <p:cNvGrpSpPr/>
              <p:nvPr/>
            </p:nvGrpSpPr>
            <p:grpSpPr>
              <a:xfrm>
                <a:off x="7529948" y="5001216"/>
                <a:ext cx="1099344" cy="1437280"/>
                <a:chOff x="778397" y="4180297"/>
                <a:chExt cx="1465792" cy="1757671"/>
              </a:xfrm>
              <a:grpFill/>
            </p:grpSpPr>
            <p:sp>
              <p:nvSpPr>
                <p:cNvPr id="31" name="Trapezoid 30">
                  <a:extLst>
                    <a:ext uri="{FF2B5EF4-FFF2-40B4-BE49-F238E27FC236}">
                      <a16:creationId xmlns:a16="http://schemas.microsoft.com/office/drawing/2014/main" id="{93B0B6E8-FFF1-A4AE-86F2-EB54355254BE}"/>
                    </a:ext>
                  </a:extLst>
                </p:cNvPr>
                <p:cNvSpPr/>
                <p:nvPr/>
              </p:nvSpPr>
              <p:spPr>
                <a:xfrm>
                  <a:off x="778397" y="4180297"/>
                  <a:ext cx="1465792" cy="1757671"/>
                </a:xfrm>
                <a:prstGeom prst="trapezoid">
                  <a:avLst>
                    <a:gd name="adj" fmla="val 15985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4E39E482-A9A8-8EEB-8453-C50A3410F25B}"/>
                    </a:ext>
                  </a:extLst>
                </p:cNvPr>
                <p:cNvCxnSpPr>
                  <a:stCxn id="31" idx="2"/>
                </p:cNvCxnSpPr>
                <p:nvPr/>
              </p:nvCxnSpPr>
              <p:spPr>
                <a:xfrm flipH="1" flipV="1">
                  <a:off x="1511209" y="4850485"/>
                  <a:ext cx="85" cy="1087483"/>
                </a:xfrm>
                <a:prstGeom prst="lin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F8A6E6D5-4CA1-5847-F260-8C9075E3F8C3}"/>
                  </a:ext>
                </a:extLst>
              </p:cNvPr>
              <p:cNvSpPr/>
              <p:nvPr/>
            </p:nvSpPr>
            <p:spPr>
              <a:xfrm rot="176254">
                <a:off x="7779792" y="3935687"/>
                <a:ext cx="106526" cy="1065528"/>
              </a:xfrm>
              <a:prstGeom prst="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4B75DF05-01BB-4866-C448-0338FB86EBAF}"/>
                  </a:ext>
                </a:extLst>
              </p:cNvPr>
              <p:cNvSpPr/>
              <p:nvPr/>
            </p:nvSpPr>
            <p:spPr>
              <a:xfrm rot="21360351">
                <a:off x="8256346" y="3944237"/>
                <a:ext cx="106526" cy="1065528"/>
              </a:xfrm>
              <a:prstGeom prst="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Rectangle 131">
                <a:extLst>
                  <a:ext uri="{FF2B5EF4-FFF2-40B4-BE49-F238E27FC236}">
                    <a16:creationId xmlns:a16="http://schemas.microsoft.com/office/drawing/2014/main" id="{1CA9A17B-32A5-3C2C-A111-A6D463891896}"/>
                  </a:ext>
                </a:extLst>
              </p:cNvPr>
              <p:cNvSpPr/>
              <p:nvPr/>
            </p:nvSpPr>
            <p:spPr>
              <a:xfrm>
                <a:off x="7772954" y="4377637"/>
                <a:ext cx="600945" cy="220908"/>
              </a:xfrm>
              <a:prstGeom prst="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F8BEDDA8-3625-928D-2F94-6F4CD40AB0FE}"/>
                </a:ext>
              </a:extLst>
            </p:cNvPr>
            <p:cNvGrpSpPr/>
            <p:nvPr/>
          </p:nvGrpSpPr>
          <p:grpSpPr>
            <a:xfrm>
              <a:off x="5386827" y="2626422"/>
              <a:ext cx="990140" cy="243392"/>
              <a:chOff x="4262133" y="3786105"/>
              <a:chExt cx="2233064" cy="548923"/>
            </a:xfrm>
            <a:grpFill/>
          </p:grpSpPr>
          <p:sp>
            <p:nvSpPr>
              <p:cNvPr id="27" name="Trapezoid 26">
                <a:extLst>
                  <a:ext uri="{FF2B5EF4-FFF2-40B4-BE49-F238E27FC236}">
                    <a16:creationId xmlns:a16="http://schemas.microsoft.com/office/drawing/2014/main" id="{971BFC43-F27D-37E5-F683-01745CE4592B}"/>
                  </a:ext>
                </a:extLst>
              </p:cNvPr>
              <p:cNvSpPr/>
              <p:nvPr/>
            </p:nvSpPr>
            <p:spPr>
              <a:xfrm rot="18336730">
                <a:off x="4535238" y="3530479"/>
                <a:ext cx="531444" cy="1077653"/>
              </a:xfrm>
              <a:prstGeom prst="trapezoid">
                <a:avLst>
                  <a:gd name="adj" fmla="val 16038"/>
                </a:avLst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rapezoid 27">
                <a:extLst>
                  <a:ext uri="{FF2B5EF4-FFF2-40B4-BE49-F238E27FC236}">
                    <a16:creationId xmlns:a16="http://schemas.microsoft.com/office/drawing/2014/main" id="{C7E95849-3997-AC3C-3C36-FE5E465F5235}"/>
                  </a:ext>
                </a:extLst>
              </p:cNvPr>
              <p:cNvSpPr/>
              <p:nvPr/>
            </p:nvSpPr>
            <p:spPr>
              <a:xfrm rot="3261986">
                <a:off x="5690649" y="3513000"/>
                <a:ext cx="531444" cy="1077653"/>
              </a:xfrm>
              <a:prstGeom prst="trapezoid">
                <a:avLst>
                  <a:gd name="adj" fmla="val 16038"/>
                </a:avLst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29461C5-B537-9D4E-4A95-F8B8D4878919}"/>
                </a:ext>
              </a:extLst>
            </p:cNvPr>
            <p:cNvSpPr/>
            <p:nvPr/>
          </p:nvSpPr>
          <p:spPr>
            <a:xfrm>
              <a:off x="5265446" y="4258599"/>
              <a:ext cx="1157312" cy="201711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2D7EBAF1-F510-9A3C-0D40-0001F8C7087F}"/>
                </a:ext>
              </a:extLst>
            </p:cNvPr>
            <p:cNvGrpSpPr/>
            <p:nvPr/>
          </p:nvGrpSpPr>
          <p:grpSpPr>
            <a:xfrm>
              <a:off x="4886421" y="589853"/>
              <a:ext cx="2004324" cy="1112865"/>
              <a:chOff x="8972482" y="365299"/>
              <a:chExt cx="2004324" cy="1112865"/>
            </a:xfrm>
            <a:grpFill/>
          </p:grpSpPr>
          <p:sp>
            <p:nvSpPr>
              <p:cNvPr id="173" name="Oval 172">
                <a:extLst>
                  <a:ext uri="{FF2B5EF4-FFF2-40B4-BE49-F238E27FC236}">
                    <a16:creationId xmlns:a16="http://schemas.microsoft.com/office/drawing/2014/main" id="{DB64426A-7C4E-F393-C19E-15D1A12B0F9B}"/>
                  </a:ext>
                </a:extLst>
              </p:cNvPr>
              <p:cNvSpPr/>
              <p:nvPr/>
            </p:nvSpPr>
            <p:spPr>
              <a:xfrm>
                <a:off x="8972482" y="1133958"/>
                <a:ext cx="2004324" cy="344206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Oval 41">
                <a:extLst>
                  <a:ext uri="{FF2B5EF4-FFF2-40B4-BE49-F238E27FC236}">
                    <a16:creationId xmlns:a16="http://schemas.microsoft.com/office/drawing/2014/main" id="{1AD3FD36-A72D-4959-CD29-9BFFB2E55E5F}"/>
                  </a:ext>
                </a:extLst>
              </p:cNvPr>
              <p:cNvSpPr/>
              <p:nvPr/>
            </p:nvSpPr>
            <p:spPr>
              <a:xfrm>
                <a:off x="9427029" y="365299"/>
                <a:ext cx="1004332" cy="1065528"/>
              </a:xfrm>
              <a:custGeom>
                <a:avLst/>
                <a:gdLst>
                  <a:gd name="connsiteX0" fmla="*/ 0 w 1085961"/>
                  <a:gd name="connsiteY0" fmla="*/ 342524 h 685047"/>
                  <a:gd name="connsiteX1" fmla="*/ 542981 w 1085961"/>
                  <a:gd name="connsiteY1" fmla="*/ 0 h 685047"/>
                  <a:gd name="connsiteX2" fmla="*/ 1085962 w 1085961"/>
                  <a:gd name="connsiteY2" fmla="*/ 342524 h 685047"/>
                  <a:gd name="connsiteX3" fmla="*/ 542981 w 1085961"/>
                  <a:gd name="connsiteY3" fmla="*/ 685048 h 685047"/>
                  <a:gd name="connsiteX4" fmla="*/ 0 w 1085961"/>
                  <a:gd name="connsiteY4" fmla="*/ 342524 h 685047"/>
                  <a:gd name="connsiteX0" fmla="*/ 0 w 1085962"/>
                  <a:gd name="connsiteY0" fmla="*/ 173069 h 515593"/>
                  <a:gd name="connsiteX1" fmla="*/ 542981 w 1085962"/>
                  <a:gd name="connsiteY1" fmla="*/ 362 h 515593"/>
                  <a:gd name="connsiteX2" fmla="*/ 1085962 w 1085962"/>
                  <a:gd name="connsiteY2" fmla="*/ 173069 h 515593"/>
                  <a:gd name="connsiteX3" fmla="*/ 542981 w 1085962"/>
                  <a:gd name="connsiteY3" fmla="*/ 515593 h 515593"/>
                  <a:gd name="connsiteX4" fmla="*/ 0 w 1085962"/>
                  <a:gd name="connsiteY4" fmla="*/ 173069 h 515593"/>
                  <a:gd name="connsiteX0" fmla="*/ 0 w 1085962"/>
                  <a:gd name="connsiteY0" fmla="*/ 229538 h 572062"/>
                  <a:gd name="connsiteX1" fmla="*/ 542981 w 1085962"/>
                  <a:gd name="connsiteY1" fmla="*/ 56831 h 572062"/>
                  <a:gd name="connsiteX2" fmla="*/ 1085962 w 1085962"/>
                  <a:gd name="connsiteY2" fmla="*/ 229538 h 572062"/>
                  <a:gd name="connsiteX3" fmla="*/ 542981 w 1085962"/>
                  <a:gd name="connsiteY3" fmla="*/ 572062 h 572062"/>
                  <a:gd name="connsiteX4" fmla="*/ 0 w 1085962"/>
                  <a:gd name="connsiteY4" fmla="*/ 229538 h 572062"/>
                  <a:gd name="connsiteX0" fmla="*/ 0 w 1085962"/>
                  <a:gd name="connsiteY0" fmla="*/ 173069 h 515593"/>
                  <a:gd name="connsiteX1" fmla="*/ 542981 w 1085962"/>
                  <a:gd name="connsiteY1" fmla="*/ 362 h 515593"/>
                  <a:gd name="connsiteX2" fmla="*/ 1085962 w 1085962"/>
                  <a:gd name="connsiteY2" fmla="*/ 173069 h 515593"/>
                  <a:gd name="connsiteX3" fmla="*/ 542981 w 1085962"/>
                  <a:gd name="connsiteY3" fmla="*/ 515593 h 515593"/>
                  <a:gd name="connsiteX4" fmla="*/ 0 w 1085962"/>
                  <a:gd name="connsiteY4" fmla="*/ 173069 h 515593"/>
                  <a:gd name="connsiteX0" fmla="*/ 0 w 1099025"/>
                  <a:gd name="connsiteY0" fmla="*/ 256355 h 521138"/>
                  <a:gd name="connsiteX1" fmla="*/ 556044 w 1099025"/>
                  <a:gd name="connsiteY1" fmla="*/ 5271 h 521138"/>
                  <a:gd name="connsiteX2" fmla="*/ 1099025 w 1099025"/>
                  <a:gd name="connsiteY2" fmla="*/ 177978 h 521138"/>
                  <a:gd name="connsiteX3" fmla="*/ 556044 w 1099025"/>
                  <a:gd name="connsiteY3" fmla="*/ 520502 h 521138"/>
                  <a:gd name="connsiteX4" fmla="*/ 0 w 1099025"/>
                  <a:gd name="connsiteY4" fmla="*/ 256355 h 521138"/>
                  <a:gd name="connsiteX0" fmla="*/ 0 w 1151276"/>
                  <a:gd name="connsiteY0" fmla="*/ 251400 h 516841"/>
                  <a:gd name="connsiteX1" fmla="*/ 556044 w 1151276"/>
                  <a:gd name="connsiteY1" fmla="*/ 316 h 516841"/>
                  <a:gd name="connsiteX2" fmla="*/ 1151276 w 1151276"/>
                  <a:gd name="connsiteY2" fmla="*/ 303652 h 516841"/>
                  <a:gd name="connsiteX3" fmla="*/ 556044 w 1151276"/>
                  <a:gd name="connsiteY3" fmla="*/ 515547 h 516841"/>
                  <a:gd name="connsiteX4" fmla="*/ 0 w 1151276"/>
                  <a:gd name="connsiteY4" fmla="*/ 251400 h 516841"/>
                  <a:gd name="connsiteX0" fmla="*/ 0 w 1151276"/>
                  <a:gd name="connsiteY0" fmla="*/ 551662 h 817103"/>
                  <a:gd name="connsiteX1" fmla="*/ 556044 w 1151276"/>
                  <a:gd name="connsiteY1" fmla="*/ 132 h 817103"/>
                  <a:gd name="connsiteX2" fmla="*/ 1151276 w 1151276"/>
                  <a:gd name="connsiteY2" fmla="*/ 603914 h 817103"/>
                  <a:gd name="connsiteX3" fmla="*/ 556044 w 1151276"/>
                  <a:gd name="connsiteY3" fmla="*/ 815809 h 817103"/>
                  <a:gd name="connsiteX4" fmla="*/ 0 w 1151276"/>
                  <a:gd name="connsiteY4" fmla="*/ 551662 h 817103"/>
                  <a:gd name="connsiteX0" fmla="*/ 0 w 1151276"/>
                  <a:gd name="connsiteY0" fmla="*/ 579639 h 845080"/>
                  <a:gd name="connsiteX1" fmla="*/ 556044 w 1151276"/>
                  <a:gd name="connsiteY1" fmla="*/ 28109 h 845080"/>
                  <a:gd name="connsiteX2" fmla="*/ 1151276 w 1151276"/>
                  <a:gd name="connsiteY2" fmla="*/ 631891 h 845080"/>
                  <a:gd name="connsiteX3" fmla="*/ 556044 w 1151276"/>
                  <a:gd name="connsiteY3" fmla="*/ 843786 h 845080"/>
                  <a:gd name="connsiteX4" fmla="*/ 0 w 1151276"/>
                  <a:gd name="connsiteY4" fmla="*/ 579639 h 845080"/>
                  <a:gd name="connsiteX0" fmla="*/ 0 w 1151276"/>
                  <a:gd name="connsiteY0" fmla="*/ 552407 h 817848"/>
                  <a:gd name="connsiteX1" fmla="*/ 556044 w 1151276"/>
                  <a:gd name="connsiteY1" fmla="*/ 877 h 817848"/>
                  <a:gd name="connsiteX2" fmla="*/ 1151276 w 1151276"/>
                  <a:gd name="connsiteY2" fmla="*/ 604659 h 817848"/>
                  <a:gd name="connsiteX3" fmla="*/ 556044 w 1151276"/>
                  <a:gd name="connsiteY3" fmla="*/ 816554 h 817848"/>
                  <a:gd name="connsiteX4" fmla="*/ 0 w 1151276"/>
                  <a:gd name="connsiteY4" fmla="*/ 552407 h 817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51276" h="817848">
                    <a:moveTo>
                      <a:pt x="0" y="552407"/>
                    </a:moveTo>
                    <a:cubicBezTo>
                      <a:pt x="185348" y="368564"/>
                      <a:pt x="142096" y="-20895"/>
                      <a:pt x="556044" y="877"/>
                    </a:cubicBezTo>
                    <a:cubicBezTo>
                      <a:pt x="969992" y="22649"/>
                      <a:pt x="1151276" y="415488"/>
                      <a:pt x="1151276" y="604659"/>
                    </a:cubicBezTo>
                    <a:cubicBezTo>
                      <a:pt x="1151276" y="793830"/>
                      <a:pt x="747923" y="825263"/>
                      <a:pt x="556044" y="816554"/>
                    </a:cubicBezTo>
                    <a:cubicBezTo>
                      <a:pt x="364165" y="807845"/>
                      <a:pt x="0" y="688353"/>
                      <a:pt x="0" y="552407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Moon 174">
                <a:extLst>
                  <a:ext uri="{FF2B5EF4-FFF2-40B4-BE49-F238E27FC236}">
                    <a16:creationId xmlns:a16="http://schemas.microsoft.com/office/drawing/2014/main" id="{34E82E45-60E0-2D51-AB30-978F385DF582}"/>
                  </a:ext>
                </a:extLst>
              </p:cNvPr>
              <p:cNvSpPr/>
              <p:nvPr/>
            </p:nvSpPr>
            <p:spPr>
              <a:xfrm rot="16387762">
                <a:off x="9791188" y="755589"/>
                <a:ext cx="329670" cy="1027445"/>
              </a:xfrm>
              <a:prstGeom prst="mo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39F93F41-5C2C-32F6-65CC-A01EBC1B33C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76317" y="2829295"/>
              <a:ext cx="12781" cy="539703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id="{85BCA3C9-222E-C922-1340-C796B2C522B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91394" y="3676223"/>
              <a:ext cx="12781" cy="539703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0" name="Group 179">
              <a:extLst>
                <a:ext uri="{FF2B5EF4-FFF2-40B4-BE49-F238E27FC236}">
                  <a16:creationId xmlns:a16="http://schemas.microsoft.com/office/drawing/2014/main" id="{EE21CE71-BE09-94EF-7800-EB98880CBD5A}"/>
                </a:ext>
              </a:extLst>
            </p:cNvPr>
            <p:cNvGrpSpPr/>
            <p:nvPr/>
          </p:nvGrpSpPr>
          <p:grpSpPr>
            <a:xfrm>
              <a:off x="5845757" y="2848427"/>
              <a:ext cx="73899" cy="496197"/>
              <a:chOff x="2882166" y="1981525"/>
              <a:chExt cx="465808" cy="1918626"/>
            </a:xfrm>
            <a:grpFill/>
          </p:grpSpPr>
          <p:sp>
            <p:nvSpPr>
              <p:cNvPr id="181" name="Oval 180">
                <a:extLst>
                  <a:ext uri="{FF2B5EF4-FFF2-40B4-BE49-F238E27FC236}">
                    <a16:creationId xmlns:a16="http://schemas.microsoft.com/office/drawing/2014/main" id="{DC52EEA1-ABA6-8B7F-F106-0D4076613D60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82" name="Oval 181">
                <a:extLst>
                  <a:ext uri="{FF2B5EF4-FFF2-40B4-BE49-F238E27FC236}">
                    <a16:creationId xmlns:a16="http://schemas.microsoft.com/office/drawing/2014/main" id="{CE50493A-45C3-1445-F96A-C22967456BBC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83" name="Oval 182">
                <a:extLst>
                  <a:ext uri="{FF2B5EF4-FFF2-40B4-BE49-F238E27FC236}">
                    <a16:creationId xmlns:a16="http://schemas.microsoft.com/office/drawing/2014/main" id="{F8105C91-B8D4-5C99-EA69-45FADFD45C72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grpSp>
          <p:nvGrpSpPr>
            <p:cNvPr id="185" name="Group 184">
              <a:extLst>
                <a:ext uri="{FF2B5EF4-FFF2-40B4-BE49-F238E27FC236}">
                  <a16:creationId xmlns:a16="http://schemas.microsoft.com/office/drawing/2014/main" id="{B8B1D3A0-54AE-AF9E-F4C9-093DEEA954DA}"/>
                </a:ext>
              </a:extLst>
            </p:cNvPr>
            <p:cNvGrpSpPr/>
            <p:nvPr/>
          </p:nvGrpSpPr>
          <p:grpSpPr>
            <a:xfrm>
              <a:off x="5852148" y="3713828"/>
              <a:ext cx="73899" cy="496197"/>
              <a:chOff x="2882166" y="1981525"/>
              <a:chExt cx="465808" cy="1918626"/>
            </a:xfrm>
            <a:grpFill/>
          </p:grpSpPr>
          <p:sp>
            <p:nvSpPr>
              <p:cNvPr id="186" name="Oval 185">
                <a:extLst>
                  <a:ext uri="{FF2B5EF4-FFF2-40B4-BE49-F238E27FC236}">
                    <a16:creationId xmlns:a16="http://schemas.microsoft.com/office/drawing/2014/main" id="{4D30FBA8-FF67-CAB2-4361-96B4B9F00CE1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87" name="Oval 186">
                <a:extLst>
                  <a:ext uri="{FF2B5EF4-FFF2-40B4-BE49-F238E27FC236}">
                    <a16:creationId xmlns:a16="http://schemas.microsoft.com/office/drawing/2014/main" id="{CEA5FB86-7FEC-571A-A74B-CE5C60C05EDC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88" name="Oval 187">
                <a:extLst>
                  <a:ext uri="{FF2B5EF4-FFF2-40B4-BE49-F238E27FC236}">
                    <a16:creationId xmlns:a16="http://schemas.microsoft.com/office/drawing/2014/main" id="{0C5DCE8E-CFD0-31BC-3F6B-D7608623C6CB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</p:grpSp>
      <p:sp>
        <p:nvSpPr>
          <p:cNvPr id="190" name="TextBox 189">
            <a:extLst>
              <a:ext uri="{FF2B5EF4-FFF2-40B4-BE49-F238E27FC236}">
                <a16:creationId xmlns:a16="http://schemas.microsoft.com/office/drawing/2014/main" id="{0961C819-808D-7C45-8E23-4AF92173463E}"/>
              </a:ext>
            </a:extLst>
          </p:cNvPr>
          <p:cNvSpPr txBox="1"/>
          <p:nvPr/>
        </p:nvSpPr>
        <p:spPr>
          <a:xfrm>
            <a:off x="9026256" y="216973"/>
            <a:ext cx="176534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John A. Hicks</a:t>
            </a:r>
          </a:p>
          <a:p>
            <a:r>
              <a:rPr lang="en-US" sz="1100" dirty="0"/>
              <a:t>D&amp;C 124:137</a:t>
            </a:r>
          </a:p>
        </p:txBody>
      </p:sp>
      <p:grpSp>
        <p:nvGrpSpPr>
          <p:cNvPr id="249" name="Group 248">
            <a:extLst>
              <a:ext uri="{FF2B5EF4-FFF2-40B4-BE49-F238E27FC236}">
                <a16:creationId xmlns:a16="http://schemas.microsoft.com/office/drawing/2014/main" id="{3494EAD1-A7D7-44A2-607A-74B8003C48F5}"/>
              </a:ext>
            </a:extLst>
          </p:cNvPr>
          <p:cNvGrpSpPr/>
          <p:nvPr/>
        </p:nvGrpSpPr>
        <p:grpSpPr>
          <a:xfrm>
            <a:off x="9004487" y="1034322"/>
            <a:ext cx="2068973" cy="5475816"/>
            <a:chOff x="8863890" y="1111594"/>
            <a:chExt cx="2068973" cy="5475816"/>
          </a:xfrm>
          <a:solidFill>
            <a:schemeClr val="bg1"/>
          </a:solidFill>
        </p:grpSpPr>
        <p:sp>
          <p:nvSpPr>
            <p:cNvPr id="193" name="Oval 192">
              <a:extLst>
                <a:ext uri="{FF2B5EF4-FFF2-40B4-BE49-F238E27FC236}">
                  <a16:creationId xmlns:a16="http://schemas.microsoft.com/office/drawing/2014/main" id="{2C79C0B7-8E2A-B45C-FB20-79EAC2BCD884}"/>
                </a:ext>
              </a:extLst>
            </p:cNvPr>
            <p:cNvSpPr/>
            <p:nvPr/>
          </p:nvSpPr>
          <p:spPr>
            <a:xfrm rot="19338880">
              <a:off x="10483789" y="3905330"/>
              <a:ext cx="449074" cy="688637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>
              <a:extLst>
                <a:ext uri="{FF2B5EF4-FFF2-40B4-BE49-F238E27FC236}">
                  <a16:creationId xmlns:a16="http://schemas.microsoft.com/office/drawing/2014/main" id="{FB10B43E-4861-A094-B572-2A2217F65C10}"/>
                </a:ext>
              </a:extLst>
            </p:cNvPr>
            <p:cNvSpPr/>
            <p:nvPr/>
          </p:nvSpPr>
          <p:spPr>
            <a:xfrm rot="1933618">
              <a:off x="8863890" y="3877691"/>
              <a:ext cx="449074" cy="688637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Trapezoid 232">
              <a:extLst>
                <a:ext uri="{FF2B5EF4-FFF2-40B4-BE49-F238E27FC236}">
                  <a16:creationId xmlns:a16="http://schemas.microsoft.com/office/drawing/2014/main" id="{5DD5AA11-9346-0E9D-CBBE-08F7CC690D69}"/>
                </a:ext>
              </a:extLst>
            </p:cNvPr>
            <p:cNvSpPr/>
            <p:nvPr/>
          </p:nvSpPr>
          <p:spPr>
            <a:xfrm rot="1425315">
              <a:off x="8924619" y="2724827"/>
              <a:ext cx="846622" cy="1659403"/>
            </a:xfrm>
            <a:prstGeom prst="trapezoid">
              <a:avLst>
                <a:gd name="adj" fmla="val 36217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Trapezoid 230">
              <a:extLst>
                <a:ext uri="{FF2B5EF4-FFF2-40B4-BE49-F238E27FC236}">
                  <a16:creationId xmlns:a16="http://schemas.microsoft.com/office/drawing/2014/main" id="{8A29BCEE-EB2A-9E8F-56E5-354080FCB6DF}"/>
                </a:ext>
              </a:extLst>
            </p:cNvPr>
            <p:cNvSpPr/>
            <p:nvPr/>
          </p:nvSpPr>
          <p:spPr>
            <a:xfrm rot="20337671">
              <a:off x="10129500" y="2624943"/>
              <a:ext cx="677745" cy="1828305"/>
            </a:xfrm>
            <a:prstGeom prst="trapezoid">
              <a:avLst>
                <a:gd name="adj" fmla="val 30833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Trapezoid 228">
              <a:extLst>
                <a:ext uri="{FF2B5EF4-FFF2-40B4-BE49-F238E27FC236}">
                  <a16:creationId xmlns:a16="http://schemas.microsoft.com/office/drawing/2014/main" id="{585C6C9A-6464-1B7C-C77D-7D6B13BDE84C}"/>
                </a:ext>
              </a:extLst>
            </p:cNvPr>
            <p:cNvSpPr/>
            <p:nvPr/>
          </p:nvSpPr>
          <p:spPr>
            <a:xfrm>
              <a:off x="9378010" y="2671379"/>
              <a:ext cx="1118526" cy="2099562"/>
            </a:xfrm>
            <a:prstGeom prst="trapezoid">
              <a:avLst>
                <a:gd name="adj" fmla="val 20984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Oval 197">
              <a:extLst>
                <a:ext uri="{FF2B5EF4-FFF2-40B4-BE49-F238E27FC236}">
                  <a16:creationId xmlns:a16="http://schemas.microsoft.com/office/drawing/2014/main" id="{1961B304-1E3D-AF06-4A57-DEBD3C31C08C}"/>
                </a:ext>
              </a:extLst>
            </p:cNvPr>
            <p:cNvSpPr/>
            <p:nvPr/>
          </p:nvSpPr>
          <p:spPr>
            <a:xfrm rot="18494857">
              <a:off x="10062314" y="5941612"/>
              <a:ext cx="358985" cy="7733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>
              <a:extLst>
                <a:ext uri="{FF2B5EF4-FFF2-40B4-BE49-F238E27FC236}">
                  <a16:creationId xmlns:a16="http://schemas.microsoft.com/office/drawing/2014/main" id="{31836A4A-A12F-FEA4-4EB7-574F9637D6AE}"/>
                </a:ext>
              </a:extLst>
            </p:cNvPr>
            <p:cNvSpPr/>
            <p:nvPr/>
          </p:nvSpPr>
          <p:spPr>
            <a:xfrm rot="3713177">
              <a:off x="9310378" y="6021260"/>
              <a:ext cx="358987" cy="773313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Oval 199">
              <a:extLst>
                <a:ext uri="{FF2B5EF4-FFF2-40B4-BE49-F238E27FC236}">
                  <a16:creationId xmlns:a16="http://schemas.microsoft.com/office/drawing/2014/main" id="{3831899E-439F-FAE9-9249-C5695151D2F4}"/>
                </a:ext>
              </a:extLst>
            </p:cNvPr>
            <p:cNvSpPr/>
            <p:nvPr/>
          </p:nvSpPr>
          <p:spPr>
            <a:xfrm>
              <a:off x="9733199" y="2239249"/>
              <a:ext cx="429704" cy="633867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1" name="Straight Connector 200">
              <a:extLst>
                <a:ext uri="{FF2B5EF4-FFF2-40B4-BE49-F238E27FC236}">
                  <a16:creationId xmlns:a16="http://schemas.microsoft.com/office/drawing/2014/main" id="{52ED6FB7-B473-24A1-EFA6-70D63D50BCE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98342" y="5040636"/>
              <a:ext cx="47899" cy="1264468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3" name="Group 202">
              <a:extLst>
                <a:ext uri="{FF2B5EF4-FFF2-40B4-BE49-F238E27FC236}">
                  <a16:creationId xmlns:a16="http://schemas.microsoft.com/office/drawing/2014/main" id="{5ACA35F7-C103-69D4-51EC-30F53E755989}"/>
                </a:ext>
              </a:extLst>
            </p:cNvPr>
            <p:cNvGrpSpPr/>
            <p:nvPr/>
          </p:nvGrpSpPr>
          <p:grpSpPr>
            <a:xfrm>
              <a:off x="9158780" y="2776793"/>
              <a:ext cx="1559188" cy="3549707"/>
              <a:chOff x="7529948" y="3935687"/>
              <a:chExt cx="1099344" cy="2502809"/>
            </a:xfrm>
            <a:grpFill/>
          </p:grpSpPr>
          <p:grpSp>
            <p:nvGrpSpPr>
              <p:cNvPr id="222" name="Group 221">
                <a:extLst>
                  <a:ext uri="{FF2B5EF4-FFF2-40B4-BE49-F238E27FC236}">
                    <a16:creationId xmlns:a16="http://schemas.microsoft.com/office/drawing/2014/main" id="{B6A3D45C-B783-B5F1-4EE7-DE8CEF790109}"/>
                  </a:ext>
                </a:extLst>
              </p:cNvPr>
              <p:cNvGrpSpPr/>
              <p:nvPr/>
            </p:nvGrpSpPr>
            <p:grpSpPr>
              <a:xfrm>
                <a:off x="7529948" y="5001216"/>
                <a:ext cx="1099344" cy="1437280"/>
                <a:chOff x="778397" y="4180297"/>
                <a:chExt cx="1465792" cy="1757671"/>
              </a:xfrm>
              <a:grpFill/>
            </p:grpSpPr>
            <p:sp>
              <p:nvSpPr>
                <p:cNvPr id="226" name="Trapezoid 225">
                  <a:extLst>
                    <a:ext uri="{FF2B5EF4-FFF2-40B4-BE49-F238E27FC236}">
                      <a16:creationId xmlns:a16="http://schemas.microsoft.com/office/drawing/2014/main" id="{1EF19696-0111-7C92-B8FD-CADD5D0F0AE9}"/>
                    </a:ext>
                  </a:extLst>
                </p:cNvPr>
                <p:cNvSpPr/>
                <p:nvPr/>
              </p:nvSpPr>
              <p:spPr>
                <a:xfrm>
                  <a:off x="778397" y="4180297"/>
                  <a:ext cx="1465792" cy="1757671"/>
                </a:xfrm>
                <a:prstGeom prst="trapezoid">
                  <a:avLst>
                    <a:gd name="adj" fmla="val 15985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cxnSp>
              <p:nvCxnSpPr>
                <p:cNvPr id="227" name="Straight Connector 226">
                  <a:extLst>
                    <a:ext uri="{FF2B5EF4-FFF2-40B4-BE49-F238E27FC236}">
                      <a16:creationId xmlns:a16="http://schemas.microsoft.com/office/drawing/2014/main" id="{8E141B66-46ED-0408-B5E6-E24D2728AAD7}"/>
                    </a:ext>
                  </a:extLst>
                </p:cNvPr>
                <p:cNvCxnSpPr>
                  <a:stCxn id="226" idx="2"/>
                </p:cNvCxnSpPr>
                <p:nvPr/>
              </p:nvCxnSpPr>
              <p:spPr>
                <a:xfrm flipH="1" flipV="1">
                  <a:off x="1511209" y="4850485"/>
                  <a:ext cx="85" cy="1087483"/>
                </a:xfrm>
                <a:prstGeom prst="lin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3" name="Rectangle 222">
                <a:extLst>
                  <a:ext uri="{FF2B5EF4-FFF2-40B4-BE49-F238E27FC236}">
                    <a16:creationId xmlns:a16="http://schemas.microsoft.com/office/drawing/2014/main" id="{F5EBEC9F-7169-6307-5591-2FB55D996C09}"/>
                  </a:ext>
                </a:extLst>
              </p:cNvPr>
              <p:cNvSpPr/>
              <p:nvPr/>
            </p:nvSpPr>
            <p:spPr>
              <a:xfrm rot="176254">
                <a:off x="7779792" y="3935687"/>
                <a:ext cx="106526" cy="1065528"/>
              </a:xfrm>
              <a:prstGeom prst="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4" name="Rectangle 223">
                <a:extLst>
                  <a:ext uri="{FF2B5EF4-FFF2-40B4-BE49-F238E27FC236}">
                    <a16:creationId xmlns:a16="http://schemas.microsoft.com/office/drawing/2014/main" id="{4691E647-567C-E700-80E1-E107E6CC0FD7}"/>
                  </a:ext>
                </a:extLst>
              </p:cNvPr>
              <p:cNvSpPr/>
              <p:nvPr/>
            </p:nvSpPr>
            <p:spPr>
              <a:xfrm rot="21360351">
                <a:off x="8256346" y="3944237"/>
                <a:ext cx="106526" cy="1065528"/>
              </a:xfrm>
              <a:prstGeom prst="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B57656CA-7F87-BF24-E6B7-A67BF6B8AC70}"/>
                </a:ext>
              </a:extLst>
            </p:cNvPr>
            <p:cNvSpPr/>
            <p:nvPr/>
          </p:nvSpPr>
          <p:spPr>
            <a:xfrm>
              <a:off x="9359629" y="4249495"/>
              <a:ext cx="1157312" cy="201711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7" name="Straight Connector 206">
              <a:extLst>
                <a:ext uri="{FF2B5EF4-FFF2-40B4-BE49-F238E27FC236}">
                  <a16:creationId xmlns:a16="http://schemas.microsoft.com/office/drawing/2014/main" id="{E68520E2-C9B4-CECD-1864-290946776B5A}"/>
                </a:ext>
              </a:extLst>
            </p:cNvPr>
            <p:cNvCxnSpPr>
              <a:cxnSpLocks/>
              <a:endCxn id="205" idx="0"/>
            </p:cNvCxnSpPr>
            <p:nvPr/>
          </p:nvCxnSpPr>
          <p:spPr>
            <a:xfrm flipH="1">
              <a:off x="9938285" y="2866191"/>
              <a:ext cx="16533" cy="138330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530B2E81-01B0-5322-E217-B6D06C9F1E2F}"/>
                </a:ext>
              </a:extLst>
            </p:cNvPr>
            <p:cNvSpPr/>
            <p:nvPr/>
          </p:nvSpPr>
          <p:spPr>
            <a:xfrm rot="15289222">
              <a:off x="9744505" y="2896134"/>
              <a:ext cx="413411" cy="252899"/>
            </a:xfrm>
            <a:custGeom>
              <a:avLst/>
              <a:gdLst>
                <a:gd name="connsiteX0" fmla="*/ 841478 w 847967"/>
                <a:gd name="connsiteY0" fmla="*/ 382375 h 518733"/>
                <a:gd name="connsiteX1" fmla="*/ 614901 w 847967"/>
                <a:gd name="connsiteY1" fmla="*/ 512244 h 518733"/>
                <a:gd name="connsiteX2" fmla="*/ 549328 w 847967"/>
                <a:gd name="connsiteY2" fmla="*/ 479417 h 518733"/>
                <a:gd name="connsiteX3" fmla="*/ 509272 w 847967"/>
                <a:gd name="connsiteY3" fmla="*/ 433064 h 518733"/>
                <a:gd name="connsiteX4" fmla="*/ 508538 w 847967"/>
                <a:gd name="connsiteY4" fmla="*/ 433950 h 518733"/>
                <a:gd name="connsiteX5" fmla="*/ 254269 w 847967"/>
                <a:gd name="connsiteY5" fmla="*/ 433950 h 518733"/>
                <a:gd name="connsiteX6" fmla="*/ 0 w 847967"/>
                <a:gd name="connsiteY6" fmla="*/ 433950 h 518733"/>
                <a:gd name="connsiteX7" fmla="*/ 127135 w 847967"/>
                <a:gd name="connsiteY7" fmla="*/ 280566 h 518733"/>
                <a:gd name="connsiteX8" fmla="*/ 381404 w 847967"/>
                <a:gd name="connsiteY8" fmla="*/ 280566 h 518733"/>
                <a:gd name="connsiteX9" fmla="*/ 413187 w 847967"/>
                <a:gd name="connsiteY9" fmla="*/ 271579 h 518733"/>
                <a:gd name="connsiteX10" fmla="*/ 435334 w 847967"/>
                <a:gd name="connsiteY10" fmla="*/ 270684 h 518733"/>
                <a:gd name="connsiteX11" fmla="*/ 422170 w 847967"/>
                <a:gd name="connsiteY11" fmla="*/ 259958 h 518733"/>
                <a:gd name="connsiteX12" fmla="*/ 312063 w 847967"/>
                <a:gd name="connsiteY12" fmla="*/ 196399 h 518733"/>
                <a:gd name="connsiteX13" fmla="*/ 91850 w 847967"/>
                <a:gd name="connsiteY13" fmla="*/ 69280 h 518733"/>
                <a:gd name="connsiteX14" fmla="*/ 278639 w 847967"/>
                <a:gd name="connsiteY14" fmla="*/ 0 h 518733"/>
                <a:gd name="connsiteX15" fmla="*/ 498852 w 847967"/>
                <a:gd name="connsiteY15" fmla="*/ 127118 h 518733"/>
                <a:gd name="connsiteX16" fmla="*/ 559040 w 847967"/>
                <a:gd name="connsiteY16" fmla="*/ 150002 h 518733"/>
                <a:gd name="connsiteX17" fmla="*/ 583294 w 847967"/>
                <a:gd name="connsiteY17" fmla="*/ 169764 h 518733"/>
                <a:gd name="connsiteX18" fmla="*/ 638437 w 847967"/>
                <a:gd name="connsiteY18" fmla="*/ 150982 h 518733"/>
                <a:gd name="connsiteX19" fmla="*/ 711609 w 847967"/>
                <a:gd name="connsiteY19" fmla="*/ 155798 h 518733"/>
                <a:gd name="connsiteX20" fmla="*/ 841478 w 847967"/>
                <a:gd name="connsiteY20" fmla="*/ 382375 h 518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47967" h="518733">
                  <a:moveTo>
                    <a:pt x="841478" y="382375"/>
                  </a:moveTo>
                  <a:cubicBezTo>
                    <a:pt x="814773" y="480805"/>
                    <a:pt x="713330" y="538949"/>
                    <a:pt x="614901" y="512244"/>
                  </a:cubicBezTo>
                  <a:cubicBezTo>
                    <a:pt x="590293" y="505568"/>
                    <a:pt x="568204" y="494220"/>
                    <a:pt x="549328" y="479417"/>
                  </a:cubicBezTo>
                  <a:lnTo>
                    <a:pt x="509272" y="433064"/>
                  </a:lnTo>
                  <a:lnTo>
                    <a:pt x="508538" y="433950"/>
                  </a:lnTo>
                  <a:cubicBezTo>
                    <a:pt x="423782" y="470470"/>
                    <a:pt x="339026" y="397430"/>
                    <a:pt x="254269" y="433950"/>
                  </a:cubicBezTo>
                  <a:cubicBezTo>
                    <a:pt x="169513" y="470470"/>
                    <a:pt x="84756" y="397430"/>
                    <a:pt x="0" y="433950"/>
                  </a:cubicBezTo>
                  <a:lnTo>
                    <a:pt x="127135" y="280566"/>
                  </a:lnTo>
                  <a:cubicBezTo>
                    <a:pt x="211891" y="244046"/>
                    <a:pt x="296647" y="317086"/>
                    <a:pt x="381404" y="280566"/>
                  </a:cubicBezTo>
                  <a:cubicBezTo>
                    <a:pt x="391999" y="276001"/>
                    <a:pt x="402593" y="273148"/>
                    <a:pt x="413187" y="271579"/>
                  </a:cubicBezTo>
                  <a:lnTo>
                    <a:pt x="435334" y="270684"/>
                  </a:lnTo>
                  <a:lnTo>
                    <a:pt x="422170" y="259958"/>
                  </a:lnTo>
                  <a:cubicBezTo>
                    <a:pt x="390032" y="230864"/>
                    <a:pt x="357894" y="201771"/>
                    <a:pt x="312063" y="196399"/>
                  </a:cubicBezTo>
                  <a:cubicBezTo>
                    <a:pt x="220401" y="185655"/>
                    <a:pt x="183512" y="80024"/>
                    <a:pt x="91850" y="69280"/>
                  </a:cubicBezTo>
                  <a:lnTo>
                    <a:pt x="278639" y="0"/>
                  </a:lnTo>
                  <a:cubicBezTo>
                    <a:pt x="370301" y="10744"/>
                    <a:pt x="407190" y="116373"/>
                    <a:pt x="498852" y="127118"/>
                  </a:cubicBezTo>
                  <a:cubicBezTo>
                    <a:pt x="521767" y="129804"/>
                    <a:pt x="541260" y="138420"/>
                    <a:pt x="559040" y="150002"/>
                  </a:cubicBezTo>
                  <a:lnTo>
                    <a:pt x="583294" y="169764"/>
                  </a:lnTo>
                  <a:lnTo>
                    <a:pt x="638437" y="150982"/>
                  </a:lnTo>
                  <a:cubicBezTo>
                    <a:pt x="662206" y="147749"/>
                    <a:pt x="687001" y="149122"/>
                    <a:pt x="711609" y="155798"/>
                  </a:cubicBezTo>
                  <a:cubicBezTo>
                    <a:pt x="810038" y="182503"/>
                    <a:pt x="868183" y="283946"/>
                    <a:pt x="841478" y="382375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204" name="Group 203">
              <a:extLst>
                <a:ext uri="{FF2B5EF4-FFF2-40B4-BE49-F238E27FC236}">
                  <a16:creationId xmlns:a16="http://schemas.microsoft.com/office/drawing/2014/main" id="{20ECBABA-F0F9-54A9-B6D3-7E18B05A3D83}"/>
                </a:ext>
              </a:extLst>
            </p:cNvPr>
            <p:cNvGrpSpPr/>
            <p:nvPr/>
          </p:nvGrpSpPr>
          <p:grpSpPr>
            <a:xfrm>
              <a:off x="9452547" y="2663318"/>
              <a:ext cx="978978" cy="243392"/>
              <a:chOff x="4262133" y="3786105"/>
              <a:chExt cx="2233064" cy="548923"/>
            </a:xfrm>
            <a:grpFill/>
          </p:grpSpPr>
          <p:sp>
            <p:nvSpPr>
              <p:cNvPr id="220" name="Trapezoid 219">
                <a:extLst>
                  <a:ext uri="{FF2B5EF4-FFF2-40B4-BE49-F238E27FC236}">
                    <a16:creationId xmlns:a16="http://schemas.microsoft.com/office/drawing/2014/main" id="{2B5A44C8-CF26-DD89-C510-1048A0F818BC}"/>
                  </a:ext>
                </a:extLst>
              </p:cNvPr>
              <p:cNvSpPr/>
              <p:nvPr/>
            </p:nvSpPr>
            <p:spPr>
              <a:xfrm rot="18336730">
                <a:off x="4535238" y="3530479"/>
                <a:ext cx="531444" cy="1077653"/>
              </a:xfrm>
              <a:prstGeom prst="trapezoid">
                <a:avLst>
                  <a:gd name="adj" fmla="val 16038"/>
                </a:avLst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Trapezoid 220">
                <a:extLst>
                  <a:ext uri="{FF2B5EF4-FFF2-40B4-BE49-F238E27FC236}">
                    <a16:creationId xmlns:a16="http://schemas.microsoft.com/office/drawing/2014/main" id="{9346CCCD-20FE-765E-3213-AF039ADAF9CF}"/>
                  </a:ext>
                </a:extLst>
              </p:cNvPr>
              <p:cNvSpPr/>
              <p:nvPr/>
            </p:nvSpPr>
            <p:spPr>
              <a:xfrm rot="3261986">
                <a:off x="5690649" y="3513000"/>
                <a:ext cx="531444" cy="1077653"/>
              </a:xfrm>
              <a:prstGeom prst="trapezoid">
                <a:avLst>
                  <a:gd name="adj" fmla="val 16038"/>
                </a:avLst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2" name="Oval 19">
              <a:extLst>
                <a:ext uri="{FF2B5EF4-FFF2-40B4-BE49-F238E27FC236}">
                  <a16:creationId xmlns:a16="http://schemas.microsoft.com/office/drawing/2014/main" id="{C8E70C73-42BA-F700-A0C9-0A560D370262}"/>
                </a:ext>
              </a:extLst>
            </p:cNvPr>
            <p:cNvSpPr/>
            <p:nvPr/>
          </p:nvSpPr>
          <p:spPr>
            <a:xfrm rot="10800000">
              <a:off x="9343064" y="1413873"/>
              <a:ext cx="1183208" cy="1353995"/>
            </a:xfrm>
            <a:custGeom>
              <a:avLst/>
              <a:gdLst>
                <a:gd name="connsiteX0" fmla="*/ 0 w 1183207"/>
                <a:gd name="connsiteY0" fmla="*/ 767598 h 1535195"/>
                <a:gd name="connsiteX1" fmla="*/ 591604 w 1183207"/>
                <a:gd name="connsiteY1" fmla="*/ 0 h 1535195"/>
                <a:gd name="connsiteX2" fmla="*/ 1183208 w 1183207"/>
                <a:gd name="connsiteY2" fmla="*/ 767598 h 1535195"/>
                <a:gd name="connsiteX3" fmla="*/ 591604 w 1183207"/>
                <a:gd name="connsiteY3" fmla="*/ 1535196 h 1535195"/>
                <a:gd name="connsiteX4" fmla="*/ 0 w 1183207"/>
                <a:gd name="connsiteY4" fmla="*/ 767598 h 1535195"/>
                <a:gd name="connsiteX0" fmla="*/ 0 w 1183208"/>
                <a:gd name="connsiteY0" fmla="*/ 767598 h 1556555"/>
                <a:gd name="connsiteX1" fmla="*/ 591604 w 1183208"/>
                <a:gd name="connsiteY1" fmla="*/ 0 h 1556555"/>
                <a:gd name="connsiteX2" fmla="*/ 1183208 w 1183208"/>
                <a:gd name="connsiteY2" fmla="*/ 767598 h 1556555"/>
                <a:gd name="connsiteX3" fmla="*/ 591604 w 1183208"/>
                <a:gd name="connsiteY3" fmla="*/ 1535196 h 1556555"/>
                <a:gd name="connsiteX4" fmla="*/ 0 w 1183208"/>
                <a:gd name="connsiteY4" fmla="*/ 767598 h 1556555"/>
                <a:gd name="connsiteX0" fmla="*/ 0 w 1183208"/>
                <a:gd name="connsiteY0" fmla="*/ 767598 h 1536626"/>
                <a:gd name="connsiteX1" fmla="*/ 591604 w 1183208"/>
                <a:gd name="connsiteY1" fmla="*/ 0 h 1536626"/>
                <a:gd name="connsiteX2" fmla="*/ 1183208 w 1183208"/>
                <a:gd name="connsiteY2" fmla="*/ 767598 h 1536626"/>
                <a:gd name="connsiteX3" fmla="*/ 591604 w 1183208"/>
                <a:gd name="connsiteY3" fmla="*/ 1535196 h 1536626"/>
                <a:gd name="connsiteX4" fmla="*/ 0 w 1183208"/>
                <a:gd name="connsiteY4" fmla="*/ 767598 h 1536626"/>
                <a:gd name="connsiteX0" fmla="*/ 0 w 1183208"/>
                <a:gd name="connsiteY0" fmla="*/ 767598 h 1536626"/>
                <a:gd name="connsiteX1" fmla="*/ 591604 w 1183208"/>
                <a:gd name="connsiteY1" fmla="*/ 0 h 1536626"/>
                <a:gd name="connsiteX2" fmla="*/ 1183208 w 1183208"/>
                <a:gd name="connsiteY2" fmla="*/ 767598 h 1536626"/>
                <a:gd name="connsiteX3" fmla="*/ 591604 w 1183208"/>
                <a:gd name="connsiteY3" fmla="*/ 1535196 h 1536626"/>
                <a:gd name="connsiteX4" fmla="*/ 0 w 1183208"/>
                <a:gd name="connsiteY4" fmla="*/ 767598 h 1536626"/>
                <a:gd name="connsiteX0" fmla="*/ 770 w 1183978"/>
                <a:gd name="connsiteY0" fmla="*/ 767598 h 1537277"/>
                <a:gd name="connsiteX1" fmla="*/ 592374 w 1183978"/>
                <a:gd name="connsiteY1" fmla="*/ 0 h 1537277"/>
                <a:gd name="connsiteX2" fmla="*/ 1183978 w 1183978"/>
                <a:gd name="connsiteY2" fmla="*/ 767598 h 1537277"/>
                <a:gd name="connsiteX3" fmla="*/ 592374 w 1183978"/>
                <a:gd name="connsiteY3" fmla="*/ 1535196 h 1537277"/>
                <a:gd name="connsiteX4" fmla="*/ 770 w 1183978"/>
                <a:gd name="connsiteY4" fmla="*/ 767598 h 1537277"/>
                <a:gd name="connsiteX0" fmla="*/ 0 w 1183208"/>
                <a:gd name="connsiteY0" fmla="*/ 886470 h 1655113"/>
                <a:gd name="connsiteX1" fmla="*/ 591604 w 1183208"/>
                <a:gd name="connsiteY1" fmla="*/ 0 h 1655113"/>
                <a:gd name="connsiteX2" fmla="*/ 1183208 w 1183208"/>
                <a:gd name="connsiteY2" fmla="*/ 886470 h 1655113"/>
                <a:gd name="connsiteX3" fmla="*/ 591604 w 1183208"/>
                <a:gd name="connsiteY3" fmla="*/ 1654068 h 1655113"/>
                <a:gd name="connsiteX4" fmla="*/ 0 w 1183208"/>
                <a:gd name="connsiteY4" fmla="*/ 886470 h 1655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3208" h="1655113">
                  <a:moveTo>
                    <a:pt x="0" y="886470"/>
                  </a:moveTo>
                  <a:cubicBezTo>
                    <a:pt x="0" y="610792"/>
                    <a:pt x="264870" y="0"/>
                    <a:pt x="591604" y="0"/>
                  </a:cubicBezTo>
                  <a:cubicBezTo>
                    <a:pt x="918338" y="0"/>
                    <a:pt x="1183208" y="462537"/>
                    <a:pt x="1183208" y="886470"/>
                  </a:cubicBezTo>
                  <a:cubicBezTo>
                    <a:pt x="1146632" y="1520715"/>
                    <a:pt x="890906" y="1626636"/>
                    <a:pt x="591604" y="1654068"/>
                  </a:cubicBezTo>
                  <a:cubicBezTo>
                    <a:pt x="292302" y="1681500"/>
                    <a:pt x="0" y="1162148"/>
                    <a:pt x="0" y="886470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id="{057299AE-4079-0D8E-BBF8-4D444BBD5E4E}"/>
                </a:ext>
              </a:extLst>
            </p:cNvPr>
            <p:cNvSpPr/>
            <p:nvPr/>
          </p:nvSpPr>
          <p:spPr>
            <a:xfrm rot="17257708">
              <a:off x="9627215" y="1195104"/>
              <a:ext cx="734291" cy="1193669"/>
            </a:xfrm>
            <a:custGeom>
              <a:avLst/>
              <a:gdLst>
                <a:gd name="connsiteX0" fmla="*/ 903293 w 1057763"/>
                <a:gd name="connsiteY0" fmla="*/ 228752 h 1657212"/>
                <a:gd name="connsiteX1" fmla="*/ 932726 w 1057763"/>
                <a:gd name="connsiteY1" fmla="*/ 374540 h 1657212"/>
                <a:gd name="connsiteX2" fmla="*/ 932725 w 1057763"/>
                <a:gd name="connsiteY2" fmla="*/ 624230 h 1657212"/>
                <a:gd name="connsiteX3" fmla="*/ 922914 w 1057763"/>
                <a:gd name="connsiteY3" fmla="*/ 672827 h 1657212"/>
                <a:gd name="connsiteX4" fmla="*/ 909136 w 1057763"/>
                <a:gd name="connsiteY4" fmla="*/ 693261 h 1657212"/>
                <a:gd name="connsiteX5" fmla="*/ 1040075 w 1057763"/>
                <a:gd name="connsiteY5" fmla="*/ 1105321 h 1657212"/>
                <a:gd name="connsiteX6" fmla="*/ 796550 w 1057763"/>
                <a:gd name="connsiteY6" fmla="*/ 1575700 h 1657212"/>
                <a:gd name="connsiteX7" fmla="*/ 558585 w 1057763"/>
                <a:gd name="connsiteY7" fmla="*/ 1651316 h 1657212"/>
                <a:gd name="connsiteX8" fmla="*/ 401789 w 1057763"/>
                <a:gd name="connsiteY8" fmla="*/ 1570140 h 1657212"/>
                <a:gd name="connsiteX9" fmla="*/ 270556 w 1057763"/>
                <a:gd name="connsiteY9" fmla="*/ 1157153 h 1657212"/>
                <a:gd name="connsiteX10" fmla="*/ 384053 w 1057763"/>
                <a:gd name="connsiteY10" fmla="*/ 758976 h 1657212"/>
                <a:gd name="connsiteX11" fmla="*/ 398254 w 1057763"/>
                <a:gd name="connsiteY11" fmla="*/ 749079 h 1657212"/>
                <a:gd name="connsiteX12" fmla="*/ 374540 w 1057763"/>
                <a:gd name="connsiteY12" fmla="*/ 749079 h 1657212"/>
                <a:gd name="connsiteX13" fmla="*/ 0 w 1057763"/>
                <a:gd name="connsiteY13" fmla="*/ 374539 h 1657212"/>
                <a:gd name="connsiteX14" fmla="*/ 0 w 1057763"/>
                <a:gd name="connsiteY14" fmla="*/ 124849 h 1657212"/>
                <a:gd name="connsiteX15" fmla="*/ 124849 w 1057763"/>
                <a:gd name="connsiteY15" fmla="*/ 0 h 1657212"/>
                <a:gd name="connsiteX16" fmla="*/ 558186 w 1057763"/>
                <a:gd name="connsiteY16" fmla="*/ 0 h 1657212"/>
                <a:gd name="connsiteX17" fmla="*/ 903293 w 1057763"/>
                <a:gd name="connsiteY17" fmla="*/ 228752 h 1657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057763" h="1657212">
                  <a:moveTo>
                    <a:pt x="903293" y="228752"/>
                  </a:moveTo>
                  <a:cubicBezTo>
                    <a:pt x="922246" y="273561"/>
                    <a:pt x="932726" y="322827"/>
                    <a:pt x="932726" y="374540"/>
                  </a:cubicBezTo>
                  <a:cubicBezTo>
                    <a:pt x="932726" y="457770"/>
                    <a:pt x="932725" y="541000"/>
                    <a:pt x="932725" y="624230"/>
                  </a:cubicBezTo>
                  <a:cubicBezTo>
                    <a:pt x="932725" y="641468"/>
                    <a:pt x="929231" y="657890"/>
                    <a:pt x="922914" y="672827"/>
                  </a:cubicBezTo>
                  <a:lnTo>
                    <a:pt x="909136" y="693261"/>
                  </a:lnTo>
                  <a:lnTo>
                    <a:pt x="1040075" y="1105321"/>
                  </a:lnTo>
                  <a:cubicBezTo>
                    <a:pt x="1102719" y="1302461"/>
                    <a:pt x="993689" y="1513056"/>
                    <a:pt x="796550" y="1575700"/>
                  </a:cubicBezTo>
                  <a:cubicBezTo>
                    <a:pt x="717229" y="1600906"/>
                    <a:pt x="637907" y="1626110"/>
                    <a:pt x="558585" y="1651316"/>
                  </a:cubicBezTo>
                  <a:cubicBezTo>
                    <a:pt x="492871" y="1672198"/>
                    <a:pt x="422671" y="1635854"/>
                    <a:pt x="401789" y="1570140"/>
                  </a:cubicBezTo>
                  <a:lnTo>
                    <a:pt x="270556" y="1157153"/>
                  </a:lnTo>
                  <a:cubicBezTo>
                    <a:pt x="223573" y="1009298"/>
                    <a:pt x="273157" y="853875"/>
                    <a:pt x="384053" y="758976"/>
                  </a:cubicBezTo>
                  <a:lnTo>
                    <a:pt x="398254" y="749079"/>
                  </a:lnTo>
                  <a:lnTo>
                    <a:pt x="374540" y="749079"/>
                  </a:lnTo>
                  <a:cubicBezTo>
                    <a:pt x="167687" y="749079"/>
                    <a:pt x="0" y="581392"/>
                    <a:pt x="0" y="374539"/>
                  </a:cubicBezTo>
                  <a:lnTo>
                    <a:pt x="0" y="124849"/>
                  </a:lnTo>
                  <a:cubicBezTo>
                    <a:pt x="0" y="55897"/>
                    <a:pt x="55897" y="0"/>
                    <a:pt x="124849" y="0"/>
                  </a:cubicBezTo>
                  <a:lnTo>
                    <a:pt x="558186" y="0"/>
                  </a:lnTo>
                  <a:cubicBezTo>
                    <a:pt x="713326" y="0"/>
                    <a:pt x="846435" y="94324"/>
                    <a:pt x="903293" y="228752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pSp>
          <p:nvGrpSpPr>
            <p:cNvPr id="236" name="Group 235">
              <a:extLst>
                <a:ext uri="{FF2B5EF4-FFF2-40B4-BE49-F238E27FC236}">
                  <a16:creationId xmlns:a16="http://schemas.microsoft.com/office/drawing/2014/main" id="{3FE8930D-CA39-A22D-5A04-3B3CE1CE27D8}"/>
                </a:ext>
              </a:extLst>
            </p:cNvPr>
            <p:cNvGrpSpPr/>
            <p:nvPr/>
          </p:nvGrpSpPr>
          <p:grpSpPr>
            <a:xfrm>
              <a:off x="9248564" y="1111594"/>
              <a:ext cx="1359299" cy="795729"/>
              <a:chOff x="7542419" y="569085"/>
              <a:chExt cx="1605703" cy="762732"/>
            </a:xfrm>
            <a:grpFill/>
          </p:grpSpPr>
          <p:sp>
            <p:nvSpPr>
              <p:cNvPr id="237" name="Oval 236">
                <a:extLst>
                  <a:ext uri="{FF2B5EF4-FFF2-40B4-BE49-F238E27FC236}">
                    <a16:creationId xmlns:a16="http://schemas.microsoft.com/office/drawing/2014/main" id="{4EAEEDC9-BF9D-DECE-C86E-3C40A1CFF608}"/>
                  </a:ext>
                </a:extLst>
              </p:cNvPr>
              <p:cNvSpPr/>
              <p:nvPr/>
            </p:nvSpPr>
            <p:spPr>
              <a:xfrm>
                <a:off x="7542419" y="1037275"/>
                <a:ext cx="1605703" cy="294542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238" name="Freeform: Shape 237">
                <a:extLst>
                  <a:ext uri="{FF2B5EF4-FFF2-40B4-BE49-F238E27FC236}">
                    <a16:creationId xmlns:a16="http://schemas.microsoft.com/office/drawing/2014/main" id="{32437C21-DCAE-BEDD-72A0-A0348A60914B}"/>
                  </a:ext>
                </a:extLst>
              </p:cNvPr>
              <p:cNvSpPr/>
              <p:nvPr/>
            </p:nvSpPr>
            <p:spPr>
              <a:xfrm rot="21321119" flipH="1">
                <a:off x="7677349" y="569085"/>
                <a:ext cx="1341597" cy="674831"/>
              </a:xfrm>
              <a:custGeom>
                <a:avLst/>
                <a:gdLst>
                  <a:gd name="connsiteX0" fmla="*/ 816781 w 1221531"/>
                  <a:gd name="connsiteY0" fmla="*/ 672 h 668708"/>
                  <a:gd name="connsiteX1" fmla="*/ 632888 w 1221531"/>
                  <a:gd name="connsiteY1" fmla="*/ 124532 h 668708"/>
                  <a:gd name="connsiteX2" fmla="*/ 608258 w 1221531"/>
                  <a:gd name="connsiteY2" fmla="*/ 156339 h 668708"/>
                  <a:gd name="connsiteX3" fmla="*/ 588643 w 1221531"/>
                  <a:gd name="connsiteY3" fmla="*/ 131009 h 668708"/>
                  <a:gd name="connsiteX4" fmla="*/ 6 w 1221531"/>
                  <a:gd name="connsiteY4" fmla="*/ 316731 h 668708"/>
                  <a:gd name="connsiteX5" fmla="*/ 579407 w 1221531"/>
                  <a:gd name="connsiteY5" fmla="*/ 668708 h 668708"/>
                  <a:gd name="connsiteX6" fmla="*/ 696177 w 1221531"/>
                  <a:gd name="connsiteY6" fmla="*/ 661557 h 668708"/>
                  <a:gd name="connsiteX7" fmla="*/ 747209 w 1221531"/>
                  <a:gd name="connsiteY7" fmla="*/ 651934 h 668708"/>
                  <a:gd name="connsiteX8" fmla="*/ 758957 w 1221531"/>
                  <a:gd name="connsiteY8" fmla="*/ 650783 h 668708"/>
                  <a:gd name="connsiteX9" fmla="*/ 770093 w 1221531"/>
                  <a:gd name="connsiteY9" fmla="*/ 647618 h 668708"/>
                  <a:gd name="connsiteX10" fmla="*/ 804936 w 1221531"/>
                  <a:gd name="connsiteY10" fmla="*/ 641048 h 668708"/>
                  <a:gd name="connsiteX11" fmla="*/ 989105 w 1221531"/>
                  <a:gd name="connsiteY11" fmla="*/ 565617 h 668708"/>
                  <a:gd name="connsiteX12" fmla="*/ 1044085 w 1221531"/>
                  <a:gd name="connsiteY12" fmla="*/ 525137 h 668708"/>
                  <a:gd name="connsiteX13" fmla="*/ 1052400 w 1221531"/>
                  <a:gd name="connsiteY13" fmla="*/ 519849 h 668708"/>
                  <a:gd name="connsiteX14" fmla="*/ 1221525 w 1221531"/>
                  <a:gd name="connsiteY14" fmla="*/ 310254 h 668708"/>
                  <a:gd name="connsiteX15" fmla="*/ 816781 w 1221531"/>
                  <a:gd name="connsiteY15" fmla="*/ 672 h 668708"/>
                  <a:gd name="connsiteX0" fmla="*/ 826014 w 1230764"/>
                  <a:gd name="connsiteY0" fmla="*/ 672 h 675068"/>
                  <a:gd name="connsiteX1" fmla="*/ 642121 w 1230764"/>
                  <a:gd name="connsiteY1" fmla="*/ 124532 h 675068"/>
                  <a:gd name="connsiteX2" fmla="*/ 617491 w 1230764"/>
                  <a:gd name="connsiteY2" fmla="*/ 156339 h 675068"/>
                  <a:gd name="connsiteX3" fmla="*/ 597876 w 1230764"/>
                  <a:gd name="connsiteY3" fmla="*/ 131009 h 675068"/>
                  <a:gd name="connsiteX4" fmla="*/ 3 w 1230764"/>
                  <a:gd name="connsiteY4" fmla="*/ 566113 h 675068"/>
                  <a:gd name="connsiteX5" fmla="*/ 588640 w 1230764"/>
                  <a:gd name="connsiteY5" fmla="*/ 668708 h 675068"/>
                  <a:gd name="connsiteX6" fmla="*/ 705410 w 1230764"/>
                  <a:gd name="connsiteY6" fmla="*/ 661557 h 675068"/>
                  <a:gd name="connsiteX7" fmla="*/ 756442 w 1230764"/>
                  <a:gd name="connsiteY7" fmla="*/ 651934 h 675068"/>
                  <a:gd name="connsiteX8" fmla="*/ 768190 w 1230764"/>
                  <a:gd name="connsiteY8" fmla="*/ 650783 h 675068"/>
                  <a:gd name="connsiteX9" fmla="*/ 779326 w 1230764"/>
                  <a:gd name="connsiteY9" fmla="*/ 647618 h 675068"/>
                  <a:gd name="connsiteX10" fmla="*/ 814169 w 1230764"/>
                  <a:gd name="connsiteY10" fmla="*/ 641048 h 675068"/>
                  <a:gd name="connsiteX11" fmla="*/ 998338 w 1230764"/>
                  <a:gd name="connsiteY11" fmla="*/ 565617 h 675068"/>
                  <a:gd name="connsiteX12" fmla="*/ 1053318 w 1230764"/>
                  <a:gd name="connsiteY12" fmla="*/ 525137 h 675068"/>
                  <a:gd name="connsiteX13" fmla="*/ 1061633 w 1230764"/>
                  <a:gd name="connsiteY13" fmla="*/ 519849 h 675068"/>
                  <a:gd name="connsiteX14" fmla="*/ 1230758 w 1230764"/>
                  <a:gd name="connsiteY14" fmla="*/ 310254 h 675068"/>
                  <a:gd name="connsiteX15" fmla="*/ 826014 w 1230764"/>
                  <a:gd name="connsiteY15" fmla="*/ 672 h 675068"/>
                  <a:gd name="connsiteX0" fmla="*/ 826014 w 1239999"/>
                  <a:gd name="connsiteY0" fmla="*/ 651 h 675047"/>
                  <a:gd name="connsiteX1" fmla="*/ 642121 w 1239999"/>
                  <a:gd name="connsiteY1" fmla="*/ 124511 h 675047"/>
                  <a:gd name="connsiteX2" fmla="*/ 617491 w 1239999"/>
                  <a:gd name="connsiteY2" fmla="*/ 156318 h 675047"/>
                  <a:gd name="connsiteX3" fmla="*/ 597876 w 1239999"/>
                  <a:gd name="connsiteY3" fmla="*/ 130988 h 675047"/>
                  <a:gd name="connsiteX4" fmla="*/ 3 w 1239999"/>
                  <a:gd name="connsiteY4" fmla="*/ 566092 h 675047"/>
                  <a:gd name="connsiteX5" fmla="*/ 588640 w 1239999"/>
                  <a:gd name="connsiteY5" fmla="*/ 668687 h 675047"/>
                  <a:gd name="connsiteX6" fmla="*/ 705410 w 1239999"/>
                  <a:gd name="connsiteY6" fmla="*/ 661536 h 675047"/>
                  <a:gd name="connsiteX7" fmla="*/ 756442 w 1239999"/>
                  <a:gd name="connsiteY7" fmla="*/ 651913 h 675047"/>
                  <a:gd name="connsiteX8" fmla="*/ 768190 w 1239999"/>
                  <a:gd name="connsiteY8" fmla="*/ 650762 h 675047"/>
                  <a:gd name="connsiteX9" fmla="*/ 779326 w 1239999"/>
                  <a:gd name="connsiteY9" fmla="*/ 647597 h 675047"/>
                  <a:gd name="connsiteX10" fmla="*/ 814169 w 1239999"/>
                  <a:gd name="connsiteY10" fmla="*/ 641027 h 675047"/>
                  <a:gd name="connsiteX11" fmla="*/ 998338 w 1239999"/>
                  <a:gd name="connsiteY11" fmla="*/ 565596 h 675047"/>
                  <a:gd name="connsiteX12" fmla="*/ 1053318 w 1239999"/>
                  <a:gd name="connsiteY12" fmla="*/ 525116 h 675047"/>
                  <a:gd name="connsiteX13" fmla="*/ 1061633 w 1239999"/>
                  <a:gd name="connsiteY13" fmla="*/ 519828 h 675047"/>
                  <a:gd name="connsiteX14" fmla="*/ 1239994 w 1239999"/>
                  <a:gd name="connsiteY14" fmla="*/ 319469 h 675047"/>
                  <a:gd name="connsiteX15" fmla="*/ 826014 w 1239999"/>
                  <a:gd name="connsiteY15" fmla="*/ 651 h 675047"/>
                  <a:gd name="connsiteX0" fmla="*/ 826014 w 1341596"/>
                  <a:gd name="connsiteY0" fmla="*/ 435 h 674831"/>
                  <a:gd name="connsiteX1" fmla="*/ 642121 w 1341596"/>
                  <a:gd name="connsiteY1" fmla="*/ 124295 h 674831"/>
                  <a:gd name="connsiteX2" fmla="*/ 617491 w 1341596"/>
                  <a:gd name="connsiteY2" fmla="*/ 156102 h 674831"/>
                  <a:gd name="connsiteX3" fmla="*/ 597876 w 1341596"/>
                  <a:gd name="connsiteY3" fmla="*/ 130772 h 674831"/>
                  <a:gd name="connsiteX4" fmla="*/ 3 w 1341596"/>
                  <a:gd name="connsiteY4" fmla="*/ 565876 h 674831"/>
                  <a:gd name="connsiteX5" fmla="*/ 588640 w 1341596"/>
                  <a:gd name="connsiteY5" fmla="*/ 668471 h 674831"/>
                  <a:gd name="connsiteX6" fmla="*/ 705410 w 1341596"/>
                  <a:gd name="connsiteY6" fmla="*/ 661320 h 674831"/>
                  <a:gd name="connsiteX7" fmla="*/ 756442 w 1341596"/>
                  <a:gd name="connsiteY7" fmla="*/ 651697 h 674831"/>
                  <a:gd name="connsiteX8" fmla="*/ 768190 w 1341596"/>
                  <a:gd name="connsiteY8" fmla="*/ 650546 h 674831"/>
                  <a:gd name="connsiteX9" fmla="*/ 779326 w 1341596"/>
                  <a:gd name="connsiteY9" fmla="*/ 647381 h 674831"/>
                  <a:gd name="connsiteX10" fmla="*/ 814169 w 1341596"/>
                  <a:gd name="connsiteY10" fmla="*/ 640811 h 674831"/>
                  <a:gd name="connsiteX11" fmla="*/ 998338 w 1341596"/>
                  <a:gd name="connsiteY11" fmla="*/ 565380 h 674831"/>
                  <a:gd name="connsiteX12" fmla="*/ 1053318 w 1341596"/>
                  <a:gd name="connsiteY12" fmla="*/ 524900 h 674831"/>
                  <a:gd name="connsiteX13" fmla="*/ 1061633 w 1341596"/>
                  <a:gd name="connsiteY13" fmla="*/ 519612 h 674831"/>
                  <a:gd name="connsiteX14" fmla="*/ 1341594 w 1341596"/>
                  <a:gd name="connsiteY14" fmla="*/ 457799 h 674831"/>
                  <a:gd name="connsiteX15" fmla="*/ 826014 w 1341596"/>
                  <a:gd name="connsiteY15" fmla="*/ 435 h 674831"/>
                  <a:gd name="connsiteX0" fmla="*/ 826014 w 1341597"/>
                  <a:gd name="connsiteY0" fmla="*/ 435 h 674831"/>
                  <a:gd name="connsiteX1" fmla="*/ 642121 w 1341597"/>
                  <a:gd name="connsiteY1" fmla="*/ 124295 h 674831"/>
                  <a:gd name="connsiteX2" fmla="*/ 617491 w 1341597"/>
                  <a:gd name="connsiteY2" fmla="*/ 156102 h 674831"/>
                  <a:gd name="connsiteX3" fmla="*/ 597876 w 1341597"/>
                  <a:gd name="connsiteY3" fmla="*/ 130772 h 674831"/>
                  <a:gd name="connsiteX4" fmla="*/ 3 w 1341597"/>
                  <a:gd name="connsiteY4" fmla="*/ 565876 h 674831"/>
                  <a:gd name="connsiteX5" fmla="*/ 588640 w 1341597"/>
                  <a:gd name="connsiteY5" fmla="*/ 668471 h 674831"/>
                  <a:gd name="connsiteX6" fmla="*/ 705410 w 1341597"/>
                  <a:gd name="connsiteY6" fmla="*/ 661320 h 674831"/>
                  <a:gd name="connsiteX7" fmla="*/ 756442 w 1341597"/>
                  <a:gd name="connsiteY7" fmla="*/ 651697 h 674831"/>
                  <a:gd name="connsiteX8" fmla="*/ 768190 w 1341597"/>
                  <a:gd name="connsiteY8" fmla="*/ 650546 h 674831"/>
                  <a:gd name="connsiteX9" fmla="*/ 779326 w 1341597"/>
                  <a:gd name="connsiteY9" fmla="*/ 647381 h 674831"/>
                  <a:gd name="connsiteX10" fmla="*/ 814169 w 1341597"/>
                  <a:gd name="connsiteY10" fmla="*/ 640811 h 674831"/>
                  <a:gd name="connsiteX11" fmla="*/ 998338 w 1341597"/>
                  <a:gd name="connsiteY11" fmla="*/ 565380 h 674831"/>
                  <a:gd name="connsiteX12" fmla="*/ 1053318 w 1341597"/>
                  <a:gd name="connsiteY12" fmla="*/ 524900 h 674831"/>
                  <a:gd name="connsiteX13" fmla="*/ 1117051 w 1341597"/>
                  <a:gd name="connsiteY13" fmla="*/ 621212 h 674831"/>
                  <a:gd name="connsiteX14" fmla="*/ 1341594 w 1341597"/>
                  <a:gd name="connsiteY14" fmla="*/ 457799 h 674831"/>
                  <a:gd name="connsiteX15" fmla="*/ 826014 w 1341597"/>
                  <a:gd name="connsiteY15" fmla="*/ 435 h 674831"/>
                  <a:gd name="connsiteX0" fmla="*/ 826014 w 1341597"/>
                  <a:gd name="connsiteY0" fmla="*/ 435 h 674831"/>
                  <a:gd name="connsiteX1" fmla="*/ 642121 w 1341597"/>
                  <a:gd name="connsiteY1" fmla="*/ 124295 h 674831"/>
                  <a:gd name="connsiteX2" fmla="*/ 617491 w 1341597"/>
                  <a:gd name="connsiteY2" fmla="*/ 156102 h 674831"/>
                  <a:gd name="connsiteX3" fmla="*/ 597876 w 1341597"/>
                  <a:gd name="connsiteY3" fmla="*/ 130772 h 674831"/>
                  <a:gd name="connsiteX4" fmla="*/ 3 w 1341597"/>
                  <a:gd name="connsiteY4" fmla="*/ 565876 h 674831"/>
                  <a:gd name="connsiteX5" fmla="*/ 588640 w 1341597"/>
                  <a:gd name="connsiteY5" fmla="*/ 668471 h 674831"/>
                  <a:gd name="connsiteX6" fmla="*/ 705410 w 1341597"/>
                  <a:gd name="connsiteY6" fmla="*/ 661320 h 674831"/>
                  <a:gd name="connsiteX7" fmla="*/ 756442 w 1341597"/>
                  <a:gd name="connsiteY7" fmla="*/ 651697 h 674831"/>
                  <a:gd name="connsiteX8" fmla="*/ 768190 w 1341597"/>
                  <a:gd name="connsiteY8" fmla="*/ 650546 h 674831"/>
                  <a:gd name="connsiteX9" fmla="*/ 779326 w 1341597"/>
                  <a:gd name="connsiteY9" fmla="*/ 647381 h 674831"/>
                  <a:gd name="connsiteX10" fmla="*/ 814169 w 1341597"/>
                  <a:gd name="connsiteY10" fmla="*/ 640811 h 674831"/>
                  <a:gd name="connsiteX11" fmla="*/ 998338 w 1341597"/>
                  <a:gd name="connsiteY11" fmla="*/ 565380 h 674831"/>
                  <a:gd name="connsiteX12" fmla="*/ 1044082 w 1341597"/>
                  <a:gd name="connsiteY12" fmla="*/ 644973 h 674831"/>
                  <a:gd name="connsiteX13" fmla="*/ 1117051 w 1341597"/>
                  <a:gd name="connsiteY13" fmla="*/ 621212 h 674831"/>
                  <a:gd name="connsiteX14" fmla="*/ 1341594 w 1341597"/>
                  <a:gd name="connsiteY14" fmla="*/ 457799 h 674831"/>
                  <a:gd name="connsiteX15" fmla="*/ 826014 w 1341597"/>
                  <a:gd name="connsiteY15" fmla="*/ 435 h 674831"/>
                  <a:gd name="connsiteX0" fmla="*/ 826014 w 1341597"/>
                  <a:gd name="connsiteY0" fmla="*/ 435 h 674831"/>
                  <a:gd name="connsiteX1" fmla="*/ 642121 w 1341597"/>
                  <a:gd name="connsiteY1" fmla="*/ 124295 h 674831"/>
                  <a:gd name="connsiteX2" fmla="*/ 617491 w 1341597"/>
                  <a:gd name="connsiteY2" fmla="*/ 156102 h 674831"/>
                  <a:gd name="connsiteX3" fmla="*/ 597876 w 1341597"/>
                  <a:gd name="connsiteY3" fmla="*/ 130772 h 674831"/>
                  <a:gd name="connsiteX4" fmla="*/ 3 w 1341597"/>
                  <a:gd name="connsiteY4" fmla="*/ 565876 h 674831"/>
                  <a:gd name="connsiteX5" fmla="*/ 588640 w 1341597"/>
                  <a:gd name="connsiteY5" fmla="*/ 668471 h 674831"/>
                  <a:gd name="connsiteX6" fmla="*/ 705410 w 1341597"/>
                  <a:gd name="connsiteY6" fmla="*/ 661320 h 674831"/>
                  <a:gd name="connsiteX7" fmla="*/ 756442 w 1341597"/>
                  <a:gd name="connsiteY7" fmla="*/ 651697 h 674831"/>
                  <a:gd name="connsiteX8" fmla="*/ 768190 w 1341597"/>
                  <a:gd name="connsiteY8" fmla="*/ 650546 h 674831"/>
                  <a:gd name="connsiteX9" fmla="*/ 779326 w 1341597"/>
                  <a:gd name="connsiteY9" fmla="*/ 647381 h 674831"/>
                  <a:gd name="connsiteX10" fmla="*/ 814169 w 1341597"/>
                  <a:gd name="connsiteY10" fmla="*/ 640811 h 674831"/>
                  <a:gd name="connsiteX11" fmla="*/ 979866 w 1341597"/>
                  <a:gd name="connsiteY11" fmla="*/ 639271 h 674831"/>
                  <a:gd name="connsiteX12" fmla="*/ 1044082 w 1341597"/>
                  <a:gd name="connsiteY12" fmla="*/ 644973 h 674831"/>
                  <a:gd name="connsiteX13" fmla="*/ 1117051 w 1341597"/>
                  <a:gd name="connsiteY13" fmla="*/ 621212 h 674831"/>
                  <a:gd name="connsiteX14" fmla="*/ 1341594 w 1341597"/>
                  <a:gd name="connsiteY14" fmla="*/ 457799 h 674831"/>
                  <a:gd name="connsiteX15" fmla="*/ 826014 w 1341597"/>
                  <a:gd name="connsiteY15" fmla="*/ 435 h 67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341597" h="674831">
                    <a:moveTo>
                      <a:pt x="826014" y="435"/>
                    </a:moveTo>
                    <a:cubicBezTo>
                      <a:pt x="760713" y="5611"/>
                      <a:pt x="696719" y="41168"/>
                      <a:pt x="642121" y="124295"/>
                    </a:cubicBezTo>
                    <a:lnTo>
                      <a:pt x="617491" y="156102"/>
                    </a:lnTo>
                    <a:lnTo>
                      <a:pt x="597876" y="130772"/>
                    </a:lnTo>
                    <a:cubicBezTo>
                      <a:pt x="379482" y="-201737"/>
                      <a:pt x="1542" y="476260"/>
                      <a:pt x="3" y="565876"/>
                    </a:cubicBezTo>
                    <a:cubicBezTo>
                      <a:pt x="-1536" y="655492"/>
                      <a:pt x="471072" y="652564"/>
                      <a:pt x="588640" y="668471"/>
                    </a:cubicBezTo>
                    <a:cubicBezTo>
                      <a:pt x="706208" y="684378"/>
                      <a:pt x="667692" y="666009"/>
                      <a:pt x="705410" y="661320"/>
                    </a:cubicBezTo>
                    <a:lnTo>
                      <a:pt x="756442" y="651697"/>
                    </a:lnTo>
                    <a:lnTo>
                      <a:pt x="768190" y="650546"/>
                    </a:lnTo>
                    <a:lnTo>
                      <a:pt x="779326" y="647381"/>
                    </a:lnTo>
                    <a:lnTo>
                      <a:pt x="814169" y="640811"/>
                    </a:lnTo>
                    <a:cubicBezTo>
                      <a:pt x="883488" y="623000"/>
                      <a:pt x="927441" y="671118"/>
                      <a:pt x="979866" y="639271"/>
                    </a:cubicBezTo>
                    <a:lnTo>
                      <a:pt x="1044082" y="644973"/>
                    </a:lnTo>
                    <a:lnTo>
                      <a:pt x="1117051" y="621212"/>
                    </a:lnTo>
                    <a:cubicBezTo>
                      <a:pt x="1222094" y="544419"/>
                      <a:pt x="1342364" y="502607"/>
                      <a:pt x="1341594" y="457799"/>
                    </a:cubicBezTo>
                    <a:cubicBezTo>
                      <a:pt x="1340440" y="390587"/>
                      <a:pt x="1021919" y="-15094"/>
                      <a:pt x="826014" y="435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239" name="Moon 238">
                <a:extLst>
                  <a:ext uri="{FF2B5EF4-FFF2-40B4-BE49-F238E27FC236}">
                    <a16:creationId xmlns:a16="http://schemas.microsoft.com/office/drawing/2014/main" id="{A25E54BE-2DF1-5157-19ED-ADD3FCA42C0E}"/>
                  </a:ext>
                </a:extLst>
              </p:cNvPr>
              <p:cNvSpPr/>
              <p:nvPr/>
            </p:nvSpPr>
            <p:spPr>
              <a:xfrm rot="16200000">
                <a:off x="8226123" y="522738"/>
                <a:ext cx="262030" cy="1323616"/>
              </a:xfrm>
              <a:prstGeom prst="moon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grpSp>
          <p:nvGrpSpPr>
            <p:cNvPr id="241" name="Group 240">
              <a:extLst>
                <a:ext uri="{FF2B5EF4-FFF2-40B4-BE49-F238E27FC236}">
                  <a16:creationId xmlns:a16="http://schemas.microsoft.com/office/drawing/2014/main" id="{216DEFF9-29FF-BD8C-C903-C87CB385062E}"/>
                </a:ext>
              </a:extLst>
            </p:cNvPr>
            <p:cNvGrpSpPr/>
            <p:nvPr/>
          </p:nvGrpSpPr>
          <p:grpSpPr>
            <a:xfrm>
              <a:off x="9409559" y="4563290"/>
              <a:ext cx="365488" cy="448553"/>
              <a:chOff x="4926907" y="571500"/>
              <a:chExt cx="838200" cy="1028700"/>
            </a:xfrm>
            <a:grpFill/>
          </p:grpSpPr>
          <p:sp>
            <p:nvSpPr>
              <p:cNvPr id="242" name="Arrow: Pentagon 241">
                <a:extLst>
                  <a:ext uri="{FF2B5EF4-FFF2-40B4-BE49-F238E27FC236}">
                    <a16:creationId xmlns:a16="http://schemas.microsoft.com/office/drawing/2014/main" id="{0221511D-D7AB-9824-DCD1-8B7CC41EE5E4}"/>
                  </a:ext>
                </a:extLst>
              </p:cNvPr>
              <p:cNvSpPr/>
              <p:nvPr/>
            </p:nvSpPr>
            <p:spPr>
              <a:xfrm rot="5400000">
                <a:off x="4831657" y="666750"/>
                <a:ext cx="1028700" cy="838200"/>
              </a:xfrm>
              <a:prstGeom prst="homePlat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3" name="Arrow: Pentagon 242">
                <a:extLst>
                  <a:ext uri="{FF2B5EF4-FFF2-40B4-BE49-F238E27FC236}">
                    <a16:creationId xmlns:a16="http://schemas.microsoft.com/office/drawing/2014/main" id="{B940F78E-4877-0B85-884D-F5F93A73C7E1}"/>
                  </a:ext>
                </a:extLst>
              </p:cNvPr>
              <p:cNvSpPr/>
              <p:nvPr/>
            </p:nvSpPr>
            <p:spPr>
              <a:xfrm rot="5400000">
                <a:off x="4977273" y="705366"/>
                <a:ext cx="741822" cy="702691"/>
              </a:xfrm>
              <a:prstGeom prst="homePlate">
                <a:avLst/>
              </a:prstGeom>
              <a:grpFill/>
              <a:ln>
                <a:solidFill>
                  <a:schemeClr val="accent2"/>
                </a:solidFill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4" name="Group 243">
              <a:extLst>
                <a:ext uri="{FF2B5EF4-FFF2-40B4-BE49-F238E27FC236}">
                  <a16:creationId xmlns:a16="http://schemas.microsoft.com/office/drawing/2014/main" id="{7F9FDED7-15AE-09A5-4741-0EEA90E03736}"/>
                </a:ext>
              </a:extLst>
            </p:cNvPr>
            <p:cNvGrpSpPr/>
            <p:nvPr/>
          </p:nvGrpSpPr>
          <p:grpSpPr>
            <a:xfrm>
              <a:off x="10073475" y="4560742"/>
              <a:ext cx="365488" cy="448553"/>
              <a:chOff x="4926907" y="571500"/>
              <a:chExt cx="838200" cy="1028700"/>
            </a:xfrm>
            <a:grpFill/>
          </p:grpSpPr>
          <p:sp>
            <p:nvSpPr>
              <p:cNvPr id="245" name="Arrow: Pentagon 244">
                <a:extLst>
                  <a:ext uri="{FF2B5EF4-FFF2-40B4-BE49-F238E27FC236}">
                    <a16:creationId xmlns:a16="http://schemas.microsoft.com/office/drawing/2014/main" id="{A270D918-9F05-88A7-C3BB-AE7E3D46FC0C}"/>
                  </a:ext>
                </a:extLst>
              </p:cNvPr>
              <p:cNvSpPr/>
              <p:nvPr/>
            </p:nvSpPr>
            <p:spPr>
              <a:xfrm rot="5400000">
                <a:off x="4831657" y="666750"/>
                <a:ext cx="1028700" cy="838200"/>
              </a:xfrm>
              <a:prstGeom prst="homePlat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6" name="Arrow: Pentagon 245">
                <a:extLst>
                  <a:ext uri="{FF2B5EF4-FFF2-40B4-BE49-F238E27FC236}">
                    <a16:creationId xmlns:a16="http://schemas.microsoft.com/office/drawing/2014/main" id="{5587B5AB-906C-4B46-14B4-272A156E2842}"/>
                  </a:ext>
                </a:extLst>
              </p:cNvPr>
              <p:cNvSpPr/>
              <p:nvPr/>
            </p:nvSpPr>
            <p:spPr>
              <a:xfrm rot="5400000">
                <a:off x="4977273" y="705366"/>
                <a:ext cx="741822" cy="702691"/>
              </a:xfrm>
              <a:prstGeom prst="homePlate">
                <a:avLst/>
              </a:prstGeom>
              <a:grpFill/>
              <a:ln>
                <a:solidFill>
                  <a:schemeClr val="accent2"/>
                </a:solidFill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7" name="Frame 246">
              <a:extLst>
                <a:ext uri="{FF2B5EF4-FFF2-40B4-BE49-F238E27FC236}">
                  <a16:creationId xmlns:a16="http://schemas.microsoft.com/office/drawing/2014/main" id="{1DA4B89A-DEF8-90D1-913F-C8CD777AF950}"/>
                </a:ext>
              </a:extLst>
            </p:cNvPr>
            <p:cNvSpPr/>
            <p:nvPr/>
          </p:nvSpPr>
          <p:spPr>
            <a:xfrm>
              <a:off x="9452589" y="3255187"/>
              <a:ext cx="272168" cy="161660"/>
            </a:xfrm>
            <a:prstGeom prst="frame">
              <a:avLst>
                <a:gd name="adj1" fmla="val 16379"/>
              </a:avLst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48" name="Frame 247">
              <a:extLst>
                <a:ext uri="{FF2B5EF4-FFF2-40B4-BE49-F238E27FC236}">
                  <a16:creationId xmlns:a16="http://schemas.microsoft.com/office/drawing/2014/main" id="{34A4EB4C-9337-79DB-71B7-8DCE27EC8CA9}"/>
                </a:ext>
              </a:extLst>
            </p:cNvPr>
            <p:cNvSpPr/>
            <p:nvPr/>
          </p:nvSpPr>
          <p:spPr>
            <a:xfrm>
              <a:off x="10097424" y="3261608"/>
              <a:ext cx="272168" cy="161660"/>
            </a:xfrm>
            <a:prstGeom prst="frame">
              <a:avLst>
                <a:gd name="adj1" fmla="val 16379"/>
              </a:avLst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0815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0EA1C1-EE39-975B-9C4C-9E65B37F4A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Box 117">
            <a:extLst>
              <a:ext uri="{FF2B5EF4-FFF2-40B4-BE49-F238E27FC236}">
                <a16:creationId xmlns:a16="http://schemas.microsoft.com/office/drawing/2014/main" id="{26975D19-CBC6-1895-239C-05E4D78C756E}"/>
              </a:ext>
            </a:extLst>
          </p:cNvPr>
          <p:cNvSpPr txBox="1"/>
          <p:nvPr/>
        </p:nvSpPr>
        <p:spPr>
          <a:xfrm>
            <a:off x="9166775" y="95828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William Huntington</a:t>
            </a:r>
          </a:p>
          <a:p>
            <a:r>
              <a:rPr lang="en-US" sz="1100" dirty="0"/>
              <a:t>D&amp;C 124:132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33CEC361-AB81-CC04-C693-00FEDBB3F9F5}"/>
              </a:ext>
            </a:extLst>
          </p:cNvPr>
          <p:cNvSpPr txBox="1"/>
          <p:nvPr/>
        </p:nvSpPr>
        <p:spPr>
          <a:xfrm>
            <a:off x="5230672" y="137061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Solomon Humphrey</a:t>
            </a:r>
          </a:p>
          <a:p>
            <a:r>
              <a:rPr lang="en-US" sz="1100" dirty="0"/>
              <a:t>D&amp;C 52:35-36</a:t>
            </a: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01D1E5F5-70A3-A9AD-8E48-734813C8278B}"/>
              </a:ext>
            </a:extLst>
          </p:cNvPr>
          <p:cNvGrpSpPr/>
          <p:nvPr/>
        </p:nvGrpSpPr>
        <p:grpSpPr>
          <a:xfrm>
            <a:off x="1064385" y="1103011"/>
            <a:ext cx="2258233" cy="5413842"/>
            <a:chOff x="9093764" y="590415"/>
            <a:chExt cx="2495597" cy="5413842"/>
          </a:xfrm>
          <a:solidFill>
            <a:schemeClr val="bg1"/>
          </a:solidFill>
        </p:grpSpPr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CE524706-A136-8440-227C-22D378F84B2E}"/>
                </a:ext>
              </a:extLst>
            </p:cNvPr>
            <p:cNvSpPr/>
            <p:nvPr/>
          </p:nvSpPr>
          <p:spPr>
            <a:xfrm>
              <a:off x="11151764" y="3764611"/>
              <a:ext cx="437597" cy="63474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7C86833B-5DB0-18B7-6324-77DE0F238CEB}"/>
                </a:ext>
              </a:extLst>
            </p:cNvPr>
            <p:cNvSpPr/>
            <p:nvPr/>
          </p:nvSpPr>
          <p:spPr>
            <a:xfrm rot="4050661">
              <a:off x="9914587" y="5343302"/>
              <a:ext cx="383724" cy="93818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F44194FC-8A4F-49FA-F512-646556EA7F58}"/>
                </a:ext>
              </a:extLst>
            </p:cNvPr>
            <p:cNvSpPr/>
            <p:nvPr/>
          </p:nvSpPr>
          <p:spPr>
            <a:xfrm rot="17800284">
              <a:off x="10488292" y="5309756"/>
              <a:ext cx="383724" cy="93818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Trapezoid 123">
              <a:extLst>
                <a:ext uri="{FF2B5EF4-FFF2-40B4-BE49-F238E27FC236}">
                  <a16:creationId xmlns:a16="http://schemas.microsoft.com/office/drawing/2014/main" id="{108C0B62-8E2C-A3EC-4B03-44A0C63B51B2}"/>
                </a:ext>
              </a:extLst>
            </p:cNvPr>
            <p:cNvSpPr/>
            <p:nvPr/>
          </p:nvSpPr>
          <p:spPr>
            <a:xfrm>
              <a:off x="9531361" y="3625797"/>
              <a:ext cx="1737061" cy="2239666"/>
            </a:xfrm>
            <a:prstGeom prst="trapezoid">
              <a:avLst>
                <a:gd name="adj" fmla="val 12857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5" name="Group 30">
              <a:extLst>
                <a:ext uri="{FF2B5EF4-FFF2-40B4-BE49-F238E27FC236}">
                  <a16:creationId xmlns:a16="http://schemas.microsoft.com/office/drawing/2014/main" id="{FFE93381-8D7B-67D6-71B4-5C21C221F3F3}"/>
                </a:ext>
              </a:extLst>
            </p:cNvPr>
            <p:cNvGrpSpPr/>
            <p:nvPr/>
          </p:nvGrpSpPr>
          <p:grpSpPr>
            <a:xfrm rot="6582136">
              <a:off x="9301010" y="3784947"/>
              <a:ext cx="1106428" cy="1442633"/>
              <a:chOff x="3429000" y="2743200"/>
              <a:chExt cx="1447800" cy="2363802"/>
            </a:xfrm>
            <a:grpFill/>
          </p:grpSpPr>
          <p:sp>
            <p:nvSpPr>
              <p:cNvPr id="137" name="Rounded Rectangle 237">
                <a:extLst>
                  <a:ext uri="{FF2B5EF4-FFF2-40B4-BE49-F238E27FC236}">
                    <a16:creationId xmlns:a16="http://schemas.microsoft.com/office/drawing/2014/main" id="{99138D6D-3C67-0552-DB60-FCE8761673FF}"/>
                  </a:ext>
                </a:extLst>
              </p:cNvPr>
              <p:cNvSpPr/>
              <p:nvPr/>
            </p:nvSpPr>
            <p:spPr>
              <a:xfrm rot="5400000">
                <a:off x="3268088" y="4123310"/>
                <a:ext cx="1678002" cy="289382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Rounded Rectangle 238">
                <a:extLst>
                  <a:ext uri="{FF2B5EF4-FFF2-40B4-BE49-F238E27FC236}">
                    <a16:creationId xmlns:a16="http://schemas.microsoft.com/office/drawing/2014/main" id="{E35F1473-DAB5-EA18-1A30-0DCD5FBAA31A}"/>
                  </a:ext>
                </a:extLst>
              </p:cNvPr>
              <p:cNvSpPr/>
              <p:nvPr/>
            </p:nvSpPr>
            <p:spPr>
              <a:xfrm>
                <a:off x="3429000" y="2743200"/>
                <a:ext cx="1447800" cy="76200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Rounded Rectangle 239">
                <a:extLst>
                  <a:ext uri="{FF2B5EF4-FFF2-40B4-BE49-F238E27FC236}">
                    <a16:creationId xmlns:a16="http://schemas.microsoft.com/office/drawing/2014/main" id="{4960B629-DB1B-95B4-7B20-F737716AD37A}"/>
                  </a:ext>
                </a:extLst>
              </p:cNvPr>
              <p:cNvSpPr/>
              <p:nvPr/>
            </p:nvSpPr>
            <p:spPr>
              <a:xfrm>
                <a:off x="3657600" y="2745971"/>
                <a:ext cx="232756" cy="76200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Rounded Rectangle 240">
                <a:extLst>
                  <a:ext uri="{FF2B5EF4-FFF2-40B4-BE49-F238E27FC236}">
                    <a16:creationId xmlns:a16="http://schemas.microsoft.com/office/drawing/2014/main" id="{429F2FC1-1A72-B8EE-BF1A-FDEF4726C96C}"/>
                  </a:ext>
                </a:extLst>
              </p:cNvPr>
              <p:cNvSpPr/>
              <p:nvPr/>
            </p:nvSpPr>
            <p:spPr>
              <a:xfrm>
                <a:off x="4343400" y="2743200"/>
                <a:ext cx="199505" cy="76200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334DD5AC-1C2D-A178-D4D9-C357E33A9AC3}"/>
                </a:ext>
              </a:extLst>
            </p:cNvPr>
            <p:cNvSpPr/>
            <p:nvPr/>
          </p:nvSpPr>
          <p:spPr>
            <a:xfrm>
              <a:off x="9093764" y="3863011"/>
              <a:ext cx="437597" cy="67169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Trapezoid 126">
              <a:extLst>
                <a:ext uri="{FF2B5EF4-FFF2-40B4-BE49-F238E27FC236}">
                  <a16:creationId xmlns:a16="http://schemas.microsoft.com/office/drawing/2014/main" id="{42447016-70AE-46D3-8A0E-F35ABE218281}"/>
                </a:ext>
              </a:extLst>
            </p:cNvPr>
            <p:cNvSpPr/>
            <p:nvPr/>
          </p:nvSpPr>
          <p:spPr>
            <a:xfrm rot="1077583">
              <a:off x="9229866" y="2422595"/>
              <a:ext cx="1105996" cy="1780203"/>
            </a:xfrm>
            <a:prstGeom prst="trapezoid">
              <a:avLst>
                <a:gd name="adj" fmla="val 12857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Trapezoid 127">
              <a:extLst>
                <a:ext uri="{FF2B5EF4-FFF2-40B4-BE49-F238E27FC236}">
                  <a16:creationId xmlns:a16="http://schemas.microsoft.com/office/drawing/2014/main" id="{D14C6392-DEC5-5119-42DC-BB6BD3696A64}"/>
                </a:ext>
              </a:extLst>
            </p:cNvPr>
            <p:cNvSpPr/>
            <p:nvPr/>
          </p:nvSpPr>
          <p:spPr>
            <a:xfrm rot="20722860">
              <a:off x="10620715" y="2363160"/>
              <a:ext cx="849204" cy="1767202"/>
            </a:xfrm>
            <a:prstGeom prst="trapezoid">
              <a:avLst>
                <a:gd name="adj" fmla="val 12857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v</a:t>
              </a:r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FE1D1F7A-B6C5-7769-DC2C-79469D08EDCF}"/>
                </a:ext>
              </a:extLst>
            </p:cNvPr>
            <p:cNvSpPr/>
            <p:nvPr/>
          </p:nvSpPr>
          <p:spPr>
            <a:xfrm>
              <a:off x="9476321" y="1987916"/>
              <a:ext cx="1779334" cy="196860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FAB77415-78D6-3E69-D734-9B9F5EBB724E}"/>
                </a:ext>
              </a:extLst>
            </p:cNvPr>
            <p:cNvSpPr/>
            <p:nvPr/>
          </p:nvSpPr>
          <p:spPr>
            <a:xfrm>
              <a:off x="9850917" y="1857626"/>
              <a:ext cx="1030141" cy="134222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9A8DD040-39B6-B7F7-7145-5AB0C75A0D3C}"/>
                </a:ext>
              </a:extLst>
            </p:cNvPr>
            <p:cNvSpPr/>
            <p:nvPr/>
          </p:nvSpPr>
          <p:spPr>
            <a:xfrm>
              <a:off x="9713550" y="839161"/>
              <a:ext cx="1404738" cy="178963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95F63473-B9A1-3E3D-E9D5-2A34A4894B65}"/>
                </a:ext>
              </a:extLst>
            </p:cNvPr>
            <p:cNvSpPr/>
            <p:nvPr/>
          </p:nvSpPr>
          <p:spPr>
            <a:xfrm rot="6492476">
              <a:off x="9422014" y="548431"/>
              <a:ext cx="2092164" cy="2176132"/>
            </a:xfrm>
            <a:custGeom>
              <a:avLst/>
              <a:gdLst>
                <a:gd name="connsiteX0" fmla="*/ 7428 w 2092164"/>
                <a:gd name="connsiteY0" fmla="*/ 1093346 h 2176132"/>
                <a:gd name="connsiteX1" fmla="*/ 195 w 2092164"/>
                <a:gd name="connsiteY1" fmla="*/ 1047383 h 2176132"/>
                <a:gd name="connsiteX2" fmla="*/ 40418 w 2092164"/>
                <a:gd name="connsiteY2" fmla="*/ 942938 h 2176132"/>
                <a:gd name="connsiteX3" fmla="*/ 40435 w 2092164"/>
                <a:gd name="connsiteY3" fmla="*/ 942430 h 2176132"/>
                <a:gd name="connsiteX4" fmla="*/ 42881 w 2092164"/>
                <a:gd name="connsiteY4" fmla="*/ 869604 h 2176132"/>
                <a:gd name="connsiteX5" fmla="*/ 70985 w 2092164"/>
                <a:gd name="connsiteY5" fmla="*/ 815822 h 2176132"/>
                <a:gd name="connsiteX6" fmla="*/ 143363 w 2092164"/>
                <a:gd name="connsiteY6" fmla="*/ 797255 h 2176132"/>
                <a:gd name="connsiteX7" fmla="*/ 209898 w 2092164"/>
                <a:gd name="connsiteY7" fmla="*/ 730615 h 2176132"/>
                <a:gd name="connsiteX8" fmla="*/ 221712 w 2092164"/>
                <a:gd name="connsiteY8" fmla="*/ 729247 h 2176132"/>
                <a:gd name="connsiteX9" fmla="*/ 209474 w 2092164"/>
                <a:gd name="connsiteY9" fmla="*/ 727802 h 2176132"/>
                <a:gd name="connsiteX10" fmla="*/ 148535 w 2092164"/>
                <a:gd name="connsiteY10" fmla="*/ 671819 h 2176132"/>
                <a:gd name="connsiteX11" fmla="*/ 255531 w 2092164"/>
                <a:gd name="connsiteY11" fmla="*/ 553605 h 2176132"/>
                <a:gd name="connsiteX12" fmla="*/ 256140 w 2092164"/>
                <a:gd name="connsiteY12" fmla="*/ 551216 h 2176132"/>
                <a:gd name="connsiteX13" fmla="*/ 279392 w 2092164"/>
                <a:gd name="connsiteY13" fmla="*/ 424350 h 2176132"/>
                <a:gd name="connsiteX14" fmla="*/ 556568 w 2092164"/>
                <a:gd name="connsiteY14" fmla="*/ 305941 h 2176132"/>
                <a:gd name="connsiteX15" fmla="*/ 556618 w 2092164"/>
                <a:gd name="connsiteY15" fmla="*/ 305878 h 2176132"/>
                <a:gd name="connsiteX16" fmla="*/ 601188 w 2092164"/>
                <a:gd name="connsiteY16" fmla="*/ 250253 h 2176132"/>
                <a:gd name="connsiteX17" fmla="*/ 835783 w 2092164"/>
                <a:gd name="connsiteY17" fmla="*/ 185821 h 2176132"/>
                <a:gd name="connsiteX18" fmla="*/ 836579 w 2092164"/>
                <a:gd name="connsiteY18" fmla="*/ 184788 h 2176132"/>
                <a:gd name="connsiteX19" fmla="*/ 871578 w 2092164"/>
                <a:gd name="connsiteY19" fmla="*/ 139396 h 2176132"/>
                <a:gd name="connsiteX20" fmla="*/ 932527 w 2092164"/>
                <a:gd name="connsiteY20" fmla="*/ 102369 h 2176132"/>
                <a:gd name="connsiteX21" fmla="*/ 1011584 w 2092164"/>
                <a:gd name="connsiteY21" fmla="*/ 82525 h 2176132"/>
                <a:gd name="connsiteX22" fmla="*/ 1080280 w 2092164"/>
                <a:gd name="connsiteY22" fmla="*/ 89328 h 2176132"/>
                <a:gd name="connsiteX23" fmla="*/ 1082331 w 2092164"/>
                <a:gd name="connsiteY23" fmla="*/ 89530 h 2176132"/>
                <a:gd name="connsiteX24" fmla="*/ 1211499 w 2092164"/>
                <a:gd name="connsiteY24" fmla="*/ 10178 h 2176132"/>
                <a:gd name="connsiteX25" fmla="*/ 1265442 w 2092164"/>
                <a:gd name="connsiteY25" fmla="*/ 689 h 2176132"/>
                <a:gd name="connsiteX26" fmla="*/ 1385772 w 2092164"/>
                <a:gd name="connsiteY26" fmla="*/ 39159 h 2176132"/>
                <a:gd name="connsiteX27" fmla="*/ 1386365 w 2092164"/>
                <a:gd name="connsiteY27" fmla="*/ 39157 h 2176132"/>
                <a:gd name="connsiteX28" fmla="*/ 1471284 w 2092164"/>
                <a:gd name="connsiteY28" fmla="*/ 38854 h 2176132"/>
                <a:gd name="connsiteX29" fmla="*/ 1532951 w 2092164"/>
                <a:gd name="connsiteY29" fmla="*/ 66497 h 2176132"/>
                <a:gd name="connsiteX30" fmla="*/ 1551751 w 2092164"/>
                <a:gd name="connsiteY30" fmla="*/ 142454 h 2176132"/>
                <a:gd name="connsiteX31" fmla="*/ 1629800 w 2092164"/>
                <a:gd name="connsiteY31" fmla="*/ 242373 h 2176132"/>
                <a:gd name="connsiteX32" fmla="*/ 1471441 w 2092164"/>
                <a:gd name="connsiteY32" fmla="*/ 404399 h 2176132"/>
                <a:gd name="connsiteX33" fmla="*/ 1431031 w 2092164"/>
                <a:gd name="connsiteY33" fmla="*/ 511893 h 2176132"/>
                <a:gd name="connsiteX34" fmla="*/ 1201635 w 2092164"/>
                <a:gd name="connsiteY34" fmla="*/ 598756 h 2176132"/>
                <a:gd name="connsiteX35" fmla="*/ 1065114 w 2092164"/>
                <a:gd name="connsiteY35" fmla="*/ 744159 h 2176132"/>
                <a:gd name="connsiteX36" fmla="*/ 802315 w 2092164"/>
                <a:gd name="connsiteY36" fmla="*/ 769261 h 2176132"/>
                <a:gd name="connsiteX37" fmla="*/ 420995 w 2092164"/>
                <a:gd name="connsiteY37" fmla="*/ 834083 h 2176132"/>
                <a:gd name="connsiteX38" fmla="*/ 381496 w 2092164"/>
                <a:gd name="connsiteY38" fmla="*/ 845561 h 2176132"/>
                <a:gd name="connsiteX39" fmla="*/ 388296 w 2092164"/>
                <a:gd name="connsiteY39" fmla="*/ 857709 h 2176132"/>
                <a:gd name="connsiteX40" fmla="*/ 488570 w 2092164"/>
                <a:gd name="connsiteY40" fmla="*/ 888912 h 2176132"/>
                <a:gd name="connsiteX41" fmla="*/ 563269 w 2092164"/>
                <a:gd name="connsiteY41" fmla="*/ 1082872 h 2176132"/>
                <a:gd name="connsiteX42" fmla="*/ 696271 w 2092164"/>
                <a:gd name="connsiteY42" fmla="*/ 1195290 h 2176132"/>
                <a:gd name="connsiteX43" fmla="*/ 711536 w 2092164"/>
                <a:gd name="connsiteY43" fmla="*/ 1419886 h 2176132"/>
                <a:gd name="connsiteX44" fmla="*/ 783766 w 2092164"/>
                <a:gd name="connsiteY44" fmla="*/ 1585312 h 2176132"/>
                <a:gd name="connsiteX45" fmla="*/ 784034 w 2092164"/>
                <a:gd name="connsiteY45" fmla="*/ 1605768 h 2176132"/>
                <a:gd name="connsiteX46" fmla="*/ 810839 w 2092164"/>
                <a:gd name="connsiteY46" fmla="*/ 1593897 h 2176132"/>
                <a:gd name="connsiteX47" fmla="*/ 1045498 w 2092164"/>
                <a:gd name="connsiteY47" fmla="*/ 1597094 h 2176132"/>
                <a:gd name="connsiteX48" fmla="*/ 1045565 w 2092164"/>
                <a:gd name="connsiteY48" fmla="*/ 1597050 h 2176132"/>
                <a:gd name="connsiteX49" fmla="*/ 1105284 w 2092164"/>
                <a:gd name="connsiteY49" fmla="*/ 1558137 h 2176132"/>
                <a:gd name="connsiteX50" fmla="*/ 1348266 w 2092164"/>
                <a:gd name="connsiteY50" fmla="*/ 1570234 h 2176132"/>
                <a:gd name="connsiteX51" fmla="*/ 1349345 w 2092164"/>
                <a:gd name="connsiteY51" fmla="*/ 1569502 h 2176132"/>
                <a:gd name="connsiteX52" fmla="*/ 1396775 w 2092164"/>
                <a:gd name="connsiteY52" fmla="*/ 1537319 h 2176132"/>
                <a:gd name="connsiteX53" fmla="*/ 1466242 w 2092164"/>
                <a:gd name="connsiteY53" fmla="*/ 1521190 h 2176132"/>
                <a:gd name="connsiteX54" fmla="*/ 1547541 w 2092164"/>
                <a:gd name="connsiteY54" fmla="*/ 1527042 h 2176132"/>
                <a:gd name="connsiteX55" fmla="*/ 1610672 w 2092164"/>
                <a:gd name="connsiteY55" fmla="*/ 1554970 h 2176132"/>
                <a:gd name="connsiteX56" fmla="*/ 1612557 w 2092164"/>
                <a:gd name="connsiteY56" fmla="*/ 1555804 h 2176132"/>
                <a:gd name="connsiteX57" fmla="*/ 1760051 w 2092164"/>
                <a:gd name="connsiteY57" fmla="*/ 1520785 h 2176132"/>
                <a:gd name="connsiteX58" fmla="*/ 1814259 w 2092164"/>
                <a:gd name="connsiteY58" fmla="*/ 1528626 h 2176132"/>
                <a:gd name="connsiteX59" fmla="*/ 1916543 w 2092164"/>
                <a:gd name="connsiteY59" fmla="*/ 1602769 h 2176132"/>
                <a:gd name="connsiteX60" fmla="*/ 1917107 w 2092164"/>
                <a:gd name="connsiteY60" fmla="*/ 1602953 h 2176132"/>
                <a:gd name="connsiteX61" fmla="*/ 1997869 w 2092164"/>
                <a:gd name="connsiteY61" fmla="*/ 1629200 h 2176132"/>
                <a:gd name="connsiteX62" fmla="*/ 2047810 w 2092164"/>
                <a:gd name="connsiteY62" fmla="*/ 1674727 h 2176132"/>
                <a:gd name="connsiteX63" fmla="*/ 2041935 w 2092164"/>
                <a:gd name="connsiteY63" fmla="*/ 1752755 h 2176132"/>
                <a:gd name="connsiteX64" fmla="*/ 2084855 w 2092164"/>
                <a:gd name="connsiteY64" fmla="*/ 1872058 h 2176132"/>
                <a:gd name="connsiteX65" fmla="*/ 1883798 w 2092164"/>
                <a:gd name="connsiteY65" fmla="*/ 1976490 h 2176132"/>
                <a:gd name="connsiteX66" fmla="*/ 1811823 w 2092164"/>
                <a:gd name="connsiteY66" fmla="*/ 2065976 h 2176132"/>
                <a:gd name="connsiteX67" fmla="*/ 1566771 w 2092164"/>
                <a:gd name="connsiteY67" fmla="*/ 2076810 h 2176132"/>
                <a:gd name="connsiteX68" fmla="*/ 1391651 w 2092164"/>
                <a:gd name="connsiteY68" fmla="*/ 2172273 h 2176132"/>
                <a:gd name="connsiteX69" fmla="*/ 1134168 w 2092164"/>
                <a:gd name="connsiteY69" fmla="*/ 2114003 h 2176132"/>
                <a:gd name="connsiteX70" fmla="*/ 751686 w 2092164"/>
                <a:gd name="connsiteY70" fmla="*/ 2056431 h 2176132"/>
                <a:gd name="connsiteX71" fmla="*/ 583517 w 2092164"/>
                <a:gd name="connsiteY71" fmla="*/ 1992363 h 2176132"/>
                <a:gd name="connsiteX72" fmla="*/ 580674 w 2092164"/>
                <a:gd name="connsiteY72" fmla="*/ 1981773 h 2176132"/>
                <a:gd name="connsiteX73" fmla="*/ 567772 w 2092164"/>
                <a:gd name="connsiteY73" fmla="*/ 1980323 h 2176132"/>
                <a:gd name="connsiteX74" fmla="*/ 490170 w 2092164"/>
                <a:gd name="connsiteY74" fmla="*/ 1895802 h 2176132"/>
                <a:gd name="connsiteX75" fmla="*/ 487932 w 2092164"/>
                <a:gd name="connsiteY75" fmla="*/ 1895356 h 2176132"/>
                <a:gd name="connsiteX76" fmla="*/ 368801 w 2092164"/>
                <a:gd name="connsiteY76" fmla="*/ 1879494 h 2176132"/>
                <a:gd name="connsiteX77" fmla="*/ 265830 w 2092164"/>
                <a:gd name="connsiteY77" fmla="*/ 1645568 h 2176132"/>
                <a:gd name="connsiteX78" fmla="*/ 265773 w 2092164"/>
                <a:gd name="connsiteY78" fmla="*/ 1645528 h 2176132"/>
                <a:gd name="connsiteX79" fmla="*/ 214645 w 2092164"/>
                <a:gd name="connsiteY79" fmla="*/ 1609088 h 2176132"/>
                <a:gd name="connsiteX80" fmla="*/ 161309 w 2092164"/>
                <a:gd name="connsiteY80" fmla="*/ 1409949 h 2176132"/>
                <a:gd name="connsiteX81" fmla="*/ 160359 w 2092164"/>
                <a:gd name="connsiteY81" fmla="*/ 1409298 h 2176132"/>
                <a:gd name="connsiteX82" fmla="*/ 118593 w 2092164"/>
                <a:gd name="connsiteY82" fmla="*/ 1380741 h 2176132"/>
                <a:gd name="connsiteX83" fmla="*/ 85566 w 2092164"/>
                <a:gd name="connsiteY83" fmla="*/ 1329655 h 2176132"/>
                <a:gd name="connsiteX84" fmla="*/ 69357 w 2092164"/>
                <a:gd name="connsiteY84" fmla="*/ 1262486 h 2176132"/>
                <a:gd name="connsiteX85" fmla="*/ 77996 w 2092164"/>
                <a:gd name="connsiteY85" fmla="*/ 1203346 h 2176132"/>
                <a:gd name="connsiteX86" fmla="*/ 78254 w 2092164"/>
                <a:gd name="connsiteY86" fmla="*/ 1201580 h 2176132"/>
                <a:gd name="connsiteX87" fmla="*/ 7428 w 2092164"/>
                <a:gd name="connsiteY87" fmla="*/ 1093346 h 2176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</a:cxnLst>
              <a:rect l="l" t="t" r="r" b="b"/>
              <a:pathLst>
                <a:path w="2092164" h="2176132">
                  <a:moveTo>
                    <a:pt x="7428" y="1093346"/>
                  </a:moveTo>
                  <a:cubicBezTo>
                    <a:pt x="3387" y="1078323"/>
                    <a:pt x="887" y="1062827"/>
                    <a:pt x="195" y="1047383"/>
                  </a:cubicBezTo>
                  <a:cubicBezTo>
                    <a:pt x="-1916" y="1000314"/>
                    <a:pt x="13178" y="961100"/>
                    <a:pt x="40418" y="942938"/>
                  </a:cubicBezTo>
                  <a:lnTo>
                    <a:pt x="40435" y="942430"/>
                  </a:lnTo>
                  <a:lnTo>
                    <a:pt x="42881" y="869604"/>
                  </a:lnTo>
                  <a:cubicBezTo>
                    <a:pt x="48135" y="847748"/>
                    <a:pt x="57663" y="829150"/>
                    <a:pt x="70985" y="815822"/>
                  </a:cubicBezTo>
                  <a:cubicBezTo>
                    <a:pt x="90320" y="796459"/>
                    <a:pt x="116062" y="789846"/>
                    <a:pt x="143363" y="797255"/>
                  </a:cubicBezTo>
                  <a:cubicBezTo>
                    <a:pt x="157472" y="762398"/>
                    <a:pt x="181083" y="739151"/>
                    <a:pt x="209898" y="730615"/>
                  </a:cubicBezTo>
                  <a:lnTo>
                    <a:pt x="221712" y="729247"/>
                  </a:lnTo>
                  <a:lnTo>
                    <a:pt x="209474" y="727802"/>
                  </a:lnTo>
                  <a:cubicBezTo>
                    <a:pt x="174412" y="719186"/>
                    <a:pt x="151594" y="699005"/>
                    <a:pt x="148535" y="671819"/>
                  </a:cubicBezTo>
                  <a:cubicBezTo>
                    <a:pt x="143776" y="629375"/>
                    <a:pt x="188200" y="580289"/>
                    <a:pt x="255531" y="553605"/>
                  </a:cubicBezTo>
                  <a:cubicBezTo>
                    <a:pt x="255721" y="552808"/>
                    <a:pt x="255950" y="552014"/>
                    <a:pt x="256140" y="551216"/>
                  </a:cubicBezTo>
                  <a:cubicBezTo>
                    <a:pt x="234054" y="515142"/>
                    <a:pt x="242589" y="468628"/>
                    <a:pt x="279392" y="424350"/>
                  </a:cubicBezTo>
                  <a:cubicBezTo>
                    <a:pt x="337547" y="354406"/>
                    <a:pt x="452924" y="305128"/>
                    <a:pt x="556568" y="305941"/>
                  </a:cubicBezTo>
                  <a:lnTo>
                    <a:pt x="556618" y="305878"/>
                  </a:lnTo>
                  <a:lnTo>
                    <a:pt x="601188" y="250253"/>
                  </a:lnTo>
                  <a:cubicBezTo>
                    <a:pt x="660796" y="200282"/>
                    <a:pt x="758774" y="170297"/>
                    <a:pt x="835783" y="185821"/>
                  </a:cubicBezTo>
                  <a:lnTo>
                    <a:pt x="836579" y="184788"/>
                  </a:lnTo>
                  <a:lnTo>
                    <a:pt x="871578" y="139396"/>
                  </a:lnTo>
                  <a:cubicBezTo>
                    <a:pt x="888191" y="125064"/>
                    <a:pt x="908997" y="112297"/>
                    <a:pt x="932527" y="102369"/>
                  </a:cubicBezTo>
                  <a:cubicBezTo>
                    <a:pt x="958425" y="91438"/>
                    <a:pt x="985697" y="84744"/>
                    <a:pt x="1011584" y="82525"/>
                  </a:cubicBezTo>
                  <a:lnTo>
                    <a:pt x="1080280" y="89328"/>
                  </a:lnTo>
                  <a:lnTo>
                    <a:pt x="1082331" y="89530"/>
                  </a:lnTo>
                  <a:cubicBezTo>
                    <a:pt x="1109733" y="53992"/>
                    <a:pt x="1158405" y="24817"/>
                    <a:pt x="1211499" y="10178"/>
                  </a:cubicBezTo>
                  <a:cubicBezTo>
                    <a:pt x="1229197" y="5299"/>
                    <a:pt x="1247386" y="2035"/>
                    <a:pt x="1265442" y="689"/>
                  </a:cubicBezTo>
                  <a:cubicBezTo>
                    <a:pt x="1320474" y="-3420"/>
                    <a:pt x="1365653" y="11016"/>
                    <a:pt x="1385772" y="39159"/>
                  </a:cubicBezTo>
                  <a:lnTo>
                    <a:pt x="1386365" y="39157"/>
                  </a:lnTo>
                  <a:lnTo>
                    <a:pt x="1471284" y="38854"/>
                  </a:lnTo>
                  <a:cubicBezTo>
                    <a:pt x="1496590" y="43553"/>
                    <a:pt x="1517922" y="52910"/>
                    <a:pt x="1532951" y="66497"/>
                  </a:cubicBezTo>
                  <a:cubicBezTo>
                    <a:pt x="1554787" y="86216"/>
                    <a:pt x="1561486" y="113230"/>
                    <a:pt x="1551751" y="142454"/>
                  </a:cubicBezTo>
                  <a:cubicBezTo>
                    <a:pt x="1605259" y="160541"/>
                    <a:pt x="1633999" y="197349"/>
                    <a:pt x="1629800" y="242373"/>
                  </a:cubicBezTo>
                  <a:cubicBezTo>
                    <a:pt x="1624220" y="302228"/>
                    <a:pt x="1561633" y="366266"/>
                    <a:pt x="1471441" y="404399"/>
                  </a:cubicBezTo>
                  <a:cubicBezTo>
                    <a:pt x="1481748" y="437223"/>
                    <a:pt x="1466997" y="476421"/>
                    <a:pt x="1431031" y="511893"/>
                  </a:cubicBezTo>
                  <a:cubicBezTo>
                    <a:pt x="1376387" y="565795"/>
                    <a:pt x="1283419" y="600991"/>
                    <a:pt x="1201635" y="598756"/>
                  </a:cubicBezTo>
                  <a:cubicBezTo>
                    <a:pt x="1192838" y="651698"/>
                    <a:pt x="1140859" y="707054"/>
                    <a:pt x="1065114" y="744159"/>
                  </a:cubicBezTo>
                  <a:cubicBezTo>
                    <a:pt x="975855" y="787881"/>
                    <a:pt x="870986" y="797903"/>
                    <a:pt x="802315" y="769261"/>
                  </a:cubicBezTo>
                  <a:cubicBezTo>
                    <a:pt x="690556" y="854649"/>
                    <a:pt x="518543" y="883898"/>
                    <a:pt x="420995" y="834083"/>
                  </a:cubicBezTo>
                  <a:lnTo>
                    <a:pt x="381496" y="845561"/>
                  </a:lnTo>
                  <a:lnTo>
                    <a:pt x="388296" y="857709"/>
                  </a:lnTo>
                  <a:cubicBezTo>
                    <a:pt x="419644" y="847814"/>
                    <a:pt x="456208" y="859205"/>
                    <a:pt x="488570" y="888912"/>
                  </a:cubicBezTo>
                  <a:cubicBezTo>
                    <a:pt x="537744" y="934046"/>
                    <a:pt x="568012" y="1012653"/>
                    <a:pt x="563269" y="1082872"/>
                  </a:cubicBezTo>
                  <a:cubicBezTo>
                    <a:pt x="613012" y="1088714"/>
                    <a:pt x="663647" y="1131515"/>
                    <a:pt x="696271" y="1195290"/>
                  </a:cubicBezTo>
                  <a:cubicBezTo>
                    <a:pt x="734713" y="1270440"/>
                    <a:pt x="740810" y="1360064"/>
                    <a:pt x="711536" y="1419886"/>
                  </a:cubicBezTo>
                  <a:cubicBezTo>
                    <a:pt x="750081" y="1466440"/>
                    <a:pt x="774880" y="1526367"/>
                    <a:pt x="783766" y="1585312"/>
                  </a:cubicBezTo>
                  <a:lnTo>
                    <a:pt x="784034" y="1605768"/>
                  </a:lnTo>
                  <a:lnTo>
                    <a:pt x="810839" y="1593897"/>
                  </a:lnTo>
                  <a:cubicBezTo>
                    <a:pt x="883124" y="1572061"/>
                    <a:pt x="971848" y="1572226"/>
                    <a:pt x="1045498" y="1597094"/>
                  </a:cubicBezTo>
                  <a:lnTo>
                    <a:pt x="1045565" y="1597050"/>
                  </a:lnTo>
                  <a:lnTo>
                    <a:pt x="1105284" y="1558137"/>
                  </a:lnTo>
                  <a:cubicBezTo>
                    <a:pt x="1177522" y="1529294"/>
                    <a:pt x="1279963" y="1531425"/>
                    <a:pt x="1348266" y="1570234"/>
                  </a:cubicBezTo>
                  <a:lnTo>
                    <a:pt x="1349345" y="1569502"/>
                  </a:lnTo>
                  <a:lnTo>
                    <a:pt x="1396775" y="1537319"/>
                  </a:lnTo>
                  <a:cubicBezTo>
                    <a:pt x="1417034" y="1528894"/>
                    <a:pt x="1440787" y="1523269"/>
                    <a:pt x="1466242" y="1521190"/>
                  </a:cubicBezTo>
                  <a:cubicBezTo>
                    <a:pt x="1494258" y="1518898"/>
                    <a:pt x="1522256" y="1521061"/>
                    <a:pt x="1547541" y="1527042"/>
                  </a:cubicBezTo>
                  <a:lnTo>
                    <a:pt x="1610672" y="1554970"/>
                  </a:lnTo>
                  <a:lnTo>
                    <a:pt x="1612557" y="1555804"/>
                  </a:lnTo>
                  <a:cubicBezTo>
                    <a:pt x="1649691" y="1530606"/>
                    <a:pt x="1705042" y="1518101"/>
                    <a:pt x="1760051" y="1520785"/>
                  </a:cubicBezTo>
                  <a:cubicBezTo>
                    <a:pt x="1778388" y="1521680"/>
                    <a:pt x="1796686" y="1524263"/>
                    <a:pt x="1814259" y="1528626"/>
                  </a:cubicBezTo>
                  <a:cubicBezTo>
                    <a:pt x="1867819" y="1541918"/>
                    <a:pt x="1906225" y="1569748"/>
                    <a:pt x="1916543" y="1602769"/>
                  </a:cubicBezTo>
                  <a:lnTo>
                    <a:pt x="1917107" y="1602953"/>
                  </a:lnTo>
                  <a:lnTo>
                    <a:pt x="1997869" y="1629200"/>
                  </a:lnTo>
                  <a:cubicBezTo>
                    <a:pt x="2020439" y="1641570"/>
                    <a:pt x="2037779" y="1657124"/>
                    <a:pt x="2047810" y="1674727"/>
                  </a:cubicBezTo>
                  <a:cubicBezTo>
                    <a:pt x="2062392" y="1700281"/>
                    <a:pt x="2060314" y="1728035"/>
                    <a:pt x="2041935" y="1752755"/>
                  </a:cubicBezTo>
                  <a:cubicBezTo>
                    <a:pt x="2087112" y="1786655"/>
                    <a:pt x="2102911" y="1830601"/>
                    <a:pt x="2084855" y="1872058"/>
                  </a:cubicBezTo>
                  <a:cubicBezTo>
                    <a:pt x="2060851" y="1927172"/>
                    <a:pt x="1981388" y="1968448"/>
                    <a:pt x="1883798" y="1976490"/>
                  </a:cubicBezTo>
                  <a:cubicBezTo>
                    <a:pt x="1883332" y="2010891"/>
                    <a:pt x="1857071" y="2043516"/>
                    <a:pt x="1811823" y="2065976"/>
                  </a:cubicBezTo>
                  <a:cubicBezTo>
                    <a:pt x="1743072" y="2100103"/>
                    <a:pt x="1643761" y="2104489"/>
                    <a:pt x="1566771" y="2076810"/>
                  </a:cubicBezTo>
                  <a:cubicBezTo>
                    <a:pt x="1541871" y="2124352"/>
                    <a:pt x="1475198" y="2160695"/>
                    <a:pt x="1391651" y="2172273"/>
                  </a:cubicBezTo>
                  <a:cubicBezTo>
                    <a:pt x="1293201" y="2185916"/>
                    <a:pt x="1190451" y="2162668"/>
                    <a:pt x="1134168" y="2114003"/>
                  </a:cubicBezTo>
                  <a:cubicBezTo>
                    <a:pt x="1001324" y="2160195"/>
                    <a:pt x="828784" y="2134231"/>
                    <a:pt x="751686" y="2056431"/>
                  </a:cubicBezTo>
                  <a:cubicBezTo>
                    <a:pt x="675949" y="2061544"/>
                    <a:pt x="604834" y="2034457"/>
                    <a:pt x="583517" y="1992363"/>
                  </a:cubicBezTo>
                  <a:lnTo>
                    <a:pt x="580674" y="1981773"/>
                  </a:lnTo>
                  <a:lnTo>
                    <a:pt x="567772" y="1980323"/>
                  </a:lnTo>
                  <a:cubicBezTo>
                    <a:pt x="537063" y="1969682"/>
                    <a:pt x="507456" y="1938471"/>
                    <a:pt x="490170" y="1895802"/>
                  </a:cubicBezTo>
                  <a:cubicBezTo>
                    <a:pt x="489422" y="1895665"/>
                    <a:pt x="488679" y="1895493"/>
                    <a:pt x="487932" y="1895356"/>
                  </a:cubicBezTo>
                  <a:cubicBezTo>
                    <a:pt x="453134" y="1915460"/>
                    <a:pt x="409457" y="1909636"/>
                    <a:pt x="368801" y="1879494"/>
                  </a:cubicBezTo>
                  <a:cubicBezTo>
                    <a:pt x="304580" y="1831864"/>
                    <a:pt x="261729" y="1734490"/>
                    <a:pt x="265830" y="1645568"/>
                  </a:cubicBezTo>
                  <a:lnTo>
                    <a:pt x="265773" y="1645528"/>
                  </a:lnTo>
                  <a:lnTo>
                    <a:pt x="214645" y="1609088"/>
                  </a:lnTo>
                  <a:cubicBezTo>
                    <a:pt x="169345" y="1559569"/>
                    <a:pt x="144163" y="1476498"/>
                    <a:pt x="161309" y="1409949"/>
                  </a:cubicBezTo>
                  <a:lnTo>
                    <a:pt x="160359" y="1409298"/>
                  </a:lnTo>
                  <a:lnTo>
                    <a:pt x="118593" y="1380741"/>
                  </a:lnTo>
                  <a:cubicBezTo>
                    <a:pt x="105584" y="1366952"/>
                    <a:pt x="94190" y="1349517"/>
                    <a:pt x="85566" y="1329655"/>
                  </a:cubicBezTo>
                  <a:cubicBezTo>
                    <a:pt x="76070" y="1307794"/>
                    <a:pt x="70622" y="1284618"/>
                    <a:pt x="69357" y="1262486"/>
                  </a:cubicBezTo>
                  <a:lnTo>
                    <a:pt x="77996" y="1203346"/>
                  </a:lnTo>
                  <a:lnTo>
                    <a:pt x="78254" y="1201580"/>
                  </a:lnTo>
                  <a:cubicBezTo>
                    <a:pt x="45554" y="1179222"/>
                    <a:pt x="19552" y="1138413"/>
                    <a:pt x="7428" y="1093346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35" name="TextBox 134">
            <a:extLst>
              <a:ext uri="{FF2B5EF4-FFF2-40B4-BE49-F238E27FC236}">
                <a16:creationId xmlns:a16="http://schemas.microsoft.com/office/drawing/2014/main" id="{0CDF45B6-2C2F-E820-7876-D11D9929C04F}"/>
              </a:ext>
            </a:extLst>
          </p:cNvPr>
          <p:cNvSpPr txBox="1"/>
          <p:nvPr/>
        </p:nvSpPr>
        <p:spPr>
          <a:xfrm>
            <a:off x="1417191" y="131358"/>
            <a:ext cx="141402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Elias Higbee</a:t>
            </a:r>
          </a:p>
          <a:p>
            <a:r>
              <a:rPr lang="en-US" sz="1100" dirty="0"/>
              <a:t>D&amp;C 113:7-10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F2793F7-DAB3-D00D-1ABC-53B701009D95}"/>
              </a:ext>
            </a:extLst>
          </p:cNvPr>
          <p:cNvGrpSpPr/>
          <p:nvPr/>
        </p:nvGrpSpPr>
        <p:grpSpPr>
          <a:xfrm>
            <a:off x="226503" y="110893"/>
            <a:ext cx="578840" cy="769441"/>
            <a:chOff x="226503" y="110893"/>
            <a:chExt cx="578840" cy="769441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BB93CD8-DB94-DA7B-1A92-FD6DDE3638AB}"/>
                </a:ext>
              </a:extLst>
            </p:cNvPr>
            <p:cNvSpPr/>
            <p:nvPr/>
          </p:nvSpPr>
          <p:spPr>
            <a:xfrm>
              <a:off x="226503" y="216973"/>
              <a:ext cx="578840" cy="57884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21702D8-EC6B-FF07-327E-7DA552B928B4}"/>
                </a:ext>
              </a:extLst>
            </p:cNvPr>
            <p:cNvSpPr txBox="1"/>
            <p:nvPr/>
          </p:nvSpPr>
          <p:spPr>
            <a:xfrm>
              <a:off x="243281" y="110893"/>
              <a:ext cx="484464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dirty="0"/>
                <a:t>H</a:t>
              </a: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DEA0DEB4-D45E-FFF6-894C-14B1343ED141}"/>
              </a:ext>
            </a:extLst>
          </p:cNvPr>
          <p:cNvGrpSpPr/>
          <p:nvPr/>
        </p:nvGrpSpPr>
        <p:grpSpPr>
          <a:xfrm>
            <a:off x="5048806" y="1242085"/>
            <a:ext cx="2094387" cy="5166370"/>
            <a:chOff x="4994277" y="1265174"/>
            <a:chExt cx="2094387" cy="5166370"/>
          </a:xfrm>
          <a:solidFill>
            <a:schemeClr val="bg1"/>
          </a:solidFill>
        </p:grpSpPr>
        <p:sp>
          <p:nvSpPr>
            <p:cNvPr id="175" name="Rectangle: Top Corners Snipped 174">
              <a:extLst>
                <a:ext uri="{FF2B5EF4-FFF2-40B4-BE49-F238E27FC236}">
                  <a16:creationId xmlns:a16="http://schemas.microsoft.com/office/drawing/2014/main" id="{3839908E-3CDC-0FC8-053E-3B2CCD8C5505}"/>
                </a:ext>
              </a:extLst>
            </p:cNvPr>
            <p:cNvSpPr/>
            <p:nvPr/>
          </p:nvSpPr>
          <p:spPr>
            <a:xfrm>
              <a:off x="5358212" y="1453673"/>
              <a:ext cx="1400971" cy="1107008"/>
            </a:xfrm>
            <a:custGeom>
              <a:avLst/>
              <a:gdLst>
                <a:gd name="connsiteX0" fmla="*/ 411576 w 1262426"/>
                <a:gd name="connsiteY0" fmla="*/ 0 h 1262426"/>
                <a:gd name="connsiteX1" fmla="*/ 850850 w 1262426"/>
                <a:gd name="connsiteY1" fmla="*/ 0 h 1262426"/>
                <a:gd name="connsiteX2" fmla="*/ 1262426 w 1262426"/>
                <a:gd name="connsiteY2" fmla="*/ 411576 h 1262426"/>
                <a:gd name="connsiteX3" fmla="*/ 1262426 w 1262426"/>
                <a:gd name="connsiteY3" fmla="*/ 1262426 h 1262426"/>
                <a:gd name="connsiteX4" fmla="*/ 1262426 w 1262426"/>
                <a:gd name="connsiteY4" fmla="*/ 1262426 h 1262426"/>
                <a:gd name="connsiteX5" fmla="*/ 0 w 1262426"/>
                <a:gd name="connsiteY5" fmla="*/ 1262426 h 1262426"/>
                <a:gd name="connsiteX6" fmla="*/ 0 w 1262426"/>
                <a:gd name="connsiteY6" fmla="*/ 1262426 h 1262426"/>
                <a:gd name="connsiteX7" fmla="*/ 0 w 1262426"/>
                <a:gd name="connsiteY7" fmla="*/ 411576 h 1262426"/>
                <a:gd name="connsiteX8" fmla="*/ 411576 w 1262426"/>
                <a:gd name="connsiteY8" fmla="*/ 0 h 1262426"/>
                <a:gd name="connsiteX0" fmla="*/ 545688 w 1396538"/>
                <a:gd name="connsiteY0" fmla="*/ 0 h 1262426"/>
                <a:gd name="connsiteX1" fmla="*/ 984962 w 1396538"/>
                <a:gd name="connsiteY1" fmla="*/ 0 h 1262426"/>
                <a:gd name="connsiteX2" fmla="*/ 1396538 w 1396538"/>
                <a:gd name="connsiteY2" fmla="*/ 411576 h 1262426"/>
                <a:gd name="connsiteX3" fmla="*/ 1396538 w 1396538"/>
                <a:gd name="connsiteY3" fmla="*/ 1262426 h 1262426"/>
                <a:gd name="connsiteX4" fmla="*/ 1396538 w 1396538"/>
                <a:gd name="connsiteY4" fmla="*/ 1262426 h 1262426"/>
                <a:gd name="connsiteX5" fmla="*/ 134112 w 1396538"/>
                <a:gd name="connsiteY5" fmla="*/ 1262426 h 1262426"/>
                <a:gd name="connsiteX6" fmla="*/ 134112 w 1396538"/>
                <a:gd name="connsiteY6" fmla="*/ 1262426 h 1262426"/>
                <a:gd name="connsiteX7" fmla="*/ 134112 w 1396538"/>
                <a:gd name="connsiteY7" fmla="*/ 411576 h 1262426"/>
                <a:gd name="connsiteX8" fmla="*/ 545688 w 1396538"/>
                <a:gd name="connsiteY8" fmla="*/ 0 h 1262426"/>
                <a:gd name="connsiteX0" fmla="*/ 545688 w 1530650"/>
                <a:gd name="connsiteY0" fmla="*/ 0 h 1262426"/>
                <a:gd name="connsiteX1" fmla="*/ 984962 w 1530650"/>
                <a:gd name="connsiteY1" fmla="*/ 0 h 1262426"/>
                <a:gd name="connsiteX2" fmla="*/ 1396538 w 1530650"/>
                <a:gd name="connsiteY2" fmla="*/ 411576 h 1262426"/>
                <a:gd name="connsiteX3" fmla="*/ 1396538 w 1530650"/>
                <a:gd name="connsiteY3" fmla="*/ 1262426 h 1262426"/>
                <a:gd name="connsiteX4" fmla="*/ 1396538 w 1530650"/>
                <a:gd name="connsiteY4" fmla="*/ 1262426 h 1262426"/>
                <a:gd name="connsiteX5" fmla="*/ 134112 w 1530650"/>
                <a:gd name="connsiteY5" fmla="*/ 1262426 h 1262426"/>
                <a:gd name="connsiteX6" fmla="*/ 134112 w 1530650"/>
                <a:gd name="connsiteY6" fmla="*/ 1262426 h 1262426"/>
                <a:gd name="connsiteX7" fmla="*/ 134112 w 1530650"/>
                <a:gd name="connsiteY7" fmla="*/ 411576 h 1262426"/>
                <a:gd name="connsiteX8" fmla="*/ 545688 w 1530650"/>
                <a:gd name="connsiteY8" fmla="*/ 0 h 126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30650" h="1262426">
                  <a:moveTo>
                    <a:pt x="545688" y="0"/>
                  </a:moveTo>
                  <a:lnTo>
                    <a:pt x="984962" y="0"/>
                  </a:lnTo>
                  <a:lnTo>
                    <a:pt x="1396538" y="411576"/>
                  </a:lnTo>
                  <a:cubicBezTo>
                    <a:pt x="1698290" y="887217"/>
                    <a:pt x="1396538" y="978809"/>
                    <a:pt x="1396538" y="1262426"/>
                  </a:cubicBezTo>
                  <a:lnTo>
                    <a:pt x="1396538" y="1262426"/>
                  </a:lnTo>
                  <a:lnTo>
                    <a:pt x="134112" y="1262426"/>
                  </a:lnTo>
                  <a:lnTo>
                    <a:pt x="134112" y="1262426"/>
                  </a:lnTo>
                  <a:cubicBezTo>
                    <a:pt x="134112" y="978809"/>
                    <a:pt x="-167640" y="987801"/>
                    <a:pt x="134112" y="411576"/>
                  </a:cubicBezTo>
                  <a:lnTo>
                    <a:pt x="545688" y="0"/>
                  </a:ln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rapezoid 20">
              <a:extLst>
                <a:ext uri="{FF2B5EF4-FFF2-40B4-BE49-F238E27FC236}">
                  <a16:creationId xmlns:a16="http://schemas.microsoft.com/office/drawing/2014/main" id="{10574B02-D901-10EF-275C-B042F569E6A8}"/>
                </a:ext>
              </a:extLst>
            </p:cNvPr>
            <p:cNvSpPr/>
            <p:nvPr/>
          </p:nvSpPr>
          <p:spPr>
            <a:xfrm>
              <a:off x="5384927" y="2692018"/>
              <a:ext cx="1309417" cy="1983242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F819804-299B-571E-3A39-1E6EF370F39F}"/>
                </a:ext>
              </a:extLst>
            </p:cNvPr>
            <p:cNvSpPr/>
            <p:nvPr/>
          </p:nvSpPr>
          <p:spPr>
            <a:xfrm rot="20140124">
              <a:off x="6736424" y="3959937"/>
              <a:ext cx="352240" cy="65048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F4A4D9A-7A3D-424C-BBA6-A25FE3CD415F}"/>
                </a:ext>
              </a:extLst>
            </p:cNvPr>
            <p:cNvSpPr/>
            <p:nvPr/>
          </p:nvSpPr>
          <p:spPr>
            <a:xfrm rot="1933618">
              <a:off x="4994277" y="4000186"/>
              <a:ext cx="324892" cy="65048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237F6E65-BC36-E0FE-F284-27509210348B}"/>
                </a:ext>
              </a:extLst>
            </p:cNvPr>
            <p:cNvSpPr/>
            <p:nvPr/>
          </p:nvSpPr>
          <p:spPr>
            <a:xfrm rot="18548342">
              <a:off x="6315166" y="5866606"/>
              <a:ext cx="320037" cy="68941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8C5E48B9-9836-7D18-A6D4-0E5D9DCA2C27}"/>
                </a:ext>
              </a:extLst>
            </p:cNvPr>
            <p:cNvSpPr/>
            <p:nvPr/>
          </p:nvSpPr>
          <p:spPr>
            <a:xfrm rot="3713177">
              <a:off x="5501005" y="5926821"/>
              <a:ext cx="320037" cy="68941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rapezoid 17">
              <a:extLst>
                <a:ext uri="{FF2B5EF4-FFF2-40B4-BE49-F238E27FC236}">
                  <a16:creationId xmlns:a16="http://schemas.microsoft.com/office/drawing/2014/main" id="{64097CA8-EE18-593F-2B76-18FCE9047BF3}"/>
                </a:ext>
              </a:extLst>
            </p:cNvPr>
            <p:cNvSpPr/>
            <p:nvPr/>
          </p:nvSpPr>
          <p:spPr>
            <a:xfrm>
              <a:off x="5269063" y="4276668"/>
              <a:ext cx="1588957" cy="1958026"/>
            </a:xfrm>
            <a:prstGeom prst="trapezoid">
              <a:avLst>
                <a:gd name="adj" fmla="val 17654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rapezoid 18">
              <a:extLst>
                <a:ext uri="{FF2B5EF4-FFF2-40B4-BE49-F238E27FC236}">
                  <a16:creationId xmlns:a16="http://schemas.microsoft.com/office/drawing/2014/main" id="{4DD08E63-EF70-B886-83FC-8AFC118C80E4}"/>
                </a:ext>
              </a:extLst>
            </p:cNvPr>
            <p:cNvSpPr/>
            <p:nvPr/>
          </p:nvSpPr>
          <p:spPr>
            <a:xfrm rot="1375821">
              <a:off x="5164142" y="2671873"/>
              <a:ext cx="640197" cy="1738047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rapezoid 19">
              <a:extLst>
                <a:ext uri="{FF2B5EF4-FFF2-40B4-BE49-F238E27FC236}">
                  <a16:creationId xmlns:a16="http://schemas.microsoft.com/office/drawing/2014/main" id="{C0BEA3E1-A1E8-CDEC-29AF-464FF77EB59D}"/>
                </a:ext>
              </a:extLst>
            </p:cNvPr>
            <p:cNvSpPr/>
            <p:nvPr/>
          </p:nvSpPr>
          <p:spPr>
            <a:xfrm rot="20337671">
              <a:off x="6340848" y="2686440"/>
              <a:ext cx="640197" cy="1727014"/>
            </a:xfrm>
            <a:prstGeom prst="trapezoid">
              <a:avLst>
                <a:gd name="adj" fmla="val 30833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A74F7543-D443-24CA-EBAA-433C77213E6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37703" y="5033970"/>
              <a:ext cx="45245" cy="1194414"/>
            </a:xfrm>
            <a:prstGeom prst="line">
              <a:avLst/>
            </a:prstGeom>
            <a:grpFill/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rapezoid 33">
              <a:extLst>
                <a:ext uri="{FF2B5EF4-FFF2-40B4-BE49-F238E27FC236}">
                  <a16:creationId xmlns:a16="http://schemas.microsoft.com/office/drawing/2014/main" id="{CD91B7DC-D54E-FACE-F9B4-E9676CECD295}"/>
                </a:ext>
              </a:extLst>
            </p:cNvPr>
            <p:cNvSpPr/>
            <p:nvPr/>
          </p:nvSpPr>
          <p:spPr>
            <a:xfrm rot="21265888" flipH="1">
              <a:off x="6061888" y="2728384"/>
              <a:ext cx="596347" cy="2244291"/>
            </a:xfrm>
            <a:custGeom>
              <a:avLst/>
              <a:gdLst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26868 w 504692"/>
                <a:gd name="connsiteY0" fmla="*/ 1923052 h 1923052"/>
                <a:gd name="connsiteX1" fmla="*/ 146324 w 504692"/>
                <a:gd name="connsiteY1" fmla="*/ 0 h 1923052"/>
                <a:gd name="connsiteX2" fmla="*/ 385236 w 504692"/>
                <a:gd name="connsiteY2" fmla="*/ 0 h 1923052"/>
                <a:gd name="connsiteX3" fmla="*/ 504692 w 504692"/>
                <a:gd name="connsiteY3" fmla="*/ 1923052 h 1923052"/>
                <a:gd name="connsiteX4" fmla="*/ 26868 w 504692"/>
                <a:gd name="connsiteY4" fmla="*/ 1923052 h 192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692" h="1923052">
                  <a:moveTo>
                    <a:pt x="26868" y="1923052"/>
                  </a:moveTo>
                  <a:cubicBezTo>
                    <a:pt x="66687" y="1282035"/>
                    <a:pt x="-119998" y="666184"/>
                    <a:pt x="146324" y="0"/>
                  </a:cubicBezTo>
                  <a:lnTo>
                    <a:pt x="385236" y="0"/>
                  </a:lnTo>
                  <a:cubicBezTo>
                    <a:pt x="223719" y="1538639"/>
                    <a:pt x="464873" y="1282035"/>
                    <a:pt x="504692" y="1923052"/>
                  </a:cubicBezTo>
                  <a:lnTo>
                    <a:pt x="26868" y="1923052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26" name="Trapezoid 33">
              <a:extLst>
                <a:ext uri="{FF2B5EF4-FFF2-40B4-BE49-F238E27FC236}">
                  <a16:creationId xmlns:a16="http://schemas.microsoft.com/office/drawing/2014/main" id="{40338AF2-FA85-FEDE-5B54-ADA9B11BB287}"/>
                </a:ext>
              </a:extLst>
            </p:cNvPr>
            <p:cNvSpPr/>
            <p:nvPr/>
          </p:nvSpPr>
          <p:spPr>
            <a:xfrm rot="334112">
              <a:off x="5410885" y="2783382"/>
              <a:ext cx="637431" cy="2163240"/>
            </a:xfrm>
            <a:custGeom>
              <a:avLst/>
              <a:gdLst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26868 w 504692"/>
                <a:gd name="connsiteY0" fmla="*/ 1923052 h 1923052"/>
                <a:gd name="connsiteX1" fmla="*/ 146324 w 504692"/>
                <a:gd name="connsiteY1" fmla="*/ 0 h 1923052"/>
                <a:gd name="connsiteX2" fmla="*/ 385236 w 504692"/>
                <a:gd name="connsiteY2" fmla="*/ 0 h 1923052"/>
                <a:gd name="connsiteX3" fmla="*/ 504692 w 504692"/>
                <a:gd name="connsiteY3" fmla="*/ 1923052 h 1923052"/>
                <a:gd name="connsiteX4" fmla="*/ 26868 w 504692"/>
                <a:gd name="connsiteY4" fmla="*/ 1923052 h 192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692" h="1923052">
                  <a:moveTo>
                    <a:pt x="26868" y="1923052"/>
                  </a:moveTo>
                  <a:cubicBezTo>
                    <a:pt x="66687" y="1282035"/>
                    <a:pt x="-119998" y="666184"/>
                    <a:pt x="146324" y="0"/>
                  </a:cubicBezTo>
                  <a:lnTo>
                    <a:pt x="385236" y="0"/>
                  </a:lnTo>
                  <a:cubicBezTo>
                    <a:pt x="223719" y="1538639"/>
                    <a:pt x="464873" y="1282035"/>
                    <a:pt x="504692" y="1923052"/>
                  </a:cubicBezTo>
                  <a:lnTo>
                    <a:pt x="26868" y="1923052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3A4F5C57-65F1-0D77-5810-C7AC96B86E77}"/>
                </a:ext>
              </a:extLst>
            </p:cNvPr>
            <p:cNvSpPr/>
            <p:nvPr/>
          </p:nvSpPr>
          <p:spPr>
            <a:xfrm>
              <a:off x="5680561" y="2481772"/>
              <a:ext cx="759881" cy="59875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8" name="Group 147">
              <a:extLst>
                <a:ext uri="{FF2B5EF4-FFF2-40B4-BE49-F238E27FC236}">
                  <a16:creationId xmlns:a16="http://schemas.microsoft.com/office/drawing/2014/main" id="{D8F82D48-132F-63EE-1ED0-B368B2824F74}"/>
                </a:ext>
              </a:extLst>
            </p:cNvPr>
            <p:cNvGrpSpPr/>
            <p:nvPr/>
          </p:nvGrpSpPr>
          <p:grpSpPr>
            <a:xfrm>
              <a:off x="6026132" y="3089708"/>
              <a:ext cx="65526" cy="1187477"/>
              <a:chOff x="7745272" y="2470863"/>
              <a:chExt cx="211736" cy="2771430"/>
            </a:xfrm>
            <a:grpFill/>
          </p:grpSpPr>
          <p:sp>
            <p:nvSpPr>
              <p:cNvPr id="120" name="Rectangle: Rounded Corners 119">
                <a:extLst>
                  <a:ext uri="{FF2B5EF4-FFF2-40B4-BE49-F238E27FC236}">
                    <a16:creationId xmlns:a16="http://schemas.microsoft.com/office/drawing/2014/main" id="{1A456FEF-04A9-E1E7-604A-D219EFE6F705}"/>
                  </a:ext>
                </a:extLst>
              </p:cNvPr>
              <p:cNvSpPr/>
              <p:nvPr/>
            </p:nvSpPr>
            <p:spPr>
              <a:xfrm>
                <a:off x="7745272" y="2470863"/>
                <a:ext cx="211736" cy="2771430"/>
              </a:xfrm>
              <a:prstGeom prst="round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Oval 131">
                <a:extLst>
                  <a:ext uri="{FF2B5EF4-FFF2-40B4-BE49-F238E27FC236}">
                    <a16:creationId xmlns:a16="http://schemas.microsoft.com/office/drawing/2014/main" id="{62E78CD1-7EFA-0064-1CF5-9C8140AAA5E3}"/>
                  </a:ext>
                </a:extLst>
              </p:cNvPr>
              <p:cNvSpPr/>
              <p:nvPr/>
            </p:nvSpPr>
            <p:spPr>
              <a:xfrm>
                <a:off x="7764544" y="2602454"/>
                <a:ext cx="163294" cy="163294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Oval 132">
                <a:extLst>
                  <a:ext uri="{FF2B5EF4-FFF2-40B4-BE49-F238E27FC236}">
                    <a16:creationId xmlns:a16="http://schemas.microsoft.com/office/drawing/2014/main" id="{8EFFBB9B-9301-41A1-38A3-D34563F6D7F1}"/>
                  </a:ext>
                </a:extLst>
              </p:cNvPr>
              <p:cNvSpPr/>
              <p:nvPr/>
            </p:nvSpPr>
            <p:spPr>
              <a:xfrm>
                <a:off x="7760229" y="3179448"/>
                <a:ext cx="163294" cy="163294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133">
                <a:extLst>
                  <a:ext uri="{FF2B5EF4-FFF2-40B4-BE49-F238E27FC236}">
                    <a16:creationId xmlns:a16="http://schemas.microsoft.com/office/drawing/2014/main" id="{12D242B2-EBD5-04DE-E6E1-E4FC771EB9A6}"/>
                  </a:ext>
                </a:extLst>
              </p:cNvPr>
              <p:cNvSpPr/>
              <p:nvPr/>
            </p:nvSpPr>
            <p:spPr>
              <a:xfrm>
                <a:off x="7773175" y="3756442"/>
                <a:ext cx="163294" cy="163294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Oval 135">
                <a:extLst>
                  <a:ext uri="{FF2B5EF4-FFF2-40B4-BE49-F238E27FC236}">
                    <a16:creationId xmlns:a16="http://schemas.microsoft.com/office/drawing/2014/main" id="{9BB82C9C-1C5B-71CE-7863-E08F1756E1EB}"/>
                  </a:ext>
                </a:extLst>
              </p:cNvPr>
              <p:cNvSpPr/>
              <p:nvPr/>
            </p:nvSpPr>
            <p:spPr>
              <a:xfrm>
                <a:off x="7768859" y="4333436"/>
                <a:ext cx="163294" cy="163294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Oval 141">
                <a:extLst>
                  <a:ext uri="{FF2B5EF4-FFF2-40B4-BE49-F238E27FC236}">
                    <a16:creationId xmlns:a16="http://schemas.microsoft.com/office/drawing/2014/main" id="{5E89BB9D-3A72-A1F2-3DD0-DFD281C7497A}"/>
                  </a:ext>
                </a:extLst>
              </p:cNvPr>
              <p:cNvSpPr/>
              <p:nvPr/>
            </p:nvSpPr>
            <p:spPr>
              <a:xfrm>
                <a:off x="7755914" y="4910430"/>
                <a:ext cx="163294" cy="163294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8" name="Flowchart: Manual Input 27">
              <a:extLst>
                <a:ext uri="{FF2B5EF4-FFF2-40B4-BE49-F238E27FC236}">
                  <a16:creationId xmlns:a16="http://schemas.microsoft.com/office/drawing/2014/main" id="{2ECA4998-A477-C708-4528-752B06BC7387}"/>
                </a:ext>
              </a:extLst>
            </p:cNvPr>
            <p:cNvSpPr/>
            <p:nvPr/>
          </p:nvSpPr>
          <p:spPr>
            <a:xfrm rot="14330641" flipH="1" flipV="1">
              <a:off x="5568270" y="2798185"/>
              <a:ext cx="558441" cy="235875"/>
            </a:xfrm>
            <a:prstGeom prst="flowChartManualInpu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lowchart: Manual Input 28">
              <a:extLst>
                <a:ext uri="{FF2B5EF4-FFF2-40B4-BE49-F238E27FC236}">
                  <a16:creationId xmlns:a16="http://schemas.microsoft.com/office/drawing/2014/main" id="{60D829C8-42A5-30E3-152D-F6BBB7AACC29}"/>
                </a:ext>
              </a:extLst>
            </p:cNvPr>
            <p:cNvSpPr/>
            <p:nvPr/>
          </p:nvSpPr>
          <p:spPr>
            <a:xfrm rot="7269359" flipV="1">
              <a:off x="6058970" y="2796533"/>
              <a:ext cx="562304" cy="235875"/>
            </a:xfrm>
            <a:prstGeom prst="flowChartManualInpu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DC4B645B-4D53-3608-BE9F-8E49C4BFFB8E}"/>
                </a:ext>
              </a:extLst>
            </p:cNvPr>
            <p:cNvSpPr/>
            <p:nvPr/>
          </p:nvSpPr>
          <p:spPr>
            <a:xfrm rot="10800000">
              <a:off x="5501971" y="1414020"/>
              <a:ext cx="1132737" cy="1450142"/>
            </a:xfrm>
            <a:custGeom>
              <a:avLst/>
              <a:gdLst>
                <a:gd name="connsiteX0" fmla="*/ 0 w 1117655"/>
                <a:gd name="connsiteY0" fmla="*/ 725071 h 1450142"/>
                <a:gd name="connsiteX1" fmla="*/ 558828 w 1117655"/>
                <a:gd name="connsiteY1" fmla="*/ 0 h 1450142"/>
                <a:gd name="connsiteX2" fmla="*/ 1117656 w 1117655"/>
                <a:gd name="connsiteY2" fmla="*/ 725071 h 1450142"/>
                <a:gd name="connsiteX3" fmla="*/ 558828 w 1117655"/>
                <a:gd name="connsiteY3" fmla="*/ 1450142 h 1450142"/>
                <a:gd name="connsiteX4" fmla="*/ 0 w 1117655"/>
                <a:gd name="connsiteY4" fmla="*/ 725071 h 1450142"/>
                <a:gd name="connsiteX0" fmla="*/ 15081 w 1132737"/>
                <a:gd name="connsiteY0" fmla="*/ 725071 h 1450142"/>
                <a:gd name="connsiteX1" fmla="*/ 573909 w 1132737"/>
                <a:gd name="connsiteY1" fmla="*/ 0 h 1450142"/>
                <a:gd name="connsiteX2" fmla="*/ 1132737 w 1132737"/>
                <a:gd name="connsiteY2" fmla="*/ 725071 h 1450142"/>
                <a:gd name="connsiteX3" fmla="*/ 573909 w 1132737"/>
                <a:gd name="connsiteY3" fmla="*/ 1450142 h 1450142"/>
                <a:gd name="connsiteX4" fmla="*/ 15081 w 1132737"/>
                <a:gd name="connsiteY4" fmla="*/ 725071 h 1450142"/>
                <a:gd name="connsiteX0" fmla="*/ 15081 w 1132737"/>
                <a:gd name="connsiteY0" fmla="*/ 725071 h 1450142"/>
                <a:gd name="connsiteX1" fmla="*/ 573909 w 1132737"/>
                <a:gd name="connsiteY1" fmla="*/ 0 h 1450142"/>
                <a:gd name="connsiteX2" fmla="*/ 1132737 w 1132737"/>
                <a:gd name="connsiteY2" fmla="*/ 725071 h 1450142"/>
                <a:gd name="connsiteX3" fmla="*/ 573909 w 1132737"/>
                <a:gd name="connsiteY3" fmla="*/ 1450142 h 1450142"/>
                <a:gd name="connsiteX4" fmla="*/ 15081 w 1132737"/>
                <a:gd name="connsiteY4" fmla="*/ 725071 h 1450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737" h="1450142">
                  <a:moveTo>
                    <a:pt x="15081" y="725071"/>
                  </a:moveTo>
                  <a:cubicBezTo>
                    <a:pt x="-76359" y="388633"/>
                    <a:pt x="265277" y="0"/>
                    <a:pt x="573909" y="0"/>
                  </a:cubicBezTo>
                  <a:cubicBezTo>
                    <a:pt x="882541" y="0"/>
                    <a:pt x="1132737" y="324625"/>
                    <a:pt x="1132737" y="725071"/>
                  </a:cubicBezTo>
                  <a:cubicBezTo>
                    <a:pt x="1023009" y="1125517"/>
                    <a:pt x="882541" y="1450142"/>
                    <a:pt x="573909" y="1450142"/>
                  </a:cubicBezTo>
                  <a:cubicBezTo>
                    <a:pt x="265277" y="1450142"/>
                    <a:pt x="106521" y="1061509"/>
                    <a:pt x="15081" y="725071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1" name="Group 170">
              <a:extLst>
                <a:ext uri="{FF2B5EF4-FFF2-40B4-BE49-F238E27FC236}">
                  <a16:creationId xmlns:a16="http://schemas.microsoft.com/office/drawing/2014/main" id="{8BF43CD9-12D4-00A3-0318-75C0BCBB243F}"/>
                </a:ext>
              </a:extLst>
            </p:cNvPr>
            <p:cNvGrpSpPr/>
            <p:nvPr/>
          </p:nvGrpSpPr>
          <p:grpSpPr>
            <a:xfrm>
              <a:off x="5590527" y="3968232"/>
              <a:ext cx="925466" cy="636277"/>
              <a:chOff x="3459521" y="482094"/>
              <a:chExt cx="1702917" cy="1170791"/>
            </a:xfrm>
            <a:grpFill/>
          </p:grpSpPr>
          <p:sp>
            <p:nvSpPr>
              <p:cNvPr id="166" name="Parallelogram 165">
                <a:extLst>
                  <a:ext uri="{FF2B5EF4-FFF2-40B4-BE49-F238E27FC236}">
                    <a16:creationId xmlns:a16="http://schemas.microsoft.com/office/drawing/2014/main" id="{C900218C-BC00-B7F5-2AAA-8AA4E0D2DB7E}"/>
                  </a:ext>
                </a:extLst>
              </p:cNvPr>
              <p:cNvSpPr/>
              <p:nvPr/>
            </p:nvSpPr>
            <p:spPr>
              <a:xfrm rot="545745">
                <a:off x="4059936" y="1083242"/>
                <a:ext cx="173185" cy="556786"/>
              </a:xfrm>
              <a:prstGeom prst="parallelogram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70" name="Group 169">
                <a:extLst>
                  <a:ext uri="{FF2B5EF4-FFF2-40B4-BE49-F238E27FC236}">
                    <a16:creationId xmlns:a16="http://schemas.microsoft.com/office/drawing/2014/main" id="{EAC6388A-762F-648F-60A3-1609A39DE973}"/>
                  </a:ext>
                </a:extLst>
              </p:cNvPr>
              <p:cNvGrpSpPr/>
              <p:nvPr/>
            </p:nvGrpSpPr>
            <p:grpSpPr>
              <a:xfrm>
                <a:off x="3459521" y="482094"/>
                <a:ext cx="1702917" cy="1170791"/>
                <a:chOff x="3459521" y="482094"/>
                <a:chExt cx="1702917" cy="1170791"/>
              </a:xfrm>
              <a:grpFill/>
            </p:grpSpPr>
            <p:sp>
              <p:nvSpPr>
                <p:cNvPr id="168" name="Freeform: Shape 167">
                  <a:extLst>
                    <a:ext uri="{FF2B5EF4-FFF2-40B4-BE49-F238E27FC236}">
                      <a16:creationId xmlns:a16="http://schemas.microsoft.com/office/drawing/2014/main" id="{C111E27F-6CD0-993B-67E4-CEFC984B00D9}"/>
                    </a:ext>
                  </a:extLst>
                </p:cNvPr>
                <p:cNvSpPr/>
                <p:nvPr/>
              </p:nvSpPr>
              <p:spPr>
                <a:xfrm rot="20440447">
                  <a:off x="3459521" y="482094"/>
                  <a:ext cx="1702917" cy="1170791"/>
                </a:xfrm>
                <a:custGeom>
                  <a:avLst/>
                  <a:gdLst>
                    <a:gd name="connsiteX0" fmla="*/ 115308 w 1702917"/>
                    <a:gd name="connsiteY0" fmla="*/ 6223 h 1170791"/>
                    <a:gd name="connsiteX1" fmla="*/ 670048 w 1702917"/>
                    <a:gd name="connsiteY1" fmla="*/ 457450 h 1170791"/>
                    <a:gd name="connsiteX2" fmla="*/ 686091 w 1702917"/>
                    <a:gd name="connsiteY2" fmla="*/ 439523 h 1170791"/>
                    <a:gd name="connsiteX3" fmla="*/ 713948 w 1702917"/>
                    <a:gd name="connsiteY3" fmla="*/ 437978 h 1170791"/>
                    <a:gd name="connsiteX4" fmla="*/ 897397 w 1702917"/>
                    <a:gd name="connsiteY4" fmla="*/ 502313 h 1170791"/>
                    <a:gd name="connsiteX5" fmla="*/ 918187 w 1702917"/>
                    <a:gd name="connsiteY5" fmla="*/ 520919 h 1170791"/>
                    <a:gd name="connsiteX6" fmla="*/ 919557 w 1702917"/>
                    <a:gd name="connsiteY6" fmla="*/ 545621 h 1170791"/>
                    <a:gd name="connsiteX7" fmla="*/ 1678302 w 1702917"/>
                    <a:gd name="connsiteY7" fmla="*/ 632005 h 1170791"/>
                    <a:gd name="connsiteX8" fmla="*/ 1702737 w 1702917"/>
                    <a:gd name="connsiteY8" fmla="*/ 662718 h 1170791"/>
                    <a:gd name="connsiteX9" fmla="*/ 1690180 w 1702917"/>
                    <a:gd name="connsiteY9" fmla="*/ 773008 h 1170791"/>
                    <a:gd name="connsiteX10" fmla="*/ 1659467 w 1702917"/>
                    <a:gd name="connsiteY10" fmla="*/ 797443 h 1170791"/>
                    <a:gd name="connsiteX11" fmla="*/ 891058 w 1702917"/>
                    <a:gd name="connsiteY11" fmla="*/ 709959 h 1170791"/>
                    <a:gd name="connsiteX12" fmla="*/ 878516 w 1702917"/>
                    <a:gd name="connsiteY12" fmla="*/ 703008 h 1170791"/>
                    <a:gd name="connsiteX13" fmla="*/ 842141 w 1702917"/>
                    <a:gd name="connsiteY13" fmla="*/ 1170791 h 1170791"/>
                    <a:gd name="connsiteX14" fmla="*/ 712252 w 1702917"/>
                    <a:gd name="connsiteY14" fmla="*/ 1170791 h 1170791"/>
                    <a:gd name="connsiteX15" fmla="*/ 750224 w 1702917"/>
                    <a:gd name="connsiteY15" fmla="*/ 682472 h 1170791"/>
                    <a:gd name="connsiteX16" fmla="*/ 641567 w 1702917"/>
                    <a:gd name="connsiteY16" fmla="*/ 644366 h 1170791"/>
                    <a:gd name="connsiteX17" fmla="*/ 622120 w 1702917"/>
                    <a:gd name="connsiteY17" fmla="*/ 626963 h 1170791"/>
                    <a:gd name="connsiteX18" fmla="*/ 610201 w 1702917"/>
                    <a:gd name="connsiteY18" fmla="*/ 623404 h 1170791"/>
                    <a:gd name="connsiteX19" fmla="*/ 10240 w 1702917"/>
                    <a:gd name="connsiteY19" fmla="*/ 135395 h 1170791"/>
                    <a:gd name="connsiteX20" fmla="*/ 6223 w 1702917"/>
                    <a:gd name="connsiteY20" fmla="*/ 96354 h 1170791"/>
                    <a:gd name="connsiteX21" fmla="*/ 76267 w 1702917"/>
                    <a:gd name="connsiteY21" fmla="*/ 10241 h 1170791"/>
                    <a:gd name="connsiteX22" fmla="*/ 115308 w 1702917"/>
                    <a:gd name="connsiteY22" fmla="*/ 6223 h 11707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1702917" h="1170791">
                      <a:moveTo>
                        <a:pt x="115308" y="6223"/>
                      </a:moveTo>
                      <a:lnTo>
                        <a:pt x="670048" y="457450"/>
                      </a:lnTo>
                      <a:lnTo>
                        <a:pt x="686091" y="439523"/>
                      </a:lnTo>
                      <a:cubicBezTo>
                        <a:pt x="694500" y="435481"/>
                        <a:pt x="704450" y="434646"/>
                        <a:pt x="713948" y="437978"/>
                      </a:cubicBezTo>
                      <a:lnTo>
                        <a:pt x="897397" y="502313"/>
                      </a:lnTo>
                      <a:cubicBezTo>
                        <a:pt x="906896" y="505645"/>
                        <a:pt x="914145" y="512511"/>
                        <a:pt x="918187" y="520919"/>
                      </a:cubicBezTo>
                      <a:lnTo>
                        <a:pt x="919557" y="545621"/>
                      </a:lnTo>
                      <a:lnTo>
                        <a:pt x="1678302" y="632005"/>
                      </a:lnTo>
                      <a:cubicBezTo>
                        <a:pt x="1693531" y="633738"/>
                        <a:pt x="1704470" y="647489"/>
                        <a:pt x="1702737" y="662718"/>
                      </a:cubicBezTo>
                      <a:lnTo>
                        <a:pt x="1690180" y="773008"/>
                      </a:lnTo>
                      <a:cubicBezTo>
                        <a:pt x="1688446" y="788237"/>
                        <a:pt x="1674696" y="799177"/>
                        <a:pt x="1659467" y="797443"/>
                      </a:cubicBezTo>
                      <a:lnTo>
                        <a:pt x="891058" y="709959"/>
                      </a:lnTo>
                      <a:lnTo>
                        <a:pt x="878516" y="703008"/>
                      </a:lnTo>
                      <a:lnTo>
                        <a:pt x="842141" y="1170791"/>
                      </a:lnTo>
                      <a:lnTo>
                        <a:pt x="712252" y="1170791"/>
                      </a:lnTo>
                      <a:lnTo>
                        <a:pt x="750224" y="682472"/>
                      </a:lnTo>
                      <a:lnTo>
                        <a:pt x="641567" y="644366"/>
                      </a:lnTo>
                      <a:lnTo>
                        <a:pt x="622120" y="626963"/>
                      </a:lnTo>
                      <a:lnTo>
                        <a:pt x="610201" y="623404"/>
                      </a:lnTo>
                      <a:lnTo>
                        <a:pt x="10240" y="135395"/>
                      </a:lnTo>
                      <a:cubicBezTo>
                        <a:pt x="-1650" y="125723"/>
                        <a:pt x="-3449" y="108244"/>
                        <a:pt x="6223" y="96354"/>
                      </a:cubicBezTo>
                      <a:lnTo>
                        <a:pt x="76267" y="10241"/>
                      </a:lnTo>
                      <a:cubicBezTo>
                        <a:pt x="85939" y="-1649"/>
                        <a:pt x="103418" y="-3448"/>
                        <a:pt x="115308" y="6223"/>
                      </a:cubicBezTo>
                      <a:close/>
                    </a:path>
                  </a:pathLst>
                </a:cu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9" name="Rectangle: Rounded Corners 168">
                  <a:extLst>
                    <a:ext uri="{FF2B5EF4-FFF2-40B4-BE49-F238E27FC236}">
                      <a16:creationId xmlns:a16="http://schemas.microsoft.com/office/drawing/2014/main" id="{299901EE-E169-59E2-C82C-119B1DBB60CB}"/>
                    </a:ext>
                  </a:extLst>
                </p:cNvPr>
                <p:cNvSpPr/>
                <p:nvPr/>
              </p:nvSpPr>
              <p:spPr>
                <a:xfrm>
                  <a:off x="4080155" y="970554"/>
                  <a:ext cx="289143" cy="237744"/>
                </a:xfrm>
                <a:prstGeom prst="roundRect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EC0F65B9-97AD-28CB-9919-FA5C58F2823F}"/>
                </a:ext>
              </a:extLst>
            </p:cNvPr>
            <p:cNvGrpSpPr/>
            <p:nvPr/>
          </p:nvGrpSpPr>
          <p:grpSpPr>
            <a:xfrm>
              <a:off x="5391585" y="1265174"/>
              <a:ext cx="1368587" cy="489884"/>
              <a:chOff x="695366" y="1899856"/>
              <a:chExt cx="1348228" cy="336210"/>
            </a:xfrm>
            <a:grpFill/>
          </p:grpSpPr>
          <p:sp>
            <p:nvSpPr>
              <p:cNvPr id="173" name="Oval 172">
                <a:extLst>
                  <a:ext uri="{FF2B5EF4-FFF2-40B4-BE49-F238E27FC236}">
                    <a16:creationId xmlns:a16="http://schemas.microsoft.com/office/drawing/2014/main" id="{F194C0D2-1A97-B320-0946-DC3AF5B315A5}"/>
                  </a:ext>
                </a:extLst>
              </p:cNvPr>
              <p:cNvSpPr/>
              <p:nvPr/>
            </p:nvSpPr>
            <p:spPr>
              <a:xfrm>
                <a:off x="695366" y="2078260"/>
                <a:ext cx="1348228" cy="157806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4" name="Cylinder 173">
                <a:extLst>
                  <a:ext uri="{FF2B5EF4-FFF2-40B4-BE49-F238E27FC236}">
                    <a16:creationId xmlns:a16="http://schemas.microsoft.com/office/drawing/2014/main" id="{A9F8AC8D-7FB4-94D7-91AC-F24688678878}"/>
                  </a:ext>
                </a:extLst>
              </p:cNvPr>
              <p:cNvSpPr/>
              <p:nvPr/>
            </p:nvSpPr>
            <p:spPr>
              <a:xfrm>
                <a:off x="987934" y="1899856"/>
                <a:ext cx="783880" cy="289158"/>
              </a:xfrm>
              <a:prstGeom prst="can">
                <a:avLst>
                  <a:gd name="adj" fmla="val 28916"/>
                </a:avLst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14" name="Group 213">
            <a:extLst>
              <a:ext uri="{FF2B5EF4-FFF2-40B4-BE49-F238E27FC236}">
                <a16:creationId xmlns:a16="http://schemas.microsoft.com/office/drawing/2014/main" id="{AAB2DF3C-A011-B0E3-B024-4A57580AA8EE}"/>
              </a:ext>
            </a:extLst>
          </p:cNvPr>
          <p:cNvGrpSpPr/>
          <p:nvPr/>
        </p:nvGrpSpPr>
        <p:grpSpPr>
          <a:xfrm>
            <a:off x="9046554" y="880333"/>
            <a:ext cx="2255672" cy="5579885"/>
            <a:chOff x="9046553" y="562291"/>
            <a:chExt cx="2384241" cy="5897928"/>
          </a:xfrm>
          <a:solidFill>
            <a:schemeClr val="bg1"/>
          </a:solidFill>
        </p:grpSpPr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3F352277-E54B-8309-5CCE-8D9ABCB01B3A}"/>
                </a:ext>
              </a:extLst>
            </p:cNvPr>
            <p:cNvSpPr/>
            <p:nvPr/>
          </p:nvSpPr>
          <p:spPr>
            <a:xfrm rot="8488566">
              <a:off x="10420363" y="1453322"/>
              <a:ext cx="563034" cy="751888"/>
            </a:xfrm>
            <a:custGeom>
              <a:avLst/>
              <a:gdLst>
                <a:gd name="connsiteX0" fmla="*/ 7199 w 563034"/>
                <a:gd name="connsiteY0" fmla="*/ 388327 h 751888"/>
                <a:gd name="connsiteX1" fmla="*/ 81396 w 563034"/>
                <a:gd name="connsiteY1" fmla="*/ 300806 h 751888"/>
                <a:gd name="connsiteX2" fmla="*/ 160362 w 563034"/>
                <a:gd name="connsiteY2" fmla="*/ 260205 h 751888"/>
                <a:gd name="connsiteX3" fmla="*/ 160362 w 563034"/>
                <a:gd name="connsiteY3" fmla="*/ 149915 h 751888"/>
                <a:gd name="connsiteX4" fmla="*/ 310277 w 563034"/>
                <a:gd name="connsiteY4" fmla="*/ 0 h 751888"/>
                <a:gd name="connsiteX5" fmla="*/ 563034 w 563034"/>
                <a:gd name="connsiteY5" fmla="*/ 0 h 751888"/>
                <a:gd name="connsiteX6" fmla="*/ 563034 w 563034"/>
                <a:gd name="connsiteY6" fmla="*/ 280218 h 751888"/>
                <a:gd name="connsiteX7" fmla="*/ 471473 w 563034"/>
                <a:gd name="connsiteY7" fmla="*/ 418352 h 751888"/>
                <a:gd name="connsiteX8" fmla="*/ 430315 w 563034"/>
                <a:gd name="connsiteY8" fmla="*/ 426661 h 751888"/>
                <a:gd name="connsiteX9" fmla="*/ 434313 w 563034"/>
                <a:gd name="connsiteY9" fmla="*/ 434439 h 751888"/>
                <a:gd name="connsiteX10" fmla="*/ 369539 w 563034"/>
                <a:gd name="connsiteY10" fmla="*/ 636313 h 751888"/>
                <a:gd name="connsiteX11" fmla="*/ 144753 w 563034"/>
                <a:gd name="connsiteY11" fmla="*/ 751888 h 751888"/>
                <a:gd name="connsiteX12" fmla="*/ 16621 w 563034"/>
                <a:gd name="connsiteY12" fmla="*/ 502680 h 751888"/>
                <a:gd name="connsiteX13" fmla="*/ 7199 w 563034"/>
                <a:gd name="connsiteY13" fmla="*/ 388327 h 751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63034" h="751888">
                  <a:moveTo>
                    <a:pt x="7199" y="388327"/>
                  </a:moveTo>
                  <a:cubicBezTo>
                    <a:pt x="18921" y="351795"/>
                    <a:pt x="44580" y="319735"/>
                    <a:pt x="81396" y="300806"/>
                  </a:cubicBezTo>
                  <a:lnTo>
                    <a:pt x="160362" y="260205"/>
                  </a:lnTo>
                  <a:lnTo>
                    <a:pt x="160362" y="149915"/>
                  </a:lnTo>
                  <a:cubicBezTo>
                    <a:pt x="160362" y="67119"/>
                    <a:pt x="227481" y="0"/>
                    <a:pt x="310277" y="0"/>
                  </a:cubicBezTo>
                  <a:lnTo>
                    <a:pt x="563034" y="0"/>
                  </a:lnTo>
                  <a:lnTo>
                    <a:pt x="563034" y="280218"/>
                  </a:lnTo>
                  <a:cubicBezTo>
                    <a:pt x="563034" y="342315"/>
                    <a:pt x="525280" y="395594"/>
                    <a:pt x="471473" y="418352"/>
                  </a:cubicBezTo>
                  <a:lnTo>
                    <a:pt x="430315" y="426661"/>
                  </a:lnTo>
                  <a:lnTo>
                    <a:pt x="434313" y="434439"/>
                  </a:lnTo>
                  <a:cubicBezTo>
                    <a:pt x="472172" y="508072"/>
                    <a:pt x="443172" y="598454"/>
                    <a:pt x="369539" y="636313"/>
                  </a:cubicBezTo>
                  <a:lnTo>
                    <a:pt x="144753" y="751888"/>
                  </a:lnTo>
                  <a:lnTo>
                    <a:pt x="16621" y="502680"/>
                  </a:lnTo>
                  <a:cubicBezTo>
                    <a:pt x="-2308" y="465863"/>
                    <a:pt x="-4523" y="424859"/>
                    <a:pt x="7199" y="388327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7FFD2F64-61A2-2F8F-33B8-30EADD5C85E8}"/>
                </a:ext>
              </a:extLst>
            </p:cNvPr>
            <p:cNvSpPr/>
            <p:nvPr/>
          </p:nvSpPr>
          <p:spPr>
            <a:xfrm rot="20258766">
              <a:off x="9524329" y="1468020"/>
              <a:ext cx="563034" cy="751888"/>
            </a:xfrm>
            <a:custGeom>
              <a:avLst/>
              <a:gdLst>
                <a:gd name="connsiteX0" fmla="*/ 7199 w 563034"/>
                <a:gd name="connsiteY0" fmla="*/ 388327 h 751888"/>
                <a:gd name="connsiteX1" fmla="*/ 81396 w 563034"/>
                <a:gd name="connsiteY1" fmla="*/ 300806 h 751888"/>
                <a:gd name="connsiteX2" fmla="*/ 160362 w 563034"/>
                <a:gd name="connsiteY2" fmla="*/ 260205 h 751888"/>
                <a:gd name="connsiteX3" fmla="*/ 160362 w 563034"/>
                <a:gd name="connsiteY3" fmla="*/ 149915 h 751888"/>
                <a:gd name="connsiteX4" fmla="*/ 310277 w 563034"/>
                <a:gd name="connsiteY4" fmla="*/ 0 h 751888"/>
                <a:gd name="connsiteX5" fmla="*/ 563034 w 563034"/>
                <a:gd name="connsiteY5" fmla="*/ 0 h 751888"/>
                <a:gd name="connsiteX6" fmla="*/ 563034 w 563034"/>
                <a:gd name="connsiteY6" fmla="*/ 280218 h 751888"/>
                <a:gd name="connsiteX7" fmla="*/ 471473 w 563034"/>
                <a:gd name="connsiteY7" fmla="*/ 418352 h 751888"/>
                <a:gd name="connsiteX8" fmla="*/ 430315 w 563034"/>
                <a:gd name="connsiteY8" fmla="*/ 426661 h 751888"/>
                <a:gd name="connsiteX9" fmla="*/ 434313 w 563034"/>
                <a:gd name="connsiteY9" fmla="*/ 434439 h 751888"/>
                <a:gd name="connsiteX10" fmla="*/ 369539 w 563034"/>
                <a:gd name="connsiteY10" fmla="*/ 636313 h 751888"/>
                <a:gd name="connsiteX11" fmla="*/ 144753 w 563034"/>
                <a:gd name="connsiteY11" fmla="*/ 751888 h 751888"/>
                <a:gd name="connsiteX12" fmla="*/ 16621 w 563034"/>
                <a:gd name="connsiteY12" fmla="*/ 502680 h 751888"/>
                <a:gd name="connsiteX13" fmla="*/ 7199 w 563034"/>
                <a:gd name="connsiteY13" fmla="*/ 388327 h 751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63034" h="751888">
                  <a:moveTo>
                    <a:pt x="7199" y="388327"/>
                  </a:moveTo>
                  <a:cubicBezTo>
                    <a:pt x="18921" y="351795"/>
                    <a:pt x="44580" y="319735"/>
                    <a:pt x="81396" y="300806"/>
                  </a:cubicBezTo>
                  <a:lnTo>
                    <a:pt x="160362" y="260205"/>
                  </a:lnTo>
                  <a:lnTo>
                    <a:pt x="160362" y="149915"/>
                  </a:lnTo>
                  <a:cubicBezTo>
                    <a:pt x="160362" y="67119"/>
                    <a:pt x="227481" y="0"/>
                    <a:pt x="310277" y="0"/>
                  </a:cubicBezTo>
                  <a:lnTo>
                    <a:pt x="563034" y="0"/>
                  </a:lnTo>
                  <a:lnTo>
                    <a:pt x="563034" y="280218"/>
                  </a:lnTo>
                  <a:cubicBezTo>
                    <a:pt x="563034" y="342315"/>
                    <a:pt x="525280" y="395594"/>
                    <a:pt x="471473" y="418352"/>
                  </a:cubicBezTo>
                  <a:lnTo>
                    <a:pt x="430315" y="426661"/>
                  </a:lnTo>
                  <a:lnTo>
                    <a:pt x="434313" y="434439"/>
                  </a:lnTo>
                  <a:cubicBezTo>
                    <a:pt x="472172" y="508072"/>
                    <a:pt x="443172" y="598454"/>
                    <a:pt x="369539" y="636313"/>
                  </a:cubicBezTo>
                  <a:lnTo>
                    <a:pt x="144753" y="751888"/>
                  </a:lnTo>
                  <a:lnTo>
                    <a:pt x="16621" y="502680"/>
                  </a:lnTo>
                  <a:cubicBezTo>
                    <a:pt x="-2308" y="465863"/>
                    <a:pt x="-4523" y="424859"/>
                    <a:pt x="7199" y="388327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0" name="Oval 179">
              <a:extLst>
                <a:ext uri="{FF2B5EF4-FFF2-40B4-BE49-F238E27FC236}">
                  <a16:creationId xmlns:a16="http://schemas.microsoft.com/office/drawing/2014/main" id="{18BFC9CC-8966-3D66-7FD7-EDCACB29F1E9}"/>
                </a:ext>
              </a:extLst>
            </p:cNvPr>
            <p:cNvSpPr/>
            <p:nvPr/>
          </p:nvSpPr>
          <p:spPr>
            <a:xfrm rot="19338880">
              <a:off x="11006600" y="3916804"/>
              <a:ext cx="424194" cy="65048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F17DA9A6-BA1C-0D38-899A-3B2E1A72B467}"/>
                </a:ext>
              </a:extLst>
            </p:cNvPr>
            <p:cNvSpPr/>
            <p:nvPr/>
          </p:nvSpPr>
          <p:spPr>
            <a:xfrm rot="1933618">
              <a:off x="9046553" y="3927677"/>
              <a:ext cx="424194" cy="65048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Trapezoid 201">
              <a:extLst>
                <a:ext uri="{FF2B5EF4-FFF2-40B4-BE49-F238E27FC236}">
                  <a16:creationId xmlns:a16="http://schemas.microsoft.com/office/drawing/2014/main" id="{E032A3FF-9383-10AE-AE7B-88379DFE6D46}"/>
                </a:ext>
              </a:extLst>
            </p:cNvPr>
            <p:cNvSpPr/>
            <p:nvPr/>
          </p:nvSpPr>
          <p:spPr>
            <a:xfrm rot="1069460">
              <a:off x="9100850" y="2597158"/>
              <a:ext cx="800872" cy="1754159"/>
            </a:xfrm>
            <a:prstGeom prst="trapezoid">
              <a:avLst>
                <a:gd name="adj" fmla="val 37618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Trapezoid 202">
              <a:extLst>
                <a:ext uri="{FF2B5EF4-FFF2-40B4-BE49-F238E27FC236}">
                  <a16:creationId xmlns:a16="http://schemas.microsoft.com/office/drawing/2014/main" id="{74946F8B-8BCD-79BA-FB74-64D9143EB30E}"/>
                </a:ext>
              </a:extLst>
            </p:cNvPr>
            <p:cNvSpPr/>
            <p:nvPr/>
          </p:nvSpPr>
          <p:spPr>
            <a:xfrm rot="20500603">
              <a:off x="10469330" y="2587985"/>
              <a:ext cx="800872" cy="1754159"/>
            </a:xfrm>
            <a:prstGeom prst="trapezoid">
              <a:avLst>
                <a:gd name="adj" fmla="val 37618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Trapezoid 200">
              <a:extLst>
                <a:ext uri="{FF2B5EF4-FFF2-40B4-BE49-F238E27FC236}">
                  <a16:creationId xmlns:a16="http://schemas.microsoft.com/office/drawing/2014/main" id="{7A787C03-B6AF-BBA4-AE1B-23EE5BBD7C2C}"/>
                </a:ext>
              </a:extLst>
            </p:cNvPr>
            <p:cNvSpPr/>
            <p:nvPr/>
          </p:nvSpPr>
          <p:spPr>
            <a:xfrm>
              <a:off x="9621379" y="2661648"/>
              <a:ext cx="1214371" cy="1549406"/>
            </a:xfrm>
            <a:prstGeom prst="trapezoid">
              <a:avLst>
                <a:gd name="adj" fmla="val 5869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E15ABD59-D1E0-991B-E9B8-EA7F4336922B}"/>
                </a:ext>
              </a:extLst>
            </p:cNvPr>
            <p:cNvSpPr/>
            <p:nvPr/>
          </p:nvSpPr>
          <p:spPr>
            <a:xfrm rot="8488566">
              <a:off x="10345153" y="2039902"/>
              <a:ext cx="563034" cy="751888"/>
            </a:xfrm>
            <a:custGeom>
              <a:avLst/>
              <a:gdLst>
                <a:gd name="connsiteX0" fmla="*/ 7199 w 563034"/>
                <a:gd name="connsiteY0" fmla="*/ 388327 h 751888"/>
                <a:gd name="connsiteX1" fmla="*/ 81396 w 563034"/>
                <a:gd name="connsiteY1" fmla="*/ 300806 h 751888"/>
                <a:gd name="connsiteX2" fmla="*/ 160362 w 563034"/>
                <a:gd name="connsiteY2" fmla="*/ 260205 h 751888"/>
                <a:gd name="connsiteX3" fmla="*/ 160362 w 563034"/>
                <a:gd name="connsiteY3" fmla="*/ 149915 h 751888"/>
                <a:gd name="connsiteX4" fmla="*/ 310277 w 563034"/>
                <a:gd name="connsiteY4" fmla="*/ 0 h 751888"/>
                <a:gd name="connsiteX5" fmla="*/ 563034 w 563034"/>
                <a:gd name="connsiteY5" fmla="*/ 0 h 751888"/>
                <a:gd name="connsiteX6" fmla="*/ 563034 w 563034"/>
                <a:gd name="connsiteY6" fmla="*/ 280218 h 751888"/>
                <a:gd name="connsiteX7" fmla="*/ 471473 w 563034"/>
                <a:gd name="connsiteY7" fmla="*/ 418352 h 751888"/>
                <a:gd name="connsiteX8" fmla="*/ 430315 w 563034"/>
                <a:gd name="connsiteY8" fmla="*/ 426661 h 751888"/>
                <a:gd name="connsiteX9" fmla="*/ 434313 w 563034"/>
                <a:gd name="connsiteY9" fmla="*/ 434439 h 751888"/>
                <a:gd name="connsiteX10" fmla="*/ 369539 w 563034"/>
                <a:gd name="connsiteY10" fmla="*/ 636313 h 751888"/>
                <a:gd name="connsiteX11" fmla="*/ 144753 w 563034"/>
                <a:gd name="connsiteY11" fmla="*/ 751888 h 751888"/>
                <a:gd name="connsiteX12" fmla="*/ 16621 w 563034"/>
                <a:gd name="connsiteY12" fmla="*/ 502680 h 751888"/>
                <a:gd name="connsiteX13" fmla="*/ 7199 w 563034"/>
                <a:gd name="connsiteY13" fmla="*/ 388327 h 751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63034" h="751888">
                  <a:moveTo>
                    <a:pt x="7199" y="388327"/>
                  </a:moveTo>
                  <a:cubicBezTo>
                    <a:pt x="18921" y="351795"/>
                    <a:pt x="44580" y="319735"/>
                    <a:pt x="81396" y="300806"/>
                  </a:cubicBezTo>
                  <a:lnTo>
                    <a:pt x="160362" y="260205"/>
                  </a:lnTo>
                  <a:lnTo>
                    <a:pt x="160362" y="149915"/>
                  </a:lnTo>
                  <a:cubicBezTo>
                    <a:pt x="160362" y="67119"/>
                    <a:pt x="227481" y="0"/>
                    <a:pt x="310277" y="0"/>
                  </a:cubicBezTo>
                  <a:lnTo>
                    <a:pt x="563034" y="0"/>
                  </a:lnTo>
                  <a:lnTo>
                    <a:pt x="563034" y="280218"/>
                  </a:lnTo>
                  <a:cubicBezTo>
                    <a:pt x="563034" y="342315"/>
                    <a:pt x="525280" y="395594"/>
                    <a:pt x="471473" y="418352"/>
                  </a:cubicBezTo>
                  <a:lnTo>
                    <a:pt x="430315" y="426661"/>
                  </a:lnTo>
                  <a:lnTo>
                    <a:pt x="434313" y="434439"/>
                  </a:lnTo>
                  <a:cubicBezTo>
                    <a:pt x="472172" y="508072"/>
                    <a:pt x="443172" y="598454"/>
                    <a:pt x="369539" y="636313"/>
                  </a:cubicBezTo>
                  <a:lnTo>
                    <a:pt x="144753" y="751888"/>
                  </a:lnTo>
                  <a:lnTo>
                    <a:pt x="16621" y="502680"/>
                  </a:lnTo>
                  <a:cubicBezTo>
                    <a:pt x="-2308" y="465863"/>
                    <a:pt x="-4523" y="424859"/>
                    <a:pt x="7199" y="388327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2" name="Oval 181">
              <a:extLst>
                <a:ext uri="{FF2B5EF4-FFF2-40B4-BE49-F238E27FC236}">
                  <a16:creationId xmlns:a16="http://schemas.microsoft.com/office/drawing/2014/main" id="{AF6A0A60-0D45-1465-8068-3B3A530FE52C}"/>
                </a:ext>
              </a:extLst>
            </p:cNvPr>
            <p:cNvSpPr/>
            <p:nvPr/>
          </p:nvSpPr>
          <p:spPr>
            <a:xfrm rot="18810989">
              <a:off x="10358367" y="5807344"/>
              <a:ext cx="380247" cy="81911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14B1B5EC-1C72-8A63-5C7E-4761013F40C7}"/>
                </a:ext>
              </a:extLst>
            </p:cNvPr>
            <p:cNvSpPr/>
            <p:nvPr/>
          </p:nvSpPr>
          <p:spPr>
            <a:xfrm rot="3713177">
              <a:off x="9761835" y="5860540"/>
              <a:ext cx="380247" cy="81911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Trapezoid 183">
              <a:extLst>
                <a:ext uri="{FF2B5EF4-FFF2-40B4-BE49-F238E27FC236}">
                  <a16:creationId xmlns:a16="http://schemas.microsoft.com/office/drawing/2014/main" id="{33B84686-8E22-CD9C-035C-62B1762E6AF9}"/>
                </a:ext>
              </a:extLst>
            </p:cNvPr>
            <p:cNvSpPr/>
            <p:nvPr/>
          </p:nvSpPr>
          <p:spPr>
            <a:xfrm>
              <a:off x="9571829" y="4323267"/>
              <a:ext cx="1308499" cy="1958026"/>
            </a:xfrm>
            <a:prstGeom prst="trapezoid">
              <a:avLst>
                <a:gd name="adj" fmla="val 7313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id="{47EE1A23-2558-511C-3E0D-3CE39654615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233003" y="3160396"/>
              <a:ext cx="14480" cy="1543775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9" name="Trapezoid 188">
              <a:extLst>
                <a:ext uri="{FF2B5EF4-FFF2-40B4-BE49-F238E27FC236}">
                  <a16:creationId xmlns:a16="http://schemas.microsoft.com/office/drawing/2014/main" id="{CCCB25EB-5B27-9A0F-1063-B08D3E4CF56E}"/>
                </a:ext>
              </a:extLst>
            </p:cNvPr>
            <p:cNvSpPr/>
            <p:nvPr/>
          </p:nvSpPr>
          <p:spPr>
            <a:xfrm>
              <a:off x="10321642" y="3337854"/>
              <a:ext cx="371653" cy="154432"/>
            </a:xfrm>
            <a:prstGeom prst="trapezoid">
              <a:avLst>
                <a:gd name="adj" fmla="val 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0" name="Straight Connector 189">
              <a:extLst>
                <a:ext uri="{FF2B5EF4-FFF2-40B4-BE49-F238E27FC236}">
                  <a16:creationId xmlns:a16="http://schemas.microsoft.com/office/drawing/2014/main" id="{AA76832F-CE71-4EE8-A9F5-F409FEE8A4C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194998" y="5080569"/>
              <a:ext cx="45245" cy="119441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AD24E1F6-DE05-9160-7741-3B1C112DEF17}"/>
                </a:ext>
              </a:extLst>
            </p:cNvPr>
            <p:cNvSpPr/>
            <p:nvPr/>
          </p:nvSpPr>
          <p:spPr>
            <a:xfrm rot="20258766">
              <a:off x="9449119" y="2054600"/>
              <a:ext cx="563034" cy="751888"/>
            </a:xfrm>
            <a:custGeom>
              <a:avLst/>
              <a:gdLst>
                <a:gd name="connsiteX0" fmla="*/ 7199 w 563034"/>
                <a:gd name="connsiteY0" fmla="*/ 388327 h 751888"/>
                <a:gd name="connsiteX1" fmla="*/ 81396 w 563034"/>
                <a:gd name="connsiteY1" fmla="*/ 300806 h 751888"/>
                <a:gd name="connsiteX2" fmla="*/ 160362 w 563034"/>
                <a:gd name="connsiteY2" fmla="*/ 260205 h 751888"/>
                <a:gd name="connsiteX3" fmla="*/ 160362 w 563034"/>
                <a:gd name="connsiteY3" fmla="*/ 149915 h 751888"/>
                <a:gd name="connsiteX4" fmla="*/ 310277 w 563034"/>
                <a:gd name="connsiteY4" fmla="*/ 0 h 751888"/>
                <a:gd name="connsiteX5" fmla="*/ 563034 w 563034"/>
                <a:gd name="connsiteY5" fmla="*/ 0 h 751888"/>
                <a:gd name="connsiteX6" fmla="*/ 563034 w 563034"/>
                <a:gd name="connsiteY6" fmla="*/ 280218 h 751888"/>
                <a:gd name="connsiteX7" fmla="*/ 471473 w 563034"/>
                <a:gd name="connsiteY7" fmla="*/ 418352 h 751888"/>
                <a:gd name="connsiteX8" fmla="*/ 430315 w 563034"/>
                <a:gd name="connsiteY8" fmla="*/ 426661 h 751888"/>
                <a:gd name="connsiteX9" fmla="*/ 434313 w 563034"/>
                <a:gd name="connsiteY9" fmla="*/ 434439 h 751888"/>
                <a:gd name="connsiteX10" fmla="*/ 369539 w 563034"/>
                <a:gd name="connsiteY10" fmla="*/ 636313 h 751888"/>
                <a:gd name="connsiteX11" fmla="*/ 144753 w 563034"/>
                <a:gd name="connsiteY11" fmla="*/ 751888 h 751888"/>
                <a:gd name="connsiteX12" fmla="*/ 16621 w 563034"/>
                <a:gd name="connsiteY12" fmla="*/ 502680 h 751888"/>
                <a:gd name="connsiteX13" fmla="*/ 7199 w 563034"/>
                <a:gd name="connsiteY13" fmla="*/ 388327 h 751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63034" h="751888">
                  <a:moveTo>
                    <a:pt x="7199" y="388327"/>
                  </a:moveTo>
                  <a:cubicBezTo>
                    <a:pt x="18921" y="351795"/>
                    <a:pt x="44580" y="319735"/>
                    <a:pt x="81396" y="300806"/>
                  </a:cubicBezTo>
                  <a:lnTo>
                    <a:pt x="160362" y="260205"/>
                  </a:lnTo>
                  <a:lnTo>
                    <a:pt x="160362" y="149915"/>
                  </a:lnTo>
                  <a:cubicBezTo>
                    <a:pt x="160362" y="67119"/>
                    <a:pt x="227481" y="0"/>
                    <a:pt x="310277" y="0"/>
                  </a:cubicBezTo>
                  <a:lnTo>
                    <a:pt x="563034" y="0"/>
                  </a:lnTo>
                  <a:lnTo>
                    <a:pt x="563034" y="280218"/>
                  </a:lnTo>
                  <a:cubicBezTo>
                    <a:pt x="563034" y="342315"/>
                    <a:pt x="525280" y="395594"/>
                    <a:pt x="471473" y="418352"/>
                  </a:cubicBezTo>
                  <a:lnTo>
                    <a:pt x="430315" y="426661"/>
                  </a:lnTo>
                  <a:lnTo>
                    <a:pt x="434313" y="434439"/>
                  </a:lnTo>
                  <a:cubicBezTo>
                    <a:pt x="472172" y="508072"/>
                    <a:pt x="443172" y="598454"/>
                    <a:pt x="369539" y="636313"/>
                  </a:cubicBezTo>
                  <a:lnTo>
                    <a:pt x="144753" y="751888"/>
                  </a:lnTo>
                  <a:lnTo>
                    <a:pt x="16621" y="502680"/>
                  </a:lnTo>
                  <a:cubicBezTo>
                    <a:pt x="-2308" y="465863"/>
                    <a:pt x="-4523" y="424859"/>
                    <a:pt x="7199" y="388327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8" name="Trapezoid 197">
              <a:extLst>
                <a:ext uri="{FF2B5EF4-FFF2-40B4-BE49-F238E27FC236}">
                  <a16:creationId xmlns:a16="http://schemas.microsoft.com/office/drawing/2014/main" id="{66E903A4-EDBA-6272-E0BC-C2E6BC307142}"/>
                </a:ext>
              </a:extLst>
            </p:cNvPr>
            <p:cNvSpPr/>
            <p:nvPr/>
          </p:nvSpPr>
          <p:spPr>
            <a:xfrm>
              <a:off x="9500039" y="4040588"/>
              <a:ext cx="1461884" cy="1327166"/>
            </a:xfrm>
            <a:prstGeom prst="trapezoid">
              <a:avLst>
                <a:gd name="adj" fmla="val 13659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Trapezoid 13">
              <a:extLst>
                <a:ext uri="{FF2B5EF4-FFF2-40B4-BE49-F238E27FC236}">
                  <a16:creationId xmlns:a16="http://schemas.microsoft.com/office/drawing/2014/main" id="{F2A94B01-335D-486E-55FA-5FA57A71DD58}"/>
                </a:ext>
              </a:extLst>
            </p:cNvPr>
            <p:cNvSpPr/>
            <p:nvPr/>
          </p:nvSpPr>
          <p:spPr>
            <a:xfrm rot="10800000">
              <a:off x="9670982" y="2800307"/>
              <a:ext cx="1075450" cy="1377086"/>
            </a:xfrm>
            <a:custGeom>
              <a:avLst/>
              <a:gdLst>
                <a:gd name="connsiteX0" fmla="*/ 0 w 1514535"/>
                <a:gd name="connsiteY0" fmla="*/ 1986937 h 1986937"/>
                <a:gd name="connsiteX1" fmla="*/ 169916 w 1514535"/>
                <a:gd name="connsiteY1" fmla="*/ 0 h 1986937"/>
                <a:gd name="connsiteX2" fmla="*/ 1344619 w 1514535"/>
                <a:gd name="connsiteY2" fmla="*/ 0 h 1986937"/>
                <a:gd name="connsiteX3" fmla="*/ 1514535 w 1514535"/>
                <a:gd name="connsiteY3" fmla="*/ 1986937 h 1986937"/>
                <a:gd name="connsiteX4" fmla="*/ 0 w 1514535"/>
                <a:gd name="connsiteY4" fmla="*/ 1986937 h 1986937"/>
                <a:gd name="connsiteX0" fmla="*/ 0 w 1573040"/>
                <a:gd name="connsiteY0" fmla="*/ 1986937 h 1986937"/>
                <a:gd name="connsiteX1" fmla="*/ 169916 w 1573040"/>
                <a:gd name="connsiteY1" fmla="*/ 0 h 1986937"/>
                <a:gd name="connsiteX2" fmla="*/ 1344619 w 1573040"/>
                <a:gd name="connsiteY2" fmla="*/ 0 h 1986937"/>
                <a:gd name="connsiteX3" fmla="*/ 1514535 w 1573040"/>
                <a:gd name="connsiteY3" fmla="*/ 1986937 h 1986937"/>
                <a:gd name="connsiteX4" fmla="*/ 0 w 1573040"/>
                <a:gd name="connsiteY4" fmla="*/ 1986937 h 1986937"/>
                <a:gd name="connsiteX0" fmla="*/ 0 w 1573040"/>
                <a:gd name="connsiteY0" fmla="*/ 1986937 h 2017858"/>
                <a:gd name="connsiteX1" fmla="*/ 169916 w 1573040"/>
                <a:gd name="connsiteY1" fmla="*/ 0 h 2017858"/>
                <a:gd name="connsiteX2" fmla="*/ 1344619 w 1573040"/>
                <a:gd name="connsiteY2" fmla="*/ 0 h 2017858"/>
                <a:gd name="connsiteX3" fmla="*/ 1514535 w 1573040"/>
                <a:gd name="connsiteY3" fmla="*/ 1986937 h 2017858"/>
                <a:gd name="connsiteX4" fmla="*/ 0 w 1573040"/>
                <a:gd name="connsiteY4" fmla="*/ 1986937 h 2017858"/>
                <a:gd name="connsiteX0" fmla="*/ 0 w 1573040"/>
                <a:gd name="connsiteY0" fmla="*/ 1986937 h 2035461"/>
                <a:gd name="connsiteX1" fmla="*/ 169916 w 1573040"/>
                <a:gd name="connsiteY1" fmla="*/ 0 h 2035461"/>
                <a:gd name="connsiteX2" fmla="*/ 1344619 w 1573040"/>
                <a:gd name="connsiteY2" fmla="*/ 0 h 2035461"/>
                <a:gd name="connsiteX3" fmla="*/ 1514535 w 1573040"/>
                <a:gd name="connsiteY3" fmla="*/ 1986937 h 2035461"/>
                <a:gd name="connsiteX4" fmla="*/ 0 w 1573040"/>
                <a:gd name="connsiteY4" fmla="*/ 1986937 h 2035461"/>
                <a:gd name="connsiteX0" fmla="*/ 16575 w 1589615"/>
                <a:gd name="connsiteY0" fmla="*/ 1986937 h 2035461"/>
                <a:gd name="connsiteX1" fmla="*/ 186491 w 1589615"/>
                <a:gd name="connsiteY1" fmla="*/ 0 h 2035461"/>
                <a:gd name="connsiteX2" fmla="*/ 1361194 w 1589615"/>
                <a:gd name="connsiteY2" fmla="*/ 0 h 2035461"/>
                <a:gd name="connsiteX3" fmla="*/ 1531110 w 1589615"/>
                <a:gd name="connsiteY3" fmla="*/ 1986937 h 2035461"/>
                <a:gd name="connsiteX4" fmla="*/ 16575 w 1589615"/>
                <a:gd name="connsiteY4" fmla="*/ 1986937 h 2035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89615" h="2035461">
                  <a:moveTo>
                    <a:pt x="16575" y="1986937"/>
                  </a:moveTo>
                  <a:cubicBezTo>
                    <a:pt x="-55995" y="1702312"/>
                    <a:pt x="129852" y="662312"/>
                    <a:pt x="186491" y="0"/>
                  </a:cubicBezTo>
                  <a:lnTo>
                    <a:pt x="1361194" y="0"/>
                  </a:lnTo>
                  <a:cubicBezTo>
                    <a:pt x="1417833" y="662312"/>
                    <a:pt x="1713010" y="1771886"/>
                    <a:pt x="1531110" y="1986937"/>
                  </a:cubicBezTo>
                  <a:cubicBezTo>
                    <a:pt x="1274743" y="2056511"/>
                    <a:pt x="243124" y="2046572"/>
                    <a:pt x="16575" y="1986937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Trapezoid 199">
              <a:extLst>
                <a:ext uri="{FF2B5EF4-FFF2-40B4-BE49-F238E27FC236}">
                  <a16:creationId xmlns:a16="http://schemas.microsoft.com/office/drawing/2014/main" id="{F1273628-DB1D-2065-1C5F-58D8EB37A210}"/>
                </a:ext>
              </a:extLst>
            </p:cNvPr>
            <p:cNvSpPr/>
            <p:nvPr/>
          </p:nvSpPr>
          <p:spPr>
            <a:xfrm>
              <a:off x="9637646" y="4003131"/>
              <a:ext cx="1214371" cy="263173"/>
            </a:xfrm>
            <a:prstGeom prst="trapezoid">
              <a:avLst>
                <a:gd name="adj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Flowchart: Manual Input 193">
              <a:extLst>
                <a:ext uri="{FF2B5EF4-FFF2-40B4-BE49-F238E27FC236}">
                  <a16:creationId xmlns:a16="http://schemas.microsoft.com/office/drawing/2014/main" id="{97D0CA1F-5CDF-F458-DE9A-C294A46B62D0}"/>
                </a:ext>
              </a:extLst>
            </p:cNvPr>
            <p:cNvSpPr/>
            <p:nvPr/>
          </p:nvSpPr>
          <p:spPr>
            <a:xfrm rot="13712246" flipH="1" flipV="1">
              <a:off x="9772778" y="2637990"/>
              <a:ext cx="459404" cy="235875"/>
            </a:xfrm>
            <a:prstGeom prst="flowChartManualInpu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Flowchart: Manual Input 194">
              <a:extLst>
                <a:ext uri="{FF2B5EF4-FFF2-40B4-BE49-F238E27FC236}">
                  <a16:creationId xmlns:a16="http://schemas.microsoft.com/office/drawing/2014/main" id="{D7C414D8-5003-6721-62BD-F9695CA353AF}"/>
                </a:ext>
              </a:extLst>
            </p:cNvPr>
            <p:cNvSpPr/>
            <p:nvPr/>
          </p:nvSpPr>
          <p:spPr>
            <a:xfrm rot="7902542" flipV="1">
              <a:off x="10228155" y="2629510"/>
              <a:ext cx="403032" cy="235875"/>
            </a:xfrm>
            <a:prstGeom prst="flowChartManualInpu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Isosceles Triangle 203">
              <a:extLst>
                <a:ext uri="{FF2B5EF4-FFF2-40B4-BE49-F238E27FC236}">
                  <a16:creationId xmlns:a16="http://schemas.microsoft.com/office/drawing/2014/main" id="{A478C220-2DE4-C9F0-029B-418E451F6F9C}"/>
                </a:ext>
              </a:extLst>
            </p:cNvPr>
            <p:cNvSpPr/>
            <p:nvPr/>
          </p:nvSpPr>
          <p:spPr>
            <a:xfrm rot="10800000">
              <a:off x="9911239" y="2549434"/>
              <a:ext cx="612757" cy="282806"/>
            </a:xfrm>
            <a:prstGeom prst="triangl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Oval 195">
              <a:extLst>
                <a:ext uri="{FF2B5EF4-FFF2-40B4-BE49-F238E27FC236}">
                  <a16:creationId xmlns:a16="http://schemas.microsoft.com/office/drawing/2014/main" id="{A508CC2C-14C5-F020-31DB-57AC06FCFBF1}"/>
                </a:ext>
              </a:extLst>
            </p:cNvPr>
            <p:cNvSpPr/>
            <p:nvPr/>
          </p:nvSpPr>
          <p:spPr>
            <a:xfrm>
              <a:off x="9681415" y="1281750"/>
              <a:ext cx="1117655" cy="145014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6B118E10-5C3A-07D9-F5F6-ACC4E76E524E}"/>
                </a:ext>
              </a:extLst>
            </p:cNvPr>
            <p:cNvSpPr/>
            <p:nvPr/>
          </p:nvSpPr>
          <p:spPr>
            <a:xfrm rot="3648857">
              <a:off x="10054725" y="2123607"/>
              <a:ext cx="318346" cy="378794"/>
            </a:xfrm>
            <a:custGeom>
              <a:avLst/>
              <a:gdLst>
                <a:gd name="connsiteX0" fmla="*/ 7199 w 563034"/>
                <a:gd name="connsiteY0" fmla="*/ 388327 h 751888"/>
                <a:gd name="connsiteX1" fmla="*/ 81396 w 563034"/>
                <a:gd name="connsiteY1" fmla="*/ 300806 h 751888"/>
                <a:gd name="connsiteX2" fmla="*/ 160362 w 563034"/>
                <a:gd name="connsiteY2" fmla="*/ 260205 h 751888"/>
                <a:gd name="connsiteX3" fmla="*/ 160362 w 563034"/>
                <a:gd name="connsiteY3" fmla="*/ 149915 h 751888"/>
                <a:gd name="connsiteX4" fmla="*/ 310277 w 563034"/>
                <a:gd name="connsiteY4" fmla="*/ 0 h 751888"/>
                <a:gd name="connsiteX5" fmla="*/ 563034 w 563034"/>
                <a:gd name="connsiteY5" fmla="*/ 0 h 751888"/>
                <a:gd name="connsiteX6" fmla="*/ 563034 w 563034"/>
                <a:gd name="connsiteY6" fmla="*/ 280218 h 751888"/>
                <a:gd name="connsiteX7" fmla="*/ 471473 w 563034"/>
                <a:gd name="connsiteY7" fmla="*/ 418352 h 751888"/>
                <a:gd name="connsiteX8" fmla="*/ 430315 w 563034"/>
                <a:gd name="connsiteY8" fmla="*/ 426661 h 751888"/>
                <a:gd name="connsiteX9" fmla="*/ 434313 w 563034"/>
                <a:gd name="connsiteY9" fmla="*/ 434439 h 751888"/>
                <a:gd name="connsiteX10" fmla="*/ 369539 w 563034"/>
                <a:gd name="connsiteY10" fmla="*/ 636313 h 751888"/>
                <a:gd name="connsiteX11" fmla="*/ 144753 w 563034"/>
                <a:gd name="connsiteY11" fmla="*/ 751888 h 751888"/>
                <a:gd name="connsiteX12" fmla="*/ 16621 w 563034"/>
                <a:gd name="connsiteY12" fmla="*/ 502680 h 751888"/>
                <a:gd name="connsiteX13" fmla="*/ 7199 w 563034"/>
                <a:gd name="connsiteY13" fmla="*/ 388327 h 751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63034" h="751888">
                  <a:moveTo>
                    <a:pt x="7199" y="388327"/>
                  </a:moveTo>
                  <a:cubicBezTo>
                    <a:pt x="18921" y="351795"/>
                    <a:pt x="44580" y="319735"/>
                    <a:pt x="81396" y="300806"/>
                  </a:cubicBezTo>
                  <a:lnTo>
                    <a:pt x="160362" y="260205"/>
                  </a:lnTo>
                  <a:lnTo>
                    <a:pt x="160362" y="149915"/>
                  </a:lnTo>
                  <a:cubicBezTo>
                    <a:pt x="160362" y="67119"/>
                    <a:pt x="227481" y="0"/>
                    <a:pt x="310277" y="0"/>
                  </a:cubicBezTo>
                  <a:lnTo>
                    <a:pt x="563034" y="0"/>
                  </a:lnTo>
                  <a:lnTo>
                    <a:pt x="563034" y="280218"/>
                  </a:lnTo>
                  <a:cubicBezTo>
                    <a:pt x="563034" y="342315"/>
                    <a:pt x="525280" y="395594"/>
                    <a:pt x="471473" y="418352"/>
                  </a:cubicBezTo>
                  <a:lnTo>
                    <a:pt x="430315" y="426661"/>
                  </a:lnTo>
                  <a:lnTo>
                    <a:pt x="434313" y="434439"/>
                  </a:lnTo>
                  <a:cubicBezTo>
                    <a:pt x="472172" y="508072"/>
                    <a:pt x="443172" y="598454"/>
                    <a:pt x="369539" y="636313"/>
                  </a:cubicBezTo>
                  <a:lnTo>
                    <a:pt x="144753" y="751888"/>
                  </a:lnTo>
                  <a:lnTo>
                    <a:pt x="16621" y="502680"/>
                  </a:lnTo>
                  <a:cubicBezTo>
                    <a:pt x="-2308" y="465863"/>
                    <a:pt x="-4523" y="424859"/>
                    <a:pt x="7199" y="388327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7" name="Trapezoid 206">
              <a:extLst>
                <a:ext uri="{FF2B5EF4-FFF2-40B4-BE49-F238E27FC236}">
                  <a16:creationId xmlns:a16="http://schemas.microsoft.com/office/drawing/2014/main" id="{034E85C6-A5E1-9AEA-512C-526700977D28}"/>
                </a:ext>
              </a:extLst>
            </p:cNvPr>
            <p:cNvSpPr/>
            <p:nvPr/>
          </p:nvSpPr>
          <p:spPr>
            <a:xfrm>
              <a:off x="9954537" y="3278891"/>
              <a:ext cx="548054" cy="326073"/>
            </a:xfrm>
            <a:prstGeom prst="trapezoid">
              <a:avLst>
                <a:gd name="adj" fmla="val 13659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Oval 212">
              <a:extLst>
                <a:ext uri="{FF2B5EF4-FFF2-40B4-BE49-F238E27FC236}">
                  <a16:creationId xmlns:a16="http://schemas.microsoft.com/office/drawing/2014/main" id="{C81D6B68-6959-024F-564A-6F164F7F4C4C}"/>
                </a:ext>
              </a:extLst>
            </p:cNvPr>
            <p:cNvSpPr/>
            <p:nvPr/>
          </p:nvSpPr>
          <p:spPr>
            <a:xfrm>
              <a:off x="9258650" y="1380380"/>
              <a:ext cx="2004324" cy="34420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08" name="Group 207">
              <a:extLst>
                <a:ext uri="{FF2B5EF4-FFF2-40B4-BE49-F238E27FC236}">
                  <a16:creationId xmlns:a16="http://schemas.microsoft.com/office/drawing/2014/main" id="{71CAFF78-76B7-25AF-79EE-71502C152852}"/>
                </a:ext>
              </a:extLst>
            </p:cNvPr>
            <p:cNvGrpSpPr/>
            <p:nvPr/>
          </p:nvGrpSpPr>
          <p:grpSpPr>
            <a:xfrm>
              <a:off x="9744935" y="562291"/>
              <a:ext cx="951803" cy="1060066"/>
              <a:chOff x="7115859" y="2946911"/>
              <a:chExt cx="1119286" cy="1246599"/>
            </a:xfrm>
            <a:grpFill/>
          </p:grpSpPr>
          <p:sp>
            <p:nvSpPr>
              <p:cNvPr id="211" name="Flowchart: Delay 210">
                <a:extLst>
                  <a:ext uri="{FF2B5EF4-FFF2-40B4-BE49-F238E27FC236}">
                    <a16:creationId xmlns:a16="http://schemas.microsoft.com/office/drawing/2014/main" id="{B3A95F13-8039-6224-4C49-EDB181E80F6B}"/>
                  </a:ext>
                </a:extLst>
              </p:cNvPr>
              <p:cNvSpPr/>
              <p:nvPr/>
            </p:nvSpPr>
            <p:spPr>
              <a:xfrm rot="16200000">
                <a:off x="7163786" y="2898984"/>
                <a:ext cx="1023431" cy="1119285"/>
              </a:xfrm>
              <a:prstGeom prst="flowChartDelay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Moon 211">
                <a:extLst>
                  <a:ext uri="{FF2B5EF4-FFF2-40B4-BE49-F238E27FC236}">
                    <a16:creationId xmlns:a16="http://schemas.microsoft.com/office/drawing/2014/main" id="{D3D31D10-C8B8-0DE2-27AC-80C7A6242C9A}"/>
                  </a:ext>
                </a:extLst>
              </p:cNvPr>
              <p:cNvSpPr/>
              <p:nvPr/>
            </p:nvSpPr>
            <p:spPr>
              <a:xfrm rot="5400000" flipH="1" flipV="1">
                <a:off x="7552003" y="3510369"/>
                <a:ext cx="246999" cy="1119284"/>
              </a:xfrm>
              <a:prstGeom prst="moon">
                <a:avLst>
                  <a:gd name="adj" fmla="val 87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92421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242C8E-9A4A-C787-4C55-B7F7A3127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025E334-9580-08DB-CB10-72B54500CFDC}"/>
              </a:ext>
            </a:extLst>
          </p:cNvPr>
          <p:cNvGrpSpPr/>
          <p:nvPr/>
        </p:nvGrpSpPr>
        <p:grpSpPr>
          <a:xfrm>
            <a:off x="226503" y="110893"/>
            <a:ext cx="578840" cy="769441"/>
            <a:chOff x="226503" y="110893"/>
            <a:chExt cx="578840" cy="76944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EF98283-C41B-18A0-4981-FAA57942FBD9}"/>
                </a:ext>
              </a:extLst>
            </p:cNvPr>
            <p:cNvSpPr/>
            <p:nvPr/>
          </p:nvSpPr>
          <p:spPr>
            <a:xfrm>
              <a:off x="226503" y="216973"/>
              <a:ext cx="578840" cy="57884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E251FB7-452E-3E7C-0862-57CA04A1A4E6}"/>
                </a:ext>
              </a:extLst>
            </p:cNvPr>
            <p:cNvSpPr txBox="1"/>
            <p:nvPr/>
          </p:nvSpPr>
          <p:spPr>
            <a:xfrm>
              <a:off x="243281" y="110893"/>
              <a:ext cx="484464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dirty="0"/>
                <a:t>H</a:t>
              </a:r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520049B4-D2FE-C0E5-526E-0F159755F3CA}"/>
              </a:ext>
            </a:extLst>
          </p:cNvPr>
          <p:cNvSpPr txBox="1"/>
          <p:nvPr/>
        </p:nvSpPr>
        <p:spPr>
          <a:xfrm>
            <a:off x="1381749" y="243611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Orson Hyde</a:t>
            </a:r>
          </a:p>
          <a:p>
            <a:r>
              <a:rPr lang="en-US" sz="1100" dirty="0"/>
              <a:t>D&amp;C 68:1,7; 75:13, 100:14; 124:129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1BBEF84-7240-2A7C-816A-32C355FF937D}"/>
              </a:ext>
            </a:extLst>
          </p:cNvPr>
          <p:cNvGrpSpPr/>
          <p:nvPr/>
        </p:nvGrpSpPr>
        <p:grpSpPr>
          <a:xfrm>
            <a:off x="1026002" y="1190365"/>
            <a:ext cx="2199374" cy="5569402"/>
            <a:chOff x="1026002" y="1190365"/>
            <a:chExt cx="2199374" cy="5569402"/>
          </a:xfrm>
        </p:grpSpPr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51E60105-B761-9469-3D1A-CBA04F1355BF}"/>
                </a:ext>
              </a:extLst>
            </p:cNvPr>
            <p:cNvSpPr/>
            <p:nvPr/>
          </p:nvSpPr>
          <p:spPr>
            <a:xfrm rot="19286773">
              <a:off x="1203248" y="1252636"/>
              <a:ext cx="1808566" cy="1736585"/>
            </a:xfrm>
            <a:custGeom>
              <a:avLst/>
              <a:gdLst>
                <a:gd name="connsiteX0" fmla="*/ 1588624 w 1867716"/>
                <a:gd name="connsiteY0" fmla="*/ 110494 h 1687813"/>
                <a:gd name="connsiteX1" fmla="*/ 1731072 w 1867716"/>
                <a:gd name="connsiteY1" fmla="*/ 378406 h 1687813"/>
                <a:gd name="connsiteX2" fmla="*/ 1731072 w 1867716"/>
                <a:gd name="connsiteY2" fmla="*/ 467945 h 1687813"/>
                <a:gd name="connsiteX3" fmla="*/ 1811709 w 1867716"/>
                <a:gd name="connsiteY3" fmla="*/ 536949 h 1687813"/>
                <a:gd name="connsiteX4" fmla="*/ 1735648 w 1867716"/>
                <a:gd name="connsiteY4" fmla="*/ 1112381 h 1687813"/>
                <a:gd name="connsiteX5" fmla="*/ 1659587 w 1867716"/>
                <a:gd name="connsiteY5" fmla="*/ 1687813 h 1687813"/>
                <a:gd name="connsiteX6" fmla="*/ 1255000 w 1867716"/>
                <a:gd name="connsiteY6" fmla="*/ 1341591 h 1687813"/>
                <a:gd name="connsiteX7" fmla="*/ 1364129 w 1867716"/>
                <a:gd name="connsiteY7" fmla="*/ 807123 h 1687813"/>
                <a:gd name="connsiteX8" fmla="*/ 1352715 w 1867716"/>
                <a:gd name="connsiteY8" fmla="*/ 792985 h 1687813"/>
                <a:gd name="connsiteX9" fmla="*/ 1327235 w 1867716"/>
                <a:gd name="connsiteY9" fmla="*/ 789775 h 1687813"/>
                <a:gd name="connsiteX10" fmla="*/ 1140069 w 1867716"/>
                <a:gd name="connsiteY10" fmla="*/ 657499 h 1687813"/>
                <a:gd name="connsiteX11" fmla="*/ 1127130 w 1867716"/>
                <a:gd name="connsiteY11" fmla="*/ 633662 h 1687813"/>
                <a:gd name="connsiteX12" fmla="*/ 1109264 w 1867716"/>
                <a:gd name="connsiteY12" fmla="*/ 647985 h 1687813"/>
                <a:gd name="connsiteX13" fmla="*/ 575170 w 1867716"/>
                <a:gd name="connsiteY13" fmla="*/ 537042 h 1687813"/>
                <a:gd name="connsiteX14" fmla="*/ 0 w 1867716"/>
                <a:gd name="connsiteY14" fmla="*/ 459027 h 1687813"/>
                <a:gd name="connsiteX15" fmla="*/ 347594 w 1867716"/>
                <a:gd name="connsiteY15" fmla="*/ 55618 h 1687813"/>
                <a:gd name="connsiteX16" fmla="*/ 922764 w 1867716"/>
                <a:gd name="connsiteY16" fmla="*/ 133632 h 1687813"/>
                <a:gd name="connsiteX17" fmla="*/ 1075933 w 1867716"/>
                <a:gd name="connsiteY17" fmla="*/ 84009 h 1687813"/>
                <a:gd name="connsiteX18" fmla="*/ 1107317 w 1867716"/>
                <a:gd name="connsiteY18" fmla="*/ 100382 h 1687813"/>
                <a:gd name="connsiteX19" fmla="*/ 1116434 w 1867716"/>
                <a:gd name="connsiteY19" fmla="*/ 86859 h 1687813"/>
                <a:gd name="connsiteX20" fmla="*/ 1192589 w 1867716"/>
                <a:gd name="connsiteY20" fmla="*/ 55315 h 1687813"/>
                <a:gd name="connsiteX21" fmla="*/ 1407981 w 1867716"/>
                <a:gd name="connsiteY21" fmla="*/ 55315 h 1687813"/>
                <a:gd name="connsiteX22" fmla="*/ 1588624 w 1867716"/>
                <a:gd name="connsiteY22" fmla="*/ 110494 h 1687813"/>
                <a:gd name="connsiteX0" fmla="*/ 1384753 w 1663845"/>
                <a:gd name="connsiteY0" fmla="*/ 110494 h 1687813"/>
                <a:gd name="connsiteX1" fmla="*/ 1527201 w 1663845"/>
                <a:gd name="connsiteY1" fmla="*/ 378406 h 1687813"/>
                <a:gd name="connsiteX2" fmla="*/ 1527201 w 1663845"/>
                <a:gd name="connsiteY2" fmla="*/ 467945 h 1687813"/>
                <a:gd name="connsiteX3" fmla="*/ 1607838 w 1663845"/>
                <a:gd name="connsiteY3" fmla="*/ 536949 h 1687813"/>
                <a:gd name="connsiteX4" fmla="*/ 1531777 w 1663845"/>
                <a:gd name="connsiteY4" fmla="*/ 1112381 h 1687813"/>
                <a:gd name="connsiteX5" fmla="*/ 1455716 w 1663845"/>
                <a:gd name="connsiteY5" fmla="*/ 1687813 h 1687813"/>
                <a:gd name="connsiteX6" fmla="*/ 1051129 w 1663845"/>
                <a:gd name="connsiteY6" fmla="*/ 1341591 h 1687813"/>
                <a:gd name="connsiteX7" fmla="*/ 1160258 w 1663845"/>
                <a:gd name="connsiteY7" fmla="*/ 807123 h 1687813"/>
                <a:gd name="connsiteX8" fmla="*/ 1148844 w 1663845"/>
                <a:gd name="connsiteY8" fmla="*/ 792985 h 1687813"/>
                <a:gd name="connsiteX9" fmla="*/ 1123364 w 1663845"/>
                <a:gd name="connsiteY9" fmla="*/ 789775 h 1687813"/>
                <a:gd name="connsiteX10" fmla="*/ 936198 w 1663845"/>
                <a:gd name="connsiteY10" fmla="*/ 657499 h 1687813"/>
                <a:gd name="connsiteX11" fmla="*/ 923259 w 1663845"/>
                <a:gd name="connsiteY11" fmla="*/ 633662 h 1687813"/>
                <a:gd name="connsiteX12" fmla="*/ 905393 w 1663845"/>
                <a:gd name="connsiteY12" fmla="*/ 647985 h 1687813"/>
                <a:gd name="connsiteX13" fmla="*/ 371299 w 1663845"/>
                <a:gd name="connsiteY13" fmla="*/ 537042 h 1687813"/>
                <a:gd name="connsiteX14" fmla="*/ 0 w 1663845"/>
                <a:gd name="connsiteY14" fmla="*/ 485099 h 1687813"/>
                <a:gd name="connsiteX15" fmla="*/ 143723 w 1663845"/>
                <a:gd name="connsiteY15" fmla="*/ 55618 h 1687813"/>
                <a:gd name="connsiteX16" fmla="*/ 718893 w 1663845"/>
                <a:gd name="connsiteY16" fmla="*/ 133632 h 1687813"/>
                <a:gd name="connsiteX17" fmla="*/ 872062 w 1663845"/>
                <a:gd name="connsiteY17" fmla="*/ 84009 h 1687813"/>
                <a:gd name="connsiteX18" fmla="*/ 903446 w 1663845"/>
                <a:gd name="connsiteY18" fmla="*/ 100382 h 1687813"/>
                <a:gd name="connsiteX19" fmla="*/ 912563 w 1663845"/>
                <a:gd name="connsiteY19" fmla="*/ 86859 h 1687813"/>
                <a:gd name="connsiteX20" fmla="*/ 988718 w 1663845"/>
                <a:gd name="connsiteY20" fmla="*/ 55315 h 1687813"/>
                <a:gd name="connsiteX21" fmla="*/ 1204110 w 1663845"/>
                <a:gd name="connsiteY21" fmla="*/ 55315 h 1687813"/>
                <a:gd name="connsiteX22" fmla="*/ 1384753 w 1663845"/>
                <a:gd name="connsiteY22" fmla="*/ 110494 h 1687813"/>
                <a:gd name="connsiteX0" fmla="*/ 1384753 w 1694990"/>
                <a:gd name="connsiteY0" fmla="*/ 110494 h 1512102"/>
                <a:gd name="connsiteX1" fmla="*/ 1527201 w 1694990"/>
                <a:gd name="connsiteY1" fmla="*/ 378406 h 1512102"/>
                <a:gd name="connsiteX2" fmla="*/ 1527201 w 1694990"/>
                <a:gd name="connsiteY2" fmla="*/ 467945 h 1512102"/>
                <a:gd name="connsiteX3" fmla="*/ 1607838 w 1694990"/>
                <a:gd name="connsiteY3" fmla="*/ 536949 h 1512102"/>
                <a:gd name="connsiteX4" fmla="*/ 1531777 w 1694990"/>
                <a:gd name="connsiteY4" fmla="*/ 1112381 h 1512102"/>
                <a:gd name="connsiteX5" fmla="*/ 1409931 w 1694990"/>
                <a:gd name="connsiteY5" fmla="*/ 1512102 h 1512102"/>
                <a:gd name="connsiteX6" fmla="*/ 1051129 w 1694990"/>
                <a:gd name="connsiteY6" fmla="*/ 1341591 h 1512102"/>
                <a:gd name="connsiteX7" fmla="*/ 1160258 w 1694990"/>
                <a:gd name="connsiteY7" fmla="*/ 807123 h 1512102"/>
                <a:gd name="connsiteX8" fmla="*/ 1148844 w 1694990"/>
                <a:gd name="connsiteY8" fmla="*/ 792985 h 1512102"/>
                <a:gd name="connsiteX9" fmla="*/ 1123364 w 1694990"/>
                <a:gd name="connsiteY9" fmla="*/ 789775 h 1512102"/>
                <a:gd name="connsiteX10" fmla="*/ 936198 w 1694990"/>
                <a:gd name="connsiteY10" fmla="*/ 657499 h 1512102"/>
                <a:gd name="connsiteX11" fmla="*/ 923259 w 1694990"/>
                <a:gd name="connsiteY11" fmla="*/ 633662 h 1512102"/>
                <a:gd name="connsiteX12" fmla="*/ 905393 w 1694990"/>
                <a:gd name="connsiteY12" fmla="*/ 647985 h 1512102"/>
                <a:gd name="connsiteX13" fmla="*/ 371299 w 1694990"/>
                <a:gd name="connsiteY13" fmla="*/ 537042 h 1512102"/>
                <a:gd name="connsiteX14" fmla="*/ 0 w 1694990"/>
                <a:gd name="connsiteY14" fmla="*/ 485099 h 1512102"/>
                <a:gd name="connsiteX15" fmla="*/ 143723 w 1694990"/>
                <a:gd name="connsiteY15" fmla="*/ 55618 h 1512102"/>
                <a:gd name="connsiteX16" fmla="*/ 718893 w 1694990"/>
                <a:gd name="connsiteY16" fmla="*/ 133632 h 1512102"/>
                <a:gd name="connsiteX17" fmla="*/ 872062 w 1694990"/>
                <a:gd name="connsiteY17" fmla="*/ 84009 h 1512102"/>
                <a:gd name="connsiteX18" fmla="*/ 903446 w 1694990"/>
                <a:gd name="connsiteY18" fmla="*/ 100382 h 1512102"/>
                <a:gd name="connsiteX19" fmla="*/ 912563 w 1694990"/>
                <a:gd name="connsiteY19" fmla="*/ 86859 h 1512102"/>
                <a:gd name="connsiteX20" fmla="*/ 988718 w 1694990"/>
                <a:gd name="connsiteY20" fmla="*/ 55315 h 1512102"/>
                <a:gd name="connsiteX21" fmla="*/ 1204110 w 1694990"/>
                <a:gd name="connsiteY21" fmla="*/ 55315 h 1512102"/>
                <a:gd name="connsiteX22" fmla="*/ 1384753 w 1694990"/>
                <a:gd name="connsiteY22" fmla="*/ 110494 h 1512102"/>
                <a:gd name="connsiteX0" fmla="*/ 1384753 w 1694990"/>
                <a:gd name="connsiteY0" fmla="*/ 110494 h 1598482"/>
                <a:gd name="connsiteX1" fmla="*/ 1527201 w 1694990"/>
                <a:gd name="connsiteY1" fmla="*/ 378406 h 1598482"/>
                <a:gd name="connsiteX2" fmla="*/ 1527201 w 1694990"/>
                <a:gd name="connsiteY2" fmla="*/ 467945 h 1598482"/>
                <a:gd name="connsiteX3" fmla="*/ 1607838 w 1694990"/>
                <a:gd name="connsiteY3" fmla="*/ 536949 h 1598482"/>
                <a:gd name="connsiteX4" fmla="*/ 1531777 w 1694990"/>
                <a:gd name="connsiteY4" fmla="*/ 1112381 h 1598482"/>
                <a:gd name="connsiteX5" fmla="*/ 1409931 w 1694990"/>
                <a:gd name="connsiteY5" fmla="*/ 1512102 h 1598482"/>
                <a:gd name="connsiteX6" fmla="*/ 1051129 w 1694990"/>
                <a:gd name="connsiteY6" fmla="*/ 1341591 h 1598482"/>
                <a:gd name="connsiteX7" fmla="*/ 1160258 w 1694990"/>
                <a:gd name="connsiteY7" fmla="*/ 807123 h 1598482"/>
                <a:gd name="connsiteX8" fmla="*/ 1148844 w 1694990"/>
                <a:gd name="connsiteY8" fmla="*/ 792985 h 1598482"/>
                <a:gd name="connsiteX9" fmla="*/ 1123364 w 1694990"/>
                <a:gd name="connsiteY9" fmla="*/ 789775 h 1598482"/>
                <a:gd name="connsiteX10" fmla="*/ 936198 w 1694990"/>
                <a:gd name="connsiteY10" fmla="*/ 657499 h 1598482"/>
                <a:gd name="connsiteX11" fmla="*/ 923259 w 1694990"/>
                <a:gd name="connsiteY11" fmla="*/ 633662 h 1598482"/>
                <a:gd name="connsiteX12" fmla="*/ 905393 w 1694990"/>
                <a:gd name="connsiteY12" fmla="*/ 647985 h 1598482"/>
                <a:gd name="connsiteX13" fmla="*/ 371299 w 1694990"/>
                <a:gd name="connsiteY13" fmla="*/ 537042 h 1598482"/>
                <a:gd name="connsiteX14" fmla="*/ 0 w 1694990"/>
                <a:gd name="connsiteY14" fmla="*/ 485099 h 1598482"/>
                <a:gd name="connsiteX15" fmla="*/ 143723 w 1694990"/>
                <a:gd name="connsiteY15" fmla="*/ 55618 h 1598482"/>
                <a:gd name="connsiteX16" fmla="*/ 718893 w 1694990"/>
                <a:gd name="connsiteY16" fmla="*/ 133632 h 1598482"/>
                <a:gd name="connsiteX17" fmla="*/ 872062 w 1694990"/>
                <a:gd name="connsiteY17" fmla="*/ 84009 h 1598482"/>
                <a:gd name="connsiteX18" fmla="*/ 903446 w 1694990"/>
                <a:gd name="connsiteY18" fmla="*/ 100382 h 1598482"/>
                <a:gd name="connsiteX19" fmla="*/ 912563 w 1694990"/>
                <a:gd name="connsiteY19" fmla="*/ 86859 h 1598482"/>
                <a:gd name="connsiteX20" fmla="*/ 988718 w 1694990"/>
                <a:gd name="connsiteY20" fmla="*/ 55315 h 1598482"/>
                <a:gd name="connsiteX21" fmla="*/ 1204110 w 1694990"/>
                <a:gd name="connsiteY21" fmla="*/ 55315 h 1598482"/>
                <a:gd name="connsiteX22" fmla="*/ 1384753 w 1694990"/>
                <a:gd name="connsiteY22" fmla="*/ 110494 h 1598482"/>
                <a:gd name="connsiteX0" fmla="*/ 1424311 w 1734548"/>
                <a:gd name="connsiteY0" fmla="*/ 110494 h 1598482"/>
                <a:gd name="connsiteX1" fmla="*/ 1566759 w 1734548"/>
                <a:gd name="connsiteY1" fmla="*/ 378406 h 1598482"/>
                <a:gd name="connsiteX2" fmla="*/ 1566759 w 1734548"/>
                <a:gd name="connsiteY2" fmla="*/ 467945 h 1598482"/>
                <a:gd name="connsiteX3" fmla="*/ 1647396 w 1734548"/>
                <a:gd name="connsiteY3" fmla="*/ 536949 h 1598482"/>
                <a:gd name="connsiteX4" fmla="*/ 1571335 w 1734548"/>
                <a:gd name="connsiteY4" fmla="*/ 1112381 h 1598482"/>
                <a:gd name="connsiteX5" fmla="*/ 1449489 w 1734548"/>
                <a:gd name="connsiteY5" fmla="*/ 1512102 h 1598482"/>
                <a:gd name="connsiteX6" fmla="*/ 1090687 w 1734548"/>
                <a:gd name="connsiteY6" fmla="*/ 1341591 h 1598482"/>
                <a:gd name="connsiteX7" fmla="*/ 1199816 w 1734548"/>
                <a:gd name="connsiteY7" fmla="*/ 807123 h 1598482"/>
                <a:gd name="connsiteX8" fmla="*/ 1188402 w 1734548"/>
                <a:gd name="connsiteY8" fmla="*/ 792985 h 1598482"/>
                <a:gd name="connsiteX9" fmla="*/ 1162922 w 1734548"/>
                <a:gd name="connsiteY9" fmla="*/ 789775 h 1598482"/>
                <a:gd name="connsiteX10" fmla="*/ 975756 w 1734548"/>
                <a:gd name="connsiteY10" fmla="*/ 657499 h 1598482"/>
                <a:gd name="connsiteX11" fmla="*/ 962817 w 1734548"/>
                <a:gd name="connsiteY11" fmla="*/ 633662 h 1598482"/>
                <a:gd name="connsiteX12" fmla="*/ 944951 w 1734548"/>
                <a:gd name="connsiteY12" fmla="*/ 647985 h 1598482"/>
                <a:gd name="connsiteX13" fmla="*/ 410857 w 1734548"/>
                <a:gd name="connsiteY13" fmla="*/ 537042 h 1598482"/>
                <a:gd name="connsiteX14" fmla="*/ 0 w 1734548"/>
                <a:gd name="connsiteY14" fmla="*/ 682108 h 1598482"/>
                <a:gd name="connsiteX15" fmla="*/ 183281 w 1734548"/>
                <a:gd name="connsiteY15" fmla="*/ 55618 h 1598482"/>
                <a:gd name="connsiteX16" fmla="*/ 758451 w 1734548"/>
                <a:gd name="connsiteY16" fmla="*/ 133632 h 1598482"/>
                <a:gd name="connsiteX17" fmla="*/ 911620 w 1734548"/>
                <a:gd name="connsiteY17" fmla="*/ 84009 h 1598482"/>
                <a:gd name="connsiteX18" fmla="*/ 943004 w 1734548"/>
                <a:gd name="connsiteY18" fmla="*/ 100382 h 1598482"/>
                <a:gd name="connsiteX19" fmla="*/ 952121 w 1734548"/>
                <a:gd name="connsiteY19" fmla="*/ 86859 h 1598482"/>
                <a:gd name="connsiteX20" fmla="*/ 1028276 w 1734548"/>
                <a:gd name="connsiteY20" fmla="*/ 55315 h 1598482"/>
                <a:gd name="connsiteX21" fmla="*/ 1243668 w 1734548"/>
                <a:gd name="connsiteY21" fmla="*/ 55315 h 1598482"/>
                <a:gd name="connsiteX22" fmla="*/ 1424311 w 1734548"/>
                <a:gd name="connsiteY22" fmla="*/ 110494 h 1598482"/>
                <a:gd name="connsiteX0" fmla="*/ 1424311 w 1734548"/>
                <a:gd name="connsiteY0" fmla="*/ 110494 h 1598482"/>
                <a:gd name="connsiteX1" fmla="*/ 1566759 w 1734548"/>
                <a:gd name="connsiteY1" fmla="*/ 378406 h 1598482"/>
                <a:gd name="connsiteX2" fmla="*/ 1566759 w 1734548"/>
                <a:gd name="connsiteY2" fmla="*/ 467945 h 1598482"/>
                <a:gd name="connsiteX3" fmla="*/ 1647396 w 1734548"/>
                <a:gd name="connsiteY3" fmla="*/ 536949 h 1598482"/>
                <a:gd name="connsiteX4" fmla="*/ 1571335 w 1734548"/>
                <a:gd name="connsiteY4" fmla="*/ 1112381 h 1598482"/>
                <a:gd name="connsiteX5" fmla="*/ 1449489 w 1734548"/>
                <a:gd name="connsiteY5" fmla="*/ 1512102 h 1598482"/>
                <a:gd name="connsiteX6" fmla="*/ 1090687 w 1734548"/>
                <a:gd name="connsiteY6" fmla="*/ 1341591 h 1598482"/>
                <a:gd name="connsiteX7" fmla="*/ 1199816 w 1734548"/>
                <a:gd name="connsiteY7" fmla="*/ 807123 h 1598482"/>
                <a:gd name="connsiteX8" fmla="*/ 1188402 w 1734548"/>
                <a:gd name="connsiteY8" fmla="*/ 792985 h 1598482"/>
                <a:gd name="connsiteX9" fmla="*/ 1162922 w 1734548"/>
                <a:gd name="connsiteY9" fmla="*/ 789775 h 1598482"/>
                <a:gd name="connsiteX10" fmla="*/ 975756 w 1734548"/>
                <a:gd name="connsiteY10" fmla="*/ 657499 h 1598482"/>
                <a:gd name="connsiteX11" fmla="*/ 962817 w 1734548"/>
                <a:gd name="connsiteY11" fmla="*/ 633662 h 1598482"/>
                <a:gd name="connsiteX12" fmla="*/ 944951 w 1734548"/>
                <a:gd name="connsiteY12" fmla="*/ 647985 h 1598482"/>
                <a:gd name="connsiteX13" fmla="*/ 410857 w 1734548"/>
                <a:gd name="connsiteY13" fmla="*/ 537042 h 1598482"/>
                <a:gd name="connsiteX14" fmla="*/ 0 w 1734548"/>
                <a:gd name="connsiteY14" fmla="*/ 682108 h 1598482"/>
                <a:gd name="connsiteX15" fmla="*/ 183281 w 1734548"/>
                <a:gd name="connsiteY15" fmla="*/ 55618 h 1598482"/>
                <a:gd name="connsiteX16" fmla="*/ 758451 w 1734548"/>
                <a:gd name="connsiteY16" fmla="*/ 133632 h 1598482"/>
                <a:gd name="connsiteX17" fmla="*/ 911620 w 1734548"/>
                <a:gd name="connsiteY17" fmla="*/ 84009 h 1598482"/>
                <a:gd name="connsiteX18" fmla="*/ 943004 w 1734548"/>
                <a:gd name="connsiteY18" fmla="*/ 100382 h 1598482"/>
                <a:gd name="connsiteX19" fmla="*/ 952121 w 1734548"/>
                <a:gd name="connsiteY19" fmla="*/ 86859 h 1598482"/>
                <a:gd name="connsiteX20" fmla="*/ 1028276 w 1734548"/>
                <a:gd name="connsiteY20" fmla="*/ 55315 h 1598482"/>
                <a:gd name="connsiteX21" fmla="*/ 1243668 w 1734548"/>
                <a:gd name="connsiteY21" fmla="*/ 55315 h 1598482"/>
                <a:gd name="connsiteX22" fmla="*/ 1424311 w 1734548"/>
                <a:gd name="connsiteY22" fmla="*/ 110494 h 1598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734548" h="1598482">
                  <a:moveTo>
                    <a:pt x="1424311" y="110494"/>
                  </a:moveTo>
                  <a:cubicBezTo>
                    <a:pt x="1510254" y="168556"/>
                    <a:pt x="1566759" y="266882"/>
                    <a:pt x="1566759" y="378406"/>
                  </a:cubicBezTo>
                  <a:lnTo>
                    <a:pt x="1566759" y="467945"/>
                  </a:lnTo>
                  <a:lnTo>
                    <a:pt x="1647396" y="536949"/>
                  </a:lnTo>
                  <a:cubicBezTo>
                    <a:pt x="1867941" y="761263"/>
                    <a:pt x="1604320" y="949856"/>
                    <a:pt x="1571335" y="1112381"/>
                  </a:cubicBezTo>
                  <a:cubicBezTo>
                    <a:pt x="1538351" y="1274907"/>
                    <a:pt x="1228944" y="1287788"/>
                    <a:pt x="1449489" y="1512102"/>
                  </a:cubicBezTo>
                  <a:cubicBezTo>
                    <a:pt x="1064684" y="1761060"/>
                    <a:pt x="1210288" y="1398428"/>
                    <a:pt x="1090687" y="1341591"/>
                  </a:cubicBezTo>
                  <a:cubicBezTo>
                    <a:pt x="883926" y="1131297"/>
                    <a:pt x="1325531" y="1006704"/>
                    <a:pt x="1199816" y="807123"/>
                  </a:cubicBezTo>
                  <a:lnTo>
                    <a:pt x="1188402" y="792985"/>
                  </a:lnTo>
                  <a:lnTo>
                    <a:pt x="1162922" y="789775"/>
                  </a:lnTo>
                  <a:cubicBezTo>
                    <a:pt x="1085498" y="769855"/>
                    <a:pt x="1019302" y="721956"/>
                    <a:pt x="975756" y="657499"/>
                  </a:cubicBezTo>
                  <a:lnTo>
                    <a:pt x="962817" y="633662"/>
                  </a:lnTo>
                  <a:lnTo>
                    <a:pt x="944951" y="647985"/>
                  </a:lnTo>
                  <a:cubicBezTo>
                    <a:pt x="744944" y="773021"/>
                    <a:pt x="568349" y="531355"/>
                    <a:pt x="410857" y="537042"/>
                  </a:cubicBezTo>
                  <a:cubicBezTo>
                    <a:pt x="253365" y="542729"/>
                    <a:pt x="268150" y="668442"/>
                    <a:pt x="0" y="682108"/>
                  </a:cubicBezTo>
                  <a:cubicBezTo>
                    <a:pt x="115865" y="547638"/>
                    <a:pt x="67416" y="190088"/>
                    <a:pt x="183281" y="55618"/>
                  </a:cubicBezTo>
                  <a:cubicBezTo>
                    <a:pt x="408342" y="-164164"/>
                    <a:pt x="533389" y="353415"/>
                    <a:pt x="758451" y="133632"/>
                  </a:cubicBezTo>
                  <a:cubicBezTo>
                    <a:pt x="814716" y="78687"/>
                    <a:pt x="864731" y="69827"/>
                    <a:pt x="911620" y="84009"/>
                  </a:cubicBezTo>
                  <a:lnTo>
                    <a:pt x="943004" y="100382"/>
                  </a:lnTo>
                  <a:lnTo>
                    <a:pt x="952121" y="86859"/>
                  </a:lnTo>
                  <a:cubicBezTo>
                    <a:pt x="971611" y="67370"/>
                    <a:pt x="998536" y="55315"/>
                    <a:pt x="1028276" y="55315"/>
                  </a:cubicBezTo>
                  <a:lnTo>
                    <a:pt x="1243668" y="55315"/>
                  </a:lnTo>
                  <a:cubicBezTo>
                    <a:pt x="1310582" y="55315"/>
                    <a:pt x="1372745" y="75657"/>
                    <a:pt x="1424311" y="11049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DBA7093C-C892-801A-CFC7-A433998C3D91}"/>
                </a:ext>
              </a:extLst>
            </p:cNvPr>
            <p:cNvSpPr/>
            <p:nvPr/>
          </p:nvSpPr>
          <p:spPr>
            <a:xfrm>
              <a:off x="1416087" y="1416248"/>
              <a:ext cx="1374509" cy="18202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542938BD-2F57-6E44-5BCC-66A5C05C5F02}"/>
                </a:ext>
              </a:extLst>
            </p:cNvPr>
            <p:cNvSpPr/>
            <p:nvPr/>
          </p:nvSpPr>
          <p:spPr>
            <a:xfrm>
              <a:off x="1558005" y="4497991"/>
              <a:ext cx="1181292" cy="2297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0D284748-CF5C-199D-69FD-0FB4C88B6468}"/>
                </a:ext>
              </a:extLst>
            </p:cNvPr>
            <p:cNvSpPr/>
            <p:nvPr/>
          </p:nvSpPr>
          <p:spPr>
            <a:xfrm rot="353398">
              <a:off x="1127002" y="4536593"/>
              <a:ext cx="372131" cy="50827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273AF2FF-38AA-21E4-3958-C9EB46F73D77}"/>
                </a:ext>
              </a:extLst>
            </p:cNvPr>
            <p:cNvSpPr/>
            <p:nvPr/>
          </p:nvSpPr>
          <p:spPr>
            <a:xfrm rot="353398">
              <a:off x="2755039" y="4515744"/>
              <a:ext cx="372131" cy="50827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FB940155-02A8-8B2C-FC38-08B365B7C214}"/>
                </a:ext>
              </a:extLst>
            </p:cNvPr>
            <p:cNvSpPr/>
            <p:nvPr/>
          </p:nvSpPr>
          <p:spPr>
            <a:xfrm rot="2393332">
              <a:off x="1570115" y="6125340"/>
              <a:ext cx="444176" cy="6344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AEC132A3-C1DA-6057-9413-ACEC7AB96D05}"/>
                </a:ext>
              </a:extLst>
            </p:cNvPr>
            <p:cNvSpPr/>
            <p:nvPr/>
          </p:nvSpPr>
          <p:spPr>
            <a:xfrm rot="2393332">
              <a:off x="2218915" y="6122220"/>
              <a:ext cx="444176" cy="6344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rapezoid 82">
              <a:extLst>
                <a:ext uri="{FF2B5EF4-FFF2-40B4-BE49-F238E27FC236}">
                  <a16:creationId xmlns:a16="http://schemas.microsoft.com/office/drawing/2014/main" id="{42DD9E18-94E5-EAE0-B4F8-6246D5FE7E6A}"/>
                </a:ext>
              </a:extLst>
            </p:cNvPr>
            <p:cNvSpPr/>
            <p:nvPr/>
          </p:nvSpPr>
          <p:spPr>
            <a:xfrm>
              <a:off x="1687844" y="3219653"/>
              <a:ext cx="901213" cy="1470677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Trapezoid 83">
              <a:extLst>
                <a:ext uri="{FF2B5EF4-FFF2-40B4-BE49-F238E27FC236}">
                  <a16:creationId xmlns:a16="http://schemas.microsoft.com/office/drawing/2014/main" id="{C54242BB-1390-9B8B-A7E4-42465838CBD6}"/>
                </a:ext>
              </a:extLst>
            </p:cNvPr>
            <p:cNvSpPr/>
            <p:nvPr/>
          </p:nvSpPr>
          <p:spPr>
            <a:xfrm>
              <a:off x="1471576" y="4704536"/>
              <a:ext cx="1255570" cy="1835706"/>
            </a:xfrm>
            <a:prstGeom prst="trapezoid">
              <a:avLst>
                <a:gd name="adj" fmla="val 128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Trapezoid 126">
              <a:extLst>
                <a:ext uri="{FF2B5EF4-FFF2-40B4-BE49-F238E27FC236}">
                  <a16:creationId xmlns:a16="http://schemas.microsoft.com/office/drawing/2014/main" id="{8B062EC1-7685-0949-6EE7-FA74239EE58D}"/>
                </a:ext>
              </a:extLst>
            </p:cNvPr>
            <p:cNvSpPr/>
            <p:nvPr/>
          </p:nvSpPr>
          <p:spPr>
            <a:xfrm rot="213277">
              <a:off x="1026002" y="3342097"/>
              <a:ext cx="614276" cy="1486405"/>
            </a:xfrm>
            <a:prstGeom prst="trapezoid">
              <a:avLst>
                <a:gd name="adj" fmla="val 45934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82E945B4-479F-F73A-EDE3-649BD89F5CB0}"/>
                </a:ext>
              </a:extLst>
            </p:cNvPr>
            <p:cNvGrpSpPr/>
            <p:nvPr/>
          </p:nvGrpSpPr>
          <p:grpSpPr>
            <a:xfrm rot="21028925">
              <a:off x="1464439" y="3217454"/>
              <a:ext cx="587300" cy="1295493"/>
              <a:chOff x="5299316" y="1900734"/>
              <a:chExt cx="1131888" cy="1752600"/>
            </a:xfrm>
            <a:solidFill>
              <a:schemeClr val="bg1"/>
            </a:solidFill>
          </p:grpSpPr>
          <p:sp>
            <p:nvSpPr>
              <p:cNvPr id="131" name="Round Diagonal Corner Rectangle 66">
                <a:extLst>
                  <a:ext uri="{FF2B5EF4-FFF2-40B4-BE49-F238E27FC236}">
                    <a16:creationId xmlns:a16="http://schemas.microsoft.com/office/drawing/2014/main" id="{56C7AF7E-2B8F-D67A-8569-4DB356F48222}"/>
                  </a:ext>
                </a:extLst>
              </p:cNvPr>
              <p:cNvSpPr/>
              <p:nvPr/>
            </p:nvSpPr>
            <p:spPr>
              <a:xfrm rot="5400000">
                <a:off x="4988960" y="2211090"/>
                <a:ext cx="1752600" cy="1131888"/>
              </a:xfrm>
              <a:prstGeom prst="round2DiagRect">
                <a:avLst>
                  <a:gd name="adj1" fmla="val 12820"/>
                  <a:gd name="adj2" fmla="val 500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2" name="Group 131">
                <a:extLst>
                  <a:ext uri="{FF2B5EF4-FFF2-40B4-BE49-F238E27FC236}">
                    <a16:creationId xmlns:a16="http://schemas.microsoft.com/office/drawing/2014/main" id="{92778044-E040-2965-7705-88F68E9EBE27}"/>
                  </a:ext>
                </a:extLst>
              </p:cNvPr>
              <p:cNvGrpSpPr/>
              <p:nvPr/>
            </p:nvGrpSpPr>
            <p:grpSpPr>
              <a:xfrm>
                <a:off x="5412911" y="2976608"/>
                <a:ext cx="542172" cy="547166"/>
                <a:chOff x="3649043" y="3854684"/>
                <a:chExt cx="3169783" cy="3094742"/>
              </a:xfrm>
              <a:grpFill/>
            </p:grpSpPr>
            <p:sp>
              <p:nvSpPr>
                <p:cNvPr id="154" name="Quad Arrow 106">
                  <a:extLst>
                    <a:ext uri="{FF2B5EF4-FFF2-40B4-BE49-F238E27FC236}">
                      <a16:creationId xmlns:a16="http://schemas.microsoft.com/office/drawing/2014/main" id="{5B83614D-0D2B-F415-61DB-A84D00724F23}"/>
                    </a:ext>
                  </a:extLst>
                </p:cNvPr>
                <p:cNvSpPr/>
                <p:nvPr/>
              </p:nvSpPr>
              <p:spPr>
                <a:xfrm rot="20079342">
                  <a:off x="4283887" y="4842933"/>
                  <a:ext cx="439962" cy="70946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Quad Arrow 107">
                  <a:extLst>
                    <a:ext uri="{FF2B5EF4-FFF2-40B4-BE49-F238E27FC236}">
                      <a16:creationId xmlns:a16="http://schemas.microsoft.com/office/drawing/2014/main" id="{206FDF8B-D8F3-5AFE-967D-11520538ACE6}"/>
                    </a:ext>
                  </a:extLst>
                </p:cNvPr>
                <p:cNvSpPr/>
                <p:nvPr/>
              </p:nvSpPr>
              <p:spPr>
                <a:xfrm rot="20079342">
                  <a:off x="6378864" y="5537348"/>
                  <a:ext cx="439962" cy="70946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6" name="Quad Arrow 108">
                  <a:extLst>
                    <a:ext uri="{FF2B5EF4-FFF2-40B4-BE49-F238E27FC236}">
                      <a16:creationId xmlns:a16="http://schemas.microsoft.com/office/drawing/2014/main" id="{F3791AE6-0814-7237-2A18-22EE5BBABD80}"/>
                    </a:ext>
                  </a:extLst>
                </p:cNvPr>
                <p:cNvSpPr/>
                <p:nvPr/>
              </p:nvSpPr>
              <p:spPr>
                <a:xfrm rot="143429">
                  <a:off x="5549557" y="3929451"/>
                  <a:ext cx="439962" cy="70946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Quad Arrow 109">
                  <a:extLst>
                    <a:ext uri="{FF2B5EF4-FFF2-40B4-BE49-F238E27FC236}">
                      <a16:creationId xmlns:a16="http://schemas.microsoft.com/office/drawing/2014/main" id="{CCE70476-DEC8-98DC-B67F-BC2626380789}"/>
                    </a:ext>
                  </a:extLst>
                </p:cNvPr>
                <p:cNvSpPr/>
                <p:nvPr/>
              </p:nvSpPr>
              <p:spPr>
                <a:xfrm rot="18236502">
                  <a:off x="4355958" y="3719935"/>
                  <a:ext cx="439963" cy="709462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8" name="Quad Arrow 110">
                  <a:extLst>
                    <a:ext uri="{FF2B5EF4-FFF2-40B4-BE49-F238E27FC236}">
                      <a16:creationId xmlns:a16="http://schemas.microsoft.com/office/drawing/2014/main" id="{44ACF944-88ED-81C4-F8AD-BE0CF0BFEE12}"/>
                    </a:ext>
                  </a:extLst>
                </p:cNvPr>
                <p:cNvSpPr/>
                <p:nvPr/>
              </p:nvSpPr>
              <p:spPr>
                <a:xfrm rot="1397540">
                  <a:off x="5102060" y="5905183"/>
                  <a:ext cx="658667" cy="47389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9" name="Quad Arrow 111">
                  <a:extLst>
                    <a:ext uri="{FF2B5EF4-FFF2-40B4-BE49-F238E27FC236}">
                      <a16:creationId xmlns:a16="http://schemas.microsoft.com/office/drawing/2014/main" id="{DC8AF2A3-1132-AADB-A9B8-DE3C98208916}"/>
                    </a:ext>
                  </a:extLst>
                </p:cNvPr>
                <p:cNvSpPr/>
                <p:nvPr/>
              </p:nvSpPr>
              <p:spPr>
                <a:xfrm rot="20079342">
                  <a:off x="3649043" y="6239965"/>
                  <a:ext cx="439962" cy="70946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3" name="Group 132">
                <a:extLst>
                  <a:ext uri="{FF2B5EF4-FFF2-40B4-BE49-F238E27FC236}">
                    <a16:creationId xmlns:a16="http://schemas.microsoft.com/office/drawing/2014/main" id="{EDF36E1A-C669-F1F1-88C1-671CEA0C6DA7}"/>
                  </a:ext>
                </a:extLst>
              </p:cNvPr>
              <p:cNvGrpSpPr/>
              <p:nvPr/>
            </p:nvGrpSpPr>
            <p:grpSpPr>
              <a:xfrm rot="16647940">
                <a:off x="5453274" y="2393624"/>
                <a:ext cx="666363" cy="678251"/>
                <a:chOff x="2922966" y="3854684"/>
                <a:chExt cx="3895860" cy="3836151"/>
              </a:xfrm>
              <a:grpFill/>
            </p:grpSpPr>
            <p:sp>
              <p:nvSpPr>
                <p:cNvPr id="148" name="Quad Arrow 113">
                  <a:extLst>
                    <a:ext uri="{FF2B5EF4-FFF2-40B4-BE49-F238E27FC236}">
                      <a16:creationId xmlns:a16="http://schemas.microsoft.com/office/drawing/2014/main" id="{AF75890A-B9BB-5897-BC36-A11D567E4EB3}"/>
                    </a:ext>
                  </a:extLst>
                </p:cNvPr>
                <p:cNvSpPr/>
                <p:nvPr/>
              </p:nvSpPr>
              <p:spPr>
                <a:xfrm rot="20079342">
                  <a:off x="4283887" y="4842933"/>
                  <a:ext cx="439962" cy="70946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Quad Arrow 114">
                  <a:extLst>
                    <a:ext uri="{FF2B5EF4-FFF2-40B4-BE49-F238E27FC236}">
                      <a16:creationId xmlns:a16="http://schemas.microsoft.com/office/drawing/2014/main" id="{502E3D85-A12A-7A75-3532-0D20433CD06F}"/>
                    </a:ext>
                  </a:extLst>
                </p:cNvPr>
                <p:cNvSpPr/>
                <p:nvPr/>
              </p:nvSpPr>
              <p:spPr>
                <a:xfrm rot="20079342">
                  <a:off x="6378864" y="5537348"/>
                  <a:ext cx="439962" cy="70946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Quad Arrow 115">
                  <a:extLst>
                    <a:ext uri="{FF2B5EF4-FFF2-40B4-BE49-F238E27FC236}">
                      <a16:creationId xmlns:a16="http://schemas.microsoft.com/office/drawing/2014/main" id="{93DE325C-91F5-22C6-834E-93B98F8585E2}"/>
                    </a:ext>
                  </a:extLst>
                </p:cNvPr>
                <p:cNvSpPr/>
                <p:nvPr/>
              </p:nvSpPr>
              <p:spPr>
                <a:xfrm rot="143429">
                  <a:off x="5549557" y="3929451"/>
                  <a:ext cx="439962" cy="70946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Quad Arrow 116">
                  <a:extLst>
                    <a:ext uri="{FF2B5EF4-FFF2-40B4-BE49-F238E27FC236}">
                      <a16:creationId xmlns:a16="http://schemas.microsoft.com/office/drawing/2014/main" id="{87B336D3-6E7F-F984-3A15-17FE69574EE5}"/>
                    </a:ext>
                  </a:extLst>
                </p:cNvPr>
                <p:cNvSpPr/>
                <p:nvPr/>
              </p:nvSpPr>
              <p:spPr>
                <a:xfrm rot="18236502">
                  <a:off x="4355958" y="3719935"/>
                  <a:ext cx="439963" cy="709462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Quad Arrow 117">
                  <a:extLst>
                    <a:ext uri="{FF2B5EF4-FFF2-40B4-BE49-F238E27FC236}">
                      <a16:creationId xmlns:a16="http://schemas.microsoft.com/office/drawing/2014/main" id="{6F6C0BD9-37D0-EB72-D614-DC8C19D97A92}"/>
                    </a:ext>
                  </a:extLst>
                </p:cNvPr>
                <p:cNvSpPr/>
                <p:nvPr/>
              </p:nvSpPr>
              <p:spPr>
                <a:xfrm rot="1397540">
                  <a:off x="5102060" y="5905183"/>
                  <a:ext cx="658667" cy="47389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Quad Arrow 118">
                  <a:extLst>
                    <a:ext uri="{FF2B5EF4-FFF2-40B4-BE49-F238E27FC236}">
                      <a16:creationId xmlns:a16="http://schemas.microsoft.com/office/drawing/2014/main" id="{D4457940-A4F5-62EB-88CD-2EEFB40FA57A}"/>
                    </a:ext>
                  </a:extLst>
                </p:cNvPr>
                <p:cNvSpPr/>
                <p:nvPr/>
              </p:nvSpPr>
              <p:spPr>
                <a:xfrm rot="20079342">
                  <a:off x="2922966" y="6981376"/>
                  <a:ext cx="439963" cy="709459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4" name="Group 133">
                <a:extLst>
                  <a:ext uri="{FF2B5EF4-FFF2-40B4-BE49-F238E27FC236}">
                    <a16:creationId xmlns:a16="http://schemas.microsoft.com/office/drawing/2014/main" id="{3302F97D-11DF-84C5-3B38-7FB1A6CE3078}"/>
                  </a:ext>
                </a:extLst>
              </p:cNvPr>
              <p:cNvGrpSpPr/>
              <p:nvPr/>
            </p:nvGrpSpPr>
            <p:grpSpPr>
              <a:xfrm rot="16200000">
                <a:off x="5701357" y="1825896"/>
                <a:ext cx="542172" cy="711322"/>
                <a:chOff x="3649043" y="2790018"/>
                <a:chExt cx="3169783" cy="4159408"/>
              </a:xfrm>
              <a:grpFill/>
            </p:grpSpPr>
            <p:sp>
              <p:nvSpPr>
                <p:cNvPr id="142" name="Quad Arrow 120">
                  <a:extLst>
                    <a:ext uri="{FF2B5EF4-FFF2-40B4-BE49-F238E27FC236}">
                      <a16:creationId xmlns:a16="http://schemas.microsoft.com/office/drawing/2014/main" id="{EFE7DC37-9256-052B-B339-D8E1BC72B1CE}"/>
                    </a:ext>
                  </a:extLst>
                </p:cNvPr>
                <p:cNvSpPr/>
                <p:nvPr/>
              </p:nvSpPr>
              <p:spPr>
                <a:xfrm rot="20079342">
                  <a:off x="4283887" y="4842933"/>
                  <a:ext cx="439962" cy="70946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Quad Arrow 121">
                  <a:extLst>
                    <a:ext uri="{FF2B5EF4-FFF2-40B4-BE49-F238E27FC236}">
                      <a16:creationId xmlns:a16="http://schemas.microsoft.com/office/drawing/2014/main" id="{B3098BD2-AD0A-19AF-DD86-ABAEECA11517}"/>
                    </a:ext>
                  </a:extLst>
                </p:cNvPr>
                <p:cNvSpPr/>
                <p:nvPr/>
              </p:nvSpPr>
              <p:spPr>
                <a:xfrm rot="20079342">
                  <a:off x="6378864" y="5537348"/>
                  <a:ext cx="439962" cy="70946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Quad Arrow 122">
                  <a:extLst>
                    <a:ext uri="{FF2B5EF4-FFF2-40B4-BE49-F238E27FC236}">
                      <a16:creationId xmlns:a16="http://schemas.microsoft.com/office/drawing/2014/main" id="{C692CF24-C1E3-0043-F0CF-CC00DE2E181B}"/>
                    </a:ext>
                  </a:extLst>
                </p:cNvPr>
                <p:cNvSpPr/>
                <p:nvPr/>
              </p:nvSpPr>
              <p:spPr>
                <a:xfrm rot="143429">
                  <a:off x="5549557" y="3929451"/>
                  <a:ext cx="439962" cy="70946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Quad Arrow 123">
                  <a:extLst>
                    <a:ext uri="{FF2B5EF4-FFF2-40B4-BE49-F238E27FC236}">
                      <a16:creationId xmlns:a16="http://schemas.microsoft.com/office/drawing/2014/main" id="{4AB90447-1EBD-52DC-FD25-07A9B10184F9}"/>
                    </a:ext>
                  </a:extLst>
                </p:cNvPr>
                <p:cNvSpPr/>
                <p:nvPr/>
              </p:nvSpPr>
              <p:spPr>
                <a:xfrm rot="18236502">
                  <a:off x="4856927" y="2655268"/>
                  <a:ext cx="439961" cy="70946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Quad Arrow 124">
                  <a:extLst>
                    <a:ext uri="{FF2B5EF4-FFF2-40B4-BE49-F238E27FC236}">
                      <a16:creationId xmlns:a16="http://schemas.microsoft.com/office/drawing/2014/main" id="{57ADC361-1A4C-2B88-7182-4975B253D6AD}"/>
                    </a:ext>
                  </a:extLst>
                </p:cNvPr>
                <p:cNvSpPr/>
                <p:nvPr/>
              </p:nvSpPr>
              <p:spPr>
                <a:xfrm rot="1397540">
                  <a:off x="5102060" y="5905183"/>
                  <a:ext cx="658667" cy="47389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Quad Arrow 125">
                  <a:extLst>
                    <a:ext uri="{FF2B5EF4-FFF2-40B4-BE49-F238E27FC236}">
                      <a16:creationId xmlns:a16="http://schemas.microsoft.com/office/drawing/2014/main" id="{9767426D-AC6A-4D90-D0F6-0C46A496D3BF}"/>
                    </a:ext>
                  </a:extLst>
                </p:cNvPr>
                <p:cNvSpPr/>
                <p:nvPr/>
              </p:nvSpPr>
              <p:spPr>
                <a:xfrm rot="20079342">
                  <a:off x="3649043" y="6239965"/>
                  <a:ext cx="439962" cy="70946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5" name="Group 134">
                <a:extLst>
                  <a:ext uri="{FF2B5EF4-FFF2-40B4-BE49-F238E27FC236}">
                    <a16:creationId xmlns:a16="http://schemas.microsoft.com/office/drawing/2014/main" id="{ED0C88A1-9401-83DE-07E2-C271D5D21972}"/>
                  </a:ext>
                </a:extLst>
              </p:cNvPr>
              <p:cNvGrpSpPr/>
              <p:nvPr/>
            </p:nvGrpSpPr>
            <p:grpSpPr>
              <a:xfrm>
                <a:off x="6023287" y="2584379"/>
                <a:ext cx="356553" cy="809306"/>
                <a:chOff x="4221209" y="3854684"/>
                <a:chExt cx="2084568" cy="4577391"/>
              </a:xfrm>
              <a:grpFill/>
            </p:grpSpPr>
            <p:sp>
              <p:nvSpPr>
                <p:cNvPr id="136" name="Quad Arrow 127">
                  <a:extLst>
                    <a:ext uri="{FF2B5EF4-FFF2-40B4-BE49-F238E27FC236}">
                      <a16:creationId xmlns:a16="http://schemas.microsoft.com/office/drawing/2014/main" id="{5B90766E-C6D1-1D47-9968-B8E0BF1BBD2A}"/>
                    </a:ext>
                  </a:extLst>
                </p:cNvPr>
                <p:cNvSpPr/>
                <p:nvPr/>
              </p:nvSpPr>
              <p:spPr>
                <a:xfrm rot="20079342">
                  <a:off x="4283887" y="4842933"/>
                  <a:ext cx="439962" cy="70946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Quad Arrow 128">
                  <a:extLst>
                    <a:ext uri="{FF2B5EF4-FFF2-40B4-BE49-F238E27FC236}">
                      <a16:creationId xmlns:a16="http://schemas.microsoft.com/office/drawing/2014/main" id="{46F18882-5EEF-E3F3-A0FD-2E721447F981}"/>
                    </a:ext>
                  </a:extLst>
                </p:cNvPr>
                <p:cNvSpPr/>
                <p:nvPr/>
              </p:nvSpPr>
              <p:spPr>
                <a:xfrm rot="20079342">
                  <a:off x="5865814" y="4902923"/>
                  <a:ext cx="439963" cy="709459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Quad Arrow 129">
                  <a:extLst>
                    <a:ext uri="{FF2B5EF4-FFF2-40B4-BE49-F238E27FC236}">
                      <a16:creationId xmlns:a16="http://schemas.microsoft.com/office/drawing/2014/main" id="{2BD8C03A-FEEB-5F9A-17C6-5D398D94F70E}"/>
                    </a:ext>
                  </a:extLst>
                </p:cNvPr>
                <p:cNvSpPr/>
                <p:nvPr/>
              </p:nvSpPr>
              <p:spPr>
                <a:xfrm rot="143429">
                  <a:off x="5549557" y="3929451"/>
                  <a:ext cx="439962" cy="70946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Quad Arrow 130">
                  <a:extLst>
                    <a:ext uri="{FF2B5EF4-FFF2-40B4-BE49-F238E27FC236}">
                      <a16:creationId xmlns:a16="http://schemas.microsoft.com/office/drawing/2014/main" id="{618FD52B-B28A-8440-F18B-1F2994E5CDC3}"/>
                    </a:ext>
                  </a:extLst>
                </p:cNvPr>
                <p:cNvSpPr/>
                <p:nvPr/>
              </p:nvSpPr>
              <p:spPr>
                <a:xfrm rot="18236502">
                  <a:off x="4355958" y="3719935"/>
                  <a:ext cx="439963" cy="709462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Quad Arrow 131">
                  <a:extLst>
                    <a:ext uri="{FF2B5EF4-FFF2-40B4-BE49-F238E27FC236}">
                      <a16:creationId xmlns:a16="http://schemas.microsoft.com/office/drawing/2014/main" id="{8FF58188-F659-A6D5-EB22-A87BC564236E}"/>
                    </a:ext>
                  </a:extLst>
                </p:cNvPr>
                <p:cNvSpPr/>
                <p:nvPr/>
              </p:nvSpPr>
              <p:spPr>
                <a:xfrm rot="1397540">
                  <a:off x="5102060" y="5905183"/>
                  <a:ext cx="658667" cy="47389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Quad Arrow 132">
                  <a:extLst>
                    <a:ext uri="{FF2B5EF4-FFF2-40B4-BE49-F238E27FC236}">
                      <a16:creationId xmlns:a16="http://schemas.microsoft.com/office/drawing/2014/main" id="{DC619831-F953-4771-20CF-3B66A55C6664}"/>
                    </a:ext>
                  </a:extLst>
                </p:cNvPr>
                <p:cNvSpPr/>
                <p:nvPr/>
              </p:nvSpPr>
              <p:spPr>
                <a:xfrm rot="20079342">
                  <a:off x="4958697" y="7722616"/>
                  <a:ext cx="439963" cy="709459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3B56199E-7E11-B201-5567-300A2F314346}"/>
                </a:ext>
              </a:extLst>
            </p:cNvPr>
            <p:cNvSpPr/>
            <p:nvPr/>
          </p:nvSpPr>
          <p:spPr>
            <a:xfrm rot="14411081">
              <a:off x="914119" y="3596213"/>
              <a:ext cx="1476855" cy="682531"/>
            </a:xfrm>
            <a:custGeom>
              <a:avLst/>
              <a:gdLst>
                <a:gd name="connsiteX0" fmla="*/ 1426677 w 1476855"/>
                <a:gd name="connsiteY0" fmla="*/ 651256 h 682531"/>
                <a:gd name="connsiteX1" fmla="*/ 1360612 w 1476855"/>
                <a:gd name="connsiteY1" fmla="*/ 678684 h 682531"/>
                <a:gd name="connsiteX2" fmla="*/ 1070089 w 1476855"/>
                <a:gd name="connsiteY2" fmla="*/ 558622 h 682531"/>
                <a:gd name="connsiteX3" fmla="*/ 976268 w 1476855"/>
                <a:gd name="connsiteY3" fmla="*/ 419572 h 682531"/>
                <a:gd name="connsiteX4" fmla="*/ 980688 w 1476855"/>
                <a:gd name="connsiteY4" fmla="*/ 396919 h 682531"/>
                <a:gd name="connsiteX5" fmla="*/ 198460 w 1476855"/>
                <a:gd name="connsiteY5" fmla="*/ 396919 h 682531"/>
                <a:gd name="connsiteX6" fmla="*/ 0 w 1476855"/>
                <a:gd name="connsiteY6" fmla="*/ 198459 h 682531"/>
                <a:gd name="connsiteX7" fmla="*/ 0 w 1476855"/>
                <a:gd name="connsiteY7" fmla="*/ 66154 h 682531"/>
                <a:gd name="connsiteX8" fmla="*/ 66154 w 1476855"/>
                <a:gd name="connsiteY8" fmla="*/ 0 h 682531"/>
                <a:gd name="connsiteX9" fmla="*/ 934914 w 1476855"/>
                <a:gd name="connsiteY9" fmla="*/ 0 h 682531"/>
                <a:gd name="connsiteX10" fmla="*/ 1133374 w 1476855"/>
                <a:gd name="connsiteY10" fmla="*/ 198460 h 682531"/>
                <a:gd name="connsiteX11" fmla="*/ 1133374 w 1476855"/>
                <a:gd name="connsiteY11" fmla="*/ 256402 h 682531"/>
                <a:gd name="connsiteX12" fmla="*/ 1383030 w 1476855"/>
                <a:gd name="connsiteY12" fmla="*/ 359574 h 682531"/>
                <a:gd name="connsiteX13" fmla="*/ 1465313 w 1476855"/>
                <a:gd name="connsiteY13" fmla="*/ 557765 h 682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76855" h="682531">
                  <a:moveTo>
                    <a:pt x="1426677" y="651256"/>
                  </a:moveTo>
                  <a:cubicBezTo>
                    <a:pt x="1416008" y="677073"/>
                    <a:pt x="1386429" y="689353"/>
                    <a:pt x="1360612" y="678684"/>
                  </a:cubicBezTo>
                  <a:lnTo>
                    <a:pt x="1070089" y="558622"/>
                  </a:lnTo>
                  <a:cubicBezTo>
                    <a:pt x="1012001" y="534617"/>
                    <a:pt x="976757" y="478703"/>
                    <a:pt x="976268" y="419572"/>
                  </a:cubicBezTo>
                  <a:lnTo>
                    <a:pt x="980688" y="396919"/>
                  </a:lnTo>
                  <a:lnTo>
                    <a:pt x="198460" y="396919"/>
                  </a:lnTo>
                  <a:cubicBezTo>
                    <a:pt x="88854" y="396919"/>
                    <a:pt x="0" y="308065"/>
                    <a:pt x="0" y="198459"/>
                  </a:cubicBezTo>
                  <a:lnTo>
                    <a:pt x="0" y="66154"/>
                  </a:lnTo>
                  <a:cubicBezTo>
                    <a:pt x="0" y="29618"/>
                    <a:pt x="29618" y="0"/>
                    <a:pt x="66154" y="0"/>
                  </a:cubicBezTo>
                  <a:lnTo>
                    <a:pt x="934914" y="0"/>
                  </a:lnTo>
                  <a:cubicBezTo>
                    <a:pt x="1044520" y="0"/>
                    <a:pt x="1133374" y="88854"/>
                    <a:pt x="1133374" y="198460"/>
                  </a:cubicBezTo>
                  <a:lnTo>
                    <a:pt x="1133374" y="256402"/>
                  </a:lnTo>
                  <a:lnTo>
                    <a:pt x="1383030" y="359574"/>
                  </a:lnTo>
                  <a:cubicBezTo>
                    <a:pt x="1460481" y="391582"/>
                    <a:pt x="1497320" y="480314"/>
                    <a:pt x="1465313" y="557765"/>
                  </a:cubicBez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Trapezoid 93">
              <a:extLst>
                <a:ext uri="{FF2B5EF4-FFF2-40B4-BE49-F238E27FC236}">
                  <a16:creationId xmlns:a16="http://schemas.microsoft.com/office/drawing/2014/main" id="{11D0DDCB-14A6-5AF4-DC5A-D8E176ED998A}"/>
                </a:ext>
              </a:extLst>
            </p:cNvPr>
            <p:cNvSpPr/>
            <p:nvPr/>
          </p:nvSpPr>
          <p:spPr>
            <a:xfrm rot="21386723" flipH="1">
              <a:off x="2611100" y="3354389"/>
              <a:ext cx="614276" cy="1486405"/>
            </a:xfrm>
            <a:prstGeom prst="trapezoid">
              <a:avLst>
                <a:gd name="adj" fmla="val 45934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01A9975C-5E7D-1294-4551-1D44FD71FF96}"/>
                </a:ext>
              </a:extLst>
            </p:cNvPr>
            <p:cNvGrpSpPr/>
            <p:nvPr/>
          </p:nvGrpSpPr>
          <p:grpSpPr>
            <a:xfrm rot="571075" flipH="1">
              <a:off x="2199639" y="3229746"/>
              <a:ext cx="587300" cy="1295493"/>
              <a:chOff x="5299316" y="1900734"/>
              <a:chExt cx="1131888" cy="1752600"/>
            </a:xfrm>
            <a:solidFill>
              <a:schemeClr val="bg1"/>
            </a:solidFill>
          </p:grpSpPr>
          <p:sp>
            <p:nvSpPr>
              <p:cNvPr id="98" name="Round Diagonal Corner Rectangle 183">
                <a:extLst>
                  <a:ext uri="{FF2B5EF4-FFF2-40B4-BE49-F238E27FC236}">
                    <a16:creationId xmlns:a16="http://schemas.microsoft.com/office/drawing/2014/main" id="{A1F1CE04-8744-1DF5-5153-4C4ED9B79D01}"/>
                  </a:ext>
                </a:extLst>
              </p:cNvPr>
              <p:cNvSpPr/>
              <p:nvPr/>
            </p:nvSpPr>
            <p:spPr>
              <a:xfrm rot="5400000">
                <a:off x="4988960" y="2211090"/>
                <a:ext cx="1752600" cy="1131888"/>
              </a:xfrm>
              <a:prstGeom prst="round2DiagRect">
                <a:avLst>
                  <a:gd name="adj1" fmla="val 12820"/>
                  <a:gd name="adj2" fmla="val 500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B1A9CA02-577F-71E7-A4E0-9949751FEEA3}"/>
                  </a:ext>
                </a:extLst>
              </p:cNvPr>
              <p:cNvGrpSpPr/>
              <p:nvPr/>
            </p:nvGrpSpPr>
            <p:grpSpPr>
              <a:xfrm>
                <a:off x="5412911" y="2976608"/>
                <a:ext cx="542172" cy="547166"/>
                <a:chOff x="3649043" y="3854684"/>
                <a:chExt cx="3169783" cy="3094742"/>
              </a:xfrm>
              <a:grpFill/>
            </p:grpSpPr>
            <p:sp>
              <p:nvSpPr>
                <p:cNvPr id="121" name="Quad Arrow 206">
                  <a:extLst>
                    <a:ext uri="{FF2B5EF4-FFF2-40B4-BE49-F238E27FC236}">
                      <a16:creationId xmlns:a16="http://schemas.microsoft.com/office/drawing/2014/main" id="{97156ACF-93D3-3EB3-036B-3607074AE5BF}"/>
                    </a:ext>
                  </a:extLst>
                </p:cNvPr>
                <p:cNvSpPr/>
                <p:nvPr/>
              </p:nvSpPr>
              <p:spPr>
                <a:xfrm rot="20079342">
                  <a:off x="4283887" y="4842933"/>
                  <a:ext cx="439962" cy="70946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Quad Arrow 207">
                  <a:extLst>
                    <a:ext uri="{FF2B5EF4-FFF2-40B4-BE49-F238E27FC236}">
                      <a16:creationId xmlns:a16="http://schemas.microsoft.com/office/drawing/2014/main" id="{4957F3CF-5923-0C4A-09C2-12472772D8F1}"/>
                    </a:ext>
                  </a:extLst>
                </p:cNvPr>
                <p:cNvSpPr/>
                <p:nvPr/>
              </p:nvSpPr>
              <p:spPr>
                <a:xfrm rot="20079342">
                  <a:off x="6378864" y="5537348"/>
                  <a:ext cx="439962" cy="70946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Quad Arrow 208">
                  <a:extLst>
                    <a:ext uri="{FF2B5EF4-FFF2-40B4-BE49-F238E27FC236}">
                      <a16:creationId xmlns:a16="http://schemas.microsoft.com/office/drawing/2014/main" id="{CE87333B-982A-EDF2-F92A-9985B18A17DF}"/>
                    </a:ext>
                  </a:extLst>
                </p:cNvPr>
                <p:cNvSpPr/>
                <p:nvPr/>
              </p:nvSpPr>
              <p:spPr>
                <a:xfrm rot="143429">
                  <a:off x="5549557" y="3929451"/>
                  <a:ext cx="439962" cy="70946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" name="Quad Arrow 209">
                  <a:extLst>
                    <a:ext uri="{FF2B5EF4-FFF2-40B4-BE49-F238E27FC236}">
                      <a16:creationId xmlns:a16="http://schemas.microsoft.com/office/drawing/2014/main" id="{AE89F4E9-F5C9-78F6-0C6D-1B07917BC739}"/>
                    </a:ext>
                  </a:extLst>
                </p:cNvPr>
                <p:cNvSpPr/>
                <p:nvPr/>
              </p:nvSpPr>
              <p:spPr>
                <a:xfrm rot="18236502">
                  <a:off x="4355958" y="3719935"/>
                  <a:ext cx="439963" cy="709462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Quad Arrow 210">
                  <a:extLst>
                    <a:ext uri="{FF2B5EF4-FFF2-40B4-BE49-F238E27FC236}">
                      <a16:creationId xmlns:a16="http://schemas.microsoft.com/office/drawing/2014/main" id="{C84121CA-847A-1789-9CC3-0C55A9FA94C1}"/>
                    </a:ext>
                  </a:extLst>
                </p:cNvPr>
                <p:cNvSpPr/>
                <p:nvPr/>
              </p:nvSpPr>
              <p:spPr>
                <a:xfrm rot="1397540">
                  <a:off x="5102060" y="5905183"/>
                  <a:ext cx="658667" cy="47389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Quad Arrow 211">
                  <a:extLst>
                    <a:ext uri="{FF2B5EF4-FFF2-40B4-BE49-F238E27FC236}">
                      <a16:creationId xmlns:a16="http://schemas.microsoft.com/office/drawing/2014/main" id="{206BF767-9A7D-9B57-6674-A1377477C340}"/>
                    </a:ext>
                  </a:extLst>
                </p:cNvPr>
                <p:cNvSpPr/>
                <p:nvPr/>
              </p:nvSpPr>
              <p:spPr>
                <a:xfrm rot="20079342">
                  <a:off x="3649043" y="6239965"/>
                  <a:ext cx="439962" cy="70946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A917A359-F016-532E-02BA-1548A71C2139}"/>
                  </a:ext>
                </a:extLst>
              </p:cNvPr>
              <p:cNvGrpSpPr/>
              <p:nvPr/>
            </p:nvGrpSpPr>
            <p:grpSpPr>
              <a:xfrm rot="16647940">
                <a:off x="5453274" y="2393624"/>
                <a:ext cx="666363" cy="678251"/>
                <a:chOff x="2922966" y="3854684"/>
                <a:chExt cx="3895860" cy="3836151"/>
              </a:xfrm>
              <a:grpFill/>
            </p:grpSpPr>
            <p:sp>
              <p:nvSpPr>
                <p:cNvPr id="115" name="Quad Arrow 200">
                  <a:extLst>
                    <a:ext uri="{FF2B5EF4-FFF2-40B4-BE49-F238E27FC236}">
                      <a16:creationId xmlns:a16="http://schemas.microsoft.com/office/drawing/2014/main" id="{A1433695-443B-C599-E38E-905765D06714}"/>
                    </a:ext>
                  </a:extLst>
                </p:cNvPr>
                <p:cNvSpPr/>
                <p:nvPr/>
              </p:nvSpPr>
              <p:spPr>
                <a:xfrm rot="20079342">
                  <a:off x="4283887" y="4842933"/>
                  <a:ext cx="439962" cy="70946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Quad Arrow 201">
                  <a:extLst>
                    <a:ext uri="{FF2B5EF4-FFF2-40B4-BE49-F238E27FC236}">
                      <a16:creationId xmlns:a16="http://schemas.microsoft.com/office/drawing/2014/main" id="{6ADF1D2C-266B-C260-2F73-062DAC2D89E1}"/>
                    </a:ext>
                  </a:extLst>
                </p:cNvPr>
                <p:cNvSpPr/>
                <p:nvPr/>
              </p:nvSpPr>
              <p:spPr>
                <a:xfrm rot="20079342">
                  <a:off x="6378864" y="5537348"/>
                  <a:ext cx="439962" cy="70946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Quad Arrow 202">
                  <a:extLst>
                    <a:ext uri="{FF2B5EF4-FFF2-40B4-BE49-F238E27FC236}">
                      <a16:creationId xmlns:a16="http://schemas.microsoft.com/office/drawing/2014/main" id="{9C1B0508-349A-EF20-154F-C996177BEC54}"/>
                    </a:ext>
                  </a:extLst>
                </p:cNvPr>
                <p:cNvSpPr/>
                <p:nvPr/>
              </p:nvSpPr>
              <p:spPr>
                <a:xfrm rot="143429">
                  <a:off x="5549557" y="3929451"/>
                  <a:ext cx="439962" cy="70946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Quad Arrow 203">
                  <a:extLst>
                    <a:ext uri="{FF2B5EF4-FFF2-40B4-BE49-F238E27FC236}">
                      <a16:creationId xmlns:a16="http://schemas.microsoft.com/office/drawing/2014/main" id="{EEDE0699-55C5-2C72-C4FC-C810B29E6D37}"/>
                    </a:ext>
                  </a:extLst>
                </p:cNvPr>
                <p:cNvSpPr/>
                <p:nvPr/>
              </p:nvSpPr>
              <p:spPr>
                <a:xfrm rot="18236502">
                  <a:off x="4355958" y="3719935"/>
                  <a:ext cx="439963" cy="709462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Quad Arrow 204">
                  <a:extLst>
                    <a:ext uri="{FF2B5EF4-FFF2-40B4-BE49-F238E27FC236}">
                      <a16:creationId xmlns:a16="http://schemas.microsoft.com/office/drawing/2014/main" id="{C5B9D4DC-4A7F-6CF2-61FD-2641F006528D}"/>
                    </a:ext>
                  </a:extLst>
                </p:cNvPr>
                <p:cNvSpPr/>
                <p:nvPr/>
              </p:nvSpPr>
              <p:spPr>
                <a:xfrm rot="1397540">
                  <a:off x="5102060" y="5905183"/>
                  <a:ext cx="658667" cy="47389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Quad Arrow 205">
                  <a:extLst>
                    <a:ext uri="{FF2B5EF4-FFF2-40B4-BE49-F238E27FC236}">
                      <a16:creationId xmlns:a16="http://schemas.microsoft.com/office/drawing/2014/main" id="{28BE6BF0-D5DA-EED9-7638-D107D2B83A1D}"/>
                    </a:ext>
                  </a:extLst>
                </p:cNvPr>
                <p:cNvSpPr/>
                <p:nvPr/>
              </p:nvSpPr>
              <p:spPr>
                <a:xfrm rot="20079342">
                  <a:off x="2922966" y="6981376"/>
                  <a:ext cx="439963" cy="709459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1" name="Group 100">
                <a:extLst>
                  <a:ext uri="{FF2B5EF4-FFF2-40B4-BE49-F238E27FC236}">
                    <a16:creationId xmlns:a16="http://schemas.microsoft.com/office/drawing/2014/main" id="{0E9F3769-073F-19CF-42FB-0D66E3153A26}"/>
                  </a:ext>
                </a:extLst>
              </p:cNvPr>
              <p:cNvGrpSpPr/>
              <p:nvPr/>
            </p:nvGrpSpPr>
            <p:grpSpPr>
              <a:xfrm rot="16200000">
                <a:off x="5701357" y="1825896"/>
                <a:ext cx="542172" cy="711322"/>
                <a:chOff x="3649043" y="2790018"/>
                <a:chExt cx="3169783" cy="4159408"/>
              </a:xfrm>
              <a:grpFill/>
            </p:grpSpPr>
            <p:sp>
              <p:nvSpPr>
                <p:cNvPr id="109" name="Quad Arrow 194">
                  <a:extLst>
                    <a:ext uri="{FF2B5EF4-FFF2-40B4-BE49-F238E27FC236}">
                      <a16:creationId xmlns:a16="http://schemas.microsoft.com/office/drawing/2014/main" id="{AC8C559D-26B2-D6A2-D560-5B692499FA3A}"/>
                    </a:ext>
                  </a:extLst>
                </p:cNvPr>
                <p:cNvSpPr/>
                <p:nvPr/>
              </p:nvSpPr>
              <p:spPr>
                <a:xfrm rot="20079342">
                  <a:off x="4283887" y="4842933"/>
                  <a:ext cx="439962" cy="70946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Quad Arrow 195">
                  <a:extLst>
                    <a:ext uri="{FF2B5EF4-FFF2-40B4-BE49-F238E27FC236}">
                      <a16:creationId xmlns:a16="http://schemas.microsoft.com/office/drawing/2014/main" id="{516D7A41-C532-9FBB-CA1C-4B5211516EF4}"/>
                    </a:ext>
                  </a:extLst>
                </p:cNvPr>
                <p:cNvSpPr/>
                <p:nvPr/>
              </p:nvSpPr>
              <p:spPr>
                <a:xfrm rot="20079342">
                  <a:off x="6378864" y="5537348"/>
                  <a:ext cx="439962" cy="70946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Quad Arrow 196">
                  <a:extLst>
                    <a:ext uri="{FF2B5EF4-FFF2-40B4-BE49-F238E27FC236}">
                      <a16:creationId xmlns:a16="http://schemas.microsoft.com/office/drawing/2014/main" id="{76C8A36D-A522-4D2A-89EE-15EDF127BF21}"/>
                    </a:ext>
                  </a:extLst>
                </p:cNvPr>
                <p:cNvSpPr/>
                <p:nvPr/>
              </p:nvSpPr>
              <p:spPr>
                <a:xfrm rot="143429">
                  <a:off x="5549557" y="3929451"/>
                  <a:ext cx="439962" cy="70946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Quad Arrow 197">
                  <a:extLst>
                    <a:ext uri="{FF2B5EF4-FFF2-40B4-BE49-F238E27FC236}">
                      <a16:creationId xmlns:a16="http://schemas.microsoft.com/office/drawing/2014/main" id="{B95C3621-2BAB-3A79-E37E-7734D70351D0}"/>
                    </a:ext>
                  </a:extLst>
                </p:cNvPr>
                <p:cNvSpPr/>
                <p:nvPr/>
              </p:nvSpPr>
              <p:spPr>
                <a:xfrm rot="18236502">
                  <a:off x="4856927" y="2655268"/>
                  <a:ext cx="439961" cy="70946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Quad Arrow 198">
                  <a:extLst>
                    <a:ext uri="{FF2B5EF4-FFF2-40B4-BE49-F238E27FC236}">
                      <a16:creationId xmlns:a16="http://schemas.microsoft.com/office/drawing/2014/main" id="{D055C4D2-2C81-23FE-7D10-24FC5263E2E4}"/>
                    </a:ext>
                  </a:extLst>
                </p:cNvPr>
                <p:cNvSpPr/>
                <p:nvPr/>
              </p:nvSpPr>
              <p:spPr>
                <a:xfrm rot="1397540">
                  <a:off x="5102060" y="5905183"/>
                  <a:ext cx="658667" cy="47389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Quad Arrow 199">
                  <a:extLst>
                    <a:ext uri="{FF2B5EF4-FFF2-40B4-BE49-F238E27FC236}">
                      <a16:creationId xmlns:a16="http://schemas.microsoft.com/office/drawing/2014/main" id="{F589EEE2-3BC6-C48F-F6C1-845286F84E80}"/>
                    </a:ext>
                  </a:extLst>
                </p:cNvPr>
                <p:cNvSpPr/>
                <p:nvPr/>
              </p:nvSpPr>
              <p:spPr>
                <a:xfrm rot="20079342">
                  <a:off x="3649043" y="6239965"/>
                  <a:ext cx="439962" cy="70946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101">
                <a:extLst>
                  <a:ext uri="{FF2B5EF4-FFF2-40B4-BE49-F238E27FC236}">
                    <a16:creationId xmlns:a16="http://schemas.microsoft.com/office/drawing/2014/main" id="{D7B74AFD-93C4-EFA5-B83B-499530A6FD42}"/>
                  </a:ext>
                </a:extLst>
              </p:cNvPr>
              <p:cNvGrpSpPr/>
              <p:nvPr/>
            </p:nvGrpSpPr>
            <p:grpSpPr>
              <a:xfrm>
                <a:off x="6023287" y="2584379"/>
                <a:ext cx="356553" cy="809306"/>
                <a:chOff x="4221209" y="3854684"/>
                <a:chExt cx="2084568" cy="4577391"/>
              </a:xfrm>
              <a:grpFill/>
            </p:grpSpPr>
            <p:sp>
              <p:nvSpPr>
                <p:cNvPr id="103" name="Quad Arrow 188">
                  <a:extLst>
                    <a:ext uri="{FF2B5EF4-FFF2-40B4-BE49-F238E27FC236}">
                      <a16:creationId xmlns:a16="http://schemas.microsoft.com/office/drawing/2014/main" id="{9A9133EA-F47A-6418-8CD7-41A7BA915020}"/>
                    </a:ext>
                  </a:extLst>
                </p:cNvPr>
                <p:cNvSpPr/>
                <p:nvPr/>
              </p:nvSpPr>
              <p:spPr>
                <a:xfrm rot="20079342">
                  <a:off x="4283887" y="4842933"/>
                  <a:ext cx="439962" cy="70946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Quad Arrow 189">
                  <a:extLst>
                    <a:ext uri="{FF2B5EF4-FFF2-40B4-BE49-F238E27FC236}">
                      <a16:creationId xmlns:a16="http://schemas.microsoft.com/office/drawing/2014/main" id="{8F818855-C1D2-0661-1D2D-A9ECD6B95625}"/>
                    </a:ext>
                  </a:extLst>
                </p:cNvPr>
                <p:cNvSpPr/>
                <p:nvPr/>
              </p:nvSpPr>
              <p:spPr>
                <a:xfrm rot="20079342">
                  <a:off x="5865814" y="4902923"/>
                  <a:ext cx="439963" cy="709459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Quad Arrow 190">
                  <a:extLst>
                    <a:ext uri="{FF2B5EF4-FFF2-40B4-BE49-F238E27FC236}">
                      <a16:creationId xmlns:a16="http://schemas.microsoft.com/office/drawing/2014/main" id="{96F8B75C-0532-4376-6F95-23C16C9CF555}"/>
                    </a:ext>
                  </a:extLst>
                </p:cNvPr>
                <p:cNvSpPr/>
                <p:nvPr/>
              </p:nvSpPr>
              <p:spPr>
                <a:xfrm rot="143429">
                  <a:off x="5549557" y="3929451"/>
                  <a:ext cx="439962" cy="70946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Quad Arrow 191">
                  <a:extLst>
                    <a:ext uri="{FF2B5EF4-FFF2-40B4-BE49-F238E27FC236}">
                      <a16:creationId xmlns:a16="http://schemas.microsoft.com/office/drawing/2014/main" id="{93804692-56DF-2235-520E-1AF7A991C19B}"/>
                    </a:ext>
                  </a:extLst>
                </p:cNvPr>
                <p:cNvSpPr/>
                <p:nvPr/>
              </p:nvSpPr>
              <p:spPr>
                <a:xfrm rot="18236502">
                  <a:off x="4355958" y="3719935"/>
                  <a:ext cx="439963" cy="709462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Quad Arrow 192">
                  <a:extLst>
                    <a:ext uri="{FF2B5EF4-FFF2-40B4-BE49-F238E27FC236}">
                      <a16:creationId xmlns:a16="http://schemas.microsoft.com/office/drawing/2014/main" id="{05271924-C699-4A80-EFC1-4C42E82BFF36}"/>
                    </a:ext>
                  </a:extLst>
                </p:cNvPr>
                <p:cNvSpPr/>
                <p:nvPr/>
              </p:nvSpPr>
              <p:spPr>
                <a:xfrm rot="1397540">
                  <a:off x="5102060" y="5905183"/>
                  <a:ext cx="658667" cy="473891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Quad Arrow 193">
                  <a:extLst>
                    <a:ext uri="{FF2B5EF4-FFF2-40B4-BE49-F238E27FC236}">
                      <a16:creationId xmlns:a16="http://schemas.microsoft.com/office/drawing/2014/main" id="{183A97A3-BF3B-5D5D-1C81-227BB182B52A}"/>
                    </a:ext>
                  </a:extLst>
                </p:cNvPr>
                <p:cNvSpPr/>
                <p:nvPr/>
              </p:nvSpPr>
              <p:spPr>
                <a:xfrm rot="20079342">
                  <a:off x="4958697" y="7722616"/>
                  <a:ext cx="439963" cy="709459"/>
                </a:xfrm>
                <a:prstGeom prst="quadArrow">
                  <a:avLst>
                    <a:gd name="adj1" fmla="val 15643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9DEB644A-8E91-6A40-08DD-0CECDCCB2053}"/>
                </a:ext>
              </a:extLst>
            </p:cNvPr>
            <p:cNvSpPr/>
            <p:nvPr/>
          </p:nvSpPr>
          <p:spPr>
            <a:xfrm rot="16641721" flipH="1">
              <a:off x="1888718" y="3638016"/>
              <a:ext cx="1547022" cy="678295"/>
            </a:xfrm>
            <a:custGeom>
              <a:avLst/>
              <a:gdLst>
                <a:gd name="connsiteX0" fmla="*/ 0 w 1547022"/>
                <a:gd name="connsiteY0" fmla="*/ 249134 h 678295"/>
                <a:gd name="connsiteX1" fmla="*/ 0 w 1547022"/>
                <a:gd name="connsiteY1" fmla="*/ 350293 h 678295"/>
                <a:gd name="connsiteX2" fmla="*/ 151740 w 1547022"/>
                <a:gd name="connsiteY2" fmla="*/ 502033 h 678295"/>
                <a:gd name="connsiteX3" fmla="*/ 421875 w 1547022"/>
                <a:gd name="connsiteY3" fmla="*/ 502033 h 678295"/>
                <a:gd name="connsiteX4" fmla="*/ 444004 w 1547022"/>
                <a:gd name="connsiteY4" fmla="*/ 555582 h 678295"/>
                <a:gd name="connsiteX5" fmla="*/ 703217 w 1547022"/>
                <a:gd name="connsiteY5" fmla="*/ 663199 h 678295"/>
                <a:gd name="connsiteX6" fmla="*/ 1506118 w 1547022"/>
                <a:gd name="connsiteY6" fmla="*/ 331394 h 678295"/>
                <a:gd name="connsiteX7" fmla="*/ 1541990 w 1547022"/>
                <a:gd name="connsiteY7" fmla="*/ 244989 h 678295"/>
                <a:gd name="connsiteX8" fmla="*/ 1491459 w 1547022"/>
                <a:gd name="connsiteY8" fmla="*/ 122713 h 678295"/>
                <a:gd name="connsiteX9" fmla="*/ 1232246 w 1547022"/>
                <a:gd name="connsiteY9" fmla="*/ 15096 h 678295"/>
                <a:gd name="connsiteX10" fmla="*/ 509318 w 1547022"/>
                <a:gd name="connsiteY10" fmla="*/ 313853 h 678295"/>
                <a:gd name="connsiteX11" fmla="*/ 504750 w 1547022"/>
                <a:gd name="connsiteY11" fmla="*/ 291229 h 678295"/>
                <a:gd name="connsiteX12" fmla="*/ 364935 w 1547022"/>
                <a:gd name="connsiteY12" fmla="*/ 198553 h 678295"/>
                <a:gd name="connsiteX13" fmla="*/ 50581 w 1547022"/>
                <a:gd name="connsiteY13" fmla="*/ 198553 h 678295"/>
                <a:gd name="connsiteX14" fmla="*/ 0 w 1547022"/>
                <a:gd name="connsiteY14" fmla="*/ 249134 h 678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47022" h="678295">
                  <a:moveTo>
                    <a:pt x="0" y="249134"/>
                  </a:moveTo>
                  <a:lnTo>
                    <a:pt x="0" y="350293"/>
                  </a:lnTo>
                  <a:cubicBezTo>
                    <a:pt x="0" y="434097"/>
                    <a:pt x="67936" y="502033"/>
                    <a:pt x="151740" y="502033"/>
                  </a:cubicBezTo>
                  <a:lnTo>
                    <a:pt x="421875" y="502033"/>
                  </a:lnTo>
                  <a:lnTo>
                    <a:pt x="444004" y="555582"/>
                  </a:lnTo>
                  <a:cubicBezTo>
                    <a:pt x="485866" y="656879"/>
                    <a:pt x="601920" y="705061"/>
                    <a:pt x="703217" y="663199"/>
                  </a:cubicBezTo>
                  <a:lnTo>
                    <a:pt x="1506118" y="331394"/>
                  </a:lnTo>
                  <a:cubicBezTo>
                    <a:pt x="1539884" y="317439"/>
                    <a:pt x="1555944" y="278755"/>
                    <a:pt x="1541990" y="244989"/>
                  </a:cubicBezTo>
                  <a:lnTo>
                    <a:pt x="1491459" y="122713"/>
                  </a:lnTo>
                  <a:cubicBezTo>
                    <a:pt x="1449597" y="21416"/>
                    <a:pt x="1333543" y="-26765"/>
                    <a:pt x="1232246" y="15096"/>
                  </a:cubicBezTo>
                  <a:lnTo>
                    <a:pt x="509318" y="313853"/>
                  </a:lnTo>
                  <a:lnTo>
                    <a:pt x="504750" y="291229"/>
                  </a:lnTo>
                  <a:cubicBezTo>
                    <a:pt x="481715" y="236767"/>
                    <a:pt x="427788" y="198553"/>
                    <a:pt x="364935" y="198553"/>
                  </a:cubicBezTo>
                  <a:lnTo>
                    <a:pt x="50581" y="198553"/>
                  </a:lnTo>
                  <a:cubicBezTo>
                    <a:pt x="22646" y="198553"/>
                    <a:pt x="0" y="221199"/>
                    <a:pt x="0" y="249134"/>
                  </a:cubicBez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87" name="Group 275">
              <a:extLst>
                <a:ext uri="{FF2B5EF4-FFF2-40B4-BE49-F238E27FC236}">
                  <a16:creationId xmlns:a16="http://schemas.microsoft.com/office/drawing/2014/main" id="{0B9214C1-D3E2-21D4-53EA-7AA17EBAF79C}"/>
                </a:ext>
              </a:extLst>
            </p:cNvPr>
            <p:cNvGrpSpPr/>
            <p:nvPr/>
          </p:nvGrpSpPr>
          <p:grpSpPr>
            <a:xfrm>
              <a:off x="1981990" y="3149778"/>
              <a:ext cx="278291" cy="429143"/>
              <a:chOff x="5791200" y="2209800"/>
              <a:chExt cx="703093" cy="1084214"/>
            </a:xfrm>
            <a:solidFill>
              <a:schemeClr val="bg1"/>
            </a:solidFill>
          </p:grpSpPr>
          <p:sp>
            <p:nvSpPr>
              <p:cNvPr id="90" name="Isosceles Triangle 89">
                <a:extLst>
                  <a:ext uri="{FF2B5EF4-FFF2-40B4-BE49-F238E27FC236}">
                    <a16:creationId xmlns:a16="http://schemas.microsoft.com/office/drawing/2014/main" id="{288C10F1-0324-0DA8-DCD9-6EF0776997E6}"/>
                  </a:ext>
                </a:extLst>
              </p:cNvPr>
              <p:cNvSpPr/>
              <p:nvPr/>
            </p:nvSpPr>
            <p:spPr>
              <a:xfrm rot="5400000">
                <a:off x="5715000" y="2286000"/>
                <a:ext cx="609600" cy="457200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Isosceles Triangle 90">
                <a:extLst>
                  <a:ext uri="{FF2B5EF4-FFF2-40B4-BE49-F238E27FC236}">
                    <a16:creationId xmlns:a16="http://schemas.microsoft.com/office/drawing/2014/main" id="{8157E0EC-CCE3-665C-72D8-2777095047EF}"/>
                  </a:ext>
                </a:extLst>
              </p:cNvPr>
              <p:cNvSpPr/>
              <p:nvPr/>
            </p:nvSpPr>
            <p:spPr>
              <a:xfrm rot="16399489">
                <a:off x="5960893" y="2298745"/>
                <a:ext cx="609600" cy="457200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Trapezoid 91">
                <a:extLst>
                  <a:ext uri="{FF2B5EF4-FFF2-40B4-BE49-F238E27FC236}">
                    <a16:creationId xmlns:a16="http://schemas.microsoft.com/office/drawing/2014/main" id="{DA4E23F6-F6CA-153E-0778-3983F86D32CC}"/>
                  </a:ext>
                </a:extLst>
              </p:cNvPr>
              <p:cNvSpPr/>
              <p:nvPr/>
            </p:nvSpPr>
            <p:spPr>
              <a:xfrm rot="21110260">
                <a:off x="6099820" y="2621747"/>
                <a:ext cx="269484" cy="672267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Trapezoid 92">
                <a:extLst>
                  <a:ext uri="{FF2B5EF4-FFF2-40B4-BE49-F238E27FC236}">
                    <a16:creationId xmlns:a16="http://schemas.microsoft.com/office/drawing/2014/main" id="{8A806154-5237-4870-FACD-B02368457AA5}"/>
                  </a:ext>
                </a:extLst>
              </p:cNvPr>
              <p:cNvSpPr/>
              <p:nvPr/>
            </p:nvSpPr>
            <p:spPr>
              <a:xfrm rot="929944">
                <a:off x="5876123" y="2538382"/>
                <a:ext cx="269484" cy="672267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8" name="Rectangle: Diagonal Corners Rounded 87">
              <a:extLst>
                <a:ext uri="{FF2B5EF4-FFF2-40B4-BE49-F238E27FC236}">
                  <a16:creationId xmlns:a16="http://schemas.microsoft.com/office/drawing/2014/main" id="{A2FF8E8B-5317-F3EB-9970-4C58DD60345A}"/>
                </a:ext>
              </a:extLst>
            </p:cNvPr>
            <p:cNvSpPr/>
            <p:nvPr/>
          </p:nvSpPr>
          <p:spPr>
            <a:xfrm rot="18602562">
              <a:off x="1856502" y="1123925"/>
              <a:ext cx="629860" cy="762740"/>
            </a:xfrm>
            <a:prstGeom prst="round2DiagRect">
              <a:avLst>
                <a:gd name="adj1" fmla="val 22707"/>
                <a:gd name="adj2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D3F5EB6D-3317-D81A-E2F6-36EBEB908372}"/>
                </a:ext>
              </a:extLst>
            </p:cNvPr>
            <p:cNvCxnSpPr/>
            <p:nvPr/>
          </p:nvCxnSpPr>
          <p:spPr>
            <a:xfrm flipH="1">
              <a:off x="2109463" y="5010024"/>
              <a:ext cx="14353" cy="1530218"/>
            </a:xfrm>
            <a:prstGeom prst="line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98897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>
            <a:extLst>
              <a:ext uri="{FF2B5EF4-FFF2-40B4-BE49-F238E27FC236}">
                <a16:creationId xmlns:a16="http://schemas.microsoft.com/office/drawing/2014/main" id="{086E8E4C-1E1A-C7CF-C399-83E25D8E8FB6}"/>
              </a:ext>
            </a:extLst>
          </p:cNvPr>
          <p:cNvSpPr txBox="1"/>
          <p:nvPr/>
        </p:nvSpPr>
        <p:spPr>
          <a:xfrm>
            <a:off x="7215187" y="152215"/>
            <a:ext cx="1986455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Emma Hale Smith</a:t>
            </a:r>
          </a:p>
          <a:p>
            <a:r>
              <a:rPr lang="en-US" sz="1100" dirty="0"/>
              <a:t>D&amp;C 25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2B85B51-F00C-EC26-0826-ADF5AE23795B}"/>
              </a:ext>
            </a:extLst>
          </p:cNvPr>
          <p:cNvGrpSpPr/>
          <p:nvPr/>
        </p:nvGrpSpPr>
        <p:grpSpPr>
          <a:xfrm>
            <a:off x="226503" y="110893"/>
            <a:ext cx="578840" cy="769441"/>
            <a:chOff x="226503" y="110893"/>
            <a:chExt cx="578840" cy="769441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A2CDEBE-DB35-1449-46CB-BFA9101C4BD0}"/>
                </a:ext>
              </a:extLst>
            </p:cNvPr>
            <p:cNvSpPr/>
            <p:nvPr/>
          </p:nvSpPr>
          <p:spPr>
            <a:xfrm>
              <a:off x="226503" y="216973"/>
              <a:ext cx="578840" cy="57884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2489121-E62E-9182-A244-B4FDD471CAF2}"/>
                </a:ext>
              </a:extLst>
            </p:cNvPr>
            <p:cNvSpPr txBox="1"/>
            <p:nvPr/>
          </p:nvSpPr>
          <p:spPr>
            <a:xfrm>
              <a:off x="243281" y="110893"/>
              <a:ext cx="484464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dirty="0"/>
                <a:t>H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12ABA72A-5726-620B-2C36-9A7552554302}"/>
              </a:ext>
            </a:extLst>
          </p:cNvPr>
          <p:cNvSpPr txBox="1"/>
          <p:nvPr/>
        </p:nvSpPr>
        <p:spPr>
          <a:xfrm>
            <a:off x="1513005" y="94500"/>
            <a:ext cx="167845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Hagar/Agar</a:t>
            </a:r>
          </a:p>
          <a:p>
            <a:r>
              <a:rPr lang="en-US" sz="1000" dirty="0"/>
              <a:t>Handmaid of Sarah</a:t>
            </a:r>
          </a:p>
          <a:p>
            <a:r>
              <a:rPr lang="en-US" sz="1000" dirty="0"/>
              <a:t>Genesis 16; 21; 25</a:t>
            </a:r>
          </a:p>
          <a:p>
            <a:r>
              <a:rPr lang="en-US" sz="1000" dirty="0"/>
              <a:t>Galatians 4:24</a:t>
            </a:r>
          </a:p>
          <a:p>
            <a:r>
              <a:rPr lang="en-US" sz="1000" dirty="0"/>
              <a:t>D&amp;C 132:34, 65</a:t>
            </a:r>
          </a:p>
        </p:txBody>
      </p:sp>
      <p:grpSp>
        <p:nvGrpSpPr>
          <p:cNvPr id="36" name="Group 184">
            <a:extLst>
              <a:ext uri="{FF2B5EF4-FFF2-40B4-BE49-F238E27FC236}">
                <a16:creationId xmlns:a16="http://schemas.microsoft.com/office/drawing/2014/main" id="{4B89F7C1-4932-F627-4D44-87B0B1173929}"/>
              </a:ext>
            </a:extLst>
          </p:cNvPr>
          <p:cNvGrpSpPr/>
          <p:nvPr/>
        </p:nvGrpSpPr>
        <p:grpSpPr>
          <a:xfrm flipH="1">
            <a:off x="1062962" y="1546441"/>
            <a:ext cx="2415752" cy="4913206"/>
            <a:chOff x="304800" y="762000"/>
            <a:chExt cx="2441956" cy="4966500"/>
          </a:xfrm>
        </p:grpSpPr>
        <p:sp>
          <p:nvSpPr>
            <p:cNvPr id="37" name="Rounded Rectangle 36">
              <a:extLst>
                <a:ext uri="{FF2B5EF4-FFF2-40B4-BE49-F238E27FC236}">
                  <a16:creationId xmlns:a16="http://schemas.microsoft.com/office/drawing/2014/main" id="{4C39DFC2-1E50-C1AE-3AD9-FCEA910EA5C6}"/>
                </a:ext>
              </a:extLst>
            </p:cNvPr>
            <p:cNvSpPr/>
            <p:nvPr/>
          </p:nvSpPr>
          <p:spPr>
            <a:xfrm>
              <a:off x="762000" y="1344270"/>
              <a:ext cx="1752600" cy="2846729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70">
              <a:extLst>
                <a:ext uri="{FF2B5EF4-FFF2-40B4-BE49-F238E27FC236}">
                  <a16:creationId xmlns:a16="http://schemas.microsoft.com/office/drawing/2014/main" id="{7211E611-A9B6-B2E6-559F-09BD3FFF1606}"/>
                </a:ext>
              </a:extLst>
            </p:cNvPr>
            <p:cNvGrpSpPr/>
            <p:nvPr/>
          </p:nvGrpSpPr>
          <p:grpSpPr>
            <a:xfrm flipH="1">
              <a:off x="1214999" y="4463501"/>
              <a:ext cx="521010" cy="1253870"/>
              <a:chOff x="4238729" y="4300819"/>
              <a:chExt cx="521010" cy="1253870"/>
            </a:xfrm>
          </p:grpSpPr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B1E95584-F04B-A299-869B-A30AEF30BEFE}"/>
                  </a:ext>
                </a:extLst>
              </p:cNvPr>
              <p:cNvSpPr/>
              <p:nvPr/>
            </p:nvSpPr>
            <p:spPr>
              <a:xfrm rot="3012038">
                <a:off x="4023025" y="4817976"/>
                <a:ext cx="1024993" cy="448434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71">
                <a:extLst>
                  <a:ext uri="{FF2B5EF4-FFF2-40B4-BE49-F238E27FC236}">
                    <a16:creationId xmlns:a16="http://schemas.microsoft.com/office/drawing/2014/main" id="{FEE96807-BC2E-C0F2-C14D-6B264CB19047}"/>
                  </a:ext>
                </a:extLst>
              </p:cNvPr>
              <p:cNvSpPr/>
              <p:nvPr/>
            </p:nvSpPr>
            <p:spPr>
              <a:xfrm rot="3399159">
                <a:off x="3932681" y="4606867"/>
                <a:ext cx="1088170" cy="476074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9" name="Group 68">
              <a:extLst>
                <a:ext uri="{FF2B5EF4-FFF2-40B4-BE49-F238E27FC236}">
                  <a16:creationId xmlns:a16="http://schemas.microsoft.com/office/drawing/2014/main" id="{96C5AF88-EC96-A8D8-E543-EECF89C60F62}"/>
                </a:ext>
              </a:extLst>
            </p:cNvPr>
            <p:cNvGrpSpPr/>
            <p:nvPr/>
          </p:nvGrpSpPr>
          <p:grpSpPr>
            <a:xfrm>
              <a:off x="1577541" y="4500349"/>
              <a:ext cx="505258" cy="1228151"/>
              <a:chOff x="4244541" y="4299078"/>
              <a:chExt cx="505258" cy="1228151"/>
            </a:xfrm>
          </p:grpSpPr>
          <p:sp>
            <p:nvSpPr>
              <p:cNvPr id="113" name="Oval 66">
                <a:extLst>
                  <a:ext uri="{FF2B5EF4-FFF2-40B4-BE49-F238E27FC236}">
                    <a16:creationId xmlns:a16="http://schemas.microsoft.com/office/drawing/2014/main" id="{26F4EE28-4D6F-B230-9100-4454484736A3}"/>
                  </a:ext>
                </a:extLst>
              </p:cNvPr>
              <p:cNvSpPr/>
              <p:nvPr/>
            </p:nvSpPr>
            <p:spPr>
              <a:xfrm rot="3012038">
                <a:off x="4032356" y="4809787"/>
                <a:ext cx="998181" cy="436704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Oval 67">
                <a:extLst>
                  <a:ext uri="{FF2B5EF4-FFF2-40B4-BE49-F238E27FC236}">
                    <a16:creationId xmlns:a16="http://schemas.microsoft.com/office/drawing/2014/main" id="{D7DD16EF-D7D2-DBDD-1C8C-807E69E5FD6A}"/>
                  </a:ext>
                </a:extLst>
              </p:cNvPr>
              <p:cNvSpPr/>
              <p:nvPr/>
            </p:nvSpPr>
            <p:spPr>
              <a:xfrm rot="3399159">
                <a:off x="3951400" y="4592219"/>
                <a:ext cx="1042277" cy="455996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900C3012-36F6-CB94-F9F8-F1C2D73A956B}"/>
                </a:ext>
              </a:extLst>
            </p:cNvPr>
            <p:cNvSpPr/>
            <p:nvPr/>
          </p:nvSpPr>
          <p:spPr>
            <a:xfrm rot="4079532">
              <a:off x="1882951" y="3178842"/>
              <a:ext cx="1219201" cy="42033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13262595-146B-729A-00E4-82F28FAEA5C7}"/>
                </a:ext>
              </a:extLst>
            </p:cNvPr>
            <p:cNvSpPr/>
            <p:nvPr/>
          </p:nvSpPr>
          <p:spPr>
            <a:xfrm rot="7252322">
              <a:off x="193722" y="3176657"/>
              <a:ext cx="1219201" cy="42592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2" name="Group 34">
              <a:extLst>
                <a:ext uri="{FF2B5EF4-FFF2-40B4-BE49-F238E27FC236}">
                  <a16:creationId xmlns:a16="http://schemas.microsoft.com/office/drawing/2014/main" id="{7D3ADDFC-CF62-5D7F-068F-DDE3C10742C9}"/>
                </a:ext>
              </a:extLst>
            </p:cNvPr>
            <p:cNvGrpSpPr/>
            <p:nvPr/>
          </p:nvGrpSpPr>
          <p:grpSpPr>
            <a:xfrm rot="18918069">
              <a:off x="1754044" y="2367296"/>
              <a:ext cx="992712" cy="1453296"/>
              <a:chOff x="1977877" y="1457884"/>
              <a:chExt cx="992712" cy="1453296"/>
            </a:xfrm>
          </p:grpSpPr>
          <p:sp>
            <p:nvSpPr>
              <p:cNvPr id="101" name="Trapezoid 35">
                <a:extLst>
                  <a:ext uri="{FF2B5EF4-FFF2-40B4-BE49-F238E27FC236}">
                    <a16:creationId xmlns:a16="http://schemas.microsoft.com/office/drawing/2014/main" id="{359F3DB3-7E6F-82D6-BEC9-EA536B6C67C7}"/>
                  </a:ext>
                </a:extLst>
              </p:cNvPr>
              <p:cNvSpPr/>
              <p:nvPr/>
            </p:nvSpPr>
            <p:spPr>
              <a:xfrm rot="1340719">
                <a:off x="2229644" y="1457884"/>
                <a:ext cx="740945" cy="1453296"/>
              </a:xfrm>
              <a:prstGeom prst="trapezoid">
                <a:avLst>
                  <a:gd name="adj" fmla="val 24809"/>
                </a:avLst>
              </a:prstGeom>
              <a:solidFill>
                <a:srgbClr val="CBB377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2" name="Group 32">
                <a:extLst>
                  <a:ext uri="{FF2B5EF4-FFF2-40B4-BE49-F238E27FC236}">
                    <a16:creationId xmlns:a16="http://schemas.microsoft.com/office/drawing/2014/main" id="{658AA1C0-D3D6-206C-E588-76BCD7C88123}"/>
                  </a:ext>
                </a:extLst>
              </p:cNvPr>
              <p:cNvGrpSpPr/>
              <p:nvPr/>
            </p:nvGrpSpPr>
            <p:grpSpPr>
              <a:xfrm rot="1329619">
                <a:off x="1977877" y="2670865"/>
                <a:ext cx="750562" cy="222094"/>
                <a:chOff x="1398494" y="4038600"/>
                <a:chExt cx="1192306" cy="434340"/>
              </a:xfrm>
            </p:grpSpPr>
            <p:sp>
              <p:nvSpPr>
                <p:cNvPr id="103" name="Pentagon 135">
                  <a:extLst>
                    <a:ext uri="{FF2B5EF4-FFF2-40B4-BE49-F238E27FC236}">
                      <a16:creationId xmlns:a16="http://schemas.microsoft.com/office/drawing/2014/main" id="{D6CA0D99-A58F-C2D0-C9E3-49A6629A23B6}"/>
                    </a:ext>
                  </a:extLst>
                </p:cNvPr>
                <p:cNvSpPr/>
                <p:nvPr/>
              </p:nvSpPr>
              <p:spPr>
                <a:xfrm rot="5400000">
                  <a:off x="1269126" y="4173243"/>
                  <a:ext cx="429065" cy="170329"/>
                </a:xfrm>
                <a:prstGeom prst="homePlate">
                  <a:avLst/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Pentagon 136">
                  <a:extLst>
                    <a:ext uri="{FF2B5EF4-FFF2-40B4-BE49-F238E27FC236}">
                      <a16:creationId xmlns:a16="http://schemas.microsoft.com/office/drawing/2014/main" id="{3546B352-0A09-235C-2723-FAC37DC873DF}"/>
                    </a:ext>
                  </a:extLst>
                </p:cNvPr>
                <p:cNvSpPr/>
                <p:nvPr/>
              </p:nvSpPr>
              <p:spPr>
                <a:xfrm rot="5400000">
                  <a:off x="1524621" y="4173243"/>
                  <a:ext cx="429065" cy="170329"/>
                </a:xfrm>
                <a:prstGeom prst="homePlate">
                  <a:avLst/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Diamond 104">
                  <a:extLst>
                    <a:ext uri="{FF2B5EF4-FFF2-40B4-BE49-F238E27FC236}">
                      <a16:creationId xmlns:a16="http://schemas.microsoft.com/office/drawing/2014/main" id="{F413BBE2-FBFD-391A-5087-10E8845F221A}"/>
                    </a:ext>
                  </a:extLst>
                </p:cNvPr>
                <p:cNvSpPr/>
                <p:nvPr/>
              </p:nvSpPr>
              <p:spPr>
                <a:xfrm>
                  <a:off x="1495526" y="4047392"/>
                  <a:ext cx="255494" cy="214532"/>
                </a:xfrm>
                <a:prstGeom prst="diamond">
                  <a:avLst/>
                </a:prstGeom>
                <a:solidFill>
                  <a:schemeClr val="accent2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06" name="Group 15">
                  <a:extLst>
                    <a:ext uri="{FF2B5EF4-FFF2-40B4-BE49-F238E27FC236}">
                      <a16:creationId xmlns:a16="http://schemas.microsoft.com/office/drawing/2014/main" id="{D8D6AFA4-C6DF-D566-4CF5-5D6D90DE7A01}"/>
                    </a:ext>
                  </a:extLst>
                </p:cNvPr>
                <p:cNvGrpSpPr/>
                <p:nvPr/>
              </p:nvGrpSpPr>
              <p:grpSpPr>
                <a:xfrm>
                  <a:off x="1909482" y="4043875"/>
                  <a:ext cx="681318" cy="429065"/>
                  <a:chOff x="685800" y="1524000"/>
                  <a:chExt cx="1219200" cy="609600"/>
                </a:xfrm>
              </p:grpSpPr>
              <p:sp>
                <p:nvSpPr>
                  <p:cNvPr id="108" name="Pentagon 10">
                    <a:extLst>
                      <a:ext uri="{FF2B5EF4-FFF2-40B4-BE49-F238E27FC236}">
                        <a16:creationId xmlns:a16="http://schemas.microsoft.com/office/drawing/2014/main" id="{9B31BE54-315A-1DCB-5B9B-09079440EB20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33400" y="1676400"/>
                    <a:ext cx="609600" cy="304800"/>
                  </a:xfrm>
                  <a:prstGeom prst="homePlate">
                    <a:avLst/>
                  </a:prstGeom>
                  <a:solidFill>
                    <a:srgbClr val="FFC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9" name="Pentagon 142">
                    <a:extLst>
                      <a:ext uri="{FF2B5EF4-FFF2-40B4-BE49-F238E27FC236}">
                        <a16:creationId xmlns:a16="http://schemas.microsoft.com/office/drawing/2014/main" id="{8203B6A0-8BC1-832F-1E33-4EECE0CABDE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990600" y="1676400"/>
                    <a:ext cx="609600" cy="304800"/>
                  </a:xfrm>
                  <a:prstGeom prst="homePlate">
                    <a:avLst/>
                  </a:prstGeom>
                  <a:solidFill>
                    <a:srgbClr val="FFC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" name="Pentagon 143">
                    <a:extLst>
                      <a:ext uri="{FF2B5EF4-FFF2-40B4-BE49-F238E27FC236}">
                        <a16:creationId xmlns:a16="http://schemas.microsoft.com/office/drawing/2014/main" id="{C1A5ED0F-1E72-0019-7163-C70C905D5234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1447800" y="1676400"/>
                    <a:ext cx="609600" cy="304800"/>
                  </a:xfrm>
                  <a:prstGeom prst="homePlate">
                    <a:avLst/>
                  </a:prstGeom>
                  <a:solidFill>
                    <a:srgbClr val="FFC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" name="Diamond 110">
                    <a:extLst>
                      <a:ext uri="{FF2B5EF4-FFF2-40B4-BE49-F238E27FC236}">
                        <a16:creationId xmlns:a16="http://schemas.microsoft.com/office/drawing/2014/main" id="{D2F7D2C4-409D-8609-A32B-6427004FD6DD}"/>
                      </a:ext>
                    </a:extLst>
                  </p:cNvPr>
                  <p:cNvSpPr/>
                  <p:nvPr/>
                </p:nvSpPr>
                <p:spPr>
                  <a:xfrm>
                    <a:off x="838200" y="1524000"/>
                    <a:ext cx="457200" cy="304800"/>
                  </a:xfrm>
                  <a:prstGeom prst="diamond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2" name="Diamond 111">
                    <a:extLst>
                      <a:ext uri="{FF2B5EF4-FFF2-40B4-BE49-F238E27FC236}">
                        <a16:creationId xmlns:a16="http://schemas.microsoft.com/office/drawing/2014/main" id="{74B87396-F8D6-3723-236C-6BE65D6A2DA8}"/>
                      </a:ext>
                    </a:extLst>
                  </p:cNvPr>
                  <p:cNvSpPr/>
                  <p:nvPr/>
                </p:nvSpPr>
                <p:spPr>
                  <a:xfrm>
                    <a:off x="1316636" y="1528996"/>
                    <a:ext cx="457200" cy="304800"/>
                  </a:xfrm>
                  <a:prstGeom prst="diamond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107" name="Diamond 106">
                  <a:extLst>
                    <a:ext uri="{FF2B5EF4-FFF2-40B4-BE49-F238E27FC236}">
                      <a16:creationId xmlns:a16="http://schemas.microsoft.com/office/drawing/2014/main" id="{F124F1EF-E896-C6F9-F2EB-C3AC1CFB396B}"/>
                    </a:ext>
                  </a:extLst>
                </p:cNvPr>
                <p:cNvSpPr/>
                <p:nvPr/>
              </p:nvSpPr>
              <p:spPr>
                <a:xfrm>
                  <a:off x="1748228" y="4038600"/>
                  <a:ext cx="255494" cy="214532"/>
                </a:xfrm>
                <a:prstGeom prst="diamond">
                  <a:avLst/>
                </a:prstGeom>
                <a:solidFill>
                  <a:schemeClr val="accent2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3" name="Group 33">
              <a:extLst>
                <a:ext uri="{FF2B5EF4-FFF2-40B4-BE49-F238E27FC236}">
                  <a16:creationId xmlns:a16="http://schemas.microsoft.com/office/drawing/2014/main" id="{5642D0E8-0C94-5209-CD13-4D565B84684C}"/>
                </a:ext>
              </a:extLst>
            </p:cNvPr>
            <p:cNvGrpSpPr/>
            <p:nvPr/>
          </p:nvGrpSpPr>
          <p:grpSpPr>
            <a:xfrm>
              <a:off x="304800" y="2258671"/>
              <a:ext cx="992712" cy="1453296"/>
              <a:chOff x="1977877" y="1457884"/>
              <a:chExt cx="992712" cy="1453296"/>
            </a:xfrm>
          </p:grpSpPr>
          <p:sp>
            <p:nvSpPr>
              <p:cNvPr id="89" name="Trapezoid 18">
                <a:extLst>
                  <a:ext uri="{FF2B5EF4-FFF2-40B4-BE49-F238E27FC236}">
                    <a16:creationId xmlns:a16="http://schemas.microsoft.com/office/drawing/2014/main" id="{4C2E8CED-AF36-E386-5C5A-F1228B128C11}"/>
                  </a:ext>
                </a:extLst>
              </p:cNvPr>
              <p:cNvSpPr/>
              <p:nvPr/>
            </p:nvSpPr>
            <p:spPr>
              <a:xfrm rot="1340719">
                <a:off x="2229644" y="1457884"/>
                <a:ext cx="740945" cy="1453296"/>
              </a:xfrm>
              <a:prstGeom prst="trapezoid">
                <a:avLst>
                  <a:gd name="adj" fmla="val 24809"/>
                </a:avLst>
              </a:prstGeom>
              <a:solidFill>
                <a:srgbClr val="CBB377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0" name="Group 32">
                <a:extLst>
                  <a:ext uri="{FF2B5EF4-FFF2-40B4-BE49-F238E27FC236}">
                    <a16:creationId xmlns:a16="http://schemas.microsoft.com/office/drawing/2014/main" id="{C75AACAB-88D1-50BB-B8CF-F7B2BA58FB9E}"/>
                  </a:ext>
                </a:extLst>
              </p:cNvPr>
              <p:cNvGrpSpPr/>
              <p:nvPr/>
            </p:nvGrpSpPr>
            <p:grpSpPr>
              <a:xfrm rot="1329619">
                <a:off x="1977877" y="2670865"/>
                <a:ext cx="750562" cy="222094"/>
                <a:chOff x="1398494" y="4038600"/>
                <a:chExt cx="1192306" cy="434340"/>
              </a:xfrm>
            </p:grpSpPr>
            <p:sp>
              <p:nvSpPr>
                <p:cNvPr id="91" name="Pentagon 21">
                  <a:extLst>
                    <a:ext uri="{FF2B5EF4-FFF2-40B4-BE49-F238E27FC236}">
                      <a16:creationId xmlns:a16="http://schemas.microsoft.com/office/drawing/2014/main" id="{4D5178D4-1A05-B24E-0ED8-6DF7E46FB78F}"/>
                    </a:ext>
                  </a:extLst>
                </p:cNvPr>
                <p:cNvSpPr/>
                <p:nvPr/>
              </p:nvSpPr>
              <p:spPr>
                <a:xfrm rot="5400000">
                  <a:off x="1269126" y="4173243"/>
                  <a:ext cx="429065" cy="170329"/>
                </a:xfrm>
                <a:prstGeom prst="homePlate">
                  <a:avLst/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Pentagon 22">
                  <a:extLst>
                    <a:ext uri="{FF2B5EF4-FFF2-40B4-BE49-F238E27FC236}">
                      <a16:creationId xmlns:a16="http://schemas.microsoft.com/office/drawing/2014/main" id="{DAF52FB1-77E2-51B4-142D-F8BC1330D1FC}"/>
                    </a:ext>
                  </a:extLst>
                </p:cNvPr>
                <p:cNvSpPr/>
                <p:nvPr/>
              </p:nvSpPr>
              <p:spPr>
                <a:xfrm rot="5400000">
                  <a:off x="1524621" y="4173243"/>
                  <a:ext cx="429065" cy="170329"/>
                </a:xfrm>
                <a:prstGeom prst="homePlate">
                  <a:avLst/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Diamond 24">
                  <a:extLst>
                    <a:ext uri="{FF2B5EF4-FFF2-40B4-BE49-F238E27FC236}">
                      <a16:creationId xmlns:a16="http://schemas.microsoft.com/office/drawing/2014/main" id="{13CDBF5B-DFC3-6863-6F6A-B7776C1F9E2F}"/>
                    </a:ext>
                  </a:extLst>
                </p:cNvPr>
                <p:cNvSpPr/>
                <p:nvPr/>
              </p:nvSpPr>
              <p:spPr>
                <a:xfrm>
                  <a:off x="1495526" y="4047392"/>
                  <a:ext cx="255494" cy="214532"/>
                </a:xfrm>
                <a:prstGeom prst="diamond">
                  <a:avLst/>
                </a:prstGeom>
                <a:solidFill>
                  <a:schemeClr val="accent2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94" name="Group 15">
                  <a:extLst>
                    <a:ext uri="{FF2B5EF4-FFF2-40B4-BE49-F238E27FC236}">
                      <a16:creationId xmlns:a16="http://schemas.microsoft.com/office/drawing/2014/main" id="{FFFD6C77-17E5-348D-8027-E7FE828082FC}"/>
                    </a:ext>
                  </a:extLst>
                </p:cNvPr>
                <p:cNvGrpSpPr/>
                <p:nvPr/>
              </p:nvGrpSpPr>
              <p:grpSpPr>
                <a:xfrm>
                  <a:off x="1909482" y="4043875"/>
                  <a:ext cx="681318" cy="429065"/>
                  <a:chOff x="685800" y="1524000"/>
                  <a:chExt cx="1219200" cy="609600"/>
                </a:xfrm>
              </p:grpSpPr>
              <p:sp>
                <p:nvSpPr>
                  <p:cNvPr id="96" name="Pentagon 10">
                    <a:extLst>
                      <a:ext uri="{FF2B5EF4-FFF2-40B4-BE49-F238E27FC236}">
                        <a16:creationId xmlns:a16="http://schemas.microsoft.com/office/drawing/2014/main" id="{C1DACBA3-17BF-5E61-D0DF-7A3D9FB317A0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33400" y="1676400"/>
                    <a:ext cx="609600" cy="304800"/>
                  </a:xfrm>
                  <a:prstGeom prst="homePlate">
                    <a:avLst/>
                  </a:prstGeom>
                  <a:solidFill>
                    <a:srgbClr val="FFC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7" name="Pentagon 28">
                    <a:extLst>
                      <a:ext uri="{FF2B5EF4-FFF2-40B4-BE49-F238E27FC236}">
                        <a16:creationId xmlns:a16="http://schemas.microsoft.com/office/drawing/2014/main" id="{7647CE57-922D-F018-6DB5-7CD6F548BA76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990600" y="1676400"/>
                    <a:ext cx="609600" cy="304800"/>
                  </a:xfrm>
                  <a:prstGeom prst="homePlate">
                    <a:avLst/>
                  </a:prstGeom>
                  <a:solidFill>
                    <a:srgbClr val="FFC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8" name="Pentagon 29">
                    <a:extLst>
                      <a:ext uri="{FF2B5EF4-FFF2-40B4-BE49-F238E27FC236}">
                        <a16:creationId xmlns:a16="http://schemas.microsoft.com/office/drawing/2014/main" id="{CB877A90-777D-FB00-C57F-8B0B174D6FF0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1447800" y="1676400"/>
                    <a:ext cx="609600" cy="304800"/>
                  </a:xfrm>
                  <a:prstGeom prst="homePlate">
                    <a:avLst/>
                  </a:prstGeom>
                  <a:solidFill>
                    <a:srgbClr val="FFC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9" name="Diamond 30">
                    <a:extLst>
                      <a:ext uri="{FF2B5EF4-FFF2-40B4-BE49-F238E27FC236}">
                        <a16:creationId xmlns:a16="http://schemas.microsoft.com/office/drawing/2014/main" id="{ABC90609-53E3-AD17-B10E-1209C5DE8A24}"/>
                      </a:ext>
                    </a:extLst>
                  </p:cNvPr>
                  <p:cNvSpPr/>
                  <p:nvPr/>
                </p:nvSpPr>
                <p:spPr>
                  <a:xfrm>
                    <a:off x="838200" y="1524000"/>
                    <a:ext cx="457200" cy="304800"/>
                  </a:xfrm>
                  <a:prstGeom prst="diamond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0" name="Diamond 31">
                    <a:extLst>
                      <a:ext uri="{FF2B5EF4-FFF2-40B4-BE49-F238E27FC236}">
                        <a16:creationId xmlns:a16="http://schemas.microsoft.com/office/drawing/2014/main" id="{603C8C0C-C503-F1F3-783A-13E54C1C8A81}"/>
                      </a:ext>
                    </a:extLst>
                  </p:cNvPr>
                  <p:cNvSpPr/>
                  <p:nvPr/>
                </p:nvSpPr>
                <p:spPr>
                  <a:xfrm>
                    <a:off x="1316636" y="1528996"/>
                    <a:ext cx="457200" cy="304800"/>
                  </a:xfrm>
                  <a:prstGeom prst="diamond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95" name="Diamond 26">
                  <a:extLst>
                    <a:ext uri="{FF2B5EF4-FFF2-40B4-BE49-F238E27FC236}">
                      <a16:creationId xmlns:a16="http://schemas.microsoft.com/office/drawing/2014/main" id="{6B158B8F-0B29-713F-C227-4CAB0D9AE01C}"/>
                    </a:ext>
                  </a:extLst>
                </p:cNvPr>
                <p:cNvSpPr/>
                <p:nvPr/>
              </p:nvSpPr>
              <p:spPr>
                <a:xfrm>
                  <a:off x="1748228" y="4038600"/>
                  <a:ext cx="255494" cy="214532"/>
                </a:xfrm>
                <a:prstGeom prst="diamond">
                  <a:avLst/>
                </a:prstGeom>
                <a:solidFill>
                  <a:schemeClr val="accent2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44" name="Trapezoid 3">
              <a:extLst>
                <a:ext uri="{FF2B5EF4-FFF2-40B4-BE49-F238E27FC236}">
                  <a16:creationId xmlns:a16="http://schemas.microsoft.com/office/drawing/2014/main" id="{A441EA3D-5BAF-FBE7-9E7F-298A2C0FA667}"/>
                </a:ext>
              </a:extLst>
            </p:cNvPr>
            <p:cNvSpPr/>
            <p:nvPr/>
          </p:nvSpPr>
          <p:spPr>
            <a:xfrm>
              <a:off x="914400" y="2334871"/>
              <a:ext cx="1447800" cy="2667000"/>
            </a:xfrm>
            <a:prstGeom prst="trapezoid">
              <a:avLst>
                <a:gd name="adj" fmla="val 24385"/>
              </a:avLst>
            </a:prstGeom>
            <a:solidFill>
              <a:srgbClr val="CBB377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rapezoid 44">
              <a:extLst>
                <a:ext uri="{FF2B5EF4-FFF2-40B4-BE49-F238E27FC236}">
                  <a16:creationId xmlns:a16="http://schemas.microsoft.com/office/drawing/2014/main" id="{E76F60ED-A54E-B141-E865-DA88252EBC3A}"/>
                </a:ext>
              </a:extLst>
            </p:cNvPr>
            <p:cNvSpPr/>
            <p:nvPr/>
          </p:nvSpPr>
          <p:spPr>
            <a:xfrm>
              <a:off x="1416571" y="2212451"/>
              <a:ext cx="457200" cy="457200"/>
            </a:xfrm>
            <a:prstGeom prst="trapezoid">
              <a:avLst>
                <a:gd name="adj" fmla="val 34836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6" name="Group 17">
              <a:extLst>
                <a:ext uri="{FF2B5EF4-FFF2-40B4-BE49-F238E27FC236}">
                  <a16:creationId xmlns:a16="http://schemas.microsoft.com/office/drawing/2014/main" id="{85C76C23-3087-D37A-D8DD-217EDEBEFEA4}"/>
                </a:ext>
              </a:extLst>
            </p:cNvPr>
            <p:cNvGrpSpPr/>
            <p:nvPr/>
          </p:nvGrpSpPr>
          <p:grpSpPr>
            <a:xfrm>
              <a:off x="914400" y="4925671"/>
              <a:ext cx="1447800" cy="434340"/>
              <a:chOff x="533400" y="1364105"/>
              <a:chExt cx="2590800" cy="617095"/>
            </a:xfrm>
          </p:grpSpPr>
          <p:sp>
            <p:nvSpPr>
              <p:cNvPr id="77" name="Pentagon 109">
                <a:extLst>
                  <a:ext uri="{FF2B5EF4-FFF2-40B4-BE49-F238E27FC236}">
                    <a16:creationId xmlns:a16="http://schemas.microsoft.com/office/drawing/2014/main" id="{8F90EA0D-4FDC-E09A-F6AB-10851A80E979}"/>
                  </a:ext>
                </a:extLst>
              </p:cNvPr>
              <p:cNvSpPr/>
              <p:nvPr/>
            </p:nvSpPr>
            <p:spPr>
              <a:xfrm rot="5400000">
                <a:off x="381000" y="1524000"/>
                <a:ext cx="609600" cy="304800"/>
              </a:xfrm>
              <a:prstGeom prst="homePlate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Pentagon 110">
                <a:extLst>
                  <a:ext uri="{FF2B5EF4-FFF2-40B4-BE49-F238E27FC236}">
                    <a16:creationId xmlns:a16="http://schemas.microsoft.com/office/drawing/2014/main" id="{755A6518-7AC5-6955-66F7-D885107EC139}"/>
                  </a:ext>
                </a:extLst>
              </p:cNvPr>
              <p:cNvSpPr/>
              <p:nvPr/>
            </p:nvSpPr>
            <p:spPr>
              <a:xfrm rot="5400000">
                <a:off x="838200" y="1524000"/>
                <a:ext cx="609600" cy="304800"/>
              </a:xfrm>
              <a:prstGeom prst="homePlate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Pentagon 7">
                <a:extLst>
                  <a:ext uri="{FF2B5EF4-FFF2-40B4-BE49-F238E27FC236}">
                    <a16:creationId xmlns:a16="http://schemas.microsoft.com/office/drawing/2014/main" id="{5B7B195F-1C25-B50D-65C4-AD64B20A9D9D}"/>
                  </a:ext>
                </a:extLst>
              </p:cNvPr>
              <p:cNvSpPr/>
              <p:nvPr/>
            </p:nvSpPr>
            <p:spPr>
              <a:xfrm rot="5400000">
                <a:off x="1295400" y="1524000"/>
                <a:ext cx="609600" cy="304800"/>
              </a:xfrm>
              <a:prstGeom prst="homePlate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Diamond 8">
                <a:extLst>
                  <a:ext uri="{FF2B5EF4-FFF2-40B4-BE49-F238E27FC236}">
                    <a16:creationId xmlns:a16="http://schemas.microsoft.com/office/drawing/2014/main" id="{4801C752-59D2-6FB3-783A-3E7C3CCCB407}"/>
                  </a:ext>
                </a:extLst>
              </p:cNvPr>
              <p:cNvSpPr/>
              <p:nvPr/>
            </p:nvSpPr>
            <p:spPr>
              <a:xfrm>
                <a:off x="685800" y="1371600"/>
                <a:ext cx="457200" cy="304800"/>
              </a:xfrm>
              <a:prstGeom prst="diamond">
                <a:avLst/>
              </a:prstGeom>
              <a:solidFill>
                <a:schemeClr val="accent2">
                  <a:lumMod val="7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Diamond 9">
                <a:extLst>
                  <a:ext uri="{FF2B5EF4-FFF2-40B4-BE49-F238E27FC236}">
                    <a16:creationId xmlns:a16="http://schemas.microsoft.com/office/drawing/2014/main" id="{EAAD0CAA-4E18-8DA9-AA6C-584D9758F870}"/>
                  </a:ext>
                </a:extLst>
              </p:cNvPr>
              <p:cNvSpPr/>
              <p:nvPr/>
            </p:nvSpPr>
            <p:spPr>
              <a:xfrm>
                <a:off x="1164236" y="1376596"/>
                <a:ext cx="457200" cy="304800"/>
              </a:xfrm>
              <a:prstGeom prst="diamond">
                <a:avLst/>
              </a:prstGeom>
              <a:solidFill>
                <a:schemeClr val="accent2">
                  <a:lumMod val="7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2" name="Group 15">
                <a:extLst>
                  <a:ext uri="{FF2B5EF4-FFF2-40B4-BE49-F238E27FC236}">
                    <a16:creationId xmlns:a16="http://schemas.microsoft.com/office/drawing/2014/main" id="{65F627D8-513B-FD69-8B69-75C41BA12427}"/>
                  </a:ext>
                </a:extLst>
              </p:cNvPr>
              <p:cNvGrpSpPr/>
              <p:nvPr/>
            </p:nvGrpSpPr>
            <p:grpSpPr>
              <a:xfrm>
                <a:off x="1905000" y="1371600"/>
                <a:ext cx="1219200" cy="609600"/>
                <a:chOff x="685800" y="1524000"/>
                <a:chExt cx="1219200" cy="609600"/>
              </a:xfrm>
            </p:grpSpPr>
            <p:sp>
              <p:nvSpPr>
                <p:cNvPr id="84" name="Pentagon 10">
                  <a:extLst>
                    <a:ext uri="{FF2B5EF4-FFF2-40B4-BE49-F238E27FC236}">
                      <a16:creationId xmlns:a16="http://schemas.microsoft.com/office/drawing/2014/main" id="{A62C796F-CD9D-8E32-01DC-A5140DF662E5}"/>
                    </a:ext>
                  </a:extLst>
                </p:cNvPr>
                <p:cNvSpPr/>
                <p:nvPr/>
              </p:nvSpPr>
              <p:spPr>
                <a:xfrm rot="5400000">
                  <a:off x="533400" y="1676400"/>
                  <a:ext cx="609600" cy="304800"/>
                </a:xfrm>
                <a:prstGeom prst="homePlate">
                  <a:avLst/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Pentagon 11">
                  <a:extLst>
                    <a:ext uri="{FF2B5EF4-FFF2-40B4-BE49-F238E27FC236}">
                      <a16:creationId xmlns:a16="http://schemas.microsoft.com/office/drawing/2014/main" id="{6840FB41-5B68-FA14-4FCF-D2CFD1BD0229}"/>
                    </a:ext>
                  </a:extLst>
                </p:cNvPr>
                <p:cNvSpPr/>
                <p:nvPr/>
              </p:nvSpPr>
              <p:spPr>
                <a:xfrm rot="5400000">
                  <a:off x="990600" y="1676400"/>
                  <a:ext cx="609600" cy="304800"/>
                </a:xfrm>
                <a:prstGeom prst="homePlate">
                  <a:avLst/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Pentagon 12">
                  <a:extLst>
                    <a:ext uri="{FF2B5EF4-FFF2-40B4-BE49-F238E27FC236}">
                      <a16:creationId xmlns:a16="http://schemas.microsoft.com/office/drawing/2014/main" id="{C0F04A3E-A914-C806-5C52-FA8765CC6B0B}"/>
                    </a:ext>
                  </a:extLst>
                </p:cNvPr>
                <p:cNvSpPr/>
                <p:nvPr/>
              </p:nvSpPr>
              <p:spPr>
                <a:xfrm rot="5400000">
                  <a:off x="1447800" y="1676400"/>
                  <a:ext cx="609600" cy="304800"/>
                </a:xfrm>
                <a:prstGeom prst="homePlate">
                  <a:avLst/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Diamond 13">
                  <a:extLst>
                    <a:ext uri="{FF2B5EF4-FFF2-40B4-BE49-F238E27FC236}">
                      <a16:creationId xmlns:a16="http://schemas.microsoft.com/office/drawing/2014/main" id="{C85CF7F5-6AA4-8BA0-1338-DAABEDF7E248}"/>
                    </a:ext>
                  </a:extLst>
                </p:cNvPr>
                <p:cNvSpPr/>
                <p:nvPr/>
              </p:nvSpPr>
              <p:spPr>
                <a:xfrm>
                  <a:off x="838200" y="1524000"/>
                  <a:ext cx="457200" cy="304800"/>
                </a:xfrm>
                <a:prstGeom prst="diamond">
                  <a:avLst/>
                </a:prstGeom>
                <a:solidFill>
                  <a:schemeClr val="accent2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Diamond 14">
                  <a:extLst>
                    <a:ext uri="{FF2B5EF4-FFF2-40B4-BE49-F238E27FC236}">
                      <a16:creationId xmlns:a16="http://schemas.microsoft.com/office/drawing/2014/main" id="{24FA7E1F-F393-EFDC-11D4-E945C0725EBA}"/>
                    </a:ext>
                  </a:extLst>
                </p:cNvPr>
                <p:cNvSpPr/>
                <p:nvPr/>
              </p:nvSpPr>
              <p:spPr>
                <a:xfrm>
                  <a:off x="1316636" y="1528996"/>
                  <a:ext cx="457200" cy="304800"/>
                </a:xfrm>
                <a:prstGeom prst="diamond">
                  <a:avLst/>
                </a:prstGeom>
                <a:solidFill>
                  <a:schemeClr val="accent2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83" name="Diamond 16">
                <a:extLst>
                  <a:ext uri="{FF2B5EF4-FFF2-40B4-BE49-F238E27FC236}">
                    <a16:creationId xmlns:a16="http://schemas.microsoft.com/office/drawing/2014/main" id="{84085209-BC10-3709-D767-A32326F80286}"/>
                  </a:ext>
                </a:extLst>
              </p:cNvPr>
              <p:cNvSpPr/>
              <p:nvPr/>
            </p:nvSpPr>
            <p:spPr>
              <a:xfrm>
                <a:off x="1616439" y="1364105"/>
                <a:ext cx="457200" cy="304800"/>
              </a:xfrm>
              <a:prstGeom prst="diamond">
                <a:avLst/>
              </a:prstGeom>
              <a:solidFill>
                <a:schemeClr val="accent2">
                  <a:lumMod val="7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28247B0A-677E-9804-393A-09BF38C302AD}"/>
                </a:ext>
              </a:extLst>
            </p:cNvPr>
            <p:cNvSpPr/>
            <p:nvPr/>
          </p:nvSpPr>
          <p:spPr>
            <a:xfrm>
              <a:off x="838200" y="1344271"/>
              <a:ext cx="1600200" cy="12192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ounded Rectangle 80">
              <a:extLst>
                <a:ext uri="{FF2B5EF4-FFF2-40B4-BE49-F238E27FC236}">
                  <a16:creationId xmlns:a16="http://schemas.microsoft.com/office/drawing/2014/main" id="{0CCEB45B-EBFF-7B13-7982-2DC45330A052}"/>
                </a:ext>
              </a:extLst>
            </p:cNvPr>
            <p:cNvSpPr/>
            <p:nvPr/>
          </p:nvSpPr>
          <p:spPr>
            <a:xfrm>
              <a:off x="762000" y="1344271"/>
              <a:ext cx="1752600" cy="381000"/>
            </a:xfrm>
            <a:prstGeom prst="roundRect">
              <a:avLst/>
            </a:prstGeom>
            <a:solidFill>
              <a:srgbClr val="CBB377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9" name="Group 50">
              <a:extLst>
                <a:ext uri="{FF2B5EF4-FFF2-40B4-BE49-F238E27FC236}">
                  <a16:creationId xmlns:a16="http://schemas.microsoft.com/office/drawing/2014/main" id="{B2D00DD9-6FCA-A9B8-1BD5-B62C6D6DACE0}"/>
                </a:ext>
              </a:extLst>
            </p:cNvPr>
            <p:cNvGrpSpPr/>
            <p:nvPr/>
          </p:nvGrpSpPr>
          <p:grpSpPr>
            <a:xfrm>
              <a:off x="914400" y="1344271"/>
              <a:ext cx="1447800" cy="434340"/>
              <a:chOff x="533400" y="1364105"/>
              <a:chExt cx="2590800" cy="617095"/>
            </a:xfrm>
          </p:grpSpPr>
          <p:sp>
            <p:nvSpPr>
              <p:cNvPr id="65" name="Pentagon 98">
                <a:extLst>
                  <a:ext uri="{FF2B5EF4-FFF2-40B4-BE49-F238E27FC236}">
                    <a16:creationId xmlns:a16="http://schemas.microsoft.com/office/drawing/2014/main" id="{55A64C93-65DA-4CDF-4404-0AD51D61A3C9}"/>
                  </a:ext>
                </a:extLst>
              </p:cNvPr>
              <p:cNvSpPr/>
              <p:nvPr/>
            </p:nvSpPr>
            <p:spPr>
              <a:xfrm rot="5400000">
                <a:off x="381000" y="1524000"/>
                <a:ext cx="609600" cy="304800"/>
              </a:xfrm>
              <a:prstGeom prst="homePlate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Pentagon 99">
                <a:extLst>
                  <a:ext uri="{FF2B5EF4-FFF2-40B4-BE49-F238E27FC236}">
                    <a16:creationId xmlns:a16="http://schemas.microsoft.com/office/drawing/2014/main" id="{85EAE732-408E-F837-9686-C67153C7D76D}"/>
                  </a:ext>
                </a:extLst>
              </p:cNvPr>
              <p:cNvSpPr/>
              <p:nvPr/>
            </p:nvSpPr>
            <p:spPr>
              <a:xfrm rot="5400000">
                <a:off x="838200" y="1524000"/>
                <a:ext cx="609600" cy="304800"/>
              </a:xfrm>
              <a:prstGeom prst="homePlate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Pentagon 100">
                <a:extLst>
                  <a:ext uri="{FF2B5EF4-FFF2-40B4-BE49-F238E27FC236}">
                    <a16:creationId xmlns:a16="http://schemas.microsoft.com/office/drawing/2014/main" id="{A7244230-12CF-E397-7B27-3CD61F64EB77}"/>
                  </a:ext>
                </a:extLst>
              </p:cNvPr>
              <p:cNvSpPr/>
              <p:nvPr/>
            </p:nvSpPr>
            <p:spPr>
              <a:xfrm rot="5400000">
                <a:off x="1295400" y="1524000"/>
                <a:ext cx="609600" cy="304800"/>
              </a:xfrm>
              <a:prstGeom prst="homePlate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Diamond 67">
                <a:extLst>
                  <a:ext uri="{FF2B5EF4-FFF2-40B4-BE49-F238E27FC236}">
                    <a16:creationId xmlns:a16="http://schemas.microsoft.com/office/drawing/2014/main" id="{0056C3C1-02D4-8B44-CF2C-C179E4715B38}"/>
                  </a:ext>
                </a:extLst>
              </p:cNvPr>
              <p:cNvSpPr/>
              <p:nvPr/>
            </p:nvSpPr>
            <p:spPr>
              <a:xfrm>
                <a:off x="685800" y="1371600"/>
                <a:ext cx="457200" cy="304800"/>
              </a:xfrm>
              <a:prstGeom prst="diamond">
                <a:avLst/>
              </a:prstGeom>
              <a:solidFill>
                <a:schemeClr val="accent2">
                  <a:lumMod val="7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Diamond 68">
                <a:extLst>
                  <a:ext uri="{FF2B5EF4-FFF2-40B4-BE49-F238E27FC236}">
                    <a16:creationId xmlns:a16="http://schemas.microsoft.com/office/drawing/2014/main" id="{FF08B422-515C-57FF-DAE8-C53FC3820353}"/>
                  </a:ext>
                </a:extLst>
              </p:cNvPr>
              <p:cNvSpPr/>
              <p:nvPr/>
            </p:nvSpPr>
            <p:spPr>
              <a:xfrm>
                <a:off x="1164236" y="1376596"/>
                <a:ext cx="457200" cy="304800"/>
              </a:xfrm>
              <a:prstGeom prst="diamond">
                <a:avLst/>
              </a:prstGeom>
              <a:solidFill>
                <a:schemeClr val="accent2">
                  <a:lumMod val="7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0" name="Group 15">
                <a:extLst>
                  <a:ext uri="{FF2B5EF4-FFF2-40B4-BE49-F238E27FC236}">
                    <a16:creationId xmlns:a16="http://schemas.microsoft.com/office/drawing/2014/main" id="{3A7EE8C4-D6AD-5815-6744-C93D766C09F2}"/>
                  </a:ext>
                </a:extLst>
              </p:cNvPr>
              <p:cNvGrpSpPr/>
              <p:nvPr/>
            </p:nvGrpSpPr>
            <p:grpSpPr>
              <a:xfrm>
                <a:off x="1905000" y="1371600"/>
                <a:ext cx="1219200" cy="609600"/>
                <a:chOff x="685800" y="1524000"/>
                <a:chExt cx="1219200" cy="609600"/>
              </a:xfrm>
            </p:grpSpPr>
            <p:sp>
              <p:nvSpPr>
                <p:cNvPr id="72" name="Pentagon 10">
                  <a:extLst>
                    <a:ext uri="{FF2B5EF4-FFF2-40B4-BE49-F238E27FC236}">
                      <a16:creationId xmlns:a16="http://schemas.microsoft.com/office/drawing/2014/main" id="{817482FD-DF43-3159-3F78-E86BECB45511}"/>
                    </a:ext>
                  </a:extLst>
                </p:cNvPr>
                <p:cNvSpPr/>
                <p:nvPr/>
              </p:nvSpPr>
              <p:spPr>
                <a:xfrm rot="5400000">
                  <a:off x="533400" y="1676400"/>
                  <a:ext cx="609600" cy="304800"/>
                </a:xfrm>
                <a:prstGeom prst="homePlate">
                  <a:avLst/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Pentagon 106">
                  <a:extLst>
                    <a:ext uri="{FF2B5EF4-FFF2-40B4-BE49-F238E27FC236}">
                      <a16:creationId xmlns:a16="http://schemas.microsoft.com/office/drawing/2014/main" id="{661DC60C-13D1-9799-43E6-77209DCE89A4}"/>
                    </a:ext>
                  </a:extLst>
                </p:cNvPr>
                <p:cNvSpPr/>
                <p:nvPr/>
              </p:nvSpPr>
              <p:spPr>
                <a:xfrm rot="5400000">
                  <a:off x="990600" y="1676400"/>
                  <a:ext cx="609600" cy="304800"/>
                </a:xfrm>
                <a:prstGeom prst="homePlate">
                  <a:avLst/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Pentagon 107">
                  <a:extLst>
                    <a:ext uri="{FF2B5EF4-FFF2-40B4-BE49-F238E27FC236}">
                      <a16:creationId xmlns:a16="http://schemas.microsoft.com/office/drawing/2014/main" id="{12FEADDA-450F-D4F6-58CA-15E5C98640E1}"/>
                    </a:ext>
                  </a:extLst>
                </p:cNvPr>
                <p:cNvSpPr/>
                <p:nvPr/>
              </p:nvSpPr>
              <p:spPr>
                <a:xfrm rot="5400000">
                  <a:off x="1447800" y="1676400"/>
                  <a:ext cx="609600" cy="304800"/>
                </a:xfrm>
                <a:prstGeom prst="homePlate">
                  <a:avLst/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Diamond 107">
                  <a:extLst>
                    <a:ext uri="{FF2B5EF4-FFF2-40B4-BE49-F238E27FC236}">
                      <a16:creationId xmlns:a16="http://schemas.microsoft.com/office/drawing/2014/main" id="{73AEBEC0-7D34-BADC-6A9E-5CC5AC1625EC}"/>
                    </a:ext>
                  </a:extLst>
                </p:cNvPr>
                <p:cNvSpPr/>
                <p:nvPr/>
              </p:nvSpPr>
              <p:spPr>
                <a:xfrm>
                  <a:off x="838200" y="1524000"/>
                  <a:ext cx="457200" cy="304800"/>
                </a:xfrm>
                <a:prstGeom prst="diamond">
                  <a:avLst/>
                </a:prstGeom>
                <a:solidFill>
                  <a:schemeClr val="accent2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Diamond 108">
                  <a:extLst>
                    <a:ext uri="{FF2B5EF4-FFF2-40B4-BE49-F238E27FC236}">
                      <a16:creationId xmlns:a16="http://schemas.microsoft.com/office/drawing/2014/main" id="{07A3111F-66E1-C8EB-FB7F-2675EF7B438A}"/>
                    </a:ext>
                  </a:extLst>
                </p:cNvPr>
                <p:cNvSpPr/>
                <p:nvPr/>
              </p:nvSpPr>
              <p:spPr>
                <a:xfrm>
                  <a:off x="1316636" y="1528996"/>
                  <a:ext cx="457200" cy="304800"/>
                </a:xfrm>
                <a:prstGeom prst="diamond">
                  <a:avLst/>
                </a:prstGeom>
                <a:solidFill>
                  <a:schemeClr val="accent2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1" name="Diamond 103">
                <a:extLst>
                  <a:ext uri="{FF2B5EF4-FFF2-40B4-BE49-F238E27FC236}">
                    <a16:creationId xmlns:a16="http://schemas.microsoft.com/office/drawing/2014/main" id="{EB096076-A348-4674-3C21-2A46DF6D4A6E}"/>
                  </a:ext>
                </a:extLst>
              </p:cNvPr>
              <p:cNvSpPr/>
              <p:nvPr/>
            </p:nvSpPr>
            <p:spPr>
              <a:xfrm>
                <a:off x="1616439" y="1364105"/>
                <a:ext cx="457200" cy="304800"/>
              </a:xfrm>
              <a:prstGeom prst="diamond">
                <a:avLst/>
              </a:prstGeom>
              <a:solidFill>
                <a:schemeClr val="accent2">
                  <a:lumMod val="7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0" name="Chord 49">
              <a:extLst>
                <a:ext uri="{FF2B5EF4-FFF2-40B4-BE49-F238E27FC236}">
                  <a16:creationId xmlns:a16="http://schemas.microsoft.com/office/drawing/2014/main" id="{05EFA10A-83D1-7FDD-66BD-224575ED4BFA}"/>
                </a:ext>
              </a:extLst>
            </p:cNvPr>
            <p:cNvSpPr/>
            <p:nvPr/>
          </p:nvSpPr>
          <p:spPr>
            <a:xfrm rot="9025953">
              <a:off x="725911" y="762000"/>
              <a:ext cx="1755873" cy="1552505"/>
            </a:xfrm>
            <a:prstGeom prst="chord">
              <a:avLst>
                <a:gd name="adj1" fmla="val 2633283"/>
                <a:gd name="adj2" fmla="val 11808958"/>
              </a:avLst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1" name="Group 179">
              <a:extLst>
                <a:ext uri="{FF2B5EF4-FFF2-40B4-BE49-F238E27FC236}">
                  <a16:creationId xmlns:a16="http://schemas.microsoft.com/office/drawing/2014/main" id="{71AE67C5-97A5-BC77-A866-EC96C229A491}"/>
                </a:ext>
              </a:extLst>
            </p:cNvPr>
            <p:cNvGrpSpPr/>
            <p:nvPr/>
          </p:nvGrpSpPr>
          <p:grpSpPr>
            <a:xfrm rot="4546340">
              <a:off x="908994" y="2684664"/>
              <a:ext cx="724841" cy="220741"/>
              <a:chOff x="3294680" y="350136"/>
              <a:chExt cx="1963120" cy="335664"/>
            </a:xfrm>
          </p:grpSpPr>
          <p:sp>
            <p:nvSpPr>
              <p:cNvPr id="62" name="Donut 94">
                <a:extLst>
                  <a:ext uri="{FF2B5EF4-FFF2-40B4-BE49-F238E27FC236}">
                    <a16:creationId xmlns:a16="http://schemas.microsoft.com/office/drawing/2014/main" id="{9EC6D7AF-973A-F6C2-5528-6E010E6D24BE}"/>
                  </a:ext>
                </a:extLst>
              </p:cNvPr>
              <p:cNvSpPr/>
              <p:nvPr/>
            </p:nvSpPr>
            <p:spPr>
              <a:xfrm>
                <a:off x="3294680" y="350136"/>
                <a:ext cx="990600" cy="304800"/>
              </a:xfrm>
              <a:prstGeom prst="donu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Donut 96">
                <a:extLst>
                  <a:ext uri="{FF2B5EF4-FFF2-40B4-BE49-F238E27FC236}">
                    <a16:creationId xmlns:a16="http://schemas.microsoft.com/office/drawing/2014/main" id="{103FF613-3A94-5CE7-4592-4EE275E4492C}"/>
                  </a:ext>
                </a:extLst>
              </p:cNvPr>
              <p:cNvSpPr/>
              <p:nvPr/>
            </p:nvSpPr>
            <p:spPr>
              <a:xfrm>
                <a:off x="3733800" y="381000"/>
                <a:ext cx="990600" cy="304800"/>
              </a:xfrm>
              <a:prstGeom prst="donu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Donut 97">
                <a:extLst>
                  <a:ext uri="{FF2B5EF4-FFF2-40B4-BE49-F238E27FC236}">
                    <a16:creationId xmlns:a16="http://schemas.microsoft.com/office/drawing/2014/main" id="{982201BC-6217-F2A3-9812-55C21D565179}"/>
                  </a:ext>
                </a:extLst>
              </p:cNvPr>
              <p:cNvSpPr/>
              <p:nvPr/>
            </p:nvSpPr>
            <p:spPr>
              <a:xfrm>
                <a:off x="4267200" y="381000"/>
                <a:ext cx="990600" cy="304800"/>
              </a:xfrm>
              <a:prstGeom prst="donu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2" name="Group 180">
              <a:extLst>
                <a:ext uri="{FF2B5EF4-FFF2-40B4-BE49-F238E27FC236}">
                  <a16:creationId xmlns:a16="http://schemas.microsoft.com/office/drawing/2014/main" id="{BABFE4E5-2AD7-01B5-5235-6453073016B3}"/>
                </a:ext>
              </a:extLst>
            </p:cNvPr>
            <p:cNvGrpSpPr/>
            <p:nvPr/>
          </p:nvGrpSpPr>
          <p:grpSpPr>
            <a:xfrm rot="6411433">
              <a:off x="1502634" y="2730746"/>
              <a:ext cx="759652" cy="200444"/>
              <a:chOff x="3200400" y="381000"/>
              <a:chExt cx="2057400" cy="304800"/>
            </a:xfrm>
          </p:grpSpPr>
          <p:sp>
            <p:nvSpPr>
              <p:cNvPr id="59" name="Donut 92">
                <a:extLst>
                  <a:ext uri="{FF2B5EF4-FFF2-40B4-BE49-F238E27FC236}">
                    <a16:creationId xmlns:a16="http://schemas.microsoft.com/office/drawing/2014/main" id="{25429FD6-07F3-72D1-D444-92FA0022CDC4}"/>
                  </a:ext>
                </a:extLst>
              </p:cNvPr>
              <p:cNvSpPr/>
              <p:nvPr/>
            </p:nvSpPr>
            <p:spPr>
              <a:xfrm>
                <a:off x="3200400" y="381000"/>
                <a:ext cx="990600" cy="304800"/>
              </a:xfrm>
              <a:prstGeom prst="donu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Donut 93">
                <a:extLst>
                  <a:ext uri="{FF2B5EF4-FFF2-40B4-BE49-F238E27FC236}">
                    <a16:creationId xmlns:a16="http://schemas.microsoft.com/office/drawing/2014/main" id="{D8AB4124-DE79-2D4F-023D-6D692316BB27}"/>
                  </a:ext>
                </a:extLst>
              </p:cNvPr>
              <p:cNvSpPr/>
              <p:nvPr/>
            </p:nvSpPr>
            <p:spPr>
              <a:xfrm>
                <a:off x="3733800" y="381000"/>
                <a:ext cx="990600" cy="304800"/>
              </a:xfrm>
              <a:prstGeom prst="donu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Donut 93">
                <a:extLst>
                  <a:ext uri="{FF2B5EF4-FFF2-40B4-BE49-F238E27FC236}">
                    <a16:creationId xmlns:a16="http://schemas.microsoft.com/office/drawing/2014/main" id="{14CB45BC-AE61-8E16-E83D-8557F41F599B}"/>
                  </a:ext>
                </a:extLst>
              </p:cNvPr>
              <p:cNvSpPr/>
              <p:nvPr/>
            </p:nvSpPr>
            <p:spPr>
              <a:xfrm>
                <a:off x="4267200" y="381000"/>
                <a:ext cx="990600" cy="304800"/>
              </a:xfrm>
              <a:prstGeom prst="donu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3" name="Group 17">
              <a:extLst>
                <a:ext uri="{FF2B5EF4-FFF2-40B4-BE49-F238E27FC236}">
                  <a16:creationId xmlns:a16="http://schemas.microsoft.com/office/drawing/2014/main" id="{B0043892-4A48-8556-4569-C546AA23375A}"/>
                </a:ext>
              </a:extLst>
            </p:cNvPr>
            <p:cNvGrpSpPr/>
            <p:nvPr/>
          </p:nvGrpSpPr>
          <p:grpSpPr>
            <a:xfrm>
              <a:off x="1295400" y="2895600"/>
              <a:ext cx="681318" cy="429065"/>
              <a:chOff x="533400" y="1371600"/>
              <a:chExt cx="1219200" cy="609600"/>
            </a:xfrm>
          </p:grpSpPr>
          <p:sp>
            <p:nvSpPr>
              <p:cNvPr id="54" name="Pentagon 87">
                <a:extLst>
                  <a:ext uri="{FF2B5EF4-FFF2-40B4-BE49-F238E27FC236}">
                    <a16:creationId xmlns:a16="http://schemas.microsoft.com/office/drawing/2014/main" id="{2FCD4C1E-D98A-3ECC-01EB-7CD48469A7CB}"/>
                  </a:ext>
                </a:extLst>
              </p:cNvPr>
              <p:cNvSpPr/>
              <p:nvPr/>
            </p:nvSpPr>
            <p:spPr>
              <a:xfrm rot="5400000">
                <a:off x="381000" y="1524000"/>
                <a:ext cx="609600" cy="304800"/>
              </a:xfrm>
              <a:prstGeom prst="homePlate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Pentagon 88">
                <a:extLst>
                  <a:ext uri="{FF2B5EF4-FFF2-40B4-BE49-F238E27FC236}">
                    <a16:creationId xmlns:a16="http://schemas.microsoft.com/office/drawing/2014/main" id="{76CE57D6-4E7A-CCF6-8E2E-98D494F2B336}"/>
                  </a:ext>
                </a:extLst>
              </p:cNvPr>
              <p:cNvSpPr/>
              <p:nvPr/>
            </p:nvSpPr>
            <p:spPr>
              <a:xfrm rot="5400000">
                <a:off x="838200" y="1524000"/>
                <a:ext cx="609600" cy="304800"/>
              </a:xfrm>
              <a:prstGeom prst="homePlate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Pentagon 89">
                <a:extLst>
                  <a:ext uri="{FF2B5EF4-FFF2-40B4-BE49-F238E27FC236}">
                    <a16:creationId xmlns:a16="http://schemas.microsoft.com/office/drawing/2014/main" id="{6D0B52AF-638C-067E-69F2-18C4A4D30C4B}"/>
                  </a:ext>
                </a:extLst>
              </p:cNvPr>
              <p:cNvSpPr/>
              <p:nvPr/>
            </p:nvSpPr>
            <p:spPr>
              <a:xfrm rot="5400000">
                <a:off x="1295400" y="1524000"/>
                <a:ext cx="609600" cy="304800"/>
              </a:xfrm>
              <a:prstGeom prst="homePlate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Diamond 56">
                <a:extLst>
                  <a:ext uri="{FF2B5EF4-FFF2-40B4-BE49-F238E27FC236}">
                    <a16:creationId xmlns:a16="http://schemas.microsoft.com/office/drawing/2014/main" id="{C1CB53FE-7A88-6D77-F17D-F01574E38AC2}"/>
                  </a:ext>
                </a:extLst>
              </p:cNvPr>
              <p:cNvSpPr/>
              <p:nvPr/>
            </p:nvSpPr>
            <p:spPr>
              <a:xfrm>
                <a:off x="685800" y="1371600"/>
                <a:ext cx="457200" cy="304800"/>
              </a:xfrm>
              <a:prstGeom prst="diamond">
                <a:avLst/>
              </a:prstGeom>
              <a:solidFill>
                <a:schemeClr val="accent2">
                  <a:lumMod val="7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Diamond 57">
                <a:extLst>
                  <a:ext uri="{FF2B5EF4-FFF2-40B4-BE49-F238E27FC236}">
                    <a16:creationId xmlns:a16="http://schemas.microsoft.com/office/drawing/2014/main" id="{E1A2156C-D6FE-421B-4847-50A2B62D61D0}"/>
                  </a:ext>
                </a:extLst>
              </p:cNvPr>
              <p:cNvSpPr/>
              <p:nvPr/>
            </p:nvSpPr>
            <p:spPr>
              <a:xfrm>
                <a:off x="1164236" y="1376596"/>
                <a:ext cx="457200" cy="304800"/>
              </a:xfrm>
              <a:prstGeom prst="diamond">
                <a:avLst/>
              </a:prstGeom>
              <a:solidFill>
                <a:schemeClr val="accent2">
                  <a:lumMod val="7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40" name="Group 239">
            <a:extLst>
              <a:ext uri="{FF2B5EF4-FFF2-40B4-BE49-F238E27FC236}">
                <a16:creationId xmlns:a16="http://schemas.microsoft.com/office/drawing/2014/main" id="{3CD4D23B-AB4B-4A39-E02A-A2B68BAB291C}"/>
              </a:ext>
            </a:extLst>
          </p:cNvPr>
          <p:cNvGrpSpPr/>
          <p:nvPr/>
        </p:nvGrpSpPr>
        <p:grpSpPr>
          <a:xfrm>
            <a:off x="8755085" y="1472695"/>
            <a:ext cx="2098655" cy="5000450"/>
            <a:chOff x="8755085" y="1472695"/>
            <a:chExt cx="2098655" cy="5000450"/>
          </a:xfrm>
        </p:grpSpPr>
        <p:sp>
          <p:nvSpPr>
            <p:cNvPr id="166" name="Cloud 165">
              <a:extLst>
                <a:ext uri="{FF2B5EF4-FFF2-40B4-BE49-F238E27FC236}">
                  <a16:creationId xmlns:a16="http://schemas.microsoft.com/office/drawing/2014/main" id="{69809F33-0B06-E204-6E43-D08F7B4F140B}"/>
                </a:ext>
              </a:extLst>
            </p:cNvPr>
            <p:cNvSpPr/>
            <p:nvPr/>
          </p:nvSpPr>
          <p:spPr>
            <a:xfrm rot="16564297">
              <a:off x="8433790" y="2233542"/>
              <a:ext cx="2043047" cy="813921"/>
            </a:xfrm>
            <a:prstGeom prst="cloud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Oval 166">
              <a:extLst>
                <a:ext uri="{FF2B5EF4-FFF2-40B4-BE49-F238E27FC236}">
                  <a16:creationId xmlns:a16="http://schemas.microsoft.com/office/drawing/2014/main" id="{EA565373-3D2A-ED84-CC6F-25829884FA31}"/>
                </a:ext>
              </a:extLst>
            </p:cNvPr>
            <p:cNvSpPr/>
            <p:nvPr/>
          </p:nvSpPr>
          <p:spPr>
            <a:xfrm rot="4050661">
              <a:off x="9950354" y="5892555"/>
              <a:ext cx="322818" cy="810856"/>
            </a:xfrm>
            <a:prstGeom prst="ellipse">
              <a:avLst/>
            </a:prstGeom>
            <a:solidFill>
              <a:srgbClr val="1D0E0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7D6D896C-47CF-3380-40A8-2BAA3F93BA89}"/>
                </a:ext>
              </a:extLst>
            </p:cNvPr>
            <p:cNvSpPr/>
            <p:nvPr/>
          </p:nvSpPr>
          <p:spPr>
            <a:xfrm rot="4050661">
              <a:off x="9243058" y="5920673"/>
              <a:ext cx="347790" cy="757153"/>
            </a:xfrm>
            <a:prstGeom prst="ellipse">
              <a:avLst/>
            </a:prstGeom>
            <a:solidFill>
              <a:srgbClr val="1D0E0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>
              <a:extLst>
                <a:ext uri="{FF2B5EF4-FFF2-40B4-BE49-F238E27FC236}">
                  <a16:creationId xmlns:a16="http://schemas.microsoft.com/office/drawing/2014/main" id="{06F6A1E0-295D-836B-5359-23B759BAEEC8}"/>
                </a:ext>
              </a:extLst>
            </p:cNvPr>
            <p:cNvSpPr/>
            <p:nvPr/>
          </p:nvSpPr>
          <p:spPr>
            <a:xfrm rot="20877455">
              <a:off x="10472280" y="4256599"/>
              <a:ext cx="381460" cy="84227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0" name="Oval 169">
              <a:extLst>
                <a:ext uri="{FF2B5EF4-FFF2-40B4-BE49-F238E27FC236}">
                  <a16:creationId xmlns:a16="http://schemas.microsoft.com/office/drawing/2014/main" id="{142D36D8-9AC9-6949-FA05-4AB526E88616}"/>
                </a:ext>
              </a:extLst>
            </p:cNvPr>
            <p:cNvSpPr/>
            <p:nvPr/>
          </p:nvSpPr>
          <p:spPr>
            <a:xfrm rot="1053833">
              <a:off x="8755085" y="4281761"/>
              <a:ext cx="425913" cy="84227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Trapezoid 170">
              <a:extLst>
                <a:ext uri="{FF2B5EF4-FFF2-40B4-BE49-F238E27FC236}">
                  <a16:creationId xmlns:a16="http://schemas.microsoft.com/office/drawing/2014/main" id="{4D97BAC5-AF1B-2632-07C4-23C830D662F6}"/>
                </a:ext>
              </a:extLst>
            </p:cNvPr>
            <p:cNvSpPr/>
            <p:nvPr/>
          </p:nvSpPr>
          <p:spPr>
            <a:xfrm rot="20029742">
              <a:off x="9951107" y="2966898"/>
              <a:ext cx="711736" cy="1962373"/>
            </a:xfrm>
            <a:prstGeom prst="trapezoid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Trapezoid 171">
              <a:extLst>
                <a:ext uri="{FF2B5EF4-FFF2-40B4-BE49-F238E27FC236}">
                  <a16:creationId xmlns:a16="http://schemas.microsoft.com/office/drawing/2014/main" id="{49CB78F9-2534-9846-332E-9BEC213FA38F}"/>
                </a:ext>
              </a:extLst>
            </p:cNvPr>
            <p:cNvSpPr/>
            <p:nvPr/>
          </p:nvSpPr>
          <p:spPr>
            <a:xfrm rot="1403006">
              <a:off x="8845774" y="3136781"/>
              <a:ext cx="711736" cy="1772268"/>
            </a:xfrm>
            <a:prstGeom prst="trapezoid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Trapezoid 172">
              <a:extLst>
                <a:ext uri="{FF2B5EF4-FFF2-40B4-BE49-F238E27FC236}">
                  <a16:creationId xmlns:a16="http://schemas.microsoft.com/office/drawing/2014/main" id="{CF4934DE-3D82-B52A-9E72-5B17569AF410}"/>
                </a:ext>
              </a:extLst>
            </p:cNvPr>
            <p:cNvSpPr/>
            <p:nvPr/>
          </p:nvSpPr>
          <p:spPr>
            <a:xfrm>
              <a:off x="9076000" y="3217001"/>
              <a:ext cx="1477674" cy="3032205"/>
            </a:xfrm>
            <a:prstGeom prst="trapezoid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4" name="Group 173">
              <a:extLst>
                <a:ext uri="{FF2B5EF4-FFF2-40B4-BE49-F238E27FC236}">
                  <a16:creationId xmlns:a16="http://schemas.microsoft.com/office/drawing/2014/main" id="{79DAC544-30BF-6393-E1FC-E28BB2CAAAAC}"/>
                </a:ext>
              </a:extLst>
            </p:cNvPr>
            <p:cNvGrpSpPr/>
            <p:nvPr/>
          </p:nvGrpSpPr>
          <p:grpSpPr>
            <a:xfrm>
              <a:off x="9116358" y="2854530"/>
              <a:ext cx="1317710" cy="1449041"/>
              <a:chOff x="7445829" y="1534282"/>
              <a:chExt cx="1248228" cy="1208918"/>
            </a:xfrm>
          </p:grpSpPr>
          <p:sp>
            <p:nvSpPr>
              <p:cNvPr id="179" name="Isosceles Triangle 178">
                <a:extLst>
                  <a:ext uri="{FF2B5EF4-FFF2-40B4-BE49-F238E27FC236}">
                    <a16:creationId xmlns:a16="http://schemas.microsoft.com/office/drawing/2014/main" id="{0FA7FF80-72E3-6502-67DB-E021626499C8}"/>
                  </a:ext>
                </a:extLst>
              </p:cNvPr>
              <p:cNvSpPr/>
              <p:nvPr/>
            </p:nvSpPr>
            <p:spPr>
              <a:xfrm rot="10800000">
                <a:off x="7685719" y="1734570"/>
                <a:ext cx="741599" cy="685800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0" name="Chord 179">
                <a:extLst>
                  <a:ext uri="{FF2B5EF4-FFF2-40B4-BE49-F238E27FC236}">
                    <a16:creationId xmlns:a16="http://schemas.microsoft.com/office/drawing/2014/main" id="{A33757D1-3B5D-3C7B-FFA1-B101217A020D}"/>
                  </a:ext>
                </a:extLst>
              </p:cNvPr>
              <p:cNvSpPr/>
              <p:nvPr/>
            </p:nvSpPr>
            <p:spPr>
              <a:xfrm rot="1059312">
                <a:off x="7520333" y="1534282"/>
                <a:ext cx="744614" cy="1122435"/>
              </a:xfrm>
              <a:prstGeom prst="chord">
                <a:avLst>
                  <a:gd name="adj1" fmla="val 2700000"/>
                  <a:gd name="adj2" fmla="val 13413489"/>
                </a:avLst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Chord 180">
                <a:extLst>
                  <a:ext uri="{FF2B5EF4-FFF2-40B4-BE49-F238E27FC236}">
                    <a16:creationId xmlns:a16="http://schemas.microsoft.com/office/drawing/2014/main" id="{F67211CF-6377-2C2E-C39C-356CB45797D3}"/>
                  </a:ext>
                </a:extLst>
              </p:cNvPr>
              <p:cNvSpPr/>
              <p:nvPr/>
            </p:nvSpPr>
            <p:spPr>
              <a:xfrm rot="20540688" flipH="1">
                <a:off x="7846905" y="1556053"/>
                <a:ext cx="744614" cy="1122435"/>
              </a:xfrm>
              <a:prstGeom prst="chord">
                <a:avLst>
                  <a:gd name="adj1" fmla="val 2700000"/>
                  <a:gd name="adj2" fmla="val 13413489"/>
                </a:avLst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2" name="Group 181">
                <a:extLst>
                  <a:ext uri="{FF2B5EF4-FFF2-40B4-BE49-F238E27FC236}">
                    <a16:creationId xmlns:a16="http://schemas.microsoft.com/office/drawing/2014/main" id="{2AFD3D44-AAEC-ADAB-2C60-F2274D3B331C}"/>
                  </a:ext>
                </a:extLst>
              </p:cNvPr>
              <p:cNvGrpSpPr/>
              <p:nvPr/>
            </p:nvGrpSpPr>
            <p:grpSpPr>
              <a:xfrm>
                <a:off x="7445829" y="1930400"/>
                <a:ext cx="1248228" cy="812800"/>
                <a:chOff x="1790203" y="1022292"/>
                <a:chExt cx="5523076" cy="3396303"/>
              </a:xfrm>
            </p:grpSpPr>
            <p:grpSp>
              <p:nvGrpSpPr>
                <p:cNvPr id="183" name="Group 1">
                  <a:extLst>
                    <a:ext uri="{FF2B5EF4-FFF2-40B4-BE49-F238E27FC236}">
                      <a16:creationId xmlns:a16="http://schemas.microsoft.com/office/drawing/2014/main" id="{A3533522-13DD-4B3C-60A8-B3A06DC966A6}"/>
                    </a:ext>
                  </a:extLst>
                </p:cNvPr>
                <p:cNvGrpSpPr/>
                <p:nvPr/>
              </p:nvGrpSpPr>
              <p:grpSpPr>
                <a:xfrm rot="2680637">
                  <a:off x="1790203" y="1142805"/>
                  <a:ext cx="1524000" cy="1600200"/>
                  <a:chOff x="2286000" y="457200"/>
                  <a:chExt cx="1524000" cy="1600200"/>
                </a:xfrm>
              </p:grpSpPr>
              <p:sp>
                <p:nvSpPr>
                  <p:cNvPr id="200" name="Quad Arrow 2">
                    <a:extLst>
                      <a:ext uri="{FF2B5EF4-FFF2-40B4-BE49-F238E27FC236}">
                        <a16:creationId xmlns:a16="http://schemas.microsoft.com/office/drawing/2014/main" id="{36316956-73C7-094A-4746-7E33DD48F78E}"/>
                      </a:ext>
                    </a:extLst>
                  </p:cNvPr>
                  <p:cNvSpPr/>
                  <p:nvPr/>
                </p:nvSpPr>
                <p:spPr>
                  <a:xfrm>
                    <a:off x="2286000" y="457200"/>
                    <a:ext cx="1524000" cy="1600200"/>
                  </a:xfrm>
                  <a:prstGeom prst="quadArrow">
                    <a:avLst>
                      <a:gd name="adj1" fmla="val 35833"/>
                      <a:gd name="adj2" fmla="val 22500"/>
                      <a:gd name="adj3" fmla="val 22500"/>
                    </a:avLst>
                  </a:prstGeom>
                  <a:solidFill>
                    <a:schemeClr val="bg2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1" name="Quad Arrow 3">
                    <a:extLst>
                      <a:ext uri="{FF2B5EF4-FFF2-40B4-BE49-F238E27FC236}">
                        <a16:creationId xmlns:a16="http://schemas.microsoft.com/office/drawing/2014/main" id="{F83B3ACB-D809-1426-15CD-05A91AD30715}"/>
                      </a:ext>
                    </a:extLst>
                  </p:cNvPr>
                  <p:cNvSpPr/>
                  <p:nvPr/>
                </p:nvSpPr>
                <p:spPr>
                  <a:xfrm>
                    <a:off x="2514600" y="667657"/>
                    <a:ext cx="1088571" cy="1143000"/>
                  </a:xfrm>
                  <a:prstGeom prst="quadArrow">
                    <a:avLst>
                      <a:gd name="adj1" fmla="val 35833"/>
                      <a:gd name="adj2" fmla="val 22500"/>
                      <a:gd name="adj3" fmla="val 22500"/>
                    </a:avLst>
                  </a:prstGeom>
                  <a:solidFill>
                    <a:schemeClr val="bg2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2" name="Diamond 4">
                    <a:extLst>
                      <a:ext uri="{FF2B5EF4-FFF2-40B4-BE49-F238E27FC236}">
                        <a16:creationId xmlns:a16="http://schemas.microsoft.com/office/drawing/2014/main" id="{8B42F041-3EFA-E4D9-0CA0-3E52E36FE6F3}"/>
                      </a:ext>
                    </a:extLst>
                  </p:cNvPr>
                  <p:cNvSpPr/>
                  <p:nvPr/>
                </p:nvSpPr>
                <p:spPr>
                  <a:xfrm>
                    <a:off x="2895600" y="914400"/>
                    <a:ext cx="304800" cy="609600"/>
                  </a:xfrm>
                  <a:prstGeom prst="diamond">
                    <a:avLst/>
                  </a:prstGeom>
                  <a:solidFill>
                    <a:schemeClr val="bg2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84" name="Group 5">
                  <a:extLst>
                    <a:ext uri="{FF2B5EF4-FFF2-40B4-BE49-F238E27FC236}">
                      <a16:creationId xmlns:a16="http://schemas.microsoft.com/office/drawing/2014/main" id="{F0E3214D-D167-D8FE-DCC8-455EEA740761}"/>
                    </a:ext>
                  </a:extLst>
                </p:cNvPr>
                <p:cNvGrpSpPr/>
                <p:nvPr/>
              </p:nvGrpSpPr>
              <p:grpSpPr>
                <a:xfrm rot="2149962">
                  <a:off x="2824256" y="2000084"/>
                  <a:ext cx="1524000" cy="1600200"/>
                  <a:chOff x="2286000" y="457200"/>
                  <a:chExt cx="1524000" cy="1600200"/>
                </a:xfrm>
              </p:grpSpPr>
              <p:sp>
                <p:nvSpPr>
                  <p:cNvPr id="197" name="Quad Arrow 6">
                    <a:extLst>
                      <a:ext uri="{FF2B5EF4-FFF2-40B4-BE49-F238E27FC236}">
                        <a16:creationId xmlns:a16="http://schemas.microsoft.com/office/drawing/2014/main" id="{D820DEBA-ABF2-B544-4BF1-372B0AE079FF}"/>
                      </a:ext>
                    </a:extLst>
                  </p:cNvPr>
                  <p:cNvSpPr/>
                  <p:nvPr/>
                </p:nvSpPr>
                <p:spPr>
                  <a:xfrm>
                    <a:off x="2286000" y="457200"/>
                    <a:ext cx="1524000" cy="1600200"/>
                  </a:xfrm>
                  <a:prstGeom prst="quadArrow">
                    <a:avLst>
                      <a:gd name="adj1" fmla="val 35833"/>
                      <a:gd name="adj2" fmla="val 22500"/>
                      <a:gd name="adj3" fmla="val 22500"/>
                    </a:avLst>
                  </a:prstGeom>
                  <a:solidFill>
                    <a:schemeClr val="bg2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8" name="Quad Arrow 69">
                    <a:extLst>
                      <a:ext uri="{FF2B5EF4-FFF2-40B4-BE49-F238E27FC236}">
                        <a16:creationId xmlns:a16="http://schemas.microsoft.com/office/drawing/2014/main" id="{556CD7ED-7B9F-6D23-925D-C32B8986B6EE}"/>
                      </a:ext>
                    </a:extLst>
                  </p:cNvPr>
                  <p:cNvSpPr/>
                  <p:nvPr/>
                </p:nvSpPr>
                <p:spPr>
                  <a:xfrm>
                    <a:off x="2514600" y="667657"/>
                    <a:ext cx="1088571" cy="1143000"/>
                  </a:xfrm>
                  <a:prstGeom prst="quadArrow">
                    <a:avLst>
                      <a:gd name="adj1" fmla="val 35833"/>
                      <a:gd name="adj2" fmla="val 22500"/>
                      <a:gd name="adj3" fmla="val 22500"/>
                    </a:avLst>
                  </a:prstGeom>
                  <a:solidFill>
                    <a:schemeClr val="bg2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9" name="Diamond 198">
                    <a:extLst>
                      <a:ext uri="{FF2B5EF4-FFF2-40B4-BE49-F238E27FC236}">
                        <a16:creationId xmlns:a16="http://schemas.microsoft.com/office/drawing/2014/main" id="{8C699A10-72CE-C005-3250-642A9B5996F0}"/>
                      </a:ext>
                    </a:extLst>
                  </p:cNvPr>
                  <p:cNvSpPr/>
                  <p:nvPr/>
                </p:nvSpPr>
                <p:spPr>
                  <a:xfrm>
                    <a:off x="2895600" y="914400"/>
                    <a:ext cx="304800" cy="609600"/>
                  </a:xfrm>
                  <a:prstGeom prst="diamond">
                    <a:avLst/>
                  </a:prstGeom>
                  <a:solidFill>
                    <a:schemeClr val="bg2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85" name="Group 9">
                  <a:extLst>
                    <a:ext uri="{FF2B5EF4-FFF2-40B4-BE49-F238E27FC236}">
                      <a16:creationId xmlns:a16="http://schemas.microsoft.com/office/drawing/2014/main" id="{8F0007C0-2501-7534-10FE-691447BF9C24}"/>
                    </a:ext>
                  </a:extLst>
                </p:cNvPr>
                <p:cNvGrpSpPr/>
                <p:nvPr/>
              </p:nvGrpSpPr>
              <p:grpSpPr>
                <a:xfrm>
                  <a:off x="3795818" y="2818395"/>
                  <a:ext cx="1524000" cy="1600200"/>
                  <a:chOff x="2286000" y="457200"/>
                  <a:chExt cx="1524000" cy="1600200"/>
                </a:xfrm>
              </p:grpSpPr>
              <p:sp>
                <p:nvSpPr>
                  <p:cNvPr id="194" name="Quad Arrow 65">
                    <a:extLst>
                      <a:ext uri="{FF2B5EF4-FFF2-40B4-BE49-F238E27FC236}">
                        <a16:creationId xmlns:a16="http://schemas.microsoft.com/office/drawing/2014/main" id="{EF5A3609-BF57-179C-B0FC-DBA18FB440B8}"/>
                      </a:ext>
                    </a:extLst>
                  </p:cNvPr>
                  <p:cNvSpPr/>
                  <p:nvPr/>
                </p:nvSpPr>
                <p:spPr>
                  <a:xfrm>
                    <a:off x="2286000" y="457200"/>
                    <a:ext cx="1524000" cy="1600200"/>
                  </a:xfrm>
                  <a:prstGeom prst="quadArrow">
                    <a:avLst>
                      <a:gd name="adj1" fmla="val 35833"/>
                      <a:gd name="adj2" fmla="val 22500"/>
                      <a:gd name="adj3" fmla="val 22500"/>
                    </a:avLst>
                  </a:prstGeom>
                  <a:solidFill>
                    <a:schemeClr val="bg2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5" name="Quad Arrow 66">
                    <a:extLst>
                      <a:ext uri="{FF2B5EF4-FFF2-40B4-BE49-F238E27FC236}">
                        <a16:creationId xmlns:a16="http://schemas.microsoft.com/office/drawing/2014/main" id="{92911927-23B1-1874-3D4A-17625ED0BD11}"/>
                      </a:ext>
                    </a:extLst>
                  </p:cNvPr>
                  <p:cNvSpPr/>
                  <p:nvPr/>
                </p:nvSpPr>
                <p:spPr>
                  <a:xfrm>
                    <a:off x="2514600" y="667657"/>
                    <a:ext cx="1088571" cy="1143000"/>
                  </a:xfrm>
                  <a:prstGeom prst="quadArrow">
                    <a:avLst>
                      <a:gd name="adj1" fmla="val 35833"/>
                      <a:gd name="adj2" fmla="val 22500"/>
                      <a:gd name="adj3" fmla="val 22500"/>
                    </a:avLst>
                  </a:prstGeom>
                  <a:solidFill>
                    <a:schemeClr val="bg2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6" name="Diamond 195">
                    <a:extLst>
                      <a:ext uri="{FF2B5EF4-FFF2-40B4-BE49-F238E27FC236}">
                        <a16:creationId xmlns:a16="http://schemas.microsoft.com/office/drawing/2014/main" id="{D139AFD9-E0AA-A60B-9BE9-37BD0DE5BD35}"/>
                      </a:ext>
                    </a:extLst>
                  </p:cNvPr>
                  <p:cNvSpPr/>
                  <p:nvPr/>
                </p:nvSpPr>
                <p:spPr>
                  <a:xfrm>
                    <a:off x="2895600" y="914400"/>
                    <a:ext cx="304800" cy="609600"/>
                  </a:xfrm>
                  <a:prstGeom prst="diamond">
                    <a:avLst/>
                  </a:prstGeom>
                  <a:solidFill>
                    <a:schemeClr val="bg2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86" name="Group 13">
                  <a:extLst>
                    <a:ext uri="{FF2B5EF4-FFF2-40B4-BE49-F238E27FC236}">
                      <a16:creationId xmlns:a16="http://schemas.microsoft.com/office/drawing/2014/main" id="{E372A8C3-C32A-F041-E575-86C05FDF9B50}"/>
                    </a:ext>
                  </a:extLst>
                </p:cNvPr>
                <p:cNvGrpSpPr/>
                <p:nvPr/>
              </p:nvGrpSpPr>
              <p:grpSpPr>
                <a:xfrm rot="19268318">
                  <a:off x="4752958" y="1977419"/>
                  <a:ext cx="1524000" cy="1600200"/>
                  <a:chOff x="2286000" y="457200"/>
                  <a:chExt cx="1524000" cy="1600200"/>
                </a:xfrm>
              </p:grpSpPr>
              <p:sp>
                <p:nvSpPr>
                  <p:cNvPr id="191" name="Quad Arrow 62">
                    <a:extLst>
                      <a:ext uri="{FF2B5EF4-FFF2-40B4-BE49-F238E27FC236}">
                        <a16:creationId xmlns:a16="http://schemas.microsoft.com/office/drawing/2014/main" id="{1DBD9934-9501-F206-CBDD-EF982BF94ACB}"/>
                      </a:ext>
                    </a:extLst>
                  </p:cNvPr>
                  <p:cNvSpPr/>
                  <p:nvPr/>
                </p:nvSpPr>
                <p:spPr>
                  <a:xfrm>
                    <a:off x="2286000" y="457200"/>
                    <a:ext cx="1524000" cy="1600200"/>
                  </a:xfrm>
                  <a:prstGeom prst="quadArrow">
                    <a:avLst>
                      <a:gd name="adj1" fmla="val 35833"/>
                      <a:gd name="adj2" fmla="val 22500"/>
                      <a:gd name="adj3" fmla="val 22500"/>
                    </a:avLst>
                  </a:prstGeom>
                  <a:solidFill>
                    <a:schemeClr val="bg2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2" name="Quad Arrow 63">
                    <a:extLst>
                      <a:ext uri="{FF2B5EF4-FFF2-40B4-BE49-F238E27FC236}">
                        <a16:creationId xmlns:a16="http://schemas.microsoft.com/office/drawing/2014/main" id="{248444E7-FDE2-27AC-50BD-C41580912165}"/>
                      </a:ext>
                    </a:extLst>
                  </p:cNvPr>
                  <p:cNvSpPr/>
                  <p:nvPr/>
                </p:nvSpPr>
                <p:spPr>
                  <a:xfrm>
                    <a:off x="2514600" y="667657"/>
                    <a:ext cx="1088571" cy="1143000"/>
                  </a:xfrm>
                  <a:prstGeom prst="quadArrow">
                    <a:avLst>
                      <a:gd name="adj1" fmla="val 35833"/>
                      <a:gd name="adj2" fmla="val 22500"/>
                      <a:gd name="adj3" fmla="val 22500"/>
                    </a:avLst>
                  </a:prstGeom>
                  <a:solidFill>
                    <a:schemeClr val="bg2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3" name="Diamond 192">
                    <a:extLst>
                      <a:ext uri="{FF2B5EF4-FFF2-40B4-BE49-F238E27FC236}">
                        <a16:creationId xmlns:a16="http://schemas.microsoft.com/office/drawing/2014/main" id="{E082041B-11D9-B2E5-DC21-DDE2701C951B}"/>
                      </a:ext>
                    </a:extLst>
                  </p:cNvPr>
                  <p:cNvSpPr/>
                  <p:nvPr/>
                </p:nvSpPr>
                <p:spPr>
                  <a:xfrm>
                    <a:off x="2895600" y="914400"/>
                    <a:ext cx="304800" cy="609600"/>
                  </a:xfrm>
                  <a:prstGeom prst="diamond">
                    <a:avLst/>
                  </a:prstGeom>
                  <a:solidFill>
                    <a:schemeClr val="bg2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87" name="Group 17">
                  <a:extLst>
                    <a:ext uri="{FF2B5EF4-FFF2-40B4-BE49-F238E27FC236}">
                      <a16:creationId xmlns:a16="http://schemas.microsoft.com/office/drawing/2014/main" id="{95BFDDAA-2BAE-F4BA-02D5-F87EFE5B1813}"/>
                    </a:ext>
                  </a:extLst>
                </p:cNvPr>
                <p:cNvGrpSpPr/>
                <p:nvPr/>
              </p:nvGrpSpPr>
              <p:grpSpPr>
                <a:xfrm rot="18613410">
                  <a:off x="5751179" y="984192"/>
                  <a:ext cx="1524000" cy="1600200"/>
                  <a:chOff x="2286000" y="457200"/>
                  <a:chExt cx="1524000" cy="1600200"/>
                </a:xfrm>
              </p:grpSpPr>
              <p:sp>
                <p:nvSpPr>
                  <p:cNvPr id="188" name="Quad Arrow 59">
                    <a:extLst>
                      <a:ext uri="{FF2B5EF4-FFF2-40B4-BE49-F238E27FC236}">
                        <a16:creationId xmlns:a16="http://schemas.microsoft.com/office/drawing/2014/main" id="{BCF81357-5419-9686-DBD4-CF7AC92FE96A}"/>
                      </a:ext>
                    </a:extLst>
                  </p:cNvPr>
                  <p:cNvSpPr/>
                  <p:nvPr/>
                </p:nvSpPr>
                <p:spPr>
                  <a:xfrm>
                    <a:off x="2286000" y="457200"/>
                    <a:ext cx="1524000" cy="1600200"/>
                  </a:xfrm>
                  <a:prstGeom prst="quadArrow">
                    <a:avLst>
                      <a:gd name="adj1" fmla="val 35833"/>
                      <a:gd name="adj2" fmla="val 22500"/>
                      <a:gd name="adj3" fmla="val 22500"/>
                    </a:avLst>
                  </a:prstGeom>
                  <a:solidFill>
                    <a:schemeClr val="bg2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9" name="Quad Arrow 60">
                    <a:extLst>
                      <a:ext uri="{FF2B5EF4-FFF2-40B4-BE49-F238E27FC236}">
                        <a16:creationId xmlns:a16="http://schemas.microsoft.com/office/drawing/2014/main" id="{FAE723D8-8776-4B85-2D1C-E75F495C2ED0}"/>
                      </a:ext>
                    </a:extLst>
                  </p:cNvPr>
                  <p:cNvSpPr/>
                  <p:nvPr/>
                </p:nvSpPr>
                <p:spPr>
                  <a:xfrm>
                    <a:off x="2514600" y="667657"/>
                    <a:ext cx="1088571" cy="1143000"/>
                  </a:xfrm>
                  <a:prstGeom prst="quadArrow">
                    <a:avLst>
                      <a:gd name="adj1" fmla="val 35833"/>
                      <a:gd name="adj2" fmla="val 22500"/>
                      <a:gd name="adj3" fmla="val 22500"/>
                    </a:avLst>
                  </a:prstGeom>
                  <a:solidFill>
                    <a:schemeClr val="bg2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0" name="Diamond 189">
                    <a:extLst>
                      <a:ext uri="{FF2B5EF4-FFF2-40B4-BE49-F238E27FC236}">
                        <a16:creationId xmlns:a16="http://schemas.microsoft.com/office/drawing/2014/main" id="{790BE3D6-2F17-F314-9A4C-000668215B29}"/>
                      </a:ext>
                    </a:extLst>
                  </p:cNvPr>
                  <p:cNvSpPr/>
                  <p:nvPr/>
                </p:nvSpPr>
                <p:spPr>
                  <a:xfrm>
                    <a:off x="2895600" y="914400"/>
                    <a:ext cx="304800" cy="609600"/>
                  </a:xfrm>
                  <a:prstGeom prst="diamond">
                    <a:avLst/>
                  </a:prstGeom>
                  <a:solidFill>
                    <a:schemeClr val="bg2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CC2FCB6E-EA78-8C2F-D740-3A92A871F3A2}"/>
                </a:ext>
              </a:extLst>
            </p:cNvPr>
            <p:cNvSpPr/>
            <p:nvPr/>
          </p:nvSpPr>
          <p:spPr>
            <a:xfrm>
              <a:off x="9269237" y="2022704"/>
              <a:ext cx="948404" cy="147669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id="{8E8909C6-1DDE-EF82-B3E0-335F6342EBE8}"/>
                </a:ext>
              </a:extLst>
            </p:cNvPr>
            <p:cNvSpPr/>
            <p:nvPr/>
          </p:nvSpPr>
          <p:spPr>
            <a:xfrm>
              <a:off x="9116358" y="1472695"/>
              <a:ext cx="1632251" cy="2028879"/>
            </a:xfrm>
            <a:custGeom>
              <a:avLst/>
              <a:gdLst>
                <a:gd name="connsiteX0" fmla="*/ 442429 w 1769715"/>
                <a:gd name="connsiteY0" fmla="*/ 0 h 2199746"/>
                <a:gd name="connsiteX1" fmla="*/ 689795 w 1769715"/>
                <a:gd name="connsiteY1" fmla="*/ 70194 h 2199746"/>
                <a:gd name="connsiteX2" fmla="*/ 749744 w 1769715"/>
                <a:gd name="connsiteY2" fmla="*/ 116143 h 2199746"/>
                <a:gd name="connsiteX3" fmla="*/ 752158 w 1769715"/>
                <a:gd name="connsiteY3" fmla="*/ 113687 h 2199746"/>
                <a:gd name="connsiteX4" fmla="*/ 938486 w 1769715"/>
                <a:gd name="connsiteY4" fmla="*/ 43493 h 2199746"/>
                <a:gd name="connsiteX5" fmla="*/ 1174136 w 1769715"/>
                <a:gd name="connsiteY5" fmla="*/ 163875 h 2199746"/>
                <a:gd name="connsiteX6" fmla="*/ 1208175 w 1769715"/>
                <a:gd name="connsiteY6" fmla="*/ 214756 h 2199746"/>
                <a:gd name="connsiteX7" fmla="*/ 1238121 w 1769715"/>
                <a:gd name="connsiteY7" fmla="*/ 198444 h 2199746"/>
                <a:gd name="connsiteX8" fmla="*/ 1327286 w 1769715"/>
                <a:gd name="connsiteY8" fmla="*/ 182671 h 2199746"/>
                <a:gd name="connsiteX9" fmla="*/ 1769715 w 1769715"/>
                <a:gd name="connsiteY9" fmla="*/ 959022 h 2199746"/>
                <a:gd name="connsiteX10" fmla="*/ 1499499 w 1769715"/>
                <a:gd name="connsiteY10" fmla="*/ 1674364 h 2199746"/>
                <a:gd name="connsiteX11" fmla="*/ 1428358 w 1769715"/>
                <a:gd name="connsiteY11" fmla="*/ 1713115 h 2199746"/>
                <a:gd name="connsiteX12" fmla="*/ 1418088 w 1769715"/>
                <a:gd name="connsiteY12" fmla="*/ 1789210 h 2199746"/>
                <a:gd name="connsiteX13" fmla="*/ 1326086 w 1769715"/>
                <a:gd name="connsiteY13" fmla="*/ 1979451 h 2199746"/>
                <a:gd name="connsiteX14" fmla="*/ 1244924 w 1769715"/>
                <a:gd name="connsiteY14" fmla="*/ 2168299 h 2199746"/>
                <a:gd name="connsiteX15" fmla="*/ 1167845 w 1769715"/>
                <a:gd name="connsiteY15" fmla="*/ 2117903 h 2199746"/>
                <a:gd name="connsiteX16" fmla="*/ 1074838 w 1769715"/>
                <a:gd name="connsiteY16" fmla="*/ 2197116 h 2199746"/>
                <a:gd name="connsiteX17" fmla="*/ 1017616 w 1769715"/>
                <a:gd name="connsiteY17" fmla="*/ 2028299 h 2199746"/>
                <a:gd name="connsiteX18" fmla="*/ 1015820 w 1769715"/>
                <a:gd name="connsiteY18" fmla="*/ 2026551 h 2199746"/>
                <a:gd name="connsiteX19" fmla="*/ 916694 w 1769715"/>
                <a:gd name="connsiteY19" fmla="*/ 1943519 h 2199746"/>
                <a:gd name="connsiteX20" fmla="*/ 929396 w 1769715"/>
                <a:gd name="connsiteY20" fmla="*/ 1592231 h 2199746"/>
                <a:gd name="connsiteX21" fmla="*/ 929363 w 1769715"/>
                <a:gd name="connsiteY21" fmla="*/ 1592149 h 2199746"/>
                <a:gd name="connsiteX22" fmla="*/ 900060 w 1769715"/>
                <a:gd name="connsiteY22" fmla="*/ 1518902 h 2199746"/>
                <a:gd name="connsiteX23" fmla="*/ 913442 w 1769715"/>
                <a:gd name="connsiteY23" fmla="*/ 1301484 h 2199746"/>
                <a:gd name="connsiteX24" fmla="*/ 924401 w 1769715"/>
                <a:gd name="connsiteY24" fmla="*/ 1276654 h 2199746"/>
                <a:gd name="connsiteX25" fmla="*/ 919625 w 1769715"/>
                <a:gd name="connsiteY25" fmla="*/ 1261213 h 2199746"/>
                <a:gd name="connsiteX26" fmla="*/ 884857 w 1769715"/>
                <a:gd name="connsiteY26" fmla="*/ 959022 h 2199746"/>
                <a:gd name="connsiteX27" fmla="*/ 890571 w 1769715"/>
                <a:gd name="connsiteY27" fmla="*/ 859554 h 2199746"/>
                <a:gd name="connsiteX28" fmla="*/ 871323 w 1769715"/>
                <a:gd name="connsiteY28" fmla="*/ 857161 h 2199746"/>
                <a:gd name="connsiteX29" fmla="*/ 702836 w 1769715"/>
                <a:gd name="connsiteY29" fmla="*/ 745129 h 2199746"/>
                <a:gd name="connsiteX30" fmla="*/ 701377 w 1769715"/>
                <a:gd name="connsiteY30" fmla="*/ 742947 h 2199746"/>
                <a:gd name="connsiteX31" fmla="*/ 689795 w 1769715"/>
                <a:gd name="connsiteY31" fmla="*/ 751824 h 2199746"/>
                <a:gd name="connsiteX32" fmla="*/ 442429 w 1769715"/>
                <a:gd name="connsiteY32" fmla="*/ 822018 h 2199746"/>
                <a:gd name="connsiteX33" fmla="*/ 0 w 1769715"/>
                <a:gd name="connsiteY33" fmla="*/ 411009 h 2199746"/>
                <a:gd name="connsiteX34" fmla="*/ 442429 w 1769715"/>
                <a:gd name="connsiteY34" fmla="*/ 0 h 2199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769715" h="2199746">
                  <a:moveTo>
                    <a:pt x="442429" y="0"/>
                  </a:moveTo>
                  <a:cubicBezTo>
                    <a:pt x="534059" y="0"/>
                    <a:pt x="619183" y="25877"/>
                    <a:pt x="689795" y="70194"/>
                  </a:cubicBezTo>
                  <a:lnTo>
                    <a:pt x="749744" y="116143"/>
                  </a:lnTo>
                  <a:lnTo>
                    <a:pt x="752158" y="113687"/>
                  </a:lnTo>
                  <a:cubicBezTo>
                    <a:pt x="805346" y="69370"/>
                    <a:pt x="869466" y="43493"/>
                    <a:pt x="938486" y="43493"/>
                  </a:cubicBezTo>
                  <a:cubicBezTo>
                    <a:pt x="1030513" y="43493"/>
                    <a:pt x="1113828" y="89497"/>
                    <a:pt x="1174136" y="163875"/>
                  </a:cubicBezTo>
                  <a:lnTo>
                    <a:pt x="1208175" y="214756"/>
                  </a:lnTo>
                  <a:lnTo>
                    <a:pt x="1238121" y="198444"/>
                  </a:lnTo>
                  <a:cubicBezTo>
                    <a:pt x="1266922" y="188102"/>
                    <a:pt x="1296743" y="182671"/>
                    <a:pt x="1327286" y="182671"/>
                  </a:cubicBezTo>
                  <a:cubicBezTo>
                    <a:pt x="1571633" y="182671"/>
                    <a:pt x="1769715" y="530255"/>
                    <a:pt x="1769715" y="959022"/>
                  </a:cubicBezTo>
                  <a:cubicBezTo>
                    <a:pt x="1769715" y="1280597"/>
                    <a:pt x="1658294" y="1556507"/>
                    <a:pt x="1499499" y="1674364"/>
                  </a:cubicBezTo>
                  <a:lnTo>
                    <a:pt x="1428358" y="1713115"/>
                  </a:lnTo>
                  <a:lnTo>
                    <a:pt x="1418088" y="1789210"/>
                  </a:lnTo>
                  <a:cubicBezTo>
                    <a:pt x="1399676" y="1868722"/>
                    <a:pt x="1367515" y="1938589"/>
                    <a:pt x="1326086" y="1979451"/>
                  </a:cubicBezTo>
                  <a:cubicBezTo>
                    <a:pt x="1321552" y="2067906"/>
                    <a:pt x="1287236" y="2147767"/>
                    <a:pt x="1244924" y="2168299"/>
                  </a:cubicBezTo>
                  <a:cubicBezTo>
                    <a:pt x="1214309" y="2183175"/>
                    <a:pt x="1185013" y="2164030"/>
                    <a:pt x="1167845" y="2117903"/>
                  </a:cubicBezTo>
                  <a:cubicBezTo>
                    <a:pt x="1144112" y="2178233"/>
                    <a:pt x="1107574" y="2209349"/>
                    <a:pt x="1074838" y="2197116"/>
                  </a:cubicBezTo>
                  <a:cubicBezTo>
                    <a:pt x="1036510" y="2182774"/>
                    <a:pt x="1012749" y="2112681"/>
                    <a:pt x="1017616" y="2028299"/>
                  </a:cubicBezTo>
                  <a:cubicBezTo>
                    <a:pt x="1017011" y="2027730"/>
                    <a:pt x="1016425" y="2027121"/>
                    <a:pt x="1015820" y="2026551"/>
                  </a:cubicBezTo>
                  <a:cubicBezTo>
                    <a:pt x="975815" y="2033697"/>
                    <a:pt x="939476" y="2003243"/>
                    <a:pt x="916694" y="1943519"/>
                  </a:cubicBezTo>
                  <a:cubicBezTo>
                    <a:pt x="880716" y="1849155"/>
                    <a:pt x="886013" y="1702933"/>
                    <a:pt x="929396" y="1592231"/>
                  </a:cubicBezTo>
                  <a:lnTo>
                    <a:pt x="929363" y="1592149"/>
                  </a:lnTo>
                  <a:lnTo>
                    <a:pt x="900060" y="1518902"/>
                  </a:lnTo>
                  <a:cubicBezTo>
                    <a:pt x="886361" y="1453823"/>
                    <a:pt x="891182" y="1370764"/>
                    <a:pt x="913442" y="1301484"/>
                  </a:cubicBezTo>
                  <a:lnTo>
                    <a:pt x="924401" y="1276654"/>
                  </a:lnTo>
                  <a:lnTo>
                    <a:pt x="919625" y="1261213"/>
                  </a:lnTo>
                  <a:cubicBezTo>
                    <a:pt x="897237" y="1168332"/>
                    <a:pt x="884857" y="1066214"/>
                    <a:pt x="884857" y="959022"/>
                  </a:cubicBezTo>
                  <a:lnTo>
                    <a:pt x="890571" y="859554"/>
                  </a:lnTo>
                  <a:lnTo>
                    <a:pt x="871323" y="857161"/>
                  </a:lnTo>
                  <a:cubicBezTo>
                    <a:pt x="806239" y="840736"/>
                    <a:pt x="748067" y="800913"/>
                    <a:pt x="702836" y="745129"/>
                  </a:cubicBezTo>
                  <a:lnTo>
                    <a:pt x="701377" y="742947"/>
                  </a:lnTo>
                  <a:lnTo>
                    <a:pt x="689795" y="751824"/>
                  </a:lnTo>
                  <a:cubicBezTo>
                    <a:pt x="619183" y="796141"/>
                    <a:pt x="534059" y="822018"/>
                    <a:pt x="442429" y="822018"/>
                  </a:cubicBezTo>
                  <a:cubicBezTo>
                    <a:pt x="198082" y="822018"/>
                    <a:pt x="0" y="638003"/>
                    <a:pt x="0" y="411009"/>
                  </a:cubicBezTo>
                  <a:cubicBezTo>
                    <a:pt x="0" y="184015"/>
                    <a:pt x="198082" y="0"/>
                    <a:pt x="442429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239" name="Group 238">
            <a:extLst>
              <a:ext uri="{FF2B5EF4-FFF2-40B4-BE49-F238E27FC236}">
                <a16:creationId xmlns:a16="http://schemas.microsoft.com/office/drawing/2014/main" id="{7CBFBF54-7CBC-BF1B-3780-1299E5CE8591}"/>
              </a:ext>
            </a:extLst>
          </p:cNvPr>
          <p:cNvGrpSpPr/>
          <p:nvPr/>
        </p:nvGrpSpPr>
        <p:grpSpPr>
          <a:xfrm>
            <a:off x="5309191" y="1185889"/>
            <a:ext cx="1844887" cy="5383764"/>
            <a:chOff x="5309191" y="1185889"/>
            <a:chExt cx="1844887" cy="5383764"/>
          </a:xfrm>
        </p:grpSpPr>
        <p:sp>
          <p:nvSpPr>
            <p:cNvPr id="204" name="Teardrop 203">
              <a:extLst>
                <a:ext uri="{FF2B5EF4-FFF2-40B4-BE49-F238E27FC236}">
                  <a16:creationId xmlns:a16="http://schemas.microsoft.com/office/drawing/2014/main" id="{9E0D42A1-4B95-3967-7E5A-6200F6C0CFAD}"/>
                </a:ext>
              </a:extLst>
            </p:cNvPr>
            <p:cNvSpPr/>
            <p:nvPr/>
          </p:nvSpPr>
          <p:spPr>
            <a:xfrm rot="8137994">
              <a:off x="5349051" y="1185889"/>
              <a:ext cx="1805027" cy="1947269"/>
            </a:xfrm>
            <a:prstGeom prst="teardrop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Oval 205">
              <a:extLst>
                <a:ext uri="{FF2B5EF4-FFF2-40B4-BE49-F238E27FC236}">
                  <a16:creationId xmlns:a16="http://schemas.microsoft.com/office/drawing/2014/main" id="{E3EC1200-F2C7-9225-3038-A8CE22C9EBF6}"/>
                </a:ext>
              </a:extLst>
            </p:cNvPr>
            <p:cNvSpPr/>
            <p:nvPr/>
          </p:nvSpPr>
          <p:spPr>
            <a:xfrm rot="4050661">
              <a:off x="6192726" y="6072339"/>
              <a:ext cx="315175" cy="649900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>
              <a:extLst>
                <a:ext uri="{FF2B5EF4-FFF2-40B4-BE49-F238E27FC236}">
                  <a16:creationId xmlns:a16="http://schemas.microsoft.com/office/drawing/2014/main" id="{47AB14D1-0AE5-FA57-0BCD-A71C53EA7BAF}"/>
                </a:ext>
              </a:extLst>
            </p:cNvPr>
            <p:cNvSpPr/>
            <p:nvPr/>
          </p:nvSpPr>
          <p:spPr>
            <a:xfrm rot="4050661">
              <a:off x="5688232" y="6134691"/>
              <a:ext cx="263067" cy="606857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Oval 209">
              <a:extLst>
                <a:ext uri="{FF2B5EF4-FFF2-40B4-BE49-F238E27FC236}">
                  <a16:creationId xmlns:a16="http://schemas.microsoft.com/office/drawing/2014/main" id="{321D7810-7D38-FC1A-5954-DDF560203C9E}"/>
                </a:ext>
              </a:extLst>
            </p:cNvPr>
            <p:cNvSpPr/>
            <p:nvPr/>
          </p:nvSpPr>
          <p:spPr>
            <a:xfrm>
              <a:off x="6580620" y="4546652"/>
              <a:ext cx="411948" cy="68822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Oval 210">
              <a:extLst>
                <a:ext uri="{FF2B5EF4-FFF2-40B4-BE49-F238E27FC236}">
                  <a16:creationId xmlns:a16="http://schemas.microsoft.com/office/drawing/2014/main" id="{3A5C043E-2DC3-557F-999E-BF7E09AB40C7}"/>
                </a:ext>
              </a:extLst>
            </p:cNvPr>
            <p:cNvSpPr/>
            <p:nvPr/>
          </p:nvSpPr>
          <p:spPr>
            <a:xfrm>
              <a:off x="5309191" y="4618762"/>
              <a:ext cx="411948" cy="68822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Trapezoid 211">
              <a:extLst>
                <a:ext uri="{FF2B5EF4-FFF2-40B4-BE49-F238E27FC236}">
                  <a16:creationId xmlns:a16="http://schemas.microsoft.com/office/drawing/2014/main" id="{B4B2383E-0EA9-8484-C829-C2D5B03E903B}"/>
                </a:ext>
              </a:extLst>
            </p:cNvPr>
            <p:cNvSpPr/>
            <p:nvPr/>
          </p:nvSpPr>
          <p:spPr>
            <a:xfrm rot="20505185">
              <a:off x="6305152" y="3430208"/>
              <a:ext cx="570455" cy="1580062"/>
            </a:xfrm>
            <a:prstGeom prst="trapezoi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Trapezoid 212">
              <a:extLst>
                <a:ext uri="{FF2B5EF4-FFF2-40B4-BE49-F238E27FC236}">
                  <a16:creationId xmlns:a16="http://schemas.microsoft.com/office/drawing/2014/main" id="{416100DB-D25B-A79C-45CB-DFD10F05ABF5}"/>
                </a:ext>
              </a:extLst>
            </p:cNvPr>
            <p:cNvSpPr/>
            <p:nvPr/>
          </p:nvSpPr>
          <p:spPr>
            <a:xfrm rot="1112828">
              <a:off x="5426492" y="3332988"/>
              <a:ext cx="570455" cy="1698630"/>
            </a:xfrm>
            <a:prstGeom prst="trapezoi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Trapezoid 213">
              <a:extLst>
                <a:ext uri="{FF2B5EF4-FFF2-40B4-BE49-F238E27FC236}">
                  <a16:creationId xmlns:a16="http://schemas.microsoft.com/office/drawing/2014/main" id="{D0BC13A1-157A-15F0-59F0-570228D64F66}"/>
                </a:ext>
              </a:extLst>
            </p:cNvPr>
            <p:cNvSpPr/>
            <p:nvPr/>
          </p:nvSpPr>
          <p:spPr>
            <a:xfrm>
              <a:off x="5570960" y="3371996"/>
              <a:ext cx="1184353" cy="3001000"/>
            </a:xfrm>
            <a:prstGeom prst="trapezoi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CCEB295C-89FB-193D-FFDC-7F5175925021}"/>
                </a:ext>
              </a:extLst>
            </p:cNvPr>
            <p:cNvSpPr/>
            <p:nvPr/>
          </p:nvSpPr>
          <p:spPr>
            <a:xfrm rot="13582152">
              <a:off x="5644387" y="2767497"/>
              <a:ext cx="1061994" cy="1052481"/>
            </a:xfrm>
            <a:custGeom>
              <a:avLst/>
              <a:gdLst>
                <a:gd name="connsiteX0" fmla="*/ 894836 w 1765661"/>
                <a:gd name="connsiteY0" fmla="*/ 1749847 h 1749847"/>
                <a:gd name="connsiteX1" fmla="*/ 0 w 1765661"/>
                <a:gd name="connsiteY1" fmla="*/ 961054 h 1749847"/>
                <a:gd name="connsiteX2" fmla="*/ 325638 w 1765661"/>
                <a:gd name="connsiteY2" fmla="*/ 352383 h 1749847"/>
                <a:gd name="connsiteX3" fmla="*/ 373598 w 1765661"/>
                <a:gd name="connsiteY3" fmla="*/ 320769 h 1749847"/>
                <a:gd name="connsiteX4" fmla="*/ 418780 w 1765661"/>
                <a:gd name="connsiteY4" fmla="*/ 258900 h 1749847"/>
                <a:gd name="connsiteX5" fmla="*/ 952738 w 1765661"/>
                <a:gd name="connsiteY5" fmla="*/ 1054 h 1749847"/>
                <a:gd name="connsiteX6" fmla="*/ 1765661 w 1765661"/>
                <a:gd name="connsiteY6" fmla="*/ 743831 h 1749847"/>
                <a:gd name="connsiteX7" fmla="*/ 966166 w 1765661"/>
                <a:gd name="connsiteY7" fmla="*/ 258370 h 1749847"/>
                <a:gd name="connsiteX8" fmla="*/ 611144 w 1765661"/>
                <a:gd name="connsiteY8" fmla="*/ 359629 h 1749847"/>
                <a:gd name="connsiteX9" fmla="*/ 514677 w 1765661"/>
                <a:gd name="connsiteY9" fmla="*/ 422376 h 1749847"/>
                <a:gd name="connsiteX10" fmla="*/ 458173 w 1765661"/>
                <a:gd name="connsiteY10" fmla="*/ 486010 h 1749847"/>
                <a:gd name="connsiteX11" fmla="*/ 294043 w 1765661"/>
                <a:gd name="connsiteY11" fmla="*/ 961053 h 1749847"/>
                <a:gd name="connsiteX12" fmla="*/ 894836 w 1765661"/>
                <a:gd name="connsiteY12" fmla="*/ 1749845 h 1749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65661" h="1749847">
                  <a:moveTo>
                    <a:pt x="894836" y="1749847"/>
                  </a:moveTo>
                  <a:cubicBezTo>
                    <a:pt x="400632" y="1749847"/>
                    <a:pt x="0" y="1396692"/>
                    <a:pt x="0" y="961054"/>
                  </a:cubicBezTo>
                  <a:cubicBezTo>
                    <a:pt x="0" y="716008"/>
                    <a:pt x="126762" y="497059"/>
                    <a:pt x="325638" y="352383"/>
                  </a:cubicBezTo>
                  <a:lnTo>
                    <a:pt x="373598" y="320769"/>
                  </a:lnTo>
                  <a:lnTo>
                    <a:pt x="418780" y="258900"/>
                  </a:lnTo>
                  <a:cubicBezTo>
                    <a:pt x="551100" y="109901"/>
                    <a:pt x="739540" y="12181"/>
                    <a:pt x="952738" y="1054"/>
                  </a:cubicBezTo>
                  <a:cubicBezTo>
                    <a:pt x="1379133" y="-21198"/>
                    <a:pt x="1743091" y="311354"/>
                    <a:pt x="1765661" y="743831"/>
                  </a:cubicBezTo>
                  <a:cubicBezTo>
                    <a:pt x="1620833" y="432533"/>
                    <a:pt x="1304895" y="240693"/>
                    <a:pt x="966166" y="258370"/>
                  </a:cubicBezTo>
                  <a:cubicBezTo>
                    <a:pt x="839143" y="264999"/>
                    <a:pt x="718374" y="300598"/>
                    <a:pt x="611144" y="359629"/>
                  </a:cubicBezTo>
                  <a:lnTo>
                    <a:pt x="514677" y="422376"/>
                  </a:lnTo>
                  <a:lnTo>
                    <a:pt x="458173" y="486010"/>
                  </a:lnTo>
                  <a:cubicBezTo>
                    <a:pt x="353397" y="623573"/>
                    <a:pt x="294043" y="788017"/>
                    <a:pt x="294043" y="961053"/>
                  </a:cubicBezTo>
                  <a:cubicBezTo>
                    <a:pt x="294043" y="1307124"/>
                    <a:pt x="531459" y="1618833"/>
                    <a:pt x="894836" y="1749845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216" name="Group 215">
              <a:extLst>
                <a:ext uri="{FF2B5EF4-FFF2-40B4-BE49-F238E27FC236}">
                  <a16:creationId xmlns:a16="http://schemas.microsoft.com/office/drawing/2014/main" id="{5E6B048E-A1F7-09EB-E49E-A562CC00B201}"/>
                </a:ext>
              </a:extLst>
            </p:cNvPr>
            <p:cNvGrpSpPr/>
            <p:nvPr/>
          </p:nvGrpSpPr>
          <p:grpSpPr>
            <a:xfrm>
              <a:off x="5821046" y="3466615"/>
              <a:ext cx="648520" cy="1310988"/>
              <a:chOff x="6266330" y="2764422"/>
              <a:chExt cx="541056" cy="2022195"/>
            </a:xfrm>
          </p:grpSpPr>
          <p:sp>
            <p:nvSpPr>
              <p:cNvPr id="233" name="Diagonal Stripe 232">
                <a:extLst>
                  <a:ext uri="{FF2B5EF4-FFF2-40B4-BE49-F238E27FC236}">
                    <a16:creationId xmlns:a16="http://schemas.microsoft.com/office/drawing/2014/main" id="{1A62D816-CA32-5781-B31F-357224933CC0}"/>
                  </a:ext>
                </a:extLst>
              </p:cNvPr>
              <p:cNvSpPr/>
              <p:nvPr/>
            </p:nvSpPr>
            <p:spPr>
              <a:xfrm flipH="1">
                <a:off x="6528815" y="3263379"/>
                <a:ext cx="191264" cy="1523237"/>
              </a:xfrm>
              <a:prstGeom prst="diagStrip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4" name="Diagonal Stripe 233">
                <a:extLst>
                  <a:ext uri="{FF2B5EF4-FFF2-40B4-BE49-F238E27FC236}">
                    <a16:creationId xmlns:a16="http://schemas.microsoft.com/office/drawing/2014/main" id="{9166CFB5-DDCC-497A-DB76-0F49ADDD6E4F}"/>
                  </a:ext>
                </a:extLst>
              </p:cNvPr>
              <p:cNvSpPr/>
              <p:nvPr/>
            </p:nvSpPr>
            <p:spPr>
              <a:xfrm>
                <a:off x="6349757" y="3263380"/>
                <a:ext cx="191264" cy="1523237"/>
              </a:xfrm>
              <a:prstGeom prst="diagStrip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5" name="Flowchart: Collate 234">
                <a:extLst>
                  <a:ext uri="{FF2B5EF4-FFF2-40B4-BE49-F238E27FC236}">
                    <a16:creationId xmlns:a16="http://schemas.microsoft.com/office/drawing/2014/main" id="{C63779D7-B8EC-9338-8DBC-345A55EEB7C1}"/>
                  </a:ext>
                </a:extLst>
              </p:cNvPr>
              <p:cNvSpPr/>
              <p:nvPr/>
            </p:nvSpPr>
            <p:spPr>
              <a:xfrm rot="5400000">
                <a:off x="6117968" y="2912784"/>
                <a:ext cx="837780" cy="541056"/>
              </a:xfrm>
              <a:prstGeom prst="flowChartCollat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6" name="Rounded Rectangle 23">
                <a:extLst>
                  <a:ext uri="{FF2B5EF4-FFF2-40B4-BE49-F238E27FC236}">
                    <a16:creationId xmlns:a16="http://schemas.microsoft.com/office/drawing/2014/main" id="{3D488670-25C4-6481-3CFC-0E0AFBD6DBA9}"/>
                  </a:ext>
                </a:extLst>
              </p:cNvPr>
              <p:cNvSpPr/>
              <p:nvPr/>
            </p:nvSpPr>
            <p:spPr>
              <a:xfrm>
                <a:off x="6388028" y="2968406"/>
                <a:ext cx="262862" cy="417739"/>
              </a:xfrm>
              <a:prstGeom prst="round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7" name="Oval 216">
              <a:extLst>
                <a:ext uri="{FF2B5EF4-FFF2-40B4-BE49-F238E27FC236}">
                  <a16:creationId xmlns:a16="http://schemas.microsoft.com/office/drawing/2014/main" id="{F36E27AA-91B2-5A98-B9A4-0F28734F1784}"/>
                </a:ext>
              </a:extLst>
            </p:cNvPr>
            <p:cNvSpPr/>
            <p:nvPr/>
          </p:nvSpPr>
          <p:spPr>
            <a:xfrm>
              <a:off x="5619600" y="1970773"/>
              <a:ext cx="1051965" cy="169618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Freeform: Shape 236">
              <a:extLst>
                <a:ext uri="{FF2B5EF4-FFF2-40B4-BE49-F238E27FC236}">
                  <a16:creationId xmlns:a16="http://schemas.microsoft.com/office/drawing/2014/main" id="{8A202E56-D567-8620-408A-8B63C8D2B726}"/>
                </a:ext>
              </a:extLst>
            </p:cNvPr>
            <p:cNvSpPr/>
            <p:nvPr/>
          </p:nvSpPr>
          <p:spPr>
            <a:xfrm rot="370830">
              <a:off x="5329380" y="1990833"/>
              <a:ext cx="1745654" cy="1762135"/>
            </a:xfrm>
            <a:custGeom>
              <a:avLst/>
              <a:gdLst>
                <a:gd name="connsiteX0" fmla="*/ 658546 w 1745654"/>
                <a:gd name="connsiteY0" fmla="*/ 18229 h 1762135"/>
                <a:gd name="connsiteX1" fmla="*/ 820414 w 1745654"/>
                <a:gd name="connsiteY1" fmla="*/ 41180 h 1762135"/>
                <a:gd name="connsiteX2" fmla="*/ 821363 w 1745654"/>
                <a:gd name="connsiteY2" fmla="*/ 40576 h 1762135"/>
                <a:gd name="connsiteX3" fmla="*/ 863055 w 1745654"/>
                <a:gd name="connsiteY3" fmla="*/ 14038 h 1762135"/>
                <a:gd name="connsiteX4" fmla="*/ 924119 w 1745654"/>
                <a:gd name="connsiteY4" fmla="*/ 739 h 1762135"/>
                <a:gd name="connsiteX5" fmla="*/ 995583 w 1745654"/>
                <a:gd name="connsiteY5" fmla="*/ 5564 h 1762135"/>
                <a:gd name="connsiteX6" fmla="*/ 1051077 w 1745654"/>
                <a:gd name="connsiteY6" fmla="*/ 28593 h 1762135"/>
                <a:gd name="connsiteX7" fmla="*/ 1052734 w 1745654"/>
                <a:gd name="connsiteY7" fmla="*/ 29280 h 1762135"/>
                <a:gd name="connsiteX8" fmla="*/ 1182386 w 1745654"/>
                <a:gd name="connsiteY8" fmla="*/ 405 h 1762135"/>
                <a:gd name="connsiteX9" fmla="*/ 1230035 w 1745654"/>
                <a:gd name="connsiteY9" fmla="*/ 6870 h 1762135"/>
                <a:gd name="connsiteX10" fmla="*/ 1319946 w 1745654"/>
                <a:gd name="connsiteY10" fmla="*/ 68007 h 1762135"/>
                <a:gd name="connsiteX11" fmla="*/ 1320442 w 1745654"/>
                <a:gd name="connsiteY11" fmla="*/ 68158 h 1762135"/>
                <a:gd name="connsiteX12" fmla="*/ 1391434 w 1745654"/>
                <a:gd name="connsiteY12" fmla="*/ 89801 h 1762135"/>
                <a:gd name="connsiteX13" fmla="*/ 1435334 w 1745654"/>
                <a:gd name="connsiteY13" fmla="*/ 127343 h 1762135"/>
                <a:gd name="connsiteX14" fmla="*/ 1430169 w 1745654"/>
                <a:gd name="connsiteY14" fmla="*/ 191684 h 1762135"/>
                <a:gd name="connsiteX15" fmla="*/ 1469877 w 1745654"/>
                <a:gd name="connsiteY15" fmla="*/ 238535 h 1762135"/>
                <a:gd name="connsiteX16" fmla="*/ 1470486 w 1745654"/>
                <a:gd name="connsiteY16" fmla="*/ 242081 h 1762135"/>
                <a:gd name="connsiteX17" fmla="*/ 1487577 w 1745654"/>
                <a:gd name="connsiteY17" fmla="*/ 238641 h 1762135"/>
                <a:gd name="connsiteX18" fmla="*/ 1511592 w 1745654"/>
                <a:gd name="connsiteY18" fmla="*/ 245476 h 1762135"/>
                <a:gd name="connsiteX19" fmla="*/ 1591877 w 1745654"/>
                <a:gd name="connsiteY19" fmla="*/ 435746 h 1762135"/>
                <a:gd name="connsiteX20" fmla="*/ 1660491 w 1745654"/>
                <a:gd name="connsiteY20" fmla="*/ 503783 h 1762135"/>
                <a:gd name="connsiteX21" fmla="*/ 1669224 w 1745654"/>
                <a:gd name="connsiteY21" fmla="*/ 735857 h 1762135"/>
                <a:gd name="connsiteX22" fmla="*/ 1742598 w 1745654"/>
                <a:gd name="connsiteY22" fmla="*/ 901574 h 1762135"/>
                <a:gd name="connsiteX23" fmla="*/ 1698467 w 1745654"/>
                <a:gd name="connsiteY23" fmla="*/ 1145522 h 1762135"/>
                <a:gd name="connsiteX24" fmla="*/ 1655094 w 1745654"/>
                <a:gd name="connsiteY24" fmla="*/ 1507856 h 1762135"/>
                <a:gd name="connsiteX25" fmla="*/ 1606365 w 1745654"/>
                <a:gd name="connsiteY25" fmla="*/ 1667222 h 1762135"/>
                <a:gd name="connsiteX26" fmla="*/ 1540116 w 1745654"/>
                <a:gd name="connsiteY26" fmla="*/ 1633315 h 1762135"/>
                <a:gd name="connsiteX27" fmla="*/ 1472350 w 1745654"/>
                <a:gd name="connsiteY27" fmla="*/ 1705310 h 1762135"/>
                <a:gd name="connsiteX28" fmla="*/ 1411746 w 1745654"/>
                <a:gd name="connsiteY28" fmla="*/ 1574179 h 1762135"/>
                <a:gd name="connsiteX29" fmla="*/ 1410153 w 1745654"/>
                <a:gd name="connsiteY29" fmla="*/ 1572927 h 1762135"/>
                <a:gd name="connsiteX30" fmla="*/ 1323371 w 1745654"/>
                <a:gd name="connsiteY30" fmla="*/ 1514628 h 1762135"/>
                <a:gd name="connsiteX31" fmla="*/ 1303030 w 1745654"/>
                <a:gd name="connsiteY31" fmla="*/ 1230254 h 1762135"/>
                <a:gd name="connsiteX32" fmla="*/ 1302996 w 1745654"/>
                <a:gd name="connsiteY32" fmla="*/ 1230191 h 1762135"/>
                <a:gd name="connsiteX33" fmla="*/ 1273108 w 1745654"/>
                <a:gd name="connsiteY33" fmla="*/ 1173686 h 1762135"/>
                <a:gd name="connsiteX34" fmla="*/ 1281929 w 1745654"/>
                <a:gd name="connsiteY34" fmla="*/ 943540 h 1762135"/>
                <a:gd name="connsiteX35" fmla="*/ 1281367 w 1745654"/>
                <a:gd name="connsiteY35" fmla="*/ 942520 h 1762135"/>
                <a:gd name="connsiteX36" fmla="*/ 1256651 w 1745654"/>
                <a:gd name="connsiteY36" fmla="*/ 897646 h 1762135"/>
                <a:gd name="connsiteX37" fmla="*/ 1244183 w 1745654"/>
                <a:gd name="connsiteY37" fmla="*/ 831876 h 1762135"/>
                <a:gd name="connsiteX38" fmla="*/ 1248515 w 1745654"/>
                <a:gd name="connsiteY38" fmla="*/ 754869 h 1762135"/>
                <a:gd name="connsiteX39" fmla="*/ 1269775 w 1745654"/>
                <a:gd name="connsiteY39" fmla="*/ 695037 h 1762135"/>
                <a:gd name="connsiteX40" fmla="*/ 1270409 w 1745654"/>
                <a:gd name="connsiteY40" fmla="*/ 693251 h 1762135"/>
                <a:gd name="connsiteX41" fmla="*/ 1243344 w 1745654"/>
                <a:gd name="connsiteY41" fmla="*/ 553609 h 1762135"/>
                <a:gd name="connsiteX42" fmla="*/ 1249246 w 1745654"/>
                <a:gd name="connsiteY42" fmla="*/ 502258 h 1762135"/>
                <a:gd name="connsiteX43" fmla="*/ 1305805 w 1745654"/>
                <a:gd name="connsiteY43" fmla="*/ 405276 h 1762135"/>
                <a:gd name="connsiteX44" fmla="*/ 1305945 w 1745654"/>
                <a:gd name="connsiteY44" fmla="*/ 404742 h 1762135"/>
                <a:gd name="connsiteX45" fmla="*/ 1314370 w 1745654"/>
                <a:gd name="connsiteY45" fmla="*/ 372410 h 1762135"/>
                <a:gd name="connsiteX46" fmla="*/ 1291162 w 1745654"/>
                <a:gd name="connsiteY46" fmla="*/ 376172 h 1762135"/>
                <a:gd name="connsiteX47" fmla="*/ 1227894 w 1745654"/>
                <a:gd name="connsiteY47" fmla="*/ 449960 h 1762135"/>
                <a:gd name="connsiteX48" fmla="*/ 1012486 w 1745654"/>
                <a:gd name="connsiteY48" fmla="*/ 458894 h 1762135"/>
                <a:gd name="connsiteX49" fmla="*/ 858552 w 1745654"/>
                <a:gd name="connsiteY49" fmla="*/ 537612 h 1762135"/>
                <a:gd name="connsiteX50" fmla="*/ 632216 w 1745654"/>
                <a:gd name="connsiteY50" fmla="*/ 489563 h 1762135"/>
                <a:gd name="connsiteX51" fmla="*/ 539950 w 1745654"/>
                <a:gd name="connsiteY51" fmla="*/ 507235 h 1762135"/>
                <a:gd name="connsiteX52" fmla="*/ 484871 w 1745654"/>
                <a:gd name="connsiteY52" fmla="*/ 505441 h 1762135"/>
                <a:gd name="connsiteX53" fmla="*/ 487097 w 1745654"/>
                <a:gd name="connsiteY53" fmla="*/ 508654 h 1762135"/>
                <a:gd name="connsiteX54" fmla="*/ 497233 w 1745654"/>
                <a:gd name="connsiteY54" fmla="*/ 750540 h 1762135"/>
                <a:gd name="connsiteX55" fmla="*/ 582819 w 1745654"/>
                <a:gd name="connsiteY55" fmla="*/ 923248 h 1762135"/>
                <a:gd name="connsiteX56" fmla="*/ 531262 w 1745654"/>
                <a:gd name="connsiteY56" fmla="*/ 1177523 h 1762135"/>
                <a:gd name="connsiteX57" fmla="*/ 480562 w 1745654"/>
                <a:gd name="connsiteY57" fmla="*/ 1555189 h 1762135"/>
                <a:gd name="connsiteX58" fmla="*/ 423659 w 1745654"/>
                <a:gd name="connsiteY58" fmla="*/ 1721306 h 1762135"/>
                <a:gd name="connsiteX59" fmla="*/ 346357 w 1745654"/>
                <a:gd name="connsiteY59" fmla="*/ 1685981 h 1762135"/>
                <a:gd name="connsiteX60" fmla="*/ 267259 w 1745654"/>
                <a:gd name="connsiteY60" fmla="*/ 1761037 h 1762135"/>
                <a:gd name="connsiteX61" fmla="*/ 196568 w 1745654"/>
                <a:gd name="connsiteY61" fmla="*/ 1624375 h 1762135"/>
                <a:gd name="connsiteX62" fmla="*/ 194709 w 1745654"/>
                <a:gd name="connsiteY62" fmla="*/ 1623069 h 1762135"/>
                <a:gd name="connsiteX63" fmla="*/ 93452 w 1745654"/>
                <a:gd name="connsiteY63" fmla="*/ 1562326 h 1762135"/>
                <a:gd name="connsiteX64" fmla="*/ 69782 w 1745654"/>
                <a:gd name="connsiteY64" fmla="*/ 1265931 h 1762135"/>
                <a:gd name="connsiteX65" fmla="*/ 69743 w 1745654"/>
                <a:gd name="connsiteY65" fmla="*/ 1265865 h 1762135"/>
                <a:gd name="connsiteX66" fmla="*/ 34878 w 1745654"/>
                <a:gd name="connsiteY66" fmla="*/ 1206978 h 1762135"/>
                <a:gd name="connsiteX67" fmla="*/ 45226 w 1745654"/>
                <a:gd name="connsiteY67" fmla="*/ 967098 h 1762135"/>
                <a:gd name="connsiteX68" fmla="*/ 44571 w 1745654"/>
                <a:gd name="connsiteY68" fmla="*/ 966034 h 1762135"/>
                <a:gd name="connsiteX69" fmla="*/ 15739 w 1745654"/>
                <a:gd name="connsiteY69" fmla="*/ 919268 h 1762135"/>
                <a:gd name="connsiteX70" fmla="*/ 1204 w 1745654"/>
                <a:gd name="connsiteY70" fmla="*/ 850720 h 1762135"/>
                <a:gd name="connsiteX71" fmla="*/ 6277 w 1745654"/>
                <a:gd name="connsiteY71" fmla="*/ 770456 h 1762135"/>
                <a:gd name="connsiteX72" fmla="*/ 31101 w 1745654"/>
                <a:gd name="connsiteY72" fmla="*/ 708088 h 1762135"/>
                <a:gd name="connsiteX73" fmla="*/ 31843 w 1745654"/>
                <a:gd name="connsiteY73" fmla="*/ 706226 h 1762135"/>
                <a:gd name="connsiteX74" fmla="*/ 292 w 1745654"/>
                <a:gd name="connsiteY74" fmla="*/ 560686 h 1762135"/>
                <a:gd name="connsiteX75" fmla="*/ 7192 w 1745654"/>
                <a:gd name="connsiteY75" fmla="*/ 507161 h 1762135"/>
                <a:gd name="connsiteX76" fmla="*/ 73216 w 1745654"/>
                <a:gd name="connsiteY76" fmla="*/ 406065 h 1762135"/>
                <a:gd name="connsiteX77" fmla="*/ 73379 w 1745654"/>
                <a:gd name="connsiteY77" fmla="*/ 405508 h 1762135"/>
                <a:gd name="connsiteX78" fmla="*/ 96669 w 1745654"/>
                <a:gd name="connsiteY78" fmla="*/ 325739 h 1762135"/>
                <a:gd name="connsiteX79" fmla="*/ 115191 w 1745654"/>
                <a:gd name="connsiteY79" fmla="*/ 296412 h 1762135"/>
                <a:gd name="connsiteX80" fmla="*/ 126121 w 1745654"/>
                <a:gd name="connsiteY80" fmla="*/ 286471 h 1762135"/>
                <a:gd name="connsiteX81" fmla="*/ 114106 w 1745654"/>
                <a:gd name="connsiteY81" fmla="*/ 266534 h 1762135"/>
                <a:gd name="connsiteX82" fmla="*/ 113065 w 1745654"/>
                <a:gd name="connsiteY82" fmla="*/ 244788 h 1762135"/>
                <a:gd name="connsiteX83" fmla="*/ 234877 w 1745654"/>
                <a:gd name="connsiteY83" fmla="*/ 179759 h 1762135"/>
                <a:gd name="connsiteX84" fmla="*/ 236042 w 1745654"/>
                <a:gd name="connsiteY84" fmla="*/ 178044 h 1762135"/>
                <a:gd name="connsiteX85" fmla="*/ 290304 w 1745654"/>
                <a:gd name="connsiteY85" fmla="*/ 84662 h 1762135"/>
                <a:gd name="connsiteX86" fmla="*/ 554272 w 1745654"/>
                <a:gd name="connsiteY86" fmla="*/ 63328 h 1762135"/>
                <a:gd name="connsiteX87" fmla="*/ 554331 w 1745654"/>
                <a:gd name="connsiteY87" fmla="*/ 63291 h 1762135"/>
                <a:gd name="connsiteX88" fmla="*/ 606827 w 1745654"/>
                <a:gd name="connsiteY88" fmla="*/ 31205 h 1762135"/>
                <a:gd name="connsiteX89" fmla="*/ 658546 w 1745654"/>
                <a:gd name="connsiteY89" fmla="*/ 18229 h 1762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1745654" h="1762135">
                  <a:moveTo>
                    <a:pt x="658546" y="18229"/>
                  </a:moveTo>
                  <a:cubicBezTo>
                    <a:pt x="713474" y="10190"/>
                    <a:pt x="775384" y="17179"/>
                    <a:pt x="820414" y="41180"/>
                  </a:cubicBezTo>
                  <a:lnTo>
                    <a:pt x="821363" y="40576"/>
                  </a:lnTo>
                  <a:lnTo>
                    <a:pt x="863055" y="14038"/>
                  </a:lnTo>
                  <a:cubicBezTo>
                    <a:pt x="880864" y="7092"/>
                    <a:pt x="901744" y="2453"/>
                    <a:pt x="924119" y="739"/>
                  </a:cubicBezTo>
                  <a:cubicBezTo>
                    <a:pt x="948746" y="-1151"/>
                    <a:pt x="973357" y="632"/>
                    <a:pt x="995583" y="5564"/>
                  </a:cubicBezTo>
                  <a:lnTo>
                    <a:pt x="1051077" y="28593"/>
                  </a:lnTo>
                  <a:lnTo>
                    <a:pt x="1052734" y="29280"/>
                  </a:lnTo>
                  <a:cubicBezTo>
                    <a:pt x="1085375" y="8503"/>
                    <a:pt x="1134031" y="-1809"/>
                    <a:pt x="1182386" y="405"/>
                  </a:cubicBezTo>
                  <a:cubicBezTo>
                    <a:pt x="1198504" y="1143"/>
                    <a:pt x="1214589" y="3272"/>
                    <a:pt x="1230035" y="6870"/>
                  </a:cubicBezTo>
                  <a:cubicBezTo>
                    <a:pt x="1277117" y="17831"/>
                    <a:pt x="1310877" y="40779"/>
                    <a:pt x="1319946" y="68007"/>
                  </a:cubicBezTo>
                  <a:lnTo>
                    <a:pt x="1320442" y="68158"/>
                  </a:lnTo>
                  <a:lnTo>
                    <a:pt x="1391434" y="89801"/>
                  </a:lnTo>
                  <a:cubicBezTo>
                    <a:pt x="1411274" y="100003"/>
                    <a:pt x="1426516" y="112828"/>
                    <a:pt x="1435334" y="127343"/>
                  </a:cubicBezTo>
                  <a:cubicBezTo>
                    <a:pt x="1448152" y="148414"/>
                    <a:pt x="1446325" y="171300"/>
                    <a:pt x="1430169" y="191684"/>
                  </a:cubicBezTo>
                  <a:cubicBezTo>
                    <a:pt x="1450025" y="205660"/>
                    <a:pt x="1463425" y="221708"/>
                    <a:pt x="1469877" y="238535"/>
                  </a:cubicBezTo>
                  <a:lnTo>
                    <a:pt x="1470486" y="242081"/>
                  </a:lnTo>
                  <a:lnTo>
                    <a:pt x="1487577" y="238641"/>
                  </a:lnTo>
                  <a:cubicBezTo>
                    <a:pt x="1495597" y="238960"/>
                    <a:pt x="1503653" y="241216"/>
                    <a:pt x="1511592" y="245476"/>
                  </a:cubicBezTo>
                  <a:cubicBezTo>
                    <a:pt x="1553815" y="268130"/>
                    <a:pt x="1585547" y="343329"/>
                    <a:pt x="1591877" y="435746"/>
                  </a:cubicBezTo>
                  <a:cubicBezTo>
                    <a:pt x="1618206" y="436137"/>
                    <a:pt x="1643222" y="460961"/>
                    <a:pt x="1660491" y="503783"/>
                  </a:cubicBezTo>
                  <a:cubicBezTo>
                    <a:pt x="1686733" y="568848"/>
                    <a:pt x="1690268" y="662899"/>
                    <a:pt x="1669224" y="735857"/>
                  </a:cubicBezTo>
                  <a:cubicBezTo>
                    <a:pt x="1705653" y="759370"/>
                    <a:pt x="1733587" y="822463"/>
                    <a:pt x="1742598" y="901574"/>
                  </a:cubicBezTo>
                  <a:cubicBezTo>
                    <a:pt x="1753216" y="994797"/>
                    <a:pt x="1735609" y="1092146"/>
                    <a:pt x="1698467" y="1145522"/>
                  </a:cubicBezTo>
                  <a:cubicBezTo>
                    <a:pt x="1734057" y="1271272"/>
                    <a:pt x="1714497" y="1434723"/>
                    <a:pt x="1655094" y="1507856"/>
                  </a:cubicBezTo>
                  <a:cubicBezTo>
                    <a:pt x="1659144" y="1579579"/>
                    <a:pt x="1638542" y="1646972"/>
                    <a:pt x="1606365" y="1667222"/>
                  </a:cubicBezTo>
                  <a:cubicBezTo>
                    <a:pt x="1583085" y="1681891"/>
                    <a:pt x="1557906" y="1669011"/>
                    <a:pt x="1540116" y="1633315"/>
                  </a:cubicBezTo>
                  <a:cubicBezTo>
                    <a:pt x="1526312" y="1684035"/>
                    <a:pt x="1499689" y="1712316"/>
                    <a:pt x="1472350" y="1705310"/>
                  </a:cubicBezTo>
                  <a:cubicBezTo>
                    <a:pt x="1440339" y="1697092"/>
                    <a:pt x="1415174" y="1642646"/>
                    <a:pt x="1411746" y="1574179"/>
                  </a:cubicBezTo>
                  <a:cubicBezTo>
                    <a:pt x="1411211" y="1573773"/>
                    <a:pt x="1410687" y="1573333"/>
                    <a:pt x="1410153" y="1572927"/>
                  </a:cubicBezTo>
                  <a:cubicBezTo>
                    <a:pt x="1378663" y="1582182"/>
                    <a:pt x="1346848" y="1560798"/>
                    <a:pt x="1323371" y="1514628"/>
                  </a:cubicBezTo>
                  <a:cubicBezTo>
                    <a:pt x="1286290" y="1441678"/>
                    <a:pt x="1277831" y="1323308"/>
                    <a:pt x="1303030" y="1230254"/>
                  </a:cubicBezTo>
                  <a:lnTo>
                    <a:pt x="1302996" y="1230191"/>
                  </a:lnTo>
                  <a:lnTo>
                    <a:pt x="1273108" y="1173686"/>
                  </a:lnTo>
                  <a:cubicBezTo>
                    <a:pt x="1250905" y="1105312"/>
                    <a:pt x="1252351" y="1008287"/>
                    <a:pt x="1281929" y="943540"/>
                  </a:cubicBezTo>
                  <a:lnTo>
                    <a:pt x="1281367" y="942520"/>
                  </a:lnTo>
                  <a:lnTo>
                    <a:pt x="1256651" y="897646"/>
                  </a:lnTo>
                  <a:cubicBezTo>
                    <a:pt x="1250168" y="878470"/>
                    <a:pt x="1245819" y="855982"/>
                    <a:pt x="1244183" y="831876"/>
                  </a:cubicBezTo>
                  <a:cubicBezTo>
                    <a:pt x="1242378" y="805345"/>
                    <a:pt x="1243983" y="778825"/>
                    <a:pt x="1248515" y="754869"/>
                  </a:cubicBezTo>
                  <a:lnTo>
                    <a:pt x="1269775" y="695037"/>
                  </a:lnTo>
                  <a:lnTo>
                    <a:pt x="1270409" y="693251"/>
                  </a:lnTo>
                  <a:cubicBezTo>
                    <a:pt x="1251059" y="658118"/>
                    <a:pt x="1241389" y="605712"/>
                    <a:pt x="1243344" y="553609"/>
                  </a:cubicBezTo>
                  <a:cubicBezTo>
                    <a:pt x="1243996" y="536241"/>
                    <a:pt x="1245939" y="518907"/>
                    <a:pt x="1249246" y="502258"/>
                  </a:cubicBezTo>
                  <a:cubicBezTo>
                    <a:pt x="1259324" y="451511"/>
                    <a:pt x="1280553" y="415096"/>
                    <a:pt x="1305805" y="405276"/>
                  </a:cubicBezTo>
                  <a:lnTo>
                    <a:pt x="1305945" y="404742"/>
                  </a:lnTo>
                  <a:lnTo>
                    <a:pt x="1314370" y="372410"/>
                  </a:lnTo>
                  <a:lnTo>
                    <a:pt x="1291162" y="376172"/>
                  </a:lnTo>
                  <a:cubicBezTo>
                    <a:pt x="1290753" y="404539"/>
                    <a:pt x="1267669" y="431441"/>
                    <a:pt x="1227894" y="449960"/>
                  </a:cubicBezTo>
                  <a:cubicBezTo>
                    <a:pt x="1167460" y="478101"/>
                    <a:pt x="1080163" y="481717"/>
                    <a:pt x="1012486" y="458894"/>
                  </a:cubicBezTo>
                  <a:cubicBezTo>
                    <a:pt x="990599" y="498096"/>
                    <a:pt x="931992" y="528065"/>
                    <a:pt x="858552" y="537612"/>
                  </a:cubicBezTo>
                  <a:cubicBezTo>
                    <a:pt x="772010" y="548861"/>
                    <a:pt x="681691" y="529691"/>
                    <a:pt x="632216" y="489563"/>
                  </a:cubicBezTo>
                  <a:cubicBezTo>
                    <a:pt x="603023" y="499085"/>
                    <a:pt x="571648" y="504889"/>
                    <a:pt x="539950" y="507235"/>
                  </a:cubicBezTo>
                  <a:lnTo>
                    <a:pt x="484871" y="505441"/>
                  </a:lnTo>
                  <a:lnTo>
                    <a:pt x="487097" y="508654"/>
                  </a:lnTo>
                  <a:cubicBezTo>
                    <a:pt x="517705" y="576464"/>
                    <a:pt x="521808" y="674491"/>
                    <a:pt x="497233" y="750540"/>
                  </a:cubicBezTo>
                  <a:cubicBezTo>
                    <a:pt x="539739" y="775039"/>
                    <a:pt x="572322" y="840793"/>
                    <a:pt x="582819" y="923248"/>
                  </a:cubicBezTo>
                  <a:cubicBezTo>
                    <a:pt x="595188" y="1020410"/>
                    <a:pt x="574618" y="1121880"/>
                    <a:pt x="531262" y="1177523"/>
                  </a:cubicBezTo>
                  <a:cubicBezTo>
                    <a:pt x="572764" y="1308582"/>
                    <a:pt x="549900" y="1478949"/>
                    <a:pt x="480562" y="1555189"/>
                  </a:cubicBezTo>
                  <a:cubicBezTo>
                    <a:pt x="485271" y="1629944"/>
                    <a:pt x="461213" y="1700192"/>
                    <a:pt x="423659" y="1721306"/>
                  </a:cubicBezTo>
                  <a:cubicBezTo>
                    <a:pt x="396489" y="1736601"/>
                    <a:pt x="367109" y="1723182"/>
                    <a:pt x="346357" y="1685981"/>
                  </a:cubicBezTo>
                  <a:cubicBezTo>
                    <a:pt x="330236" y="1738849"/>
                    <a:pt x="299162" y="1768333"/>
                    <a:pt x="267259" y="1761037"/>
                  </a:cubicBezTo>
                  <a:cubicBezTo>
                    <a:pt x="229906" y="1752478"/>
                    <a:pt x="200552" y="1695736"/>
                    <a:pt x="196568" y="1624375"/>
                  </a:cubicBezTo>
                  <a:cubicBezTo>
                    <a:pt x="195944" y="1623951"/>
                    <a:pt x="195333" y="1623493"/>
                    <a:pt x="194709" y="1623069"/>
                  </a:cubicBezTo>
                  <a:cubicBezTo>
                    <a:pt x="157960" y="1632724"/>
                    <a:pt x="120838" y="1610443"/>
                    <a:pt x="93452" y="1562326"/>
                  </a:cubicBezTo>
                  <a:cubicBezTo>
                    <a:pt x="50197" y="1486300"/>
                    <a:pt x="40354" y="1362926"/>
                    <a:pt x="69782" y="1265931"/>
                  </a:cubicBezTo>
                  <a:lnTo>
                    <a:pt x="69743" y="1265865"/>
                  </a:lnTo>
                  <a:lnTo>
                    <a:pt x="34878" y="1206978"/>
                  </a:lnTo>
                  <a:cubicBezTo>
                    <a:pt x="8984" y="1135717"/>
                    <a:pt x="10694" y="1034589"/>
                    <a:pt x="45226" y="967098"/>
                  </a:cubicBezTo>
                  <a:lnTo>
                    <a:pt x="44571" y="966034"/>
                  </a:lnTo>
                  <a:lnTo>
                    <a:pt x="15739" y="919268"/>
                  </a:lnTo>
                  <a:cubicBezTo>
                    <a:pt x="8178" y="899282"/>
                    <a:pt x="3108" y="875844"/>
                    <a:pt x="1204" y="850720"/>
                  </a:cubicBezTo>
                  <a:cubicBezTo>
                    <a:pt x="-895" y="823068"/>
                    <a:pt x="983" y="795426"/>
                    <a:pt x="6277" y="770456"/>
                  </a:cubicBezTo>
                  <a:lnTo>
                    <a:pt x="31101" y="708088"/>
                  </a:lnTo>
                  <a:lnTo>
                    <a:pt x="31843" y="706226"/>
                  </a:lnTo>
                  <a:cubicBezTo>
                    <a:pt x="9269" y="669612"/>
                    <a:pt x="-2003" y="614993"/>
                    <a:pt x="292" y="560686"/>
                  </a:cubicBezTo>
                  <a:cubicBezTo>
                    <a:pt x="1056" y="542583"/>
                    <a:pt x="3329" y="524515"/>
                    <a:pt x="7192" y="507161"/>
                  </a:cubicBezTo>
                  <a:cubicBezTo>
                    <a:pt x="18963" y="454266"/>
                    <a:pt x="43746" y="416306"/>
                    <a:pt x="73216" y="406065"/>
                  </a:cubicBezTo>
                  <a:lnTo>
                    <a:pt x="73379" y="405508"/>
                  </a:lnTo>
                  <a:lnTo>
                    <a:pt x="96669" y="325739"/>
                  </a:lnTo>
                  <a:cubicBezTo>
                    <a:pt x="102172" y="314588"/>
                    <a:pt x="108388" y="304727"/>
                    <a:pt x="115191" y="296412"/>
                  </a:cubicBezTo>
                  <a:lnTo>
                    <a:pt x="126121" y="286471"/>
                  </a:lnTo>
                  <a:lnTo>
                    <a:pt x="114106" y="266534"/>
                  </a:lnTo>
                  <a:cubicBezTo>
                    <a:pt x="111836" y="259465"/>
                    <a:pt x="111427" y="252148"/>
                    <a:pt x="113065" y="244788"/>
                  </a:cubicBezTo>
                  <a:cubicBezTo>
                    <a:pt x="120748" y="210315"/>
                    <a:pt x="171325" y="183313"/>
                    <a:pt x="234877" y="179759"/>
                  </a:cubicBezTo>
                  <a:cubicBezTo>
                    <a:pt x="235255" y="179183"/>
                    <a:pt x="235664" y="178620"/>
                    <a:pt x="236042" y="178044"/>
                  </a:cubicBezTo>
                  <a:cubicBezTo>
                    <a:pt x="227508" y="144097"/>
                    <a:pt x="247411" y="109863"/>
                    <a:pt x="290304" y="84662"/>
                  </a:cubicBezTo>
                  <a:cubicBezTo>
                    <a:pt x="358075" y="44859"/>
                    <a:pt x="467952" y="35987"/>
                    <a:pt x="554272" y="63328"/>
                  </a:cubicBezTo>
                  <a:lnTo>
                    <a:pt x="554331" y="63291"/>
                  </a:lnTo>
                  <a:lnTo>
                    <a:pt x="606827" y="31205"/>
                  </a:lnTo>
                  <a:cubicBezTo>
                    <a:pt x="622702" y="25259"/>
                    <a:pt x="640236" y="20909"/>
                    <a:pt x="658546" y="18229"/>
                  </a:cubicBez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9" name="Moon 218">
              <a:extLst>
                <a:ext uri="{FF2B5EF4-FFF2-40B4-BE49-F238E27FC236}">
                  <a16:creationId xmlns:a16="http://schemas.microsoft.com/office/drawing/2014/main" id="{B7A0DBDB-0A8B-F366-8166-E27078857A7D}"/>
                </a:ext>
              </a:extLst>
            </p:cNvPr>
            <p:cNvSpPr/>
            <p:nvPr/>
          </p:nvSpPr>
          <p:spPr>
            <a:xfrm rot="5619258">
              <a:off x="5693249" y="1223098"/>
              <a:ext cx="1017914" cy="1633695"/>
            </a:xfrm>
            <a:prstGeom prst="moon">
              <a:avLst>
                <a:gd name="adj" fmla="val 49526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0" name="Group 219">
              <a:extLst>
                <a:ext uri="{FF2B5EF4-FFF2-40B4-BE49-F238E27FC236}">
                  <a16:creationId xmlns:a16="http://schemas.microsoft.com/office/drawing/2014/main" id="{7C4F2D69-ECD3-699D-B233-42FA87EE42C0}"/>
                </a:ext>
              </a:extLst>
            </p:cNvPr>
            <p:cNvGrpSpPr/>
            <p:nvPr/>
          </p:nvGrpSpPr>
          <p:grpSpPr>
            <a:xfrm>
              <a:off x="5381019" y="4889823"/>
              <a:ext cx="1550910" cy="1352760"/>
              <a:chOff x="4953537" y="1460681"/>
              <a:chExt cx="1044308" cy="1625519"/>
            </a:xfrm>
          </p:grpSpPr>
          <p:sp>
            <p:nvSpPr>
              <p:cNvPr id="231" name="Freeform: Shape 230">
                <a:extLst>
                  <a:ext uri="{FF2B5EF4-FFF2-40B4-BE49-F238E27FC236}">
                    <a16:creationId xmlns:a16="http://schemas.microsoft.com/office/drawing/2014/main" id="{14AC7B97-155D-5EB9-513A-8922D350ED0A}"/>
                  </a:ext>
                </a:extLst>
              </p:cNvPr>
              <p:cNvSpPr/>
              <p:nvPr/>
            </p:nvSpPr>
            <p:spPr>
              <a:xfrm>
                <a:off x="4953537" y="2869845"/>
                <a:ext cx="1044308" cy="216355"/>
              </a:xfrm>
              <a:custGeom>
                <a:avLst/>
                <a:gdLst>
                  <a:gd name="connsiteX0" fmla="*/ 785220 w 2395453"/>
                  <a:gd name="connsiteY0" fmla="*/ 0 h 585227"/>
                  <a:gd name="connsiteX1" fmla="*/ 992129 w 2395453"/>
                  <a:gd name="connsiteY1" fmla="*/ 85704 h 585227"/>
                  <a:gd name="connsiteX2" fmla="*/ 1015446 w 2395453"/>
                  <a:gd name="connsiteY2" fmla="*/ 113965 h 585227"/>
                  <a:gd name="connsiteX3" fmla="*/ 1038763 w 2395453"/>
                  <a:gd name="connsiteY3" fmla="*/ 85704 h 585227"/>
                  <a:gd name="connsiteX4" fmla="*/ 1245672 w 2395453"/>
                  <a:gd name="connsiteY4" fmla="*/ 0 h 585227"/>
                  <a:gd name="connsiteX5" fmla="*/ 1452580 w 2395453"/>
                  <a:gd name="connsiteY5" fmla="*/ 85704 h 585227"/>
                  <a:gd name="connsiteX6" fmla="*/ 1460547 w 2395453"/>
                  <a:gd name="connsiteY6" fmla="*/ 95360 h 585227"/>
                  <a:gd name="connsiteX7" fmla="*/ 1468513 w 2395453"/>
                  <a:gd name="connsiteY7" fmla="*/ 85704 h 585227"/>
                  <a:gd name="connsiteX8" fmla="*/ 1675422 w 2395453"/>
                  <a:gd name="connsiteY8" fmla="*/ 0 h 585227"/>
                  <a:gd name="connsiteX9" fmla="*/ 1882331 w 2395453"/>
                  <a:gd name="connsiteY9" fmla="*/ 85704 h 585227"/>
                  <a:gd name="connsiteX10" fmla="*/ 1889131 w 2395453"/>
                  <a:gd name="connsiteY10" fmla="*/ 93946 h 585227"/>
                  <a:gd name="connsiteX11" fmla="*/ 1895932 w 2395453"/>
                  <a:gd name="connsiteY11" fmla="*/ 85704 h 585227"/>
                  <a:gd name="connsiteX12" fmla="*/ 2102840 w 2395453"/>
                  <a:gd name="connsiteY12" fmla="*/ 0 h 585227"/>
                  <a:gd name="connsiteX13" fmla="*/ 2395453 w 2395453"/>
                  <a:gd name="connsiteY13" fmla="*/ 292613 h 585227"/>
                  <a:gd name="connsiteX14" fmla="*/ 2102840 w 2395453"/>
                  <a:gd name="connsiteY14" fmla="*/ 585226 h 585227"/>
                  <a:gd name="connsiteX15" fmla="*/ 1895932 w 2395453"/>
                  <a:gd name="connsiteY15" fmla="*/ 499522 h 585227"/>
                  <a:gd name="connsiteX16" fmla="*/ 1889131 w 2395453"/>
                  <a:gd name="connsiteY16" fmla="*/ 491280 h 585227"/>
                  <a:gd name="connsiteX17" fmla="*/ 1882331 w 2395453"/>
                  <a:gd name="connsiteY17" fmla="*/ 499522 h 585227"/>
                  <a:gd name="connsiteX18" fmla="*/ 1675422 w 2395453"/>
                  <a:gd name="connsiteY18" fmla="*/ 585226 h 585227"/>
                  <a:gd name="connsiteX19" fmla="*/ 1468513 w 2395453"/>
                  <a:gd name="connsiteY19" fmla="*/ 499522 h 585227"/>
                  <a:gd name="connsiteX20" fmla="*/ 1460547 w 2395453"/>
                  <a:gd name="connsiteY20" fmla="*/ 489867 h 585227"/>
                  <a:gd name="connsiteX21" fmla="*/ 1452580 w 2395453"/>
                  <a:gd name="connsiteY21" fmla="*/ 499522 h 585227"/>
                  <a:gd name="connsiteX22" fmla="*/ 1245672 w 2395453"/>
                  <a:gd name="connsiteY22" fmla="*/ 585226 h 585227"/>
                  <a:gd name="connsiteX23" fmla="*/ 1038763 w 2395453"/>
                  <a:gd name="connsiteY23" fmla="*/ 499522 h 585227"/>
                  <a:gd name="connsiteX24" fmla="*/ 1015446 w 2395453"/>
                  <a:gd name="connsiteY24" fmla="*/ 471261 h 585227"/>
                  <a:gd name="connsiteX25" fmla="*/ 992129 w 2395453"/>
                  <a:gd name="connsiteY25" fmla="*/ 499522 h 585227"/>
                  <a:gd name="connsiteX26" fmla="*/ 785220 w 2395453"/>
                  <a:gd name="connsiteY26" fmla="*/ 585226 h 585227"/>
                  <a:gd name="connsiteX27" fmla="*/ 542580 w 2395453"/>
                  <a:gd name="connsiteY27" fmla="*/ 456216 h 585227"/>
                  <a:gd name="connsiteX28" fmla="*/ 538917 w 2395453"/>
                  <a:gd name="connsiteY28" fmla="*/ 449466 h 585227"/>
                  <a:gd name="connsiteX29" fmla="*/ 535252 w 2395453"/>
                  <a:gd name="connsiteY29" fmla="*/ 456217 h 585227"/>
                  <a:gd name="connsiteX30" fmla="*/ 292613 w 2395453"/>
                  <a:gd name="connsiteY30" fmla="*/ 585227 h 585227"/>
                  <a:gd name="connsiteX31" fmla="*/ 0 w 2395453"/>
                  <a:gd name="connsiteY31" fmla="*/ 292614 h 585227"/>
                  <a:gd name="connsiteX32" fmla="*/ 292613 w 2395453"/>
                  <a:gd name="connsiteY32" fmla="*/ 1 h 585227"/>
                  <a:gd name="connsiteX33" fmla="*/ 535252 w 2395453"/>
                  <a:gd name="connsiteY33" fmla="*/ 129011 h 585227"/>
                  <a:gd name="connsiteX34" fmla="*/ 538916 w 2395453"/>
                  <a:gd name="connsiteY34" fmla="*/ 135761 h 585227"/>
                  <a:gd name="connsiteX35" fmla="*/ 542580 w 2395453"/>
                  <a:gd name="connsiteY35" fmla="*/ 129010 h 585227"/>
                  <a:gd name="connsiteX36" fmla="*/ 785220 w 2395453"/>
                  <a:gd name="connsiteY36" fmla="*/ 0 h 585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2395453" h="585227">
                    <a:moveTo>
                      <a:pt x="785220" y="0"/>
                    </a:moveTo>
                    <a:cubicBezTo>
                      <a:pt x="866023" y="0"/>
                      <a:pt x="939176" y="32752"/>
                      <a:pt x="992129" y="85704"/>
                    </a:cubicBezTo>
                    <a:lnTo>
                      <a:pt x="1015446" y="113965"/>
                    </a:lnTo>
                    <a:lnTo>
                      <a:pt x="1038763" y="85704"/>
                    </a:lnTo>
                    <a:cubicBezTo>
                      <a:pt x="1091716" y="32752"/>
                      <a:pt x="1164869" y="0"/>
                      <a:pt x="1245672" y="0"/>
                    </a:cubicBezTo>
                    <a:cubicBezTo>
                      <a:pt x="1326475" y="0"/>
                      <a:pt x="1399628" y="32752"/>
                      <a:pt x="1452580" y="85704"/>
                    </a:cubicBezTo>
                    <a:lnTo>
                      <a:pt x="1460547" y="95360"/>
                    </a:lnTo>
                    <a:lnTo>
                      <a:pt x="1468513" y="85704"/>
                    </a:lnTo>
                    <a:cubicBezTo>
                      <a:pt x="1521465" y="32752"/>
                      <a:pt x="1594619" y="0"/>
                      <a:pt x="1675422" y="0"/>
                    </a:cubicBezTo>
                    <a:cubicBezTo>
                      <a:pt x="1756225" y="0"/>
                      <a:pt x="1829378" y="32752"/>
                      <a:pt x="1882331" y="85704"/>
                    </a:cubicBezTo>
                    <a:lnTo>
                      <a:pt x="1889131" y="93946"/>
                    </a:lnTo>
                    <a:lnTo>
                      <a:pt x="1895932" y="85704"/>
                    </a:lnTo>
                    <a:cubicBezTo>
                      <a:pt x="1948884" y="32752"/>
                      <a:pt x="2022037" y="0"/>
                      <a:pt x="2102840" y="0"/>
                    </a:cubicBezTo>
                    <a:cubicBezTo>
                      <a:pt x="2264446" y="0"/>
                      <a:pt x="2395453" y="131007"/>
                      <a:pt x="2395453" y="292613"/>
                    </a:cubicBezTo>
                    <a:cubicBezTo>
                      <a:pt x="2395453" y="454219"/>
                      <a:pt x="2264446" y="585226"/>
                      <a:pt x="2102840" y="585226"/>
                    </a:cubicBezTo>
                    <a:cubicBezTo>
                      <a:pt x="2022037" y="585226"/>
                      <a:pt x="1948884" y="552474"/>
                      <a:pt x="1895932" y="499522"/>
                    </a:cubicBezTo>
                    <a:lnTo>
                      <a:pt x="1889131" y="491280"/>
                    </a:lnTo>
                    <a:lnTo>
                      <a:pt x="1882331" y="499522"/>
                    </a:lnTo>
                    <a:cubicBezTo>
                      <a:pt x="1829378" y="552474"/>
                      <a:pt x="1756225" y="585226"/>
                      <a:pt x="1675422" y="585226"/>
                    </a:cubicBezTo>
                    <a:cubicBezTo>
                      <a:pt x="1594619" y="585226"/>
                      <a:pt x="1521465" y="552474"/>
                      <a:pt x="1468513" y="499522"/>
                    </a:cubicBezTo>
                    <a:lnTo>
                      <a:pt x="1460547" y="489867"/>
                    </a:lnTo>
                    <a:lnTo>
                      <a:pt x="1452580" y="499522"/>
                    </a:lnTo>
                    <a:cubicBezTo>
                      <a:pt x="1399628" y="552474"/>
                      <a:pt x="1326475" y="585226"/>
                      <a:pt x="1245672" y="585226"/>
                    </a:cubicBezTo>
                    <a:cubicBezTo>
                      <a:pt x="1164869" y="585226"/>
                      <a:pt x="1091716" y="552474"/>
                      <a:pt x="1038763" y="499522"/>
                    </a:cubicBezTo>
                    <a:lnTo>
                      <a:pt x="1015446" y="471261"/>
                    </a:lnTo>
                    <a:lnTo>
                      <a:pt x="992129" y="499522"/>
                    </a:lnTo>
                    <a:cubicBezTo>
                      <a:pt x="939176" y="552474"/>
                      <a:pt x="866023" y="585226"/>
                      <a:pt x="785220" y="585226"/>
                    </a:cubicBezTo>
                    <a:cubicBezTo>
                      <a:pt x="684216" y="585226"/>
                      <a:pt x="595165" y="534052"/>
                      <a:pt x="542580" y="456216"/>
                    </a:cubicBezTo>
                    <a:lnTo>
                      <a:pt x="538917" y="449466"/>
                    </a:lnTo>
                    <a:lnTo>
                      <a:pt x="535252" y="456217"/>
                    </a:lnTo>
                    <a:cubicBezTo>
                      <a:pt x="482668" y="534053"/>
                      <a:pt x="393617" y="585227"/>
                      <a:pt x="292613" y="585227"/>
                    </a:cubicBezTo>
                    <a:cubicBezTo>
                      <a:pt x="131007" y="585227"/>
                      <a:pt x="0" y="454220"/>
                      <a:pt x="0" y="292614"/>
                    </a:cubicBezTo>
                    <a:cubicBezTo>
                      <a:pt x="0" y="131008"/>
                      <a:pt x="131007" y="1"/>
                      <a:pt x="292613" y="1"/>
                    </a:cubicBezTo>
                    <a:cubicBezTo>
                      <a:pt x="393617" y="1"/>
                      <a:pt x="482668" y="51176"/>
                      <a:pt x="535252" y="129011"/>
                    </a:cubicBezTo>
                    <a:lnTo>
                      <a:pt x="538916" y="135761"/>
                    </a:lnTo>
                    <a:lnTo>
                      <a:pt x="542580" y="129010"/>
                    </a:lnTo>
                    <a:cubicBezTo>
                      <a:pt x="595165" y="51175"/>
                      <a:pt x="684216" y="0"/>
                      <a:pt x="785220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32" name="Trapezoid 231">
                <a:extLst>
                  <a:ext uri="{FF2B5EF4-FFF2-40B4-BE49-F238E27FC236}">
                    <a16:creationId xmlns:a16="http://schemas.microsoft.com/office/drawing/2014/main" id="{5CBADCEC-DAAC-3DBD-B25B-F64A1830AF85}"/>
                  </a:ext>
                </a:extLst>
              </p:cNvPr>
              <p:cNvSpPr/>
              <p:nvPr/>
            </p:nvSpPr>
            <p:spPr>
              <a:xfrm>
                <a:off x="4959315" y="1460681"/>
                <a:ext cx="1038530" cy="1479227"/>
              </a:xfrm>
              <a:prstGeom prst="trapezoid">
                <a:avLst/>
              </a:prstGeom>
              <a:solidFill>
                <a:srgbClr val="E3D7B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1" name="Rectangle: Rounded Corners 220">
              <a:extLst>
                <a:ext uri="{FF2B5EF4-FFF2-40B4-BE49-F238E27FC236}">
                  <a16:creationId xmlns:a16="http://schemas.microsoft.com/office/drawing/2014/main" id="{E832431C-001C-FC69-02A1-BC44889F982B}"/>
                </a:ext>
              </a:extLst>
            </p:cNvPr>
            <p:cNvSpPr/>
            <p:nvPr/>
          </p:nvSpPr>
          <p:spPr>
            <a:xfrm>
              <a:off x="5673513" y="4799565"/>
              <a:ext cx="978581" cy="172979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2" name="Group 221">
              <a:extLst>
                <a:ext uri="{FF2B5EF4-FFF2-40B4-BE49-F238E27FC236}">
                  <a16:creationId xmlns:a16="http://schemas.microsoft.com/office/drawing/2014/main" id="{FDB8138B-541C-72B5-4455-A8474600803D}"/>
                </a:ext>
              </a:extLst>
            </p:cNvPr>
            <p:cNvGrpSpPr/>
            <p:nvPr/>
          </p:nvGrpSpPr>
          <p:grpSpPr>
            <a:xfrm>
              <a:off x="5703348" y="5750424"/>
              <a:ext cx="232839" cy="238812"/>
              <a:chOff x="4953524" y="1326876"/>
              <a:chExt cx="1452857" cy="1490124"/>
            </a:xfr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grpSpPr>
          <p:sp>
            <p:nvSpPr>
              <p:cNvPr id="229" name="Freeform: Shape 228">
                <a:extLst>
                  <a:ext uri="{FF2B5EF4-FFF2-40B4-BE49-F238E27FC236}">
                    <a16:creationId xmlns:a16="http://schemas.microsoft.com/office/drawing/2014/main" id="{EA18DF91-ACBD-82F9-FD7D-BCB9873AA0BD}"/>
                  </a:ext>
                </a:extLst>
              </p:cNvPr>
              <p:cNvSpPr/>
              <p:nvPr/>
            </p:nvSpPr>
            <p:spPr>
              <a:xfrm>
                <a:off x="4953524" y="1326876"/>
                <a:ext cx="1452857" cy="1490124"/>
              </a:xfrm>
              <a:custGeom>
                <a:avLst/>
                <a:gdLst>
                  <a:gd name="connsiteX0" fmla="*/ 892912 w 1452857"/>
                  <a:gd name="connsiteY0" fmla="*/ 0 h 1490124"/>
                  <a:gd name="connsiteX1" fmla="*/ 1404778 w 1452857"/>
                  <a:gd name="connsiteY1" fmla="*/ 496708 h 1490124"/>
                  <a:gd name="connsiteX2" fmla="*/ 1373718 w 1452857"/>
                  <a:gd name="connsiteY2" fmla="*/ 667493 h 1490124"/>
                  <a:gd name="connsiteX3" fmla="*/ 1355922 w 1452857"/>
                  <a:gd name="connsiteY3" fmla="*/ 704510 h 1490124"/>
                  <a:gd name="connsiteX4" fmla="*/ 1365439 w 1452857"/>
                  <a:gd name="connsiteY4" fmla="*/ 715702 h 1490124"/>
                  <a:gd name="connsiteX5" fmla="*/ 1452857 w 1452857"/>
                  <a:gd name="connsiteY5" fmla="*/ 993416 h 1490124"/>
                  <a:gd name="connsiteX6" fmla="*/ 940991 w 1452857"/>
                  <a:gd name="connsiteY6" fmla="*/ 1490124 h 1490124"/>
                  <a:gd name="connsiteX7" fmla="*/ 579047 w 1452857"/>
                  <a:gd name="connsiteY7" fmla="*/ 1344642 h 1490124"/>
                  <a:gd name="connsiteX8" fmla="*/ 526634 w 1452857"/>
                  <a:gd name="connsiteY8" fmla="*/ 1282997 h 1490124"/>
                  <a:gd name="connsiteX9" fmla="*/ 511866 w 1452857"/>
                  <a:gd name="connsiteY9" fmla="*/ 1283901 h 1490124"/>
                  <a:gd name="connsiteX10" fmla="*/ 0 w 1452857"/>
                  <a:gd name="connsiteY10" fmla="*/ 787193 h 1490124"/>
                  <a:gd name="connsiteX11" fmla="*/ 408707 w 1452857"/>
                  <a:gd name="connsiteY11" fmla="*/ 300576 h 1490124"/>
                  <a:gd name="connsiteX12" fmla="*/ 423650 w 1452857"/>
                  <a:gd name="connsiteY12" fmla="*/ 299115 h 1490124"/>
                  <a:gd name="connsiteX13" fmla="*/ 468465 w 1452857"/>
                  <a:gd name="connsiteY13" fmla="*/ 218994 h 1490124"/>
                  <a:gd name="connsiteX14" fmla="*/ 892912 w 1452857"/>
                  <a:gd name="connsiteY14" fmla="*/ 0 h 1490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452857" h="1490124">
                    <a:moveTo>
                      <a:pt x="892912" y="0"/>
                    </a:moveTo>
                    <a:cubicBezTo>
                      <a:pt x="1175608" y="0"/>
                      <a:pt x="1404778" y="222384"/>
                      <a:pt x="1404778" y="496708"/>
                    </a:cubicBezTo>
                    <a:cubicBezTo>
                      <a:pt x="1404778" y="556716"/>
                      <a:pt x="1393812" y="614239"/>
                      <a:pt x="1373718" y="667493"/>
                    </a:cubicBezTo>
                    <a:lnTo>
                      <a:pt x="1355922" y="704510"/>
                    </a:lnTo>
                    <a:lnTo>
                      <a:pt x="1365439" y="715702"/>
                    </a:lnTo>
                    <a:cubicBezTo>
                      <a:pt x="1420630" y="794977"/>
                      <a:pt x="1452857" y="890545"/>
                      <a:pt x="1452857" y="993416"/>
                    </a:cubicBezTo>
                    <a:cubicBezTo>
                      <a:pt x="1452857" y="1267740"/>
                      <a:pt x="1223687" y="1490124"/>
                      <a:pt x="940991" y="1490124"/>
                    </a:cubicBezTo>
                    <a:cubicBezTo>
                      <a:pt x="799643" y="1490124"/>
                      <a:pt x="671677" y="1434528"/>
                      <a:pt x="579047" y="1344642"/>
                    </a:cubicBezTo>
                    <a:lnTo>
                      <a:pt x="526634" y="1282997"/>
                    </a:lnTo>
                    <a:lnTo>
                      <a:pt x="511866" y="1283901"/>
                    </a:lnTo>
                    <a:cubicBezTo>
                      <a:pt x="229170" y="1283901"/>
                      <a:pt x="0" y="1061517"/>
                      <a:pt x="0" y="787193"/>
                    </a:cubicBezTo>
                    <a:cubicBezTo>
                      <a:pt x="0" y="547160"/>
                      <a:pt x="175459" y="346893"/>
                      <a:pt x="408707" y="300576"/>
                    </a:cubicBezTo>
                    <a:lnTo>
                      <a:pt x="423650" y="299115"/>
                    </a:lnTo>
                    <a:lnTo>
                      <a:pt x="468465" y="218994"/>
                    </a:lnTo>
                    <a:cubicBezTo>
                      <a:pt x="560451" y="86869"/>
                      <a:pt x="716227" y="0"/>
                      <a:pt x="892912" y="0"/>
                    </a:cubicBez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30" name="Oval 229">
                <a:extLst>
                  <a:ext uri="{FF2B5EF4-FFF2-40B4-BE49-F238E27FC236}">
                    <a16:creationId xmlns:a16="http://schemas.microsoft.com/office/drawing/2014/main" id="{E14D2193-CCA9-5728-C912-88FD1DF76B47}"/>
                  </a:ext>
                </a:extLst>
              </p:cNvPr>
              <p:cNvSpPr/>
              <p:nvPr/>
            </p:nvSpPr>
            <p:spPr>
              <a:xfrm>
                <a:off x="5410740" y="1717190"/>
                <a:ext cx="635671" cy="616847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3" name="Group 222">
              <a:extLst>
                <a:ext uri="{FF2B5EF4-FFF2-40B4-BE49-F238E27FC236}">
                  <a16:creationId xmlns:a16="http://schemas.microsoft.com/office/drawing/2014/main" id="{A2CF0371-BA03-FB63-7036-15C6EB2886EC}"/>
                </a:ext>
              </a:extLst>
            </p:cNvPr>
            <p:cNvGrpSpPr/>
            <p:nvPr/>
          </p:nvGrpSpPr>
          <p:grpSpPr>
            <a:xfrm>
              <a:off x="5864996" y="5588206"/>
              <a:ext cx="232839" cy="238812"/>
              <a:chOff x="4953524" y="1326876"/>
              <a:chExt cx="1452857" cy="1490124"/>
            </a:xfr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grpSpPr>
          <p:sp>
            <p:nvSpPr>
              <p:cNvPr id="227" name="Freeform: Shape 226">
                <a:extLst>
                  <a:ext uri="{FF2B5EF4-FFF2-40B4-BE49-F238E27FC236}">
                    <a16:creationId xmlns:a16="http://schemas.microsoft.com/office/drawing/2014/main" id="{ACD9F985-7EE4-68B1-71BD-2E7FF9F2D8CC}"/>
                  </a:ext>
                </a:extLst>
              </p:cNvPr>
              <p:cNvSpPr/>
              <p:nvPr/>
            </p:nvSpPr>
            <p:spPr>
              <a:xfrm>
                <a:off x="4953524" y="1326876"/>
                <a:ext cx="1452857" cy="1490124"/>
              </a:xfrm>
              <a:custGeom>
                <a:avLst/>
                <a:gdLst>
                  <a:gd name="connsiteX0" fmla="*/ 892912 w 1452857"/>
                  <a:gd name="connsiteY0" fmla="*/ 0 h 1490124"/>
                  <a:gd name="connsiteX1" fmla="*/ 1404778 w 1452857"/>
                  <a:gd name="connsiteY1" fmla="*/ 496708 h 1490124"/>
                  <a:gd name="connsiteX2" fmla="*/ 1373718 w 1452857"/>
                  <a:gd name="connsiteY2" fmla="*/ 667493 h 1490124"/>
                  <a:gd name="connsiteX3" fmla="*/ 1355922 w 1452857"/>
                  <a:gd name="connsiteY3" fmla="*/ 704510 h 1490124"/>
                  <a:gd name="connsiteX4" fmla="*/ 1365439 w 1452857"/>
                  <a:gd name="connsiteY4" fmla="*/ 715702 h 1490124"/>
                  <a:gd name="connsiteX5" fmla="*/ 1452857 w 1452857"/>
                  <a:gd name="connsiteY5" fmla="*/ 993416 h 1490124"/>
                  <a:gd name="connsiteX6" fmla="*/ 940991 w 1452857"/>
                  <a:gd name="connsiteY6" fmla="*/ 1490124 h 1490124"/>
                  <a:gd name="connsiteX7" fmla="*/ 579047 w 1452857"/>
                  <a:gd name="connsiteY7" fmla="*/ 1344642 h 1490124"/>
                  <a:gd name="connsiteX8" fmla="*/ 526634 w 1452857"/>
                  <a:gd name="connsiteY8" fmla="*/ 1282997 h 1490124"/>
                  <a:gd name="connsiteX9" fmla="*/ 511866 w 1452857"/>
                  <a:gd name="connsiteY9" fmla="*/ 1283901 h 1490124"/>
                  <a:gd name="connsiteX10" fmla="*/ 0 w 1452857"/>
                  <a:gd name="connsiteY10" fmla="*/ 787193 h 1490124"/>
                  <a:gd name="connsiteX11" fmla="*/ 408707 w 1452857"/>
                  <a:gd name="connsiteY11" fmla="*/ 300576 h 1490124"/>
                  <a:gd name="connsiteX12" fmla="*/ 423650 w 1452857"/>
                  <a:gd name="connsiteY12" fmla="*/ 299115 h 1490124"/>
                  <a:gd name="connsiteX13" fmla="*/ 468465 w 1452857"/>
                  <a:gd name="connsiteY13" fmla="*/ 218994 h 1490124"/>
                  <a:gd name="connsiteX14" fmla="*/ 892912 w 1452857"/>
                  <a:gd name="connsiteY14" fmla="*/ 0 h 1490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452857" h="1490124">
                    <a:moveTo>
                      <a:pt x="892912" y="0"/>
                    </a:moveTo>
                    <a:cubicBezTo>
                      <a:pt x="1175608" y="0"/>
                      <a:pt x="1404778" y="222384"/>
                      <a:pt x="1404778" y="496708"/>
                    </a:cubicBezTo>
                    <a:cubicBezTo>
                      <a:pt x="1404778" y="556716"/>
                      <a:pt x="1393812" y="614239"/>
                      <a:pt x="1373718" y="667493"/>
                    </a:cubicBezTo>
                    <a:lnTo>
                      <a:pt x="1355922" y="704510"/>
                    </a:lnTo>
                    <a:lnTo>
                      <a:pt x="1365439" y="715702"/>
                    </a:lnTo>
                    <a:cubicBezTo>
                      <a:pt x="1420630" y="794977"/>
                      <a:pt x="1452857" y="890545"/>
                      <a:pt x="1452857" y="993416"/>
                    </a:cubicBezTo>
                    <a:cubicBezTo>
                      <a:pt x="1452857" y="1267740"/>
                      <a:pt x="1223687" y="1490124"/>
                      <a:pt x="940991" y="1490124"/>
                    </a:cubicBezTo>
                    <a:cubicBezTo>
                      <a:pt x="799643" y="1490124"/>
                      <a:pt x="671677" y="1434528"/>
                      <a:pt x="579047" y="1344642"/>
                    </a:cubicBezTo>
                    <a:lnTo>
                      <a:pt x="526634" y="1282997"/>
                    </a:lnTo>
                    <a:lnTo>
                      <a:pt x="511866" y="1283901"/>
                    </a:lnTo>
                    <a:cubicBezTo>
                      <a:pt x="229170" y="1283901"/>
                      <a:pt x="0" y="1061517"/>
                      <a:pt x="0" y="787193"/>
                    </a:cubicBezTo>
                    <a:cubicBezTo>
                      <a:pt x="0" y="547160"/>
                      <a:pt x="175459" y="346893"/>
                      <a:pt x="408707" y="300576"/>
                    </a:cubicBezTo>
                    <a:lnTo>
                      <a:pt x="423650" y="299115"/>
                    </a:lnTo>
                    <a:lnTo>
                      <a:pt x="468465" y="218994"/>
                    </a:lnTo>
                    <a:cubicBezTo>
                      <a:pt x="560451" y="86869"/>
                      <a:pt x="716227" y="0"/>
                      <a:pt x="892912" y="0"/>
                    </a:cubicBez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28" name="Oval 227">
                <a:extLst>
                  <a:ext uri="{FF2B5EF4-FFF2-40B4-BE49-F238E27FC236}">
                    <a16:creationId xmlns:a16="http://schemas.microsoft.com/office/drawing/2014/main" id="{CA7B4796-219C-FF78-B5D1-F2265C114F2A}"/>
                  </a:ext>
                </a:extLst>
              </p:cNvPr>
              <p:cNvSpPr/>
              <p:nvPr/>
            </p:nvSpPr>
            <p:spPr>
              <a:xfrm>
                <a:off x="5410740" y="1717190"/>
                <a:ext cx="635671" cy="616847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57CFF6EF-D686-E240-B24D-F0F3568E86A1}"/>
                </a:ext>
              </a:extLst>
            </p:cNvPr>
            <p:cNvGrpSpPr/>
            <p:nvPr/>
          </p:nvGrpSpPr>
          <p:grpSpPr>
            <a:xfrm>
              <a:off x="5635649" y="5553552"/>
              <a:ext cx="232839" cy="238812"/>
              <a:chOff x="4953524" y="1326876"/>
              <a:chExt cx="1452857" cy="1490124"/>
            </a:xfr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grpSpPr>
          <p:sp>
            <p:nvSpPr>
              <p:cNvPr id="225" name="Freeform: Shape 224">
                <a:extLst>
                  <a:ext uri="{FF2B5EF4-FFF2-40B4-BE49-F238E27FC236}">
                    <a16:creationId xmlns:a16="http://schemas.microsoft.com/office/drawing/2014/main" id="{5B82F700-AC9D-27D0-AD07-A6DD59563F01}"/>
                  </a:ext>
                </a:extLst>
              </p:cNvPr>
              <p:cNvSpPr/>
              <p:nvPr/>
            </p:nvSpPr>
            <p:spPr>
              <a:xfrm>
                <a:off x="4953524" y="1326876"/>
                <a:ext cx="1452857" cy="1490124"/>
              </a:xfrm>
              <a:custGeom>
                <a:avLst/>
                <a:gdLst>
                  <a:gd name="connsiteX0" fmla="*/ 892912 w 1452857"/>
                  <a:gd name="connsiteY0" fmla="*/ 0 h 1490124"/>
                  <a:gd name="connsiteX1" fmla="*/ 1404778 w 1452857"/>
                  <a:gd name="connsiteY1" fmla="*/ 496708 h 1490124"/>
                  <a:gd name="connsiteX2" fmla="*/ 1373718 w 1452857"/>
                  <a:gd name="connsiteY2" fmla="*/ 667493 h 1490124"/>
                  <a:gd name="connsiteX3" fmla="*/ 1355922 w 1452857"/>
                  <a:gd name="connsiteY3" fmla="*/ 704510 h 1490124"/>
                  <a:gd name="connsiteX4" fmla="*/ 1365439 w 1452857"/>
                  <a:gd name="connsiteY4" fmla="*/ 715702 h 1490124"/>
                  <a:gd name="connsiteX5" fmla="*/ 1452857 w 1452857"/>
                  <a:gd name="connsiteY5" fmla="*/ 993416 h 1490124"/>
                  <a:gd name="connsiteX6" fmla="*/ 940991 w 1452857"/>
                  <a:gd name="connsiteY6" fmla="*/ 1490124 h 1490124"/>
                  <a:gd name="connsiteX7" fmla="*/ 579047 w 1452857"/>
                  <a:gd name="connsiteY7" fmla="*/ 1344642 h 1490124"/>
                  <a:gd name="connsiteX8" fmla="*/ 526634 w 1452857"/>
                  <a:gd name="connsiteY8" fmla="*/ 1282997 h 1490124"/>
                  <a:gd name="connsiteX9" fmla="*/ 511866 w 1452857"/>
                  <a:gd name="connsiteY9" fmla="*/ 1283901 h 1490124"/>
                  <a:gd name="connsiteX10" fmla="*/ 0 w 1452857"/>
                  <a:gd name="connsiteY10" fmla="*/ 787193 h 1490124"/>
                  <a:gd name="connsiteX11" fmla="*/ 408707 w 1452857"/>
                  <a:gd name="connsiteY11" fmla="*/ 300576 h 1490124"/>
                  <a:gd name="connsiteX12" fmla="*/ 423650 w 1452857"/>
                  <a:gd name="connsiteY12" fmla="*/ 299115 h 1490124"/>
                  <a:gd name="connsiteX13" fmla="*/ 468465 w 1452857"/>
                  <a:gd name="connsiteY13" fmla="*/ 218994 h 1490124"/>
                  <a:gd name="connsiteX14" fmla="*/ 892912 w 1452857"/>
                  <a:gd name="connsiteY14" fmla="*/ 0 h 1490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452857" h="1490124">
                    <a:moveTo>
                      <a:pt x="892912" y="0"/>
                    </a:moveTo>
                    <a:cubicBezTo>
                      <a:pt x="1175608" y="0"/>
                      <a:pt x="1404778" y="222384"/>
                      <a:pt x="1404778" y="496708"/>
                    </a:cubicBezTo>
                    <a:cubicBezTo>
                      <a:pt x="1404778" y="556716"/>
                      <a:pt x="1393812" y="614239"/>
                      <a:pt x="1373718" y="667493"/>
                    </a:cubicBezTo>
                    <a:lnTo>
                      <a:pt x="1355922" y="704510"/>
                    </a:lnTo>
                    <a:lnTo>
                      <a:pt x="1365439" y="715702"/>
                    </a:lnTo>
                    <a:cubicBezTo>
                      <a:pt x="1420630" y="794977"/>
                      <a:pt x="1452857" y="890545"/>
                      <a:pt x="1452857" y="993416"/>
                    </a:cubicBezTo>
                    <a:cubicBezTo>
                      <a:pt x="1452857" y="1267740"/>
                      <a:pt x="1223687" y="1490124"/>
                      <a:pt x="940991" y="1490124"/>
                    </a:cubicBezTo>
                    <a:cubicBezTo>
                      <a:pt x="799643" y="1490124"/>
                      <a:pt x="671677" y="1434528"/>
                      <a:pt x="579047" y="1344642"/>
                    </a:cubicBezTo>
                    <a:lnTo>
                      <a:pt x="526634" y="1282997"/>
                    </a:lnTo>
                    <a:lnTo>
                      <a:pt x="511866" y="1283901"/>
                    </a:lnTo>
                    <a:cubicBezTo>
                      <a:pt x="229170" y="1283901"/>
                      <a:pt x="0" y="1061517"/>
                      <a:pt x="0" y="787193"/>
                    </a:cubicBezTo>
                    <a:cubicBezTo>
                      <a:pt x="0" y="547160"/>
                      <a:pt x="175459" y="346893"/>
                      <a:pt x="408707" y="300576"/>
                    </a:cubicBezTo>
                    <a:lnTo>
                      <a:pt x="423650" y="299115"/>
                    </a:lnTo>
                    <a:lnTo>
                      <a:pt x="468465" y="218994"/>
                    </a:lnTo>
                    <a:cubicBezTo>
                      <a:pt x="560451" y="86869"/>
                      <a:pt x="716227" y="0"/>
                      <a:pt x="892912" y="0"/>
                    </a:cubicBez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26" name="Oval 225">
                <a:extLst>
                  <a:ext uri="{FF2B5EF4-FFF2-40B4-BE49-F238E27FC236}">
                    <a16:creationId xmlns:a16="http://schemas.microsoft.com/office/drawing/2014/main" id="{C8834506-25A3-1A44-D371-7F4EC9C0FF91}"/>
                  </a:ext>
                </a:extLst>
              </p:cNvPr>
              <p:cNvSpPr/>
              <p:nvPr/>
            </p:nvSpPr>
            <p:spPr>
              <a:xfrm>
                <a:off x="5410740" y="1717190"/>
                <a:ext cx="635671" cy="616847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9382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587302-DBE0-55FE-3AE1-A4CDC12E7C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9C16763B-DAC6-B5FF-7ECD-E11ABBEB6C03}"/>
              </a:ext>
            </a:extLst>
          </p:cNvPr>
          <p:cNvGrpSpPr/>
          <p:nvPr/>
        </p:nvGrpSpPr>
        <p:grpSpPr>
          <a:xfrm>
            <a:off x="1171482" y="1344202"/>
            <a:ext cx="2367806" cy="5205104"/>
            <a:chOff x="828999" y="993777"/>
            <a:chExt cx="2367806" cy="5205104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8DABD131-BEB3-D6F0-9A1F-6107B239AAC4}"/>
                </a:ext>
              </a:extLst>
            </p:cNvPr>
            <p:cNvSpPr/>
            <p:nvPr/>
          </p:nvSpPr>
          <p:spPr>
            <a:xfrm>
              <a:off x="1267144" y="1252826"/>
              <a:ext cx="563034" cy="751888"/>
            </a:xfrm>
            <a:custGeom>
              <a:avLst/>
              <a:gdLst>
                <a:gd name="connsiteX0" fmla="*/ 7199 w 563034"/>
                <a:gd name="connsiteY0" fmla="*/ 388327 h 751888"/>
                <a:gd name="connsiteX1" fmla="*/ 81396 w 563034"/>
                <a:gd name="connsiteY1" fmla="*/ 300806 h 751888"/>
                <a:gd name="connsiteX2" fmla="*/ 160362 w 563034"/>
                <a:gd name="connsiteY2" fmla="*/ 260205 h 751888"/>
                <a:gd name="connsiteX3" fmla="*/ 160362 w 563034"/>
                <a:gd name="connsiteY3" fmla="*/ 149915 h 751888"/>
                <a:gd name="connsiteX4" fmla="*/ 310277 w 563034"/>
                <a:gd name="connsiteY4" fmla="*/ 0 h 751888"/>
                <a:gd name="connsiteX5" fmla="*/ 563034 w 563034"/>
                <a:gd name="connsiteY5" fmla="*/ 0 h 751888"/>
                <a:gd name="connsiteX6" fmla="*/ 563034 w 563034"/>
                <a:gd name="connsiteY6" fmla="*/ 280218 h 751888"/>
                <a:gd name="connsiteX7" fmla="*/ 471473 w 563034"/>
                <a:gd name="connsiteY7" fmla="*/ 418352 h 751888"/>
                <a:gd name="connsiteX8" fmla="*/ 430315 w 563034"/>
                <a:gd name="connsiteY8" fmla="*/ 426661 h 751888"/>
                <a:gd name="connsiteX9" fmla="*/ 434313 w 563034"/>
                <a:gd name="connsiteY9" fmla="*/ 434439 h 751888"/>
                <a:gd name="connsiteX10" fmla="*/ 369539 w 563034"/>
                <a:gd name="connsiteY10" fmla="*/ 636313 h 751888"/>
                <a:gd name="connsiteX11" fmla="*/ 144753 w 563034"/>
                <a:gd name="connsiteY11" fmla="*/ 751888 h 751888"/>
                <a:gd name="connsiteX12" fmla="*/ 16621 w 563034"/>
                <a:gd name="connsiteY12" fmla="*/ 502680 h 751888"/>
                <a:gd name="connsiteX13" fmla="*/ 7199 w 563034"/>
                <a:gd name="connsiteY13" fmla="*/ 388327 h 751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63034" h="751888">
                  <a:moveTo>
                    <a:pt x="7199" y="388327"/>
                  </a:moveTo>
                  <a:cubicBezTo>
                    <a:pt x="18921" y="351795"/>
                    <a:pt x="44580" y="319735"/>
                    <a:pt x="81396" y="300806"/>
                  </a:cubicBezTo>
                  <a:lnTo>
                    <a:pt x="160362" y="260205"/>
                  </a:lnTo>
                  <a:lnTo>
                    <a:pt x="160362" y="149915"/>
                  </a:lnTo>
                  <a:cubicBezTo>
                    <a:pt x="160362" y="67119"/>
                    <a:pt x="227481" y="0"/>
                    <a:pt x="310277" y="0"/>
                  </a:cubicBezTo>
                  <a:lnTo>
                    <a:pt x="563034" y="0"/>
                  </a:lnTo>
                  <a:lnTo>
                    <a:pt x="563034" y="280218"/>
                  </a:lnTo>
                  <a:cubicBezTo>
                    <a:pt x="563034" y="342315"/>
                    <a:pt x="525280" y="395594"/>
                    <a:pt x="471473" y="418352"/>
                  </a:cubicBezTo>
                  <a:lnTo>
                    <a:pt x="430315" y="426661"/>
                  </a:lnTo>
                  <a:lnTo>
                    <a:pt x="434313" y="434439"/>
                  </a:lnTo>
                  <a:cubicBezTo>
                    <a:pt x="472172" y="508072"/>
                    <a:pt x="443172" y="598454"/>
                    <a:pt x="369539" y="636313"/>
                  </a:cubicBezTo>
                  <a:lnTo>
                    <a:pt x="144753" y="751888"/>
                  </a:lnTo>
                  <a:lnTo>
                    <a:pt x="16621" y="502680"/>
                  </a:lnTo>
                  <a:cubicBezTo>
                    <a:pt x="-2308" y="465863"/>
                    <a:pt x="-4523" y="424859"/>
                    <a:pt x="7199" y="388327"/>
                  </a:cubicBezTo>
                  <a:close/>
                </a:path>
              </a:pathLst>
            </a:custGeom>
            <a:solidFill>
              <a:srgbClr val="6C36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EDD02F3-9672-37E5-237B-8F93E8A627A2}"/>
                </a:ext>
              </a:extLst>
            </p:cNvPr>
            <p:cNvSpPr/>
            <p:nvPr/>
          </p:nvSpPr>
          <p:spPr>
            <a:xfrm rot="7539856">
              <a:off x="2171682" y="1184744"/>
              <a:ext cx="563034" cy="751888"/>
            </a:xfrm>
            <a:custGeom>
              <a:avLst/>
              <a:gdLst>
                <a:gd name="connsiteX0" fmla="*/ 7199 w 563034"/>
                <a:gd name="connsiteY0" fmla="*/ 388327 h 751888"/>
                <a:gd name="connsiteX1" fmla="*/ 81396 w 563034"/>
                <a:gd name="connsiteY1" fmla="*/ 300806 h 751888"/>
                <a:gd name="connsiteX2" fmla="*/ 160362 w 563034"/>
                <a:gd name="connsiteY2" fmla="*/ 260205 h 751888"/>
                <a:gd name="connsiteX3" fmla="*/ 160362 w 563034"/>
                <a:gd name="connsiteY3" fmla="*/ 149915 h 751888"/>
                <a:gd name="connsiteX4" fmla="*/ 310277 w 563034"/>
                <a:gd name="connsiteY4" fmla="*/ 0 h 751888"/>
                <a:gd name="connsiteX5" fmla="*/ 563034 w 563034"/>
                <a:gd name="connsiteY5" fmla="*/ 0 h 751888"/>
                <a:gd name="connsiteX6" fmla="*/ 563034 w 563034"/>
                <a:gd name="connsiteY6" fmla="*/ 280218 h 751888"/>
                <a:gd name="connsiteX7" fmla="*/ 471473 w 563034"/>
                <a:gd name="connsiteY7" fmla="*/ 418352 h 751888"/>
                <a:gd name="connsiteX8" fmla="*/ 430315 w 563034"/>
                <a:gd name="connsiteY8" fmla="*/ 426661 h 751888"/>
                <a:gd name="connsiteX9" fmla="*/ 434313 w 563034"/>
                <a:gd name="connsiteY9" fmla="*/ 434439 h 751888"/>
                <a:gd name="connsiteX10" fmla="*/ 369539 w 563034"/>
                <a:gd name="connsiteY10" fmla="*/ 636313 h 751888"/>
                <a:gd name="connsiteX11" fmla="*/ 144753 w 563034"/>
                <a:gd name="connsiteY11" fmla="*/ 751888 h 751888"/>
                <a:gd name="connsiteX12" fmla="*/ 16621 w 563034"/>
                <a:gd name="connsiteY12" fmla="*/ 502680 h 751888"/>
                <a:gd name="connsiteX13" fmla="*/ 7199 w 563034"/>
                <a:gd name="connsiteY13" fmla="*/ 388327 h 751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63034" h="751888">
                  <a:moveTo>
                    <a:pt x="7199" y="388327"/>
                  </a:moveTo>
                  <a:cubicBezTo>
                    <a:pt x="18921" y="351795"/>
                    <a:pt x="44580" y="319735"/>
                    <a:pt x="81396" y="300806"/>
                  </a:cubicBezTo>
                  <a:lnTo>
                    <a:pt x="160362" y="260205"/>
                  </a:lnTo>
                  <a:lnTo>
                    <a:pt x="160362" y="149915"/>
                  </a:lnTo>
                  <a:cubicBezTo>
                    <a:pt x="160362" y="67119"/>
                    <a:pt x="227481" y="0"/>
                    <a:pt x="310277" y="0"/>
                  </a:cubicBezTo>
                  <a:lnTo>
                    <a:pt x="563034" y="0"/>
                  </a:lnTo>
                  <a:lnTo>
                    <a:pt x="563034" y="280218"/>
                  </a:lnTo>
                  <a:cubicBezTo>
                    <a:pt x="563034" y="342315"/>
                    <a:pt x="525280" y="395594"/>
                    <a:pt x="471473" y="418352"/>
                  </a:cubicBezTo>
                  <a:lnTo>
                    <a:pt x="430315" y="426661"/>
                  </a:lnTo>
                  <a:lnTo>
                    <a:pt x="434313" y="434439"/>
                  </a:lnTo>
                  <a:cubicBezTo>
                    <a:pt x="472172" y="508072"/>
                    <a:pt x="443172" y="598454"/>
                    <a:pt x="369539" y="636313"/>
                  </a:cubicBezTo>
                  <a:lnTo>
                    <a:pt x="144753" y="751888"/>
                  </a:lnTo>
                  <a:lnTo>
                    <a:pt x="16621" y="502680"/>
                  </a:lnTo>
                  <a:cubicBezTo>
                    <a:pt x="-2308" y="465863"/>
                    <a:pt x="-4523" y="424859"/>
                    <a:pt x="7199" y="388327"/>
                  </a:cubicBezTo>
                  <a:close/>
                </a:path>
              </a:pathLst>
            </a:custGeom>
            <a:solidFill>
              <a:srgbClr val="6C36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39285D0-4CD0-1152-39C3-F3D68D29D7D2}"/>
                </a:ext>
              </a:extLst>
            </p:cNvPr>
            <p:cNvSpPr/>
            <p:nvPr/>
          </p:nvSpPr>
          <p:spPr>
            <a:xfrm rot="19338880">
              <a:off x="2772611" y="3619960"/>
              <a:ext cx="424194" cy="65048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E6AF63A-5410-9598-2CCC-14E26BCE504E}"/>
                </a:ext>
              </a:extLst>
            </p:cNvPr>
            <p:cNvSpPr/>
            <p:nvPr/>
          </p:nvSpPr>
          <p:spPr>
            <a:xfrm rot="1933618">
              <a:off x="828999" y="3758601"/>
              <a:ext cx="424194" cy="65048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AE5486C-E392-ED38-4CBC-124764CE0F86}"/>
                </a:ext>
              </a:extLst>
            </p:cNvPr>
            <p:cNvSpPr/>
            <p:nvPr/>
          </p:nvSpPr>
          <p:spPr>
            <a:xfrm rot="3417779">
              <a:off x="2121291" y="5450169"/>
              <a:ext cx="441482" cy="951021"/>
            </a:xfrm>
            <a:prstGeom prst="ellipse">
              <a:avLst/>
            </a:prstGeom>
            <a:solidFill>
              <a:srgbClr val="6633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E5001BA-E0BE-4083-C4B2-2DC75C11C55F}"/>
                </a:ext>
              </a:extLst>
            </p:cNvPr>
            <p:cNvSpPr/>
            <p:nvPr/>
          </p:nvSpPr>
          <p:spPr>
            <a:xfrm rot="3713177">
              <a:off x="1427570" y="5502629"/>
              <a:ext cx="441482" cy="951021"/>
            </a:xfrm>
            <a:prstGeom prst="ellipse">
              <a:avLst/>
            </a:prstGeom>
            <a:solidFill>
              <a:srgbClr val="6633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914CFA70-DBDF-92EC-5325-D4C7B0D4DB73}"/>
                </a:ext>
              </a:extLst>
            </p:cNvPr>
            <p:cNvSpPr/>
            <p:nvPr/>
          </p:nvSpPr>
          <p:spPr>
            <a:xfrm>
              <a:off x="1192369" y="4026423"/>
              <a:ext cx="1588957" cy="1958026"/>
            </a:xfrm>
            <a:prstGeom prst="trapezoid">
              <a:avLst>
                <a:gd name="adj" fmla="val 17654"/>
              </a:avLst>
            </a:prstGeom>
            <a:solidFill>
              <a:schemeClr val="tx2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20248AA7-23CF-A621-9586-4D985C458855}"/>
                </a:ext>
              </a:extLst>
            </p:cNvPr>
            <p:cNvSpPr/>
            <p:nvPr/>
          </p:nvSpPr>
          <p:spPr>
            <a:xfrm rot="1375821">
              <a:off x="1004295" y="2419162"/>
              <a:ext cx="640197" cy="1738047"/>
            </a:xfrm>
            <a:prstGeom prst="trapezoid">
              <a:avLst/>
            </a:prstGeom>
            <a:solidFill>
              <a:srgbClr val="E0D2BE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12">
              <a:extLst>
                <a:ext uri="{FF2B5EF4-FFF2-40B4-BE49-F238E27FC236}">
                  <a16:creationId xmlns:a16="http://schemas.microsoft.com/office/drawing/2014/main" id="{A938BE6F-A846-6807-F43C-1D9A2A9DAF6D}"/>
                </a:ext>
              </a:extLst>
            </p:cNvPr>
            <p:cNvSpPr/>
            <p:nvPr/>
          </p:nvSpPr>
          <p:spPr>
            <a:xfrm rot="20337671">
              <a:off x="2364115" y="2362496"/>
              <a:ext cx="640197" cy="1727014"/>
            </a:xfrm>
            <a:prstGeom prst="trapezoid">
              <a:avLst>
                <a:gd name="adj" fmla="val 30833"/>
              </a:avLst>
            </a:prstGeom>
            <a:solidFill>
              <a:srgbClr val="E0D2BE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BE85C522-69D5-648F-8620-ABD18A64F442}"/>
                </a:ext>
              </a:extLst>
            </p:cNvPr>
            <p:cNvSpPr/>
            <p:nvPr/>
          </p:nvSpPr>
          <p:spPr>
            <a:xfrm>
              <a:off x="1315892" y="2424085"/>
              <a:ext cx="1366244" cy="1983242"/>
            </a:xfrm>
            <a:prstGeom prst="trapezoid">
              <a:avLst/>
            </a:prstGeom>
            <a:solidFill>
              <a:srgbClr val="E0D2BE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83382EF-5FDD-4EE9-C2E1-6658408FF729}"/>
                </a:ext>
              </a:extLst>
            </p:cNvPr>
            <p:cNvCxnSpPr>
              <a:endCxn id="14" idx="2"/>
            </p:cNvCxnSpPr>
            <p:nvPr/>
          </p:nvCxnSpPr>
          <p:spPr>
            <a:xfrm flipH="1">
              <a:off x="1999014" y="2863552"/>
              <a:ext cx="14480" cy="154377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rapezoid 16">
              <a:extLst>
                <a:ext uri="{FF2B5EF4-FFF2-40B4-BE49-F238E27FC236}">
                  <a16:creationId xmlns:a16="http://schemas.microsoft.com/office/drawing/2014/main" id="{D1A0EAE0-7332-C238-3FE6-E1B21A8D56E7}"/>
                </a:ext>
              </a:extLst>
            </p:cNvPr>
            <p:cNvSpPr/>
            <p:nvPr/>
          </p:nvSpPr>
          <p:spPr>
            <a:xfrm>
              <a:off x="2087653" y="3041010"/>
              <a:ext cx="371653" cy="154432"/>
            </a:xfrm>
            <a:prstGeom prst="trapezoid">
              <a:avLst>
                <a:gd name="adj" fmla="val 0"/>
              </a:avLst>
            </a:prstGeom>
            <a:solidFill>
              <a:srgbClr val="E0D2BE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3D1AA48-B3EB-CCA1-B00C-17630544134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61009" y="4783725"/>
              <a:ext cx="45245" cy="119441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rapezoid 33">
              <a:extLst>
                <a:ext uri="{FF2B5EF4-FFF2-40B4-BE49-F238E27FC236}">
                  <a16:creationId xmlns:a16="http://schemas.microsoft.com/office/drawing/2014/main" id="{DA611378-DEFE-1232-DBFB-38D7999D75D5}"/>
                </a:ext>
              </a:extLst>
            </p:cNvPr>
            <p:cNvSpPr/>
            <p:nvPr/>
          </p:nvSpPr>
          <p:spPr>
            <a:xfrm rot="21265888" flipH="1">
              <a:off x="2070392" y="2539505"/>
              <a:ext cx="514816" cy="1771951"/>
            </a:xfrm>
            <a:custGeom>
              <a:avLst/>
              <a:gdLst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26868 w 504692"/>
                <a:gd name="connsiteY0" fmla="*/ 1923052 h 1923052"/>
                <a:gd name="connsiteX1" fmla="*/ 146324 w 504692"/>
                <a:gd name="connsiteY1" fmla="*/ 0 h 1923052"/>
                <a:gd name="connsiteX2" fmla="*/ 385236 w 504692"/>
                <a:gd name="connsiteY2" fmla="*/ 0 h 1923052"/>
                <a:gd name="connsiteX3" fmla="*/ 504692 w 504692"/>
                <a:gd name="connsiteY3" fmla="*/ 1923052 h 1923052"/>
                <a:gd name="connsiteX4" fmla="*/ 26868 w 504692"/>
                <a:gd name="connsiteY4" fmla="*/ 1923052 h 192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692" h="1923052">
                  <a:moveTo>
                    <a:pt x="26868" y="1923052"/>
                  </a:moveTo>
                  <a:cubicBezTo>
                    <a:pt x="66687" y="1282035"/>
                    <a:pt x="-119998" y="666184"/>
                    <a:pt x="146324" y="0"/>
                  </a:cubicBezTo>
                  <a:lnTo>
                    <a:pt x="385236" y="0"/>
                  </a:lnTo>
                  <a:cubicBezTo>
                    <a:pt x="223719" y="1538639"/>
                    <a:pt x="464873" y="1282035"/>
                    <a:pt x="504692" y="1923052"/>
                  </a:cubicBezTo>
                  <a:lnTo>
                    <a:pt x="26868" y="1923052"/>
                  </a:lnTo>
                  <a:close/>
                </a:path>
              </a:pathLst>
            </a:custGeom>
            <a:solidFill>
              <a:srgbClr val="7556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22" name="Trapezoid 33">
              <a:extLst>
                <a:ext uri="{FF2B5EF4-FFF2-40B4-BE49-F238E27FC236}">
                  <a16:creationId xmlns:a16="http://schemas.microsoft.com/office/drawing/2014/main" id="{6834CE78-2F78-C73A-AFF3-5FFDC2C6A673}"/>
                </a:ext>
              </a:extLst>
            </p:cNvPr>
            <p:cNvSpPr/>
            <p:nvPr/>
          </p:nvSpPr>
          <p:spPr>
            <a:xfrm rot="334112">
              <a:off x="1352644" y="2528892"/>
              <a:ext cx="531697" cy="1788065"/>
            </a:xfrm>
            <a:custGeom>
              <a:avLst/>
              <a:gdLst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26868 w 504692"/>
                <a:gd name="connsiteY0" fmla="*/ 1923052 h 1923052"/>
                <a:gd name="connsiteX1" fmla="*/ 146324 w 504692"/>
                <a:gd name="connsiteY1" fmla="*/ 0 h 1923052"/>
                <a:gd name="connsiteX2" fmla="*/ 385236 w 504692"/>
                <a:gd name="connsiteY2" fmla="*/ 0 h 1923052"/>
                <a:gd name="connsiteX3" fmla="*/ 504692 w 504692"/>
                <a:gd name="connsiteY3" fmla="*/ 1923052 h 1923052"/>
                <a:gd name="connsiteX4" fmla="*/ 26868 w 504692"/>
                <a:gd name="connsiteY4" fmla="*/ 1923052 h 192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692" h="1923052">
                  <a:moveTo>
                    <a:pt x="26868" y="1923052"/>
                  </a:moveTo>
                  <a:cubicBezTo>
                    <a:pt x="66687" y="1282035"/>
                    <a:pt x="-119998" y="666184"/>
                    <a:pt x="146324" y="0"/>
                  </a:cubicBezTo>
                  <a:lnTo>
                    <a:pt x="385236" y="0"/>
                  </a:lnTo>
                  <a:cubicBezTo>
                    <a:pt x="223719" y="1538639"/>
                    <a:pt x="464873" y="1282035"/>
                    <a:pt x="504692" y="1923052"/>
                  </a:cubicBezTo>
                  <a:lnTo>
                    <a:pt x="26868" y="1923052"/>
                  </a:lnTo>
                  <a:close/>
                </a:path>
              </a:pathLst>
            </a:custGeom>
            <a:solidFill>
              <a:srgbClr val="7556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9A16C3A2-662E-2020-211F-977E1B23F32A}"/>
                </a:ext>
              </a:extLst>
            </p:cNvPr>
            <p:cNvSpPr/>
            <p:nvPr/>
          </p:nvSpPr>
          <p:spPr>
            <a:xfrm>
              <a:off x="1603867" y="2231527"/>
              <a:ext cx="759881" cy="59875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lowchart: Manual Input 18">
              <a:extLst>
                <a:ext uri="{FF2B5EF4-FFF2-40B4-BE49-F238E27FC236}">
                  <a16:creationId xmlns:a16="http://schemas.microsoft.com/office/drawing/2014/main" id="{B02C16B7-4E84-E51B-62A8-3A97214BB292}"/>
                </a:ext>
              </a:extLst>
            </p:cNvPr>
            <p:cNvSpPr/>
            <p:nvPr/>
          </p:nvSpPr>
          <p:spPr>
            <a:xfrm rot="14330641" flipH="1" flipV="1">
              <a:off x="1378028" y="2483902"/>
              <a:ext cx="708106" cy="235875"/>
            </a:xfrm>
            <a:prstGeom prst="flowChartManualInput">
              <a:avLst/>
            </a:prstGeom>
            <a:solidFill>
              <a:srgbClr val="DDCEA7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lowchart: Manual Input 17">
              <a:extLst>
                <a:ext uri="{FF2B5EF4-FFF2-40B4-BE49-F238E27FC236}">
                  <a16:creationId xmlns:a16="http://schemas.microsoft.com/office/drawing/2014/main" id="{B5B1E5E7-6871-868A-AD5B-EA9D607E7A93}"/>
                </a:ext>
              </a:extLst>
            </p:cNvPr>
            <p:cNvSpPr/>
            <p:nvPr/>
          </p:nvSpPr>
          <p:spPr>
            <a:xfrm rot="7269359" flipV="1">
              <a:off x="1947092" y="2483902"/>
              <a:ext cx="708106" cy="235875"/>
            </a:xfrm>
            <a:prstGeom prst="flowChartManualInput">
              <a:avLst/>
            </a:prstGeom>
            <a:solidFill>
              <a:srgbClr val="DDCEA7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409FE46-AF00-846E-CCCB-616777D6AF60}"/>
                </a:ext>
              </a:extLst>
            </p:cNvPr>
            <p:cNvSpPr/>
            <p:nvPr/>
          </p:nvSpPr>
          <p:spPr>
            <a:xfrm>
              <a:off x="1440358" y="1163775"/>
              <a:ext cx="1117655" cy="145014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7E8BAC5-9C00-FFC2-EB64-7EDEE8FAD9E4}"/>
                </a:ext>
              </a:extLst>
            </p:cNvPr>
            <p:cNvSpPr/>
            <p:nvPr/>
          </p:nvSpPr>
          <p:spPr>
            <a:xfrm rot="3704723">
              <a:off x="1676263" y="899350"/>
              <a:ext cx="563034" cy="751888"/>
            </a:xfrm>
            <a:custGeom>
              <a:avLst/>
              <a:gdLst>
                <a:gd name="connsiteX0" fmla="*/ 7199 w 563034"/>
                <a:gd name="connsiteY0" fmla="*/ 388327 h 751888"/>
                <a:gd name="connsiteX1" fmla="*/ 81396 w 563034"/>
                <a:gd name="connsiteY1" fmla="*/ 300806 h 751888"/>
                <a:gd name="connsiteX2" fmla="*/ 160362 w 563034"/>
                <a:gd name="connsiteY2" fmla="*/ 260205 h 751888"/>
                <a:gd name="connsiteX3" fmla="*/ 160362 w 563034"/>
                <a:gd name="connsiteY3" fmla="*/ 149915 h 751888"/>
                <a:gd name="connsiteX4" fmla="*/ 310277 w 563034"/>
                <a:gd name="connsiteY4" fmla="*/ 0 h 751888"/>
                <a:gd name="connsiteX5" fmla="*/ 563034 w 563034"/>
                <a:gd name="connsiteY5" fmla="*/ 0 h 751888"/>
                <a:gd name="connsiteX6" fmla="*/ 563034 w 563034"/>
                <a:gd name="connsiteY6" fmla="*/ 280218 h 751888"/>
                <a:gd name="connsiteX7" fmla="*/ 471473 w 563034"/>
                <a:gd name="connsiteY7" fmla="*/ 418352 h 751888"/>
                <a:gd name="connsiteX8" fmla="*/ 430315 w 563034"/>
                <a:gd name="connsiteY8" fmla="*/ 426661 h 751888"/>
                <a:gd name="connsiteX9" fmla="*/ 434313 w 563034"/>
                <a:gd name="connsiteY9" fmla="*/ 434439 h 751888"/>
                <a:gd name="connsiteX10" fmla="*/ 369539 w 563034"/>
                <a:gd name="connsiteY10" fmla="*/ 636313 h 751888"/>
                <a:gd name="connsiteX11" fmla="*/ 144753 w 563034"/>
                <a:gd name="connsiteY11" fmla="*/ 751888 h 751888"/>
                <a:gd name="connsiteX12" fmla="*/ 16621 w 563034"/>
                <a:gd name="connsiteY12" fmla="*/ 502680 h 751888"/>
                <a:gd name="connsiteX13" fmla="*/ 7199 w 563034"/>
                <a:gd name="connsiteY13" fmla="*/ 388327 h 751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63034" h="751888">
                  <a:moveTo>
                    <a:pt x="7199" y="388327"/>
                  </a:moveTo>
                  <a:cubicBezTo>
                    <a:pt x="18921" y="351795"/>
                    <a:pt x="44580" y="319735"/>
                    <a:pt x="81396" y="300806"/>
                  </a:cubicBezTo>
                  <a:lnTo>
                    <a:pt x="160362" y="260205"/>
                  </a:lnTo>
                  <a:lnTo>
                    <a:pt x="160362" y="149915"/>
                  </a:lnTo>
                  <a:cubicBezTo>
                    <a:pt x="160362" y="67119"/>
                    <a:pt x="227481" y="0"/>
                    <a:pt x="310277" y="0"/>
                  </a:cubicBezTo>
                  <a:lnTo>
                    <a:pt x="563034" y="0"/>
                  </a:lnTo>
                  <a:lnTo>
                    <a:pt x="563034" y="280218"/>
                  </a:lnTo>
                  <a:cubicBezTo>
                    <a:pt x="563034" y="342315"/>
                    <a:pt x="525280" y="395594"/>
                    <a:pt x="471473" y="418352"/>
                  </a:cubicBezTo>
                  <a:lnTo>
                    <a:pt x="430315" y="426661"/>
                  </a:lnTo>
                  <a:lnTo>
                    <a:pt x="434313" y="434439"/>
                  </a:lnTo>
                  <a:cubicBezTo>
                    <a:pt x="472172" y="508072"/>
                    <a:pt x="443172" y="598454"/>
                    <a:pt x="369539" y="636313"/>
                  </a:cubicBezTo>
                  <a:lnTo>
                    <a:pt x="144753" y="751888"/>
                  </a:lnTo>
                  <a:lnTo>
                    <a:pt x="16621" y="502680"/>
                  </a:lnTo>
                  <a:cubicBezTo>
                    <a:pt x="-2308" y="465863"/>
                    <a:pt x="-4523" y="424859"/>
                    <a:pt x="7199" y="388327"/>
                  </a:cubicBezTo>
                  <a:close/>
                </a:path>
              </a:pathLst>
            </a:custGeom>
            <a:solidFill>
              <a:srgbClr val="6C36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084AAA0F-DDCC-18FA-D2B8-83906CBDBA43}"/>
              </a:ext>
            </a:extLst>
          </p:cNvPr>
          <p:cNvSpPr txBox="1"/>
          <p:nvPr/>
        </p:nvSpPr>
        <p:spPr>
          <a:xfrm>
            <a:off x="1362749" y="428043"/>
            <a:ext cx="1986455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Levi W. Hancock</a:t>
            </a:r>
          </a:p>
          <a:p>
            <a:r>
              <a:rPr lang="en-US" sz="1100" dirty="0"/>
              <a:t>D&amp;C 52:29; 124:138</a:t>
            </a:r>
            <a:endParaRPr lang="en-US" dirty="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D84AB556-F387-D7F1-F0CC-44D539E15171}"/>
              </a:ext>
            </a:extLst>
          </p:cNvPr>
          <p:cNvGrpSpPr/>
          <p:nvPr/>
        </p:nvGrpSpPr>
        <p:grpSpPr>
          <a:xfrm>
            <a:off x="226503" y="110893"/>
            <a:ext cx="578840" cy="769441"/>
            <a:chOff x="226503" y="110893"/>
            <a:chExt cx="578840" cy="769441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A824D75-01FC-718D-1284-292BDB802F0F}"/>
                </a:ext>
              </a:extLst>
            </p:cNvPr>
            <p:cNvSpPr/>
            <p:nvPr/>
          </p:nvSpPr>
          <p:spPr>
            <a:xfrm>
              <a:off x="226503" y="216973"/>
              <a:ext cx="578840" cy="57884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1919EEA-5473-4CEB-81EA-CF720CD12761}"/>
                </a:ext>
              </a:extLst>
            </p:cNvPr>
            <p:cNvSpPr txBox="1"/>
            <p:nvPr/>
          </p:nvSpPr>
          <p:spPr>
            <a:xfrm>
              <a:off x="243281" y="110893"/>
              <a:ext cx="484464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dirty="0"/>
                <a:t>H</a:t>
              </a:r>
            </a:p>
          </p:txBody>
        </p:sp>
      </p:grpSp>
      <p:sp>
        <p:nvSpPr>
          <p:cNvPr id="117" name="TextBox 116">
            <a:extLst>
              <a:ext uri="{FF2B5EF4-FFF2-40B4-BE49-F238E27FC236}">
                <a16:creationId xmlns:a16="http://schemas.microsoft.com/office/drawing/2014/main" id="{6D1A4E42-61B0-064C-8308-078AD2766C56}"/>
              </a:ext>
            </a:extLst>
          </p:cNvPr>
          <p:cNvSpPr txBox="1"/>
          <p:nvPr/>
        </p:nvSpPr>
        <p:spPr>
          <a:xfrm>
            <a:off x="4997909" y="341725"/>
            <a:ext cx="1986455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Solomon Hancock</a:t>
            </a:r>
          </a:p>
          <a:p>
            <a:r>
              <a:rPr lang="en-US" sz="1100" dirty="0"/>
              <a:t>D&amp;C 52:27</a:t>
            </a:r>
            <a:endParaRPr lang="en-US" dirty="0"/>
          </a:p>
        </p:txBody>
      </p: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45D969B8-A73A-3154-FCA4-4A7F44422C2A}"/>
              </a:ext>
            </a:extLst>
          </p:cNvPr>
          <p:cNvGrpSpPr/>
          <p:nvPr/>
        </p:nvGrpSpPr>
        <p:grpSpPr>
          <a:xfrm>
            <a:off x="4601991" y="1283598"/>
            <a:ext cx="2542591" cy="5206212"/>
            <a:chOff x="9060446" y="1194374"/>
            <a:chExt cx="2542591" cy="5206212"/>
          </a:xfrm>
        </p:grpSpPr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61735E5E-44B2-62C9-C4C5-BCD1FAA8300E}"/>
                </a:ext>
              </a:extLst>
            </p:cNvPr>
            <p:cNvSpPr/>
            <p:nvPr/>
          </p:nvSpPr>
          <p:spPr>
            <a:xfrm rot="17645884">
              <a:off x="9402044" y="1619405"/>
              <a:ext cx="941680" cy="689580"/>
            </a:xfrm>
            <a:custGeom>
              <a:avLst/>
              <a:gdLst>
                <a:gd name="connsiteX0" fmla="*/ 525095 w 1165503"/>
                <a:gd name="connsiteY0" fmla="*/ 591 h 853483"/>
                <a:gd name="connsiteX1" fmla="*/ 553657 w 1165503"/>
                <a:gd name="connsiteY1" fmla="*/ 2863 h 853483"/>
                <a:gd name="connsiteX2" fmla="*/ 624871 w 1165503"/>
                <a:gd name="connsiteY2" fmla="*/ 75067 h 853483"/>
                <a:gd name="connsiteX3" fmla="*/ 625179 w 1165503"/>
                <a:gd name="connsiteY3" fmla="*/ 75149 h 853483"/>
                <a:gd name="connsiteX4" fmla="*/ 649141 w 1165503"/>
                <a:gd name="connsiteY4" fmla="*/ 81557 h 853483"/>
                <a:gd name="connsiteX5" fmla="*/ 709496 w 1165503"/>
                <a:gd name="connsiteY5" fmla="*/ 141188 h 853483"/>
                <a:gd name="connsiteX6" fmla="*/ 709908 w 1165503"/>
                <a:gd name="connsiteY6" fmla="*/ 142316 h 853483"/>
                <a:gd name="connsiteX7" fmla="*/ 755210 w 1165503"/>
                <a:gd name="connsiteY7" fmla="*/ 88642 h 853483"/>
                <a:gd name="connsiteX8" fmla="*/ 865759 w 1165503"/>
                <a:gd name="connsiteY8" fmla="*/ 79291 h 853483"/>
                <a:gd name="connsiteX9" fmla="*/ 1165503 w 1165503"/>
                <a:gd name="connsiteY9" fmla="*/ 332278 h 853483"/>
                <a:gd name="connsiteX10" fmla="*/ 912515 w 1165503"/>
                <a:gd name="connsiteY10" fmla="*/ 632022 h 853483"/>
                <a:gd name="connsiteX11" fmla="*/ 801966 w 1165503"/>
                <a:gd name="connsiteY11" fmla="*/ 641373 h 853483"/>
                <a:gd name="connsiteX12" fmla="*/ 721107 w 1165503"/>
                <a:gd name="connsiteY12" fmla="*/ 573127 h 853483"/>
                <a:gd name="connsiteX13" fmla="*/ 709284 w 1165503"/>
                <a:gd name="connsiteY13" fmla="*/ 618085 h 853483"/>
                <a:gd name="connsiteX14" fmla="*/ 593667 w 1165503"/>
                <a:gd name="connsiteY14" fmla="*/ 660773 h 853483"/>
                <a:gd name="connsiteX15" fmla="*/ 536643 w 1165503"/>
                <a:gd name="connsiteY15" fmla="*/ 791663 h 853483"/>
                <a:gd name="connsiteX16" fmla="*/ 501867 w 1165503"/>
                <a:gd name="connsiteY16" fmla="*/ 804789 h 853483"/>
                <a:gd name="connsiteX17" fmla="*/ 465052 w 1165503"/>
                <a:gd name="connsiteY17" fmla="*/ 802935 h 853483"/>
                <a:gd name="connsiteX18" fmla="*/ 464520 w 1165503"/>
                <a:gd name="connsiteY18" fmla="*/ 805570 h 853483"/>
                <a:gd name="connsiteX19" fmla="*/ 392236 w 1165503"/>
                <a:gd name="connsiteY19" fmla="*/ 853483 h 853483"/>
                <a:gd name="connsiteX20" fmla="*/ 0 w 1165503"/>
                <a:gd name="connsiteY20" fmla="*/ 853483 h 853483"/>
                <a:gd name="connsiteX21" fmla="*/ 0 w 1165503"/>
                <a:gd name="connsiteY21" fmla="*/ 461247 h 853483"/>
                <a:gd name="connsiteX22" fmla="*/ 47913 w 1165503"/>
                <a:gd name="connsiteY22" fmla="*/ 388963 h 853483"/>
                <a:gd name="connsiteX23" fmla="*/ 61029 w 1165503"/>
                <a:gd name="connsiteY23" fmla="*/ 386315 h 853483"/>
                <a:gd name="connsiteX24" fmla="*/ 66099 w 1165503"/>
                <a:gd name="connsiteY24" fmla="*/ 382730 h 853483"/>
                <a:gd name="connsiteX25" fmla="*/ 66136 w 1165503"/>
                <a:gd name="connsiteY25" fmla="*/ 380187 h 853483"/>
                <a:gd name="connsiteX26" fmla="*/ 63008 w 1165503"/>
                <a:gd name="connsiteY26" fmla="*/ 242960 h 853483"/>
                <a:gd name="connsiteX27" fmla="*/ 201013 w 1165503"/>
                <a:gd name="connsiteY27" fmla="*/ 176235 h 853483"/>
                <a:gd name="connsiteX28" fmla="*/ 201033 w 1165503"/>
                <a:gd name="connsiteY28" fmla="*/ 176177 h 853483"/>
                <a:gd name="connsiteX29" fmla="*/ 218624 w 1165503"/>
                <a:gd name="connsiteY29" fmla="*/ 124266 h 853483"/>
                <a:gd name="connsiteX30" fmla="*/ 339929 w 1165503"/>
                <a:gd name="connsiteY30" fmla="*/ 108076 h 853483"/>
                <a:gd name="connsiteX31" fmla="*/ 340239 w 1165503"/>
                <a:gd name="connsiteY31" fmla="*/ 107105 h 853483"/>
                <a:gd name="connsiteX32" fmla="*/ 353837 w 1165503"/>
                <a:gd name="connsiteY32" fmla="*/ 64413 h 853483"/>
                <a:gd name="connsiteX33" fmla="*/ 382801 w 1165503"/>
                <a:gd name="connsiteY33" fmla="*/ 37369 h 853483"/>
                <a:gd name="connsiteX34" fmla="*/ 423915 w 1165503"/>
                <a:gd name="connsiteY34" fmla="*/ 34017 h 853483"/>
                <a:gd name="connsiteX35" fmla="*/ 462665 w 1165503"/>
                <a:gd name="connsiteY35" fmla="*/ 58174 h 853483"/>
                <a:gd name="connsiteX36" fmla="*/ 463822 w 1165503"/>
                <a:gd name="connsiteY36" fmla="*/ 58895 h 853483"/>
                <a:gd name="connsiteX37" fmla="*/ 525095 w 1165503"/>
                <a:gd name="connsiteY37" fmla="*/ 591 h 8534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165503" h="853483">
                  <a:moveTo>
                    <a:pt x="525095" y="591"/>
                  </a:moveTo>
                  <a:cubicBezTo>
                    <a:pt x="534243" y="-651"/>
                    <a:pt x="543866" y="42"/>
                    <a:pt x="553657" y="2863"/>
                  </a:cubicBezTo>
                  <a:cubicBezTo>
                    <a:pt x="583497" y="11455"/>
                    <a:pt x="610235" y="38555"/>
                    <a:pt x="624871" y="75067"/>
                  </a:cubicBezTo>
                  <a:lnTo>
                    <a:pt x="625179" y="75149"/>
                  </a:lnTo>
                  <a:lnTo>
                    <a:pt x="649141" y="81557"/>
                  </a:lnTo>
                  <a:cubicBezTo>
                    <a:pt x="672874" y="91784"/>
                    <a:pt x="694497" y="112832"/>
                    <a:pt x="709496" y="141188"/>
                  </a:cubicBezTo>
                  <a:lnTo>
                    <a:pt x="709908" y="142316"/>
                  </a:lnTo>
                  <a:lnTo>
                    <a:pt x="755210" y="88642"/>
                  </a:lnTo>
                  <a:cubicBezTo>
                    <a:pt x="783155" y="55533"/>
                    <a:pt x="832650" y="51346"/>
                    <a:pt x="865759" y="79291"/>
                  </a:cubicBezTo>
                  <a:lnTo>
                    <a:pt x="1165503" y="332278"/>
                  </a:lnTo>
                  <a:lnTo>
                    <a:pt x="912515" y="632022"/>
                  </a:lnTo>
                  <a:cubicBezTo>
                    <a:pt x="884570" y="665131"/>
                    <a:pt x="835075" y="669318"/>
                    <a:pt x="801966" y="641373"/>
                  </a:cubicBezTo>
                  <a:lnTo>
                    <a:pt x="721107" y="573127"/>
                  </a:lnTo>
                  <a:lnTo>
                    <a:pt x="709284" y="618085"/>
                  </a:lnTo>
                  <a:cubicBezTo>
                    <a:pt x="685919" y="665637"/>
                    <a:pt x="639062" y="682931"/>
                    <a:pt x="593667" y="660773"/>
                  </a:cubicBezTo>
                  <a:cubicBezTo>
                    <a:pt x="595472" y="718256"/>
                    <a:pt x="573761" y="768086"/>
                    <a:pt x="536643" y="791663"/>
                  </a:cubicBezTo>
                  <a:cubicBezTo>
                    <a:pt x="525709" y="798608"/>
                    <a:pt x="513971" y="802948"/>
                    <a:pt x="501867" y="804789"/>
                  </a:cubicBezTo>
                  <a:lnTo>
                    <a:pt x="465052" y="802935"/>
                  </a:lnTo>
                  <a:lnTo>
                    <a:pt x="464520" y="805570"/>
                  </a:lnTo>
                  <a:cubicBezTo>
                    <a:pt x="452611" y="833726"/>
                    <a:pt x="424731" y="853483"/>
                    <a:pt x="392236" y="853483"/>
                  </a:cubicBezTo>
                  <a:lnTo>
                    <a:pt x="0" y="853483"/>
                  </a:lnTo>
                  <a:lnTo>
                    <a:pt x="0" y="461247"/>
                  </a:lnTo>
                  <a:cubicBezTo>
                    <a:pt x="0" y="428753"/>
                    <a:pt x="19757" y="400872"/>
                    <a:pt x="47913" y="388963"/>
                  </a:cubicBezTo>
                  <a:lnTo>
                    <a:pt x="61029" y="386315"/>
                  </a:lnTo>
                  <a:lnTo>
                    <a:pt x="66099" y="382730"/>
                  </a:lnTo>
                  <a:cubicBezTo>
                    <a:pt x="66104" y="381878"/>
                    <a:pt x="66131" y="381039"/>
                    <a:pt x="66136" y="380187"/>
                  </a:cubicBezTo>
                  <a:cubicBezTo>
                    <a:pt x="49415" y="334275"/>
                    <a:pt x="48275" y="283965"/>
                    <a:pt x="63008" y="242960"/>
                  </a:cubicBezTo>
                  <a:cubicBezTo>
                    <a:pt x="86292" y="178192"/>
                    <a:pt x="143740" y="150430"/>
                    <a:pt x="201013" y="176235"/>
                  </a:cubicBezTo>
                  <a:lnTo>
                    <a:pt x="201033" y="176177"/>
                  </a:lnTo>
                  <a:lnTo>
                    <a:pt x="218624" y="124266"/>
                  </a:lnTo>
                  <a:cubicBezTo>
                    <a:pt x="245221" y="82330"/>
                    <a:pt x="295497" y="72107"/>
                    <a:pt x="339929" y="108076"/>
                  </a:cubicBezTo>
                  <a:lnTo>
                    <a:pt x="340239" y="107105"/>
                  </a:lnTo>
                  <a:lnTo>
                    <a:pt x="353837" y="64413"/>
                  </a:lnTo>
                  <a:cubicBezTo>
                    <a:pt x="361198" y="52269"/>
                    <a:pt x="371070" y="42895"/>
                    <a:pt x="382801" y="37369"/>
                  </a:cubicBezTo>
                  <a:cubicBezTo>
                    <a:pt x="395712" y="31284"/>
                    <a:pt x="409914" y="30298"/>
                    <a:pt x="423915" y="34017"/>
                  </a:cubicBezTo>
                  <a:lnTo>
                    <a:pt x="462665" y="58174"/>
                  </a:lnTo>
                  <a:lnTo>
                    <a:pt x="463822" y="58895"/>
                  </a:lnTo>
                  <a:cubicBezTo>
                    <a:pt x="474468" y="25470"/>
                    <a:pt x="497648" y="4318"/>
                    <a:pt x="525095" y="591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EF6AD9C5-4D49-0ED6-1BF0-3BFAC4456CAE}"/>
                </a:ext>
              </a:extLst>
            </p:cNvPr>
            <p:cNvSpPr/>
            <p:nvPr/>
          </p:nvSpPr>
          <p:spPr>
            <a:xfrm rot="3954116" flipH="1">
              <a:off x="10242583" y="1595882"/>
              <a:ext cx="941680" cy="689580"/>
            </a:xfrm>
            <a:custGeom>
              <a:avLst/>
              <a:gdLst>
                <a:gd name="connsiteX0" fmla="*/ 525095 w 1165503"/>
                <a:gd name="connsiteY0" fmla="*/ 591 h 853483"/>
                <a:gd name="connsiteX1" fmla="*/ 553657 w 1165503"/>
                <a:gd name="connsiteY1" fmla="*/ 2863 h 853483"/>
                <a:gd name="connsiteX2" fmla="*/ 624871 w 1165503"/>
                <a:gd name="connsiteY2" fmla="*/ 75067 h 853483"/>
                <a:gd name="connsiteX3" fmla="*/ 625179 w 1165503"/>
                <a:gd name="connsiteY3" fmla="*/ 75149 h 853483"/>
                <a:gd name="connsiteX4" fmla="*/ 649141 w 1165503"/>
                <a:gd name="connsiteY4" fmla="*/ 81557 h 853483"/>
                <a:gd name="connsiteX5" fmla="*/ 709496 w 1165503"/>
                <a:gd name="connsiteY5" fmla="*/ 141188 h 853483"/>
                <a:gd name="connsiteX6" fmla="*/ 709908 w 1165503"/>
                <a:gd name="connsiteY6" fmla="*/ 142316 h 853483"/>
                <a:gd name="connsiteX7" fmla="*/ 755210 w 1165503"/>
                <a:gd name="connsiteY7" fmla="*/ 88642 h 853483"/>
                <a:gd name="connsiteX8" fmla="*/ 865759 w 1165503"/>
                <a:gd name="connsiteY8" fmla="*/ 79291 h 853483"/>
                <a:gd name="connsiteX9" fmla="*/ 1165503 w 1165503"/>
                <a:gd name="connsiteY9" fmla="*/ 332278 h 853483"/>
                <a:gd name="connsiteX10" fmla="*/ 912515 w 1165503"/>
                <a:gd name="connsiteY10" fmla="*/ 632022 h 853483"/>
                <a:gd name="connsiteX11" fmla="*/ 801966 w 1165503"/>
                <a:gd name="connsiteY11" fmla="*/ 641373 h 853483"/>
                <a:gd name="connsiteX12" fmla="*/ 721107 w 1165503"/>
                <a:gd name="connsiteY12" fmla="*/ 573127 h 853483"/>
                <a:gd name="connsiteX13" fmla="*/ 709284 w 1165503"/>
                <a:gd name="connsiteY13" fmla="*/ 618085 h 853483"/>
                <a:gd name="connsiteX14" fmla="*/ 593667 w 1165503"/>
                <a:gd name="connsiteY14" fmla="*/ 660773 h 853483"/>
                <a:gd name="connsiteX15" fmla="*/ 536643 w 1165503"/>
                <a:gd name="connsiteY15" fmla="*/ 791663 h 853483"/>
                <a:gd name="connsiteX16" fmla="*/ 501867 w 1165503"/>
                <a:gd name="connsiteY16" fmla="*/ 804789 h 853483"/>
                <a:gd name="connsiteX17" fmla="*/ 465052 w 1165503"/>
                <a:gd name="connsiteY17" fmla="*/ 802935 h 853483"/>
                <a:gd name="connsiteX18" fmla="*/ 464520 w 1165503"/>
                <a:gd name="connsiteY18" fmla="*/ 805570 h 853483"/>
                <a:gd name="connsiteX19" fmla="*/ 392236 w 1165503"/>
                <a:gd name="connsiteY19" fmla="*/ 853483 h 853483"/>
                <a:gd name="connsiteX20" fmla="*/ 0 w 1165503"/>
                <a:gd name="connsiteY20" fmla="*/ 853483 h 853483"/>
                <a:gd name="connsiteX21" fmla="*/ 0 w 1165503"/>
                <a:gd name="connsiteY21" fmla="*/ 461247 h 853483"/>
                <a:gd name="connsiteX22" fmla="*/ 47913 w 1165503"/>
                <a:gd name="connsiteY22" fmla="*/ 388963 h 853483"/>
                <a:gd name="connsiteX23" fmla="*/ 61029 w 1165503"/>
                <a:gd name="connsiteY23" fmla="*/ 386315 h 853483"/>
                <a:gd name="connsiteX24" fmla="*/ 66099 w 1165503"/>
                <a:gd name="connsiteY24" fmla="*/ 382730 h 853483"/>
                <a:gd name="connsiteX25" fmla="*/ 66136 w 1165503"/>
                <a:gd name="connsiteY25" fmla="*/ 380187 h 853483"/>
                <a:gd name="connsiteX26" fmla="*/ 63008 w 1165503"/>
                <a:gd name="connsiteY26" fmla="*/ 242960 h 853483"/>
                <a:gd name="connsiteX27" fmla="*/ 201013 w 1165503"/>
                <a:gd name="connsiteY27" fmla="*/ 176235 h 853483"/>
                <a:gd name="connsiteX28" fmla="*/ 201033 w 1165503"/>
                <a:gd name="connsiteY28" fmla="*/ 176177 h 853483"/>
                <a:gd name="connsiteX29" fmla="*/ 218624 w 1165503"/>
                <a:gd name="connsiteY29" fmla="*/ 124266 h 853483"/>
                <a:gd name="connsiteX30" fmla="*/ 339929 w 1165503"/>
                <a:gd name="connsiteY30" fmla="*/ 108076 h 853483"/>
                <a:gd name="connsiteX31" fmla="*/ 340239 w 1165503"/>
                <a:gd name="connsiteY31" fmla="*/ 107105 h 853483"/>
                <a:gd name="connsiteX32" fmla="*/ 353837 w 1165503"/>
                <a:gd name="connsiteY32" fmla="*/ 64413 h 853483"/>
                <a:gd name="connsiteX33" fmla="*/ 382801 w 1165503"/>
                <a:gd name="connsiteY33" fmla="*/ 37369 h 853483"/>
                <a:gd name="connsiteX34" fmla="*/ 423915 w 1165503"/>
                <a:gd name="connsiteY34" fmla="*/ 34017 h 853483"/>
                <a:gd name="connsiteX35" fmla="*/ 462665 w 1165503"/>
                <a:gd name="connsiteY35" fmla="*/ 58174 h 853483"/>
                <a:gd name="connsiteX36" fmla="*/ 463822 w 1165503"/>
                <a:gd name="connsiteY36" fmla="*/ 58895 h 853483"/>
                <a:gd name="connsiteX37" fmla="*/ 525095 w 1165503"/>
                <a:gd name="connsiteY37" fmla="*/ 591 h 8534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165503" h="853483">
                  <a:moveTo>
                    <a:pt x="525095" y="591"/>
                  </a:moveTo>
                  <a:cubicBezTo>
                    <a:pt x="534243" y="-651"/>
                    <a:pt x="543866" y="42"/>
                    <a:pt x="553657" y="2863"/>
                  </a:cubicBezTo>
                  <a:cubicBezTo>
                    <a:pt x="583497" y="11455"/>
                    <a:pt x="610235" y="38555"/>
                    <a:pt x="624871" y="75067"/>
                  </a:cubicBezTo>
                  <a:lnTo>
                    <a:pt x="625179" y="75149"/>
                  </a:lnTo>
                  <a:lnTo>
                    <a:pt x="649141" y="81557"/>
                  </a:lnTo>
                  <a:cubicBezTo>
                    <a:pt x="672874" y="91784"/>
                    <a:pt x="694497" y="112832"/>
                    <a:pt x="709496" y="141188"/>
                  </a:cubicBezTo>
                  <a:lnTo>
                    <a:pt x="709908" y="142316"/>
                  </a:lnTo>
                  <a:lnTo>
                    <a:pt x="755210" y="88642"/>
                  </a:lnTo>
                  <a:cubicBezTo>
                    <a:pt x="783155" y="55533"/>
                    <a:pt x="832650" y="51346"/>
                    <a:pt x="865759" y="79291"/>
                  </a:cubicBezTo>
                  <a:lnTo>
                    <a:pt x="1165503" y="332278"/>
                  </a:lnTo>
                  <a:lnTo>
                    <a:pt x="912515" y="632022"/>
                  </a:lnTo>
                  <a:cubicBezTo>
                    <a:pt x="884570" y="665131"/>
                    <a:pt x="835075" y="669318"/>
                    <a:pt x="801966" y="641373"/>
                  </a:cubicBezTo>
                  <a:lnTo>
                    <a:pt x="721107" y="573127"/>
                  </a:lnTo>
                  <a:lnTo>
                    <a:pt x="709284" y="618085"/>
                  </a:lnTo>
                  <a:cubicBezTo>
                    <a:pt x="685919" y="665637"/>
                    <a:pt x="639062" y="682931"/>
                    <a:pt x="593667" y="660773"/>
                  </a:cubicBezTo>
                  <a:cubicBezTo>
                    <a:pt x="595472" y="718256"/>
                    <a:pt x="573761" y="768086"/>
                    <a:pt x="536643" y="791663"/>
                  </a:cubicBezTo>
                  <a:cubicBezTo>
                    <a:pt x="525709" y="798608"/>
                    <a:pt x="513971" y="802948"/>
                    <a:pt x="501867" y="804789"/>
                  </a:cubicBezTo>
                  <a:lnTo>
                    <a:pt x="465052" y="802935"/>
                  </a:lnTo>
                  <a:lnTo>
                    <a:pt x="464520" y="805570"/>
                  </a:lnTo>
                  <a:cubicBezTo>
                    <a:pt x="452611" y="833726"/>
                    <a:pt x="424731" y="853483"/>
                    <a:pt x="392236" y="853483"/>
                  </a:cubicBezTo>
                  <a:lnTo>
                    <a:pt x="0" y="853483"/>
                  </a:lnTo>
                  <a:lnTo>
                    <a:pt x="0" y="461247"/>
                  </a:lnTo>
                  <a:cubicBezTo>
                    <a:pt x="0" y="428753"/>
                    <a:pt x="19757" y="400872"/>
                    <a:pt x="47913" y="388963"/>
                  </a:cubicBezTo>
                  <a:lnTo>
                    <a:pt x="61029" y="386315"/>
                  </a:lnTo>
                  <a:lnTo>
                    <a:pt x="66099" y="382730"/>
                  </a:lnTo>
                  <a:cubicBezTo>
                    <a:pt x="66104" y="381878"/>
                    <a:pt x="66131" y="381039"/>
                    <a:pt x="66136" y="380187"/>
                  </a:cubicBezTo>
                  <a:cubicBezTo>
                    <a:pt x="49415" y="334275"/>
                    <a:pt x="48275" y="283965"/>
                    <a:pt x="63008" y="242960"/>
                  </a:cubicBezTo>
                  <a:cubicBezTo>
                    <a:pt x="86292" y="178192"/>
                    <a:pt x="143740" y="150430"/>
                    <a:pt x="201013" y="176235"/>
                  </a:cubicBezTo>
                  <a:lnTo>
                    <a:pt x="201033" y="176177"/>
                  </a:lnTo>
                  <a:lnTo>
                    <a:pt x="218624" y="124266"/>
                  </a:lnTo>
                  <a:cubicBezTo>
                    <a:pt x="245221" y="82330"/>
                    <a:pt x="295497" y="72107"/>
                    <a:pt x="339929" y="108076"/>
                  </a:cubicBezTo>
                  <a:lnTo>
                    <a:pt x="340239" y="107105"/>
                  </a:lnTo>
                  <a:lnTo>
                    <a:pt x="353837" y="64413"/>
                  </a:lnTo>
                  <a:cubicBezTo>
                    <a:pt x="361198" y="52269"/>
                    <a:pt x="371070" y="42895"/>
                    <a:pt x="382801" y="37369"/>
                  </a:cubicBezTo>
                  <a:cubicBezTo>
                    <a:pt x="395712" y="31284"/>
                    <a:pt x="409914" y="30298"/>
                    <a:pt x="423915" y="34017"/>
                  </a:cubicBezTo>
                  <a:lnTo>
                    <a:pt x="462665" y="58174"/>
                  </a:lnTo>
                  <a:lnTo>
                    <a:pt x="463822" y="58895"/>
                  </a:lnTo>
                  <a:cubicBezTo>
                    <a:pt x="474468" y="25470"/>
                    <a:pt x="497648" y="4318"/>
                    <a:pt x="525095" y="591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49350503-66EC-3847-7515-F57937FF3C48}"/>
                </a:ext>
              </a:extLst>
            </p:cNvPr>
            <p:cNvSpPr/>
            <p:nvPr/>
          </p:nvSpPr>
          <p:spPr>
            <a:xfrm rot="1933618">
              <a:off x="9148723" y="3819923"/>
              <a:ext cx="424194" cy="65048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66A88A24-C71C-C2FD-AF34-29DF358985CD}"/>
                </a:ext>
              </a:extLst>
            </p:cNvPr>
            <p:cNvSpPr/>
            <p:nvPr/>
          </p:nvSpPr>
          <p:spPr>
            <a:xfrm rot="19338880">
              <a:off x="11033874" y="3928804"/>
              <a:ext cx="424194" cy="65048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14DCEF4D-1224-9BD5-6008-23A9077DC205}"/>
                </a:ext>
              </a:extLst>
            </p:cNvPr>
            <p:cNvGrpSpPr/>
            <p:nvPr/>
          </p:nvGrpSpPr>
          <p:grpSpPr>
            <a:xfrm>
              <a:off x="9060446" y="2573016"/>
              <a:ext cx="1119370" cy="1794091"/>
              <a:chOff x="4991631" y="4010508"/>
              <a:chExt cx="1119370" cy="1794091"/>
            </a:xfrm>
          </p:grpSpPr>
          <p:pic>
            <p:nvPicPr>
              <p:cNvPr id="143" name="Picture 142">
                <a:extLst>
                  <a:ext uri="{FF2B5EF4-FFF2-40B4-BE49-F238E27FC236}">
                    <a16:creationId xmlns:a16="http://schemas.microsoft.com/office/drawing/2014/main" id="{E7C28764-021D-BA26-05EC-BAEBF583AA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9810" t="11974" r="56903" b="31329"/>
              <a:stretch>
                <a:fillRect/>
              </a:stretch>
            </p:blipFill>
            <p:spPr>
              <a:xfrm>
                <a:off x="4991631" y="4016823"/>
                <a:ext cx="1119370" cy="1787776"/>
              </a:xfrm>
              <a:custGeom>
                <a:avLst/>
                <a:gdLst>
                  <a:gd name="connsiteX0" fmla="*/ 824565 w 1119370"/>
                  <a:gd name="connsiteY0" fmla="*/ 0 h 1787776"/>
                  <a:gd name="connsiteX1" fmla="*/ 1119370 w 1119370"/>
                  <a:gd name="connsiteY1" fmla="*/ 124714 h 1787776"/>
                  <a:gd name="connsiteX2" fmla="*/ 589608 w 1119370"/>
                  <a:gd name="connsiteY2" fmla="*/ 1787776 h 1787776"/>
                  <a:gd name="connsiteX3" fmla="*/ 0 w 1119370"/>
                  <a:gd name="connsiteY3" fmla="*/ 1538348 h 1787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19370" h="1787776">
                    <a:moveTo>
                      <a:pt x="824565" y="0"/>
                    </a:moveTo>
                    <a:lnTo>
                      <a:pt x="1119370" y="124714"/>
                    </a:lnTo>
                    <a:lnTo>
                      <a:pt x="589608" y="1787776"/>
                    </a:lnTo>
                    <a:lnTo>
                      <a:pt x="0" y="1538348"/>
                    </a:lnTo>
                    <a:close/>
                  </a:path>
                </a:pathLst>
              </a:custGeom>
            </p:spPr>
          </p:pic>
          <p:sp>
            <p:nvSpPr>
              <p:cNvPr id="144" name="Trapezoid 143">
                <a:extLst>
                  <a:ext uri="{FF2B5EF4-FFF2-40B4-BE49-F238E27FC236}">
                    <a16:creationId xmlns:a16="http://schemas.microsoft.com/office/drawing/2014/main" id="{FF3A5D38-8F97-3B40-ADB8-3D3099C9A606}"/>
                  </a:ext>
                </a:extLst>
              </p:cNvPr>
              <p:cNvSpPr/>
              <p:nvPr/>
            </p:nvSpPr>
            <p:spPr>
              <a:xfrm rot="1375821">
                <a:off x="5304918" y="4010508"/>
                <a:ext cx="640197" cy="1738047"/>
              </a:xfrm>
              <a:prstGeom prst="trapezoid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64AB0ECC-7AAB-E584-F3AD-C31AB7F6A518}"/>
                </a:ext>
              </a:extLst>
            </p:cNvPr>
            <p:cNvGrpSpPr/>
            <p:nvPr/>
          </p:nvGrpSpPr>
          <p:grpSpPr>
            <a:xfrm>
              <a:off x="10569752" y="2684013"/>
              <a:ext cx="1033285" cy="1784367"/>
              <a:chOff x="8639404" y="824747"/>
              <a:chExt cx="1033285" cy="1784367"/>
            </a:xfrm>
          </p:grpSpPr>
          <p:pic>
            <p:nvPicPr>
              <p:cNvPr id="146" name="Picture 145">
                <a:extLst>
                  <a:ext uri="{FF2B5EF4-FFF2-40B4-BE49-F238E27FC236}">
                    <a16:creationId xmlns:a16="http://schemas.microsoft.com/office/drawing/2014/main" id="{17AEA9C4-2561-AC48-2616-66549CDF283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13294" t="17838" r="55979" b="26002"/>
              <a:stretch>
                <a:fillRect/>
              </a:stretch>
            </p:blipFill>
            <p:spPr>
              <a:xfrm>
                <a:off x="8639404" y="838260"/>
                <a:ext cx="1033285" cy="1770854"/>
              </a:xfrm>
              <a:custGeom>
                <a:avLst/>
                <a:gdLst>
                  <a:gd name="connsiteX0" fmla="*/ 229053 w 1033285"/>
                  <a:gd name="connsiteY0" fmla="*/ 0 h 1770854"/>
                  <a:gd name="connsiteX1" fmla="*/ 1033285 w 1033285"/>
                  <a:gd name="connsiteY1" fmla="*/ 1541023 h 1770854"/>
                  <a:gd name="connsiteX2" fmla="*/ 435765 w 1033285"/>
                  <a:gd name="connsiteY2" fmla="*/ 1770854 h 1770854"/>
                  <a:gd name="connsiteX3" fmla="*/ 0 w 1033285"/>
                  <a:gd name="connsiteY3" fmla="*/ 88103 h 17708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3285" h="1770854">
                    <a:moveTo>
                      <a:pt x="229053" y="0"/>
                    </a:moveTo>
                    <a:lnTo>
                      <a:pt x="1033285" y="1541023"/>
                    </a:lnTo>
                    <a:lnTo>
                      <a:pt x="435765" y="1770854"/>
                    </a:lnTo>
                    <a:lnTo>
                      <a:pt x="0" y="88103"/>
                    </a:lnTo>
                    <a:close/>
                  </a:path>
                </a:pathLst>
              </a:custGeom>
            </p:spPr>
          </p:pic>
          <p:sp>
            <p:nvSpPr>
              <p:cNvPr id="147" name="Trapezoid 146">
                <a:extLst>
                  <a:ext uri="{FF2B5EF4-FFF2-40B4-BE49-F238E27FC236}">
                    <a16:creationId xmlns:a16="http://schemas.microsoft.com/office/drawing/2014/main" id="{09F86FBE-1CFC-6369-BC0A-24397D982472}"/>
                  </a:ext>
                </a:extLst>
              </p:cNvPr>
              <p:cNvSpPr/>
              <p:nvPr/>
            </p:nvSpPr>
            <p:spPr>
              <a:xfrm rot="20337671">
                <a:off x="8743831" y="824747"/>
                <a:ext cx="640197" cy="1727014"/>
              </a:xfrm>
              <a:prstGeom prst="trapezoid">
                <a:avLst>
                  <a:gd name="adj" fmla="val 30833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CB6E36B3-5F41-0E05-A855-C8885FD71A3E}"/>
                </a:ext>
              </a:extLst>
            </p:cNvPr>
            <p:cNvGrpSpPr/>
            <p:nvPr/>
          </p:nvGrpSpPr>
          <p:grpSpPr>
            <a:xfrm>
              <a:off x="9711534" y="2780924"/>
              <a:ext cx="1224067" cy="1984777"/>
              <a:chOff x="635646" y="4069533"/>
              <a:chExt cx="1371064" cy="1984777"/>
            </a:xfrm>
          </p:grpSpPr>
          <p:pic>
            <p:nvPicPr>
              <p:cNvPr id="140" name="Picture 139">
                <a:extLst>
                  <a:ext uri="{FF2B5EF4-FFF2-40B4-BE49-F238E27FC236}">
                    <a16:creationId xmlns:a16="http://schemas.microsoft.com/office/drawing/2014/main" id="{2FFD1520-FC9D-848C-2E20-03C33EE0771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10332" t="17371" r="49040" b="19734"/>
              <a:stretch>
                <a:fillRect/>
              </a:stretch>
            </p:blipFill>
            <p:spPr>
              <a:xfrm>
                <a:off x="640466" y="4069533"/>
                <a:ext cx="1366244" cy="1983242"/>
              </a:xfrm>
              <a:custGeom>
                <a:avLst/>
                <a:gdLst>
                  <a:gd name="connsiteX0" fmla="*/ 341561 w 1366244"/>
                  <a:gd name="connsiteY0" fmla="*/ 0 h 1983242"/>
                  <a:gd name="connsiteX1" fmla="*/ 1024683 w 1366244"/>
                  <a:gd name="connsiteY1" fmla="*/ 0 h 1983242"/>
                  <a:gd name="connsiteX2" fmla="*/ 1366244 w 1366244"/>
                  <a:gd name="connsiteY2" fmla="*/ 1983242 h 1983242"/>
                  <a:gd name="connsiteX3" fmla="*/ 0 w 1366244"/>
                  <a:gd name="connsiteY3" fmla="*/ 1983242 h 19832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6244" h="1983242">
                    <a:moveTo>
                      <a:pt x="341561" y="0"/>
                    </a:moveTo>
                    <a:lnTo>
                      <a:pt x="1024683" y="0"/>
                    </a:lnTo>
                    <a:lnTo>
                      <a:pt x="1366244" y="1983242"/>
                    </a:lnTo>
                    <a:lnTo>
                      <a:pt x="0" y="1983242"/>
                    </a:lnTo>
                    <a:close/>
                  </a:path>
                </a:pathLst>
              </a:custGeom>
            </p:spPr>
          </p:pic>
          <p:sp>
            <p:nvSpPr>
              <p:cNvPr id="141" name="Trapezoid 140">
                <a:extLst>
                  <a:ext uri="{FF2B5EF4-FFF2-40B4-BE49-F238E27FC236}">
                    <a16:creationId xmlns:a16="http://schemas.microsoft.com/office/drawing/2014/main" id="{90FE6278-CDB5-3562-9557-995133085344}"/>
                  </a:ext>
                </a:extLst>
              </p:cNvPr>
              <p:cNvSpPr/>
              <p:nvPr/>
            </p:nvSpPr>
            <p:spPr>
              <a:xfrm>
                <a:off x="635646" y="4071068"/>
                <a:ext cx="1366244" cy="1983242"/>
              </a:xfrm>
              <a:prstGeom prst="trapezoid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</p:grpSp>
        <p:sp>
          <p:nvSpPr>
            <p:cNvPr id="148" name="Isosceles Triangle 147">
              <a:extLst>
                <a:ext uri="{FF2B5EF4-FFF2-40B4-BE49-F238E27FC236}">
                  <a16:creationId xmlns:a16="http://schemas.microsoft.com/office/drawing/2014/main" id="{C0DF8068-5714-D9A9-1F44-2193BB447835}"/>
                </a:ext>
              </a:extLst>
            </p:cNvPr>
            <p:cNvSpPr/>
            <p:nvPr/>
          </p:nvSpPr>
          <p:spPr>
            <a:xfrm rot="10800000">
              <a:off x="9901362" y="2397904"/>
              <a:ext cx="856039" cy="671743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2723F405-BDE4-DB14-D990-0DDB2AC6A020}"/>
                </a:ext>
              </a:extLst>
            </p:cNvPr>
            <p:cNvSpPr/>
            <p:nvPr/>
          </p:nvSpPr>
          <p:spPr>
            <a:xfrm rot="3417779">
              <a:off x="10467078" y="5831593"/>
              <a:ext cx="331555" cy="714221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3057277F-916D-3633-921E-642369A5FC69}"/>
                </a:ext>
              </a:extLst>
            </p:cNvPr>
            <p:cNvSpPr/>
            <p:nvPr/>
          </p:nvSpPr>
          <p:spPr>
            <a:xfrm rot="3713177">
              <a:off x="9764119" y="5877698"/>
              <a:ext cx="331555" cy="714221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Trapezoid 124">
              <a:extLst>
                <a:ext uri="{FF2B5EF4-FFF2-40B4-BE49-F238E27FC236}">
                  <a16:creationId xmlns:a16="http://schemas.microsoft.com/office/drawing/2014/main" id="{AF33E965-FBCF-C58E-6669-4AEC27E2C540}"/>
                </a:ext>
              </a:extLst>
            </p:cNvPr>
            <p:cNvSpPr/>
            <p:nvPr/>
          </p:nvSpPr>
          <p:spPr>
            <a:xfrm>
              <a:off x="9531041" y="4296734"/>
              <a:ext cx="1566982" cy="1886487"/>
            </a:xfrm>
            <a:prstGeom prst="trapezoid">
              <a:avLst>
                <a:gd name="adj" fmla="val 14914"/>
              </a:avLst>
            </a:prstGeom>
            <a:solidFill>
              <a:schemeClr val="accent4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45BB9339-92DB-5784-87F6-23BFFE43F1A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278581" y="4982498"/>
              <a:ext cx="45245" cy="119441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Flowchart: Manual Input 134">
              <a:extLst>
                <a:ext uri="{FF2B5EF4-FFF2-40B4-BE49-F238E27FC236}">
                  <a16:creationId xmlns:a16="http://schemas.microsoft.com/office/drawing/2014/main" id="{9778B757-354C-E2E1-0B58-EEA3DE3FFDEE}"/>
                </a:ext>
              </a:extLst>
            </p:cNvPr>
            <p:cNvSpPr/>
            <p:nvPr/>
          </p:nvSpPr>
          <p:spPr>
            <a:xfrm rot="14330641" flipH="1" flipV="1">
              <a:off x="9695600" y="2682675"/>
              <a:ext cx="708106" cy="235875"/>
            </a:xfrm>
            <a:prstGeom prst="flowChartManualInput">
              <a:avLst/>
            </a:prstGeom>
            <a:solidFill>
              <a:schemeClr val="accent6">
                <a:lumMod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Flowchart: Manual Input 135">
              <a:extLst>
                <a:ext uri="{FF2B5EF4-FFF2-40B4-BE49-F238E27FC236}">
                  <a16:creationId xmlns:a16="http://schemas.microsoft.com/office/drawing/2014/main" id="{CE827E65-27B3-1AB2-6EAF-99BF58FF6D30}"/>
                </a:ext>
              </a:extLst>
            </p:cNvPr>
            <p:cNvSpPr/>
            <p:nvPr/>
          </p:nvSpPr>
          <p:spPr>
            <a:xfrm rot="7269359" flipV="1">
              <a:off x="10264664" y="2682675"/>
              <a:ext cx="708106" cy="235875"/>
            </a:xfrm>
            <a:prstGeom prst="flowChartManualInput">
              <a:avLst/>
            </a:prstGeom>
            <a:solidFill>
              <a:schemeClr val="accent6">
                <a:lumMod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C7827BC4-3EAF-18D4-6943-F4EEDD8BFE13}"/>
                </a:ext>
              </a:extLst>
            </p:cNvPr>
            <p:cNvSpPr/>
            <p:nvPr/>
          </p:nvSpPr>
          <p:spPr>
            <a:xfrm>
              <a:off x="9746637" y="1311429"/>
              <a:ext cx="1117655" cy="145014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8751DC8F-7B41-D279-CF5A-022ED43D543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69296" y="3147629"/>
              <a:ext cx="1117" cy="113176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0" name="Group 149">
              <a:extLst>
                <a:ext uri="{FF2B5EF4-FFF2-40B4-BE49-F238E27FC236}">
                  <a16:creationId xmlns:a16="http://schemas.microsoft.com/office/drawing/2014/main" id="{70FDC027-252B-42AF-4F8D-D13EB0ED9A69}"/>
                </a:ext>
              </a:extLst>
            </p:cNvPr>
            <p:cNvGrpSpPr/>
            <p:nvPr/>
          </p:nvGrpSpPr>
          <p:grpSpPr>
            <a:xfrm>
              <a:off x="10290268" y="3079563"/>
              <a:ext cx="86663" cy="999513"/>
              <a:chOff x="2882166" y="1981525"/>
              <a:chExt cx="465808" cy="2639176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151" name="Oval 150">
                <a:extLst>
                  <a:ext uri="{FF2B5EF4-FFF2-40B4-BE49-F238E27FC236}">
                    <a16:creationId xmlns:a16="http://schemas.microsoft.com/office/drawing/2014/main" id="{49B44ED6-910F-58E7-0C46-633759ABC156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52" name="Oval 151">
                <a:extLst>
                  <a:ext uri="{FF2B5EF4-FFF2-40B4-BE49-F238E27FC236}">
                    <a16:creationId xmlns:a16="http://schemas.microsoft.com/office/drawing/2014/main" id="{38D62791-6B0D-CE77-F73D-F07FF8A036BC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53" name="Oval 152">
                <a:extLst>
                  <a:ext uri="{FF2B5EF4-FFF2-40B4-BE49-F238E27FC236}">
                    <a16:creationId xmlns:a16="http://schemas.microsoft.com/office/drawing/2014/main" id="{B7C622B6-8A5C-C212-B6FF-5BEF25449B0F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54" name="Oval 153">
                <a:extLst>
                  <a:ext uri="{FF2B5EF4-FFF2-40B4-BE49-F238E27FC236}">
                    <a16:creationId xmlns:a16="http://schemas.microsoft.com/office/drawing/2014/main" id="{2B931074-77C6-7646-DA26-8C1B893D223D}"/>
                  </a:ext>
                </a:extLst>
              </p:cNvPr>
              <p:cNvSpPr/>
              <p:nvPr/>
            </p:nvSpPr>
            <p:spPr>
              <a:xfrm>
                <a:off x="2886532" y="416905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482388D4-4C6C-2EBA-06FE-B56D094F934A}"/>
                </a:ext>
              </a:extLst>
            </p:cNvPr>
            <p:cNvSpPr/>
            <p:nvPr/>
          </p:nvSpPr>
          <p:spPr>
            <a:xfrm>
              <a:off x="9714010" y="4261940"/>
              <a:ext cx="1215956" cy="15968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Frame 155">
              <a:extLst>
                <a:ext uri="{FF2B5EF4-FFF2-40B4-BE49-F238E27FC236}">
                  <a16:creationId xmlns:a16="http://schemas.microsoft.com/office/drawing/2014/main" id="{0789AD74-22E2-63BF-9902-4BA156932190}"/>
                </a:ext>
              </a:extLst>
            </p:cNvPr>
            <p:cNvSpPr/>
            <p:nvPr/>
          </p:nvSpPr>
          <p:spPr>
            <a:xfrm rot="16200000">
              <a:off x="10215085" y="4205253"/>
              <a:ext cx="266345" cy="266345"/>
            </a:xfrm>
            <a:prstGeom prst="frame">
              <a:avLst>
                <a:gd name="adj1" fmla="val 17673"/>
              </a:avLst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D7369FCB-67B3-5D66-BD2C-0CFD87564208}"/>
                </a:ext>
              </a:extLst>
            </p:cNvPr>
            <p:cNvSpPr/>
            <p:nvPr/>
          </p:nvSpPr>
          <p:spPr>
            <a:xfrm rot="858346">
              <a:off x="9817233" y="1194374"/>
              <a:ext cx="941680" cy="689580"/>
            </a:xfrm>
            <a:custGeom>
              <a:avLst/>
              <a:gdLst>
                <a:gd name="connsiteX0" fmla="*/ 525095 w 1165503"/>
                <a:gd name="connsiteY0" fmla="*/ 591 h 853483"/>
                <a:gd name="connsiteX1" fmla="*/ 553657 w 1165503"/>
                <a:gd name="connsiteY1" fmla="*/ 2863 h 853483"/>
                <a:gd name="connsiteX2" fmla="*/ 624871 w 1165503"/>
                <a:gd name="connsiteY2" fmla="*/ 75067 h 853483"/>
                <a:gd name="connsiteX3" fmla="*/ 625179 w 1165503"/>
                <a:gd name="connsiteY3" fmla="*/ 75149 h 853483"/>
                <a:gd name="connsiteX4" fmla="*/ 649141 w 1165503"/>
                <a:gd name="connsiteY4" fmla="*/ 81557 h 853483"/>
                <a:gd name="connsiteX5" fmla="*/ 709496 w 1165503"/>
                <a:gd name="connsiteY5" fmla="*/ 141188 h 853483"/>
                <a:gd name="connsiteX6" fmla="*/ 709908 w 1165503"/>
                <a:gd name="connsiteY6" fmla="*/ 142316 h 853483"/>
                <a:gd name="connsiteX7" fmla="*/ 755210 w 1165503"/>
                <a:gd name="connsiteY7" fmla="*/ 88642 h 853483"/>
                <a:gd name="connsiteX8" fmla="*/ 865759 w 1165503"/>
                <a:gd name="connsiteY8" fmla="*/ 79291 h 853483"/>
                <a:gd name="connsiteX9" fmla="*/ 1165503 w 1165503"/>
                <a:gd name="connsiteY9" fmla="*/ 332278 h 853483"/>
                <a:gd name="connsiteX10" fmla="*/ 912515 w 1165503"/>
                <a:gd name="connsiteY10" fmla="*/ 632022 h 853483"/>
                <a:gd name="connsiteX11" fmla="*/ 801966 w 1165503"/>
                <a:gd name="connsiteY11" fmla="*/ 641373 h 853483"/>
                <a:gd name="connsiteX12" fmla="*/ 721107 w 1165503"/>
                <a:gd name="connsiteY12" fmla="*/ 573127 h 853483"/>
                <a:gd name="connsiteX13" fmla="*/ 709284 w 1165503"/>
                <a:gd name="connsiteY13" fmla="*/ 618085 h 853483"/>
                <a:gd name="connsiteX14" fmla="*/ 593667 w 1165503"/>
                <a:gd name="connsiteY14" fmla="*/ 660773 h 853483"/>
                <a:gd name="connsiteX15" fmla="*/ 536643 w 1165503"/>
                <a:gd name="connsiteY15" fmla="*/ 791663 h 853483"/>
                <a:gd name="connsiteX16" fmla="*/ 501867 w 1165503"/>
                <a:gd name="connsiteY16" fmla="*/ 804789 h 853483"/>
                <a:gd name="connsiteX17" fmla="*/ 465052 w 1165503"/>
                <a:gd name="connsiteY17" fmla="*/ 802935 h 853483"/>
                <a:gd name="connsiteX18" fmla="*/ 464520 w 1165503"/>
                <a:gd name="connsiteY18" fmla="*/ 805570 h 853483"/>
                <a:gd name="connsiteX19" fmla="*/ 392236 w 1165503"/>
                <a:gd name="connsiteY19" fmla="*/ 853483 h 853483"/>
                <a:gd name="connsiteX20" fmla="*/ 0 w 1165503"/>
                <a:gd name="connsiteY20" fmla="*/ 853483 h 853483"/>
                <a:gd name="connsiteX21" fmla="*/ 0 w 1165503"/>
                <a:gd name="connsiteY21" fmla="*/ 461247 h 853483"/>
                <a:gd name="connsiteX22" fmla="*/ 47913 w 1165503"/>
                <a:gd name="connsiteY22" fmla="*/ 388963 h 853483"/>
                <a:gd name="connsiteX23" fmla="*/ 61029 w 1165503"/>
                <a:gd name="connsiteY23" fmla="*/ 386315 h 853483"/>
                <a:gd name="connsiteX24" fmla="*/ 66099 w 1165503"/>
                <a:gd name="connsiteY24" fmla="*/ 382730 h 853483"/>
                <a:gd name="connsiteX25" fmla="*/ 66136 w 1165503"/>
                <a:gd name="connsiteY25" fmla="*/ 380187 h 853483"/>
                <a:gd name="connsiteX26" fmla="*/ 63008 w 1165503"/>
                <a:gd name="connsiteY26" fmla="*/ 242960 h 853483"/>
                <a:gd name="connsiteX27" fmla="*/ 201013 w 1165503"/>
                <a:gd name="connsiteY27" fmla="*/ 176235 h 853483"/>
                <a:gd name="connsiteX28" fmla="*/ 201033 w 1165503"/>
                <a:gd name="connsiteY28" fmla="*/ 176177 h 853483"/>
                <a:gd name="connsiteX29" fmla="*/ 218624 w 1165503"/>
                <a:gd name="connsiteY29" fmla="*/ 124266 h 853483"/>
                <a:gd name="connsiteX30" fmla="*/ 339929 w 1165503"/>
                <a:gd name="connsiteY30" fmla="*/ 108076 h 853483"/>
                <a:gd name="connsiteX31" fmla="*/ 340239 w 1165503"/>
                <a:gd name="connsiteY31" fmla="*/ 107105 h 853483"/>
                <a:gd name="connsiteX32" fmla="*/ 353837 w 1165503"/>
                <a:gd name="connsiteY32" fmla="*/ 64413 h 853483"/>
                <a:gd name="connsiteX33" fmla="*/ 382801 w 1165503"/>
                <a:gd name="connsiteY33" fmla="*/ 37369 h 853483"/>
                <a:gd name="connsiteX34" fmla="*/ 423915 w 1165503"/>
                <a:gd name="connsiteY34" fmla="*/ 34017 h 853483"/>
                <a:gd name="connsiteX35" fmla="*/ 462665 w 1165503"/>
                <a:gd name="connsiteY35" fmla="*/ 58174 h 853483"/>
                <a:gd name="connsiteX36" fmla="*/ 463822 w 1165503"/>
                <a:gd name="connsiteY36" fmla="*/ 58895 h 853483"/>
                <a:gd name="connsiteX37" fmla="*/ 525095 w 1165503"/>
                <a:gd name="connsiteY37" fmla="*/ 591 h 8534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165503" h="853483">
                  <a:moveTo>
                    <a:pt x="525095" y="591"/>
                  </a:moveTo>
                  <a:cubicBezTo>
                    <a:pt x="534243" y="-651"/>
                    <a:pt x="543866" y="42"/>
                    <a:pt x="553657" y="2863"/>
                  </a:cubicBezTo>
                  <a:cubicBezTo>
                    <a:pt x="583497" y="11455"/>
                    <a:pt x="610235" y="38555"/>
                    <a:pt x="624871" y="75067"/>
                  </a:cubicBezTo>
                  <a:lnTo>
                    <a:pt x="625179" y="75149"/>
                  </a:lnTo>
                  <a:lnTo>
                    <a:pt x="649141" y="81557"/>
                  </a:lnTo>
                  <a:cubicBezTo>
                    <a:pt x="672874" y="91784"/>
                    <a:pt x="694497" y="112832"/>
                    <a:pt x="709496" y="141188"/>
                  </a:cubicBezTo>
                  <a:lnTo>
                    <a:pt x="709908" y="142316"/>
                  </a:lnTo>
                  <a:lnTo>
                    <a:pt x="755210" y="88642"/>
                  </a:lnTo>
                  <a:cubicBezTo>
                    <a:pt x="783155" y="55533"/>
                    <a:pt x="832650" y="51346"/>
                    <a:pt x="865759" y="79291"/>
                  </a:cubicBezTo>
                  <a:lnTo>
                    <a:pt x="1165503" y="332278"/>
                  </a:lnTo>
                  <a:lnTo>
                    <a:pt x="912515" y="632022"/>
                  </a:lnTo>
                  <a:cubicBezTo>
                    <a:pt x="884570" y="665131"/>
                    <a:pt x="835075" y="669318"/>
                    <a:pt x="801966" y="641373"/>
                  </a:cubicBezTo>
                  <a:lnTo>
                    <a:pt x="721107" y="573127"/>
                  </a:lnTo>
                  <a:lnTo>
                    <a:pt x="709284" y="618085"/>
                  </a:lnTo>
                  <a:cubicBezTo>
                    <a:pt x="685919" y="665637"/>
                    <a:pt x="639062" y="682931"/>
                    <a:pt x="593667" y="660773"/>
                  </a:cubicBezTo>
                  <a:cubicBezTo>
                    <a:pt x="595472" y="718256"/>
                    <a:pt x="573761" y="768086"/>
                    <a:pt x="536643" y="791663"/>
                  </a:cubicBezTo>
                  <a:cubicBezTo>
                    <a:pt x="525709" y="798608"/>
                    <a:pt x="513971" y="802948"/>
                    <a:pt x="501867" y="804789"/>
                  </a:cubicBezTo>
                  <a:lnTo>
                    <a:pt x="465052" y="802935"/>
                  </a:lnTo>
                  <a:lnTo>
                    <a:pt x="464520" y="805570"/>
                  </a:lnTo>
                  <a:cubicBezTo>
                    <a:pt x="452611" y="833726"/>
                    <a:pt x="424731" y="853483"/>
                    <a:pt x="392236" y="853483"/>
                  </a:cubicBezTo>
                  <a:lnTo>
                    <a:pt x="0" y="853483"/>
                  </a:lnTo>
                  <a:lnTo>
                    <a:pt x="0" y="461247"/>
                  </a:lnTo>
                  <a:cubicBezTo>
                    <a:pt x="0" y="428753"/>
                    <a:pt x="19757" y="400872"/>
                    <a:pt x="47913" y="388963"/>
                  </a:cubicBezTo>
                  <a:lnTo>
                    <a:pt x="61029" y="386315"/>
                  </a:lnTo>
                  <a:lnTo>
                    <a:pt x="66099" y="382730"/>
                  </a:lnTo>
                  <a:cubicBezTo>
                    <a:pt x="66104" y="381878"/>
                    <a:pt x="66131" y="381039"/>
                    <a:pt x="66136" y="380187"/>
                  </a:cubicBezTo>
                  <a:cubicBezTo>
                    <a:pt x="49415" y="334275"/>
                    <a:pt x="48275" y="283965"/>
                    <a:pt x="63008" y="242960"/>
                  </a:cubicBezTo>
                  <a:cubicBezTo>
                    <a:pt x="86292" y="178192"/>
                    <a:pt x="143740" y="150430"/>
                    <a:pt x="201013" y="176235"/>
                  </a:cubicBezTo>
                  <a:lnTo>
                    <a:pt x="201033" y="176177"/>
                  </a:lnTo>
                  <a:lnTo>
                    <a:pt x="218624" y="124266"/>
                  </a:lnTo>
                  <a:cubicBezTo>
                    <a:pt x="245221" y="82330"/>
                    <a:pt x="295497" y="72107"/>
                    <a:pt x="339929" y="108076"/>
                  </a:cubicBezTo>
                  <a:lnTo>
                    <a:pt x="340239" y="107105"/>
                  </a:lnTo>
                  <a:lnTo>
                    <a:pt x="353837" y="64413"/>
                  </a:lnTo>
                  <a:cubicBezTo>
                    <a:pt x="361198" y="52269"/>
                    <a:pt x="371070" y="42895"/>
                    <a:pt x="382801" y="37369"/>
                  </a:cubicBezTo>
                  <a:cubicBezTo>
                    <a:pt x="395712" y="31284"/>
                    <a:pt x="409914" y="30298"/>
                    <a:pt x="423915" y="34017"/>
                  </a:cubicBezTo>
                  <a:lnTo>
                    <a:pt x="462665" y="58174"/>
                  </a:lnTo>
                  <a:lnTo>
                    <a:pt x="463822" y="58895"/>
                  </a:lnTo>
                  <a:cubicBezTo>
                    <a:pt x="474468" y="25470"/>
                    <a:pt x="497648" y="4318"/>
                    <a:pt x="525095" y="591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67" name="TextBox 166">
            <a:extLst>
              <a:ext uri="{FF2B5EF4-FFF2-40B4-BE49-F238E27FC236}">
                <a16:creationId xmlns:a16="http://schemas.microsoft.com/office/drawing/2014/main" id="{B17B4A4E-DF6C-81D4-F22E-FAEF63C407F3}"/>
              </a:ext>
            </a:extLst>
          </p:cNvPr>
          <p:cNvSpPr txBox="1"/>
          <p:nvPr/>
        </p:nvSpPr>
        <p:spPr>
          <a:xfrm>
            <a:off x="8873859" y="397441"/>
            <a:ext cx="1986455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George Harris</a:t>
            </a:r>
          </a:p>
          <a:p>
            <a:r>
              <a:rPr lang="en-US" sz="1100" dirty="0"/>
              <a:t>D&amp;C 124:132</a:t>
            </a:r>
            <a:endParaRPr lang="en-US" dirty="0"/>
          </a:p>
        </p:txBody>
      </p:sp>
      <p:grpSp>
        <p:nvGrpSpPr>
          <p:cNvPr id="183" name="Group 182">
            <a:extLst>
              <a:ext uri="{FF2B5EF4-FFF2-40B4-BE49-F238E27FC236}">
                <a16:creationId xmlns:a16="http://schemas.microsoft.com/office/drawing/2014/main" id="{328C972B-5A15-4831-418F-D6EBB1BFFAA8}"/>
              </a:ext>
            </a:extLst>
          </p:cNvPr>
          <p:cNvGrpSpPr/>
          <p:nvPr/>
        </p:nvGrpSpPr>
        <p:grpSpPr>
          <a:xfrm>
            <a:off x="8859474" y="1379316"/>
            <a:ext cx="1954348" cy="5143766"/>
            <a:chOff x="8859474" y="1379316"/>
            <a:chExt cx="1954348" cy="5143766"/>
          </a:xfrm>
        </p:grpSpPr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FB1C6D85-BC50-9C50-BA7B-4AC68D0AFFDD}"/>
                </a:ext>
              </a:extLst>
            </p:cNvPr>
            <p:cNvSpPr/>
            <p:nvPr/>
          </p:nvSpPr>
          <p:spPr>
            <a:xfrm rot="15971588">
              <a:off x="9244320" y="1282245"/>
              <a:ext cx="1274530" cy="1468672"/>
            </a:xfrm>
            <a:custGeom>
              <a:avLst/>
              <a:gdLst>
                <a:gd name="connsiteX0" fmla="*/ 1452534 w 1456178"/>
                <a:gd name="connsiteY0" fmla="*/ 784405 h 1468672"/>
                <a:gd name="connsiteX1" fmla="*/ 1187365 w 1456178"/>
                <a:gd name="connsiteY1" fmla="*/ 1376867 h 1468672"/>
                <a:gd name="connsiteX2" fmla="*/ 1142891 w 1456178"/>
                <a:gd name="connsiteY2" fmla="*/ 1361512 h 1468672"/>
                <a:gd name="connsiteX3" fmla="*/ 1135486 w 1456178"/>
                <a:gd name="connsiteY3" fmla="*/ 1354411 h 1468672"/>
                <a:gd name="connsiteX4" fmla="*/ 1113553 w 1456178"/>
                <a:gd name="connsiteY4" fmla="*/ 1369362 h 1468672"/>
                <a:gd name="connsiteX5" fmla="*/ 608760 w 1456178"/>
                <a:gd name="connsiteY5" fmla="*/ 1468672 h 1468672"/>
                <a:gd name="connsiteX6" fmla="*/ 0 w 1456178"/>
                <a:gd name="connsiteY6" fmla="*/ 1243424 h 1468672"/>
                <a:gd name="connsiteX7" fmla="*/ 608760 w 1456178"/>
                <a:gd name="connsiteY7" fmla="*/ 1018176 h 1468672"/>
                <a:gd name="connsiteX8" fmla="*/ 949124 w 1456178"/>
                <a:gd name="connsiteY8" fmla="*/ 1056645 h 1468672"/>
                <a:gd name="connsiteX9" fmla="*/ 1016229 w 1456178"/>
                <a:gd name="connsiteY9" fmla="*/ 1077131 h 1468672"/>
                <a:gd name="connsiteX10" fmla="*/ 1004961 w 1456178"/>
                <a:gd name="connsiteY10" fmla="*/ 992105 h 1468672"/>
                <a:gd name="connsiteX11" fmla="*/ 1003032 w 1456178"/>
                <a:gd name="connsiteY11" fmla="*/ 754495 h 1468672"/>
                <a:gd name="connsiteX12" fmla="*/ 1036426 w 1456178"/>
                <a:gd name="connsiteY12" fmla="*/ 519236 h 1468672"/>
                <a:gd name="connsiteX13" fmla="*/ 1058921 w 1456178"/>
                <a:gd name="connsiteY13" fmla="*/ 436230 h 1468672"/>
                <a:gd name="connsiteX14" fmla="*/ 1054093 w 1456178"/>
                <a:gd name="connsiteY14" fmla="*/ 437360 h 1468672"/>
                <a:gd name="connsiteX15" fmla="*/ 711926 w 1456178"/>
                <a:gd name="connsiteY15" fmla="*/ 453146 h 1468672"/>
                <a:gd name="connsiteX16" fmla="*/ 119464 w 1456178"/>
                <a:gd name="connsiteY16" fmla="*/ 187977 h 1468672"/>
                <a:gd name="connsiteX17" fmla="*/ 741836 w 1456178"/>
                <a:gd name="connsiteY17" fmla="*/ 3644 h 1468672"/>
                <a:gd name="connsiteX18" fmla="*/ 1238922 w 1456178"/>
                <a:gd name="connsiteY18" fmla="*/ 136250 h 1468672"/>
                <a:gd name="connsiteX19" fmla="*/ 1274667 w 1456178"/>
                <a:gd name="connsiteY19" fmla="*/ 164266 h 1468672"/>
                <a:gd name="connsiteX20" fmla="*/ 1312674 w 1456178"/>
                <a:gd name="connsiteY20" fmla="*/ 177388 h 1468672"/>
                <a:gd name="connsiteX21" fmla="*/ 1452534 w 1456178"/>
                <a:gd name="connsiteY21" fmla="*/ 784405 h 1468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456178" h="1468672">
                  <a:moveTo>
                    <a:pt x="1452534" y="784405"/>
                  </a:moveTo>
                  <a:cubicBezTo>
                    <a:pt x="1430212" y="1119872"/>
                    <a:pt x="1311491" y="1385126"/>
                    <a:pt x="1187365" y="1376867"/>
                  </a:cubicBezTo>
                  <a:cubicBezTo>
                    <a:pt x="1171849" y="1375835"/>
                    <a:pt x="1156983" y="1370577"/>
                    <a:pt x="1142891" y="1361512"/>
                  </a:cubicBezTo>
                  <a:lnTo>
                    <a:pt x="1135486" y="1354411"/>
                  </a:lnTo>
                  <a:lnTo>
                    <a:pt x="1113553" y="1369362"/>
                  </a:lnTo>
                  <a:cubicBezTo>
                    <a:pt x="1004155" y="1429279"/>
                    <a:pt x="818891" y="1468672"/>
                    <a:pt x="608760" y="1468672"/>
                  </a:cubicBezTo>
                  <a:cubicBezTo>
                    <a:pt x="272551" y="1468672"/>
                    <a:pt x="0" y="1367825"/>
                    <a:pt x="0" y="1243424"/>
                  </a:cubicBezTo>
                  <a:cubicBezTo>
                    <a:pt x="0" y="1119023"/>
                    <a:pt x="272551" y="1018176"/>
                    <a:pt x="608760" y="1018176"/>
                  </a:cubicBezTo>
                  <a:cubicBezTo>
                    <a:pt x="734838" y="1018176"/>
                    <a:pt x="851965" y="1032358"/>
                    <a:pt x="949124" y="1056645"/>
                  </a:cubicBezTo>
                  <a:lnTo>
                    <a:pt x="1016229" y="1077131"/>
                  </a:lnTo>
                  <a:lnTo>
                    <a:pt x="1004961" y="992105"/>
                  </a:lnTo>
                  <a:cubicBezTo>
                    <a:pt x="998424" y="918678"/>
                    <a:pt x="997451" y="838362"/>
                    <a:pt x="1003032" y="754495"/>
                  </a:cubicBezTo>
                  <a:cubicBezTo>
                    <a:pt x="1008612" y="670629"/>
                    <a:pt x="1020217" y="591150"/>
                    <a:pt x="1036426" y="519236"/>
                  </a:cubicBezTo>
                  <a:lnTo>
                    <a:pt x="1058921" y="436230"/>
                  </a:lnTo>
                  <a:lnTo>
                    <a:pt x="1054093" y="437360"/>
                  </a:lnTo>
                  <a:cubicBezTo>
                    <a:pt x="955536" y="455142"/>
                    <a:pt x="837726" y="461517"/>
                    <a:pt x="711926" y="453146"/>
                  </a:cubicBezTo>
                  <a:cubicBezTo>
                    <a:pt x="376459" y="430824"/>
                    <a:pt x="111205" y="312104"/>
                    <a:pt x="119464" y="187977"/>
                  </a:cubicBezTo>
                  <a:cubicBezTo>
                    <a:pt x="127724" y="63851"/>
                    <a:pt x="406369" y="-18678"/>
                    <a:pt x="741836" y="3644"/>
                  </a:cubicBezTo>
                  <a:cubicBezTo>
                    <a:pt x="951503" y="17595"/>
                    <a:pt x="1133743" y="69202"/>
                    <a:pt x="1238922" y="136250"/>
                  </a:cubicBezTo>
                  <a:lnTo>
                    <a:pt x="1274667" y="164266"/>
                  </a:lnTo>
                  <a:lnTo>
                    <a:pt x="1312674" y="177388"/>
                  </a:lnTo>
                  <a:cubicBezTo>
                    <a:pt x="1411321" y="240842"/>
                    <a:pt x="1472065" y="490871"/>
                    <a:pt x="1452534" y="784405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2135EA2A-580E-11F4-E5D8-63E3850BCFCE}"/>
                </a:ext>
              </a:extLst>
            </p:cNvPr>
            <p:cNvSpPr/>
            <p:nvPr/>
          </p:nvSpPr>
          <p:spPr>
            <a:xfrm rot="19338880">
              <a:off x="10389628" y="3989594"/>
              <a:ext cx="424194" cy="65048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1FA4F23-172C-5A85-8ACF-0E292B9D2ECB}"/>
                </a:ext>
              </a:extLst>
            </p:cNvPr>
            <p:cNvSpPr/>
            <p:nvPr/>
          </p:nvSpPr>
          <p:spPr>
            <a:xfrm rot="1933618">
              <a:off x="8859474" y="3963486"/>
              <a:ext cx="424194" cy="65048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17987FA5-6FEA-CBD6-E7D3-BFC7A4926368}"/>
                </a:ext>
              </a:extLst>
            </p:cNvPr>
            <p:cNvSpPr/>
            <p:nvPr/>
          </p:nvSpPr>
          <p:spPr>
            <a:xfrm rot="18494857">
              <a:off x="9991503" y="5913062"/>
              <a:ext cx="339097" cy="73046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C34467AE-94DD-74B6-8E4D-4B097E11190E}"/>
                </a:ext>
              </a:extLst>
            </p:cNvPr>
            <p:cNvSpPr/>
            <p:nvPr/>
          </p:nvSpPr>
          <p:spPr>
            <a:xfrm rot="3713177">
              <a:off x="9281226" y="5988298"/>
              <a:ext cx="339098" cy="730470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rapezoid 24">
              <a:extLst>
                <a:ext uri="{FF2B5EF4-FFF2-40B4-BE49-F238E27FC236}">
                  <a16:creationId xmlns:a16="http://schemas.microsoft.com/office/drawing/2014/main" id="{20E8E12F-CF5D-90C7-D9A3-238C9B92388E}"/>
                </a:ext>
              </a:extLst>
            </p:cNvPr>
            <p:cNvSpPr/>
            <p:nvPr/>
          </p:nvSpPr>
          <p:spPr>
            <a:xfrm rot="1425315">
              <a:off x="8912685" y="2751587"/>
              <a:ext cx="799718" cy="1567469"/>
            </a:xfrm>
            <a:prstGeom prst="trapezoid">
              <a:avLst>
                <a:gd name="adj" fmla="val 36217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rapezoid 31">
              <a:extLst>
                <a:ext uri="{FF2B5EF4-FFF2-40B4-BE49-F238E27FC236}">
                  <a16:creationId xmlns:a16="http://schemas.microsoft.com/office/drawing/2014/main" id="{6D4CEC8E-B567-EA1E-5CDD-3A2E82D21586}"/>
                </a:ext>
              </a:extLst>
            </p:cNvPr>
            <p:cNvSpPr/>
            <p:nvPr/>
          </p:nvSpPr>
          <p:spPr>
            <a:xfrm rot="20337671">
              <a:off x="10039545" y="2667642"/>
              <a:ext cx="640197" cy="1727014"/>
            </a:xfrm>
            <a:prstGeom prst="trapezoid">
              <a:avLst>
                <a:gd name="adj" fmla="val 30833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Trapezoid 117">
              <a:extLst>
                <a:ext uri="{FF2B5EF4-FFF2-40B4-BE49-F238E27FC236}">
                  <a16:creationId xmlns:a16="http://schemas.microsoft.com/office/drawing/2014/main" id="{219173D4-A3E3-52B1-5E4E-E18DF155286C}"/>
                </a:ext>
              </a:extLst>
            </p:cNvPr>
            <p:cNvSpPr/>
            <p:nvPr/>
          </p:nvSpPr>
          <p:spPr>
            <a:xfrm>
              <a:off x="9315963" y="2714518"/>
              <a:ext cx="1093195" cy="1983242"/>
            </a:xfrm>
            <a:prstGeom prst="trapezoid">
              <a:avLst>
                <a:gd name="adj" fmla="val 20984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135CE77F-764E-899E-F0C4-A804CA92D4BD}"/>
                </a:ext>
              </a:extLst>
            </p:cNvPr>
            <p:cNvCxnSpPr>
              <a:cxnSpLocks/>
              <a:endCxn id="118" idx="2"/>
            </p:cNvCxnSpPr>
            <p:nvPr/>
          </p:nvCxnSpPr>
          <p:spPr>
            <a:xfrm>
              <a:off x="9833111" y="3153985"/>
              <a:ext cx="29450" cy="154377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6C4B8723-CDD3-B90A-A0EB-7CD012947AF4}"/>
                </a:ext>
              </a:extLst>
            </p:cNvPr>
            <p:cNvSpPr/>
            <p:nvPr/>
          </p:nvSpPr>
          <p:spPr>
            <a:xfrm>
              <a:off x="9542225" y="2390678"/>
              <a:ext cx="651094" cy="59875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Trapezoid 126">
              <a:extLst>
                <a:ext uri="{FF2B5EF4-FFF2-40B4-BE49-F238E27FC236}">
                  <a16:creationId xmlns:a16="http://schemas.microsoft.com/office/drawing/2014/main" id="{00A34AC0-924A-5E06-02B9-387CDE99F7C0}"/>
                </a:ext>
              </a:extLst>
            </p:cNvPr>
            <p:cNvSpPr/>
            <p:nvPr/>
          </p:nvSpPr>
          <p:spPr>
            <a:xfrm>
              <a:off x="9067975" y="4425138"/>
              <a:ext cx="1588957" cy="1837587"/>
            </a:xfrm>
            <a:prstGeom prst="trapezoid">
              <a:avLst>
                <a:gd name="adj" fmla="val 19380"/>
              </a:avLst>
            </a:prstGeom>
            <a:solidFill>
              <a:schemeClr val="tx1">
                <a:lumMod val="65000"/>
                <a:lumOff val="3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AFCC2192-CF85-BEE5-DF06-700503E4452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36615" y="5062002"/>
              <a:ext cx="45245" cy="119441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A636BE84-E0DD-0890-E3AB-6ED6A483B77A}"/>
                </a:ext>
              </a:extLst>
            </p:cNvPr>
            <p:cNvSpPr/>
            <p:nvPr/>
          </p:nvSpPr>
          <p:spPr>
            <a:xfrm>
              <a:off x="9315964" y="1442052"/>
              <a:ext cx="1117655" cy="145014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1" name="Group 170">
              <a:extLst>
                <a:ext uri="{FF2B5EF4-FFF2-40B4-BE49-F238E27FC236}">
                  <a16:creationId xmlns:a16="http://schemas.microsoft.com/office/drawing/2014/main" id="{9B3DD0C9-AB94-CE18-AD2B-B8572AB945AB}"/>
                </a:ext>
              </a:extLst>
            </p:cNvPr>
            <p:cNvGrpSpPr/>
            <p:nvPr/>
          </p:nvGrpSpPr>
          <p:grpSpPr>
            <a:xfrm>
              <a:off x="9415518" y="2816393"/>
              <a:ext cx="935284" cy="1353274"/>
              <a:chOff x="4262133" y="3786105"/>
              <a:chExt cx="2233064" cy="3231049"/>
            </a:xfrm>
          </p:grpSpPr>
          <p:sp>
            <p:nvSpPr>
              <p:cNvPr id="172" name="Freeform: Shape 171">
                <a:extLst>
                  <a:ext uri="{FF2B5EF4-FFF2-40B4-BE49-F238E27FC236}">
                    <a16:creationId xmlns:a16="http://schemas.microsoft.com/office/drawing/2014/main" id="{2D9062FF-E032-044E-CAA6-253D5E63E549}"/>
                  </a:ext>
                </a:extLst>
              </p:cNvPr>
              <p:cNvSpPr/>
              <p:nvPr/>
            </p:nvSpPr>
            <p:spPr>
              <a:xfrm rot="5400000">
                <a:off x="3934847" y="5314383"/>
                <a:ext cx="2870310" cy="535231"/>
              </a:xfrm>
              <a:custGeom>
                <a:avLst/>
                <a:gdLst>
                  <a:gd name="connsiteX0" fmla="*/ 0 w 1662743"/>
                  <a:gd name="connsiteY0" fmla="*/ 403372 h 535231"/>
                  <a:gd name="connsiteX1" fmla="*/ 0 w 1662743"/>
                  <a:gd name="connsiteY1" fmla="*/ 128074 h 535231"/>
                  <a:gd name="connsiteX2" fmla="*/ 1077653 w 1662743"/>
                  <a:gd name="connsiteY2" fmla="*/ 0 h 535231"/>
                  <a:gd name="connsiteX3" fmla="*/ 1077653 w 1662743"/>
                  <a:gd name="connsiteY3" fmla="*/ 3786 h 535231"/>
                  <a:gd name="connsiteX4" fmla="*/ 1246101 w 1662743"/>
                  <a:gd name="connsiteY4" fmla="*/ 3786 h 535231"/>
                  <a:gd name="connsiteX5" fmla="*/ 1662743 w 1662743"/>
                  <a:gd name="connsiteY5" fmla="*/ 269509 h 535231"/>
                  <a:gd name="connsiteX6" fmla="*/ 1246101 w 1662743"/>
                  <a:gd name="connsiteY6" fmla="*/ 535231 h 535231"/>
                  <a:gd name="connsiteX7" fmla="*/ 1053143 w 1662743"/>
                  <a:gd name="connsiteY7" fmla="*/ 535231 h 535231"/>
                  <a:gd name="connsiteX8" fmla="*/ 1053143 w 1662743"/>
                  <a:gd name="connsiteY8" fmla="*/ 528532 h 5352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62743" h="535231">
                    <a:moveTo>
                      <a:pt x="0" y="403372"/>
                    </a:moveTo>
                    <a:lnTo>
                      <a:pt x="0" y="128074"/>
                    </a:lnTo>
                    <a:lnTo>
                      <a:pt x="1077653" y="0"/>
                    </a:lnTo>
                    <a:lnTo>
                      <a:pt x="1077653" y="3786"/>
                    </a:lnTo>
                    <a:lnTo>
                      <a:pt x="1246101" y="3786"/>
                    </a:lnTo>
                    <a:lnTo>
                      <a:pt x="1662743" y="269509"/>
                    </a:lnTo>
                    <a:lnTo>
                      <a:pt x="1246101" y="535231"/>
                    </a:lnTo>
                    <a:lnTo>
                      <a:pt x="1053143" y="535231"/>
                    </a:lnTo>
                    <a:lnTo>
                      <a:pt x="1053143" y="528532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73" name="Trapezoid 172">
                <a:extLst>
                  <a:ext uri="{FF2B5EF4-FFF2-40B4-BE49-F238E27FC236}">
                    <a16:creationId xmlns:a16="http://schemas.microsoft.com/office/drawing/2014/main" id="{D7ED3ECD-C2D2-50CE-0246-F7B43A730EEB}"/>
                  </a:ext>
                </a:extLst>
              </p:cNvPr>
              <p:cNvSpPr/>
              <p:nvPr/>
            </p:nvSpPr>
            <p:spPr>
              <a:xfrm rot="18336730">
                <a:off x="4535238" y="3530479"/>
                <a:ext cx="531444" cy="1077653"/>
              </a:xfrm>
              <a:prstGeom prst="trapezoid">
                <a:avLst>
                  <a:gd name="adj" fmla="val 16038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Trapezoid 173">
                <a:extLst>
                  <a:ext uri="{FF2B5EF4-FFF2-40B4-BE49-F238E27FC236}">
                    <a16:creationId xmlns:a16="http://schemas.microsoft.com/office/drawing/2014/main" id="{8E36E575-55DF-DB38-F40C-AD6D8C805855}"/>
                  </a:ext>
                </a:extLst>
              </p:cNvPr>
              <p:cNvSpPr/>
              <p:nvPr/>
            </p:nvSpPr>
            <p:spPr>
              <a:xfrm rot="3261986">
                <a:off x="5690649" y="3513000"/>
                <a:ext cx="531444" cy="1077653"/>
              </a:xfrm>
              <a:prstGeom prst="trapezoid">
                <a:avLst>
                  <a:gd name="adj" fmla="val 16038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E2CA5C3F-00AB-D5E3-318F-2C8BA97B4BAB}"/>
                </a:ext>
              </a:extLst>
            </p:cNvPr>
            <p:cNvSpPr/>
            <p:nvPr/>
          </p:nvSpPr>
          <p:spPr>
            <a:xfrm>
              <a:off x="9310020" y="4413730"/>
              <a:ext cx="1093195" cy="190536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>
              <a:extLst>
                <a:ext uri="{FF2B5EF4-FFF2-40B4-BE49-F238E27FC236}">
                  <a16:creationId xmlns:a16="http://schemas.microsoft.com/office/drawing/2014/main" id="{C2F19747-F90B-BE26-DC60-E5A22B118587}"/>
                </a:ext>
              </a:extLst>
            </p:cNvPr>
            <p:cNvSpPr/>
            <p:nvPr/>
          </p:nvSpPr>
          <p:spPr>
            <a:xfrm>
              <a:off x="9744530" y="4395710"/>
              <a:ext cx="224174" cy="232196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42F8983D-9D14-46CE-E253-5CD045F361B8}"/>
                </a:ext>
              </a:extLst>
            </p:cNvPr>
            <p:cNvSpPr/>
            <p:nvPr/>
          </p:nvSpPr>
          <p:spPr>
            <a:xfrm>
              <a:off x="10037885" y="4663668"/>
              <a:ext cx="305635" cy="91697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Rectangle 177">
              <a:extLst>
                <a:ext uri="{FF2B5EF4-FFF2-40B4-BE49-F238E27FC236}">
                  <a16:creationId xmlns:a16="http://schemas.microsoft.com/office/drawing/2014/main" id="{0FBFEEA1-B0ED-AB97-187C-405730E6A1CC}"/>
                </a:ext>
              </a:extLst>
            </p:cNvPr>
            <p:cNvSpPr/>
            <p:nvPr/>
          </p:nvSpPr>
          <p:spPr>
            <a:xfrm>
              <a:off x="9404109" y="4653689"/>
              <a:ext cx="305635" cy="91697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88178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>
            <a:extLst>
              <a:ext uri="{FF2B5EF4-FFF2-40B4-BE49-F238E27FC236}">
                <a16:creationId xmlns:a16="http://schemas.microsoft.com/office/drawing/2014/main" id="{FE97D624-320C-0E9E-6246-217B77F8BC32}"/>
              </a:ext>
            </a:extLst>
          </p:cNvPr>
          <p:cNvSpPr txBox="1"/>
          <p:nvPr/>
        </p:nvSpPr>
        <p:spPr>
          <a:xfrm>
            <a:off x="1259893" y="268079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Emer Harris</a:t>
            </a:r>
          </a:p>
          <a:p>
            <a:r>
              <a:rPr lang="en-US" sz="1100" dirty="0"/>
              <a:t>Brother of Martin</a:t>
            </a:r>
          </a:p>
          <a:p>
            <a:r>
              <a:rPr lang="en-US" sz="1100" dirty="0"/>
              <a:t>D&amp;C 75:30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A78F0D4-2129-8E19-1232-D735FDF4798A}"/>
              </a:ext>
            </a:extLst>
          </p:cNvPr>
          <p:cNvGrpSpPr/>
          <p:nvPr/>
        </p:nvGrpSpPr>
        <p:grpSpPr>
          <a:xfrm>
            <a:off x="194913" y="67681"/>
            <a:ext cx="578840" cy="769441"/>
            <a:chOff x="226503" y="110893"/>
            <a:chExt cx="578840" cy="769441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D1FF1965-2E8F-3942-5B20-27F780E36BFB}"/>
                </a:ext>
              </a:extLst>
            </p:cNvPr>
            <p:cNvSpPr/>
            <p:nvPr/>
          </p:nvSpPr>
          <p:spPr>
            <a:xfrm>
              <a:off x="226503" y="216973"/>
              <a:ext cx="578840" cy="57884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85A4739A-2EB2-3317-795E-06BD5F9DA8B7}"/>
                </a:ext>
              </a:extLst>
            </p:cNvPr>
            <p:cNvSpPr txBox="1"/>
            <p:nvPr/>
          </p:nvSpPr>
          <p:spPr>
            <a:xfrm>
              <a:off x="243281" y="110893"/>
              <a:ext cx="484464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dirty="0"/>
                <a:t>H</a:t>
              </a: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BCC683CC-1099-1F2A-D273-A1AE157BA740}"/>
              </a:ext>
            </a:extLst>
          </p:cNvPr>
          <p:cNvGrpSpPr/>
          <p:nvPr/>
        </p:nvGrpSpPr>
        <p:grpSpPr>
          <a:xfrm>
            <a:off x="728163" y="1061255"/>
            <a:ext cx="2367806" cy="5294285"/>
            <a:chOff x="728163" y="1061255"/>
            <a:chExt cx="2367806" cy="5294285"/>
          </a:xfrm>
        </p:grpSpPr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1480AA93-069C-3B85-2F32-DFD731D4D957}"/>
                </a:ext>
              </a:extLst>
            </p:cNvPr>
            <p:cNvSpPr/>
            <p:nvPr/>
          </p:nvSpPr>
          <p:spPr>
            <a:xfrm rot="18446171">
              <a:off x="1131718" y="1083109"/>
              <a:ext cx="1547400" cy="1503691"/>
            </a:xfrm>
            <a:custGeom>
              <a:avLst/>
              <a:gdLst>
                <a:gd name="connsiteX0" fmla="*/ 1519671 w 1941963"/>
                <a:gd name="connsiteY0" fmla="*/ 178493 h 1970973"/>
                <a:gd name="connsiteX1" fmla="*/ 1577157 w 1941963"/>
                <a:gd name="connsiteY1" fmla="*/ 295892 h 1970973"/>
                <a:gd name="connsiteX2" fmla="*/ 1635181 w 1941963"/>
                <a:gd name="connsiteY2" fmla="*/ 517458 h 1970973"/>
                <a:gd name="connsiteX3" fmla="*/ 1746213 w 1941963"/>
                <a:gd name="connsiteY3" fmla="*/ 566727 h 1970973"/>
                <a:gd name="connsiteX4" fmla="*/ 1913589 w 1941963"/>
                <a:gd name="connsiteY4" fmla="*/ 1001134 h 1970973"/>
                <a:gd name="connsiteX5" fmla="*/ 1856172 w 1941963"/>
                <a:gd name="connsiteY5" fmla="*/ 1130527 h 1970973"/>
                <a:gd name="connsiteX6" fmla="*/ 1875029 w 1941963"/>
                <a:gd name="connsiteY6" fmla="*/ 1287069 h 1970973"/>
                <a:gd name="connsiteX7" fmla="*/ 1652640 w 1941963"/>
                <a:gd name="connsiteY7" fmla="*/ 1638684 h 1970973"/>
                <a:gd name="connsiteX8" fmla="*/ 1641287 w 1941963"/>
                <a:gd name="connsiteY8" fmla="*/ 1641227 h 1970973"/>
                <a:gd name="connsiteX9" fmla="*/ 1641287 w 1941963"/>
                <a:gd name="connsiteY9" fmla="*/ 1641789 h 1970973"/>
                <a:gd name="connsiteX10" fmla="*/ 1312103 w 1941963"/>
                <a:gd name="connsiteY10" fmla="*/ 1970973 h 1970973"/>
                <a:gd name="connsiteX11" fmla="*/ 982919 w 1941963"/>
                <a:gd name="connsiteY11" fmla="*/ 1970973 h 1970973"/>
                <a:gd name="connsiteX12" fmla="*/ 982919 w 1941963"/>
                <a:gd name="connsiteY12" fmla="*/ 1641789 h 1970973"/>
                <a:gd name="connsiteX13" fmla="*/ 1183970 w 1941963"/>
                <a:gd name="connsiteY13" fmla="*/ 1338474 h 1970973"/>
                <a:gd name="connsiteX14" fmla="*/ 1220634 w 1941963"/>
                <a:gd name="connsiteY14" fmla="*/ 1327093 h 1970973"/>
                <a:gd name="connsiteX15" fmla="*/ 1220092 w 1941963"/>
                <a:gd name="connsiteY15" fmla="*/ 1299137 h 1970973"/>
                <a:gd name="connsiteX16" fmla="*/ 1332834 w 1941963"/>
                <a:gd name="connsiteY16" fmla="*/ 1077441 h 1970973"/>
                <a:gd name="connsiteX17" fmla="*/ 1350833 w 1941963"/>
                <a:gd name="connsiteY17" fmla="*/ 1064668 h 1970973"/>
                <a:gd name="connsiteX18" fmla="*/ 1333753 w 1941963"/>
                <a:gd name="connsiteY18" fmla="*/ 1042472 h 1970973"/>
                <a:gd name="connsiteX19" fmla="*/ 1311806 w 1941963"/>
                <a:gd name="connsiteY19" fmla="*/ 734103 h 1970973"/>
                <a:gd name="connsiteX20" fmla="*/ 1326885 w 1941963"/>
                <a:gd name="connsiteY20" fmla="*/ 700121 h 1970973"/>
                <a:gd name="connsiteX21" fmla="*/ 1276234 w 1941963"/>
                <a:gd name="connsiteY21" fmla="*/ 708069 h 1970973"/>
                <a:gd name="connsiteX22" fmla="*/ 1023967 w 1941963"/>
                <a:gd name="connsiteY22" fmla="*/ 610141 h 1970973"/>
                <a:gd name="connsiteX23" fmla="*/ 997687 w 1941963"/>
                <a:gd name="connsiteY23" fmla="*/ 578470 h 1970973"/>
                <a:gd name="connsiteX24" fmla="*/ 968994 w 1941963"/>
                <a:gd name="connsiteY24" fmla="*/ 602139 h 1970973"/>
                <a:gd name="connsiteX25" fmla="*/ 741708 w 1941963"/>
                <a:gd name="connsiteY25" fmla="*/ 655702 h 1970973"/>
                <a:gd name="connsiteX26" fmla="*/ 692754 w 1941963"/>
                <a:gd name="connsiteY26" fmla="*/ 642760 h 1970973"/>
                <a:gd name="connsiteX27" fmla="*/ 663154 w 1941963"/>
                <a:gd name="connsiteY27" fmla="*/ 681800 h 1970973"/>
                <a:gd name="connsiteX28" fmla="*/ 309480 w 1941963"/>
                <a:gd name="connsiteY28" fmla="*/ 767451 h 1970973"/>
                <a:gd name="connsiteX29" fmla="*/ 0 w 1941963"/>
                <a:gd name="connsiteY29" fmla="*/ 655270 h 1970973"/>
                <a:gd name="connsiteX30" fmla="*/ 112181 w 1941963"/>
                <a:gd name="connsiteY30" fmla="*/ 345791 h 1970973"/>
                <a:gd name="connsiteX31" fmla="*/ 469191 w 1941963"/>
                <a:gd name="connsiteY31" fmla="*/ 132171 h 1970973"/>
                <a:gd name="connsiteX32" fmla="*/ 513568 w 1941963"/>
                <a:gd name="connsiteY32" fmla="*/ 143374 h 1970973"/>
                <a:gd name="connsiteX33" fmla="*/ 551528 w 1941963"/>
                <a:gd name="connsiteY33" fmla="*/ 96888 h 1970973"/>
                <a:gd name="connsiteX34" fmla="*/ 908058 w 1941963"/>
                <a:gd name="connsiteY34" fmla="*/ 24033 h 1970973"/>
                <a:gd name="connsiteX35" fmla="*/ 1068491 w 1941963"/>
                <a:gd name="connsiteY35" fmla="*/ 88818 h 1970973"/>
                <a:gd name="connsiteX36" fmla="*/ 1175317 w 1941963"/>
                <a:gd name="connsiteY36" fmla="*/ 60842 h 1970973"/>
                <a:gd name="connsiteX37" fmla="*/ 1519671 w 1941963"/>
                <a:gd name="connsiteY37" fmla="*/ 178493 h 1970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941963" h="1970973">
                  <a:moveTo>
                    <a:pt x="1519671" y="178493"/>
                  </a:moveTo>
                  <a:cubicBezTo>
                    <a:pt x="1545762" y="212371"/>
                    <a:pt x="1565643" y="251924"/>
                    <a:pt x="1577157" y="295892"/>
                  </a:cubicBezTo>
                  <a:lnTo>
                    <a:pt x="1635181" y="517458"/>
                  </a:lnTo>
                  <a:lnTo>
                    <a:pt x="1746213" y="566727"/>
                  </a:lnTo>
                  <a:cubicBezTo>
                    <a:pt x="1912390" y="640465"/>
                    <a:pt x="1987327" y="834956"/>
                    <a:pt x="1913589" y="1001134"/>
                  </a:cubicBezTo>
                  <a:lnTo>
                    <a:pt x="1856172" y="1130527"/>
                  </a:lnTo>
                  <a:lnTo>
                    <a:pt x="1875029" y="1287069"/>
                  </a:lnTo>
                  <a:cubicBezTo>
                    <a:pt x="1894053" y="1445005"/>
                    <a:pt x="1797896" y="1590270"/>
                    <a:pt x="1652640" y="1638684"/>
                  </a:cubicBezTo>
                  <a:lnTo>
                    <a:pt x="1641287" y="1641227"/>
                  </a:lnTo>
                  <a:lnTo>
                    <a:pt x="1641287" y="1641789"/>
                  </a:lnTo>
                  <a:cubicBezTo>
                    <a:pt x="1641287" y="1823592"/>
                    <a:pt x="1493906" y="1970973"/>
                    <a:pt x="1312103" y="1970973"/>
                  </a:cubicBezTo>
                  <a:lnTo>
                    <a:pt x="982919" y="1970973"/>
                  </a:lnTo>
                  <a:lnTo>
                    <a:pt x="982919" y="1641789"/>
                  </a:lnTo>
                  <a:cubicBezTo>
                    <a:pt x="982919" y="1505437"/>
                    <a:pt x="1065821" y="1388447"/>
                    <a:pt x="1183970" y="1338474"/>
                  </a:cubicBezTo>
                  <a:lnTo>
                    <a:pt x="1220634" y="1327093"/>
                  </a:lnTo>
                  <a:lnTo>
                    <a:pt x="1220092" y="1299137"/>
                  </a:lnTo>
                  <a:cubicBezTo>
                    <a:pt x="1227255" y="1211938"/>
                    <a:pt x="1268946" y="1132804"/>
                    <a:pt x="1332834" y="1077441"/>
                  </a:cubicBezTo>
                  <a:lnTo>
                    <a:pt x="1350833" y="1064668"/>
                  </a:lnTo>
                  <a:lnTo>
                    <a:pt x="1333753" y="1042472"/>
                  </a:lnTo>
                  <a:cubicBezTo>
                    <a:pt x="1277709" y="952885"/>
                    <a:pt x="1265719" y="837964"/>
                    <a:pt x="1311806" y="734103"/>
                  </a:cubicBezTo>
                  <a:lnTo>
                    <a:pt x="1326885" y="700121"/>
                  </a:lnTo>
                  <a:lnTo>
                    <a:pt x="1276234" y="708069"/>
                  </a:lnTo>
                  <a:cubicBezTo>
                    <a:pt x="1180681" y="713262"/>
                    <a:pt x="1089074" y="676222"/>
                    <a:pt x="1023967" y="610141"/>
                  </a:cubicBezTo>
                  <a:lnTo>
                    <a:pt x="997687" y="578470"/>
                  </a:lnTo>
                  <a:lnTo>
                    <a:pt x="968994" y="602139"/>
                  </a:lnTo>
                  <a:cubicBezTo>
                    <a:pt x="903264" y="646421"/>
                    <a:pt x="822454" y="666420"/>
                    <a:pt x="741708" y="655702"/>
                  </a:cubicBezTo>
                  <a:lnTo>
                    <a:pt x="692754" y="642760"/>
                  </a:lnTo>
                  <a:lnTo>
                    <a:pt x="663154" y="681800"/>
                  </a:lnTo>
                  <a:cubicBezTo>
                    <a:pt x="575909" y="775847"/>
                    <a:pt x="437670" y="813917"/>
                    <a:pt x="309480" y="767451"/>
                  </a:cubicBezTo>
                  <a:lnTo>
                    <a:pt x="0" y="655270"/>
                  </a:lnTo>
                  <a:lnTo>
                    <a:pt x="112181" y="345791"/>
                  </a:lnTo>
                  <a:cubicBezTo>
                    <a:pt x="166392" y="196235"/>
                    <a:pt x="317706" y="109910"/>
                    <a:pt x="469191" y="132171"/>
                  </a:cubicBezTo>
                  <a:lnTo>
                    <a:pt x="513568" y="143374"/>
                  </a:lnTo>
                  <a:lnTo>
                    <a:pt x="551528" y="96888"/>
                  </a:lnTo>
                  <a:cubicBezTo>
                    <a:pt x="642104" y="6045"/>
                    <a:pt x="781625" y="-27021"/>
                    <a:pt x="908058" y="24033"/>
                  </a:cubicBezTo>
                  <a:lnTo>
                    <a:pt x="1068491" y="88818"/>
                  </a:lnTo>
                  <a:lnTo>
                    <a:pt x="1175317" y="60842"/>
                  </a:lnTo>
                  <a:cubicBezTo>
                    <a:pt x="1307221" y="26299"/>
                    <a:pt x="1441396" y="76858"/>
                    <a:pt x="1519671" y="178493"/>
                  </a:cubicBez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04909E8-19B0-267D-3394-5F54F2D52DF3}"/>
                </a:ext>
              </a:extLst>
            </p:cNvPr>
            <p:cNvSpPr/>
            <p:nvPr/>
          </p:nvSpPr>
          <p:spPr>
            <a:xfrm rot="19338880">
              <a:off x="2671775" y="3730695"/>
              <a:ext cx="424194" cy="65048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76150916-530F-6F86-E67D-E534CC8C3EFA}"/>
                </a:ext>
              </a:extLst>
            </p:cNvPr>
            <p:cNvSpPr/>
            <p:nvPr/>
          </p:nvSpPr>
          <p:spPr>
            <a:xfrm rot="1933618">
              <a:off x="728163" y="3869336"/>
              <a:ext cx="424194" cy="65048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ECA24E39-684F-B39C-CC1A-6EA7A5A46DAC}"/>
                </a:ext>
              </a:extLst>
            </p:cNvPr>
            <p:cNvSpPr/>
            <p:nvPr/>
          </p:nvSpPr>
          <p:spPr>
            <a:xfrm rot="18494857">
              <a:off x="2015061" y="5745520"/>
              <a:ext cx="339097" cy="73046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B7F6812F-6D6C-02DE-6FD8-C3206369AF47}"/>
                </a:ext>
              </a:extLst>
            </p:cNvPr>
            <p:cNvSpPr/>
            <p:nvPr/>
          </p:nvSpPr>
          <p:spPr>
            <a:xfrm rot="3713177">
              <a:off x="1304784" y="5820756"/>
              <a:ext cx="339098" cy="730470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rapezoid 27">
              <a:extLst>
                <a:ext uri="{FF2B5EF4-FFF2-40B4-BE49-F238E27FC236}">
                  <a16:creationId xmlns:a16="http://schemas.microsoft.com/office/drawing/2014/main" id="{C988A5FC-A72C-E184-51FC-FF38A4171AD5}"/>
                </a:ext>
              </a:extLst>
            </p:cNvPr>
            <p:cNvSpPr/>
            <p:nvPr/>
          </p:nvSpPr>
          <p:spPr>
            <a:xfrm rot="1375821">
              <a:off x="903459" y="2529897"/>
              <a:ext cx="640197" cy="1738047"/>
            </a:xfrm>
            <a:prstGeom prst="trapezoid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rapezoid 28">
              <a:extLst>
                <a:ext uri="{FF2B5EF4-FFF2-40B4-BE49-F238E27FC236}">
                  <a16:creationId xmlns:a16="http://schemas.microsoft.com/office/drawing/2014/main" id="{EFE0596B-4CBE-48D8-477F-BE3B70C6FB48}"/>
                </a:ext>
              </a:extLst>
            </p:cNvPr>
            <p:cNvSpPr/>
            <p:nvPr/>
          </p:nvSpPr>
          <p:spPr>
            <a:xfrm rot="20337671">
              <a:off x="2263279" y="2473231"/>
              <a:ext cx="640197" cy="1727014"/>
            </a:xfrm>
            <a:prstGeom prst="trapezoid">
              <a:avLst>
                <a:gd name="adj" fmla="val 30833"/>
              </a:avLst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rapezoid 29">
              <a:extLst>
                <a:ext uri="{FF2B5EF4-FFF2-40B4-BE49-F238E27FC236}">
                  <a16:creationId xmlns:a16="http://schemas.microsoft.com/office/drawing/2014/main" id="{915CE3F8-7A62-9778-498B-6CE0B71E0423}"/>
                </a:ext>
              </a:extLst>
            </p:cNvPr>
            <p:cNvSpPr/>
            <p:nvPr/>
          </p:nvSpPr>
          <p:spPr>
            <a:xfrm>
              <a:off x="1410800" y="2546976"/>
              <a:ext cx="960930" cy="1983242"/>
            </a:xfrm>
            <a:prstGeom prst="trapezoid">
              <a:avLst>
                <a:gd name="adj" fmla="val 20984"/>
              </a:avLst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7D811B4-A41D-27FF-292E-96D795196F8E}"/>
                </a:ext>
              </a:extLst>
            </p:cNvPr>
            <p:cNvCxnSpPr>
              <a:cxnSpLocks/>
              <a:endCxn id="30" idx="2"/>
            </p:cNvCxnSpPr>
            <p:nvPr/>
          </p:nvCxnSpPr>
          <p:spPr>
            <a:xfrm>
              <a:off x="1856669" y="2986443"/>
              <a:ext cx="34596" cy="154377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rapezoid 31">
              <a:extLst>
                <a:ext uri="{FF2B5EF4-FFF2-40B4-BE49-F238E27FC236}">
                  <a16:creationId xmlns:a16="http://schemas.microsoft.com/office/drawing/2014/main" id="{2DD7CFD8-8E37-3DE8-2894-CB96203D0FEF}"/>
                </a:ext>
              </a:extLst>
            </p:cNvPr>
            <p:cNvSpPr/>
            <p:nvPr/>
          </p:nvSpPr>
          <p:spPr>
            <a:xfrm>
              <a:off x="1986817" y="3151745"/>
              <a:ext cx="371653" cy="154432"/>
            </a:xfrm>
            <a:prstGeom prst="trapezoid">
              <a:avLst>
                <a:gd name="adj" fmla="val 0"/>
              </a:avLst>
            </a:prstGeom>
            <a:solidFill>
              <a:srgbClr val="E0D2BE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25803354-9D1E-C05A-DC45-F99FEDC1ABE6}"/>
                </a:ext>
              </a:extLst>
            </p:cNvPr>
            <p:cNvSpPr/>
            <p:nvPr/>
          </p:nvSpPr>
          <p:spPr>
            <a:xfrm>
              <a:off x="1503031" y="2342262"/>
              <a:ext cx="759881" cy="59875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rapezoid 26">
              <a:extLst>
                <a:ext uri="{FF2B5EF4-FFF2-40B4-BE49-F238E27FC236}">
                  <a16:creationId xmlns:a16="http://schemas.microsoft.com/office/drawing/2014/main" id="{DC6BBDF1-964F-C06E-DBDD-28CF3AD1FAEB}"/>
                </a:ext>
              </a:extLst>
            </p:cNvPr>
            <p:cNvSpPr/>
            <p:nvPr/>
          </p:nvSpPr>
          <p:spPr>
            <a:xfrm>
              <a:off x="1091533" y="4137158"/>
              <a:ext cx="1588957" cy="1958026"/>
            </a:xfrm>
            <a:prstGeom prst="trapezoid">
              <a:avLst>
                <a:gd name="adj" fmla="val 19380"/>
              </a:avLst>
            </a:prstGeom>
            <a:solidFill>
              <a:schemeClr val="tx1">
                <a:lumMod val="65000"/>
                <a:lumOff val="3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54A1628-2CA7-2A42-838B-BF4DCA8BA63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60173" y="4894460"/>
              <a:ext cx="45245" cy="119441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AE7EC066-36C7-2FA7-3672-14C7FB0C3213}"/>
                </a:ext>
              </a:extLst>
            </p:cNvPr>
            <p:cNvGrpSpPr/>
            <p:nvPr/>
          </p:nvGrpSpPr>
          <p:grpSpPr>
            <a:xfrm>
              <a:off x="1266122" y="2567422"/>
              <a:ext cx="1294167" cy="1975881"/>
              <a:chOff x="533399" y="3360771"/>
              <a:chExt cx="1763329" cy="2372369"/>
            </a:xfrm>
            <a:solidFill>
              <a:srgbClr val="CC9B00"/>
            </a:solidFill>
          </p:grpSpPr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3FC8EE9E-2C0F-1A9A-ABB1-DACB84AD45B8}"/>
                  </a:ext>
                </a:extLst>
              </p:cNvPr>
              <p:cNvSpPr/>
              <p:nvPr/>
            </p:nvSpPr>
            <p:spPr>
              <a:xfrm rot="5400000">
                <a:off x="-146573" y="4040743"/>
                <a:ext cx="2372369" cy="1012425"/>
              </a:xfrm>
              <a:custGeom>
                <a:avLst/>
                <a:gdLst>
                  <a:gd name="connsiteX0" fmla="*/ 0 w 2372369"/>
                  <a:gd name="connsiteY0" fmla="*/ 485955 h 1012425"/>
                  <a:gd name="connsiteX1" fmla="*/ 18007 w 2372369"/>
                  <a:gd name="connsiteY1" fmla="*/ 482615 h 1012425"/>
                  <a:gd name="connsiteX2" fmla="*/ 410155 w 2372369"/>
                  <a:gd name="connsiteY2" fmla="*/ 326383 h 1012425"/>
                  <a:gd name="connsiteX3" fmla="*/ 814297 w 2372369"/>
                  <a:gd name="connsiteY3" fmla="*/ 37422 h 1012425"/>
                  <a:gd name="connsiteX4" fmla="*/ 842238 w 2372369"/>
                  <a:gd name="connsiteY4" fmla="*/ 200 h 1012425"/>
                  <a:gd name="connsiteX5" fmla="*/ 909867 w 2372369"/>
                  <a:gd name="connsiteY5" fmla="*/ 0 h 1012425"/>
                  <a:gd name="connsiteX6" fmla="*/ 1867267 w 2372369"/>
                  <a:gd name="connsiteY6" fmla="*/ 2220 h 1012425"/>
                  <a:gd name="connsiteX7" fmla="*/ 2372369 w 2372369"/>
                  <a:gd name="connsiteY7" fmla="*/ 507323 h 1012425"/>
                  <a:gd name="connsiteX8" fmla="*/ 1867267 w 2372369"/>
                  <a:gd name="connsiteY8" fmla="*/ 1012425 h 1012425"/>
                  <a:gd name="connsiteX9" fmla="*/ 1111519 w 2372369"/>
                  <a:gd name="connsiteY9" fmla="*/ 1012425 h 1012425"/>
                  <a:gd name="connsiteX10" fmla="*/ 1093375 w 2372369"/>
                  <a:gd name="connsiteY10" fmla="*/ 1003609 h 1012425"/>
                  <a:gd name="connsiteX11" fmla="*/ 722354 w 2372369"/>
                  <a:gd name="connsiteY11" fmla="*/ 894539 h 1012425"/>
                  <a:gd name="connsiteX12" fmla="*/ 26135 w 2372369"/>
                  <a:gd name="connsiteY12" fmla="*/ 950090 h 1012425"/>
                  <a:gd name="connsiteX13" fmla="*/ 9614 w 2372369"/>
                  <a:gd name="connsiteY13" fmla="*/ 981870 h 1012425"/>
                  <a:gd name="connsiteX14" fmla="*/ 8962 w 2372369"/>
                  <a:gd name="connsiteY14" fmla="*/ 946038 h 1012425"/>
                  <a:gd name="connsiteX15" fmla="*/ 758 w 2372369"/>
                  <a:gd name="connsiteY15" fmla="*/ 524701 h 1012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372369" h="1012425">
                    <a:moveTo>
                      <a:pt x="0" y="485955"/>
                    </a:moveTo>
                    <a:lnTo>
                      <a:pt x="18007" y="482615"/>
                    </a:lnTo>
                    <a:cubicBezTo>
                      <a:pt x="125910" y="456920"/>
                      <a:pt x="265155" y="402807"/>
                      <a:pt x="410155" y="326383"/>
                    </a:cubicBezTo>
                    <a:cubicBezTo>
                      <a:pt x="591406" y="230852"/>
                      <a:pt x="738815" y="123038"/>
                      <a:pt x="814297" y="37422"/>
                    </a:cubicBezTo>
                    <a:lnTo>
                      <a:pt x="842238" y="200"/>
                    </a:lnTo>
                    <a:lnTo>
                      <a:pt x="909867" y="0"/>
                    </a:lnTo>
                    <a:cubicBezTo>
                      <a:pt x="1229000" y="740"/>
                      <a:pt x="1554792" y="3700"/>
                      <a:pt x="1867267" y="2220"/>
                    </a:cubicBezTo>
                    <a:lnTo>
                      <a:pt x="2372369" y="507323"/>
                    </a:lnTo>
                    <a:lnTo>
                      <a:pt x="1867267" y="1012425"/>
                    </a:lnTo>
                    <a:lnTo>
                      <a:pt x="1111519" y="1012425"/>
                    </a:lnTo>
                    <a:lnTo>
                      <a:pt x="1093375" y="1003609"/>
                    </a:lnTo>
                    <a:cubicBezTo>
                      <a:pt x="989946" y="959200"/>
                      <a:pt x="862446" y="920725"/>
                      <a:pt x="722354" y="894539"/>
                    </a:cubicBezTo>
                    <a:cubicBezTo>
                      <a:pt x="395472" y="833437"/>
                      <a:pt x="108349" y="859484"/>
                      <a:pt x="26135" y="950090"/>
                    </a:cubicBezTo>
                    <a:lnTo>
                      <a:pt x="9614" y="981870"/>
                    </a:lnTo>
                    <a:lnTo>
                      <a:pt x="8962" y="946038"/>
                    </a:lnTo>
                    <a:cubicBezTo>
                      <a:pt x="6690" y="823649"/>
                      <a:pt x="3642" y="670971"/>
                      <a:pt x="758" y="524701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DBC79AA5-0648-406F-4BD9-A8C72A125A53}"/>
                  </a:ext>
                </a:extLst>
              </p:cNvPr>
              <p:cNvSpPr/>
              <p:nvPr/>
            </p:nvSpPr>
            <p:spPr>
              <a:xfrm rot="16200000" flipH="1">
                <a:off x="604331" y="4040743"/>
                <a:ext cx="2372369" cy="1012425"/>
              </a:xfrm>
              <a:custGeom>
                <a:avLst/>
                <a:gdLst>
                  <a:gd name="connsiteX0" fmla="*/ 0 w 2372369"/>
                  <a:gd name="connsiteY0" fmla="*/ 485955 h 1012425"/>
                  <a:gd name="connsiteX1" fmla="*/ 18007 w 2372369"/>
                  <a:gd name="connsiteY1" fmla="*/ 482615 h 1012425"/>
                  <a:gd name="connsiteX2" fmla="*/ 410155 w 2372369"/>
                  <a:gd name="connsiteY2" fmla="*/ 326383 h 1012425"/>
                  <a:gd name="connsiteX3" fmla="*/ 814297 w 2372369"/>
                  <a:gd name="connsiteY3" fmla="*/ 37422 h 1012425"/>
                  <a:gd name="connsiteX4" fmla="*/ 842238 w 2372369"/>
                  <a:gd name="connsiteY4" fmla="*/ 200 h 1012425"/>
                  <a:gd name="connsiteX5" fmla="*/ 909867 w 2372369"/>
                  <a:gd name="connsiteY5" fmla="*/ 0 h 1012425"/>
                  <a:gd name="connsiteX6" fmla="*/ 1867267 w 2372369"/>
                  <a:gd name="connsiteY6" fmla="*/ 2220 h 1012425"/>
                  <a:gd name="connsiteX7" fmla="*/ 2372369 w 2372369"/>
                  <a:gd name="connsiteY7" fmla="*/ 507323 h 1012425"/>
                  <a:gd name="connsiteX8" fmla="*/ 1867267 w 2372369"/>
                  <a:gd name="connsiteY8" fmla="*/ 1012425 h 1012425"/>
                  <a:gd name="connsiteX9" fmla="*/ 1111519 w 2372369"/>
                  <a:gd name="connsiteY9" fmla="*/ 1012425 h 1012425"/>
                  <a:gd name="connsiteX10" fmla="*/ 1093375 w 2372369"/>
                  <a:gd name="connsiteY10" fmla="*/ 1003609 h 1012425"/>
                  <a:gd name="connsiteX11" fmla="*/ 722354 w 2372369"/>
                  <a:gd name="connsiteY11" fmla="*/ 894539 h 1012425"/>
                  <a:gd name="connsiteX12" fmla="*/ 26135 w 2372369"/>
                  <a:gd name="connsiteY12" fmla="*/ 950090 h 1012425"/>
                  <a:gd name="connsiteX13" fmla="*/ 9614 w 2372369"/>
                  <a:gd name="connsiteY13" fmla="*/ 981870 h 1012425"/>
                  <a:gd name="connsiteX14" fmla="*/ 8962 w 2372369"/>
                  <a:gd name="connsiteY14" fmla="*/ 946038 h 1012425"/>
                  <a:gd name="connsiteX15" fmla="*/ 758 w 2372369"/>
                  <a:gd name="connsiteY15" fmla="*/ 524701 h 1012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372369" h="1012425">
                    <a:moveTo>
                      <a:pt x="0" y="485955"/>
                    </a:moveTo>
                    <a:lnTo>
                      <a:pt x="18007" y="482615"/>
                    </a:lnTo>
                    <a:cubicBezTo>
                      <a:pt x="125910" y="456920"/>
                      <a:pt x="265155" y="402807"/>
                      <a:pt x="410155" y="326383"/>
                    </a:cubicBezTo>
                    <a:cubicBezTo>
                      <a:pt x="591406" y="230852"/>
                      <a:pt x="738815" y="123038"/>
                      <a:pt x="814297" y="37422"/>
                    </a:cubicBezTo>
                    <a:lnTo>
                      <a:pt x="842238" y="200"/>
                    </a:lnTo>
                    <a:lnTo>
                      <a:pt x="909867" y="0"/>
                    </a:lnTo>
                    <a:cubicBezTo>
                      <a:pt x="1229000" y="740"/>
                      <a:pt x="1554792" y="3700"/>
                      <a:pt x="1867267" y="2220"/>
                    </a:cubicBezTo>
                    <a:lnTo>
                      <a:pt x="2372369" y="507323"/>
                    </a:lnTo>
                    <a:lnTo>
                      <a:pt x="1867267" y="1012425"/>
                    </a:lnTo>
                    <a:lnTo>
                      <a:pt x="1111519" y="1012425"/>
                    </a:lnTo>
                    <a:lnTo>
                      <a:pt x="1093375" y="1003609"/>
                    </a:lnTo>
                    <a:cubicBezTo>
                      <a:pt x="989946" y="959200"/>
                      <a:pt x="862446" y="920725"/>
                      <a:pt x="722354" y="894539"/>
                    </a:cubicBezTo>
                    <a:cubicBezTo>
                      <a:pt x="395472" y="833437"/>
                      <a:pt x="108349" y="859484"/>
                      <a:pt x="26135" y="950090"/>
                    </a:cubicBezTo>
                    <a:lnTo>
                      <a:pt x="9614" y="981870"/>
                    </a:lnTo>
                    <a:lnTo>
                      <a:pt x="8962" y="946038"/>
                    </a:lnTo>
                    <a:cubicBezTo>
                      <a:pt x="6690" y="823649"/>
                      <a:pt x="3642" y="670971"/>
                      <a:pt x="758" y="524701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488281C9-A36C-510B-6078-B7585EFA2A82}"/>
                  </a:ext>
                </a:extLst>
              </p:cNvPr>
              <p:cNvGrpSpPr/>
              <p:nvPr/>
            </p:nvGrpSpPr>
            <p:grpSpPr>
              <a:xfrm>
                <a:off x="1417291" y="4409173"/>
                <a:ext cx="80202" cy="541658"/>
                <a:chOff x="2868412" y="3048346"/>
                <a:chExt cx="457200" cy="3059776"/>
              </a:xfrm>
              <a:grpFill/>
            </p:grpSpPr>
            <p:sp>
              <p:nvSpPr>
                <p:cNvPr id="56" name="Oval 55">
                  <a:extLst>
                    <a:ext uri="{FF2B5EF4-FFF2-40B4-BE49-F238E27FC236}">
                      <a16:creationId xmlns:a16="http://schemas.microsoft.com/office/drawing/2014/main" id="{51A0A8C7-DAB9-EE76-C4CA-2DFC2BA14708}"/>
                    </a:ext>
                  </a:extLst>
                </p:cNvPr>
                <p:cNvSpPr/>
                <p:nvPr/>
              </p:nvSpPr>
              <p:spPr>
                <a:xfrm>
                  <a:off x="2868412" y="3048346"/>
                  <a:ext cx="457200" cy="457200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Oval 56">
                  <a:extLst>
                    <a:ext uri="{FF2B5EF4-FFF2-40B4-BE49-F238E27FC236}">
                      <a16:creationId xmlns:a16="http://schemas.microsoft.com/office/drawing/2014/main" id="{00017302-16DD-FB59-4CED-5EB5CB8976E1}"/>
                    </a:ext>
                  </a:extLst>
                </p:cNvPr>
                <p:cNvSpPr/>
                <p:nvPr/>
              </p:nvSpPr>
              <p:spPr>
                <a:xfrm>
                  <a:off x="2868412" y="4353950"/>
                  <a:ext cx="457200" cy="457200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Oval 57">
                  <a:extLst>
                    <a:ext uri="{FF2B5EF4-FFF2-40B4-BE49-F238E27FC236}">
                      <a16:creationId xmlns:a16="http://schemas.microsoft.com/office/drawing/2014/main" id="{332A9CDC-C6B9-D3A8-4083-5436120A9EE8}"/>
                    </a:ext>
                  </a:extLst>
                </p:cNvPr>
                <p:cNvSpPr/>
                <p:nvPr/>
              </p:nvSpPr>
              <p:spPr>
                <a:xfrm>
                  <a:off x="2868412" y="5650921"/>
                  <a:ext cx="457200" cy="457201"/>
                </a:xfrm>
                <a:prstGeom prst="ellipse">
                  <a:avLst/>
                </a:prstGeom>
                <a:solidFill>
                  <a:schemeClr val="bg2">
                    <a:lumMod val="25000"/>
                  </a:schemeClr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4" name="Rectangle: Rounded Corners 53">
                <a:extLst>
                  <a:ext uri="{FF2B5EF4-FFF2-40B4-BE49-F238E27FC236}">
                    <a16:creationId xmlns:a16="http://schemas.microsoft.com/office/drawing/2014/main" id="{F13872C7-A604-D725-5DEB-AE47C0A1FF98}"/>
                  </a:ext>
                </a:extLst>
              </p:cNvPr>
              <p:cNvSpPr/>
              <p:nvPr/>
            </p:nvSpPr>
            <p:spPr>
              <a:xfrm>
                <a:off x="533399" y="4910363"/>
                <a:ext cx="304801" cy="118837"/>
              </a:xfrm>
              <a:prstGeom prst="round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: Rounded Corners 54">
                <a:extLst>
                  <a:ext uri="{FF2B5EF4-FFF2-40B4-BE49-F238E27FC236}">
                    <a16:creationId xmlns:a16="http://schemas.microsoft.com/office/drawing/2014/main" id="{D3C3BC71-AAC0-AAE4-7914-9B31A7C04AB4}"/>
                  </a:ext>
                </a:extLst>
              </p:cNvPr>
              <p:cNvSpPr/>
              <p:nvPr/>
            </p:nvSpPr>
            <p:spPr>
              <a:xfrm>
                <a:off x="1983048" y="4910363"/>
                <a:ext cx="304801" cy="118837"/>
              </a:xfrm>
              <a:prstGeom prst="round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7" name="Flowchart: Manual Input 36">
              <a:extLst>
                <a:ext uri="{FF2B5EF4-FFF2-40B4-BE49-F238E27FC236}">
                  <a16:creationId xmlns:a16="http://schemas.microsoft.com/office/drawing/2014/main" id="{43E002D9-DABD-2EAB-6331-C971814EC6CA}"/>
                </a:ext>
              </a:extLst>
            </p:cNvPr>
            <p:cNvSpPr/>
            <p:nvPr/>
          </p:nvSpPr>
          <p:spPr>
            <a:xfrm rot="14330641" flipH="1" flipV="1">
              <a:off x="1277192" y="2594637"/>
              <a:ext cx="708106" cy="235875"/>
            </a:xfrm>
            <a:prstGeom prst="flowChartManualInpu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lowchart: Manual Input 37">
              <a:extLst>
                <a:ext uri="{FF2B5EF4-FFF2-40B4-BE49-F238E27FC236}">
                  <a16:creationId xmlns:a16="http://schemas.microsoft.com/office/drawing/2014/main" id="{76AD7D4F-D36D-6BAC-BDD3-517C99D9DD17}"/>
                </a:ext>
              </a:extLst>
            </p:cNvPr>
            <p:cNvSpPr/>
            <p:nvPr/>
          </p:nvSpPr>
          <p:spPr>
            <a:xfrm rot="7269359" flipV="1">
              <a:off x="1846256" y="2594637"/>
              <a:ext cx="708106" cy="235875"/>
            </a:xfrm>
            <a:prstGeom prst="flowChartManualInpu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1B14AD29-CBED-B355-953B-2CDC1F081F22}"/>
                </a:ext>
              </a:extLst>
            </p:cNvPr>
            <p:cNvSpPr/>
            <p:nvPr/>
          </p:nvSpPr>
          <p:spPr>
            <a:xfrm>
              <a:off x="1339522" y="1274510"/>
              <a:ext cx="1117655" cy="145014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4" name="TextBox 48">
            <a:extLst>
              <a:ext uri="{FF2B5EF4-FFF2-40B4-BE49-F238E27FC236}">
                <a16:creationId xmlns:a16="http://schemas.microsoft.com/office/drawing/2014/main" id="{F02D2EBD-E9C7-F549-3FB4-5337F4956936}"/>
              </a:ext>
            </a:extLst>
          </p:cNvPr>
          <p:cNvSpPr txBox="1"/>
          <p:nvPr/>
        </p:nvSpPr>
        <p:spPr>
          <a:xfrm>
            <a:off x="8924634" y="147547"/>
            <a:ext cx="18755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Lucy Harris</a:t>
            </a:r>
          </a:p>
          <a:p>
            <a:r>
              <a:rPr lang="en-US" sz="1100" dirty="0"/>
              <a:t>Wife of Martin</a:t>
            </a:r>
          </a:p>
        </p:txBody>
      </p: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05462E78-559D-76EB-E1B7-3B7ACF60B328}"/>
              </a:ext>
            </a:extLst>
          </p:cNvPr>
          <p:cNvGrpSpPr/>
          <p:nvPr/>
        </p:nvGrpSpPr>
        <p:grpSpPr>
          <a:xfrm>
            <a:off x="8649257" y="1274510"/>
            <a:ext cx="2039712" cy="5160418"/>
            <a:chOff x="8649257" y="1274510"/>
            <a:chExt cx="2039712" cy="5160418"/>
          </a:xfrm>
        </p:grpSpPr>
        <p:sp>
          <p:nvSpPr>
            <p:cNvPr id="73" name="Teardrop 72">
              <a:extLst>
                <a:ext uri="{FF2B5EF4-FFF2-40B4-BE49-F238E27FC236}">
                  <a16:creationId xmlns:a16="http://schemas.microsoft.com/office/drawing/2014/main" id="{4791F16F-5556-E7BC-66B2-E205D0D1E819}"/>
                </a:ext>
              </a:extLst>
            </p:cNvPr>
            <p:cNvSpPr/>
            <p:nvPr/>
          </p:nvSpPr>
          <p:spPr>
            <a:xfrm rot="8137994">
              <a:off x="8684683" y="1274510"/>
              <a:ext cx="1910024" cy="1917442"/>
            </a:xfrm>
            <a:prstGeom prst="teardrop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29AF70A3-BE43-5DD6-FCD7-BE4B73F2AAE9}"/>
                </a:ext>
              </a:extLst>
            </p:cNvPr>
            <p:cNvSpPr/>
            <p:nvPr/>
          </p:nvSpPr>
          <p:spPr>
            <a:xfrm rot="18807541">
              <a:off x="9733002" y="5832490"/>
              <a:ext cx="367212" cy="718180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1147D864-6939-E892-4583-7BEAC7FDF251}"/>
                </a:ext>
              </a:extLst>
            </p:cNvPr>
            <p:cNvSpPr/>
            <p:nvPr/>
          </p:nvSpPr>
          <p:spPr>
            <a:xfrm rot="2782363">
              <a:off x="9246348" y="5915970"/>
              <a:ext cx="444169" cy="59374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33158D61-DE2F-1522-4CBA-CFBB28A17506}"/>
                </a:ext>
              </a:extLst>
            </p:cNvPr>
            <p:cNvSpPr/>
            <p:nvPr/>
          </p:nvSpPr>
          <p:spPr>
            <a:xfrm rot="20057496">
              <a:off x="10303962" y="4479876"/>
              <a:ext cx="385007" cy="69918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0C3CF8A2-0800-50FC-93C2-8746C78EE2F9}"/>
                </a:ext>
              </a:extLst>
            </p:cNvPr>
            <p:cNvSpPr/>
            <p:nvPr/>
          </p:nvSpPr>
          <p:spPr>
            <a:xfrm rot="1414542">
              <a:off x="8649257" y="4556203"/>
              <a:ext cx="332701" cy="69918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rapezoid 75">
              <a:extLst>
                <a:ext uri="{FF2B5EF4-FFF2-40B4-BE49-F238E27FC236}">
                  <a16:creationId xmlns:a16="http://schemas.microsoft.com/office/drawing/2014/main" id="{F9F3A83A-1FDC-B598-5CD8-11BC6747499E}"/>
                </a:ext>
              </a:extLst>
            </p:cNvPr>
            <p:cNvSpPr/>
            <p:nvPr/>
          </p:nvSpPr>
          <p:spPr>
            <a:xfrm rot="20029742">
              <a:off x="9770895" y="3141136"/>
              <a:ext cx="653098" cy="1844837"/>
            </a:xfrm>
            <a:prstGeom prst="trapezoid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Trapezoid 76">
              <a:extLst>
                <a:ext uri="{FF2B5EF4-FFF2-40B4-BE49-F238E27FC236}">
                  <a16:creationId xmlns:a16="http://schemas.microsoft.com/office/drawing/2014/main" id="{2759EB9B-5437-DB3A-A582-67593E74E2E8}"/>
                </a:ext>
              </a:extLst>
            </p:cNvPr>
            <p:cNvSpPr/>
            <p:nvPr/>
          </p:nvSpPr>
          <p:spPr>
            <a:xfrm rot="1403006">
              <a:off x="8830548" y="3284224"/>
              <a:ext cx="668488" cy="1734439"/>
            </a:xfrm>
            <a:prstGeom prst="trapezoid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rapezoid 77">
              <a:extLst>
                <a:ext uri="{FF2B5EF4-FFF2-40B4-BE49-F238E27FC236}">
                  <a16:creationId xmlns:a16="http://schemas.microsoft.com/office/drawing/2014/main" id="{D6EBE3D6-90BC-065E-342C-0E849D2EEBEC}"/>
                </a:ext>
              </a:extLst>
            </p:cNvPr>
            <p:cNvSpPr/>
            <p:nvPr/>
          </p:nvSpPr>
          <p:spPr>
            <a:xfrm>
              <a:off x="9068124" y="3344313"/>
              <a:ext cx="1223633" cy="2913467"/>
            </a:xfrm>
            <a:prstGeom prst="trapezoid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Chord 78">
              <a:extLst>
                <a:ext uri="{FF2B5EF4-FFF2-40B4-BE49-F238E27FC236}">
                  <a16:creationId xmlns:a16="http://schemas.microsoft.com/office/drawing/2014/main" id="{1D5D403F-999A-1B3E-8B78-D5749952271A}"/>
                </a:ext>
              </a:extLst>
            </p:cNvPr>
            <p:cNvSpPr/>
            <p:nvPr/>
          </p:nvSpPr>
          <p:spPr>
            <a:xfrm rot="19522476">
              <a:off x="9158623" y="3235167"/>
              <a:ext cx="508054" cy="798175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Chord 79">
              <a:extLst>
                <a:ext uri="{FF2B5EF4-FFF2-40B4-BE49-F238E27FC236}">
                  <a16:creationId xmlns:a16="http://schemas.microsoft.com/office/drawing/2014/main" id="{9FF11693-798D-0463-A9D1-DADD7A7C4E1F}"/>
                </a:ext>
              </a:extLst>
            </p:cNvPr>
            <p:cNvSpPr/>
            <p:nvPr/>
          </p:nvSpPr>
          <p:spPr>
            <a:xfrm rot="2077524" flipH="1">
              <a:off x="9622573" y="3243597"/>
              <a:ext cx="479683" cy="845383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23FC3ECE-A74F-86ED-29E3-1D1E9303E728}"/>
                </a:ext>
              </a:extLst>
            </p:cNvPr>
            <p:cNvSpPr/>
            <p:nvPr/>
          </p:nvSpPr>
          <p:spPr>
            <a:xfrm rot="13582152">
              <a:off x="8984464" y="2709373"/>
              <a:ext cx="1220152" cy="1117673"/>
            </a:xfrm>
            <a:custGeom>
              <a:avLst/>
              <a:gdLst>
                <a:gd name="connsiteX0" fmla="*/ 630408 w 1434432"/>
                <a:gd name="connsiteY0" fmla="*/ 1418359 h 1418359"/>
                <a:gd name="connsiteX1" fmla="*/ 0 w 1434432"/>
                <a:gd name="connsiteY1" fmla="*/ 772525 h 1418359"/>
                <a:gd name="connsiteX2" fmla="*/ 277941 w 1434432"/>
                <a:gd name="connsiteY2" fmla="*/ 236989 h 1418359"/>
                <a:gd name="connsiteX3" fmla="*/ 303641 w 1434432"/>
                <a:gd name="connsiteY3" fmla="*/ 222699 h 1418359"/>
                <a:gd name="connsiteX4" fmla="*/ 334958 w 1434432"/>
                <a:gd name="connsiteY4" fmla="*/ 185908 h 1418359"/>
                <a:gd name="connsiteX5" fmla="*/ 773511 w 1434432"/>
                <a:gd name="connsiteY5" fmla="*/ 1002 h 1418359"/>
                <a:gd name="connsiteX6" fmla="*/ 1434432 w 1434432"/>
                <a:gd name="connsiteY6" fmla="*/ 519681 h 1418359"/>
                <a:gd name="connsiteX7" fmla="*/ 781523 w 1434432"/>
                <a:gd name="connsiteY7" fmla="*/ 154536 h 1418359"/>
                <a:gd name="connsiteX8" fmla="*/ 482538 w 1434432"/>
                <a:gd name="connsiteY8" fmla="*/ 233608 h 1418359"/>
                <a:gd name="connsiteX9" fmla="*/ 412261 w 1434432"/>
                <a:gd name="connsiteY9" fmla="*/ 275909 h 1418359"/>
                <a:gd name="connsiteX10" fmla="*/ 383989 w 1434432"/>
                <a:gd name="connsiteY10" fmla="*/ 303464 h 1418359"/>
                <a:gd name="connsiteX11" fmla="*/ 207152 w 1434432"/>
                <a:gd name="connsiteY11" fmla="*/ 772525 h 1418359"/>
                <a:gd name="connsiteX12" fmla="*/ 630408 w 1434432"/>
                <a:gd name="connsiteY12" fmla="*/ 1418359 h 1418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34432" h="1418359">
                  <a:moveTo>
                    <a:pt x="630408" y="1418359"/>
                  </a:moveTo>
                  <a:cubicBezTo>
                    <a:pt x="282243" y="1418359"/>
                    <a:pt x="0" y="1129209"/>
                    <a:pt x="0" y="772525"/>
                  </a:cubicBezTo>
                  <a:cubicBezTo>
                    <a:pt x="0" y="549598"/>
                    <a:pt x="110251" y="353050"/>
                    <a:pt x="277941" y="236989"/>
                  </a:cubicBezTo>
                  <a:lnTo>
                    <a:pt x="303641" y="222699"/>
                  </a:lnTo>
                  <a:lnTo>
                    <a:pt x="334958" y="185908"/>
                  </a:lnTo>
                  <a:cubicBezTo>
                    <a:pt x="444141" y="80106"/>
                    <a:pt x="598952" y="10111"/>
                    <a:pt x="773511" y="1002"/>
                  </a:cubicBezTo>
                  <a:cubicBezTo>
                    <a:pt x="1122628" y="-17218"/>
                    <a:pt x="1418532" y="215003"/>
                    <a:pt x="1434432" y="519681"/>
                  </a:cubicBezTo>
                  <a:cubicBezTo>
                    <a:pt x="1331606" y="286697"/>
                    <a:pt x="1068514" y="139559"/>
                    <a:pt x="781523" y="154536"/>
                  </a:cubicBezTo>
                  <a:cubicBezTo>
                    <a:pt x="673901" y="160152"/>
                    <a:pt x="571996" y="188092"/>
                    <a:pt x="482538" y="233608"/>
                  </a:cubicBezTo>
                  <a:lnTo>
                    <a:pt x="412261" y="275909"/>
                  </a:lnTo>
                  <a:lnTo>
                    <a:pt x="383989" y="303464"/>
                  </a:lnTo>
                  <a:cubicBezTo>
                    <a:pt x="272488" y="429327"/>
                    <a:pt x="207152" y="595431"/>
                    <a:pt x="207152" y="772525"/>
                  </a:cubicBezTo>
                  <a:cubicBezTo>
                    <a:pt x="207152" y="1055875"/>
                    <a:pt x="374411" y="1311091"/>
                    <a:pt x="630408" y="1418359"/>
                  </a:cubicBez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A4A5EA4F-F3D1-52E0-D186-99FEA9B6907F}"/>
                </a:ext>
              </a:extLst>
            </p:cNvPr>
            <p:cNvGrpSpPr/>
            <p:nvPr/>
          </p:nvGrpSpPr>
          <p:grpSpPr>
            <a:xfrm>
              <a:off x="9468458" y="3711089"/>
              <a:ext cx="360414" cy="843643"/>
              <a:chOff x="5858129" y="2915898"/>
              <a:chExt cx="352349" cy="1421877"/>
            </a:xfrm>
          </p:grpSpPr>
          <p:sp>
            <p:nvSpPr>
              <p:cNvPr id="91" name="Diagonal Stripe 90">
                <a:extLst>
                  <a:ext uri="{FF2B5EF4-FFF2-40B4-BE49-F238E27FC236}">
                    <a16:creationId xmlns:a16="http://schemas.microsoft.com/office/drawing/2014/main" id="{414B8E84-AF4D-1B74-0A25-A8B4114584DF}"/>
                  </a:ext>
                </a:extLst>
              </p:cNvPr>
              <p:cNvSpPr/>
              <p:nvPr/>
            </p:nvSpPr>
            <p:spPr>
              <a:xfrm flipH="1">
                <a:off x="6034304" y="3264660"/>
                <a:ext cx="156600" cy="1073115"/>
              </a:xfrm>
              <a:prstGeom prst="diagStrip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Diagonal Stripe 91">
                <a:extLst>
                  <a:ext uri="{FF2B5EF4-FFF2-40B4-BE49-F238E27FC236}">
                    <a16:creationId xmlns:a16="http://schemas.microsoft.com/office/drawing/2014/main" id="{A9991E72-BAB9-A1A3-41D8-D04F7B385BE4}"/>
                  </a:ext>
                </a:extLst>
              </p:cNvPr>
              <p:cNvSpPr/>
              <p:nvPr/>
            </p:nvSpPr>
            <p:spPr>
              <a:xfrm>
                <a:off x="5877704" y="3264660"/>
                <a:ext cx="156600" cy="1073115"/>
              </a:xfrm>
              <a:prstGeom prst="diagStrip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Flowchart: Collate 92">
                <a:extLst>
                  <a:ext uri="{FF2B5EF4-FFF2-40B4-BE49-F238E27FC236}">
                    <a16:creationId xmlns:a16="http://schemas.microsoft.com/office/drawing/2014/main" id="{7037D0A2-EB7B-35C9-3AF7-C5A46A4A63E7}"/>
                  </a:ext>
                </a:extLst>
              </p:cNvPr>
              <p:cNvSpPr/>
              <p:nvPr/>
            </p:nvSpPr>
            <p:spPr>
              <a:xfrm rot="5400000">
                <a:off x="5739197" y="3034830"/>
                <a:ext cx="590213" cy="352349"/>
              </a:xfrm>
              <a:prstGeom prst="flowChartCollat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Rounded Rectangle 137">
                <a:extLst>
                  <a:ext uri="{FF2B5EF4-FFF2-40B4-BE49-F238E27FC236}">
                    <a16:creationId xmlns:a16="http://schemas.microsoft.com/office/drawing/2014/main" id="{332FB862-5A31-49D9-CB3E-E68CC4F3F737}"/>
                  </a:ext>
                </a:extLst>
              </p:cNvPr>
              <p:cNvSpPr/>
              <p:nvPr/>
            </p:nvSpPr>
            <p:spPr>
              <a:xfrm>
                <a:off x="5956004" y="3050037"/>
                <a:ext cx="156600" cy="321934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E295E002-F7D3-8C1B-8534-AC192A276783}"/>
                </a:ext>
              </a:extLst>
            </p:cNvPr>
            <p:cNvSpPr/>
            <p:nvPr/>
          </p:nvSpPr>
          <p:spPr>
            <a:xfrm>
              <a:off x="8955430" y="1992104"/>
              <a:ext cx="1277753" cy="1789844"/>
            </a:xfrm>
            <a:custGeom>
              <a:avLst/>
              <a:gdLst>
                <a:gd name="connsiteX0" fmla="*/ 0 w 1258951"/>
                <a:gd name="connsiteY0" fmla="*/ 894922 h 1789844"/>
                <a:gd name="connsiteX1" fmla="*/ 629476 w 1258951"/>
                <a:gd name="connsiteY1" fmla="*/ 0 h 1789844"/>
                <a:gd name="connsiteX2" fmla="*/ 1258952 w 1258951"/>
                <a:gd name="connsiteY2" fmla="*/ 894922 h 1789844"/>
                <a:gd name="connsiteX3" fmla="*/ 629476 w 1258951"/>
                <a:gd name="connsiteY3" fmla="*/ 1789844 h 1789844"/>
                <a:gd name="connsiteX4" fmla="*/ 0 w 1258951"/>
                <a:gd name="connsiteY4" fmla="*/ 894922 h 1789844"/>
                <a:gd name="connsiteX0" fmla="*/ 18801 w 1277753"/>
                <a:gd name="connsiteY0" fmla="*/ 894922 h 1789844"/>
                <a:gd name="connsiteX1" fmla="*/ 648277 w 1277753"/>
                <a:gd name="connsiteY1" fmla="*/ 0 h 1789844"/>
                <a:gd name="connsiteX2" fmla="*/ 1277753 w 1277753"/>
                <a:gd name="connsiteY2" fmla="*/ 894922 h 1789844"/>
                <a:gd name="connsiteX3" fmla="*/ 648277 w 1277753"/>
                <a:gd name="connsiteY3" fmla="*/ 1789844 h 1789844"/>
                <a:gd name="connsiteX4" fmla="*/ 18801 w 1277753"/>
                <a:gd name="connsiteY4" fmla="*/ 894922 h 1789844"/>
                <a:gd name="connsiteX0" fmla="*/ 18801 w 1277753"/>
                <a:gd name="connsiteY0" fmla="*/ 894922 h 1789844"/>
                <a:gd name="connsiteX1" fmla="*/ 648277 w 1277753"/>
                <a:gd name="connsiteY1" fmla="*/ 0 h 1789844"/>
                <a:gd name="connsiteX2" fmla="*/ 1277753 w 1277753"/>
                <a:gd name="connsiteY2" fmla="*/ 894922 h 1789844"/>
                <a:gd name="connsiteX3" fmla="*/ 648277 w 1277753"/>
                <a:gd name="connsiteY3" fmla="*/ 1789844 h 1789844"/>
                <a:gd name="connsiteX4" fmla="*/ 18801 w 1277753"/>
                <a:gd name="connsiteY4" fmla="*/ 894922 h 17898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7753" h="1789844">
                  <a:moveTo>
                    <a:pt x="18801" y="894922"/>
                  </a:moveTo>
                  <a:cubicBezTo>
                    <a:pt x="-90927" y="428102"/>
                    <a:pt x="300627" y="0"/>
                    <a:pt x="648277" y="0"/>
                  </a:cubicBezTo>
                  <a:cubicBezTo>
                    <a:pt x="995927" y="0"/>
                    <a:pt x="1277753" y="400670"/>
                    <a:pt x="1277753" y="894922"/>
                  </a:cubicBezTo>
                  <a:cubicBezTo>
                    <a:pt x="1158881" y="1325166"/>
                    <a:pt x="995927" y="1789844"/>
                    <a:pt x="648277" y="1789844"/>
                  </a:cubicBezTo>
                  <a:cubicBezTo>
                    <a:pt x="300627" y="1789844"/>
                    <a:pt x="128529" y="1361742"/>
                    <a:pt x="18801" y="894922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7995E7C9-9FF2-11C3-17E6-95612EAE87EF}"/>
                </a:ext>
              </a:extLst>
            </p:cNvPr>
            <p:cNvGrpSpPr/>
            <p:nvPr/>
          </p:nvGrpSpPr>
          <p:grpSpPr>
            <a:xfrm>
              <a:off x="9096241" y="4832692"/>
              <a:ext cx="1195517" cy="1182068"/>
              <a:chOff x="3482505" y="3392601"/>
              <a:chExt cx="1597574" cy="1531662"/>
            </a:xfrm>
          </p:grpSpPr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7301F977-6E3D-DBAB-AAC2-DD29CC9792E5}"/>
                  </a:ext>
                </a:extLst>
              </p:cNvPr>
              <p:cNvSpPr/>
              <p:nvPr/>
            </p:nvSpPr>
            <p:spPr>
              <a:xfrm rot="5400000">
                <a:off x="3930303" y="3821462"/>
                <a:ext cx="701977" cy="1503626"/>
              </a:xfrm>
              <a:custGeom>
                <a:avLst/>
                <a:gdLst>
                  <a:gd name="connsiteX0" fmla="*/ 0 w 814644"/>
                  <a:gd name="connsiteY0" fmla="*/ 1084423 h 2523664"/>
                  <a:gd name="connsiteX1" fmla="*/ 0 w 814644"/>
                  <a:gd name="connsiteY1" fmla="*/ 459664 h 2523664"/>
                  <a:gd name="connsiteX2" fmla="*/ 17284 w 814644"/>
                  <a:gd name="connsiteY2" fmla="*/ 459664 h 2523664"/>
                  <a:gd name="connsiteX3" fmla="*/ 17284 w 814644"/>
                  <a:gd name="connsiteY3" fmla="*/ 0 h 2523664"/>
                  <a:gd name="connsiteX4" fmla="*/ 502265 w 814644"/>
                  <a:gd name="connsiteY4" fmla="*/ 0 h 2523664"/>
                  <a:gd name="connsiteX5" fmla="*/ 814644 w 814644"/>
                  <a:gd name="connsiteY5" fmla="*/ 312380 h 2523664"/>
                  <a:gd name="connsiteX6" fmla="*/ 576171 w 814644"/>
                  <a:gd name="connsiteY6" fmla="*/ 550854 h 2523664"/>
                  <a:gd name="connsiteX7" fmla="*/ 797360 w 814644"/>
                  <a:gd name="connsiteY7" fmla="*/ 772044 h 2523664"/>
                  <a:gd name="connsiteX8" fmla="*/ 568628 w 814644"/>
                  <a:gd name="connsiteY8" fmla="*/ 1000777 h 2523664"/>
                  <a:gd name="connsiteX9" fmla="*/ 799558 w 814644"/>
                  <a:gd name="connsiteY9" fmla="*/ 1231708 h 2523664"/>
                  <a:gd name="connsiteX10" fmla="*/ 569727 w 814644"/>
                  <a:gd name="connsiteY10" fmla="*/ 1461540 h 2523664"/>
                  <a:gd name="connsiteX11" fmla="*/ 799558 w 814644"/>
                  <a:gd name="connsiteY11" fmla="*/ 1691372 h 2523664"/>
                  <a:gd name="connsiteX12" fmla="*/ 547145 w 814644"/>
                  <a:gd name="connsiteY12" fmla="*/ 1943786 h 2523664"/>
                  <a:gd name="connsiteX13" fmla="*/ 814643 w 814644"/>
                  <a:gd name="connsiteY13" fmla="*/ 2211285 h 2523664"/>
                  <a:gd name="connsiteX14" fmla="*/ 502264 w 814644"/>
                  <a:gd name="connsiteY14" fmla="*/ 2523664 h 2523664"/>
                  <a:gd name="connsiteX15" fmla="*/ 17283 w 814644"/>
                  <a:gd name="connsiteY15" fmla="*/ 2523664 h 2523664"/>
                  <a:gd name="connsiteX16" fmla="*/ 17283 w 814644"/>
                  <a:gd name="connsiteY16" fmla="*/ 2003751 h 2523664"/>
                  <a:gd name="connsiteX17" fmla="*/ 2198 w 814644"/>
                  <a:gd name="connsiteY17" fmla="*/ 2003751 h 2523664"/>
                  <a:gd name="connsiteX18" fmla="*/ 2198 w 814644"/>
                  <a:gd name="connsiteY18" fmla="*/ 1544087 h 2523664"/>
                  <a:gd name="connsiteX19" fmla="*/ 2198 w 814644"/>
                  <a:gd name="connsiteY19" fmla="*/ 1378992 h 2523664"/>
                  <a:gd name="connsiteX20" fmla="*/ 2198 w 814644"/>
                  <a:gd name="connsiteY20" fmla="*/ 1084423 h 25236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814644" h="2523664">
                    <a:moveTo>
                      <a:pt x="0" y="1084423"/>
                    </a:moveTo>
                    <a:lnTo>
                      <a:pt x="0" y="459664"/>
                    </a:lnTo>
                    <a:lnTo>
                      <a:pt x="17284" y="459664"/>
                    </a:lnTo>
                    <a:lnTo>
                      <a:pt x="17284" y="0"/>
                    </a:lnTo>
                    <a:lnTo>
                      <a:pt x="502265" y="0"/>
                    </a:lnTo>
                    <a:lnTo>
                      <a:pt x="814644" y="312380"/>
                    </a:lnTo>
                    <a:lnTo>
                      <a:pt x="576171" y="550854"/>
                    </a:lnTo>
                    <a:lnTo>
                      <a:pt x="797360" y="772044"/>
                    </a:lnTo>
                    <a:lnTo>
                      <a:pt x="568628" y="1000777"/>
                    </a:lnTo>
                    <a:lnTo>
                      <a:pt x="799558" y="1231708"/>
                    </a:lnTo>
                    <a:lnTo>
                      <a:pt x="569727" y="1461540"/>
                    </a:lnTo>
                    <a:lnTo>
                      <a:pt x="799558" y="1691372"/>
                    </a:lnTo>
                    <a:lnTo>
                      <a:pt x="547145" y="1943786"/>
                    </a:lnTo>
                    <a:lnTo>
                      <a:pt x="814643" y="2211285"/>
                    </a:lnTo>
                    <a:lnTo>
                      <a:pt x="502264" y="2523664"/>
                    </a:lnTo>
                    <a:lnTo>
                      <a:pt x="17283" y="2523664"/>
                    </a:lnTo>
                    <a:lnTo>
                      <a:pt x="17283" y="2003751"/>
                    </a:lnTo>
                    <a:lnTo>
                      <a:pt x="2198" y="2003751"/>
                    </a:lnTo>
                    <a:lnTo>
                      <a:pt x="2198" y="1544087"/>
                    </a:lnTo>
                    <a:lnTo>
                      <a:pt x="2198" y="1378992"/>
                    </a:lnTo>
                    <a:lnTo>
                      <a:pt x="2198" y="1084423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90" name="Trapezoid 89">
                <a:extLst>
                  <a:ext uri="{FF2B5EF4-FFF2-40B4-BE49-F238E27FC236}">
                    <a16:creationId xmlns:a16="http://schemas.microsoft.com/office/drawing/2014/main" id="{A5A85252-BDC6-5115-7C0C-2A3E1505F0A1}"/>
                  </a:ext>
                </a:extLst>
              </p:cNvPr>
              <p:cNvSpPr/>
              <p:nvPr/>
            </p:nvSpPr>
            <p:spPr>
              <a:xfrm>
                <a:off x="3482505" y="3392601"/>
                <a:ext cx="1597574" cy="1230435"/>
              </a:xfrm>
              <a:prstGeom prst="trapezoid">
                <a:avLst>
                  <a:gd name="adj" fmla="val 11992"/>
                </a:avLst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6" name="Cloud 85">
              <a:extLst>
                <a:ext uri="{FF2B5EF4-FFF2-40B4-BE49-F238E27FC236}">
                  <a16:creationId xmlns:a16="http://schemas.microsoft.com/office/drawing/2014/main" id="{1492987F-5E7E-8CD1-6EF5-E6C7C3413C82}"/>
                </a:ext>
              </a:extLst>
            </p:cNvPr>
            <p:cNvSpPr/>
            <p:nvPr/>
          </p:nvSpPr>
          <p:spPr>
            <a:xfrm>
              <a:off x="9068123" y="1859131"/>
              <a:ext cx="1083108" cy="792425"/>
            </a:xfrm>
            <a:prstGeom prst="cloud">
              <a:avLst/>
            </a:prstGeom>
            <a:solidFill>
              <a:srgbClr val="CC9B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Moon 86">
              <a:extLst>
                <a:ext uri="{FF2B5EF4-FFF2-40B4-BE49-F238E27FC236}">
                  <a16:creationId xmlns:a16="http://schemas.microsoft.com/office/drawing/2014/main" id="{E391F7C0-3047-96F9-9DB3-511404100EC4}"/>
                </a:ext>
              </a:extLst>
            </p:cNvPr>
            <p:cNvSpPr/>
            <p:nvPr/>
          </p:nvSpPr>
          <p:spPr>
            <a:xfrm rot="5619258">
              <a:off x="9124661" y="1505833"/>
              <a:ext cx="1030069" cy="1228883"/>
            </a:xfrm>
            <a:prstGeom prst="moon">
              <a:avLst>
                <a:gd name="adj" fmla="val 49526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1026C261-9B51-AACA-6365-3496B70F3C07}"/>
                </a:ext>
              </a:extLst>
            </p:cNvPr>
            <p:cNvSpPr/>
            <p:nvPr/>
          </p:nvSpPr>
          <p:spPr>
            <a:xfrm rot="16200000">
              <a:off x="9622300" y="4349356"/>
              <a:ext cx="148000" cy="1025342"/>
            </a:xfrm>
            <a:custGeom>
              <a:avLst/>
              <a:gdLst>
                <a:gd name="connsiteX0" fmla="*/ 0 w 814644"/>
                <a:gd name="connsiteY0" fmla="*/ 1084423 h 2523664"/>
                <a:gd name="connsiteX1" fmla="*/ 0 w 814644"/>
                <a:gd name="connsiteY1" fmla="*/ 459664 h 2523664"/>
                <a:gd name="connsiteX2" fmla="*/ 17284 w 814644"/>
                <a:gd name="connsiteY2" fmla="*/ 459664 h 2523664"/>
                <a:gd name="connsiteX3" fmla="*/ 17284 w 814644"/>
                <a:gd name="connsiteY3" fmla="*/ 0 h 2523664"/>
                <a:gd name="connsiteX4" fmla="*/ 502265 w 814644"/>
                <a:gd name="connsiteY4" fmla="*/ 0 h 2523664"/>
                <a:gd name="connsiteX5" fmla="*/ 814644 w 814644"/>
                <a:gd name="connsiteY5" fmla="*/ 312380 h 2523664"/>
                <a:gd name="connsiteX6" fmla="*/ 576171 w 814644"/>
                <a:gd name="connsiteY6" fmla="*/ 550854 h 2523664"/>
                <a:gd name="connsiteX7" fmla="*/ 797360 w 814644"/>
                <a:gd name="connsiteY7" fmla="*/ 772044 h 2523664"/>
                <a:gd name="connsiteX8" fmla="*/ 568628 w 814644"/>
                <a:gd name="connsiteY8" fmla="*/ 1000777 h 2523664"/>
                <a:gd name="connsiteX9" fmla="*/ 799558 w 814644"/>
                <a:gd name="connsiteY9" fmla="*/ 1231708 h 2523664"/>
                <a:gd name="connsiteX10" fmla="*/ 569727 w 814644"/>
                <a:gd name="connsiteY10" fmla="*/ 1461540 h 2523664"/>
                <a:gd name="connsiteX11" fmla="*/ 799558 w 814644"/>
                <a:gd name="connsiteY11" fmla="*/ 1691372 h 2523664"/>
                <a:gd name="connsiteX12" fmla="*/ 547145 w 814644"/>
                <a:gd name="connsiteY12" fmla="*/ 1943786 h 2523664"/>
                <a:gd name="connsiteX13" fmla="*/ 814643 w 814644"/>
                <a:gd name="connsiteY13" fmla="*/ 2211285 h 2523664"/>
                <a:gd name="connsiteX14" fmla="*/ 502264 w 814644"/>
                <a:gd name="connsiteY14" fmla="*/ 2523664 h 2523664"/>
                <a:gd name="connsiteX15" fmla="*/ 17283 w 814644"/>
                <a:gd name="connsiteY15" fmla="*/ 2523664 h 2523664"/>
                <a:gd name="connsiteX16" fmla="*/ 17283 w 814644"/>
                <a:gd name="connsiteY16" fmla="*/ 2003751 h 2523664"/>
                <a:gd name="connsiteX17" fmla="*/ 2198 w 814644"/>
                <a:gd name="connsiteY17" fmla="*/ 2003751 h 2523664"/>
                <a:gd name="connsiteX18" fmla="*/ 2198 w 814644"/>
                <a:gd name="connsiteY18" fmla="*/ 1544087 h 2523664"/>
                <a:gd name="connsiteX19" fmla="*/ 2198 w 814644"/>
                <a:gd name="connsiteY19" fmla="*/ 1378992 h 2523664"/>
                <a:gd name="connsiteX20" fmla="*/ 2198 w 814644"/>
                <a:gd name="connsiteY20" fmla="*/ 1084423 h 2523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14644" h="2523664">
                  <a:moveTo>
                    <a:pt x="0" y="1084423"/>
                  </a:moveTo>
                  <a:lnTo>
                    <a:pt x="0" y="459664"/>
                  </a:lnTo>
                  <a:lnTo>
                    <a:pt x="17284" y="459664"/>
                  </a:lnTo>
                  <a:lnTo>
                    <a:pt x="17284" y="0"/>
                  </a:lnTo>
                  <a:lnTo>
                    <a:pt x="502265" y="0"/>
                  </a:lnTo>
                  <a:lnTo>
                    <a:pt x="814644" y="312380"/>
                  </a:lnTo>
                  <a:lnTo>
                    <a:pt x="576171" y="550854"/>
                  </a:lnTo>
                  <a:lnTo>
                    <a:pt x="797360" y="772044"/>
                  </a:lnTo>
                  <a:lnTo>
                    <a:pt x="568628" y="1000777"/>
                  </a:lnTo>
                  <a:lnTo>
                    <a:pt x="799558" y="1231708"/>
                  </a:lnTo>
                  <a:lnTo>
                    <a:pt x="569727" y="1461540"/>
                  </a:lnTo>
                  <a:lnTo>
                    <a:pt x="799558" y="1691372"/>
                  </a:lnTo>
                  <a:lnTo>
                    <a:pt x="547145" y="1943786"/>
                  </a:lnTo>
                  <a:lnTo>
                    <a:pt x="814643" y="2211285"/>
                  </a:lnTo>
                  <a:lnTo>
                    <a:pt x="502264" y="2523664"/>
                  </a:lnTo>
                  <a:lnTo>
                    <a:pt x="17283" y="2523664"/>
                  </a:lnTo>
                  <a:lnTo>
                    <a:pt x="17283" y="2003751"/>
                  </a:lnTo>
                  <a:lnTo>
                    <a:pt x="2198" y="2003751"/>
                  </a:lnTo>
                  <a:lnTo>
                    <a:pt x="2198" y="1544087"/>
                  </a:lnTo>
                  <a:lnTo>
                    <a:pt x="2198" y="1378992"/>
                  </a:lnTo>
                  <a:lnTo>
                    <a:pt x="2198" y="1084423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95" name="TextBox 94">
            <a:extLst>
              <a:ext uri="{FF2B5EF4-FFF2-40B4-BE49-F238E27FC236}">
                <a16:creationId xmlns:a16="http://schemas.microsoft.com/office/drawing/2014/main" id="{3232A5E5-B639-2307-4A19-1EF2A1245DE2}"/>
              </a:ext>
            </a:extLst>
          </p:cNvPr>
          <p:cNvSpPr txBox="1"/>
          <p:nvPr/>
        </p:nvSpPr>
        <p:spPr>
          <a:xfrm>
            <a:off x="4779175" y="201724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Martin Harris</a:t>
            </a:r>
          </a:p>
          <a:p>
            <a:r>
              <a:rPr lang="en-US" sz="1100" dirty="0"/>
              <a:t>D&amp;C 1:9, JS 1:61-65</a:t>
            </a:r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148A69F5-1E0D-8ABC-E77E-36E98CDC11D2}"/>
              </a:ext>
            </a:extLst>
          </p:cNvPr>
          <p:cNvGrpSpPr/>
          <p:nvPr/>
        </p:nvGrpSpPr>
        <p:grpSpPr>
          <a:xfrm>
            <a:off x="4303320" y="975965"/>
            <a:ext cx="2583042" cy="5705887"/>
            <a:chOff x="4303319" y="546927"/>
            <a:chExt cx="2777267" cy="6134925"/>
          </a:xfrm>
        </p:grpSpPr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464F0DA6-DD84-EB41-3149-CBF3960839A4}"/>
                </a:ext>
              </a:extLst>
            </p:cNvPr>
            <p:cNvSpPr/>
            <p:nvPr/>
          </p:nvSpPr>
          <p:spPr>
            <a:xfrm rot="19338880">
              <a:off x="6523923" y="3876997"/>
              <a:ext cx="496392" cy="65506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87CDD6D0-178D-06F6-0492-60E3DFAA330E}"/>
                </a:ext>
              </a:extLst>
            </p:cNvPr>
            <p:cNvSpPr/>
            <p:nvPr/>
          </p:nvSpPr>
          <p:spPr>
            <a:xfrm rot="1933618">
              <a:off x="4333516" y="3875886"/>
              <a:ext cx="496392" cy="65506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rapezoid 98">
              <a:extLst>
                <a:ext uri="{FF2B5EF4-FFF2-40B4-BE49-F238E27FC236}">
                  <a16:creationId xmlns:a16="http://schemas.microsoft.com/office/drawing/2014/main" id="{1B23175C-A392-D124-D857-80B9B17F5272}"/>
                </a:ext>
              </a:extLst>
            </p:cNvPr>
            <p:cNvSpPr/>
            <p:nvPr/>
          </p:nvSpPr>
          <p:spPr>
            <a:xfrm rot="1611750" flipH="1">
              <a:off x="4303319" y="3660576"/>
              <a:ext cx="749161" cy="651586"/>
            </a:xfrm>
            <a:prstGeom prst="trapezoid">
              <a:avLst>
                <a:gd name="adj" fmla="val 1121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Trapezoid 99">
              <a:extLst>
                <a:ext uri="{FF2B5EF4-FFF2-40B4-BE49-F238E27FC236}">
                  <a16:creationId xmlns:a16="http://schemas.microsoft.com/office/drawing/2014/main" id="{4EFAAE01-A567-14F6-56FF-49DDF2DBDFC6}"/>
                </a:ext>
              </a:extLst>
            </p:cNvPr>
            <p:cNvSpPr/>
            <p:nvPr/>
          </p:nvSpPr>
          <p:spPr>
            <a:xfrm rot="20302250">
              <a:off x="6331425" y="3642233"/>
              <a:ext cx="749161" cy="651586"/>
            </a:xfrm>
            <a:prstGeom prst="trapezoid">
              <a:avLst>
                <a:gd name="adj" fmla="val 1121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766CF0CE-A1AB-3E34-D4E0-7D5F9B187BA8}"/>
                </a:ext>
              </a:extLst>
            </p:cNvPr>
            <p:cNvSpPr/>
            <p:nvPr/>
          </p:nvSpPr>
          <p:spPr>
            <a:xfrm rot="19570491">
              <a:off x="5840981" y="5654799"/>
              <a:ext cx="451406" cy="915913"/>
            </a:xfrm>
            <a:prstGeom prst="ellipse">
              <a:avLst/>
            </a:prstGeom>
            <a:solidFill>
              <a:srgbClr val="8C43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0BE52918-0382-BDC0-FD35-DA18CC2B4C5B}"/>
                </a:ext>
              </a:extLst>
            </p:cNvPr>
            <p:cNvSpPr/>
            <p:nvPr/>
          </p:nvSpPr>
          <p:spPr>
            <a:xfrm rot="2393332">
              <a:off x="5017940" y="5765939"/>
              <a:ext cx="432937" cy="915913"/>
            </a:xfrm>
            <a:prstGeom prst="ellipse">
              <a:avLst/>
            </a:prstGeom>
            <a:solidFill>
              <a:srgbClr val="8C43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Trapezoid 102">
              <a:extLst>
                <a:ext uri="{FF2B5EF4-FFF2-40B4-BE49-F238E27FC236}">
                  <a16:creationId xmlns:a16="http://schemas.microsoft.com/office/drawing/2014/main" id="{4488A005-227B-8C1E-B759-C792CCEE28E7}"/>
                </a:ext>
              </a:extLst>
            </p:cNvPr>
            <p:cNvSpPr/>
            <p:nvPr/>
          </p:nvSpPr>
          <p:spPr>
            <a:xfrm>
              <a:off x="4905465" y="4291654"/>
              <a:ext cx="1526049" cy="1858296"/>
            </a:xfrm>
            <a:prstGeom prst="trapezoid">
              <a:avLst>
                <a:gd name="adj" fmla="val 4872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Trapezoid 104">
              <a:extLst>
                <a:ext uri="{FF2B5EF4-FFF2-40B4-BE49-F238E27FC236}">
                  <a16:creationId xmlns:a16="http://schemas.microsoft.com/office/drawing/2014/main" id="{A2866FB1-794D-4456-F738-DFF0215BEE4F}"/>
                </a:ext>
              </a:extLst>
            </p:cNvPr>
            <p:cNvSpPr/>
            <p:nvPr/>
          </p:nvSpPr>
          <p:spPr>
            <a:xfrm rot="1375821">
              <a:off x="4610583" y="2267349"/>
              <a:ext cx="749161" cy="1814185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Trapezoid 105">
              <a:extLst>
                <a:ext uri="{FF2B5EF4-FFF2-40B4-BE49-F238E27FC236}">
                  <a16:creationId xmlns:a16="http://schemas.microsoft.com/office/drawing/2014/main" id="{A8F59044-A862-C313-45DB-5194445F3FD6}"/>
                </a:ext>
              </a:extLst>
            </p:cNvPr>
            <p:cNvSpPr/>
            <p:nvPr/>
          </p:nvSpPr>
          <p:spPr>
            <a:xfrm rot="20337671">
              <a:off x="5994619" y="2267963"/>
              <a:ext cx="749161" cy="1794981"/>
            </a:xfrm>
            <a:prstGeom prst="trapezoid">
              <a:avLst>
                <a:gd name="adj" fmla="val 3098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Trapezoid 106">
              <a:extLst>
                <a:ext uri="{FF2B5EF4-FFF2-40B4-BE49-F238E27FC236}">
                  <a16:creationId xmlns:a16="http://schemas.microsoft.com/office/drawing/2014/main" id="{587B52BC-A8EF-4051-D875-D0AD0FB9AA3B}"/>
                </a:ext>
              </a:extLst>
            </p:cNvPr>
            <p:cNvSpPr/>
            <p:nvPr/>
          </p:nvSpPr>
          <p:spPr>
            <a:xfrm>
              <a:off x="4901948" y="2455324"/>
              <a:ext cx="1487697" cy="1997203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E71687FD-70EB-B32E-5AE4-911491772372}"/>
                </a:ext>
              </a:extLst>
            </p:cNvPr>
            <p:cNvCxnSpPr>
              <a:cxnSpLocks/>
              <a:endCxn id="107" idx="2"/>
            </p:cNvCxnSpPr>
            <p:nvPr/>
          </p:nvCxnSpPr>
          <p:spPr>
            <a:xfrm flipH="1">
              <a:off x="5645797" y="2897886"/>
              <a:ext cx="138502" cy="155464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rapezoid 108">
              <a:extLst>
                <a:ext uri="{FF2B5EF4-FFF2-40B4-BE49-F238E27FC236}">
                  <a16:creationId xmlns:a16="http://schemas.microsoft.com/office/drawing/2014/main" id="{5C0DC423-1E2D-5A41-C24E-9534595068AA}"/>
                </a:ext>
              </a:extLst>
            </p:cNvPr>
            <p:cNvSpPr/>
            <p:nvPr/>
          </p:nvSpPr>
          <p:spPr>
            <a:xfrm>
              <a:off x="4965710" y="4210095"/>
              <a:ext cx="1423936" cy="271694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Frame 109">
              <a:extLst>
                <a:ext uri="{FF2B5EF4-FFF2-40B4-BE49-F238E27FC236}">
                  <a16:creationId xmlns:a16="http://schemas.microsoft.com/office/drawing/2014/main" id="{1883A27B-38FC-F249-2EC3-847F1D20E77F}"/>
                </a:ext>
              </a:extLst>
            </p:cNvPr>
            <p:cNvSpPr/>
            <p:nvPr/>
          </p:nvSpPr>
          <p:spPr>
            <a:xfrm>
              <a:off x="5555540" y="4166759"/>
              <a:ext cx="249722" cy="328634"/>
            </a:xfrm>
            <a:prstGeom prst="frame">
              <a:avLst>
                <a:gd name="adj1" fmla="val 27147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2" name="Round Diagonal Corner Rectangle 18">
              <a:extLst>
                <a:ext uri="{FF2B5EF4-FFF2-40B4-BE49-F238E27FC236}">
                  <a16:creationId xmlns:a16="http://schemas.microsoft.com/office/drawing/2014/main" id="{C6C7E4BE-0ADE-AF43-B5FC-6E8C3E9B5641}"/>
                </a:ext>
              </a:extLst>
            </p:cNvPr>
            <p:cNvSpPr/>
            <p:nvPr/>
          </p:nvSpPr>
          <p:spPr>
            <a:xfrm rot="5400000">
              <a:off x="5649804" y="1036533"/>
              <a:ext cx="807674" cy="725698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5E16A62C-9A91-7A2A-8666-ADEE2AAD8A94}"/>
                </a:ext>
              </a:extLst>
            </p:cNvPr>
            <p:cNvSpPr/>
            <p:nvPr/>
          </p:nvSpPr>
          <p:spPr>
            <a:xfrm rot="9644309">
              <a:off x="4704675" y="731851"/>
              <a:ext cx="1332060" cy="1014552"/>
            </a:xfrm>
            <a:custGeom>
              <a:avLst/>
              <a:gdLst>
                <a:gd name="connsiteX0" fmla="*/ 299653 w 1007044"/>
                <a:gd name="connsiteY0" fmla="*/ 755605 h 782708"/>
                <a:gd name="connsiteX1" fmla="*/ 169205 w 1007044"/>
                <a:gd name="connsiteY1" fmla="*/ 639763 h 782708"/>
                <a:gd name="connsiteX2" fmla="*/ 0 w 1007044"/>
                <a:gd name="connsiteY2" fmla="*/ 362652 h 782708"/>
                <a:gd name="connsiteX3" fmla="*/ 254693 w 1007044"/>
                <a:gd name="connsiteY3" fmla="*/ 207136 h 782708"/>
                <a:gd name="connsiteX4" fmla="*/ 366052 w 1007044"/>
                <a:gd name="connsiteY4" fmla="*/ 166617 h 782708"/>
                <a:gd name="connsiteX5" fmla="*/ 407133 w 1007044"/>
                <a:gd name="connsiteY5" fmla="*/ 164524 h 782708"/>
                <a:gd name="connsiteX6" fmla="*/ 430788 w 1007044"/>
                <a:gd name="connsiteY6" fmla="*/ 120943 h 782708"/>
                <a:gd name="connsiteX7" fmla="*/ 658255 w 1007044"/>
                <a:gd name="connsiteY7" fmla="*/ 0 h 782708"/>
                <a:gd name="connsiteX8" fmla="*/ 1007044 w 1007044"/>
                <a:gd name="connsiteY8" fmla="*/ 0 h 782708"/>
                <a:gd name="connsiteX9" fmla="*/ 1007044 w 1007044"/>
                <a:gd name="connsiteY9" fmla="*/ 274316 h 782708"/>
                <a:gd name="connsiteX10" fmla="*/ 839504 w 1007044"/>
                <a:gd name="connsiteY10" fmla="*/ 527075 h 782708"/>
                <a:gd name="connsiteX11" fmla="*/ 806044 w 1007044"/>
                <a:gd name="connsiteY11" fmla="*/ 537462 h 782708"/>
                <a:gd name="connsiteX12" fmla="*/ 834108 w 1007044"/>
                <a:gd name="connsiteY12" fmla="*/ 583423 h 782708"/>
                <a:gd name="connsiteX13" fmla="*/ 579415 w 1007044"/>
                <a:gd name="connsiteY13" fmla="*/ 738940 h 782708"/>
                <a:gd name="connsiteX14" fmla="*/ 299653 w 1007044"/>
                <a:gd name="connsiteY14" fmla="*/ 755605 h 782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07044" h="782708">
                  <a:moveTo>
                    <a:pt x="299653" y="755605"/>
                  </a:moveTo>
                  <a:cubicBezTo>
                    <a:pt x="247370" y="731724"/>
                    <a:pt x="201413" y="692512"/>
                    <a:pt x="169205" y="639763"/>
                  </a:cubicBezTo>
                  <a:lnTo>
                    <a:pt x="0" y="362652"/>
                  </a:lnTo>
                  <a:lnTo>
                    <a:pt x="254693" y="207136"/>
                  </a:lnTo>
                  <a:cubicBezTo>
                    <a:pt x="289858" y="185663"/>
                    <a:pt x="327711" y="172334"/>
                    <a:pt x="366052" y="166617"/>
                  </a:cubicBezTo>
                  <a:lnTo>
                    <a:pt x="407133" y="164524"/>
                  </a:lnTo>
                  <a:lnTo>
                    <a:pt x="430788" y="120943"/>
                  </a:lnTo>
                  <a:cubicBezTo>
                    <a:pt x="480084" y="47975"/>
                    <a:pt x="563567" y="0"/>
                    <a:pt x="658255" y="0"/>
                  </a:cubicBezTo>
                  <a:lnTo>
                    <a:pt x="1007044" y="0"/>
                  </a:lnTo>
                  <a:lnTo>
                    <a:pt x="1007044" y="274316"/>
                  </a:lnTo>
                  <a:cubicBezTo>
                    <a:pt x="1007044" y="387942"/>
                    <a:pt x="937961" y="485432"/>
                    <a:pt x="839504" y="527075"/>
                  </a:cubicBezTo>
                  <a:lnTo>
                    <a:pt x="806044" y="537462"/>
                  </a:lnTo>
                  <a:lnTo>
                    <a:pt x="834108" y="583423"/>
                  </a:lnTo>
                  <a:lnTo>
                    <a:pt x="579415" y="738940"/>
                  </a:lnTo>
                  <a:cubicBezTo>
                    <a:pt x="491500" y="792621"/>
                    <a:pt x="386791" y="795406"/>
                    <a:pt x="299653" y="75560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Trapezoid 113">
              <a:extLst>
                <a:ext uri="{FF2B5EF4-FFF2-40B4-BE49-F238E27FC236}">
                  <a16:creationId xmlns:a16="http://schemas.microsoft.com/office/drawing/2014/main" id="{BE163E04-5962-C532-DD51-D143E2FD48DB}"/>
                </a:ext>
              </a:extLst>
            </p:cNvPr>
            <p:cNvSpPr/>
            <p:nvPr/>
          </p:nvSpPr>
          <p:spPr>
            <a:xfrm rot="10800000">
              <a:off x="5316212" y="2441763"/>
              <a:ext cx="749161" cy="651586"/>
            </a:xfrm>
            <a:prstGeom prst="trapezoid">
              <a:avLst>
                <a:gd name="adj" fmla="val 45219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07C0E64E-2245-0CF9-D784-C2500BA40ECD}"/>
                </a:ext>
              </a:extLst>
            </p:cNvPr>
            <p:cNvSpPr/>
            <p:nvPr/>
          </p:nvSpPr>
          <p:spPr>
            <a:xfrm>
              <a:off x="5015447" y="680505"/>
              <a:ext cx="1307883" cy="195291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ound Diagonal Corner Rectangle 23">
              <a:extLst>
                <a:ext uri="{FF2B5EF4-FFF2-40B4-BE49-F238E27FC236}">
                  <a16:creationId xmlns:a16="http://schemas.microsoft.com/office/drawing/2014/main" id="{15F49BB2-B094-80BF-403F-DDA3743A5A4A}"/>
                </a:ext>
              </a:extLst>
            </p:cNvPr>
            <p:cNvSpPr/>
            <p:nvPr/>
          </p:nvSpPr>
          <p:spPr>
            <a:xfrm rot="3330256">
              <a:off x="5322447" y="621692"/>
              <a:ext cx="818589" cy="669059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7" name="Group 275">
              <a:extLst>
                <a:ext uri="{FF2B5EF4-FFF2-40B4-BE49-F238E27FC236}">
                  <a16:creationId xmlns:a16="http://schemas.microsoft.com/office/drawing/2014/main" id="{7E54CD49-F419-EFE7-9BCF-F50E9439A384}"/>
                </a:ext>
              </a:extLst>
            </p:cNvPr>
            <p:cNvGrpSpPr/>
            <p:nvPr/>
          </p:nvGrpSpPr>
          <p:grpSpPr>
            <a:xfrm>
              <a:off x="5425985" y="2596172"/>
              <a:ext cx="529614" cy="800314"/>
              <a:chOff x="5791200" y="2209800"/>
              <a:chExt cx="703093" cy="1084214"/>
            </a:xfrm>
          </p:grpSpPr>
          <p:sp>
            <p:nvSpPr>
              <p:cNvPr id="118" name="Isosceles Triangle 117">
                <a:extLst>
                  <a:ext uri="{FF2B5EF4-FFF2-40B4-BE49-F238E27FC236}">
                    <a16:creationId xmlns:a16="http://schemas.microsoft.com/office/drawing/2014/main" id="{98FB8763-6D60-7A20-F592-3580237AC0BB}"/>
                  </a:ext>
                </a:extLst>
              </p:cNvPr>
              <p:cNvSpPr/>
              <p:nvPr/>
            </p:nvSpPr>
            <p:spPr>
              <a:xfrm rot="5400000">
                <a:off x="5715000" y="2286000"/>
                <a:ext cx="609600" cy="457200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Isosceles Triangle 118">
                <a:extLst>
                  <a:ext uri="{FF2B5EF4-FFF2-40B4-BE49-F238E27FC236}">
                    <a16:creationId xmlns:a16="http://schemas.microsoft.com/office/drawing/2014/main" id="{A1BAA1D0-47D7-BB44-F30F-851610D0FCD8}"/>
                  </a:ext>
                </a:extLst>
              </p:cNvPr>
              <p:cNvSpPr/>
              <p:nvPr/>
            </p:nvSpPr>
            <p:spPr>
              <a:xfrm rot="16399489">
                <a:off x="5960893" y="2298745"/>
                <a:ext cx="609600" cy="457200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Trapezoid 119">
                <a:extLst>
                  <a:ext uri="{FF2B5EF4-FFF2-40B4-BE49-F238E27FC236}">
                    <a16:creationId xmlns:a16="http://schemas.microsoft.com/office/drawing/2014/main" id="{9FAD1D48-3238-4D78-78CF-4F3D724A9623}"/>
                  </a:ext>
                </a:extLst>
              </p:cNvPr>
              <p:cNvSpPr/>
              <p:nvPr/>
            </p:nvSpPr>
            <p:spPr>
              <a:xfrm rot="21110260">
                <a:off x="6099820" y="2621747"/>
                <a:ext cx="269484" cy="672267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Trapezoid 120">
                <a:extLst>
                  <a:ext uri="{FF2B5EF4-FFF2-40B4-BE49-F238E27FC236}">
                    <a16:creationId xmlns:a16="http://schemas.microsoft.com/office/drawing/2014/main" id="{AC1102EE-B851-E775-4138-DFD3978C8EC2}"/>
                  </a:ext>
                </a:extLst>
              </p:cNvPr>
              <p:cNvSpPr/>
              <p:nvPr/>
            </p:nvSpPr>
            <p:spPr>
              <a:xfrm rot="929944">
                <a:off x="5876123" y="2538382"/>
                <a:ext cx="269484" cy="672267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83A5A968-C70E-43A2-39DA-F17406D4E122}"/>
                </a:ext>
              </a:extLst>
            </p:cNvPr>
            <p:cNvCxnSpPr>
              <a:cxnSpLocks/>
            </p:cNvCxnSpPr>
            <p:nvPr/>
          </p:nvCxnSpPr>
          <p:spPr>
            <a:xfrm>
              <a:off x="5649031" y="4999471"/>
              <a:ext cx="0" cy="1178832"/>
            </a:xfrm>
            <a:prstGeom prst="line">
              <a:avLst/>
            </a:prstGeom>
            <a:ln w="127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66807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3EEA6CC3-CFAD-0F44-7CEE-3C779CD4FBB1}"/>
              </a:ext>
            </a:extLst>
          </p:cNvPr>
          <p:cNvGrpSpPr/>
          <p:nvPr/>
        </p:nvGrpSpPr>
        <p:grpSpPr>
          <a:xfrm>
            <a:off x="864859" y="795813"/>
            <a:ext cx="2518685" cy="5668580"/>
            <a:chOff x="855451" y="1349082"/>
            <a:chExt cx="2350626" cy="5290345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5939A36B-5711-6FED-F433-6478E7E82C6E}"/>
                </a:ext>
              </a:extLst>
            </p:cNvPr>
            <p:cNvSpPr/>
            <p:nvPr/>
          </p:nvSpPr>
          <p:spPr>
            <a:xfrm rot="15909942">
              <a:off x="1251947" y="1277042"/>
              <a:ext cx="1481776" cy="1625855"/>
            </a:xfrm>
            <a:custGeom>
              <a:avLst/>
              <a:gdLst>
                <a:gd name="connsiteX0" fmla="*/ 1774480 w 1793780"/>
                <a:gd name="connsiteY0" fmla="*/ 1225775 h 1790282"/>
                <a:gd name="connsiteX1" fmla="*/ 1679296 w 1793780"/>
                <a:gd name="connsiteY1" fmla="*/ 1308799 h 1790282"/>
                <a:gd name="connsiteX2" fmla="*/ 1639751 w 1793780"/>
                <a:gd name="connsiteY2" fmla="*/ 1421375 h 1790282"/>
                <a:gd name="connsiteX3" fmla="*/ 1505111 w 1793780"/>
                <a:gd name="connsiteY3" fmla="*/ 1435006 h 1790282"/>
                <a:gd name="connsiteX4" fmla="*/ 1441370 w 1793780"/>
                <a:gd name="connsiteY4" fmla="*/ 1538605 h 1790282"/>
                <a:gd name="connsiteX5" fmla="*/ 1415420 w 1793780"/>
                <a:gd name="connsiteY5" fmla="*/ 1551789 h 1790282"/>
                <a:gd name="connsiteX6" fmla="*/ 1414899 w 1793780"/>
                <a:gd name="connsiteY6" fmla="*/ 1591130 h 1790282"/>
                <a:gd name="connsiteX7" fmla="*/ 1400709 w 1793780"/>
                <a:gd name="connsiteY7" fmla="*/ 1633755 h 1790282"/>
                <a:gd name="connsiteX8" fmla="*/ 1360879 w 1793780"/>
                <a:gd name="connsiteY8" fmla="*/ 1681980 h 1790282"/>
                <a:gd name="connsiteX9" fmla="*/ 1145002 w 1793780"/>
                <a:gd name="connsiteY9" fmla="*/ 1718983 h 1790282"/>
                <a:gd name="connsiteX10" fmla="*/ 1144470 w 1793780"/>
                <a:gd name="connsiteY10" fmla="*/ 1719431 h 1790282"/>
                <a:gd name="connsiteX11" fmla="*/ 1103171 w 1793780"/>
                <a:gd name="connsiteY11" fmla="*/ 1754255 h 1790282"/>
                <a:gd name="connsiteX12" fmla="*/ 922949 w 1793780"/>
                <a:gd name="connsiteY12" fmla="*/ 1787572 h 1790282"/>
                <a:gd name="connsiteX13" fmla="*/ 740239 w 1793780"/>
                <a:gd name="connsiteY13" fmla="*/ 1710586 h 1790282"/>
                <a:gd name="connsiteX14" fmla="*/ 440544 w 1793780"/>
                <a:gd name="connsiteY14" fmla="*/ 1645881 h 1790282"/>
                <a:gd name="connsiteX15" fmla="*/ 271706 w 1793780"/>
                <a:gd name="connsiteY15" fmla="*/ 1345552 h 1790282"/>
                <a:gd name="connsiteX16" fmla="*/ 87731 w 1793780"/>
                <a:gd name="connsiteY16" fmla="*/ 1190641 h 1790282"/>
                <a:gd name="connsiteX17" fmla="*/ 158058 w 1793780"/>
                <a:gd name="connsiteY17" fmla="*/ 930533 h 1790282"/>
                <a:gd name="connsiteX18" fmla="*/ 321 w 1793780"/>
                <a:gd name="connsiteY18" fmla="*/ 664850 h 1790282"/>
                <a:gd name="connsiteX19" fmla="*/ 239374 w 1793780"/>
                <a:gd name="connsiteY19" fmla="*/ 454915 h 1790282"/>
                <a:gd name="connsiteX20" fmla="*/ 525749 w 1793780"/>
                <a:gd name="connsiteY20" fmla="*/ 116694 h 1790282"/>
                <a:gd name="connsiteX21" fmla="*/ 743551 w 1793780"/>
                <a:gd name="connsiteY21" fmla="*/ 3242 h 1790282"/>
                <a:gd name="connsiteX22" fmla="*/ 934524 w 1793780"/>
                <a:gd name="connsiteY22" fmla="*/ 118614 h 1790282"/>
                <a:gd name="connsiteX23" fmla="*/ 1174633 w 1793780"/>
                <a:gd name="connsiteY23" fmla="*/ 121842 h 1790282"/>
                <a:gd name="connsiteX24" fmla="*/ 1307326 w 1793780"/>
                <a:gd name="connsiteY24" fmla="*/ 335103 h 1790282"/>
                <a:gd name="connsiteX25" fmla="*/ 1311736 w 1793780"/>
                <a:gd name="connsiteY25" fmla="*/ 338348 h 1790282"/>
                <a:gd name="connsiteX26" fmla="*/ 1556071 w 1793780"/>
                <a:gd name="connsiteY26" fmla="*/ 504414 h 1790282"/>
                <a:gd name="connsiteX27" fmla="*/ 1591244 w 1793780"/>
                <a:gd name="connsiteY27" fmla="*/ 731665 h 1790282"/>
                <a:gd name="connsiteX28" fmla="*/ 1586389 w 1793780"/>
                <a:gd name="connsiteY28" fmla="*/ 740500 h 1790282"/>
                <a:gd name="connsiteX29" fmla="*/ 1611306 w 1793780"/>
                <a:gd name="connsiteY29" fmla="*/ 735498 h 1790282"/>
                <a:gd name="connsiteX30" fmla="*/ 1641089 w 1793780"/>
                <a:gd name="connsiteY30" fmla="*/ 745361 h 1790282"/>
                <a:gd name="connsiteX31" fmla="*/ 1697288 w 1793780"/>
                <a:gd name="connsiteY31" fmla="*/ 838638 h 1790282"/>
                <a:gd name="connsiteX32" fmla="*/ 1697594 w 1793780"/>
                <a:gd name="connsiteY32" fmla="*/ 838804 h 1790282"/>
                <a:gd name="connsiteX33" fmla="*/ 1721357 w 1793780"/>
                <a:gd name="connsiteY33" fmla="*/ 851725 h 1790282"/>
                <a:gd name="connsiteX34" fmla="*/ 1769411 w 1793780"/>
                <a:gd name="connsiteY34" fmla="*/ 929165 h 1790282"/>
                <a:gd name="connsiteX35" fmla="*/ 1766183 w 1793780"/>
                <a:gd name="connsiteY35" fmla="*/ 1027328 h 1790282"/>
                <a:gd name="connsiteX36" fmla="*/ 1789764 w 1793780"/>
                <a:gd name="connsiteY36" fmla="*/ 1177418 h 1790282"/>
                <a:gd name="connsiteX37" fmla="*/ 1774480 w 1793780"/>
                <a:gd name="connsiteY37" fmla="*/ 1225775 h 1790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793780" h="1790282">
                  <a:moveTo>
                    <a:pt x="1774480" y="1225775"/>
                  </a:moveTo>
                  <a:cubicBezTo>
                    <a:pt x="1754123" y="1270105"/>
                    <a:pt x="1719511" y="1301210"/>
                    <a:pt x="1679296" y="1308799"/>
                  </a:cubicBezTo>
                  <a:cubicBezTo>
                    <a:pt x="1679040" y="1352077"/>
                    <a:pt x="1664612" y="1393122"/>
                    <a:pt x="1639751" y="1421375"/>
                  </a:cubicBezTo>
                  <a:cubicBezTo>
                    <a:pt x="1601977" y="1464310"/>
                    <a:pt x="1547412" y="1469827"/>
                    <a:pt x="1505111" y="1435006"/>
                  </a:cubicBezTo>
                  <a:cubicBezTo>
                    <a:pt x="1494851" y="1479864"/>
                    <a:pt x="1471680" y="1516797"/>
                    <a:pt x="1441370" y="1538605"/>
                  </a:cubicBezTo>
                  <a:lnTo>
                    <a:pt x="1415420" y="1551789"/>
                  </a:lnTo>
                  <a:lnTo>
                    <a:pt x="1414899" y="1591130"/>
                  </a:lnTo>
                  <a:cubicBezTo>
                    <a:pt x="1412426" y="1606003"/>
                    <a:pt x="1407688" y="1620322"/>
                    <a:pt x="1400709" y="1633755"/>
                  </a:cubicBezTo>
                  <a:cubicBezTo>
                    <a:pt x="1391402" y="1651666"/>
                    <a:pt x="1378109" y="1668003"/>
                    <a:pt x="1360879" y="1681980"/>
                  </a:cubicBezTo>
                  <a:cubicBezTo>
                    <a:pt x="1308374" y="1724584"/>
                    <a:pt x="1227338" y="1738486"/>
                    <a:pt x="1145002" y="1718983"/>
                  </a:cubicBezTo>
                  <a:lnTo>
                    <a:pt x="1144470" y="1719431"/>
                  </a:lnTo>
                  <a:lnTo>
                    <a:pt x="1103171" y="1754255"/>
                  </a:lnTo>
                  <a:cubicBezTo>
                    <a:pt x="1055466" y="1783895"/>
                    <a:pt x="991451" y="1796227"/>
                    <a:pt x="922949" y="1787572"/>
                  </a:cubicBezTo>
                  <a:cubicBezTo>
                    <a:pt x="856644" y="1779215"/>
                    <a:pt x="791650" y="1751844"/>
                    <a:pt x="740239" y="1710586"/>
                  </a:cubicBezTo>
                  <a:cubicBezTo>
                    <a:pt x="642158" y="1725881"/>
                    <a:pt x="531768" y="1702037"/>
                    <a:pt x="440544" y="1645881"/>
                  </a:cubicBezTo>
                  <a:cubicBezTo>
                    <a:pt x="319269" y="1571228"/>
                    <a:pt x="252537" y="1452530"/>
                    <a:pt x="271706" y="1345552"/>
                  </a:cubicBezTo>
                  <a:cubicBezTo>
                    <a:pt x="190321" y="1313780"/>
                    <a:pt x="123253" y="1257281"/>
                    <a:pt x="87731" y="1190641"/>
                  </a:cubicBezTo>
                  <a:cubicBezTo>
                    <a:pt x="33749" y="1089384"/>
                    <a:pt x="62263" y="983977"/>
                    <a:pt x="158058" y="930533"/>
                  </a:cubicBezTo>
                  <a:cubicBezTo>
                    <a:pt x="55088" y="861854"/>
                    <a:pt x="-4961" y="760703"/>
                    <a:pt x="321" y="664850"/>
                  </a:cubicBezTo>
                  <a:cubicBezTo>
                    <a:pt x="6550" y="551900"/>
                    <a:pt x="101932" y="468119"/>
                    <a:pt x="239374" y="454915"/>
                  </a:cubicBezTo>
                  <a:cubicBezTo>
                    <a:pt x="181901" y="277230"/>
                    <a:pt x="311069" y="124650"/>
                    <a:pt x="525749" y="116694"/>
                  </a:cubicBezTo>
                  <a:cubicBezTo>
                    <a:pt x="543299" y="34698"/>
                    <a:pt x="635389" y="-13284"/>
                    <a:pt x="743551" y="3242"/>
                  </a:cubicBezTo>
                  <a:cubicBezTo>
                    <a:pt x="821814" y="15180"/>
                    <a:pt x="894399" y="59021"/>
                    <a:pt x="934524" y="118614"/>
                  </a:cubicBezTo>
                  <a:cubicBezTo>
                    <a:pt x="998565" y="80478"/>
                    <a:pt x="1092891" y="81748"/>
                    <a:pt x="1174633" y="121842"/>
                  </a:cubicBezTo>
                  <a:cubicBezTo>
                    <a:pt x="1270334" y="168802"/>
                    <a:pt x="1325435" y="257351"/>
                    <a:pt x="1307326" y="335103"/>
                  </a:cubicBezTo>
                  <a:cubicBezTo>
                    <a:pt x="1308813" y="336177"/>
                    <a:pt x="1310249" y="337274"/>
                    <a:pt x="1311736" y="338348"/>
                  </a:cubicBezTo>
                  <a:cubicBezTo>
                    <a:pt x="1413155" y="365886"/>
                    <a:pt x="1502726" y="426780"/>
                    <a:pt x="1556071" y="504414"/>
                  </a:cubicBezTo>
                  <a:cubicBezTo>
                    <a:pt x="1608724" y="581069"/>
                    <a:pt x="1619302" y="663501"/>
                    <a:pt x="1591244" y="731665"/>
                  </a:cubicBezTo>
                  <a:lnTo>
                    <a:pt x="1586389" y="740500"/>
                  </a:lnTo>
                  <a:lnTo>
                    <a:pt x="1611306" y="735498"/>
                  </a:lnTo>
                  <a:cubicBezTo>
                    <a:pt x="1621381" y="736624"/>
                    <a:pt x="1631434" y="739873"/>
                    <a:pt x="1641089" y="745361"/>
                  </a:cubicBezTo>
                  <a:cubicBezTo>
                    <a:pt x="1670517" y="762085"/>
                    <a:pt x="1691619" y="797097"/>
                    <a:pt x="1697288" y="838638"/>
                  </a:cubicBezTo>
                  <a:lnTo>
                    <a:pt x="1697594" y="838804"/>
                  </a:lnTo>
                  <a:lnTo>
                    <a:pt x="1721357" y="851725"/>
                  </a:lnTo>
                  <a:cubicBezTo>
                    <a:pt x="1743841" y="868529"/>
                    <a:pt x="1761143" y="895947"/>
                    <a:pt x="1769411" y="929165"/>
                  </a:cubicBezTo>
                  <a:cubicBezTo>
                    <a:pt x="1777422" y="961313"/>
                    <a:pt x="1776280" y="996230"/>
                    <a:pt x="1766183" y="1027328"/>
                  </a:cubicBezTo>
                  <a:cubicBezTo>
                    <a:pt x="1791004" y="1069976"/>
                    <a:pt x="1799685" y="1125263"/>
                    <a:pt x="1789764" y="1177418"/>
                  </a:cubicBezTo>
                  <a:cubicBezTo>
                    <a:pt x="1786467" y="1194752"/>
                    <a:pt x="1781265" y="1210998"/>
                    <a:pt x="1774480" y="1225775"/>
                  </a:cubicBezTo>
                  <a:close/>
                </a:path>
              </a:pathLst>
            </a:custGeom>
            <a:solidFill>
              <a:srgbClr val="843F0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BA11F8C6-42D8-47F8-BE9B-9231C91E79F5}"/>
                </a:ext>
              </a:extLst>
            </p:cNvPr>
            <p:cNvSpPr/>
            <p:nvPr/>
          </p:nvSpPr>
          <p:spPr>
            <a:xfrm rot="19338880">
              <a:off x="2781883" y="4174220"/>
              <a:ext cx="424194" cy="65048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5B318621-62AF-46EF-9821-2A38DD28E36B}"/>
                </a:ext>
              </a:extLst>
            </p:cNvPr>
            <p:cNvSpPr/>
            <p:nvPr/>
          </p:nvSpPr>
          <p:spPr>
            <a:xfrm rot="1933618">
              <a:off x="855451" y="4220988"/>
              <a:ext cx="424194" cy="65048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6E649300-AEB1-4AF3-BF52-373D7BF59770}"/>
                </a:ext>
              </a:extLst>
            </p:cNvPr>
            <p:cNvSpPr/>
            <p:nvPr/>
          </p:nvSpPr>
          <p:spPr>
            <a:xfrm rot="3417779">
              <a:off x="2113709" y="5975288"/>
              <a:ext cx="391098" cy="842487"/>
            </a:xfrm>
            <a:prstGeom prst="ellipse">
              <a:avLst/>
            </a:prstGeom>
            <a:solidFill>
              <a:srgbClr val="6633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57F406DE-9725-4967-8734-B81C15FE0464}"/>
                </a:ext>
              </a:extLst>
            </p:cNvPr>
            <p:cNvSpPr/>
            <p:nvPr/>
          </p:nvSpPr>
          <p:spPr>
            <a:xfrm rot="3713177">
              <a:off x="1419479" y="6022634"/>
              <a:ext cx="391098" cy="842487"/>
            </a:xfrm>
            <a:prstGeom prst="ellipse">
              <a:avLst/>
            </a:prstGeom>
            <a:solidFill>
              <a:srgbClr val="6633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Trapezoid 153">
              <a:extLst>
                <a:ext uri="{FF2B5EF4-FFF2-40B4-BE49-F238E27FC236}">
                  <a16:creationId xmlns:a16="http://schemas.microsoft.com/office/drawing/2014/main" id="{A14B4616-9A0D-4C40-8D22-B5E4BDB4F1FC}"/>
                </a:ext>
              </a:extLst>
            </p:cNvPr>
            <p:cNvSpPr/>
            <p:nvPr/>
          </p:nvSpPr>
          <p:spPr>
            <a:xfrm>
              <a:off x="1210370" y="4442174"/>
              <a:ext cx="1588957" cy="1958026"/>
            </a:xfrm>
            <a:prstGeom prst="trapezoid">
              <a:avLst>
                <a:gd name="adj" fmla="val 17654"/>
              </a:avLst>
            </a:prstGeom>
            <a:solidFill>
              <a:schemeClr val="accent4">
                <a:lumMod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Trapezoid 154">
              <a:extLst>
                <a:ext uri="{FF2B5EF4-FFF2-40B4-BE49-F238E27FC236}">
                  <a16:creationId xmlns:a16="http://schemas.microsoft.com/office/drawing/2014/main" id="{710B315D-0C25-4F49-9D81-84DD7A89F8AE}"/>
                </a:ext>
              </a:extLst>
            </p:cNvPr>
            <p:cNvSpPr/>
            <p:nvPr/>
          </p:nvSpPr>
          <p:spPr>
            <a:xfrm rot="1375821">
              <a:off x="1030747" y="2881549"/>
              <a:ext cx="640197" cy="1738047"/>
            </a:xfrm>
            <a:prstGeom prst="trapezoid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Trapezoid 155">
              <a:extLst>
                <a:ext uri="{FF2B5EF4-FFF2-40B4-BE49-F238E27FC236}">
                  <a16:creationId xmlns:a16="http://schemas.microsoft.com/office/drawing/2014/main" id="{0932FD4A-032A-4CC1-97B9-4681D462386B}"/>
                </a:ext>
              </a:extLst>
            </p:cNvPr>
            <p:cNvSpPr/>
            <p:nvPr/>
          </p:nvSpPr>
          <p:spPr>
            <a:xfrm rot="20337671">
              <a:off x="2407620" y="2916717"/>
              <a:ext cx="640197" cy="1632013"/>
            </a:xfrm>
            <a:prstGeom prst="trapezoid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Trapezoid 156">
              <a:extLst>
                <a:ext uri="{FF2B5EF4-FFF2-40B4-BE49-F238E27FC236}">
                  <a16:creationId xmlns:a16="http://schemas.microsoft.com/office/drawing/2014/main" id="{8BA59768-F2AF-482F-BF64-EEC864B4B89A}"/>
                </a:ext>
              </a:extLst>
            </p:cNvPr>
            <p:cNvSpPr/>
            <p:nvPr/>
          </p:nvSpPr>
          <p:spPr>
            <a:xfrm>
              <a:off x="1342344" y="2886471"/>
              <a:ext cx="1366244" cy="1983242"/>
            </a:xfrm>
            <a:prstGeom prst="trapezoid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3F5FFC00-291D-453D-A8CE-C107C1C7169F}"/>
                </a:ext>
              </a:extLst>
            </p:cNvPr>
            <p:cNvSpPr/>
            <p:nvPr/>
          </p:nvSpPr>
          <p:spPr>
            <a:xfrm>
              <a:off x="1630319" y="1791510"/>
              <a:ext cx="759881" cy="150115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F1941F98-CCDB-48AE-9EBB-D5BD91E95659}"/>
                </a:ext>
              </a:extLst>
            </p:cNvPr>
            <p:cNvCxnSpPr>
              <a:endCxn id="157" idx="2"/>
            </p:cNvCxnSpPr>
            <p:nvPr/>
          </p:nvCxnSpPr>
          <p:spPr>
            <a:xfrm flipH="1">
              <a:off x="2025466" y="3325938"/>
              <a:ext cx="14480" cy="154377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Trapezoid 159">
              <a:extLst>
                <a:ext uri="{FF2B5EF4-FFF2-40B4-BE49-F238E27FC236}">
                  <a16:creationId xmlns:a16="http://schemas.microsoft.com/office/drawing/2014/main" id="{AC1F0E58-9B01-45BC-8CB4-70CADF4E4AF9}"/>
                </a:ext>
              </a:extLst>
            </p:cNvPr>
            <p:cNvSpPr/>
            <p:nvPr/>
          </p:nvSpPr>
          <p:spPr>
            <a:xfrm>
              <a:off x="2114105" y="3503396"/>
              <a:ext cx="371653" cy="154432"/>
            </a:xfrm>
            <a:prstGeom prst="trapezoid">
              <a:avLst>
                <a:gd name="adj" fmla="val 0"/>
              </a:avLst>
            </a:prstGeom>
            <a:solidFill>
              <a:schemeClr val="bg2">
                <a:lumMod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Flowchart: Manual Input 160">
              <a:extLst>
                <a:ext uri="{FF2B5EF4-FFF2-40B4-BE49-F238E27FC236}">
                  <a16:creationId xmlns:a16="http://schemas.microsoft.com/office/drawing/2014/main" id="{E4512451-C26E-4540-A735-EF7E5AFBD378}"/>
                </a:ext>
              </a:extLst>
            </p:cNvPr>
            <p:cNvSpPr/>
            <p:nvPr/>
          </p:nvSpPr>
          <p:spPr>
            <a:xfrm rot="7269359" flipV="1">
              <a:off x="1973544" y="2946288"/>
              <a:ext cx="708106" cy="235875"/>
            </a:xfrm>
            <a:prstGeom prst="flowChartManualInput">
              <a:avLst/>
            </a:prstGeom>
            <a:solidFill>
              <a:srgbClr val="DDCEA7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Flowchart: Manual Input 161">
              <a:extLst>
                <a:ext uri="{FF2B5EF4-FFF2-40B4-BE49-F238E27FC236}">
                  <a16:creationId xmlns:a16="http://schemas.microsoft.com/office/drawing/2014/main" id="{07C1EC58-F4B8-41FC-A751-8F8EA2E81213}"/>
                </a:ext>
              </a:extLst>
            </p:cNvPr>
            <p:cNvSpPr/>
            <p:nvPr/>
          </p:nvSpPr>
          <p:spPr>
            <a:xfrm rot="14330641" flipH="1" flipV="1">
              <a:off x="1404480" y="2946288"/>
              <a:ext cx="708106" cy="235875"/>
            </a:xfrm>
            <a:prstGeom prst="flowChartManualInput">
              <a:avLst/>
            </a:prstGeom>
            <a:solidFill>
              <a:srgbClr val="DDCEA7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>
              <a:extLst>
                <a:ext uri="{FF2B5EF4-FFF2-40B4-BE49-F238E27FC236}">
                  <a16:creationId xmlns:a16="http://schemas.microsoft.com/office/drawing/2014/main" id="{C8156BA8-777C-4730-B8ED-FE346BD7DC5C}"/>
                </a:ext>
              </a:extLst>
            </p:cNvPr>
            <p:cNvSpPr/>
            <p:nvPr/>
          </p:nvSpPr>
          <p:spPr>
            <a:xfrm>
              <a:off x="1466810" y="1575150"/>
              <a:ext cx="1117655" cy="150115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95D49C29-9B26-406B-9CDD-B66744FA54B5}"/>
                </a:ext>
              </a:extLst>
            </p:cNvPr>
            <p:cNvCxnSpPr/>
            <p:nvPr/>
          </p:nvCxnSpPr>
          <p:spPr>
            <a:xfrm flipH="1">
              <a:off x="1987325" y="5414733"/>
              <a:ext cx="38141" cy="98546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5" name="TextBox 134">
            <a:extLst>
              <a:ext uri="{FF2B5EF4-FFF2-40B4-BE49-F238E27FC236}">
                <a16:creationId xmlns:a16="http://schemas.microsoft.com/office/drawing/2014/main" id="{FFA578C1-986A-4FFF-9F15-FB85D5A76E92}"/>
              </a:ext>
            </a:extLst>
          </p:cNvPr>
          <p:cNvSpPr txBox="1"/>
          <p:nvPr/>
        </p:nvSpPr>
        <p:spPr>
          <a:xfrm>
            <a:off x="1417191" y="131358"/>
            <a:ext cx="141402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Peter Haws</a:t>
            </a:r>
          </a:p>
          <a:p>
            <a:r>
              <a:rPr lang="en-US" sz="1100" dirty="0"/>
              <a:t>D&amp;C 124:62, 70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6A49223-5B66-7482-0532-28DE6A593A08}"/>
              </a:ext>
            </a:extLst>
          </p:cNvPr>
          <p:cNvGrpSpPr/>
          <p:nvPr/>
        </p:nvGrpSpPr>
        <p:grpSpPr>
          <a:xfrm>
            <a:off x="226503" y="110893"/>
            <a:ext cx="578840" cy="769441"/>
            <a:chOff x="226503" y="110893"/>
            <a:chExt cx="578840" cy="769441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A9CFC273-D937-E895-F395-C1B119ED49F5}"/>
                </a:ext>
              </a:extLst>
            </p:cNvPr>
            <p:cNvSpPr/>
            <p:nvPr/>
          </p:nvSpPr>
          <p:spPr>
            <a:xfrm>
              <a:off x="226503" y="216973"/>
              <a:ext cx="578840" cy="57884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108BB03-78ED-9BE9-7823-39B62F338C62}"/>
                </a:ext>
              </a:extLst>
            </p:cNvPr>
            <p:cNvSpPr txBox="1"/>
            <p:nvPr/>
          </p:nvSpPr>
          <p:spPr>
            <a:xfrm>
              <a:off x="243281" y="110893"/>
              <a:ext cx="484464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dirty="0"/>
                <a:t>H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841C67A4-546D-343F-35FF-96BD6C5E0160}"/>
              </a:ext>
            </a:extLst>
          </p:cNvPr>
          <p:cNvSpPr txBox="1"/>
          <p:nvPr/>
        </p:nvSpPr>
        <p:spPr>
          <a:xfrm>
            <a:off x="4510031" y="118918"/>
            <a:ext cx="176534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Henry Herriman</a:t>
            </a:r>
          </a:p>
          <a:p>
            <a:r>
              <a:rPr lang="en-US" sz="1100" dirty="0"/>
              <a:t>D&amp;C 124:138</a:t>
            </a:r>
          </a:p>
        </p:txBody>
      </p: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1ACE85D8-EF2E-B5DF-8B7E-7651D8F5FBE3}"/>
              </a:ext>
            </a:extLst>
          </p:cNvPr>
          <p:cNvGrpSpPr/>
          <p:nvPr/>
        </p:nvGrpSpPr>
        <p:grpSpPr>
          <a:xfrm>
            <a:off x="4560535" y="589853"/>
            <a:ext cx="2486582" cy="5960661"/>
            <a:chOff x="4560535" y="589853"/>
            <a:chExt cx="2486582" cy="5960661"/>
          </a:xfrm>
        </p:grpSpPr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46CE68EB-5AF8-FAE0-D147-F87EF1D06A56}"/>
                </a:ext>
              </a:extLst>
            </p:cNvPr>
            <p:cNvSpPr/>
            <p:nvPr/>
          </p:nvSpPr>
          <p:spPr>
            <a:xfrm rot="16496144">
              <a:off x="5273503" y="962835"/>
              <a:ext cx="1139262" cy="1742096"/>
            </a:xfrm>
            <a:custGeom>
              <a:avLst/>
              <a:gdLst>
                <a:gd name="connsiteX0" fmla="*/ 1774480 w 1793780"/>
                <a:gd name="connsiteY0" fmla="*/ 1225775 h 1790282"/>
                <a:gd name="connsiteX1" fmla="*/ 1679296 w 1793780"/>
                <a:gd name="connsiteY1" fmla="*/ 1308799 h 1790282"/>
                <a:gd name="connsiteX2" fmla="*/ 1639751 w 1793780"/>
                <a:gd name="connsiteY2" fmla="*/ 1421375 h 1790282"/>
                <a:gd name="connsiteX3" fmla="*/ 1505111 w 1793780"/>
                <a:gd name="connsiteY3" fmla="*/ 1435006 h 1790282"/>
                <a:gd name="connsiteX4" fmla="*/ 1441370 w 1793780"/>
                <a:gd name="connsiteY4" fmla="*/ 1538605 h 1790282"/>
                <a:gd name="connsiteX5" fmla="*/ 1415420 w 1793780"/>
                <a:gd name="connsiteY5" fmla="*/ 1551789 h 1790282"/>
                <a:gd name="connsiteX6" fmla="*/ 1414899 w 1793780"/>
                <a:gd name="connsiteY6" fmla="*/ 1591130 h 1790282"/>
                <a:gd name="connsiteX7" fmla="*/ 1400709 w 1793780"/>
                <a:gd name="connsiteY7" fmla="*/ 1633755 h 1790282"/>
                <a:gd name="connsiteX8" fmla="*/ 1360879 w 1793780"/>
                <a:gd name="connsiteY8" fmla="*/ 1681980 h 1790282"/>
                <a:gd name="connsiteX9" fmla="*/ 1145002 w 1793780"/>
                <a:gd name="connsiteY9" fmla="*/ 1718983 h 1790282"/>
                <a:gd name="connsiteX10" fmla="*/ 1144470 w 1793780"/>
                <a:gd name="connsiteY10" fmla="*/ 1719431 h 1790282"/>
                <a:gd name="connsiteX11" fmla="*/ 1103171 w 1793780"/>
                <a:gd name="connsiteY11" fmla="*/ 1754255 h 1790282"/>
                <a:gd name="connsiteX12" fmla="*/ 922949 w 1793780"/>
                <a:gd name="connsiteY12" fmla="*/ 1787572 h 1790282"/>
                <a:gd name="connsiteX13" fmla="*/ 740239 w 1793780"/>
                <a:gd name="connsiteY13" fmla="*/ 1710586 h 1790282"/>
                <a:gd name="connsiteX14" fmla="*/ 440544 w 1793780"/>
                <a:gd name="connsiteY14" fmla="*/ 1645881 h 1790282"/>
                <a:gd name="connsiteX15" fmla="*/ 271706 w 1793780"/>
                <a:gd name="connsiteY15" fmla="*/ 1345552 h 1790282"/>
                <a:gd name="connsiteX16" fmla="*/ 87731 w 1793780"/>
                <a:gd name="connsiteY16" fmla="*/ 1190641 h 1790282"/>
                <a:gd name="connsiteX17" fmla="*/ 158058 w 1793780"/>
                <a:gd name="connsiteY17" fmla="*/ 930533 h 1790282"/>
                <a:gd name="connsiteX18" fmla="*/ 321 w 1793780"/>
                <a:gd name="connsiteY18" fmla="*/ 664850 h 1790282"/>
                <a:gd name="connsiteX19" fmla="*/ 239374 w 1793780"/>
                <a:gd name="connsiteY19" fmla="*/ 454915 h 1790282"/>
                <a:gd name="connsiteX20" fmla="*/ 525749 w 1793780"/>
                <a:gd name="connsiteY20" fmla="*/ 116694 h 1790282"/>
                <a:gd name="connsiteX21" fmla="*/ 743551 w 1793780"/>
                <a:gd name="connsiteY21" fmla="*/ 3242 h 1790282"/>
                <a:gd name="connsiteX22" fmla="*/ 934524 w 1793780"/>
                <a:gd name="connsiteY22" fmla="*/ 118614 h 1790282"/>
                <a:gd name="connsiteX23" fmla="*/ 1174633 w 1793780"/>
                <a:gd name="connsiteY23" fmla="*/ 121842 h 1790282"/>
                <a:gd name="connsiteX24" fmla="*/ 1307326 w 1793780"/>
                <a:gd name="connsiteY24" fmla="*/ 335103 h 1790282"/>
                <a:gd name="connsiteX25" fmla="*/ 1311736 w 1793780"/>
                <a:gd name="connsiteY25" fmla="*/ 338348 h 1790282"/>
                <a:gd name="connsiteX26" fmla="*/ 1556071 w 1793780"/>
                <a:gd name="connsiteY26" fmla="*/ 504414 h 1790282"/>
                <a:gd name="connsiteX27" fmla="*/ 1591244 w 1793780"/>
                <a:gd name="connsiteY27" fmla="*/ 731665 h 1790282"/>
                <a:gd name="connsiteX28" fmla="*/ 1586389 w 1793780"/>
                <a:gd name="connsiteY28" fmla="*/ 740500 h 1790282"/>
                <a:gd name="connsiteX29" fmla="*/ 1611306 w 1793780"/>
                <a:gd name="connsiteY29" fmla="*/ 735498 h 1790282"/>
                <a:gd name="connsiteX30" fmla="*/ 1641089 w 1793780"/>
                <a:gd name="connsiteY30" fmla="*/ 745361 h 1790282"/>
                <a:gd name="connsiteX31" fmla="*/ 1697288 w 1793780"/>
                <a:gd name="connsiteY31" fmla="*/ 838638 h 1790282"/>
                <a:gd name="connsiteX32" fmla="*/ 1697594 w 1793780"/>
                <a:gd name="connsiteY32" fmla="*/ 838804 h 1790282"/>
                <a:gd name="connsiteX33" fmla="*/ 1721357 w 1793780"/>
                <a:gd name="connsiteY33" fmla="*/ 851725 h 1790282"/>
                <a:gd name="connsiteX34" fmla="*/ 1769411 w 1793780"/>
                <a:gd name="connsiteY34" fmla="*/ 929165 h 1790282"/>
                <a:gd name="connsiteX35" fmla="*/ 1766183 w 1793780"/>
                <a:gd name="connsiteY35" fmla="*/ 1027328 h 1790282"/>
                <a:gd name="connsiteX36" fmla="*/ 1789764 w 1793780"/>
                <a:gd name="connsiteY36" fmla="*/ 1177418 h 1790282"/>
                <a:gd name="connsiteX37" fmla="*/ 1774480 w 1793780"/>
                <a:gd name="connsiteY37" fmla="*/ 1225775 h 1790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793780" h="1790282">
                  <a:moveTo>
                    <a:pt x="1774480" y="1225775"/>
                  </a:moveTo>
                  <a:cubicBezTo>
                    <a:pt x="1754123" y="1270105"/>
                    <a:pt x="1719511" y="1301210"/>
                    <a:pt x="1679296" y="1308799"/>
                  </a:cubicBezTo>
                  <a:cubicBezTo>
                    <a:pt x="1679040" y="1352077"/>
                    <a:pt x="1664612" y="1393122"/>
                    <a:pt x="1639751" y="1421375"/>
                  </a:cubicBezTo>
                  <a:cubicBezTo>
                    <a:pt x="1601977" y="1464310"/>
                    <a:pt x="1547412" y="1469827"/>
                    <a:pt x="1505111" y="1435006"/>
                  </a:cubicBezTo>
                  <a:cubicBezTo>
                    <a:pt x="1494851" y="1479864"/>
                    <a:pt x="1471680" y="1516797"/>
                    <a:pt x="1441370" y="1538605"/>
                  </a:cubicBezTo>
                  <a:lnTo>
                    <a:pt x="1415420" y="1551789"/>
                  </a:lnTo>
                  <a:lnTo>
                    <a:pt x="1414899" y="1591130"/>
                  </a:lnTo>
                  <a:cubicBezTo>
                    <a:pt x="1412426" y="1606003"/>
                    <a:pt x="1407688" y="1620322"/>
                    <a:pt x="1400709" y="1633755"/>
                  </a:cubicBezTo>
                  <a:cubicBezTo>
                    <a:pt x="1391402" y="1651666"/>
                    <a:pt x="1378109" y="1668003"/>
                    <a:pt x="1360879" y="1681980"/>
                  </a:cubicBezTo>
                  <a:cubicBezTo>
                    <a:pt x="1308374" y="1724584"/>
                    <a:pt x="1227338" y="1738486"/>
                    <a:pt x="1145002" y="1718983"/>
                  </a:cubicBezTo>
                  <a:lnTo>
                    <a:pt x="1144470" y="1719431"/>
                  </a:lnTo>
                  <a:lnTo>
                    <a:pt x="1103171" y="1754255"/>
                  </a:lnTo>
                  <a:cubicBezTo>
                    <a:pt x="1055466" y="1783895"/>
                    <a:pt x="991451" y="1796227"/>
                    <a:pt x="922949" y="1787572"/>
                  </a:cubicBezTo>
                  <a:cubicBezTo>
                    <a:pt x="856644" y="1779215"/>
                    <a:pt x="791650" y="1751844"/>
                    <a:pt x="740239" y="1710586"/>
                  </a:cubicBezTo>
                  <a:cubicBezTo>
                    <a:pt x="642158" y="1725881"/>
                    <a:pt x="531768" y="1702037"/>
                    <a:pt x="440544" y="1645881"/>
                  </a:cubicBezTo>
                  <a:cubicBezTo>
                    <a:pt x="319269" y="1571228"/>
                    <a:pt x="252537" y="1452530"/>
                    <a:pt x="271706" y="1345552"/>
                  </a:cubicBezTo>
                  <a:cubicBezTo>
                    <a:pt x="190321" y="1313780"/>
                    <a:pt x="123253" y="1257281"/>
                    <a:pt x="87731" y="1190641"/>
                  </a:cubicBezTo>
                  <a:cubicBezTo>
                    <a:pt x="33749" y="1089384"/>
                    <a:pt x="62263" y="983977"/>
                    <a:pt x="158058" y="930533"/>
                  </a:cubicBezTo>
                  <a:cubicBezTo>
                    <a:pt x="55088" y="861854"/>
                    <a:pt x="-4961" y="760703"/>
                    <a:pt x="321" y="664850"/>
                  </a:cubicBezTo>
                  <a:cubicBezTo>
                    <a:pt x="6550" y="551900"/>
                    <a:pt x="101932" y="468119"/>
                    <a:pt x="239374" y="454915"/>
                  </a:cubicBezTo>
                  <a:cubicBezTo>
                    <a:pt x="181901" y="277230"/>
                    <a:pt x="311069" y="124650"/>
                    <a:pt x="525749" y="116694"/>
                  </a:cubicBezTo>
                  <a:cubicBezTo>
                    <a:pt x="543299" y="34698"/>
                    <a:pt x="635389" y="-13284"/>
                    <a:pt x="743551" y="3242"/>
                  </a:cubicBezTo>
                  <a:cubicBezTo>
                    <a:pt x="821814" y="15180"/>
                    <a:pt x="894399" y="59021"/>
                    <a:pt x="934524" y="118614"/>
                  </a:cubicBezTo>
                  <a:cubicBezTo>
                    <a:pt x="998565" y="80478"/>
                    <a:pt x="1092891" y="81748"/>
                    <a:pt x="1174633" y="121842"/>
                  </a:cubicBezTo>
                  <a:cubicBezTo>
                    <a:pt x="1270334" y="168802"/>
                    <a:pt x="1325435" y="257351"/>
                    <a:pt x="1307326" y="335103"/>
                  </a:cubicBezTo>
                  <a:cubicBezTo>
                    <a:pt x="1308813" y="336177"/>
                    <a:pt x="1310249" y="337274"/>
                    <a:pt x="1311736" y="338348"/>
                  </a:cubicBezTo>
                  <a:cubicBezTo>
                    <a:pt x="1413155" y="365886"/>
                    <a:pt x="1502726" y="426780"/>
                    <a:pt x="1556071" y="504414"/>
                  </a:cubicBezTo>
                  <a:cubicBezTo>
                    <a:pt x="1608724" y="581069"/>
                    <a:pt x="1619302" y="663501"/>
                    <a:pt x="1591244" y="731665"/>
                  </a:cubicBezTo>
                  <a:lnTo>
                    <a:pt x="1586389" y="740500"/>
                  </a:lnTo>
                  <a:lnTo>
                    <a:pt x="1611306" y="735498"/>
                  </a:lnTo>
                  <a:cubicBezTo>
                    <a:pt x="1621381" y="736624"/>
                    <a:pt x="1631434" y="739873"/>
                    <a:pt x="1641089" y="745361"/>
                  </a:cubicBezTo>
                  <a:cubicBezTo>
                    <a:pt x="1670517" y="762085"/>
                    <a:pt x="1691619" y="797097"/>
                    <a:pt x="1697288" y="838638"/>
                  </a:cubicBezTo>
                  <a:lnTo>
                    <a:pt x="1697594" y="838804"/>
                  </a:lnTo>
                  <a:lnTo>
                    <a:pt x="1721357" y="851725"/>
                  </a:lnTo>
                  <a:cubicBezTo>
                    <a:pt x="1743841" y="868529"/>
                    <a:pt x="1761143" y="895947"/>
                    <a:pt x="1769411" y="929165"/>
                  </a:cubicBezTo>
                  <a:cubicBezTo>
                    <a:pt x="1777422" y="961313"/>
                    <a:pt x="1776280" y="996230"/>
                    <a:pt x="1766183" y="1027328"/>
                  </a:cubicBezTo>
                  <a:cubicBezTo>
                    <a:pt x="1791004" y="1069976"/>
                    <a:pt x="1799685" y="1125263"/>
                    <a:pt x="1789764" y="1177418"/>
                  </a:cubicBezTo>
                  <a:cubicBezTo>
                    <a:pt x="1786467" y="1194752"/>
                    <a:pt x="1781265" y="1210998"/>
                    <a:pt x="1774480" y="1225775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F973A252-38E9-5F6F-DBC0-FC3D105E0FD4}"/>
                </a:ext>
              </a:extLst>
            </p:cNvPr>
            <p:cNvSpPr/>
            <p:nvPr/>
          </p:nvSpPr>
          <p:spPr>
            <a:xfrm rot="19338880">
              <a:off x="6418069" y="3868434"/>
              <a:ext cx="449074" cy="68863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B92C017-3120-C518-EF30-73BD1F4E4189}"/>
                </a:ext>
              </a:extLst>
            </p:cNvPr>
            <p:cNvSpPr/>
            <p:nvPr/>
          </p:nvSpPr>
          <p:spPr>
            <a:xfrm rot="1933618">
              <a:off x="4798170" y="3840795"/>
              <a:ext cx="449074" cy="68863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E263F9E8-E844-0231-77ED-C452B11A19E8}"/>
                </a:ext>
              </a:extLst>
            </p:cNvPr>
            <p:cNvGrpSpPr/>
            <p:nvPr/>
          </p:nvGrpSpPr>
          <p:grpSpPr>
            <a:xfrm>
              <a:off x="4560535" y="2687931"/>
              <a:ext cx="1162708" cy="1759629"/>
              <a:chOff x="1140283" y="2987583"/>
              <a:chExt cx="1162708" cy="1759629"/>
            </a:xfrm>
          </p:grpSpPr>
          <p:pic>
            <p:nvPicPr>
              <p:cNvPr id="164" name="Picture 163">
                <a:extLst>
                  <a:ext uri="{FF2B5EF4-FFF2-40B4-BE49-F238E27FC236}">
                    <a16:creationId xmlns:a16="http://schemas.microsoft.com/office/drawing/2014/main" id="{1DF435EB-ABDA-D145-B1E6-C02917AE5A9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4782" t="28058" r="20961" b="7420"/>
              <a:stretch>
                <a:fillRect/>
              </a:stretch>
            </p:blipFill>
            <p:spPr>
              <a:xfrm>
                <a:off x="1140283" y="3010874"/>
                <a:ext cx="1162708" cy="1736338"/>
              </a:xfrm>
              <a:custGeom>
                <a:avLst/>
                <a:gdLst>
                  <a:gd name="connsiteX0" fmla="*/ 949101 w 1162708"/>
                  <a:gd name="connsiteY0" fmla="*/ 0 h 1736338"/>
                  <a:gd name="connsiteX1" fmla="*/ 1162708 w 1162708"/>
                  <a:gd name="connsiteY1" fmla="*/ 94012 h 1736338"/>
                  <a:gd name="connsiteX2" fmla="*/ 774892 w 1162708"/>
                  <a:gd name="connsiteY2" fmla="*/ 1736338 h 1736338"/>
                  <a:gd name="connsiteX3" fmla="*/ 0 w 1162708"/>
                  <a:gd name="connsiteY3" fmla="*/ 1395293 h 17363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2708" h="1736338">
                    <a:moveTo>
                      <a:pt x="949101" y="0"/>
                    </a:moveTo>
                    <a:lnTo>
                      <a:pt x="1162708" y="94012"/>
                    </a:lnTo>
                    <a:lnTo>
                      <a:pt x="774892" y="1736338"/>
                    </a:lnTo>
                    <a:lnTo>
                      <a:pt x="0" y="1395293"/>
                    </a:lnTo>
                    <a:close/>
                  </a:path>
                </a:pathLst>
              </a:custGeom>
            </p:spPr>
          </p:pic>
          <p:sp>
            <p:nvSpPr>
              <p:cNvPr id="165" name="Trapezoid 164">
                <a:extLst>
                  <a:ext uri="{FF2B5EF4-FFF2-40B4-BE49-F238E27FC236}">
                    <a16:creationId xmlns:a16="http://schemas.microsoft.com/office/drawing/2014/main" id="{9295556F-025B-ACE3-60BC-BB7B3328436B}"/>
                  </a:ext>
                </a:extLst>
              </p:cNvPr>
              <p:cNvSpPr/>
              <p:nvPr/>
            </p:nvSpPr>
            <p:spPr>
              <a:xfrm rot="1425315">
                <a:off x="1438647" y="2987583"/>
                <a:ext cx="846622" cy="1659403"/>
              </a:xfrm>
              <a:prstGeom prst="trapezoid">
                <a:avLst>
                  <a:gd name="adj" fmla="val 36217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6" name="Group 165">
              <a:extLst>
                <a:ext uri="{FF2B5EF4-FFF2-40B4-BE49-F238E27FC236}">
                  <a16:creationId xmlns:a16="http://schemas.microsoft.com/office/drawing/2014/main" id="{EC6CA4F6-462A-1139-CECF-60CC0884A9B3}"/>
                </a:ext>
              </a:extLst>
            </p:cNvPr>
            <p:cNvGrpSpPr/>
            <p:nvPr/>
          </p:nvGrpSpPr>
          <p:grpSpPr>
            <a:xfrm>
              <a:off x="5953229" y="2588047"/>
              <a:ext cx="1093888" cy="1889022"/>
              <a:chOff x="10232522" y="2708365"/>
              <a:chExt cx="1093888" cy="1889022"/>
            </a:xfrm>
          </p:grpSpPr>
          <p:pic>
            <p:nvPicPr>
              <p:cNvPr id="167" name="Picture 166">
                <a:extLst>
                  <a:ext uri="{FF2B5EF4-FFF2-40B4-BE49-F238E27FC236}">
                    <a16:creationId xmlns:a16="http://schemas.microsoft.com/office/drawing/2014/main" id="{2F021B97-17D3-2867-31D6-6A5B26A70F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6021" t="17348" r="32341" b="12988"/>
              <a:stretch>
                <a:fillRect/>
              </a:stretch>
            </p:blipFill>
            <p:spPr>
              <a:xfrm>
                <a:off x="10232522" y="2722670"/>
                <a:ext cx="1093888" cy="1874717"/>
              </a:xfrm>
              <a:custGeom>
                <a:avLst/>
                <a:gdLst>
                  <a:gd name="connsiteX0" fmla="*/ 242487 w 1093888"/>
                  <a:gd name="connsiteY0" fmla="*/ 0 h 1874717"/>
                  <a:gd name="connsiteX1" fmla="*/ 1093888 w 1093888"/>
                  <a:gd name="connsiteY1" fmla="*/ 1631406 h 1874717"/>
                  <a:gd name="connsiteX2" fmla="*/ 461323 w 1093888"/>
                  <a:gd name="connsiteY2" fmla="*/ 1874717 h 1874717"/>
                  <a:gd name="connsiteX3" fmla="*/ 0 w 1093888"/>
                  <a:gd name="connsiteY3" fmla="*/ 93271 h 18747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93888" h="1874717">
                    <a:moveTo>
                      <a:pt x="242487" y="0"/>
                    </a:moveTo>
                    <a:lnTo>
                      <a:pt x="1093888" y="1631406"/>
                    </a:lnTo>
                    <a:lnTo>
                      <a:pt x="461323" y="1874717"/>
                    </a:lnTo>
                    <a:lnTo>
                      <a:pt x="0" y="93271"/>
                    </a:lnTo>
                    <a:close/>
                  </a:path>
                </a:pathLst>
              </a:custGeom>
            </p:spPr>
          </p:pic>
          <p:sp>
            <p:nvSpPr>
              <p:cNvPr id="168" name="Trapezoid 167">
                <a:extLst>
                  <a:ext uri="{FF2B5EF4-FFF2-40B4-BE49-F238E27FC236}">
                    <a16:creationId xmlns:a16="http://schemas.microsoft.com/office/drawing/2014/main" id="{65C8DF2D-9BD9-3737-49AE-E51BB752A571}"/>
                  </a:ext>
                </a:extLst>
              </p:cNvPr>
              <p:cNvSpPr/>
              <p:nvPr/>
            </p:nvSpPr>
            <p:spPr>
              <a:xfrm rot="20337671">
                <a:off x="10343073" y="2708365"/>
                <a:ext cx="677745" cy="1828305"/>
              </a:xfrm>
              <a:prstGeom prst="trapezoid">
                <a:avLst>
                  <a:gd name="adj" fmla="val 30833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8B8866CD-1D1B-7D86-F2F0-4BF55C5E0CD2}"/>
                </a:ext>
              </a:extLst>
            </p:cNvPr>
            <p:cNvGrpSpPr/>
            <p:nvPr/>
          </p:nvGrpSpPr>
          <p:grpSpPr>
            <a:xfrm>
              <a:off x="5273504" y="2634483"/>
              <a:ext cx="1157312" cy="2099562"/>
              <a:chOff x="6189154" y="2647650"/>
              <a:chExt cx="1157312" cy="2099562"/>
            </a:xfrm>
          </p:grpSpPr>
          <p:pic>
            <p:nvPicPr>
              <p:cNvPr id="170" name="Picture 169">
                <a:extLst>
                  <a:ext uri="{FF2B5EF4-FFF2-40B4-BE49-F238E27FC236}">
                    <a16:creationId xmlns:a16="http://schemas.microsoft.com/office/drawing/2014/main" id="{A32D3D99-1E0F-547B-5044-080C443B6F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9202" t="13749" r="29202" b="12582"/>
              <a:stretch>
                <a:fillRect/>
              </a:stretch>
            </p:blipFill>
            <p:spPr>
              <a:xfrm>
                <a:off x="6189154" y="2647650"/>
                <a:ext cx="1157312" cy="2099562"/>
              </a:xfrm>
              <a:custGeom>
                <a:avLst/>
                <a:gdLst>
                  <a:gd name="connsiteX0" fmla="*/ 242850 w 1157312"/>
                  <a:gd name="connsiteY0" fmla="*/ 0 h 2099562"/>
                  <a:gd name="connsiteX1" fmla="*/ 914462 w 1157312"/>
                  <a:gd name="connsiteY1" fmla="*/ 0 h 2099562"/>
                  <a:gd name="connsiteX2" fmla="*/ 1157312 w 1157312"/>
                  <a:gd name="connsiteY2" fmla="*/ 2099562 h 2099562"/>
                  <a:gd name="connsiteX3" fmla="*/ 0 w 1157312"/>
                  <a:gd name="connsiteY3" fmla="*/ 2099562 h 20995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7312" h="2099562">
                    <a:moveTo>
                      <a:pt x="242850" y="0"/>
                    </a:moveTo>
                    <a:lnTo>
                      <a:pt x="914462" y="0"/>
                    </a:lnTo>
                    <a:lnTo>
                      <a:pt x="1157312" y="2099562"/>
                    </a:lnTo>
                    <a:lnTo>
                      <a:pt x="0" y="2099562"/>
                    </a:lnTo>
                    <a:close/>
                  </a:path>
                </a:pathLst>
              </a:custGeom>
            </p:spPr>
          </p:pic>
          <p:sp>
            <p:nvSpPr>
              <p:cNvPr id="171" name="Trapezoid 170">
                <a:extLst>
                  <a:ext uri="{FF2B5EF4-FFF2-40B4-BE49-F238E27FC236}">
                    <a16:creationId xmlns:a16="http://schemas.microsoft.com/office/drawing/2014/main" id="{3972A9F9-09A4-648D-30CF-AAD958DDD83C}"/>
                  </a:ext>
                </a:extLst>
              </p:cNvPr>
              <p:cNvSpPr/>
              <p:nvPr/>
            </p:nvSpPr>
            <p:spPr>
              <a:xfrm>
                <a:off x="6189154" y="2647650"/>
                <a:ext cx="1157312" cy="2099562"/>
              </a:xfrm>
              <a:prstGeom prst="trapezoid">
                <a:avLst>
                  <a:gd name="adj" fmla="val 20984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AC5121C-638B-20A7-F15B-E1EACA834690}"/>
                </a:ext>
              </a:extLst>
            </p:cNvPr>
            <p:cNvSpPr/>
            <p:nvPr/>
          </p:nvSpPr>
          <p:spPr>
            <a:xfrm rot="18494857">
              <a:off x="5996594" y="5904716"/>
              <a:ext cx="358985" cy="773311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9E59511-CFE4-0BD9-E452-CE503B95DA5E}"/>
                </a:ext>
              </a:extLst>
            </p:cNvPr>
            <p:cNvSpPr/>
            <p:nvPr/>
          </p:nvSpPr>
          <p:spPr>
            <a:xfrm rot="3713177">
              <a:off x="5244658" y="5984364"/>
              <a:ext cx="358987" cy="773313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5E75F9EF-95C4-98BD-64B8-197D7CB11BE7}"/>
                </a:ext>
              </a:extLst>
            </p:cNvPr>
            <p:cNvSpPr/>
            <p:nvPr/>
          </p:nvSpPr>
          <p:spPr>
            <a:xfrm>
              <a:off x="5520965" y="2175740"/>
              <a:ext cx="689281" cy="63386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5487693-F1F2-C7FC-F4A5-844BB56C389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32622" y="5003740"/>
              <a:ext cx="47899" cy="126446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66E089C5-C4EF-F431-FAA9-D11FB826A6E2}"/>
                </a:ext>
              </a:extLst>
            </p:cNvPr>
            <p:cNvSpPr/>
            <p:nvPr/>
          </p:nvSpPr>
          <p:spPr>
            <a:xfrm>
              <a:off x="5280665" y="1171476"/>
              <a:ext cx="1183978" cy="1537277"/>
            </a:xfrm>
            <a:custGeom>
              <a:avLst/>
              <a:gdLst>
                <a:gd name="connsiteX0" fmla="*/ 0 w 1183207"/>
                <a:gd name="connsiteY0" fmla="*/ 767598 h 1535195"/>
                <a:gd name="connsiteX1" fmla="*/ 591604 w 1183207"/>
                <a:gd name="connsiteY1" fmla="*/ 0 h 1535195"/>
                <a:gd name="connsiteX2" fmla="*/ 1183208 w 1183207"/>
                <a:gd name="connsiteY2" fmla="*/ 767598 h 1535195"/>
                <a:gd name="connsiteX3" fmla="*/ 591604 w 1183207"/>
                <a:gd name="connsiteY3" fmla="*/ 1535196 h 1535195"/>
                <a:gd name="connsiteX4" fmla="*/ 0 w 1183207"/>
                <a:gd name="connsiteY4" fmla="*/ 767598 h 1535195"/>
                <a:gd name="connsiteX0" fmla="*/ 0 w 1183208"/>
                <a:gd name="connsiteY0" fmla="*/ 767598 h 1556555"/>
                <a:gd name="connsiteX1" fmla="*/ 591604 w 1183208"/>
                <a:gd name="connsiteY1" fmla="*/ 0 h 1556555"/>
                <a:gd name="connsiteX2" fmla="*/ 1183208 w 1183208"/>
                <a:gd name="connsiteY2" fmla="*/ 767598 h 1556555"/>
                <a:gd name="connsiteX3" fmla="*/ 591604 w 1183208"/>
                <a:gd name="connsiteY3" fmla="*/ 1535196 h 1556555"/>
                <a:gd name="connsiteX4" fmla="*/ 0 w 1183208"/>
                <a:gd name="connsiteY4" fmla="*/ 767598 h 1556555"/>
                <a:gd name="connsiteX0" fmla="*/ 0 w 1183208"/>
                <a:gd name="connsiteY0" fmla="*/ 767598 h 1536626"/>
                <a:gd name="connsiteX1" fmla="*/ 591604 w 1183208"/>
                <a:gd name="connsiteY1" fmla="*/ 0 h 1536626"/>
                <a:gd name="connsiteX2" fmla="*/ 1183208 w 1183208"/>
                <a:gd name="connsiteY2" fmla="*/ 767598 h 1536626"/>
                <a:gd name="connsiteX3" fmla="*/ 591604 w 1183208"/>
                <a:gd name="connsiteY3" fmla="*/ 1535196 h 1536626"/>
                <a:gd name="connsiteX4" fmla="*/ 0 w 1183208"/>
                <a:gd name="connsiteY4" fmla="*/ 767598 h 1536626"/>
                <a:gd name="connsiteX0" fmla="*/ 0 w 1183208"/>
                <a:gd name="connsiteY0" fmla="*/ 767598 h 1536626"/>
                <a:gd name="connsiteX1" fmla="*/ 591604 w 1183208"/>
                <a:gd name="connsiteY1" fmla="*/ 0 h 1536626"/>
                <a:gd name="connsiteX2" fmla="*/ 1183208 w 1183208"/>
                <a:gd name="connsiteY2" fmla="*/ 767598 h 1536626"/>
                <a:gd name="connsiteX3" fmla="*/ 591604 w 1183208"/>
                <a:gd name="connsiteY3" fmla="*/ 1535196 h 1536626"/>
                <a:gd name="connsiteX4" fmla="*/ 0 w 1183208"/>
                <a:gd name="connsiteY4" fmla="*/ 767598 h 1536626"/>
                <a:gd name="connsiteX0" fmla="*/ 770 w 1183978"/>
                <a:gd name="connsiteY0" fmla="*/ 767598 h 1537277"/>
                <a:gd name="connsiteX1" fmla="*/ 592374 w 1183978"/>
                <a:gd name="connsiteY1" fmla="*/ 0 h 1537277"/>
                <a:gd name="connsiteX2" fmla="*/ 1183978 w 1183978"/>
                <a:gd name="connsiteY2" fmla="*/ 767598 h 1537277"/>
                <a:gd name="connsiteX3" fmla="*/ 592374 w 1183978"/>
                <a:gd name="connsiteY3" fmla="*/ 1535196 h 1537277"/>
                <a:gd name="connsiteX4" fmla="*/ 770 w 1183978"/>
                <a:gd name="connsiteY4" fmla="*/ 767598 h 1537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3978" h="1537277">
                  <a:moveTo>
                    <a:pt x="770" y="767598"/>
                  </a:moveTo>
                  <a:cubicBezTo>
                    <a:pt x="19058" y="215649"/>
                    <a:pt x="265640" y="0"/>
                    <a:pt x="592374" y="0"/>
                  </a:cubicBezTo>
                  <a:cubicBezTo>
                    <a:pt x="919108" y="0"/>
                    <a:pt x="1183978" y="343665"/>
                    <a:pt x="1183978" y="767598"/>
                  </a:cubicBezTo>
                  <a:cubicBezTo>
                    <a:pt x="1147402" y="1401843"/>
                    <a:pt x="891676" y="1507764"/>
                    <a:pt x="592374" y="1535196"/>
                  </a:cubicBezTo>
                  <a:cubicBezTo>
                    <a:pt x="293072" y="1562628"/>
                    <a:pt x="-17518" y="1319547"/>
                    <a:pt x="770" y="767598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4F731CD2-1EF1-0F07-471E-52CAFC9B7459}"/>
                </a:ext>
              </a:extLst>
            </p:cNvPr>
            <p:cNvGrpSpPr/>
            <p:nvPr/>
          </p:nvGrpSpPr>
          <p:grpSpPr>
            <a:xfrm>
              <a:off x="5076977" y="2756227"/>
              <a:ext cx="1559188" cy="3549707"/>
              <a:chOff x="7529948" y="3935687"/>
              <a:chExt cx="1099344" cy="2502809"/>
            </a:xfrm>
          </p:grpSpPr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DD0BD411-3A85-A3A5-567B-11526264695D}"/>
                  </a:ext>
                </a:extLst>
              </p:cNvPr>
              <p:cNvGrpSpPr/>
              <p:nvPr/>
            </p:nvGrpSpPr>
            <p:grpSpPr>
              <a:xfrm>
                <a:off x="7529948" y="5001216"/>
                <a:ext cx="1099344" cy="1437280"/>
                <a:chOff x="778397" y="4180297"/>
                <a:chExt cx="1465792" cy="1757671"/>
              </a:xfrm>
            </p:grpSpPr>
            <p:sp>
              <p:nvSpPr>
                <p:cNvPr id="31" name="Trapezoid 30">
                  <a:extLst>
                    <a:ext uri="{FF2B5EF4-FFF2-40B4-BE49-F238E27FC236}">
                      <a16:creationId xmlns:a16="http://schemas.microsoft.com/office/drawing/2014/main" id="{A2C28DF7-5144-DAE9-3DB2-C8C440DE1851}"/>
                    </a:ext>
                  </a:extLst>
                </p:cNvPr>
                <p:cNvSpPr/>
                <p:nvPr/>
              </p:nvSpPr>
              <p:spPr>
                <a:xfrm>
                  <a:off x="778397" y="4180297"/>
                  <a:ext cx="1465792" cy="1757671"/>
                </a:xfrm>
                <a:prstGeom prst="trapezoid">
                  <a:avLst>
                    <a:gd name="adj" fmla="val 15985"/>
                  </a:avLst>
                </a:prstGeom>
                <a:solidFill>
                  <a:srgbClr val="3E2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0B31C9A1-4A40-D208-0DAB-808EF466B7E6}"/>
                    </a:ext>
                  </a:extLst>
                </p:cNvPr>
                <p:cNvCxnSpPr>
                  <a:stCxn id="31" idx="2"/>
                </p:cNvCxnSpPr>
                <p:nvPr/>
              </p:nvCxnSpPr>
              <p:spPr>
                <a:xfrm flipH="1" flipV="1">
                  <a:off x="1511209" y="4850485"/>
                  <a:ext cx="85" cy="108748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C4A9DED2-ED0D-FCB4-320B-EB1BEA0BA5AB}"/>
                  </a:ext>
                </a:extLst>
              </p:cNvPr>
              <p:cNvSpPr/>
              <p:nvPr/>
            </p:nvSpPr>
            <p:spPr>
              <a:xfrm rot="176254">
                <a:off x="7779792" y="3935687"/>
                <a:ext cx="106526" cy="1065528"/>
              </a:xfrm>
              <a:prstGeom prst="rect">
                <a:avLst/>
              </a:prstGeom>
              <a:solidFill>
                <a:srgbClr val="996633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9A8F49D-CD8E-DAF9-8D33-D17BD16AE23D}"/>
                  </a:ext>
                </a:extLst>
              </p:cNvPr>
              <p:cNvSpPr/>
              <p:nvPr/>
            </p:nvSpPr>
            <p:spPr>
              <a:xfrm rot="21360351">
                <a:off x="8256346" y="3944237"/>
                <a:ext cx="106526" cy="1065528"/>
              </a:xfrm>
              <a:prstGeom prst="rect">
                <a:avLst/>
              </a:prstGeom>
              <a:solidFill>
                <a:srgbClr val="996633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Rectangle 131">
                <a:extLst>
                  <a:ext uri="{FF2B5EF4-FFF2-40B4-BE49-F238E27FC236}">
                    <a16:creationId xmlns:a16="http://schemas.microsoft.com/office/drawing/2014/main" id="{A60BF753-4E27-D205-2D6B-E91EF17A02D2}"/>
                  </a:ext>
                </a:extLst>
              </p:cNvPr>
              <p:cNvSpPr/>
              <p:nvPr/>
            </p:nvSpPr>
            <p:spPr>
              <a:xfrm>
                <a:off x="7772954" y="4377637"/>
                <a:ext cx="600945" cy="220908"/>
              </a:xfrm>
              <a:prstGeom prst="rect">
                <a:avLst/>
              </a:prstGeom>
              <a:solidFill>
                <a:srgbClr val="996633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1D94FB31-A1BD-8C8E-9B26-20655AE268B6}"/>
                </a:ext>
              </a:extLst>
            </p:cNvPr>
            <p:cNvGrpSpPr/>
            <p:nvPr/>
          </p:nvGrpSpPr>
          <p:grpSpPr>
            <a:xfrm>
              <a:off x="5386827" y="2626422"/>
              <a:ext cx="990140" cy="243392"/>
              <a:chOff x="4262133" y="3786105"/>
              <a:chExt cx="2233064" cy="548923"/>
            </a:xfrm>
            <a:solidFill>
              <a:schemeClr val="bg1">
                <a:lumMod val="95000"/>
              </a:schemeClr>
            </a:solidFill>
          </p:grpSpPr>
          <p:sp>
            <p:nvSpPr>
              <p:cNvPr id="27" name="Trapezoid 26">
                <a:extLst>
                  <a:ext uri="{FF2B5EF4-FFF2-40B4-BE49-F238E27FC236}">
                    <a16:creationId xmlns:a16="http://schemas.microsoft.com/office/drawing/2014/main" id="{A832F085-A52C-C744-3702-34D1056CBC5F}"/>
                  </a:ext>
                </a:extLst>
              </p:cNvPr>
              <p:cNvSpPr/>
              <p:nvPr/>
            </p:nvSpPr>
            <p:spPr>
              <a:xfrm rot="18336730">
                <a:off x="4535238" y="3530479"/>
                <a:ext cx="531444" cy="1077653"/>
              </a:xfrm>
              <a:prstGeom prst="trapezoid">
                <a:avLst>
                  <a:gd name="adj" fmla="val 16038"/>
                </a:avLst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rapezoid 27">
                <a:extLst>
                  <a:ext uri="{FF2B5EF4-FFF2-40B4-BE49-F238E27FC236}">
                    <a16:creationId xmlns:a16="http://schemas.microsoft.com/office/drawing/2014/main" id="{BD370D4F-0184-4772-4786-EB76134B08EC}"/>
                  </a:ext>
                </a:extLst>
              </p:cNvPr>
              <p:cNvSpPr/>
              <p:nvPr/>
            </p:nvSpPr>
            <p:spPr>
              <a:xfrm rot="3261986">
                <a:off x="5690649" y="3513000"/>
                <a:ext cx="531444" cy="1077653"/>
              </a:xfrm>
              <a:prstGeom prst="trapezoid">
                <a:avLst>
                  <a:gd name="adj" fmla="val 16038"/>
                </a:avLst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C54E862-BA49-921D-4BCB-6788DBC652A6}"/>
                </a:ext>
              </a:extLst>
            </p:cNvPr>
            <p:cNvSpPr/>
            <p:nvPr/>
          </p:nvSpPr>
          <p:spPr>
            <a:xfrm>
              <a:off x="5265446" y="4258599"/>
              <a:ext cx="1157312" cy="201711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59CA5131-AB31-034E-5543-4F4C15C6A8D8}"/>
                </a:ext>
              </a:extLst>
            </p:cNvPr>
            <p:cNvGrpSpPr/>
            <p:nvPr/>
          </p:nvGrpSpPr>
          <p:grpSpPr>
            <a:xfrm>
              <a:off x="4886421" y="589853"/>
              <a:ext cx="2004324" cy="1112865"/>
              <a:chOff x="8972482" y="365299"/>
              <a:chExt cx="2004324" cy="1112865"/>
            </a:xfrm>
          </p:grpSpPr>
          <p:sp>
            <p:nvSpPr>
              <p:cNvPr id="173" name="Oval 172">
                <a:extLst>
                  <a:ext uri="{FF2B5EF4-FFF2-40B4-BE49-F238E27FC236}">
                    <a16:creationId xmlns:a16="http://schemas.microsoft.com/office/drawing/2014/main" id="{A2D698C5-7CCB-0E85-9137-769676D12A18}"/>
                  </a:ext>
                </a:extLst>
              </p:cNvPr>
              <p:cNvSpPr/>
              <p:nvPr/>
            </p:nvSpPr>
            <p:spPr>
              <a:xfrm>
                <a:off x="8972482" y="1133958"/>
                <a:ext cx="2004324" cy="344206"/>
              </a:xfrm>
              <a:prstGeom prst="ellipse">
                <a:avLst/>
              </a:prstGeom>
              <a:solidFill>
                <a:srgbClr val="B1892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Oval 41">
                <a:extLst>
                  <a:ext uri="{FF2B5EF4-FFF2-40B4-BE49-F238E27FC236}">
                    <a16:creationId xmlns:a16="http://schemas.microsoft.com/office/drawing/2014/main" id="{494168BD-8554-DF73-D8EE-2E7B04ACB686}"/>
                  </a:ext>
                </a:extLst>
              </p:cNvPr>
              <p:cNvSpPr/>
              <p:nvPr/>
            </p:nvSpPr>
            <p:spPr>
              <a:xfrm>
                <a:off x="9427029" y="365299"/>
                <a:ext cx="1004332" cy="1065528"/>
              </a:xfrm>
              <a:custGeom>
                <a:avLst/>
                <a:gdLst>
                  <a:gd name="connsiteX0" fmla="*/ 0 w 1085961"/>
                  <a:gd name="connsiteY0" fmla="*/ 342524 h 685047"/>
                  <a:gd name="connsiteX1" fmla="*/ 542981 w 1085961"/>
                  <a:gd name="connsiteY1" fmla="*/ 0 h 685047"/>
                  <a:gd name="connsiteX2" fmla="*/ 1085962 w 1085961"/>
                  <a:gd name="connsiteY2" fmla="*/ 342524 h 685047"/>
                  <a:gd name="connsiteX3" fmla="*/ 542981 w 1085961"/>
                  <a:gd name="connsiteY3" fmla="*/ 685048 h 685047"/>
                  <a:gd name="connsiteX4" fmla="*/ 0 w 1085961"/>
                  <a:gd name="connsiteY4" fmla="*/ 342524 h 685047"/>
                  <a:gd name="connsiteX0" fmla="*/ 0 w 1085962"/>
                  <a:gd name="connsiteY0" fmla="*/ 173069 h 515593"/>
                  <a:gd name="connsiteX1" fmla="*/ 542981 w 1085962"/>
                  <a:gd name="connsiteY1" fmla="*/ 362 h 515593"/>
                  <a:gd name="connsiteX2" fmla="*/ 1085962 w 1085962"/>
                  <a:gd name="connsiteY2" fmla="*/ 173069 h 515593"/>
                  <a:gd name="connsiteX3" fmla="*/ 542981 w 1085962"/>
                  <a:gd name="connsiteY3" fmla="*/ 515593 h 515593"/>
                  <a:gd name="connsiteX4" fmla="*/ 0 w 1085962"/>
                  <a:gd name="connsiteY4" fmla="*/ 173069 h 515593"/>
                  <a:gd name="connsiteX0" fmla="*/ 0 w 1085962"/>
                  <a:gd name="connsiteY0" fmla="*/ 229538 h 572062"/>
                  <a:gd name="connsiteX1" fmla="*/ 542981 w 1085962"/>
                  <a:gd name="connsiteY1" fmla="*/ 56831 h 572062"/>
                  <a:gd name="connsiteX2" fmla="*/ 1085962 w 1085962"/>
                  <a:gd name="connsiteY2" fmla="*/ 229538 h 572062"/>
                  <a:gd name="connsiteX3" fmla="*/ 542981 w 1085962"/>
                  <a:gd name="connsiteY3" fmla="*/ 572062 h 572062"/>
                  <a:gd name="connsiteX4" fmla="*/ 0 w 1085962"/>
                  <a:gd name="connsiteY4" fmla="*/ 229538 h 572062"/>
                  <a:gd name="connsiteX0" fmla="*/ 0 w 1085962"/>
                  <a:gd name="connsiteY0" fmla="*/ 173069 h 515593"/>
                  <a:gd name="connsiteX1" fmla="*/ 542981 w 1085962"/>
                  <a:gd name="connsiteY1" fmla="*/ 362 h 515593"/>
                  <a:gd name="connsiteX2" fmla="*/ 1085962 w 1085962"/>
                  <a:gd name="connsiteY2" fmla="*/ 173069 h 515593"/>
                  <a:gd name="connsiteX3" fmla="*/ 542981 w 1085962"/>
                  <a:gd name="connsiteY3" fmla="*/ 515593 h 515593"/>
                  <a:gd name="connsiteX4" fmla="*/ 0 w 1085962"/>
                  <a:gd name="connsiteY4" fmla="*/ 173069 h 515593"/>
                  <a:gd name="connsiteX0" fmla="*/ 0 w 1099025"/>
                  <a:gd name="connsiteY0" fmla="*/ 256355 h 521138"/>
                  <a:gd name="connsiteX1" fmla="*/ 556044 w 1099025"/>
                  <a:gd name="connsiteY1" fmla="*/ 5271 h 521138"/>
                  <a:gd name="connsiteX2" fmla="*/ 1099025 w 1099025"/>
                  <a:gd name="connsiteY2" fmla="*/ 177978 h 521138"/>
                  <a:gd name="connsiteX3" fmla="*/ 556044 w 1099025"/>
                  <a:gd name="connsiteY3" fmla="*/ 520502 h 521138"/>
                  <a:gd name="connsiteX4" fmla="*/ 0 w 1099025"/>
                  <a:gd name="connsiteY4" fmla="*/ 256355 h 521138"/>
                  <a:gd name="connsiteX0" fmla="*/ 0 w 1151276"/>
                  <a:gd name="connsiteY0" fmla="*/ 251400 h 516841"/>
                  <a:gd name="connsiteX1" fmla="*/ 556044 w 1151276"/>
                  <a:gd name="connsiteY1" fmla="*/ 316 h 516841"/>
                  <a:gd name="connsiteX2" fmla="*/ 1151276 w 1151276"/>
                  <a:gd name="connsiteY2" fmla="*/ 303652 h 516841"/>
                  <a:gd name="connsiteX3" fmla="*/ 556044 w 1151276"/>
                  <a:gd name="connsiteY3" fmla="*/ 515547 h 516841"/>
                  <a:gd name="connsiteX4" fmla="*/ 0 w 1151276"/>
                  <a:gd name="connsiteY4" fmla="*/ 251400 h 516841"/>
                  <a:gd name="connsiteX0" fmla="*/ 0 w 1151276"/>
                  <a:gd name="connsiteY0" fmla="*/ 551662 h 817103"/>
                  <a:gd name="connsiteX1" fmla="*/ 556044 w 1151276"/>
                  <a:gd name="connsiteY1" fmla="*/ 132 h 817103"/>
                  <a:gd name="connsiteX2" fmla="*/ 1151276 w 1151276"/>
                  <a:gd name="connsiteY2" fmla="*/ 603914 h 817103"/>
                  <a:gd name="connsiteX3" fmla="*/ 556044 w 1151276"/>
                  <a:gd name="connsiteY3" fmla="*/ 815809 h 817103"/>
                  <a:gd name="connsiteX4" fmla="*/ 0 w 1151276"/>
                  <a:gd name="connsiteY4" fmla="*/ 551662 h 817103"/>
                  <a:gd name="connsiteX0" fmla="*/ 0 w 1151276"/>
                  <a:gd name="connsiteY0" fmla="*/ 579639 h 845080"/>
                  <a:gd name="connsiteX1" fmla="*/ 556044 w 1151276"/>
                  <a:gd name="connsiteY1" fmla="*/ 28109 h 845080"/>
                  <a:gd name="connsiteX2" fmla="*/ 1151276 w 1151276"/>
                  <a:gd name="connsiteY2" fmla="*/ 631891 h 845080"/>
                  <a:gd name="connsiteX3" fmla="*/ 556044 w 1151276"/>
                  <a:gd name="connsiteY3" fmla="*/ 843786 h 845080"/>
                  <a:gd name="connsiteX4" fmla="*/ 0 w 1151276"/>
                  <a:gd name="connsiteY4" fmla="*/ 579639 h 845080"/>
                  <a:gd name="connsiteX0" fmla="*/ 0 w 1151276"/>
                  <a:gd name="connsiteY0" fmla="*/ 552407 h 817848"/>
                  <a:gd name="connsiteX1" fmla="*/ 556044 w 1151276"/>
                  <a:gd name="connsiteY1" fmla="*/ 877 h 817848"/>
                  <a:gd name="connsiteX2" fmla="*/ 1151276 w 1151276"/>
                  <a:gd name="connsiteY2" fmla="*/ 604659 h 817848"/>
                  <a:gd name="connsiteX3" fmla="*/ 556044 w 1151276"/>
                  <a:gd name="connsiteY3" fmla="*/ 816554 h 817848"/>
                  <a:gd name="connsiteX4" fmla="*/ 0 w 1151276"/>
                  <a:gd name="connsiteY4" fmla="*/ 552407 h 817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51276" h="817848">
                    <a:moveTo>
                      <a:pt x="0" y="552407"/>
                    </a:moveTo>
                    <a:cubicBezTo>
                      <a:pt x="185348" y="368564"/>
                      <a:pt x="142096" y="-20895"/>
                      <a:pt x="556044" y="877"/>
                    </a:cubicBezTo>
                    <a:cubicBezTo>
                      <a:pt x="969992" y="22649"/>
                      <a:pt x="1151276" y="415488"/>
                      <a:pt x="1151276" y="604659"/>
                    </a:cubicBezTo>
                    <a:cubicBezTo>
                      <a:pt x="1151276" y="793830"/>
                      <a:pt x="747923" y="825263"/>
                      <a:pt x="556044" y="816554"/>
                    </a:cubicBezTo>
                    <a:cubicBezTo>
                      <a:pt x="364165" y="807845"/>
                      <a:pt x="0" y="688353"/>
                      <a:pt x="0" y="552407"/>
                    </a:cubicBezTo>
                    <a:close/>
                  </a:path>
                </a:pathLst>
              </a:custGeom>
              <a:solidFill>
                <a:srgbClr val="B1892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Moon 174">
                <a:extLst>
                  <a:ext uri="{FF2B5EF4-FFF2-40B4-BE49-F238E27FC236}">
                    <a16:creationId xmlns:a16="http://schemas.microsoft.com/office/drawing/2014/main" id="{67F84D83-DA3D-97C2-5312-C617BA887484}"/>
                  </a:ext>
                </a:extLst>
              </p:cNvPr>
              <p:cNvSpPr/>
              <p:nvPr/>
            </p:nvSpPr>
            <p:spPr>
              <a:xfrm rot="16387762">
                <a:off x="9791188" y="755589"/>
                <a:ext cx="329670" cy="1027445"/>
              </a:xfrm>
              <a:prstGeom prst="moon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5F7C52FA-013D-2031-B81D-CCBC1DC3366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76317" y="2829295"/>
              <a:ext cx="12781" cy="53970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id="{F63C925B-107D-4AFC-65EE-941ED73CBC7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91394" y="3676223"/>
              <a:ext cx="12781" cy="53970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0" name="Group 179">
              <a:extLst>
                <a:ext uri="{FF2B5EF4-FFF2-40B4-BE49-F238E27FC236}">
                  <a16:creationId xmlns:a16="http://schemas.microsoft.com/office/drawing/2014/main" id="{8A8CAEE6-5F0B-D062-89CD-B40998063115}"/>
                </a:ext>
              </a:extLst>
            </p:cNvPr>
            <p:cNvGrpSpPr/>
            <p:nvPr/>
          </p:nvGrpSpPr>
          <p:grpSpPr>
            <a:xfrm>
              <a:off x="5845757" y="2848427"/>
              <a:ext cx="73899" cy="496197"/>
              <a:chOff x="2882166" y="1981525"/>
              <a:chExt cx="465808" cy="1918626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181" name="Oval 180">
                <a:extLst>
                  <a:ext uri="{FF2B5EF4-FFF2-40B4-BE49-F238E27FC236}">
                    <a16:creationId xmlns:a16="http://schemas.microsoft.com/office/drawing/2014/main" id="{D96A6550-5FF6-9EF4-59D4-47D903B97B0E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82" name="Oval 181">
                <a:extLst>
                  <a:ext uri="{FF2B5EF4-FFF2-40B4-BE49-F238E27FC236}">
                    <a16:creationId xmlns:a16="http://schemas.microsoft.com/office/drawing/2014/main" id="{AC0C29D4-EABE-840B-C86D-04D1400D97A6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83" name="Oval 182">
                <a:extLst>
                  <a:ext uri="{FF2B5EF4-FFF2-40B4-BE49-F238E27FC236}">
                    <a16:creationId xmlns:a16="http://schemas.microsoft.com/office/drawing/2014/main" id="{B3AC4FE7-C6DF-5425-B8C2-0CF5A8DD9576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grpSp>
          <p:nvGrpSpPr>
            <p:cNvPr id="185" name="Group 184">
              <a:extLst>
                <a:ext uri="{FF2B5EF4-FFF2-40B4-BE49-F238E27FC236}">
                  <a16:creationId xmlns:a16="http://schemas.microsoft.com/office/drawing/2014/main" id="{30A41BEA-EFD9-9EF7-1D0E-EBECC508494C}"/>
                </a:ext>
              </a:extLst>
            </p:cNvPr>
            <p:cNvGrpSpPr/>
            <p:nvPr/>
          </p:nvGrpSpPr>
          <p:grpSpPr>
            <a:xfrm>
              <a:off x="5852148" y="3713828"/>
              <a:ext cx="73899" cy="496197"/>
              <a:chOff x="2882166" y="1981525"/>
              <a:chExt cx="465808" cy="1918626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186" name="Oval 185">
                <a:extLst>
                  <a:ext uri="{FF2B5EF4-FFF2-40B4-BE49-F238E27FC236}">
                    <a16:creationId xmlns:a16="http://schemas.microsoft.com/office/drawing/2014/main" id="{89DDF93A-825E-7A74-AA50-1972775004FC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87" name="Oval 186">
                <a:extLst>
                  <a:ext uri="{FF2B5EF4-FFF2-40B4-BE49-F238E27FC236}">
                    <a16:creationId xmlns:a16="http://schemas.microsoft.com/office/drawing/2014/main" id="{54FF24D2-06EA-6CCF-9273-83AA78093DE0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88" name="Oval 187">
                <a:extLst>
                  <a:ext uri="{FF2B5EF4-FFF2-40B4-BE49-F238E27FC236}">
                    <a16:creationId xmlns:a16="http://schemas.microsoft.com/office/drawing/2014/main" id="{40775F4F-DA7F-363B-FFA4-1B073E4433C1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</p:grpSp>
      <p:sp>
        <p:nvSpPr>
          <p:cNvPr id="190" name="TextBox 189">
            <a:extLst>
              <a:ext uri="{FF2B5EF4-FFF2-40B4-BE49-F238E27FC236}">
                <a16:creationId xmlns:a16="http://schemas.microsoft.com/office/drawing/2014/main" id="{3D8E284C-65DE-FBB4-729E-83067EA0D3DB}"/>
              </a:ext>
            </a:extLst>
          </p:cNvPr>
          <p:cNvSpPr txBox="1"/>
          <p:nvPr/>
        </p:nvSpPr>
        <p:spPr>
          <a:xfrm>
            <a:off x="9026256" y="216973"/>
            <a:ext cx="176534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John A. Hicks</a:t>
            </a:r>
          </a:p>
          <a:p>
            <a:r>
              <a:rPr lang="en-US" sz="1100" dirty="0"/>
              <a:t>D&amp;C 124:137</a:t>
            </a:r>
          </a:p>
        </p:txBody>
      </p:sp>
      <p:grpSp>
        <p:nvGrpSpPr>
          <p:cNvPr id="249" name="Group 248">
            <a:extLst>
              <a:ext uri="{FF2B5EF4-FFF2-40B4-BE49-F238E27FC236}">
                <a16:creationId xmlns:a16="http://schemas.microsoft.com/office/drawing/2014/main" id="{E2FAB247-8E11-234A-B60C-5E09CA70BCFE}"/>
              </a:ext>
            </a:extLst>
          </p:cNvPr>
          <p:cNvGrpSpPr/>
          <p:nvPr/>
        </p:nvGrpSpPr>
        <p:grpSpPr>
          <a:xfrm>
            <a:off x="9004487" y="1034322"/>
            <a:ext cx="2068973" cy="5475816"/>
            <a:chOff x="8863890" y="1111594"/>
            <a:chExt cx="2068973" cy="5475816"/>
          </a:xfrm>
        </p:grpSpPr>
        <p:sp>
          <p:nvSpPr>
            <p:cNvPr id="193" name="Oval 192">
              <a:extLst>
                <a:ext uri="{FF2B5EF4-FFF2-40B4-BE49-F238E27FC236}">
                  <a16:creationId xmlns:a16="http://schemas.microsoft.com/office/drawing/2014/main" id="{7CD1AC4B-133C-6A02-5ED7-3974373CD866}"/>
                </a:ext>
              </a:extLst>
            </p:cNvPr>
            <p:cNvSpPr/>
            <p:nvPr/>
          </p:nvSpPr>
          <p:spPr>
            <a:xfrm rot="19338880">
              <a:off x="10483789" y="3905330"/>
              <a:ext cx="449074" cy="68863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>
              <a:extLst>
                <a:ext uri="{FF2B5EF4-FFF2-40B4-BE49-F238E27FC236}">
                  <a16:creationId xmlns:a16="http://schemas.microsoft.com/office/drawing/2014/main" id="{03E0D2C0-9629-CF8E-7B9F-CB6F54A6B7E9}"/>
                </a:ext>
              </a:extLst>
            </p:cNvPr>
            <p:cNvSpPr/>
            <p:nvPr/>
          </p:nvSpPr>
          <p:spPr>
            <a:xfrm rot="1933618">
              <a:off x="8863890" y="3877691"/>
              <a:ext cx="449074" cy="68863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Trapezoid 232">
              <a:extLst>
                <a:ext uri="{FF2B5EF4-FFF2-40B4-BE49-F238E27FC236}">
                  <a16:creationId xmlns:a16="http://schemas.microsoft.com/office/drawing/2014/main" id="{9D06478A-7849-E4F0-A830-6BEE325F2F7F}"/>
                </a:ext>
              </a:extLst>
            </p:cNvPr>
            <p:cNvSpPr/>
            <p:nvPr/>
          </p:nvSpPr>
          <p:spPr>
            <a:xfrm rot="1425315">
              <a:off x="8924619" y="2724827"/>
              <a:ext cx="846622" cy="1659403"/>
            </a:xfrm>
            <a:prstGeom prst="trapezoid">
              <a:avLst>
                <a:gd name="adj" fmla="val 36217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Trapezoid 230">
              <a:extLst>
                <a:ext uri="{FF2B5EF4-FFF2-40B4-BE49-F238E27FC236}">
                  <a16:creationId xmlns:a16="http://schemas.microsoft.com/office/drawing/2014/main" id="{119B4199-1B4F-0E75-D575-CF0D335CE9E4}"/>
                </a:ext>
              </a:extLst>
            </p:cNvPr>
            <p:cNvSpPr/>
            <p:nvPr/>
          </p:nvSpPr>
          <p:spPr>
            <a:xfrm rot="20337671">
              <a:off x="10129500" y="2624943"/>
              <a:ext cx="677745" cy="1828305"/>
            </a:xfrm>
            <a:prstGeom prst="trapezoid">
              <a:avLst>
                <a:gd name="adj" fmla="val 30833"/>
              </a:avLst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Trapezoid 228">
              <a:extLst>
                <a:ext uri="{FF2B5EF4-FFF2-40B4-BE49-F238E27FC236}">
                  <a16:creationId xmlns:a16="http://schemas.microsoft.com/office/drawing/2014/main" id="{E5C8B9CF-2001-CB21-7D61-472E3BB678AE}"/>
                </a:ext>
              </a:extLst>
            </p:cNvPr>
            <p:cNvSpPr/>
            <p:nvPr/>
          </p:nvSpPr>
          <p:spPr>
            <a:xfrm>
              <a:off x="9378010" y="2671379"/>
              <a:ext cx="1118526" cy="2099562"/>
            </a:xfrm>
            <a:prstGeom prst="trapezoid">
              <a:avLst>
                <a:gd name="adj" fmla="val 20984"/>
              </a:avLst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Oval 197">
              <a:extLst>
                <a:ext uri="{FF2B5EF4-FFF2-40B4-BE49-F238E27FC236}">
                  <a16:creationId xmlns:a16="http://schemas.microsoft.com/office/drawing/2014/main" id="{26081DFD-5080-6BE4-7294-D483939BAC6B}"/>
                </a:ext>
              </a:extLst>
            </p:cNvPr>
            <p:cNvSpPr/>
            <p:nvPr/>
          </p:nvSpPr>
          <p:spPr>
            <a:xfrm rot="18494857">
              <a:off x="10062314" y="5941612"/>
              <a:ext cx="358985" cy="773311"/>
            </a:xfrm>
            <a:prstGeom prst="ellipse">
              <a:avLst/>
            </a:prstGeom>
            <a:solidFill>
              <a:srgbClr val="6C36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>
              <a:extLst>
                <a:ext uri="{FF2B5EF4-FFF2-40B4-BE49-F238E27FC236}">
                  <a16:creationId xmlns:a16="http://schemas.microsoft.com/office/drawing/2014/main" id="{B1F6AB99-B71B-7670-C5FA-8E02FE93411C}"/>
                </a:ext>
              </a:extLst>
            </p:cNvPr>
            <p:cNvSpPr/>
            <p:nvPr/>
          </p:nvSpPr>
          <p:spPr>
            <a:xfrm rot="3713177">
              <a:off x="9310378" y="6021260"/>
              <a:ext cx="358987" cy="773313"/>
            </a:xfrm>
            <a:prstGeom prst="ellipse">
              <a:avLst/>
            </a:prstGeom>
            <a:solidFill>
              <a:srgbClr val="6C36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Oval 199">
              <a:extLst>
                <a:ext uri="{FF2B5EF4-FFF2-40B4-BE49-F238E27FC236}">
                  <a16:creationId xmlns:a16="http://schemas.microsoft.com/office/drawing/2014/main" id="{AFA5C41C-2BFA-5F0B-C2C3-CA9E31C942B9}"/>
                </a:ext>
              </a:extLst>
            </p:cNvPr>
            <p:cNvSpPr/>
            <p:nvPr/>
          </p:nvSpPr>
          <p:spPr>
            <a:xfrm>
              <a:off x="9733199" y="2239249"/>
              <a:ext cx="429704" cy="63386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1" name="Straight Connector 200">
              <a:extLst>
                <a:ext uri="{FF2B5EF4-FFF2-40B4-BE49-F238E27FC236}">
                  <a16:creationId xmlns:a16="http://schemas.microsoft.com/office/drawing/2014/main" id="{2F9E1673-2149-4892-5BA1-4A55C86936E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98342" y="5040636"/>
              <a:ext cx="47899" cy="126446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3" name="Group 202">
              <a:extLst>
                <a:ext uri="{FF2B5EF4-FFF2-40B4-BE49-F238E27FC236}">
                  <a16:creationId xmlns:a16="http://schemas.microsoft.com/office/drawing/2014/main" id="{030103EA-C62D-EF06-3FCC-AA5EE35A5A27}"/>
                </a:ext>
              </a:extLst>
            </p:cNvPr>
            <p:cNvGrpSpPr/>
            <p:nvPr/>
          </p:nvGrpSpPr>
          <p:grpSpPr>
            <a:xfrm>
              <a:off x="9158780" y="2776793"/>
              <a:ext cx="1559188" cy="3549707"/>
              <a:chOff x="7529948" y="3935687"/>
              <a:chExt cx="1099344" cy="2502809"/>
            </a:xfrm>
            <a:solidFill>
              <a:schemeClr val="accent1">
                <a:lumMod val="60000"/>
                <a:lumOff val="40000"/>
              </a:schemeClr>
            </a:solidFill>
          </p:grpSpPr>
          <p:grpSp>
            <p:nvGrpSpPr>
              <p:cNvPr id="222" name="Group 221">
                <a:extLst>
                  <a:ext uri="{FF2B5EF4-FFF2-40B4-BE49-F238E27FC236}">
                    <a16:creationId xmlns:a16="http://schemas.microsoft.com/office/drawing/2014/main" id="{8FADA156-6C4D-677B-E7F3-42A2CB1243F9}"/>
                  </a:ext>
                </a:extLst>
              </p:cNvPr>
              <p:cNvGrpSpPr/>
              <p:nvPr/>
            </p:nvGrpSpPr>
            <p:grpSpPr>
              <a:xfrm>
                <a:off x="7529948" y="5001216"/>
                <a:ext cx="1099344" cy="1437280"/>
                <a:chOff x="778397" y="4180297"/>
                <a:chExt cx="1465792" cy="1757671"/>
              </a:xfrm>
              <a:grpFill/>
            </p:grpSpPr>
            <p:sp>
              <p:nvSpPr>
                <p:cNvPr id="226" name="Trapezoid 225">
                  <a:extLst>
                    <a:ext uri="{FF2B5EF4-FFF2-40B4-BE49-F238E27FC236}">
                      <a16:creationId xmlns:a16="http://schemas.microsoft.com/office/drawing/2014/main" id="{D84DE580-5831-89B8-502C-5349F1A06555}"/>
                    </a:ext>
                  </a:extLst>
                </p:cNvPr>
                <p:cNvSpPr/>
                <p:nvPr/>
              </p:nvSpPr>
              <p:spPr>
                <a:xfrm>
                  <a:off x="778397" y="4180297"/>
                  <a:ext cx="1465792" cy="1757671"/>
                </a:xfrm>
                <a:prstGeom prst="trapezoid">
                  <a:avLst>
                    <a:gd name="adj" fmla="val 15985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cxnSp>
              <p:nvCxnSpPr>
                <p:cNvPr id="227" name="Straight Connector 226">
                  <a:extLst>
                    <a:ext uri="{FF2B5EF4-FFF2-40B4-BE49-F238E27FC236}">
                      <a16:creationId xmlns:a16="http://schemas.microsoft.com/office/drawing/2014/main" id="{97ECCDF6-4808-AF36-45D1-3FFD482E2762}"/>
                    </a:ext>
                  </a:extLst>
                </p:cNvPr>
                <p:cNvCxnSpPr>
                  <a:stCxn id="226" idx="2"/>
                </p:cNvCxnSpPr>
                <p:nvPr/>
              </p:nvCxnSpPr>
              <p:spPr>
                <a:xfrm flipH="1" flipV="1">
                  <a:off x="1511209" y="4850485"/>
                  <a:ext cx="85" cy="1087483"/>
                </a:xfrm>
                <a:prstGeom prst="lin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3" name="Rectangle 222">
                <a:extLst>
                  <a:ext uri="{FF2B5EF4-FFF2-40B4-BE49-F238E27FC236}">
                    <a16:creationId xmlns:a16="http://schemas.microsoft.com/office/drawing/2014/main" id="{98573810-62A4-E0E2-B8BC-855FF7A1A619}"/>
                  </a:ext>
                </a:extLst>
              </p:cNvPr>
              <p:cNvSpPr/>
              <p:nvPr/>
            </p:nvSpPr>
            <p:spPr>
              <a:xfrm rot="176254">
                <a:off x="7779792" y="3935687"/>
                <a:ext cx="106526" cy="1065528"/>
              </a:xfrm>
              <a:prstGeom prst="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4" name="Rectangle 223">
                <a:extLst>
                  <a:ext uri="{FF2B5EF4-FFF2-40B4-BE49-F238E27FC236}">
                    <a16:creationId xmlns:a16="http://schemas.microsoft.com/office/drawing/2014/main" id="{6E8FA872-8B05-9200-9B0D-AF2E0BF36CC4}"/>
                  </a:ext>
                </a:extLst>
              </p:cNvPr>
              <p:cNvSpPr/>
              <p:nvPr/>
            </p:nvSpPr>
            <p:spPr>
              <a:xfrm rot="21360351">
                <a:off x="8256346" y="3944237"/>
                <a:ext cx="106526" cy="1065528"/>
              </a:xfrm>
              <a:prstGeom prst="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74E1CF31-F77B-AD15-9AAB-EBEFF2E57FF9}"/>
                </a:ext>
              </a:extLst>
            </p:cNvPr>
            <p:cNvSpPr/>
            <p:nvPr/>
          </p:nvSpPr>
          <p:spPr>
            <a:xfrm>
              <a:off x="9359629" y="4249495"/>
              <a:ext cx="1157312" cy="20171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7" name="Straight Connector 206">
              <a:extLst>
                <a:ext uri="{FF2B5EF4-FFF2-40B4-BE49-F238E27FC236}">
                  <a16:creationId xmlns:a16="http://schemas.microsoft.com/office/drawing/2014/main" id="{1E9B8DBC-575D-A9A6-174A-77A8BFCC8186}"/>
                </a:ext>
              </a:extLst>
            </p:cNvPr>
            <p:cNvCxnSpPr>
              <a:cxnSpLocks/>
              <a:endCxn id="205" idx="0"/>
            </p:cNvCxnSpPr>
            <p:nvPr/>
          </p:nvCxnSpPr>
          <p:spPr>
            <a:xfrm flipH="1">
              <a:off x="9938285" y="2866191"/>
              <a:ext cx="16533" cy="138330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FC9DC4DF-828B-6289-2810-B33CFD6F7A6B}"/>
                </a:ext>
              </a:extLst>
            </p:cNvPr>
            <p:cNvSpPr/>
            <p:nvPr/>
          </p:nvSpPr>
          <p:spPr>
            <a:xfrm rot="15289222">
              <a:off x="9744505" y="2896134"/>
              <a:ext cx="413411" cy="252899"/>
            </a:xfrm>
            <a:custGeom>
              <a:avLst/>
              <a:gdLst>
                <a:gd name="connsiteX0" fmla="*/ 841478 w 847967"/>
                <a:gd name="connsiteY0" fmla="*/ 382375 h 518733"/>
                <a:gd name="connsiteX1" fmla="*/ 614901 w 847967"/>
                <a:gd name="connsiteY1" fmla="*/ 512244 h 518733"/>
                <a:gd name="connsiteX2" fmla="*/ 549328 w 847967"/>
                <a:gd name="connsiteY2" fmla="*/ 479417 h 518733"/>
                <a:gd name="connsiteX3" fmla="*/ 509272 w 847967"/>
                <a:gd name="connsiteY3" fmla="*/ 433064 h 518733"/>
                <a:gd name="connsiteX4" fmla="*/ 508538 w 847967"/>
                <a:gd name="connsiteY4" fmla="*/ 433950 h 518733"/>
                <a:gd name="connsiteX5" fmla="*/ 254269 w 847967"/>
                <a:gd name="connsiteY5" fmla="*/ 433950 h 518733"/>
                <a:gd name="connsiteX6" fmla="*/ 0 w 847967"/>
                <a:gd name="connsiteY6" fmla="*/ 433950 h 518733"/>
                <a:gd name="connsiteX7" fmla="*/ 127135 w 847967"/>
                <a:gd name="connsiteY7" fmla="*/ 280566 h 518733"/>
                <a:gd name="connsiteX8" fmla="*/ 381404 w 847967"/>
                <a:gd name="connsiteY8" fmla="*/ 280566 h 518733"/>
                <a:gd name="connsiteX9" fmla="*/ 413187 w 847967"/>
                <a:gd name="connsiteY9" fmla="*/ 271579 h 518733"/>
                <a:gd name="connsiteX10" fmla="*/ 435334 w 847967"/>
                <a:gd name="connsiteY10" fmla="*/ 270684 h 518733"/>
                <a:gd name="connsiteX11" fmla="*/ 422170 w 847967"/>
                <a:gd name="connsiteY11" fmla="*/ 259958 h 518733"/>
                <a:gd name="connsiteX12" fmla="*/ 312063 w 847967"/>
                <a:gd name="connsiteY12" fmla="*/ 196399 h 518733"/>
                <a:gd name="connsiteX13" fmla="*/ 91850 w 847967"/>
                <a:gd name="connsiteY13" fmla="*/ 69280 h 518733"/>
                <a:gd name="connsiteX14" fmla="*/ 278639 w 847967"/>
                <a:gd name="connsiteY14" fmla="*/ 0 h 518733"/>
                <a:gd name="connsiteX15" fmla="*/ 498852 w 847967"/>
                <a:gd name="connsiteY15" fmla="*/ 127118 h 518733"/>
                <a:gd name="connsiteX16" fmla="*/ 559040 w 847967"/>
                <a:gd name="connsiteY16" fmla="*/ 150002 h 518733"/>
                <a:gd name="connsiteX17" fmla="*/ 583294 w 847967"/>
                <a:gd name="connsiteY17" fmla="*/ 169764 h 518733"/>
                <a:gd name="connsiteX18" fmla="*/ 638437 w 847967"/>
                <a:gd name="connsiteY18" fmla="*/ 150982 h 518733"/>
                <a:gd name="connsiteX19" fmla="*/ 711609 w 847967"/>
                <a:gd name="connsiteY19" fmla="*/ 155798 h 518733"/>
                <a:gd name="connsiteX20" fmla="*/ 841478 w 847967"/>
                <a:gd name="connsiteY20" fmla="*/ 382375 h 518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47967" h="518733">
                  <a:moveTo>
                    <a:pt x="841478" y="382375"/>
                  </a:moveTo>
                  <a:cubicBezTo>
                    <a:pt x="814773" y="480805"/>
                    <a:pt x="713330" y="538949"/>
                    <a:pt x="614901" y="512244"/>
                  </a:cubicBezTo>
                  <a:cubicBezTo>
                    <a:pt x="590293" y="505568"/>
                    <a:pt x="568204" y="494220"/>
                    <a:pt x="549328" y="479417"/>
                  </a:cubicBezTo>
                  <a:lnTo>
                    <a:pt x="509272" y="433064"/>
                  </a:lnTo>
                  <a:lnTo>
                    <a:pt x="508538" y="433950"/>
                  </a:lnTo>
                  <a:cubicBezTo>
                    <a:pt x="423782" y="470470"/>
                    <a:pt x="339026" y="397430"/>
                    <a:pt x="254269" y="433950"/>
                  </a:cubicBezTo>
                  <a:cubicBezTo>
                    <a:pt x="169513" y="470470"/>
                    <a:pt x="84756" y="397430"/>
                    <a:pt x="0" y="433950"/>
                  </a:cubicBezTo>
                  <a:lnTo>
                    <a:pt x="127135" y="280566"/>
                  </a:lnTo>
                  <a:cubicBezTo>
                    <a:pt x="211891" y="244046"/>
                    <a:pt x="296647" y="317086"/>
                    <a:pt x="381404" y="280566"/>
                  </a:cubicBezTo>
                  <a:cubicBezTo>
                    <a:pt x="391999" y="276001"/>
                    <a:pt x="402593" y="273148"/>
                    <a:pt x="413187" y="271579"/>
                  </a:cubicBezTo>
                  <a:lnTo>
                    <a:pt x="435334" y="270684"/>
                  </a:lnTo>
                  <a:lnTo>
                    <a:pt x="422170" y="259958"/>
                  </a:lnTo>
                  <a:cubicBezTo>
                    <a:pt x="390032" y="230864"/>
                    <a:pt x="357894" y="201771"/>
                    <a:pt x="312063" y="196399"/>
                  </a:cubicBezTo>
                  <a:cubicBezTo>
                    <a:pt x="220401" y="185655"/>
                    <a:pt x="183512" y="80024"/>
                    <a:pt x="91850" y="69280"/>
                  </a:cubicBezTo>
                  <a:lnTo>
                    <a:pt x="278639" y="0"/>
                  </a:lnTo>
                  <a:cubicBezTo>
                    <a:pt x="370301" y="10744"/>
                    <a:pt x="407190" y="116373"/>
                    <a:pt x="498852" y="127118"/>
                  </a:cubicBezTo>
                  <a:cubicBezTo>
                    <a:pt x="521767" y="129804"/>
                    <a:pt x="541260" y="138420"/>
                    <a:pt x="559040" y="150002"/>
                  </a:cubicBezTo>
                  <a:lnTo>
                    <a:pt x="583294" y="169764"/>
                  </a:lnTo>
                  <a:lnTo>
                    <a:pt x="638437" y="150982"/>
                  </a:lnTo>
                  <a:cubicBezTo>
                    <a:pt x="662206" y="147749"/>
                    <a:pt x="687001" y="149122"/>
                    <a:pt x="711609" y="155798"/>
                  </a:cubicBezTo>
                  <a:cubicBezTo>
                    <a:pt x="810038" y="182503"/>
                    <a:pt x="868183" y="283946"/>
                    <a:pt x="841478" y="382375"/>
                  </a:cubicBezTo>
                  <a:close/>
                </a:path>
              </a:pathLst>
            </a:cu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204" name="Group 203">
              <a:extLst>
                <a:ext uri="{FF2B5EF4-FFF2-40B4-BE49-F238E27FC236}">
                  <a16:creationId xmlns:a16="http://schemas.microsoft.com/office/drawing/2014/main" id="{6AAF915C-F369-96B3-8E7B-79097780D4BC}"/>
                </a:ext>
              </a:extLst>
            </p:cNvPr>
            <p:cNvGrpSpPr/>
            <p:nvPr/>
          </p:nvGrpSpPr>
          <p:grpSpPr>
            <a:xfrm>
              <a:off x="9452547" y="2663318"/>
              <a:ext cx="978978" cy="243392"/>
              <a:chOff x="4262133" y="3786105"/>
              <a:chExt cx="2233064" cy="548923"/>
            </a:xfrm>
            <a:solidFill>
              <a:schemeClr val="bg1">
                <a:lumMod val="95000"/>
              </a:schemeClr>
            </a:solidFill>
          </p:grpSpPr>
          <p:sp>
            <p:nvSpPr>
              <p:cNvPr id="220" name="Trapezoid 219">
                <a:extLst>
                  <a:ext uri="{FF2B5EF4-FFF2-40B4-BE49-F238E27FC236}">
                    <a16:creationId xmlns:a16="http://schemas.microsoft.com/office/drawing/2014/main" id="{ECA8170F-B0D3-8CA3-7ACB-C3E420E9A193}"/>
                  </a:ext>
                </a:extLst>
              </p:cNvPr>
              <p:cNvSpPr/>
              <p:nvPr/>
            </p:nvSpPr>
            <p:spPr>
              <a:xfrm rot="18336730">
                <a:off x="4535238" y="3530479"/>
                <a:ext cx="531444" cy="1077653"/>
              </a:xfrm>
              <a:prstGeom prst="trapezoid">
                <a:avLst>
                  <a:gd name="adj" fmla="val 16038"/>
                </a:avLst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Trapezoid 220">
                <a:extLst>
                  <a:ext uri="{FF2B5EF4-FFF2-40B4-BE49-F238E27FC236}">
                    <a16:creationId xmlns:a16="http://schemas.microsoft.com/office/drawing/2014/main" id="{7E84D051-D2F2-B6E9-8934-BF50C2D25EC2}"/>
                  </a:ext>
                </a:extLst>
              </p:cNvPr>
              <p:cNvSpPr/>
              <p:nvPr/>
            </p:nvSpPr>
            <p:spPr>
              <a:xfrm rot="3261986">
                <a:off x="5690649" y="3513000"/>
                <a:ext cx="531444" cy="1077653"/>
              </a:xfrm>
              <a:prstGeom prst="trapezoid">
                <a:avLst>
                  <a:gd name="adj" fmla="val 16038"/>
                </a:avLst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2" name="Oval 19">
              <a:extLst>
                <a:ext uri="{FF2B5EF4-FFF2-40B4-BE49-F238E27FC236}">
                  <a16:creationId xmlns:a16="http://schemas.microsoft.com/office/drawing/2014/main" id="{E4C50E81-57F0-AD84-2ED2-7A59F3FF8ABE}"/>
                </a:ext>
              </a:extLst>
            </p:cNvPr>
            <p:cNvSpPr/>
            <p:nvPr/>
          </p:nvSpPr>
          <p:spPr>
            <a:xfrm rot="10800000">
              <a:off x="9343064" y="1413873"/>
              <a:ext cx="1183208" cy="1353995"/>
            </a:xfrm>
            <a:custGeom>
              <a:avLst/>
              <a:gdLst>
                <a:gd name="connsiteX0" fmla="*/ 0 w 1183207"/>
                <a:gd name="connsiteY0" fmla="*/ 767598 h 1535195"/>
                <a:gd name="connsiteX1" fmla="*/ 591604 w 1183207"/>
                <a:gd name="connsiteY1" fmla="*/ 0 h 1535195"/>
                <a:gd name="connsiteX2" fmla="*/ 1183208 w 1183207"/>
                <a:gd name="connsiteY2" fmla="*/ 767598 h 1535195"/>
                <a:gd name="connsiteX3" fmla="*/ 591604 w 1183207"/>
                <a:gd name="connsiteY3" fmla="*/ 1535196 h 1535195"/>
                <a:gd name="connsiteX4" fmla="*/ 0 w 1183207"/>
                <a:gd name="connsiteY4" fmla="*/ 767598 h 1535195"/>
                <a:gd name="connsiteX0" fmla="*/ 0 w 1183208"/>
                <a:gd name="connsiteY0" fmla="*/ 767598 h 1556555"/>
                <a:gd name="connsiteX1" fmla="*/ 591604 w 1183208"/>
                <a:gd name="connsiteY1" fmla="*/ 0 h 1556555"/>
                <a:gd name="connsiteX2" fmla="*/ 1183208 w 1183208"/>
                <a:gd name="connsiteY2" fmla="*/ 767598 h 1556555"/>
                <a:gd name="connsiteX3" fmla="*/ 591604 w 1183208"/>
                <a:gd name="connsiteY3" fmla="*/ 1535196 h 1556555"/>
                <a:gd name="connsiteX4" fmla="*/ 0 w 1183208"/>
                <a:gd name="connsiteY4" fmla="*/ 767598 h 1556555"/>
                <a:gd name="connsiteX0" fmla="*/ 0 w 1183208"/>
                <a:gd name="connsiteY0" fmla="*/ 767598 h 1536626"/>
                <a:gd name="connsiteX1" fmla="*/ 591604 w 1183208"/>
                <a:gd name="connsiteY1" fmla="*/ 0 h 1536626"/>
                <a:gd name="connsiteX2" fmla="*/ 1183208 w 1183208"/>
                <a:gd name="connsiteY2" fmla="*/ 767598 h 1536626"/>
                <a:gd name="connsiteX3" fmla="*/ 591604 w 1183208"/>
                <a:gd name="connsiteY3" fmla="*/ 1535196 h 1536626"/>
                <a:gd name="connsiteX4" fmla="*/ 0 w 1183208"/>
                <a:gd name="connsiteY4" fmla="*/ 767598 h 1536626"/>
                <a:gd name="connsiteX0" fmla="*/ 0 w 1183208"/>
                <a:gd name="connsiteY0" fmla="*/ 767598 h 1536626"/>
                <a:gd name="connsiteX1" fmla="*/ 591604 w 1183208"/>
                <a:gd name="connsiteY1" fmla="*/ 0 h 1536626"/>
                <a:gd name="connsiteX2" fmla="*/ 1183208 w 1183208"/>
                <a:gd name="connsiteY2" fmla="*/ 767598 h 1536626"/>
                <a:gd name="connsiteX3" fmla="*/ 591604 w 1183208"/>
                <a:gd name="connsiteY3" fmla="*/ 1535196 h 1536626"/>
                <a:gd name="connsiteX4" fmla="*/ 0 w 1183208"/>
                <a:gd name="connsiteY4" fmla="*/ 767598 h 1536626"/>
                <a:gd name="connsiteX0" fmla="*/ 770 w 1183978"/>
                <a:gd name="connsiteY0" fmla="*/ 767598 h 1537277"/>
                <a:gd name="connsiteX1" fmla="*/ 592374 w 1183978"/>
                <a:gd name="connsiteY1" fmla="*/ 0 h 1537277"/>
                <a:gd name="connsiteX2" fmla="*/ 1183978 w 1183978"/>
                <a:gd name="connsiteY2" fmla="*/ 767598 h 1537277"/>
                <a:gd name="connsiteX3" fmla="*/ 592374 w 1183978"/>
                <a:gd name="connsiteY3" fmla="*/ 1535196 h 1537277"/>
                <a:gd name="connsiteX4" fmla="*/ 770 w 1183978"/>
                <a:gd name="connsiteY4" fmla="*/ 767598 h 1537277"/>
                <a:gd name="connsiteX0" fmla="*/ 0 w 1183208"/>
                <a:gd name="connsiteY0" fmla="*/ 886470 h 1655113"/>
                <a:gd name="connsiteX1" fmla="*/ 591604 w 1183208"/>
                <a:gd name="connsiteY1" fmla="*/ 0 h 1655113"/>
                <a:gd name="connsiteX2" fmla="*/ 1183208 w 1183208"/>
                <a:gd name="connsiteY2" fmla="*/ 886470 h 1655113"/>
                <a:gd name="connsiteX3" fmla="*/ 591604 w 1183208"/>
                <a:gd name="connsiteY3" fmla="*/ 1654068 h 1655113"/>
                <a:gd name="connsiteX4" fmla="*/ 0 w 1183208"/>
                <a:gd name="connsiteY4" fmla="*/ 886470 h 1655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3208" h="1655113">
                  <a:moveTo>
                    <a:pt x="0" y="886470"/>
                  </a:moveTo>
                  <a:cubicBezTo>
                    <a:pt x="0" y="610792"/>
                    <a:pt x="264870" y="0"/>
                    <a:pt x="591604" y="0"/>
                  </a:cubicBezTo>
                  <a:cubicBezTo>
                    <a:pt x="918338" y="0"/>
                    <a:pt x="1183208" y="462537"/>
                    <a:pt x="1183208" y="886470"/>
                  </a:cubicBezTo>
                  <a:cubicBezTo>
                    <a:pt x="1146632" y="1520715"/>
                    <a:pt x="890906" y="1626636"/>
                    <a:pt x="591604" y="1654068"/>
                  </a:cubicBezTo>
                  <a:cubicBezTo>
                    <a:pt x="292302" y="1681500"/>
                    <a:pt x="0" y="1162148"/>
                    <a:pt x="0" y="88647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id="{9819C3CC-DFDD-0304-7AC9-426327030639}"/>
                </a:ext>
              </a:extLst>
            </p:cNvPr>
            <p:cNvSpPr/>
            <p:nvPr/>
          </p:nvSpPr>
          <p:spPr>
            <a:xfrm rot="17257708">
              <a:off x="9627215" y="1195104"/>
              <a:ext cx="734291" cy="1193669"/>
            </a:xfrm>
            <a:custGeom>
              <a:avLst/>
              <a:gdLst>
                <a:gd name="connsiteX0" fmla="*/ 903293 w 1057763"/>
                <a:gd name="connsiteY0" fmla="*/ 228752 h 1657212"/>
                <a:gd name="connsiteX1" fmla="*/ 932726 w 1057763"/>
                <a:gd name="connsiteY1" fmla="*/ 374540 h 1657212"/>
                <a:gd name="connsiteX2" fmla="*/ 932725 w 1057763"/>
                <a:gd name="connsiteY2" fmla="*/ 624230 h 1657212"/>
                <a:gd name="connsiteX3" fmla="*/ 922914 w 1057763"/>
                <a:gd name="connsiteY3" fmla="*/ 672827 h 1657212"/>
                <a:gd name="connsiteX4" fmla="*/ 909136 w 1057763"/>
                <a:gd name="connsiteY4" fmla="*/ 693261 h 1657212"/>
                <a:gd name="connsiteX5" fmla="*/ 1040075 w 1057763"/>
                <a:gd name="connsiteY5" fmla="*/ 1105321 h 1657212"/>
                <a:gd name="connsiteX6" fmla="*/ 796550 w 1057763"/>
                <a:gd name="connsiteY6" fmla="*/ 1575700 h 1657212"/>
                <a:gd name="connsiteX7" fmla="*/ 558585 w 1057763"/>
                <a:gd name="connsiteY7" fmla="*/ 1651316 h 1657212"/>
                <a:gd name="connsiteX8" fmla="*/ 401789 w 1057763"/>
                <a:gd name="connsiteY8" fmla="*/ 1570140 h 1657212"/>
                <a:gd name="connsiteX9" fmla="*/ 270556 w 1057763"/>
                <a:gd name="connsiteY9" fmla="*/ 1157153 h 1657212"/>
                <a:gd name="connsiteX10" fmla="*/ 384053 w 1057763"/>
                <a:gd name="connsiteY10" fmla="*/ 758976 h 1657212"/>
                <a:gd name="connsiteX11" fmla="*/ 398254 w 1057763"/>
                <a:gd name="connsiteY11" fmla="*/ 749079 h 1657212"/>
                <a:gd name="connsiteX12" fmla="*/ 374540 w 1057763"/>
                <a:gd name="connsiteY12" fmla="*/ 749079 h 1657212"/>
                <a:gd name="connsiteX13" fmla="*/ 0 w 1057763"/>
                <a:gd name="connsiteY13" fmla="*/ 374539 h 1657212"/>
                <a:gd name="connsiteX14" fmla="*/ 0 w 1057763"/>
                <a:gd name="connsiteY14" fmla="*/ 124849 h 1657212"/>
                <a:gd name="connsiteX15" fmla="*/ 124849 w 1057763"/>
                <a:gd name="connsiteY15" fmla="*/ 0 h 1657212"/>
                <a:gd name="connsiteX16" fmla="*/ 558186 w 1057763"/>
                <a:gd name="connsiteY16" fmla="*/ 0 h 1657212"/>
                <a:gd name="connsiteX17" fmla="*/ 903293 w 1057763"/>
                <a:gd name="connsiteY17" fmla="*/ 228752 h 1657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057763" h="1657212">
                  <a:moveTo>
                    <a:pt x="903293" y="228752"/>
                  </a:moveTo>
                  <a:cubicBezTo>
                    <a:pt x="922246" y="273561"/>
                    <a:pt x="932726" y="322827"/>
                    <a:pt x="932726" y="374540"/>
                  </a:cubicBezTo>
                  <a:cubicBezTo>
                    <a:pt x="932726" y="457770"/>
                    <a:pt x="932725" y="541000"/>
                    <a:pt x="932725" y="624230"/>
                  </a:cubicBezTo>
                  <a:cubicBezTo>
                    <a:pt x="932725" y="641468"/>
                    <a:pt x="929231" y="657890"/>
                    <a:pt x="922914" y="672827"/>
                  </a:cubicBezTo>
                  <a:lnTo>
                    <a:pt x="909136" y="693261"/>
                  </a:lnTo>
                  <a:lnTo>
                    <a:pt x="1040075" y="1105321"/>
                  </a:lnTo>
                  <a:cubicBezTo>
                    <a:pt x="1102719" y="1302461"/>
                    <a:pt x="993689" y="1513056"/>
                    <a:pt x="796550" y="1575700"/>
                  </a:cubicBezTo>
                  <a:cubicBezTo>
                    <a:pt x="717229" y="1600906"/>
                    <a:pt x="637907" y="1626110"/>
                    <a:pt x="558585" y="1651316"/>
                  </a:cubicBezTo>
                  <a:cubicBezTo>
                    <a:pt x="492871" y="1672198"/>
                    <a:pt x="422671" y="1635854"/>
                    <a:pt x="401789" y="1570140"/>
                  </a:cubicBezTo>
                  <a:lnTo>
                    <a:pt x="270556" y="1157153"/>
                  </a:lnTo>
                  <a:cubicBezTo>
                    <a:pt x="223573" y="1009298"/>
                    <a:pt x="273157" y="853875"/>
                    <a:pt x="384053" y="758976"/>
                  </a:cubicBezTo>
                  <a:lnTo>
                    <a:pt x="398254" y="749079"/>
                  </a:lnTo>
                  <a:lnTo>
                    <a:pt x="374540" y="749079"/>
                  </a:lnTo>
                  <a:cubicBezTo>
                    <a:pt x="167687" y="749079"/>
                    <a:pt x="0" y="581392"/>
                    <a:pt x="0" y="374539"/>
                  </a:cubicBezTo>
                  <a:lnTo>
                    <a:pt x="0" y="124849"/>
                  </a:lnTo>
                  <a:cubicBezTo>
                    <a:pt x="0" y="55897"/>
                    <a:pt x="55897" y="0"/>
                    <a:pt x="124849" y="0"/>
                  </a:cubicBezTo>
                  <a:lnTo>
                    <a:pt x="558186" y="0"/>
                  </a:lnTo>
                  <a:cubicBezTo>
                    <a:pt x="713326" y="0"/>
                    <a:pt x="846435" y="94324"/>
                    <a:pt x="903293" y="228752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pSp>
          <p:nvGrpSpPr>
            <p:cNvPr id="236" name="Group 235">
              <a:extLst>
                <a:ext uri="{FF2B5EF4-FFF2-40B4-BE49-F238E27FC236}">
                  <a16:creationId xmlns:a16="http://schemas.microsoft.com/office/drawing/2014/main" id="{F59276EA-87A6-49CE-5188-0DE18700B16D}"/>
                </a:ext>
              </a:extLst>
            </p:cNvPr>
            <p:cNvGrpSpPr/>
            <p:nvPr/>
          </p:nvGrpSpPr>
          <p:grpSpPr>
            <a:xfrm>
              <a:off x="9248564" y="1111594"/>
              <a:ext cx="1359299" cy="795729"/>
              <a:chOff x="7542419" y="569085"/>
              <a:chExt cx="1605703" cy="762732"/>
            </a:xfrm>
          </p:grpSpPr>
          <p:sp>
            <p:nvSpPr>
              <p:cNvPr id="237" name="Oval 236">
                <a:extLst>
                  <a:ext uri="{FF2B5EF4-FFF2-40B4-BE49-F238E27FC236}">
                    <a16:creationId xmlns:a16="http://schemas.microsoft.com/office/drawing/2014/main" id="{876CF053-023D-DBD3-1EA5-0C93048FDBE2}"/>
                  </a:ext>
                </a:extLst>
              </p:cNvPr>
              <p:cNvSpPr/>
              <p:nvPr/>
            </p:nvSpPr>
            <p:spPr>
              <a:xfrm>
                <a:off x="7542419" y="1037275"/>
                <a:ext cx="1605703" cy="294542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238" name="Freeform: Shape 237">
                <a:extLst>
                  <a:ext uri="{FF2B5EF4-FFF2-40B4-BE49-F238E27FC236}">
                    <a16:creationId xmlns:a16="http://schemas.microsoft.com/office/drawing/2014/main" id="{D4917DED-EBCB-62B4-7F0D-C17D15D1709D}"/>
                  </a:ext>
                </a:extLst>
              </p:cNvPr>
              <p:cNvSpPr/>
              <p:nvPr/>
            </p:nvSpPr>
            <p:spPr>
              <a:xfrm rot="21321119" flipH="1">
                <a:off x="7677349" y="569085"/>
                <a:ext cx="1341597" cy="674831"/>
              </a:xfrm>
              <a:custGeom>
                <a:avLst/>
                <a:gdLst>
                  <a:gd name="connsiteX0" fmla="*/ 816781 w 1221531"/>
                  <a:gd name="connsiteY0" fmla="*/ 672 h 668708"/>
                  <a:gd name="connsiteX1" fmla="*/ 632888 w 1221531"/>
                  <a:gd name="connsiteY1" fmla="*/ 124532 h 668708"/>
                  <a:gd name="connsiteX2" fmla="*/ 608258 w 1221531"/>
                  <a:gd name="connsiteY2" fmla="*/ 156339 h 668708"/>
                  <a:gd name="connsiteX3" fmla="*/ 588643 w 1221531"/>
                  <a:gd name="connsiteY3" fmla="*/ 131009 h 668708"/>
                  <a:gd name="connsiteX4" fmla="*/ 6 w 1221531"/>
                  <a:gd name="connsiteY4" fmla="*/ 316731 h 668708"/>
                  <a:gd name="connsiteX5" fmla="*/ 579407 w 1221531"/>
                  <a:gd name="connsiteY5" fmla="*/ 668708 h 668708"/>
                  <a:gd name="connsiteX6" fmla="*/ 696177 w 1221531"/>
                  <a:gd name="connsiteY6" fmla="*/ 661557 h 668708"/>
                  <a:gd name="connsiteX7" fmla="*/ 747209 w 1221531"/>
                  <a:gd name="connsiteY7" fmla="*/ 651934 h 668708"/>
                  <a:gd name="connsiteX8" fmla="*/ 758957 w 1221531"/>
                  <a:gd name="connsiteY8" fmla="*/ 650783 h 668708"/>
                  <a:gd name="connsiteX9" fmla="*/ 770093 w 1221531"/>
                  <a:gd name="connsiteY9" fmla="*/ 647618 h 668708"/>
                  <a:gd name="connsiteX10" fmla="*/ 804936 w 1221531"/>
                  <a:gd name="connsiteY10" fmla="*/ 641048 h 668708"/>
                  <a:gd name="connsiteX11" fmla="*/ 989105 w 1221531"/>
                  <a:gd name="connsiteY11" fmla="*/ 565617 h 668708"/>
                  <a:gd name="connsiteX12" fmla="*/ 1044085 w 1221531"/>
                  <a:gd name="connsiteY12" fmla="*/ 525137 h 668708"/>
                  <a:gd name="connsiteX13" fmla="*/ 1052400 w 1221531"/>
                  <a:gd name="connsiteY13" fmla="*/ 519849 h 668708"/>
                  <a:gd name="connsiteX14" fmla="*/ 1221525 w 1221531"/>
                  <a:gd name="connsiteY14" fmla="*/ 310254 h 668708"/>
                  <a:gd name="connsiteX15" fmla="*/ 816781 w 1221531"/>
                  <a:gd name="connsiteY15" fmla="*/ 672 h 668708"/>
                  <a:gd name="connsiteX0" fmla="*/ 826014 w 1230764"/>
                  <a:gd name="connsiteY0" fmla="*/ 672 h 675068"/>
                  <a:gd name="connsiteX1" fmla="*/ 642121 w 1230764"/>
                  <a:gd name="connsiteY1" fmla="*/ 124532 h 675068"/>
                  <a:gd name="connsiteX2" fmla="*/ 617491 w 1230764"/>
                  <a:gd name="connsiteY2" fmla="*/ 156339 h 675068"/>
                  <a:gd name="connsiteX3" fmla="*/ 597876 w 1230764"/>
                  <a:gd name="connsiteY3" fmla="*/ 131009 h 675068"/>
                  <a:gd name="connsiteX4" fmla="*/ 3 w 1230764"/>
                  <a:gd name="connsiteY4" fmla="*/ 566113 h 675068"/>
                  <a:gd name="connsiteX5" fmla="*/ 588640 w 1230764"/>
                  <a:gd name="connsiteY5" fmla="*/ 668708 h 675068"/>
                  <a:gd name="connsiteX6" fmla="*/ 705410 w 1230764"/>
                  <a:gd name="connsiteY6" fmla="*/ 661557 h 675068"/>
                  <a:gd name="connsiteX7" fmla="*/ 756442 w 1230764"/>
                  <a:gd name="connsiteY7" fmla="*/ 651934 h 675068"/>
                  <a:gd name="connsiteX8" fmla="*/ 768190 w 1230764"/>
                  <a:gd name="connsiteY8" fmla="*/ 650783 h 675068"/>
                  <a:gd name="connsiteX9" fmla="*/ 779326 w 1230764"/>
                  <a:gd name="connsiteY9" fmla="*/ 647618 h 675068"/>
                  <a:gd name="connsiteX10" fmla="*/ 814169 w 1230764"/>
                  <a:gd name="connsiteY10" fmla="*/ 641048 h 675068"/>
                  <a:gd name="connsiteX11" fmla="*/ 998338 w 1230764"/>
                  <a:gd name="connsiteY11" fmla="*/ 565617 h 675068"/>
                  <a:gd name="connsiteX12" fmla="*/ 1053318 w 1230764"/>
                  <a:gd name="connsiteY12" fmla="*/ 525137 h 675068"/>
                  <a:gd name="connsiteX13" fmla="*/ 1061633 w 1230764"/>
                  <a:gd name="connsiteY13" fmla="*/ 519849 h 675068"/>
                  <a:gd name="connsiteX14" fmla="*/ 1230758 w 1230764"/>
                  <a:gd name="connsiteY14" fmla="*/ 310254 h 675068"/>
                  <a:gd name="connsiteX15" fmla="*/ 826014 w 1230764"/>
                  <a:gd name="connsiteY15" fmla="*/ 672 h 675068"/>
                  <a:gd name="connsiteX0" fmla="*/ 826014 w 1239999"/>
                  <a:gd name="connsiteY0" fmla="*/ 651 h 675047"/>
                  <a:gd name="connsiteX1" fmla="*/ 642121 w 1239999"/>
                  <a:gd name="connsiteY1" fmla="*/ 124511 h 675047"/>
                  <a:gd name="connsiteX2" fmla="*/ 617491 w 1239999"/>
                  <a:gd name="connsiteY2" fmla="*/ 156318 h 675047"/>
                  <a:gd name="connsiteX3" fmla="*/ 597876 w 1239999"/>
                  <a:gd name="connsiteY3" fmla="*/ 130988 h 675047"/>
                  <a:gd name="connsiteX4" fmla="*/ 3 w 1239999"/>
                  <a:gd name="connsiteY4" fmla="*/ 566092 h 675047"/>
                  <a:gd name="connsiteX5" fmla="*/ 588640 w 1239999"/>
                  <a:gd name="connsiteY5" fmla="*/ 668687 h 675047"/>
                  <a:gd name="connsiteX6" fmla="*/ 705410 w 1239999"/>
                  <a:gd name="connsiteY6" fmla="*/ 661536 h 675047"/>
                  <a:gd name="connsiteX7" fmla="*/ 756442 w 1239999"/>
                  <a:gd name="connsiteY7" fmla="*/ 651913 h 675047"/>
                  <a:gd name="connsiteX8" fmla="*/ 768190 w 1239999"/>
                  <a:gd name="connsiteY8" fmla="*/ 650762 h 675047"/>
                  <a:gd name="connsiteX9" fmla="*/ 779326 w 1239999"/>
                  <a:gd name="connsiteY9" fmla="*/ 647597 h 675047"/>
                  <a:gd name="connsiteX10" fmla="*/ 814169 w 1239999"/>
                  <a:gd name="connsiteY10" fmla="*/ 641027 h 675047"/>
                  <a:gd name="connsiteX11" fmla="*/ 998338 w 1239999"/>
                  <a:gd name="connsiteY11" fmla="*/ 565596 h 675047"/>
                  <a:gd name="connsiteX12" fmla="*/ 1053318 w 1239999"/>
                  <a:gd name="connsiteY12" fmla="*/ 525116 h 675047"/>
                  <a:gd name="connsiteX13" fmla="*/ 1061633 w 1239999"/>
                  <a:gd name="connsiteY13" fmla="*/ 519828 h 675047"/>
                  <a:gd name="connsiteX14" fmla="*/ 1239994 w 1239999"/>
                  <a:gd name="connsiteY14" fmla="*/ 319469 h 675047"/>
                  <a:gd name="connsiteX15" fmla="*/ 826014 w 1239999"/>
                  <a:gd name="connsiteY15" fmla="*/ 651 h 675047"/>
                  <a:gd name="connsiteX0" fmla="*/ 826014 w 1341596"/>
                  <a:gd name="connsiteY0" fmla="*/ 435 h 674831"/>
                  <a:gd name="connsiteX1" fmla="*/ 642121 w 1341596"/>
                  <a:gd name="connsiteY1" fmla="*/ 124295 h 674831"/>
                  <a:gd name="connsiteX2" fmla="*/ 617491 w 1341596"/>
                  <a:gd name="connsiteY2" fmla="*/ 156102 h 674831"/>
                  <a:gd name="connsiteX3" fmla="*/ 597876 w 1341596"/>
                  <a:gd name="connsiteY3" fmla="*/ 130772 h 674831"/>
                  <a:gd name="connsiteX4" fmla="*/ 3 w 1341596"/>
                  <a:gd name="connsiteY4" fmla="*/ 565876 h 674831"/>
                  <a:gd name="connsiteX5" fmla="*/ 588640 w 1341596"/>
                  <a:gd name="connsiteY5" fmla="*/ 668471 h 674831"/>
                  <a:gd name="connsiteX6" fmla="*/ 705410 w 1341596"/>
                  <a:gd name="connsiteY6" fmla="*/ 661320 h 674831"/>
                  <a:gd name="connsiteX7" fmla="*/ 756442 w 1341596"/>
                  <a:gd name="connsiteY7" fmla="*/ 651697 h 674831"/>
                  <a:gd name="connsiteX8" fmla="*/ 768190 w 1341596"/>
                  <a:gd name="connsiteY8" fmla="*/ 650546 h 674831"/>
                  <a:gd name="connsiteX9" fmla="*/ 779326 w 1341596"/>
                  <a:gd name="connsiteY9" fmla="*/ 647381 h 674831"/>
                  <a:gd name="connsiteX10" fmla="*/ 814169 w 1341596"/>
                  <a:gd name="connsiteY10" fmla="*/ 640811 h 674831"/>
                  <a:gd name="connsiteX11" fmla="*/ 998338 w 1341596"/>
                  <a:gd name="connsiteY11" fmla="*/ 565380 h 674831"/>
                  <a:gd name="connsiteX12" fmla="*/ 1053318 w 1341596"/>
                  <a:gd name="connsiteY12" fmla="*/ 524900 h 674831"/>
                  <a:gd name="connsiteX13" fmla="*/ 1061633 w 1341596"/>
                  <a:gd name="connsiteY13" fmla="*/ 519612 h 674831"/>
                  <a:gd name="connsiteX14" fmla="*/ 1341594 w 1341596"/>
                  <a:gd name="connsiteY14" fmla="*/ 457799 h 674831"/>
                  <a:gd name="connsiteX15" fmla="*/ 826014 w 1341596"/>
                  <a:gd name="connsiteY15" fmla="*/ 435 h 674831"/>
                  <a:gd name="connsiteX0" fmla="*/ 826014 w 1341597"/>
                  <a:gd name="connsiteY0" fmla="*/ 435 h 674831"/>
                  <a:gd name="connsiteX1" fmla="*/ 642121 w 1341597"/>
                  <a:gd name="connsiteY1" fmla="*/ 124295 h 674831"/>
                  <a:gd name="connsiteX2" fmla="*/ 617491 w 1341597"/>
                  <a:gd name="connsiteY2" fmla="*/ 156102 h 674831"/>
                  <a:gd name="connsiteX3" fmla="*/ 597876 w 1341597"/>
                  <a:gd name="connsiteY3" fmla="*/ 130772 h 674831"/>
                  <a:gd name="connsiteX4" fmla="*/ 3 w 1341597"/>
                  <a:gd name="connsiteY4" fmla="*/ 565876 h 674831"/>
                  <a:gd name="connsiteX5" fmla="*/ 588640 w 1341597"/>
                  <a:gd name="connsiteY5" fmla="*/ 668471 h 674831"/>
                  <a:gd name="connsiteX6" fmla="*/ 705410 w 1341597"/>
                  <a:gd name="connsiteY6" fmla="*/ 661320 h 674831"/>
                  <a:gd name="connsiteX7" fmla="*/ 756442 w 1341597"/>
                  <a:gd name="connsiteY7" fmla="*/ 651697 h 674831"/>
                  <a:gd name="connsiteX8" fmla="*/ 768190 w 1341597"/>
                  <a:gd name="connsiteY8" fmla="*/ 650546 h 674831"/>
                  <a:gd name="connsiteX9" fmla="*/ 779326 w 1341597"/>
                  <a:gd name="connsiteY9" fmla="*/ 647381 h 674831"/>
                  <a:gd name="connsiteX10" fmla="*/ 814169 w 1341597"/>
                  <a:gd name="connsiteY10" fmla="*/ 640811 h 674831"/>
                  <a:gd name="connsiteX11" fmla="*/ 998338 w 1341597"/>
                  <a:gd name="connsiteY11" fmla="*/ 565380 h 674831"/>
                  <a:gd name="connsiteX12" fmla="*/ 1053318 w 1341597"/>
                  <a:gd name="connsiteY12" fmla="*/ 524900 h 674831"/>
                  <a:gd name="connsiteX13" fmla="*/ 1117051 w 1341597"/>
                  <a:gd name="connsiteY13" fmla="*/ 621212 h 674831"/>
                  <a:gd name="connsiteX14" fmla="*/ 1341594 w 1341597"/>
                  <a:gd name="connsiteY14" fmla="*/ 457799 h 674831"/>
                  <a:gd name="connsiteX15" fmla="*/ 826014 w 1341597"/>
                  <a:gd name="connsiteY15" fmla="*/ 435 h 674831"/>
                  <a:gd name="connsiteX0" fmla="*/ 826014 w 1341597"/>
                  <a:gd name="connsiteY0" fmla="*/ 435 h 674831"/>
                  <a:gd name="connsiteX1" fmla="*/ 642121 w 1341597"/>
                  <a:gd name="connsiteY1" fmla="*/ 124295 h 674831"/>
                  <a:gd name="connsiteX2" fmla="*/ 617491 w 1341597"/>
                  <a:gd name="connsiteY2" fmla="*/ 156102 h 674831"/>
                  <a:gd name="connsiteX3" fmla="*/ 597876 w 1341597"/>
                  <a:gd name="connsiteY3" fmla="*/ 130772 h 674831"/>
                  <a:gd name="connsiteX4" fmla="*/ 3 w 1341597"/>
                  <a:gd name="connsiteY4" fmla="*/ 565876 h 674831"/>
                  <a:gd name="connsiteX5" fmla="*/ 588640 w 1341597"/>
                  <a:gd name="connsiteY5" fmla="*/ 668471 h 674831"/>
                  <a:gd name="connsiteX6" fmla="*/ 705410 w 1341597"/>
                  <a:gd name="connsiteY6" fmla="*/ 661320 h 674831"/>
                  <a:gd name="connsiteX7" fmla="*/ 756442 w 1341597"/>
                  <a:gd name="connsiteY7" fmla="*/ 651697 h 674831"/>
                  <a:gd name="connsiteX8" fmla="*/ 768190 w 1341597"/>
                  <a:gd name="connsiteY8" fmla="*/ 650546 h 674831"/>
                  <a:gd name="connsiteX9" fmla="*/ 779326 w 1341597"/>
                  <a:gd name="connsiteY9" fmla="*/ 647381 h 674831"/>
                  <a:gd name="connsiteX10" fmla="*/ 814169 w 1341597"/>
                  <a:gd name="connsiteY10" fmla="*/ 640811 h 674831"/>
                  <a:gd name="connsiteX11" fmla="*/ 998338 w 1341597"/>
                  <a:gd name="connsiteY11" fmla="*/ 565380 h 674831"/>
                  <a:gd name="connsiteX12" fmla="*/ 1044082 w 1341597"/>
                  <a:gd name="connsiteY12" fmla="*/ 644973 h 674831"/>
                  <a:gd name="connsiteX13" fmla="*/ 1117051 w 1341597"/>
                  <a:gd name="connsiteY13" fmla="*/ 621212 h 674831"/>
                  <a:gd name="connsiteX14" fmla="*/ 1341594 w 1341597"/>
                  <a:gd name="connsiteY14" fmla="*/ 457799 h 674831"/>
                  <a:gd name="connsiteX15" fmla="*/ 826014 w 1341597"/>
                  <a:gd name="connsiteY15" fmla="*/ 435 h 674831"/>
                  <a:gd name="connsiteX0" fmla="*/ 826014 w 1341597"/>
                  <a:gd name="connsiteY0" fmla="*/ 435 h 674831"/>
                  <a:gd name="connsiteX1" fmla="*/ 642121 w 1341597"/>
                  <a:gd name="connsiteY1" fmla="*/ 124295 h 674831"/>
                  <a:gd name="connsiteX2" fmla="*/ 617491 w 1341597"/>
                  <a:gd name="connsiteY2" fmla="*/ 156102 h 674831"/>
                  <a:gd name="connsiteX3" fmla="*/ 597876 w 1341597"/>
                  <a:gd name="connsiteY3" fmla="*/ 130772 h 674831"/>
                  <a:gd name="connsiteX4" fmla="*/ 3 w 1341597"/>
                  <a:gd name="connsiteY4" fmla="*/ 565876 h 674831"/>
                  <a:gd name="connsiteX5" fmla="*/ 588640 w 1341597"/>
                  <a:gd name="connsiteY5" fmla="*/ 668471 h 674831"/>
                  <a:gd name="connsiteX6" fmla="*/ 705410 w 1341597"/>
                  <a:gd name="connsiteY6" fmla="*/ 661320 h 674831"/>
                  <a:gd name="connsiteX7" fmla="*/ 756442 w 1341597"/>
                  <a:gd name="connsiteY7" fmla="*/ 651697 h 674831"/>
                  <a:gd name="connsiteX8" fmla="*/ 768190 w 1341597"/>
                  <a:gd name="connsiteY8" fmla="*/ 650546 h 674831"/>
                  <a:gd name="connsiteX9" fmla="*/ 779326 w 1341597"/>
                  <a:gd name="connsiteY9" fmla="*/ 647381 h 674831"/>
                  <a:gd name="connsiteX10" fmla="*/ 814169 w 1341597"/>
                  <a:gd name="connsiteY10" fmla="*/ 640811 h 674831"/>
                  <a:gd name="connsiteX11" fmla="*/ 979866 w 1341597"/>
                  <a:gd name="connsiteY11" fmla="*/ 639271 h 674831"/>
                  <a:gd name="connsiteX12" fmla="*/ 1044082 w 1341597"/>
                  <a:gd name="connsiteY12" fmla="*/ 644973 h 674831"/>
                  <a:gd name="connsiteX13" fmla="*/ 1117051 w 1341597"/>
                  <a:gd name="connsiteY13" fmla="*/ 621212 h 674831"/>
                  <a:gd name="connsiteX14" fmla="*/ 1341594 w 1341597"/>
                  <a:gd name="connsiteY14" fmla="*/ 457799 h 674831"/>
                  <a:gd name="connsiteX15" fmla="*/ 826014 w 1341597"/>
                  <a:gd name="connsiteY15" fmla="*/ 435 h 67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341597" h="674831">
                    <a:moveTo>
                      <a:pt x="826014" y="435"/>
                    </a:moveTo>
                    <a:cubicBezTo>
                      <a:pt x="760713" y="5611"/>
                      <a:pt x="696719" y="41168"/>
                      <a:pt x="642121" y="124295"/>
                    </a:cubicBezTo>
                    <a:lnTo>
                      <a:pt x="617491" y="156102"/>
                    </a:lnTo>
                    <a:lnTo>
                      <a:pt x="597876" y="130772"/>
                    </a:lnTo>
                    <a:cubicBezTo>
                      <a:pt x="379482" y="-201737"/>
                      <a:pt x="1542" y="476260"/>
                      <a:pt x="3" y="565876"/>
                    </a:cubicBezTo>
                    <a:cubicBezTo>
                      <a:pt x="-1536" y="655492"/>
                      <a:pt x="471072" y="652564"/>
                      <a:pt x="588640" y="668471"/>
                    </a:cubicBezTo>
                    <a:cubicBezTo>
                      <a:pt x="706208" y="684378"/>
                      <a:pt x="667692" y="666009"/>
                      <a:pt x="705410" y="661320"/>
                    </a:cubicBezTo>
                    <a:lnTo>
                      <a:pt x="756442" y="651697"/>
                    </a:lnTo>
                    <a:lnTo>
                      <a:pt x="768190" y="650546"/>
                    </a:lnTo>
                    <a:lnTo>
                      <a:pt x="779326" y="647381"/>
                    </a:lnTo>
                    <a:lnTo>
                      <a:pt x="814169" y="640811"/>
                    </a:lnTo>
                    <a:cubicBezTo>
                      <a:pt x="883488" y="623000"/>
                      <a:pt x="927441" y="671118"/>
                      <a:pt x="979866" y="639271"/>
                    </a:cubicBezTo>
                    <a:lnTo>
                      <a:pt x="1044082" y="644973"/>
                    </a:lnTo>
                    <a:lnTo>
                      <a:pt x="1117051" y="621212"/>
                    </a:lnTo>
                    <a:cubicBezTo>
                      <a:pt x="1222094" y="544419"/>
                      <a:pt x="1342364" y="502607"/>
                      <a:pt x="1341594" y="457799"/>
                    </a:cubicBezTo>
                    <a:cubicBezTo>
                      <a:pt x="1340440" y="390587"/>
                      <a:pt x="1021919" y="-15094"/>
                      <a:pt x="826014" y="435"/>
                    </a:cubicBez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239" name="Moon 238">
                <a:extLst>
                  <a:ext uri="{FF2B5EF4-FFF2-40B4-BE49-F238E27FC236}">
                    <a16:creationId xmlns:a16="http://schemas.microsoft.com/office/drawing/2014/main" id="{88B8B25B-7373-AFE2-0E8A-7BF97B9FFE2B}"/>
                  </a:ext>
                </a:extLst>
              </p:cNvPr>
              <p:cNvSpPr/>
              <p:nvPr/>
            </p:nvSpPr>
            <p:spPr>
              <a:xfrm rot="16200000">
                <a:off x="8226123" y="522738"/>
                <a:ext cx="262030" cy="1323616"/>
              </a:xfrm>
              <a:prstGeom prst="moon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grpSp>
          <p:nvGrpSpPr>
            <p:cNvPr id="241" name="Group 240">
              <a:extLst>
                <a:ext uri="{FF2B5EF4-FFF2-40B4-BE49-F238E27FC236}">
                  <a16:creationId xmlns:a16="http://schemas.microsoft.com/office/drawing/2014/main" id="{B40590EC-E4DC-8DE3-49B7-E8218814C9ED}"/>
                </a:ext>
              </a:extLst>
            </p:cNvPr>
            <p:cNvGrpSpPr/>
            <p:nvPr/>
          </p:nvGrpSpPr>
          <p:grpSpPr>
            <a:xfrm>
              <a:off x="9409559" y="4563290"/>
              <a:ext cx="365488" cy="448553"/>
              <a:chOff x="4926907" y="571500"/>
              <a:chExt cx="838200" cy="1028700"/>
            </a:xfrm>
            <a:noFill/>
          </p:grpSpPr>
          <p:sp>
            <p:nvSpPr>
              <p:cNvPr id="242" name="Arrow: Pentagon 241">
                <a:extLst>
                  <a:ext uri="{FF2B5EF4-FFF2-40B4-BE49-F238E27FC236}">
                    <a16:creationId xmlns:a16="http://schemas.microsoft.com/office/drawing/2014/main" id="{C608627F-E16F-BB9F-9854-C713A21070E8}"/>
                  </a:ext>
                </a:extLst>
              </p:cNvPr>
              <p:cNvSpPr/>
              <p:nvPr/>
            </p:nvSpPr>
            <p:spPr>
              <a:xfrm rot="5400000">
                <a:off x="4831657" y="666750"/>
                <a:ext cx="1028700" cy="838200"/>
              </a:xfrm>
              <a:prstGeom prst="homePlat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3" name="Arrow: Pentagon 242">
                <a:extLst>
                  <a:ext uri="{FF2B5EF4-FFF2-40B4-BE49-F238E27FC236}">
                    <a16:creationId xmlns:a16="http://schemas.microsoft.com/office/drawing/2014/main" id="{FFDAB187-BB64-F190-659A-415C30110F5F}"/>
                  </a:ext>
                </a:extLst>
              </p:cNvPr>
              <p:cNvSpPr/>
              <p:nvPr/>
            </p:nvSpPr>
            <p:spPr>
              <a:xfrm rot="5400000">
                <a:off x="4977273" y="705366"/>
                <a:ext cx="741822" cy="702691"/>
              </a:xfrm>
              <a:prstGeom prst="homePlate">
                <a:avLst/>
              </a:prstGeom>
              <a:grpFill/>
              <a:ln>
                <a:solidFill>
                  <a:schemeClr val="accent2"/>
                </a:solidFill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4" name="Group 243">
              <a:extLst>
                <a:ext uri="{FF2B5EF4-FFF2-40B4-BE49-F238E27FC236}">
                  <a16:creationId xmlns:a16="http://schemas.microsoft.com/office/drawing/2014/main" id="{EA43BA9F-DD4D-2280-8716-09FDA8771800}"/>
                </a:ext>
              </a:extLst>
            </p:cNvPr>
            <p:cNvGrpSpPr/>
            <p:nvPr/>
          </p:nvGrpSpPr>
          <p:grpSpPr>
            <a:xfrm>
              <a:off x="10073475" y="4560742"/>
              <a:ext cx="365488" cy="448553"/>
              <a:chOff x="4926907" y="571500"/>
              <a:chExt cx="838200" cy="1028700"/>
            </a:xfrm>
            <a:noFill/>
          </p:grpSpPr>
          <p:sp>
            <p:nvSpPr>
              <p:cNvPr id="245" name="Arrow: Pentagon 244">
                <a:extLst>
                  <a:ext uri="{FF2B5EF4-FFF2-40B4-BE49-F238E27FC236}">
                    <a16:creationId xmlns:a16="http://schemas.microsoft.com/office/drawing/2014/main" id="{E3D1A141-96BE-1A45-30C4-FC51CCE6362F}"/>
                  </a:ext>
                </a:extLst>
              </p:cNvPr>
              <p:cNvSpPr/>
              <p:nvPr/>
            </p:nvSpPr>
            <p:spPr>
              <a:xfrm rot="5400000">
                <a:off x="4831657" y="666750"/>
                <a:ext cx="1028700" cy="838200"/>
              </a:xfrm>
              <a:prstGeom prst="homePlat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6" name="Arrow: Pentagon 245">
                <a:extLst>
                  <a:ext uri="{FF2B5EF4-FFF2-40B4-BE49-F238E27FC236}">
                    <a16:creationId xmlns:a16="http://schemas.microsoft.com/office/drawing/2014/main" id="{F56C6734-B4F5-9F52-1069-EF589019FCBA}"/>
                  </a:ext>
                </a:extLst>
              </p:cNvPr>
              <p:cNvSpPr/>
              <p:nvPr/>
            </p:nvSpPr>
            <p:spPr>
              <a:xfrm rot="5400000">
                <a:off x="4977273" y="705366"/>
                <a:ext cx="741822" cy="702691"/>
              </a:xfrm>
              <a:prstGeom prst="homePlate">
                <a:avLst/>
              </a:prstGeom>
              <a:grpFill/>
              <a:ln>
                <a:solidFill>
                  <a:schemeClr val="accent2"/>
                </a:solidFill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7" name="Frame 246">
              <a:extLst>
                <a:ext uri="{FF2B5EF4-FFF2-40B4-BE49-F238E27FC236}">
                  <a16:creationId xmlns:a16="http://schemas.microsoft.com/office/drawing/2014/main" id="{D1CF673F-2570-5270-B436-83A4F7AE4802}"/>
                </a:ext>
              </a:extLst>
            </p:cNvPr>
            <p:cNvSpPr/>
            <p:nvPr/>
          </p:nvSpPr>
          <p:spPr>
            <a:xfrm>
              <a:off x="9452589" y="3255187"/>
              <a:ext cx="272168" cy="161660"/>
            </a:xfrm>
            <a:prstGeom prst="frame">
              <a:avLst>
                <a:gd name="adj1" fmla="val 16379"/>
              </a:avLst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48" name="Frame 247">
              <a:extLst>
                <a:ext uri="{FF2B5EF4-FFF2-40B4-BE49-F238E27FC236}">
                  <a16:creationId xmlns:a16="http://schemas.microsoft.com/office/drawing/2014/main" id="{557D8D8B-CDA1-90AB-612D-3E4E07F7DA73}"/>
                </a:ext>
              </a:extLst>
            </p:cNvPr>
            <p:cNvSpPr/>
            <p:nvPr/>
          </p:nvSpPr>
          <p:spPr>
            <a:xfrm>
              <a:off x="10097424" y="3261608"/>
              <a:ext cx="272168" cy="161660"/>
            </a:xfrm>
            <a:prstGeom prst="frame">
              <a:avLst>
                <a:gd name="adj1" fmla="val 16379"/>
              </a:avLst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6205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AB5203-B72D-FEF9-F5A9-9E55BAA7AF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Box 117">
            <a:extLst>
              <a:ext uri="{FF2B5EF4-FFF2-40B4-BE49-F238E27FC236}">
                <a16:creationId xmlns:a16="http://schemas.microsoft.com/office/drawing/2014/main" id="{C848761D-FA41-00DF-2E9D-7BF47EF752DC}"/>
              </a:ext>
            </a:extLst>
          </p:cNvPr>
          <p:cNvSpPr txBox="1"/>
          <p:nvPr/>
        </p:nvSpPr>
        <p:spPr>
          <a:xfrm>
            <a:off x="9166775" y="95828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William Huntington</a:t>
            </a:r>
          </a:p>
          <a:p>
            <a:r>
              <a:rPr lang="en-US" sz="1100" dirty="0"/>
              <a:t>D&amp;C 124:132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CC25E739-5142-0300-6E6F-10CA8E5A371B}"/>
              </a:ext>
            </a:extLst>
          </p:cNvPr>
          <p:cNvSpPr txBox="1"/>
          <p:nvPr/>
        </p:nvSpPr>
        <p:spPr>
          <a:xfrm>
            <a:off x="5230672" y="137061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Solomon Humphrey</a:t>
            </a:r>
          </a:p>
          <a:p>
            <a:r>
              <a:rPr lang="en-US" sz="1100" dirty="0"/>
              <a:t>D&amp;C 52:35-36</a:t>
            </a: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8035C7F0-9010-0665-8BE2-5532A2A612C9}"/>
              </a:ext>
            </a:extLst>
          </p:cNvPr>
          <p:cNvGrpSpPr/>
          <p:nvPr/>
        </p:nvGrpSpPr>
        <p:grpSpPr>
          <a:xfrm>
            <a:off x="1064385" y="1103011"/>
            <a:ext cx="2258233" cy="5413842"/>
            <a:chOff x="9093764" y="590415"/>
            <a:chExt cx="2495597" cy="5413842"/>
          </a:xfrm>
        </p:grpSpPr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AC0525E7-2C5C-96C2-E58C-196B28ABB5C9}"/>
                </a:ext>
              </a:extLst>
            </p:cNvPr>
            <p:cNvSpPr/>
            <p:nvPr/>
          </p:nvSpPr>
          <p:spPr>
            <a:xfrm>
              <a:off x="11151764" y="3764611"/>
              <a:ext cx="437597" cy="63474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C719DA07-C77B-2B91-324B-B589D6716736}"/>
                </a:ext>
              </a:extLst>
            </p:cNvPr>
            <p:cNvSpPr/>
            <p:nvPr/>
          </p:nvSpPr>
          <p:spPr>
            <a:xfrm rot="4050661">
              <a:off x="9914587" y="5343302"/>
              <a:ext cx="383724" cy="938185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7BDDF9AD-9D71-BF67-30CF-29BDB8E62111}"/>
                </a:ext>
              </a:extLst>
            </p:cNvPr>
            <p:cNvSpPr/>
            <p:nvPr/>
          </p:nvSpPr>
          <p:spPr>
            <a:xfrm rot="17800284">
              <a:off x="10488292" y="5309756"/>
              <a:ext cx="383724" cy="938185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Trapezoid 123">
              <a:extLst>
                <a:ext uri="{FF2B5EF4-FFF2-40B4-BE49-F238E27FC236}">
                  <a16:creationId xmlns:a16="http://schemas.microsoft.com/office/drawing/2014/main" id="{4B4965D0-391E-BDA5-77F1-A74B0F2FE1DD}"/>
                </a:ext>
              </a:extLst>
            </p:cNvPr>
            <p:cNvSpPr/>
            <p:nvPr/>
          </p:nvSpPr>
          <p:spPr>
            <a:xfrm>
              <a:off x="9531361" y="3625797"/>
              <a:ext cx="1737061" cy="2239666"/>
            </a:xfrm>
            <a:prstGeom prst="trapezoid">
              <a:avLst>
                <a:gd name="adj" fmla="val 12857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5" name="Group 30">
              <a:extLst>
                <a:ext uri="{FF2B5EF4-FFF2-40B4-BE49-F238E27FC236}">
                  <a16:creationId xmlns:a16="http://schemas.microsoft.com/office/drawing/2014/main" id="{DB4041AC-470F-BFDD-CC14-6AB23E4CEDCE}"/>
                </a:ext>
              </a:extLst>
            </p:cNvPr>
            <p:cNvGrpSpPr/>
            <p:nvPr/>
          </p:nvGrpSpPr>
          <p:grpSpPr>
            <a:xfrm rot="6582136">
              <a:off x="9301010" y="3784947"/>
              <a:ext cx="1106428" cy="1442633"/>
              <a:chOff x="3429000" y="2743200"/>
              <a:chExt cx="1447800" cy="2363802"/>
            </a:xfrm>
          </p:grpSpPr>
          <p:sp>
            <p:nvSpPr>
              <p:cNvPr id="137" name="Rounded Rectangle 237">
                <a:extLst>
                  <a:ext uri="{FF2B5EF4-FFF2-40B4-BE49-F238E27FC236}">
                    <a16:creationId xmlns:a16="http://schemas.microsoft.com/office/drawing/2014/main" id="{25F94F10-0C91-F9BE-9979-55DEE2361867}"/>
                  </a:ext>
                </a:extLst>
              </p:cNvPr>
              <p:cNvSpPr/>
              <p:nvPr/>
            </p:nvSpPr>
            <p:spPr>
              <a:xfrm rot="5400000">
                <a:off x="3268088" y="4123310"/>
                <a:ext cx="1678002" cy="289382"/>
              </a:xfrm>
              <a:prstGeom prst="roundRect">
                <a:avLst/>
              </a:prstGeom>
              <a:solidFill>
                <a:srgbClr val="6C24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Rounded Rectangle 238">
                <a:extLst>
                  <a:ext uri="{FF2B5EF4-FFF2-40B4-BE49-F238E27FC236}">
                    <a16:creationId xmlns:a16="http://schemas.microsoft.com/office/drawing/2014/main" id="{FE160D48-4C50-44F6-C46D-D9BEC945AFD6}"/>
                  </a:ext>
                </a:extLst>
              </p:cNvPr>
              <p:cNvSpPr/>
              <p:nvPr/>
            </p:nvSpPr>
            <p:spPr>
              <a:xfrm>
                <a:off x="3429000" y="2743200"/>
                <a:ext cx="1447800" cy="762000"/>
              </a:xfrm>
              <a:prstGeom prst="roundRect">
                <a:avLst/>
              </a:prstGeom>
              <a:solidFill>
                <a:srgbClr val="6C24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Rounded Rectangle 239">
                <a:extLst>
                  <a:ext uri="{FF2B5EF4-FFF2-40B4-BE49-F238E27FC236}">
                    <a16:creationId xmlns:a16="http://schemas.microsoft.com/office/drawing/2014/main" id="{062BDC4E-0DE1-A1C5-41B4-E844DDBE64F2}"/>
                  </a:ext>
                </a:extLst>
              </p:cNvPr>
              <p:cNvSpPr/>
              <p:nvPr/>
            </p:nvSpPr>
            <p:spPr>
              <a:xfrm>
                <a:off x="3657600" y="2745971"/>
                <a:ext cx="232756" cy="762000"/>
              </a:xfrm>
              <a:prstGeom prst="roundRect">
                <a:avLst/>
              </a:prstGeom>
              <a:solidFill>
                <a:srgbClr val="9966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Rounded Rectangle 240">
                <a:extLst>
                  <a:ext uri="{FF2B5EF4-FFF2-40B4-BE49-F238E27FC236}">
                    <a16:creationId xmlns:a16="http://schemas.microsoft.com/office/drawing/2014/main" id="{D93741DA-B346-AD8F-F57C-F9EE213B3C89}"/>
                  </a:ext>
                </a:extLst>
              </p:cNvPr>
              <p:cNvSpPr/>
              <p:nvPr/>
            </p:nvSpPr>
            <p:spPr>
              <a:xfrm>
                <a:off x="4343400" y="2743200"/>
                <a:ext cx="199505" cy="762000"/>
              </a:xfrm>
              <a:prstGeom prst="roundRect">
                <a:avLst/>
              </a:prstGeom>
              <a:solidFill>
                <a:srgbClr val="9966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CBF66B04-0EAB-1C66-B2A8-753081729C76}"/>
                </a:ext>
              </a:extLst>
            </p:cNvPr>
            <p:cNvSpPr/>
            <p:nvPr/>
          </p:nvSpPr>
          <p:spPr>
            <a:xfrm>
              <a:off x="9093764" y="3863011"/>
              <a:ext cx="437597" cy="67169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Trapezoid 126">
              <a:extLst>
                <a:ext uri="{FF2B5EF4-FFF2-40B4-BE49-F238E27FC236}">
                  <a16:creationId xmlns:a16="http://schemas.microsoft.com/office/drawing/2014/main" id="{F8AB7FA0-0F5F-03BE-EDB9-0ED37DD763A3}"/>
                </a:ext>
              </a:extLst>
            </p:cNvPr>
            <p:cNvSpPr/>
            <p:nvPr/>
          </p:nvSpPr>
          <p:spPr>
            <a:xfrm rot="1077583">
              <a:off x="9229866" y="2422595"/>
              <a:ext cx="1105996" cy="1780203"/>
            </a:xfrm>
            <a:prstGeom prst="trapezoid">
              <a:avLst>
                <a:gd name="adj" fmla="val 12857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Trapezoid 127">
              <a:extLst>
                <a:ext uri="{FF2B5EF4-FFF2-40B4-BE49-F238E27FC236}">
                  <a16:creationId xmlns:a16="http://schemas.microsoft.com/office/drawing/2014/main" id="{68832DEE-47D7-766E-A2D8-1E1C87E3EADD}"/>
                </a:ext>
              </a:extLst>
            </p:cNvPr>
            <p:cNvSpPr/>
            <p:nvPr/>
          </p:nvSpPr>
          <p:spPr>
            <a:xfrm rot="20722860">
              <a:off x="10620715" y="2363160"/>
              <a:ext cx="849204" cy="1767202"/>
            </a:xfrm>
            <a:prstGeom prst="trapezoid">
              <a:avLst>
                <a:gd name="adj" fmla="val 12857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v</a:t>
              </a:r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FA06870A-B019-8D83-3691-C39ACDB81AB5}"/>
                </a:ext>
              </a:extLst>
            </p:cNvPr>
            <p:cNvSpPr/>
            <p:nvPr/>
          </p:nvSpPr>
          <p:spPr>
            <a:xfrm>
              <a:off x="9476321" y="1987916"/>
              <a:ext cx="1779334" cy="19686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4A1C173E-78E8-ED29-4281-5C0BE8DC86C3}"/>
                </a:ext>
              </a:extLst>
            </p:cNvPr>
            <p:cNvSpPr/>
            <p:nvPr/>
          </p:nvSpPr>
          <p:spPr>
            <a:xfrm>
              <a:off x="9850917" y="1857626"/>
              <a:ext cx="1030141" cy="134222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73B68802-C0F4-4399-6E11-A4B8CF61CABB}"/>
                </a:ext>
              </a:extLst>
            </p:cNvPr>
            <p:cNvSpPr/>
            <p:nvPr/>
          </p:nvSpPr>
          <p:spPr>
            <a:xfrm>
              <a:off x="9713550" y="839161"/>
              <a:ext cx="1404738" cy="178963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14408408-F8C6-06DB-6EF6-282CE3E03646}"/>
                </a:ext>
              </a:extLst>
            </p:cNvPr>
            <p:cNvSpPr/>
            <p:nvPr/>
          </p:nvSpPr>
          <p:spPr>
            <a:xfrm rot="6492476">
              <a:off x="9422014" y="548431"/>
              <a:ext cx="2092164" cy="2176132"/>
            </a:xfrm>
            <a:custGeom>
              <a:avLst/>
              <a:gdLst>
                <a:gd name="connsiteX0" fmla="*/ 7428 w 2092164"/>
                <a:gd name="connsiteY0" fmla="*/ 1093346 h 2176132"/>
                <a:gd name="connsiteX1" fmla="*/ 195 w 2092164"/>
                <a:gd name="connsiteY1" fmla="*/ 1047383 h 2176132"/>
                <a:gd name="connsiteX2" fmla="*/ 40418 w 2092164"/>
                <a:gd name="connsiteY2" fmla="*/ 942938 h 2176132"/>
                <a:gd name="connsiteX3" fmla="*/ 40435 w 2092164"/>
                <a:gd name="connsiteY3" fmla="*/ 942430 h 2176132"/>
                <a:gd name="connsiteX4" fmla="*/ 42881 w 2092164"/>
                <a:gd name="connsiteY4" fmla="*/ 869604 h 2176132"/>
                <a:gd name="connsiteX5" fmla="*/ 70985 w 2092164"/>
                <a:gd name="connsiteY5" fmla="*/ 815822 h 2176132"/>
                <a:gd name="connsiteX6" fmla="*/ 143363 w 2092164"/>
                <a:gd name="connsiteY6" fmla="*/ 797255 h 2176132"/>
                <a:gd name="connsiteX7" fmla="*/ 209898 w 2092164"/>
                <a:gd name="connsiteY7" fmla="*/ 730615 h 2176132"/>
                <a:gd name="connsiteX8" fmla="*/ 221712 w 2092164"/>
                <a:gd name="connsiteY8" fmla="*/ 729247 h 2176132"/>
                <a:gd name="connsiteX9" fmla="*/ 209474 w 2092164"/>
                <a:gd name="connsiteY9" fmla="*/ 727802 h 2176132"/>
                <a:gd name="connsiteX10" fmla="*/ 148535 w 2092164"/>
                <a:gd name="connsiteY10" fmla="*/ 671819 h 2176132"/>
                <a:gd name="connsiteX11" fmla="*/ 255531 w 2092164"/>
                <a:gd name="connsiteY11" fmla="*/ 553605 h 2176132"/>
                <a:gd name="connsiteX12" fmla="*/ 256140 w 2092164"/>
                <a:gd name="connsiteY12" fmla="*/ 551216 h 2176132"/>
                <a:gd name="connsiteX13" fmla="*/ 279392 w 2092164"/>
                <a:gd name="connsiteY13" fmla="*/ 424350 h 2176132"/>
                <a:gd name="connsiteX14" fmla="*/ 556568 w 2092164"/>
                <a:gd name="connsiteY14" fmla="*/ 305941 h 2176132"/>
                <a:gd name="connsiteX15" fmla="*/ 556618 w 2092164"/>
                <a:gd name="connsiteY15" fmla="*/ 305878 h 2176132"/>
                <a:gd name="connsiteX16" fmla="*/ 601188 w 2092164"/>
                <a:gd name="connsiteY16" fmla="*/ 250253 h 2176132"/>
                <a:gd name="connsiteX17" fmla="*/ 835783 w 2092164"/>
                <a:gd name="connsiteY17" fmla="*/ 185821 h 2176132"/>
                <a:gd name="connsiteX18" fmla="*/ 836579 w 2092164"/>
                <a:gd name="connsiteY18" fmla="*/ 184788 h 2176132"/>
                <a:gd name="connsiteX19" fmla="*/ 871578 w 2092164"/>
                <a:gd name="connsiteY19" fmla="*/ 139396 h 2176132"/>
                <a:gd name="connsiteX20" fmla="*/ 932527 w 2092164"/>
                <a:gd name="connsiteY20" fmla="*/ 102369 h 2176132"/>
                <a:gd name="connsiteX21" fmla="*/ 1011584 w 2092164"/>
                <a:gd name="connsiteY21" fmla="*/ 82525 h 2176132"/>
                <a:gd name="connsiteX22" fmla="*/ 1080280 w 2092164"/>
                <a:gd name="connsiteY22" fmla="*/ 89328 h 2176132"/>
                <a:gd name="connsiteX23" fmla="*/ 1082331 w 2092164"/>
                <a:gd name="connsiteY23" fmla="*/ 89530 h 2176132"/>
                <a:gd name="connsiteX24" fmla="*/ 1211499 w 2092164"/>
                <a:gd name="connsiteY24" fmla="*/ 10178 h 2176132"/>
                <a:gd name="connsiteX25" fmla="*/ 1265442 w 2092164"/>
                <a:gd name="connsiteY25" fmla="*/ 689 h 2176132"/>
                <a:gd name="connsiteX26" fmla="*/ 1385772 w 2092164"/>
                <a:gd name="connsiteY26" fmla="*/ 39159 h 2176132"/>
                <a:gd name="connsiteX27" fmla="*/ 1386365 w 2092164"/>
                <a:gd name="connsiteY27" fmla="*/ 39157 h 2176132"/>
                <a:gd name="connsiteX28" fmla="*/ 1471284 w 2092164"/>
                <a:gd name="connsiteY28" fmla="*/ 38854 h 2176132"/>
                <a:gd name="connsiteX29" fmla="*/ 1532951 w 2092164"/>
                <a:gd name="connsiteY29" fmla="*/ 66497 h 2176132"/>
                <a:gd name="connsiteX30" fmla="*/ 1551751 w 2092164"/>
                <a:gd name="connsiteY30" fmla="*/ 142454 h 2176132"/>
                <a:gd name="connsiteX31" fmla="*/ 1629800 w 2092164"/>
                <a:gd name="connsiteY31" fmla="*/ 242373 h 2176132"/>
                <a:gd name="connsiteX32" fmla="*/ 1471441 w 2092164"/>
                <a:gd name="connsiteY32" fmla="*/ 404399 h 2176132"/>
                <a:gd name="connsiteX33" fmla="*/ 1431031 w 2092164"/>
                <a:gd name="connsiteY33" fmla="*/ 511893 h 2176132"/>
                <a:gd name="connsiteX34" fmla="*/ 1201635 w 2092164"/>
                <a:gd name="connsiteY34" fmla="*/ 598756 h 2176132"/>
                <a:gd name="connsiteX35" fmla="*/ 1065114 w 2092164"/>
                <a:gd name="connsiteY35" fmla="*/ 744159 h 2176132"/>
                <a:gd name="connsiteX36" fmla="*/ 802315 w 2092164"/>
                <a:gd name="connsiteY36" fmla="*/ 769261 h 2176132"/>
                <a:gd name="connsiteX37" fmla="*/ 420995 w 2092164"/>
                <a:gd name="connsiteY37" fmla="*/ 834083 h 2176132"/>
                <a:gd name="connsiteX38" fmla="*/ 381496 w 2092164"/>
                <a:gd name="connsiteY38" fmla="*/ 845561 h 2176132"/>
                <a:gd name="connsiteX39" fmla="*/ 388296 w 2092164"/>
                <a:gd name="connsiteY39" fmla="*/ 857709 h 2176132"/>
                <a:gd name="connsiteX40" fmla="*/ 488570 w 2092164"/>
                <a:gd name="connsiteY40" fmla="*/ 888912 h 2176132"/>
                <a:gd name="connsiteX41" fmla="*/ 563269 w 2092164"/>
                <a:gd name="connsiteY41" fmla="*/ 1082872 h 2176132"/>
                <a:gd name="connsiteX42" fmla="*/ 696271 w 2092164"/>
                <a:gd name="connsiteY42" fmla="*/ 1195290 h 2176132"/>
                <a:gd name="connsiteX43" fmla="*/ 711536 w 2092164"/>
                <a:gd name="connsiteY43" fmla="*/ 1419886 h 2176132"/>
                <a:gd name="connsiteX44" fmla="*/ 783766 w 2092164"/>
                <a:gd name="connsiteY44" fmla="*/ 1585312 h 2176132"/>
                <a:gd name="connsiteX45" fmla="*/ 784034 w 2092164"/>
                <a:gd name="connsiteY45" fmla="*/ 1605768 h 2176132"/>
                <a:gd name="connsiteX46" fmla="*/ 810839 w 2092164"/>
                <a:gd name="connsiteY46" fmla="*/ 1593897 h 2176132"/>
                <a:gd name="connsiteX47" fmla="*/ 1045498 w 2092164"/>
                <a:gd name="connsiteY47" fmla="*/ 1597094 h 2176132"/>
                <a:gd name="connsiteX48" fmla="*/ 1045565 w 2092164"/>
                <a:gd name="connsiteY48" fmla="*/ 1597050 h 2176132"/>
                <a:gd name="connsiteX49" fmla="*/ 1105284 w 2092164"/>
                <a:gd name="connsiteY49" fmla="*/ 1558137 h 2176132"/>
                <a:gd name="connsiteX50" fmla="*/ 1348266 w 2092164"/>
                <a:gd name="connsiteY50" fmla="*/ 1570234 h 2176132"/>
                <a:gd name="connsiteX51" fmla="*/ 1349345 w 2092164"/>
                <a:gd name="connsiteY51" fmla="*/ 1569502 h 2176132"/>
                <a:gd name="connsiteX52" fmla="*/ 1396775 w 2092164"/>
                <a:gd name="connsiteY52" fmla="*/ 1537319 h 2176132"/>
                <a:gd name="connsiteX53" fmla="*/ 1466242 w 2092164"/>
                <a:gd name="connsiteY53" fmla="*/ 1521190 h 2176132"/>
                <a:gd name="connsiteX54" fmla="*/ 1547541 w 2092164"/>
                <a:gd name="connsiteY54" fmla="*/ 1527042 h 2176132"/>
                <a:gd name="connsiteX55" fmla="*/ 1610672 w 2092164"/>
                <a:gd name="connsiteY55" fmla="*/ 1554970 h 2176132"/>
                <a:gd name="connsiteX56" fmla="*/ 1612557 w 2092164"/>
                <a:gd name="connsiteY56" fmla="*/ 1555804 h 2176132"/>
                <a:gd name="connsiteX57" fmla="*/ 1760051 w 2092164"/>
                <a:gd name="connsiteY57" fmla="*/ 1520785 h 2176132"/>
                <a:gd name="connsiteX58" fmla="*/ 1814259 w 2092164"/>
                <a:gd name="connsiteY58" fmla="*/ 1528626 h 2176132"/>
                <a:gd name="connsiteX59" fmla="*/ 1916543 w 2092164"/>
                <a:gd name="connsiteY59" fmla="*/ 1602769 h 2176132"/>
                <a:gd name="connsiteX60" fmla="*/ 1917107 w 2092164"/>
                <a:gd name="connsiteY60" fmla="*/ 1602953 h 2176132"/>
                <a:gd name="connsiteX61" fmla="*/ 1997869 w 2092164"/>
                <a:gd name="connsiteY61" fmla="*/ 1629200 h 2176132"/>
                <a:gd name="connsiteX62" fmla="*/ 2047810 w 2092164"/>
                <a:gd name="connsiteY62" fmla="*/ 1674727 h 2176132"/>
                <a:gd name="connsiteX63" fmla="*/ 2041935 w 2092164"/>
                <a:gd name="connsiteY63" fmla="*/ 1752755 h 2176132"/>
                <a:gd name="connsiteX64" fmla="*/ 2084855 w 2092164"/>
                <a:gd name="connsiteY64" fmla="*/ 1872058 h 2176132"/>
                <a:gd name="connsiteX65" fmla="*/ 1883798 w 2092164"/>
                <a:gd name="connsiteY65" fmla="*/ 1976490 h 2176132"/>
                <a:gd name="connsiteX66" fmla="*/ 1811823 w 2092164"/>
                <a:gd name="connsiteY66" fmla="*/ 2065976 h 2176132"/>
                <a:gd name="connsiteX67" fmla="*/ 1566771 w 2092164"/>
                <a:gd name="connsiteY67" fmla="*/ 2076810 h 2176132"/>
                <a:gd name="connsiteX68" fmla="*/ 1391651 w 2092164"/>
                <a:gd name="connsiteY68" fmla="*/ 2172273 h 2176132"/>
                <a:gd name="connsiteX69" fmla="*/ 1134168 w 2092164"/>
                <a:gd name="connsiteY69" fmla="*/ 2114003 h 2176132"/>
                <a:gd name="connsiteX70" fmla="*/ 751686 w 2092164"/>
                <a:gd name="connsiteY70" fmla="*/ 2056431 h 2176132"/>
                <a:gd name="connsiteX71" fmla="*/ 583517 w 2092164"/>
                <a:gd name="connsiteY71" fmla="*/ 1992363 h 2176132"/>
                <a:gd name="connsiteX72" fmla="*/ 580674 w 2092164"/>
                <a:gd name="connsiteY72" fmla="*/ 1981773 h 2176132"/>
                <a:gd name="connsiteX73" fmla="*/ 567772 w 2092164"/>
                <a:gd name="connsiteY73" fmla="*/ 1980323 h 2176132"/>
                <a:gd name="connsiteX74" fmla="*/ 490170 w 2092164"/>
                <a:gd name="connsiteY74" fmla="*/ 1895802 h 2176132"/>
                <a:gd name="connsiteX75" fmla="*/ 487932 w 2092164"/>
                <a:gd name="connsiteY75" fmla="*/ 1895356 h 2176132"/>
                <a:gd name="connsiteX76" fmla="*/ 368801 w 2092164"/>
                <a:gd name="connsiteY76" fmla="*/ 1879494 h 2176132"/>
                <a:gd name="connsiteX77" fmla="*/ 265830 w 2092164"/>
                <a:gd name="connsiteY77" fmla="*/ 1645568 h 2176132"/>
                <a:gd name="connsiteX78" fmla="*/ 265773 w 2092164"/>
                <a:gd name="connsiteY78" fmla="*/ 1645528 h 2176132"/>
                <a:gd name="connsiteX79" fmla="*/ 214645 w 2092164"/>
                <a:gd name="connsiteY79" fmla="*/ 1609088 h 2176132"/>
                <a:gd name="connsiteX80" fmla="*/ 161309 w 2092164"/>
                <a:gd name="connsiteY80" fmla="*/ 1409949 h 2176132"/>
                <a:gd name="connsiteX81" fmla="*/ 160359 w 2092164"/>
                <a:gd name="connsiteY81" fmla="*/ 1409298 h 2176132"/>
                <a:gd name="connsiteX82" fmla="*/ 118593 w 2092164"/>
                <a:gd name="connsiteY82" fmla="*/ 1380741 h 2176132"/>
                <a:gd name="connsiteX83" fmla="*/ 85566 w 2092164"/>
                <a:gd name="connsiteY83" fmla="*/ 1329655 h 2176132"/>
                <a:gd name="connsiteX84" fmla="*/ 69357 w 2092164"/>
                <a:gd name="connsiteY84" fmla="*/ 1262486 h 2176132"/>
                <a:gd name="connsiteX85" fmla="*/ 77996 w 2092164"/>
                <a:gd name="connsiteY85" fmla="*/ 1203346 h 2176132"/>
                <a:gd name="connsiteX86" fmla="*/ 78254 w 2092164"/>
                <a:gd name="connsiteY86" fmla="*/ 1201580 h 2176132"/>
                <a:gd name="connsiteX87" fmla="*/ 7428 w 2092164"/>
                <a:gd name="connsiteY87" fmla="*/ 1093346 h 2176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</a:cxnLst>
              <a:rect l="l" t="t" r="r" b="b"/>
              <a:pathLst>
                <a:path w="2092164" h="2176132">
                  <a:moveTo>
                    <a:pt x="7428" y="1093346"/>
                  </a:moveTo>
                  <a:cubicBezTo>
                    <a:pt x="3387" y="1078323"/>
                    <a:pt x="887" y="1062827"/>
                    <a:pt x="195" y="1047383"/>
                  </a:cubicBezTo>
                  <a:cubicBezTo>
                    <a:pt x="-1916" y="1000314"/>
                    <a:pt x="13178" y="961100"/>
                    <a:pt x="40418" y="942938"/>
                  </a:cubicBezTo>
                  <a:lnTo>
                    <a:pt x="40435" y="942430"/>
                  </a:lnTo>
                  <a:lnTo>
                    <a:pt x="42881" y="869604"/>
                  </a:lnTo>
                  <a:cubicBezTo>
                    <a:pt x="48135" y="847748"/>
                    <a:pt x="57663" y="829150"/>
                    <a:pt x="70985" y="815822"/>
                  </a:cubicBezTo>
                  <a:cubicBezTo>
                    <a:pt x="90320" y="796459"/>
                    <a:pt x="116062" y="789846"/>
                    <a:pt x="143363" y="797255"/>
                  </a:cubicBezTo>
                  <a:cubicBezTo>
                    <a:pt x="157472" y="762398"/>
                    <a:pt x="181083" y="739151"/>
                    <a:pt x="209898" y="730615"/>
                  </a:cubicBezTo>
                  <a:lnTo>
                    <a:pt x="221712" y="729247"/>
                  </a:lnTo>
                  <a:lnTo>
                    <a:pt x="209474" y="727802"/>
                  </a:lnTo>
                  <a:cubicBezTo>
                    <a:pt x="174412" y="719186"/>
                    <a:pt x="151594" y="699005"/>
                    <a:pt x="148535" y="671819"/>
                  </a:cubicBezTo>
                  <a:cubicBezTo>
                    <a:pt x="143776" y="629375"/>
                    <a:pt x="188200" y="580289"/>
                    <a:pt x="255531" y="553605"/>
                  </a:cubicBezTo>
                  <a:cubicBezTo>
                    <a:pt x="255721" y="552808"/>
                    <a:pt x="255950" y="552014"/>
                    <a:pt x="256140" y="551216"/>
                  </a:cubicBezTo>
                  <a:cubicBezTo>
                    <a:pt x="234054" y="515142"/>
                    <a:pt x="242589" y="468628"/>
                    <a:pt x="279392" y="424350"/>
                  </a:cubicBezTo>
                  <a:cubicBezTo>
                    <a:pt x="337547" y="354406"/>
                    <a:pt x="452924" y="305128"/>
                    <a:pt x="556568" y="305941"/>
                  </a:cubicBezTo>
                  <a:lnTo>
                    <a:pt x="556618" y="305878"/>
                  </a:lnTo>
                  <a:lnTo>
                    <a:pt x="601188" y="250253"/>
                  </a:lnTo>
                  <a:cubicBezTo>
                    <a:pt x="660796" y="200282"/>
                    <a:pt x="758774" y="170297"/>
                    <a:pt x="835783" y="185821"/>
                  </a:cubicBezTo>
                  <a:lnTo>
                    <a:pt x="836579" y="184788"/>
                  </a:lnTo>
                  <a:lnTo>
                    <a:pt x="871578" y="139396"/>
                  </a:lnTo>
                  <a:cubicBezTo>
                    <a:pt x="888191" y="125064"/>
                    <a:pt x="908997" y="112297"/>
                    <a:pt x="932527" y="102369"/>
                  </a:cubicBezTo>
                  <a:cubicBezTo>
                    <a:pt x="958425" y="91438"/>
                    <a:pt x="985697" y="84744"/>
                    <a:pt x="1011584" y="82525"/>
                  </a:cubicBezTo>
                  <a:lnTo>
                    <a:pt x="1080280" y="89328"/>
                  </a:lnTo>
                  <a:lnTo>
                    <a:pt x="1082331" y="89530"/>
                  </a:lnTo>
                  <a:cubicBezTo>
                    <a:pt x="1109733" y="53992"/>
                    <a:pt x="1158405" y="24817"/>
                    <a:pt x="1211499" y="10178"/>
                  </a:cubicBezTo>
                  <a:cubicBezTo>
                    <a:pt x="1229197" y="5299"/>
                    <a:pt x="1247386" y="2035"/>
                    <a:pt x="1265442" y="689"/>
                  </a:cubicBezTo>
                  <a:cubicBezTo>
                    <a:pt x="1320474" y="-3420"/>
                    <a:pt x="1365653" y="11016"/>
                    <a:pt x="1385772" y="39159"/>
                  </a:cubicBezTo>
                  <a:lnTo>
                    <a:pt x="1386365" y="39157"/>
                  </a:lnTo>
                  <a:lnTo>
                    <a:pt x="1471284" y="38854"/>
                  </a:lnTo>
                  <a:cubicBezTo>
                    <a:pt x="1496590" y="43553"/>
                    <a:pt x="1517922" y="52910"/>
                    <a:pt x="1532951" y="66497"/>
                  </a:cubicBezTo>
                  <a:cubicBezTo>
                    <a:pt x="1554787" y="86216"/>
                    <a:pt x="1561486" y="113230"/>
                    <a:pt x="1551751" y="142454"/>
                  </a:cubicBezTo>
                  <a:cubicBezTo>
                    <a:pt x="1605259" y="160541"/>
                    <a:pt x="1633999" y="197349"/>
                    <a:pt x="1629800" y="242373"/>
                  </a:cubicBezTo>
                  <a:cubicBezTo>
                    <a:pt x="1624220" y="302228"/>
                    <a:pt x="1561633" y="366266"/>
                    <a:pt x="1471441" y="404399"/>
                  </a:cubicBezTo>
                  <a:cubicBezTo>
                    <a:pt x="1481748" y="437223"/>
                    <a:pt x="1466997" y="476421"/>
                    <a:pt x="1431031" y="511893"/>
                  </a:cubicBezTo>
                  <a:cubicBezTo>
                    <a:pt x="1376387" y="565795"/>
                    <a:pt x="1283419" y="600991"/>
                    <a:pt x="1201635" y="598756"/>
                  </a:cubicBezTo>
                  <a:cubicBezTo>
                    <a:pt x="1192838" y="651698"/>
                    <a:pt x="1140859" y="707054"/>
                    <a:pt x="1065114" y="744159"/>
                  </a:cubicBezTo>
                  <a:cubicBezTo>
                    <a:pt x="975855" y="787881"/>
                    <a:pt x="870986" y="797903"/>
                    <a:pt x="802315" y="769261"/>
                  </a:cubicBezTo>
                  <a:cubicBezTo>
                    <a:pt x="690556" y="854649"/>
                    <a:pt x="518543" y="883898"/>
                    <a:pt x="420995" y="834083"/>
                  </a:cubicBezTo>
                  <a:lnTo>
                    <a:pt x="381496" y="845561"/>
                  </a:lnTo>
                  <a:lnTo>
                    <a:pt x="388296" y="857709"/>
                  </a:lnTo>
                  <a:cubicBezTo>
                    <a:pt x="419644" y="847814"/>
                    <a:pt x="456208" y="859205"/>
                    <a:pt x="488570" y="888912"/>
                  </a:cubicBezTo>
                  <a:cubicBezTo>
                    <a:pt x="537744" y="934046"/>
                    <a:pt x="568012" y="1012653"/>
                    <a:pt x="563269" y="1082872"/>
                  </a:cubicBezTo>
                  <a:cubicBezTo>
                    <a:pt x="613012" y="1088714"/>
                    <a:pt x="663647" y="1131515"/>
                    <a:pt x="696271" y="1195290"/>
                  </a:cubicBezTo>
                  <a:cubicBezTo>
                    <a:pt x="734713" y="1270440"/>
                    <a:pt x="740810" y="1360064"/>
                    <a:pt x="711536" y="1419886"/>
                  </a:cubicBezTo>
                  <a:cubicBezTo>
                    <a:pt x="750081" y="1466440"/>
                    <a:pt x="774880" y="1526367"/>
                    <a:pt x="783766" y="1585312"/>
                  </a:cubicBezTo>
                  <a:lnTo>
                    <a:pt x="784034" y="1605768"/>
                  </a:lnTo>
                  <a:lnTo>
                    <a:pt x="810839" y="1593897"/>
                  </a:lnTo>
                  <a:cubicBezTo>
                    <a:pt x="883124" y="1572061"/>
                    <a:pt x="971848" y="1572226"/>
                    <a:pt x="1045498" y="1597094"/>
                  </a:cubicBezTo>
                  <a:lnTo>
                    <a:pt x="1045565" y="1597050"/>
                  </a:lnTo>
                  <a:lnTo>
                    <a:pt x="1105284" y="1558137"/>
                  </a:lnTo>
                  <a:cubicBezTo>
                    <a:pt x="1177522" y="1529294"/>
                    <a:pt x="1279963" y="1531425"/>
                    <a:pt x="1348266" y="1570234"/>
                  </a:cubicBezTo>
                  <a:lnTo>
                    <a:pt x="1349345" y="1569502"/>
                  </a:lnTo>
                  <a:lnTo>
                    <a:pt x="1396775" y="1537319"/>
                  </a:lnTo>
                  <a:cubicBezTo>
                    <a:pt x="1417034" y="1528894"/>
                    <a:pt x="1440787" y="1523269"/>
                    <a:pt x="1466242" y="1521190"/>
                  </a:cubicBezTo>
                  <a:cubicBezTo>
                    <a:pt x="1494258" y="1518898"/>
                    <a:pt x="1522256" y="1521061"/>
                    <a:pt x="1547541" y="1527042"/>
                  </a:cubicBezTo>
                  <a:lnTo>
                    <a:pt x="1610672" y="1554970"/>
                  </a:lnTo>
                  <a:lnTo>
                    <a:pt x="1612557" y="1555804"/>
                  </a:lnTo>
                  <a:cubicBezTo>
                    <a:pt x="1649691" y="1530606"/>
                    <a:pt x="1705042" y="1518101"/>
                    <a:pt x="1760051" y="1520785"/>
                  </a:cubicBezTo>
                  <a:cubicBezTo>
                    <a:pt x="1778388" y="1521680"/>
                    <a:pt x="1796686" y="1524263"/>
                    <a:pt x="1814259" y="1528626"/>
                  </a:cubicBezTo>
                  <a:cubicBezTo>
                    <a:pt x="1867819" y="1541918"/>
                    <a:pt x="1906225" y="1569748"/>
                    <a:pt x="1916543" y="1602769"/>
                  </a:cubicBezTo>
                  <a:lnTo>
                    <a:pt x="1917107" y="1602953"/>
                  </a:lnTo>
                  <a:lnTo>
                    <a:pt x="1997869" y="1629200"/>
                  </a:lnTo>
                  <a:cubicBezTo>
                    <a:pt x="2020439" y="1641570"/>
                    <a:pt x="2037779" y="1657124"/>
                    <a:pt x="2047810" y="1674727"/>
                  </a:cubicBezTo>
                  <a:cubicBezTo>
                    <a:pt x="2062392" y="1700281"/>
                    <a:pt x="2060314" y="1728035"/>
                    <a:pt x="2041935" y="1752755"/>
                  </a:cubicBezTo>
                  <a:cubicBezTo>
                    <a:pt x="2087112" y="1786655"/>
                    <a:pt x="2102911" y="1830601"/>
                    <a:pt x="2084855" y="1872058"/>
                  </a:cubicBezTo>
                  <a:cubicBezTo>
                    <a:pt x="2060851" y="1927172"/>
                    <a:pt x="1981388" y="1968448"/>
                    <a:pt x="1883798" y="1976490"/>
                  </a:cubicBezTo>
                  <a:cubicBezTo>
                    <a:pt x="1883332" y="2010891"/>
                    <a:pt x="1857071" y="2043516"/>
                    <a:pt x="1811823" y="2065976"/>
                  </a:cubicBezTo>
                  <a:cubicBezTo>
                    <a:pt x="1743072" y="2100103"/>
                    <a:pt x="1643761" y="2104489"/>
                    <a:pt x="1566771" y="2076810"/>
                  </a:cubicBezTo>
                  <a:cubicBezTo>
                    <a:pt x="1541871" y="2124352"/>
                    <a:pt x="1475198" y="2160695"/>
                    <a:pt x="1391651" y="2172273"/>
                  </a:cubicBezTo>
                  <a:cubicBezTo>
                    <a:pt x="1293201" y="2185916"/>
                    <a:pt x="1190451" y="2162668"/>
                    <a:pt x="1134168" y="2114003"/>
                  </a:cubicBezTo>
                  <a:cubicBezTo>
                    <a:pt x="1001324" y="2160195"/>
                    <a:pt x="828784" y="2134231"/>
                    <a:pt x="751686" y="2056431"/>
                  </a:cubicBezTo>
                  <a:cubicBezTo>
                    <a:pt x="675949" y="2061544"/>
                    <a:pt x="604834" y="2034457"/>
                    <a:pt x="583517" y="1992363"/>
                  </a:cubicBezTo>
                  <a:lnTo>
                    <a:pt x="580674" y="1981773"/>
                  </a:lnTo>
                  <a:lnTo>
                    <a:pt x="567772" y="1980323"/>
                  </a:lnTo>
                  <a:cubicBezTo>
                    <a:pt x="537063" y="1969682"/>
                    <a:pt x="507456" y="1938471"/>
                    <a:pt x="490170" y="1895802"/>
                  </a:cubicBezTo>
                  <a:cubicBezTo>
                    <a:pt x="489422" y="1895665"/>
                    <a:pt x="488679" y="1895493"/>
                    <a:pt x="487932" y="1895356"/>
                  </a:cubicBezTo>
                  <a:cubicBezTo>
                    <a:pt x="453134" y="1915460"/>
                    <a:pt x="409457" y="1909636"/>
                    <a:pt x="368801" y="1879494"/>
                  </a:cubicBezTo>
                  <a:cubicBezTo>
                    <a:pt x="304580" y="1831864"/>
                    <a:pt x="261729" y="1734490"/>
                    <a:pt x="265830" y="1645568"/>
                  </a:cubicBezTo>
                  <a:lnTo>
                    <a:pt x="265773" y="1645528"/>
                  </a:lnTo>
                  <a:lnTo>
                    <a:pt x="214645" y="1609088"/>
                  </a:lnTo>
                  <a:cubicBezTo>
                    <a:pt x="169345" y="1559569"/>
                    <a:pt x="144163" y="1476498"/>
                    <a:pt x="161309" y="1409949"/>
                  </a:cubicBezTo>
                  <a:lnTo>
                    <a:pt x="160359" y="1409298"/>
                  </a:lnTo>
                  <a:lnTo>
                    <a:pt x="118593" y="1380741"/>
                  </a:lnTo>
                  <a:cubicBezTo>
                    <a:pt x="105584" y="1366952"/>
                    <a:pt x="94190" y="1349517"/>
                    <a:pt x="85566" y="1329655"/>
                  </a:cubicBezTo>
                  <a:cubicBezTo>
                    <a:pt x="76070" y="1307794"/>
                    <a:pt x="70622" y="1284618"/>
                    <a:pt x="69357" y="1262486"/>
                  </a:cubicBezTo>
                  <a:lnTo>
                    <a:pt x="77996" y="1203346"/>
                  </a:lnTo>
                  <a:lnTo>
                    <a:pt x="78254" y="1201580"/>
                  </a:lnTo>
                  <a:cubicBezTo>
                    <a:pt x="45554" y="1179222"/>
                    <a:pt x="19552" y="1138413"/>
                    <a:pt x="7428" y="109334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35" name="TextBox 134">
            <a:extLst>
              <a:ext uri="{FF2B5EF4-FFF2-40B4-BE49-F238E27FC236}">
                <a16:creationId xmlns:a16="http://schemas.microsoft.com/office/drawing/2014/main" id="{111FC12D-05FB-39CC-4710-2F493E02E1C7}"/>
              </a:ext>
            </a:extLst>
          </p:cNvPr>
          <p:cNvSpPr txBox="1"/>
          <p:nvPr/>
        </p:nvSpPr>
        <p:spPr>
          <a:xfrm>
            <a:off x="1417191" y="131358"/>
            <a:ext cx="141402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Elias Higbee</a:t>
            </a:r>
          </a:p>
          <a:p>
            <a:r>
              <a:rPr lang="en-US" sz="1100" dirty="0"/>
              <a:t>D&amp;C 113:7-10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DCC0729-017A-FBEA-0601-223C475EDA6C}"/>
              </a:ext>
            </a:extLst>
          </p:cNvPr>
          <p:cNvGrpSpPr/>
          <p:nvPr/>
        </p:nvGrpSpPr>
        <p:grpSpPr>
          <a:xfrm>
            <a:off x="226503" y="110893"/>
            <a:ext cx="578840" cy="769441"/>
            <a:chOff x="226503" y="110893"/>
            <a:chExt cx="578840" cy="769441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3F6A977D-A47E-68B2-D6CC-B2D3E7CE58E9}"/>
                </a:ext>
              </a:extLst>
            </p:cNvPr>
            <p:cNvSpPr/>
            <p:nvPr/>
          </p:nvSpPr>
          <p:spPr>
            <a:xfrm>
              <a:off x="226503" y="216973"/>
              <a:ext cx="578840" cy="57884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98CC20F-42EF-80E1-51FE-3AFB9B0ABCD7}"/>
                </a:ext>
              </a:extLst>
            </p:cNvPr>
            <p:cNvSpPr txBox="1"/>
            <p:nvPr/>
          </p:nvSpPr>
          <p:spPr>
            <a:xfrm>
              <a:off x="243281" y="110893"/>
              <a:ext cx="484464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dirty="0"/>
                <a:t>H</a:t>
              </a: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F082EF30-00E2-D695-E2A9-253A39D6A3EE}"/>
              </a:ext>
            </a:extLst>
          </p:cNvPr>
          <p:cNvGrpSpPr/>
          <p:nvPr/>
        </p:nvGrpSpPr>
        <p:grpSpPr>
          <a:xfrm>
            <a:off x="5048806" y="1242085"/>
            <a:ext cx="2094387" cy="5166370"/>
            <a:chOff x="4994277" y="1265174"/>
            <a:chExt cx="2094387" cy="5166370"/>
          </a:xfrm>
        </p:grpSpPr>
        <p:sp>
          <p:nvSpPr>
            <p:cNvPr id="175" name="Rectangle: Top Corners Snipped 174">
              <a:extLst>
                <a:ext uri="{FF2B5EF4-FFF2-40B4-BE49-F238E27FC236}">
                  <a16:creationId xmlns:a16="http://schemas.microsoft.com/office/drawing/2014/main" id="{E24A3DAD-8EBD-B0D6-7D9D-ADBC6AB416D3}"/>
                </a:ext>
              </a:extLst>
            </p:cNvPr>
            <p:cNvSpPr/>
            <p:nvPr/>
          </p:nvSpPr>
          <p:spPr>
            <a:xfrm>
              <a:off x="5358212" y="1453673"/>
              <a:ext cx="1400971" cy="1107008"/>
            </a:xfrm>
            <a:custGeom>
              <a:avLst/>
              <a:gdLst>
                <a:gd name="connsiteX0" fmla="*/ 411576 w 1262426"/>
                <a:gd name="connsiteY0" fmla="*/ 0 h 1262426"/>
                <a:gd name="connsiteX1" fmla="*/ 850850 w 1262426"/>
                <a:gd name="connsiteY1" fmla="*/ 0 h 1262426"/>
                <a:gd name="connsiteX2" fmla="*/ 1262426 w 1262426"/>
                <a:gd name="connsiteY2" fmla="*/ 411576 h 1262426"/>
                <a:gd name="connsiteX3" fmla="*/ 1262426 w 1262426"/>
                <a:gd name="connsiteY3" fmla="*/ 1262426 h 1262426"/>
                <a:gd name="connsiteX4" fmla="*/ 1262426 w 1262426"/>
                <a:gd name="connsiteY4" fmla="*/ 1262426 h 1262426"/>
                <a:gd name="connsiteX5" fmla="*/ 0 w 1262426"/>
                <a:gd name="connsiteY5" fmla="*/ 1262426 h 1262426"/>
                <a:gd name="connsiteX6" fmla="*/ 0 w 1262426"/>
                <a:gd name="connsiteY6" fmla="*/ 1262426 h 1262426"/>
                <a:gd name="connsiteX7" fmla="*/ 0 w 1262426"/>
                <a:gd name="connsiteY7" fmla="*/ 411576 h 1262426"/>
                <a:gd name="connsiteX8" fmla="*/ 411576 w 1262426"/>
                <a:gd name="connsiteY8" fmla="*/ 0 h 1262426"/>
                <a:gd name="connsiteX0" fmla="*/ 545688 w 1396538"/>
                <a:gd name="connsiteY0" fmla="*/ 0 h 1262426"/>
                <a:gd name="connsiteX1" fmla="*/ 984962 w 1396538"/>
                <a:gd name="connsiteY1" fmla="*/ 0 h 1262426"/>
                <a:gd name="connsiteX2" fmla="*/ 1396538 w 1396538"/>
                <a:gd name="connsiteY2" fmla="*/ 411576 h 1262426"/>
                <a:gd name="connsiteX3" fmla="*/ 1396538 w 1396538"/>
                <a:gd name="connsiteY3" fmla="*/ 1262426 h 1262426"/>
                <a:gd name="connsiteX4" fmla="*/ 1396538 w 1396538"/>
                <a:gd name="connsiteY4" fmla="*/ 1262426 h 1262426"/>
                <a:gd name="connsiteX5" fmla="*/ 134112 w 1396538"/>
                <a:gd name="connsiteY5" fmla="*/ 1262426 h 1262426"/>
                <a:gd name="connsiteX6" fmla="*/ 134112 w 1396538"/>
                <a:gd name="connsiteY6" fmla="*/ 1262426 h 1262426"/>
                <a:gd name="connsiteX7" fmla="*/ 134112 w 1396538"/>
                <a:gd name="connsiteY7" fmla="*/ 411576 h 1262426"/>
                <a:gd name="connsiteX8" fmla="*/ 545688 w 1396538"/>
                <a:gd name="connsiteY8" fmla="*/ 0 h 1262426"/>
                <a:gd name="connsiteX0" fmla="*/ 545688 w 1530650"/>
                <a:gd name="connsiteY0" fmla="*/ 0 h 1262426"/>
                <a:gd name="connsiteX1" fmla="*/ 984962 w 1530650"/>
                <a:gd name="connsiteY1" fmla="*/ 0 h 1262426"/>
                <a:gd name="connsiteX2" fmla="*/ 1396538 w 1530650"/>
                <a:gd name="connsiteY2" fmla="*/ 411576 h 1262426"/>
                <a:gd name="connsiteX3" fmla="*/ 1396538 w 1530650"/>
                <a:gd name="connsiteY3" fmla="*/ 1262426 h 1262426"/>
                <a:gd name="connsiteX4" fmla="*/ 1396538 w 1530650"/>
                <a:gd name="connsiteY4" fmla="*/ 1262426 h 1262426"/>
                <a:gd name="connsiteX5" fmla="*/ 134112 w 1530650"/>
                <a:gd name="connsiteY5" fmla="*/ 1262426 h 1262426"/>
                <a:gd name="connsiteX6" fmla="*/ 134112 w 1530650"/>
                <a:gd name="connsiteY6" fmla="*/ 1262426 h 1262426"/>
                <a:gd name="connsiteX7" fmla="*/ 134112 w 1530650"/>
                <a:gd name="connsiteY7" fmla="*/ 411576 h 1262426"/>
                <a:gd name="connsiteX8" fmla="*/ 545688 w 1530650"/>
                <a:gd name="connsiteY8" fmla="*/ 0 h 126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30650" h="1262426">
                  <a:moveTo>
                    <a:pt x="545688" y="0"/>
                  </a:moveTo>
                  <a:lnTo>
                    <a:pt x="984962" y="0"/>
                  </a:lnTo>
                  <a:lnTo>
                    <a:pt x="1396538" y="411576"/>
                  </a:lnTo>
                  <a:cubicBezTo>
                    <a:pt x="1698290" y="887217"/>
                    <a:pt x="1396538" y="978809"/>
                    <a:pt x="1396538" y="1262426"/>
                  </a:cubicBezTo>
                  <a:lnTo>
                    <a:pt x="1396538" y="1262426"/>
                  </a:lnTo>
                  <a:lnTo>
                    <a:pt x="134112" y="1262426"/>
                  </a:lnTo>
                  <a:lnTo>
                    <a:pt x="134112" y="1262426"/>
                  </a:lnTo>
                  <a:cubicBezTo>
                    <a:pt x="134112" y="978809"/>
                    <a:pt x="-167640" y="987801"/>
                    <a:pt x="134112" y="411576"/>
                  </a:cubicBezTo>
                  <a:lnTo>
                    <a:pt x="545688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rapezoid 20">
              <a:extLst>
                <a:ext uri="{FF2B5EF4-FFF2-40B4-BE49-F238E27FC236}">
                  <a16:creationId xmlns:a16="http://schemas.microsoft.com/office/drawing/2014/main" id="{4B21A75B-B4A8-92A0-A3FE-9C1A62B2BD9B}"/>
                </a:ext>
              </a:extLst>
            </p:cNvPr>
            <p:cNvSpPr/>
            <p:nvPr/>
          </p:nvSpPr>
          <p:spPr>
            <a:xfrm>
              <a:off x="5384927" y="2692018"/>
              <a:ext cx="1309417" cy="1983242"/>
            </a:xfrm>
            <a:prstGeom prst="trapezoid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2EF2CBE-135E-F8B0-896C-D6F6359C438E}"/>
                </a:ext>
              </a:extLst>
            </p:cNvPr>
            <p:cNvSpPr/>
            <p:nvPr/>
          </p:nvSpPr>
          <p:spPr>
            <a:xfrm rot="20140124">
              <a:off x="6736424" y="3959937"/>
              <a:ext cx="352240" cy="65048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8B5BFC03-8F2E-DD7B-E539-5BBC053AF4EC}"/>
                </a:ext>
              </a:extLst>
            </p:cNvPr>
            <p:cNvSpPr/>
            <p:nvPr/>
          </p:nvSpPr>
          <p:spPr>
            <a:xfrm rot="1933618">
              <a:off x="4994277" y="4000186"/>
              <a:ext cx="324892" cy="65048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67AB613-5AB0-CA67-36CB-7DFCFE6D5FCE}"/>
                </a:ext>
              </a:extLst>
            </p:cNvPr>
            <p:cNvSpPr/>
            <p:nvPr/>
          </p:nvSpPr>
          <p:spPr>
            <a:xfrm rot="18548342">
              <a:off x="6315166" y="5866606"/>
              <a:ext cx="320037" cy="689410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62B30B90-DF6B-F287-6596-7834B5F03C89}"/>
                </a:ext>
              </a:extLst>
            </p:cNvPr>
            <p:cNvSpPr/>
            <p:nvPr/>
          </p:nvSpPr>
          <p:spPr>
            <a:xfrm rot="3713177">
              <a:off x="5501005" y="5926821"/>
              <a:ext cx="320037" cy="689410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rapezoid 17">
              <a:extLst>
                <a:ext uri="{FF2B5EF4-FFF2-40B4-BE49-F238E27FC236}">
                  <a16:creationId xmlns:a16="http://schemas.microsoft.com/office/drawing/2014/main" id="{86F9E942-5F55-6ECB-D9A6-8DAA7F096145}"/>
                </a:ext>
              </a:extLst>
            </p:cNvPr>
            <p:cNvSpPr/>
            <p:nvPr/>
          </p:nvSpPr>
          <p:spPr>
            <a:xfrm>
              <a:off x="5269063" y="4276668"/>
              <a:ext cx="1588957" cy="1958026"/>
            </a:xfrm>
            <a:prstGeom prst="trapezoid">
              <a:avLst>
                <a:gd name="adj" fmla="val 17654"/>
              </a:avLst>
            </a:prstGeom>
            <a:solidFill>
              <a:schemeClr val="bg2">
                <a:lumMod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rapezoid 18">
              <a:extLst>
                <a:ext uri="{FF2B5EF4-FFF2-40B4-BE49-F238E27FC236}">
                  <a16:creationId xmlns:a16="http://schemas.microsoft.com/office/drawing/2014/main" id="{E796D946-8A57-24C9-569A-81819E497A53}"/>
                </a:ext>
              </a:extLst>
            </p:cNvPr>
            <p:cNvSpPr/>
            <p:nvPr/>
          </p:nvSpPr>
          <p:spPr>
            <a:xfrm rot="1375821">
              <a:off x="5164142" y="2671873"/>
              <a:ext cx="640197" cy="1738047"/>
            </a:xfrm>
            <a:prstGeom prst="trapezoid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rapezoid 19">
              <a:extLst>
                <a:ext uri="{FF2B5EF4-FFF2-40B4-BE49-F238E27FC236}">
                  <a16:creationId xmlns:a16="http://schemas.microsoft.com/office/drawing/2014/main" id="{59412FBA-3F28-00C3-71D4-7C76970487D9}"/>
                </a:ext>
              </a:extLst>
            </p:cNvPr>
            <p:cNvSpPr/>
            <p:nvPr/>
          </p:nvSpPr>
          <p:spPr>
            <a:xfrm rot="20337671">
              <a:off x="6340848" y="2686440"/>
              <a:ext cx="640197" cy="1727014"/>
            </a:xfrm>
            <a:prstGeom prst="trapezoid">
              <a:avLst>
                <a:gd name="adj" fmla="val 30833"/>
              </a:avLst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EB273BC-2E73-7C74-53C8-356AD7F201F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37703" y="5033970"/>
              <a:ext cx="45245" cy="1194414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rapezoid 33">
              <a:extLst>
                <a:ext uri="{FF2B5EF4-FFF2-40B4-BE49-F238E27FC236}">
                  <a16:creationId xmlns:a16="http://schemas.microsoft.com/office/drawing/2014/main" id="{9BD487C5-15C0-2420-D09F-759ABECEA97B}"/>
                </a:ext>
              </a:extLst>
            </p:cNvPr>
            <p:cNvSpPr/>
            <p:nvPr/>
          </p:nvSpPr>
          <p:spPr>
            <a:xfrm rot="21265888" flipH="1">
              <a:off x="6061888" y="2728384"/>
              <a:ext cx="596347" cy="2244291"/>
            </a:xfrm>
            <a:custGeom>
              <a:avLst/>
              <a:gdLst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26868 w 504692"/>
                <a:gd name="connsiteY0" fmla="*/ 1923052 h 1923052"/>
                <a:gd name="connsiteX1" fmla="*/ 146324 w 504692"/>
                <a:gd name="connsiteY1" fmla="*/ 0 h 1923052"/>
                <a:gd name="connsiteX2" fmla="*/ 385236 w 504692"/>
                <a:gd name="connsiteY2" fmla="*/ 0 h 1923052"/>
                <a:gd name="connsiteX3" fmla="*/ 504692 w 504692"/>
                <a:gd name="connsiteY3" fmla="*/ 1923052 h 1923052"/>
                <a:gd name="connsiteX4" fmla="*/ 26868 w 504692"/>
                <a:gd name="connsiteY4" fmla="*/ 1923052 h 192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692" h="1923052">
                  <a:moveTo>
                    <a:pt x="26868" y="1923052"/>
                  </a:moveTo>
                  <a:cubicBezTo>
                    <a:pt x="66687" y="1282035"/>
                    <a:pt x="-119998" y="666184"/>
                    <a:pt x="146324" y="0"/>
                  </a:cubicBezTo>
                  <a:lnTo>
                    <a:pt x="385236" y="0"/>
                  </a:lnTo>
                  <a:cubicBezTo>
                    <a:pt x="223719" y="1538639"/>
                    <a:pt x="464873" y="1282035"/>
                    <a:pt x="504692" y="1923052"/>
                  </a:cubicBezTo>
                  <a:lnTo>
                    <a:pt x="26868" y="1923052"/>
                  </a:lnTo>
                  <a:close/>
                </a:path>
              </a:pathLst>
            </a:custGeom>
            <a:solidFill>
              <a:srgbClr val="7556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26" name="Trapezoid 33">
              <a:extLst>
                <a:ext uri="{FF2B5EF4-FFF2-40B4-BE49-F238E27FC236}">
                  <a16:creationId xmlns:a16="http://schemas.microsoft.com/office/drawing/2014/main" id="{52301DC5-441F-9F86-6F74-CE45E20A9573}"/>
                </a:ext>
              </a:extLst>
            </p:cNvPr>
            <p:cNvSpPr/>
            <p:nvPr/>
          </p:nvSpPr>
          <p:spPr>
            <a:xfrm rot="334112">
              <a:off x="5410885" y="2783382"/>
              <a:ext cx="637431" cy="2163240"/>
            </a:xfrm>
            <a:custGeom>
              <a:avLst/>
              <a:gdLst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26868 w 504692"/>
                <a:gd name="connsiteY0" fmla="*/ 1923052 h 1923052"/>
                <a:gd name="connsiteX1" fmla="*/ 146324 w 504692"/>
                <a:gd name="connsiteY1" fmla="*/ 0 h 1923052"/>
                <a:gd name="connsiteX2" fmla="*/ 385236 w 504692"/>
                <a:gd name="connsiteY2" fmla="*/ 0 h 1923052"/>
                <a:gd name="connsiteX3" fmla="*/ 504692 w 504692"/>
                <a:gd name="connsiteY3" fmla="*/ 1923052 h 1923052"/>
                <a:gd name="connsiteX4" fmla="*/ 26868 w 504692"/>
                <a:gd name="connsiteY4" fmla="*/ 1923052 h 192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692" h="1923052">
                  <a:moveTo>
                    <a:pt x="26868" y="1923052"/>
                  </a:moveTo>
                  <a:cubicBezTo>
                    <a:pt x="66687" y="1282035"/>
                    <a:pt x="-119998" y="666184"/>
                    <a:pt x="146324" y="0"/>
                  </a:cubicBezTo>
                  <a:lnTo>
                    <a:pt x="385236" y="0"/>
                  </a:lnTo>
                  <a:cubicBezTo>
                    <a:pt x="223719" y="1538639"/>
                    <a:pt x="464873" y="1282035"/>
                    <a:pt x="504692" y="1923052"/>
                  </a:cubicBezTo>
                  <a:lnTo>
                    <a:pt x="26868" y="1923052"/>
                  </a:lnTo>
                  <a:close/>
                </a:path>
              </a:pathLst>
            </a:custGeom>
            <a:solidFill>
              <a:srgbClr val="7556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D99CF948-BAFD-FA84-7470-EDC6DE937C22}"/>
                </a:ext>
              </a:extLst>
            </p:cNvPr>
            <p:cNvSpPr/>
            <p:nvPr/>
          </p:nvSpPr>
          <p:spPr>
            <a:xfrm>
              <a:off x="5680561" y="2481772"/>
              <a:ext cx="759881" cy="59875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8" name="Group 147">
              <a:extLst>
                <a:ext uri="{FF2B5EF4-FFF2-40B4-BE49-F238E27FC236}">
                  <a16:creationId xmlns:a16="http://schemas.microsoft.com/office/drawing/2014/main" id="{E2DDF5F0-CB52-9F31-C85B-31CC23B3F7CB}"/>
                </a:ext>
              </a:extLst>
            </p:cNvPr>
            <p:cNvGrpSpPr/>
            <p:nvPr/>
          </p:nvGrpSpPr>
          <p:grpSpPr>
            <a:xfrm>
              <a:off x="6026132" y="3089708"/>
              <a:ext cx="65526" cy="1187477"/>
              <a:chOff x="7745272" y="2470863"/>
              <a:chExt cx="211736" cy="2771430"/>
            </a:xfrm>
            <a:solidFill>
              <a:schemeClr val="bg2">
                <a:lumMod val="75000"/>
              </a:schemeClr>
            </a:solidFill>
          </p:grpSpPr>
          <p:sp>
            <p:nvSpPr>
              <p:cNvPr id="120" name="Rectangle: Rounded Corners 119">
                <a:extLst>
                  <a:ext uri="{FF2B5EF4-FFF2-40B4-BE49-F238E27FC236}">
                    <a16:creationId xmlns:a16="http://schemas.microsoft.com/office/drawing/2014/main" id="{89331405-F4DF-34F5-ED79-EFB60621F62C}"/>
                  </a:ext>
                </a:extLst>
              </p:cNvPr>
              <p:cNvSpPr/>
              <p:nvPr/>
            </p:nvSpPr>
            <p:spPr>
              <a:xfrm>
                <a:off x="7745272" y="2470863"/>
                <a:ext cx="211736" cy="2771430"/>
              </a:xfrm>
              <a:prstGeom prst="round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Oval 131">
                <a:extLst>
                  <a:ext uri="{FF2B5EF4-FFF2-40B4-BE49-F238E27FC236}">
                    <a16:creationId xmlns:a16="http://schemas.microsoft.com/office/drawing/2014/main" id="{61FD4717-28AD-EA0E-7F51-2B499418151E}"/>
                  </a:ext>
                </a:extLst>
              </p:cNvPr>
              <p:cNvSpPr/>
              <p:nvPr/>
            </p:nvSpPr>
            <p:spPr>
              <a:xfrm>
                <a:off x="7764544" y="2602454"/>
                <a:ext cx="163294" cy="163294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Oval 132">
                <a:extLst>
                  <a:ext uri="{FF2B5EF4-FFF2-40B4-BE49-F238E27FC236}">
                    <a16:creationId xmlns:a16="http://schemas.microsoft.com/office/drawing/2014/main" id="{FF1056E9-BD71-7A42-048A-43C8B98D7D0B}"/>
                  </a:ext>
                </a:extLst>
              </p:cNvPr>
              <p:cNvSpPr/>
              <p:nvPr/>
            </p:nvSpPr>
            <p:spPr>
              <a:xfrm>
                <a:off x="7760229" y="3179448"/>
                <a:ext cx="163294" cy="163294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133">
                <a:extLst>
                  <a:ext uri="{FF2B5EF4-FFF2-40B4-BE49-F238E27FC236}">
                    <a16:creationId xmlns:a16="http://schemas.microsoft.com/office/drawing/2014/main" id="{22E692DA-E900-7EBE-4BE4-5E8A4D45A078}"/>
                  </a:ext>
                </a:extLst>
              </p:cNvPr>
              <p:cNvSpPr/>
              <p:nvPr/>
            </p:nvSpPr>
            <p:spPr>
              <a:xfrm>
                <a:off x="7773175" y="3756442"/>
                <a:ext cx="163294" cy="163294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Oval 135">
                <a:extLst>
                  <a:ext uri="{FF2B5EF4-FFF2-40B4-BE49-F238E27FC236}">
                    <a16:creationId xmlns:a16="http://schemas.microsoft.com/office/drawing/2014/main" id="{6385AD14-2C01-DDD7-EAFC-1CF81E780F07}"/>
                  </a:ext>
                </a:extLst>
              </p:cNvPr>
              <p:cNvSpPr/>
              <p:nvPr/>
            </p:nvSpPr>
            <p:spPr>
              <a:xfrm>
                <a:off x="7768859" y="4333436"/>
                <a:ext cx="163294" cy="163294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Oval 141">
                <a:extLst>
                  <a:ext uri="{FF2B5EF4-FFF2-40B4-BE49-F238E27FC236}">
                    <a16:creationId xmlns:a16="http://schemas.microsoft.com/office/drawing/2014/main" id="{976ABB13-29EA-2751-2D4B-CD79D012C174}"/>
                  </a:ext>
                </a:extLst>
              </p:cNvPr>
              <p:cNvSpPr/>
              <p:nvPr/>
            </p:nvSpPr>
            <p:spPr>
              <a:xfrm>
                <a:off x="7755914" y="4910430"/>
                <a:ext cx="163294" cy="163294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8" name="Flowchart: Manual Input 27">
              <a:extLst>
                <a:ext uri="{FF2B5EF4-FFF2-40B4-BE49-F238E27FC236}">
                  <a16:creationId xmlns:a16="http://schemas.microsoft.com/office/drawing/2014/main" id="{80CF96C2-ED85-AD57-714C-37437D5DCF10}"/>
                </a:ext>
              </a:extLst>
            </p:cNvPr>
            <p:cNvSpPr/>
            <p:nvPr/>
          </p:nvSpPr>
          <p:spPr>
            <a:xfrm rot="14330641" flipH="1" flipV="1">
              <a:off x="5568270" y="2798185"/>
              <a:ext cx="558441" cy="235875"/>
            </a:xfrm>
            <a:prstGeom prst="flowChartManualInpu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lowchart: Manual Input 28">
              <a:extLst>
                <a:ext uri="{FF2B5EF4-FFF2-40B4-BE49-F238E27FC236}">
                  <a16:creationId xmlns:a16="http://schemas.microsoft.com/office/drawing/2014/main" id="{6617ABF2-A99F-E39D-34A6-E5A6A4C3729C}"/>
                </a:ext>
              </a:extLst>
            </p:cNvPr>
            <p:cNvSpPr/>
            <p:nvPr/>
          </p:nvSpPr>
          <p:spPr>
            <a:xfrm rot="7269359" flipV="1">
              <a:off x="6058970" y="2796533"/>
              <a:ext cx="562304" cy="235875"/>
            </a:xfrm>
            <a:prstGeom prst="flowChartManualInpu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91D1FF85-3BF1-BB4E-5397-87722BBF5A4B}"/>
                </a:ext>
              </a:extLst>
            </p:cNvPr>
            <p:cNvSpPr/>
            <p:nvPr/>
          </p:nvSpPr>
          <p:spPr>
            <a:xfrm rot="10800000">
              <a:off x="5501971" y="1414020"/>
              <a:ext cx="1132737" cy="1450142"/>
            </a:xfrm>
            <a:custGeom>
              <a:avLst/>
              <a:gdLst>
                <a:gd name="connsiteX0" fmla="*/ 0 w 1117655"/>
                <a:gd name="connsiteY0" fmla="*/ 725071 h 1450142"/>
                <a:gd name="connsiteX1" fmla="*/ 558828 w 1117655"/>
                <a:gd name="connsiteY1" fmla="*/ 0 h 1450142"/>
                <a:gd name="connsiteX2" fmla="*/ 1117656 w 1117655"/>
                <a:gd name="connsiteY2" fmla="*/ 725071 h 1450142"/>
                <a:gd name="connsiteX3" fmla="*/ 558828 w 1117655"/>
                <a:gd name="connsiteY3" fmla="*/ 1450142 h 1450142"/>
                <a:gd name="connsiteX4" fmla="*/ 0 w 1117655"/>
                <a:gd name="connsiteY4" fmla="*/ 725071 h 1450142"/>
                <a:gd name="connsiteX0" fmla="*/ 15081 w 1132737"/>
                <a:gd name="connsiteY0" fmla="*/ 725071 h 1450142"/>
                <a:gd name="connsiteX1" fmla="*/ 573909 w 1132737"/>
                <a:gd name="connsiteY1" fmla="*/ 0 h 1450142"/>
                <a:gd name="connsiteX2" fmla="*/ 1132737 w 1132737"/>
                <a:gd name="connsiteY2" fmla="*/ 725071 h 1450142"/>
                <a:gd name="connsiteX3" fmla="*/ 573909 w 1132737"/>
                <a:gd name="connsiteY3" fmla="*/ 1450142 h 1450142"/>
                <a:gd name="connsiteX4" fmla="*/ 15081 w 1132737"/>
                <a:gd name="connsiteY4" fmla="*/ 725071 h 1450142"/>
                <a:gd name="connsiteX0" fmla="*/ 15081 w 1132737"/>
                <a:gd name="connsiteY0" fmla="*/ 725071 h 1450142"/>
                <a:gd name="connsiteX1" fmla="*/ 573909 w 1132737"/>
                <a:gd name="connsiteY1" fmla="*/ 0 h 1450142"/>
                <a:gd name="connsiteX2" fmla="*/ 1132737 w 1132737"/>
                <a:gd name="connsiteY2" fmla="*/ 725071 h 1450142"/>
                <a:gd name="connsiteX3" fmla="*/ 573909 w 1132737"/>
                <a:gd name="connsiteY3" fmla="*/ 1450142 h 1450142"/>
                <a:gd name="connsiteX4" fmla="*/ 15081 w 1132737"/>
                <a:gd name="connsiteY4" fmla="*/ 725071 h 1450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737" h="1450142">
                  <a:moveTo>
                    <a:pt x="15081" y="725071"/>
                  </a:moveTo>
                  <a:cubicBezTo>
                    <a:pt x="-76359" y="388633"/>
                    <a:pt x="265277" y="0"/>
                    <a:pt x="573909" y="0"/>
                  </a:cubicBezTo>
                  <a:cubicBezTo>
                    <a:pt x="882541" y="0"/>
                    <a:pt x="1132737" y="324625"/>
                    <a:pt x="1132737" y="725071"/>
                  </a:cubicBezTo>
                  <a:cubicBezTo>
                    <a:pt x="1023009" y="1125517"/>
                    <a:pt x="882541" y="1450142"/>
                    <a:pt x="573909" y="1450142"/>
                  </a:cubicBezTo>
                  <a:cubicBezTo>
                    <a:pt x="265277" y="1450142"/>
                    <a:pt x="106521" y="1061509"/>
                    <a:pt x="15081" y="725071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1" name="Group 170">
              <a:extLst>
                <a:ext uri="{FF2B5EF4-FFF2-40B4-BE49-F238E27FC236}">
                  <a16:creationId xmlns:a16="http://schemas.microsoft.com/office/drawing/2014/main" id="{5D9B17BE-D836-32FC-8B63-D237ACDF3561}"/>
                </a:ext>
              </a:extLst>
            </p:cNvPr>
            <p:cNvGrpSpPr/>
            <p:nvPr/>
          </p:nvGrpSpPr>
          <p:grpSpPr>
            <a:xfrm>
              <a:off x="5590527" y="3968232"/>
              <a:ext cx="925466" cy="636277"/>
              <a:chOff x="3459521" y="482094"/>
              <a:chExt cx="1702917" cy="1170791"/>
            </a:xfrm>
            <a:solidFill>
              <a:schemeClr val="accent4">
                <a:lumMod val="50000"/>
              </a:schemeClr>
            </a:solidFill>
          </p:grpSpPr>
          <p:sp>
            <p:nvSpPr>
              <p:cNvPr id="166" name="Parallelogram 165">
                <a:extLst>
                  <a:ext uri="{FF2B5EF4-FFF2-40B4-BE49-F238E27FC236}">
                    <a16:creationId xmlns:a16="http://schemas.microsoft.com/office/drawing/2014/main" id="{D5CA021C-8E55-3BA1-4D98-718A7472C82B}"/>
                  </a:ext>
                </a:extLst>
              </p:cNvPr>
              <p:cNvSpPr/>
              <p:nvPr/>
            </p:nvSpPr>
            <p:spPr>
              <a:xfrm rot="545745">
                <a:off x="4059936" y="1083242"/>
                <a:ext cx="173185" cy="556786"/>
              </a:xfrm>
              <a:prstGeom prst="parallelogram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70" name="Group 169">
                <a:extLst>
                  <a:ext uri="{FF2B5EF4-FFF2-40B4-BE49-F238E27FC236}">
                    <a16:creationId xmlns:a16="http://schemas.microsoft.com/office/drawing/2014/main" id="{1FA2B200-2346-9B9A-EC05-A9A08B4A1A00}"/>
                  </a:ext>
                </a:extLst>
              </p:cNvPr>
              <p:cNvGrpSpPr/>
              <p:nvPr/>
            </p:nvGrpSpPr>
            <p:grpSpPr>
              <a:xfrm>
                <a:off x="3459521" y="482094"/>
                <a:ext cx="1702917" cy="1170791"/>
                <a:chOff x="3459521" y="482094"/>
                <a:chExt cx="1702917" cy="1170791"/>
              </a:xfrm>
              <a:grpFill/>
            </p:grpSpPr>
            <p:sp>
              <p:nvSpPr>
                <p:cNvPr id="168" name="Freeform: Shape 167">
                  <a:extLst>
                    <a:ext uri="{FF2B5EF4-FFF2-40B4-BE49-F238E27FC236}">
                      <a16:creationId xmlns:a16="http://schemas.microsoft.com/office/drawing/2014/main" id="{FA6BD1D0-A05F-8CAB-F775-567F3E7FADD0}"/>
                    </a:ext>
                  </a:extLst>
                </p:cNvPr>
                <p:cNvSpPr/>
                <p:nvPr/>
              </p:nvSpPr>
              <p:spPr>
                <a:xfrm rot="20440447">
                  <a:off x="3459521" y="482094"/>
                  <a:ext cx="1702917" cy="1170791"/>
                </a:xfrm>
                <a:custGeom>
                  <a:avLst/>
                  <a:gdLst>
                    <a:gd name="connsiteX0" fmla="*/ 115308 w 1702917"/>
                    <a:gd name="connsiteY0" fmla="*/ 6223 h 1170791"/>
                    <a:gd name="connsiteX1" fmla="*/ 670048 w 1702917"/>
                    <a:gd name="connsiteY1" fmla="*/ 457450 h 1170791"/>
                    <a:gd name="connsiteX2" fmla="*/ 686091 w 1702917"/>
                    <a:gd name="connsiteY2" fmla="*/ 439523 h 1170791"/>
                    <a:gd name="connsiteX3" fmla="*/ 713948 w 1702917"/>
                    <a:gd name="connsiteY3" fmla="*/ 437978 h 1170791"/>
                    <a:gd name="connsiteX4" fmla="*/ 897397 w 1702917"/>
                    <a:gd name="connsiteY4" fmla="*/ 502313 h 1170791"/>
                    <a:gd name="connsiteX5" fmla="*/ 918187 w 1702917"/>
                    <a:gd name="connsiteY5" fmla="*/ 520919 h 1170791"/>
                    <a:gd name="connsiteX6" fmla="*/ 919557 w 1702917"/>
                    <a:gd name="connsiteY6" fmla="*/ 545621 h 1170791"/>
                    <a:gd name="connsiteX7" fmla="*/ 1678302 w 1702917"/>
                    <a:gd name="connsiteY7" fmla="*/ 632005 h 1170791"/>
                    <a:gd name="connsiteX8" fmla="*/ 1702737 w 1702917"/>
                    <a:gd name="connsiteY8" fmla="*/ 662718 h 1170791"/>
                    <a:gd name="connsiteX9" fmla="*/ 1690180 w 1702917"/>
                    <a:gd name="connsiteY9" fmla="*/ 773008 h 1170791"/>
                    <a:gd name="connsiteX10" fmla="*/ 1659467 w 1702917"/>
                    <a:gd name="connsiteY10" fmla="*/ 797443 h 1170791"/>
                    <a:gd name="connsiteX11" fmla="*/ 891058 w 1702917"/>
                    <a:gd name="connsiteY11" fmla="*/ 709959 h 1170791"/>
                    <a:gd name="connsiteX12" fmla="*/ 878516 w 1702917"/>
                    <a:gd name="connsiteY12" fmla="*/ 703008 h 1170791"/>
                    <a:gd name="connsiteX13" fmla="*/ 842141 w 1702917"/>
                    <a:gd name="connsiteY13" fmla="*/ 1170791 h 1170791"/>
                    <a:gd name="connsiteX14" fmla="*/ 712252 w 1702917"/>
                    <a:gd name="connsiteY14" fmla="*/ 1170791 h 1170791"/>
                    <a:gd name="connsiteX15" fmla="*/ 750224 w 1702917"/>
                    <a:gd name="connsiteY15" fmla="*/ 682472 h 1170791"/>
                    <a:gd name="connsiteX16" fmla="*/ 641567 w 1702917"/>
                    <a:gd name="connsiteY16" fmla="*/ 644366 h 1170791"/>
                    <a:gd name="connsiteX17" fmla="*/ 622120 w 1702917"/>
                    <a:gd name="connsiteY17" fmla="*/ 626963 h 1170791"/>
                    <a:gd name="connsiteX18" fmla="*/ 610201 w 1702917"/>
                    <a:gd name="connsiteY18" fmla="*/ 623404 h 1170791"/>
                    <a:gd name="connsiteX19" fmla="*/ 10240 w 1702917"/>
                    <a:gd name="connsiteY19" fmla="*/ 135395 h 1170791"/>
                    <a:gd name="connsiteX20" fmla="*/ 6223 w 1702917"/>
                    <a:gd name="connsiteY20" fmla="*/ 96354 h 1170791"/>
                    <a:gd name="connsiteX21" fmla="*/ 76267 w 1702917"/>
                    <a:gd name="connsiteY21" fmla="*/ 10241 h 1170791"/>
                    <a:gd name="connsiteX22" fmla="*/ 115308 w 1702917"/>
                    <a:gd name="connsiteY22" fmla="*/ 6223 h 11707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1702917" h="1170791">
                      <a:moveTo>
                        <a:pt x="115308" y="6223"/>
                      </a:moveTo>
                      <a:lnTo>
                        <a:pt x="670048" y="457450"/>
                      </a:lnTo>
                      <a:lnTo>
                        <a:pt x="686091" y="439523"/>
                      </a:lnTo>
                      <a:cubicBezTo>
                        <a:pt x="694500" y="435481"/>
                        <a:pt x="704450" y="434646"/>
                        <a:pt x="713948" y="437978"/>
                      </a:cubicBezTo>
                      <a:lnTo>
                        <a:pt x="897397" y="502313"/>
                      </a:lnTo>
                      <a:cubicBezTo>
                        <a:pt x="906896" y="505645"/>
                        <a:pt x="914145" y="512511"/>
                        <a:pt x="918187" y="520919"/>
                      </a:cubicBezTo>
                      <a:lnTo>
                        <a:pt x="919557" y="545621"/>
                      </a:lnTo>
                      <a:lnTo>
                        <a:pt x="1678302" y="632005"/>
                      </a:lnTo>
                      <a:cubicBezTo>
                        <a:pt x="1693531" y="633738"/>
                        <a:pt x="1704470" y="647489"/>
                        <a:pt x="1702737" y="662718"/>
                      </a:cubicBezTo>
                      <a:lnTo>
                        <a:pt x="1690180" y="773008"/>
                      </a:lnTo>
                      <a:cubicBezTo>
                        <a:pt x="1688446" y="788237"/>
                        <a:pt x="1674696" y="799177"/>
                        <a:pt x="1659467" y="797443"/>
                      </a:cubicBezTo>
                      <a:lnTo>
                        <a:pt x="891058" y="709959"/>
                      </a:lnTo>
                      <a:lnTo>
                        <a:pt x="878516" y="703008"/>
                      </a:lnTo>
                      <a:lnTo>
                        <a:pt x="842141" y="1170791"/>
                      </a:lnTo>
                      <a:lnTo>
                        <a:pt x="712252" y="1170791"/>
                      </a:lnTo>
                      <a:lnTo>
                        <a:pt x="750224" y="682472"/>
                      </a:lnTo>
                      <a:lnTo>
                        <a:pt x="641567" y="644366"/>
                      </a:lnTo>
                      <a:lnTo>
                        <a:pt x="622120" y="626963"/>
                      </a:lnTo>
                      <a:lnTo>
                        <a:pt x="610201" y="623404"/>
                      </a:lnTo>
                      <a:lnTo>
                        <a:pt x="10240" y="135395"/>
                      </a:lnTo>
                      <a:cubicBezTo>
                        <a:pt x="-1650" y="125723"/>
                        <a:pt x="-3449" y="108244"/>
                        <a:pt x="6223" y="96354"/>
                      </a:cubicBezTo>
                      <a:lnTo>
                        <a:pt x="76267" y="10241"/>
                      </a:lnTo>
                      <a:cubicBezTo>
                        <a:pt x="85939" y="-1649"/>
                        <a:pt x="103418" y="-3448"/>
                        <a:pt x="115308" y="6223"/>
                      </a:cubicBezTo>
                      <a:close/>
                    </a:path>
                  </a:pathLst>
                </a:cu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9" name="Rectangle: Rounded Corners 168">
                  <a:extLst>
                    <a:ext uri="{FF2B5EF4-FFF2-40B4-BE49-F238E27FC236}">
                      <a16:creationId xmlns:a16="http://schemas.microsoft.com/office/drawing/2014/main" id="{4E540676-30D9-4A0E-D98D-CFD553888E98}"/>
                    </a:ext>
                  </a:extLst>
                </p:cNvPr>
                <p:cNvSpPr/>
                <p:nvPr/>
              </p:nvSpPr>
              <p:spPr>
                <a:xfrm>
                  <a:off x="4080155" y="970554"/>
                  <a:ext cx="289143" cy="237744"/>
                </a:xfrm>
                <a:prstGeom prst="roundRect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BC13F392-96CC-FF93-2FEC-F733153724FF}"/>
                </a:ext>
              </a:extLst>
            </p:cNvPr>
            <p:cNvGrpSpPr/>
            <p:nvPr/>
          </p:nvGrpSpPr>
          <p:grpSpPr>
            <a:xfrm>
              <a:off x="5391585" y="1265174"/>
              <a:ext cx="1368587" cy="489884"/>
              <a:chOff x="695366" y="1899856"/>
              <a:chExt cx="1348228" cy="336210"/>
            </a:xfrm>
          </p:grpSpPr>
          <p:sp>
            <p:nvSpPr>
              <p:cNvPr id="173" name="Oval 172">
                <a:extLst>
                  <a:ext uri="{FF2B5EF4-FFF2-40B4-BE49-F238E27FC236}">
                    <a16:creationId xmlns:a16="http://schemas.microsoft.com/office/drawing/2014/main" id="{034159E9-3BF1-49DB-6A2C-643A7C0AF0F9}"/>
                  </a:ext>
                </a:extLst>
              </p:cNvPr>
              <p:cNvSpPr/>
              <p:nvPr/>
            </p:nvSpPr>
            <p:spPr>
              <a:xfrm>
                <a:off x="695366" y="2078260"/>
                <a:ext cx="1348228" cy="15780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4" name="Cylinder 173">
                <a:extLst>
                  <a:ext uri="{FF2B5EF4-FFF2-40B4-BE49-F238E27FC236}">
                    <a16:creationId xmlns:a16="http://schemas.microsoft.com/office/drawing/2014/main" id="{0399BF17-6F9B-56F3-631D-347E20D3D8EE}"/>
                  </a:ext>
                </a:extLst>
              </p:cNvPr>
              <p:cNvSpPr/>
              <p:nvPr/>
            </p:nvSpPr>
            <p:spPr>
              <a:xfrm>
                <a:off x="987934" y="1899856"/>
                <a:ext cx="783880" cy="289158"/>
              </a:xfrm>
              <a:prstGeom prst="can">
                <a:avLst>
                  <a:gd name="adj" fmla="val 28916"/>
                </a:avLst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14" name="Group 213">
            <a:extLst>
              <a:ext uri="{FF2B5EF4-FFF2-40B4-BE49-F238E27FC236}">
                <a16:creationId xmlns:a16="http://schemas.microsoft.com/office/drawing/2014/main" id="{A29E32F9-EE25-AA69-C389-FCCB72B23C00}"/>
              </a:ext>
            </a:extLst>
          </p:cNvPr>
          <p:cNvGrpSpPr/>
          <p:nvPr/>
        </p:nvGrpSpPr>
        <p:grpSpPr>
          <a:xfrm>
            <a:off x="9046554" y="880333"/>
            <a:ext cx="2255672" cy="5579885"/>
            <a:chOff x="9046553" y="562291"/>
            <a:chExt cx="2384241" cy="5897928"/>
          </a:xfrm>
        </p:grpSpPr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2E775E60-1528-164B-A75F-C8EE04E51495}"/>
                </a:ext>
              </a:extLst>
            </p:cNvPr>
            <p:cNvSpPr/>
            <p:nvPr/>
          </p:nvSpPr>
          <p:spPr>
            <a:xfrm rot="8488566">
              <a:off x="10420363" y="1453322"/>
              <a:ext cx="563034" cy="751888"/>
            </a:xfrm>
            <a:custGeom>
              <a:avLst/>
              <a:gdLst>
                <a:gd name="connsiteX0" fmla="*/ 7199 w 563034"/>
                <a:gd name="connsiteY0" fmla="*/ 388327 h 751888"/>
                <a:gd name="connsiteX1" fmla="*/ 81396 w 563034"/>
                <a:gd name="connsiteY1" fmla="*/ 300806 h 751888"/>
                <a:gd name="connsiteX2" fmla="*/ 160362 w 563034"/>
                <a:gd name="connsiteY2" fmla="*/ 260205 h 751888"/>
                <a:gd name="connsiteX3" fmla="*/ 160362 w 563034"/>
                <a:gd name="connsiteY3" fmla="*/ 149915 h 751888"/>
                <a:gd name="connsiteX4" fmla="*/ 310277 w 563034"/>
                <a:gd name="connsiteY4" fmla="*/ 0 h 751888"/>
                <a:gd name="connsiteX5" fmla="*/ 563034 w 563034"/>
                <a:gd name="connsiteY5" fmla="*/ 0 h 751888"/>
                <a:gd name="connsiteX6" fmla="*/ 563034 w 563034"/>
                <a:gd name="connsiteY6" fmla="*/ 280218 h 751888"/>
                <a:gd name="connsiteX7" fmla="*/ 471473 w 563034"/>
                <a:gd name="connsiteY7" fmla="*/ 418352 h 751888"/>
                <a:gd name="connsiteX8" fmla="*/ 430315 w 563034"/>
                <a:gd name="connsiteY8" fmla="*/ 426661 h 751888"/>
                <a:gd name="connsiteX9" fmla="*/ 434313 w 563034"/>
                <a:gd name="connsiteY9" fmla="*/ 434439 h 751888"/>
                <a:gd name="connsiteX10" fmla="*/ 369539 w 563034"/>
                <a:gd name="connsiteY10" fmla="*/ 636313 h 751888"/>
                <a:gd name="connsiteX11" fmla="*/ 144753 w 563034"/>
                <a:gd name="connsiteY11" fmla="*/ 751888 h 751888"/>
                <a:gd name="connsiteX12" fmla="*/ 16621 w 563034"/>
                <a:gd name="connsiteY12" fmla="*/ 502680 h 751888"/>
                <a:gd name="connsiteX13" fmla="*/ 7199 w 563034"/>
                <a:gd name="connsiteY13" fmla="*/ 388327 h 751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63034" h="751888">
                  <a:moveTo>
                    <a:pt x="7199" y="388327"/>
                  </a:moveTo>
                  <a:cubicBezTo>
                    <a:pt x="18921" y="351795"/>
                    <a:pt x="44580" y="319735"/>
                    <a:pt x="81396" y="300806"/>
                  </a:cubicBezTo>
                  <a:lnTo>
                    <a:pt x="160362" y="260205"/>
                  </a:lnTo>
                  <a:lnTo>
                    <a:pt x="160362" y="149915"/>
                  </a:lnTo>
                  <a:cubicBezTo>
                    <a:pt x="160362" y="67119"/>
                    <a:pt x="227481" y="0"/>
                    <a:pt x="310277" y="0"/>
                  </a:cubicBezTo>
                  <a:lnTo>
                    <a:pt x="563034" y="0"/>
                  </a:lnTo>
                  <a:lnTo>
                    <a:pt x="563034" y="280218"/>
                  </a:lnTo>
                  <a:cubicBezTo>
                    <a:pt x="563034" y="342315"/>
                    <a:pt x="525280" y="395594"/>
                    <a:pt x="471473" y="418352"/>
                  </a:cubicBezTo>
                  <a:lnTo>
                    <a:pt x="430315" y="426661"/>
                  </a:lnTo>
                  <a:lnTo>
                    <a:pt x="434313" y="434439"/>
                  </a:lnTo>
                  <a:cubicBezTo>
                    <a:pt x="472172" y="508072"/>
                    <a:pt x="443172" y="598454"/>
                    <a:pt x="369539" y="636313"/>
                  </a:cubicBezTo>
                  <a:lnTo>
                    <a:pt x="144753" y="751888"/>
                  </a:lnTo>
                  <a:lnTo>
                    <a:pt x="16621" y="502680"/>
                  </a:lnTo>
                  <a:cubicBezTo>
                    <a:pt x="-2308" y="465863"/>
                    <a:pt x="-4523" y="424859"/>
                    <a:pt x="7199" y="388327"/>
                  </a:cubicBezTo>
                  <a:close/>
                </a:path>
              </a:pathLst>
            </a:custGeom>
            <a:solidFill>
              <a:srgbClr val="6C36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C451B4AE-D4ED-7844-9312-803C9180FB81}"/>
                </a:ext>
              </a:extLst>
            </p:cNvPr>
            <p:cNvSpPr/>
            <p:nvPr/>
          </p:nvSpPr>
          <p:spPr>
            <a:xfrm rot="20258766">
              <a:off x="9524329" y="1468020"/>
              <a:ext cx="563034" cy="751888"/>
            </a:xfrm>
            <a:custGeom>
              <a:avLst/>
              <a:gdLst>
                <a:gd name="connsiteX0" fmla="*/ 7199 w 563034"/>
                <a:gd name="connsiteY0" fmla="*/ 388327 h 751888"/>
                <a:gd name="connsiteX1" fmla="*/ 81396 w 563034"/>
                <a:gd name="connsiteY1" fmla="*/ 300806 h 751888"/>
                <a:gd name="connsiteX2" fmla="*/ 160362 w 563034"/>
                <a:gd name="connsiteY2" fmla="*/ 260205 h 751888"/>
                <a:gd name="connsiteX3" fmla="*/ 160362 w 563034"/>
                <a:gd name="connsiteY3" fmla="*/ 149915 h 751888"/>
                <a:gd name="connsiteX4" fmla="*/ 310277 w 563034"/>
                <a:gd name="connsiteY4" fmla="*/ 0 h 751888"/>
                <a:gd name="connsiteX5" fmla="*/ 563034 w 563034"/>
                <a:gd name="connsiteY5" fmla="*/ 0 h 751888"/>
                <a:gd name="connsiteX6" fmla="*/ 563034 w 563034"/>
                <a:gd name="connsiteY6" fmla="*/ 280218 h 751888"/>
                <a:gd name="connsiteX7" fmla="*/ 471473 w 563034"/>
                <a:gd name="connsiteY7" fmla="*/ 418352 h 751888"/>
                <a:gd name="connsiteX8" fmla="*/ 430315 w 563034"/>
                <a:gd name="connsiteY8" fmla="*/ 426661 h 751888"/>
                <a:gd name="connsiteX9" fmla="*/ 434313 w 563034"/>
                <a:gd name="connsiteY9" fmla="*/ 434439 h 751888"/>
                <a:gd name="connsiteX10" fmla="*/ 369539 w 563034"/>
                <a:gd name="connsiteY10" fmla="*/ 636313 h 751888"/>
                <a:gd name="connsiteX11" fmla="*/ 144753 w 563034"/>
                <a:gd name="connsiteY11" fmla="*/ 751888 h 751888"/>
                <a:gd name="connsiteX12" fmla="*/ 16621 w 563034"/>
                <a:gd name="connsiteY12" fmla="*/ 502680 h 751888"/>
                <a:gd name="connsiteX13" fmla="*/ 7199 w 563034"/>
                <a:gd name="connsiteY13" fmla="*/ 388327 h 751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63034" h="751888">
                  <a:moveTo>
                    <a:pt x="7199" y="388327"/>
                  </a:moveTo>
                  <a:cubicBezTo>
                    <a:pt x="18921" y="351795"/>
                    <a:pt x="44580" y="319735"/>
                    <a:pt x="81396" y="300806"/>
                  </a:cubicBezTo>
                  <a:lnTo>
                    <a:pt x="160362" y="260205"/>
                  </a:lnTo>
                  <a:lnTo>
                    <a:pt x="160362" y="149915"/>
                  </a:lnTo>
                  <a:cubicBezTo>
                    <a:pt x="160362" y="67119"/>
                    <a:pt x="227481" y="0"/>
                    <a:pt x="310277" y="0"/>
                  </a:cubicBezTo>
                  <a:lnTo>
                    <a:pt x="563034" y="0"/>
                  </a:lnTo>
                  <a:lnTo>
                    <a:pt x="563034" y="280218"/>
                  </a:lnTo>
                  <a:cubicBezTo>
                    <a:pt x="563034" y="342315"/>
                    <a:pt x="525280" y="395594"/>
                    <a:pt x="471473" y="418352"/>
                  </a:cubicBezTo>
                  <a:lnTo>
                    <a:pt x="430315" y="426661"/>
                  </a:lnTo>
                  <a:lnTo>
                    <a:pt x="434313" y="434439"/>
                  </a:lnTo>
                  <a:cubicBezTo>
                    <a:pt x="472172" y="508072"/>
                    <a:pt x="443172" y="598454"/>
                    <a:pt x="369539" y="636313"/>
                  </a:cubicBezTo>
                  <a:lnTo>
                    <a:pt x="144753" y="751888"/>
                  </a:lnTo>
                  <a:lnTo>
                    <a:pt x="16621" y="502680"/>
                  </a:lnTo>
                  <a:cubicBezTo>
                    <a:pt x="-2308" y="465863"/>
                    <a:pt x="-4523" y="424859"/>
                    <a:pt x="7199" y="388327"/>
                  </a:cubicBezTo>
                  <a:close/>
                </a:path>
              </a:pathLst>
            </a:custGeom>
            <a:solidFill>
              <a:srgbClr val="6C36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0" name="Oval 179">
              <a:extLst>
                <a:ext uri="{FF2B5EF4-FFF2-40B4-BE49-F238E27FC236}">
                  <a16:creationId xmlns:a16="http://schemas.microsoft.com/office/drawing/2014/main" id="{FC9CFC92-CE88-1073-85D3-217BF7C58918}"/>
                </a:ext>
              </a:extLst>
            </p:cNvPr>
            <p:cNvSpPr/>
            <p:nvPr/>
          </p:nvSpPr>
          <p:spPr>
            <a:xfrm rot="19338880">
              <a:off x="11006600" y="3916804"/>
              <a:ext cx="424194" cy="65048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9DF47B79-13F3-CACC-BE4B-A1C256B7F3C2}"/>
                </a:ext>
              </a:extLst>
            </p:cNvPr>
            <p:cNvSpPr/>
            <p:nvPr/>
          </p:nvSpPr>
          <p:spPr>
            <a:xfrm rot="1933618">
              <a:off x="9046553" y="3927677"/>
              <a:ext cx="424194" cy="65048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Trapezoid 201">
              <a:extLst>
                <a:ext uri="{FF2B5EF4-FFF2-40B4-BE49-F238E27FC236}">
                  <a16:creationId xmlns:a16="http://schemas.microsoft.com/office/drawing/2014/main" id="{200D21B2-577D-268F-82FB-930F4611A308}"/>
                </a:ext>
              </a:extLst>
            </p:cNvPr>
            <p:cNvSpPr/>
            <p:nvPr/>
          </p:nvSpPr>
          <p:spPr>
            <a:xfrm rot="1069460">
              <a:off x="9100850" y="2597158"/>
              <a:ext cx="800872" cy="1754159"/>
            </a:xfrm>
            <a:prstGeom prst="trapezoid">
              <a:avLst>
                <a:gd name="adj" fmla="val 37618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Trapezoid 202">
              <a:extLst>
                <a:ext uri="{FF2B5EF4-FFF2-40B4-BE49-F238E27FC236}">
                  <a16:creationId xmlns:a16="http://schemas.microsoft.com/office/drawing/2014/main" id="{B244FD6D-C54D-C396-3ACE-611438A9D59D}"/>
                </a:ext>
              </a:extLst>
            </p:cNvPr>
            <p:cNvSpPr/>
            <p:nvPr/>
          </p:nvSpPr>
          <p:spPr>
            <a:xfrm rot="20500603">
              <a:off x="10469330" y="2587985"/>
              <a:ext cx="800872" cy="1754159"/>
            </a:xfrm>
            <a:prstGeom prst="trapezoid">
              <a:avLst>
                <a:gd name="adj" fmla="val 37618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Trapezoid 200">
              <a:extLst>
                <a:ext uri="{FF2B5EF4-FFF2-40B4-BE49-F238E27FC236}">
                  <a16:creationId xmlns:a16="http://schemas.microsoft.com/office/drawing/2014/main" id="{426B1EB1-9F89-8096-B3C1-311A7DE1D9AF}"/>
                </a:ext>
              </a:extLst>
            </p:cNvPr>
            <p:cNvSpPr/>
            <p:nvPr/>
          </p:nvSpPr>
          <p:spPr>
            <a:xfrm>
              <a:off x="9621379" y="2661648"/>
              <a:ext cx="1214371" cy="1549406"/>
            </a:xfrm>
            <a:prstGeom prst="trapezoid">
              <a:avLst>
                <a:gd name="adj" fmla="val 5869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1952CB1E-ECCF-9C5B-94D0-DBA7FEEB5ADB}"/>
                </a:ext>
              </a:extLst>
            </p:cNvPr>
            <p:cNvSpPr/>
            <p:nvPr/>
          </p:nvSpPr>
          <p:spPr>
            <a:xfrm rot="8488566">
              <a:off x="10345153" y="2039902"/>
              <a:ext cx="563034" cy="751888"/>
            </a:xfrm>
            <a:custGeom>
              <a:avLst/>
              <a:gdLst>
                <a:gd name="connsiteX0" fmla="*/ 7199 w 563034"/>
                <a:gd name="connsiteY0" fmla="*/ 388327 h 751888"/>
                <a:gd name="connsiteX1" fmla="*/ 81396 w 563034"/>
                <a:gd name="connsiteY1" fmla="*/ 300806 h 751888"/>
                <a:gd name="connsiteX2" fmla="*/ 160362 w 563034"/>
                <a:gd name="connsiteY2" fmla="*/ 260205 h 751888"/>
                <a:gd name="connsiteX3" fmla="*/ 160362 w 563034"/>
                <a:gd name="connsiteY3" fmla="*/ 149915 h 751888"/>
                <a:gd name="connsiteX4" fmla="*/ 310277 w 563034"/>
                <a:gd name="connsiteY4" fmla="*/ 0 h 751888"/>
                <a:gd name="connsiteX5" fmla="*/ 563034 w 563034"/>
                <a:gd name="connsiteY5" fmla="*/ 0 h 751888"/>
                <a:gd name="connsiteX6" fmla="*/ 563034 w 563034"/>
                <a:gd name="connsiteY6" fmla="*/ 280218 h 751888"/>
                <a:gd name="connsiteX7" fmla="*/ 471473 w 563034"/>
                <a:gd name="connsiteY7" fmla="*/ 418352 h 751888"/>
                <a:gd name="connsiteX8" fmla="*/ 430315 w 563034"/>
                <a:gd name="connsiteY8" fmla="*/ 426661 h 751888"/>
                <a:gd name="connsiteX9" fmla="*/ 434313 w 563034"/>
                <a:gd name="connsiteY9" fmla="*/ 434439 h 751888"/>
                <a:gd name="connsiteX10" fmla="*/ 369539 w 563034"/>
                <a:gd name="connsiteY10" fmla="*/ 636313 h 751888"/>
                <a:gd name="connsiteX11" fmla="*/ 144753 w 563034"/>
                <a:gd name="connsiteY11" fmla="*/ 751888 h 751888"/>
                <a:gd name="connsiteX12" fmla="*/ 16621 w 563034"/>
                <a:gd name="connsiteY12" fmla="*/ 502680 h 751888"/>
                <a:gd name="connsiteX13" fmla="*/ 7199 w 563034"/>
                <a:gd name="connsiteY13" fmla="*/ 388327 h 751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63034" h="751888">
                  <a:moveTo>
                    <a:pt x="7199" y="388327"/>
                  </a:moveTo>
                  <a:cubicBezTo>
                    <a:pt x="18921" y="351795"/>
                    <a:pt x="44580" y="319735"/>
                    <a:pt x="81396" y="300806"/>
                  </a:cubicBezTo>
                  <a:lnTo>
                    <a:pt x="160362" y="260205"/>
                  </a:lnTo>
                  <a:lnTo>
                    <a:pt x="160362" y="149915"/>
                  </a:lnTo>
                  <a:cubicBezTo>
                    <a:pt x="160362" y="67119"/>
                    <a:pt x="227481" y="0"/>
                    <a:pt x="310277" y="0"/>
                  </a:cubicBezTo>
                  <a:lnTo>
                    <a:pt x="563034" y="0"/>
                  </a:lnTo>
                  <a:lnTo>
                    <a:pt x="563034" y="280218"/>
                  </a:lnTo>
                  <a:cubicBezTo>
                    <a:pt x="563034" y="342315"/>
                    <a:pt x="525280" y="395594"/>
                    <a:pt x="471473" y="418352"/>
                  </a:cubicBezTo>
                  <a:lnTo>
                    <a:pt x="430315" y="426661"/>
                  </a:lnTo>
                  <a:lnTo>
                    <a:pt x="434313" y="434439"/>
                  </a:lnTo>
                  <a:cubicBezTo>
                    <a:pt x="472172" y="508072"/>
                    <a:pt x="443172" y="598454"/>
                    <a:pt x="369539" y="636313"/>
                  </a:cubicBezTo>
                  <a:lnTo>
                    <a:pt x="144753" y="751888"/>
                  </a:lnTo>
                  <a:lnTo>
                    <a:pt x="16621" y="502680"/>
                  </a:lnTo>
                  <a:cubicBezTo>
                    <a:pt x="-2308" y="465863"/>
                    <a:pt x="-4523" y="424859"/>
                    <a:pt x="7199" y="388327"/>
                  </a:cubicBezTo>
                  <a:close/>
                </a:path>
              </a:pathLst>
            </a:custGeom>
            <a:solidFill>
              <a:srgbClr val="6C36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2" name="Oval 181">
              <a:extLst>
                <a:ext uri="{FF2B5EF4-FFF2-40B4-BE49-F238E27FC236}">
                  <a16:creationId xmlns:a16="http://schemas.microsoft.com/office/drawing/2014/main" id="{0A9591CF-1064-614F-37C2-7E4A0A03463B}"/>
                </a:ext>
              </a:extLst>
            </p:cNvPr>
            <p:cNvSpPr/>
            <p:nvPr/>
          </p:nvSpPr>
          <p:spPr>
            <a:xfrm rot="18810989">
              <a:off x="10358367" y="5807344"/>
              <a:ext cx="380247" cy="819112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5E4B1A55-5D0A-D448-8138-9EB681FAF820}"/>
                </a:ext>
              </a:extLst>
            </p:cNvPr>
            <p:cNvSpPr/>
            <p:nvPr/>
          </p:nvSpPr>
          <p:spPr>
            <a:xfrm rot="3713177">
              <a:off x="9761835" y="5860540"/>
              <a:ext cx="380247" cy="819112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Trapezoid 183">
              <a:extLst>
                <a:ext uri="{FF2B5EF4-FFF2-40B4-BE49-F238E27FC236}">
                  <a16:creationId xmlns:a16="http://schemas.microsoft.com/office/drawing/2014/main" id="{8A48D426-7DCD-BBEE-379D-D990A03F99B9}"/>
                </a:ext>
              </a:extLst>
            </p:cNvPr>
            <p:cNvSpPr/>
            <p:nvPr/>
          </p:nvSpPr>
          <p:spPr>
            <a:xfrm>
              <a:off x="9571829" y="4323267"/>
              <a:ext cx="1308499" cy="1958026"/>
            </a:xfrm>
            <a:prstGeom prst="trapezoid">
              <a:avLst>
                <a:gd name="adj" fmla="val 7313"/>
              </a:avLst>
            </a:prstGeom>
            <a:solidFill>
              <a:srgbClr val="6633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id="{50A98629-03B6-F6F9-EFDB-65630DF3EB4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233003" y="3160396"/>
              <a:ext cx="14480" cy="154377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9" name="Trapezoid 188">
              <a:extLst>
                <a:ext uri="{FF2B5EF4-FFF2-40B4-BE49-F238E27FC236}">
                  <a16:creationId xmlns:a16="http://schemas.microsoft.com/office/drawing/2014/main" id="{21181956-DC4B-D7F1-C4E7-A858EC04B061}"/>
                </a:ext>
              </a:extLst>
            </p:cNvPr>
            <p:cNvSpPr/>
            <p:nvPr/>
          </p:nvSpPr>
          <p:spPr>
            <a:xfrm>
              <a:off x="10321642" y="3337854"/>
              <a:ext cx="371653" cy="154432"/>
            </a:xfrm>
            <a:prstGeom prst="trapezoid">
              <a:avLst>
                <a:gd name="adj" fmla="val 0"/>
              </a:avLst>
            </a:prstGeom>
            <a:solidFill>
              <a:srgbClr val="E0D2BE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0" name="Straight Connector 189">
              <a:extLst>
                <a:ext uri="{FF2B5EF4-FFF2-40B4-BE49-F238E27FC236}">
                  <a16:creationId xmlns:a16="http://schemas.microsoft.com/office/drawing/2014/main" id="{5621FFEF-95C8-0231-73FB-D56693533E2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194998" y="5080569"/>
              <a:ext cx="45245" cy="119441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5715341F-C3D9-CCD9-FC29-313801BF75D6}"/>
                </a:ext>
              </a:extLst>
            </p:cNvPr>
            <p:cNvSpPr/>
            <p:nvPr/>
          </p:nvSpPr>
          <p:spPr>
            <a:xfrm rot="20258766">
              <a:off x="9449119" y="2054600"/>
              <a:ext cx="563034" cy="751888"/>
            </a:xfrm>
            <a:custGeom>
              <a:avLst/>
              <a:gdLst>
                <a:gd name="connsiteX0" fmla="*/ 7199 w 563034"/>
                <a:gd name="connsiteY0" fmla="*/ 388327 h 751888"/>
                <a:gd name="connsiteX1" fmla="*/ 81396 w 563034"/>
                <a:gd name="connsiteY1" fmla="*/ 300806 h 751888"/>
                <a:gd name="connsiteX2" fmla="*/ 160362 w 563034"/>
                <a:gd name="connsiteY2" fmla="*/ 260205 h 751888"/>
                <a:gd name="connsiteX3" fmla="*/ 160362 w 563034"/>
                <a:gd name="connsiteY3" fmla="*/ 149915 h 751888"/>
                <a:gd name="connsiteX4" fmla="*/ 310277 w 563034"/>
                <a:gd name="connsiteY4" fmla="*/ 0 h 751888"/>
                <a:gd name="connsiteX5" fmla="*/ 563034 w 563034"/>
                <a:gd name="connsiteY5" fmla="*/ 0 h 751888"/>
                <a:gd name="connsiteX6" fmla="*/ 563034 w 563034"/>
                <a:gd name="connsiteY6" fmla="*/ 280218 h 751888"/>
                <a:gd name="connsiteX7" fmla="*/ 471473 w 563034"/>
                <a:gd name="connsiteY7" fmla="*/ 418352 h 751888"/>
                <a:gd name="connsiteX8" fmla="*/ 430315 w 563034"/>
                <a:gd name="connsiteY8" fmla="*/ 426661 h 751888"/>
                <a:gd name="connsiteX9" fmla="*/ 434313 w 563034"/>
                <a:gd name="connsiteY9" fmla="*/ 434439 h 751888"/>
                <a:gd name="connsiteX10" fmla="*/ 369539 w 563034"/>
                <a:gd name="connsiteY10" fmla="*/ 636313 h 751888"/>
                <a:gd name="connsiteX11" fmla="*/ 144753 w 563034"/>
                <a:gd name="connsiteY11" fmla="*/ 751888 h 751888"/>
                <a:gd name="connsiteX12" fmla="*/ 16621 w 563034"/>
                <a:gd name="connsiteY12" fmla="*/ 502680 h 751888"/>
                <a:gd name="connsiteX13" fmla="*/ 7199 w 563034"/>
                <a:gd name="connsiteY13" fmla="*/ 388327 h 751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63034" h="751888">
                  <a:moveTo>
                    <a:pt x="7199" y="388327"/>
                  </a:moveTo>
                  <a:cubicBezTo>
                    <a:pt x="18921" y="351795"/>
                    <a:pt x="44580" y="319735"/>
                    <a:pt x="81396" y="300806"/>
                  </a:cubicBezTo>
                  <a:lnTo>
                    <a:pt x="160362" y="260205"/>
                  </a:lnTo>
                  <a:lnTo>
                    <a:pt x="160362" y="149915"/>
                  </a:lnTo>
                  <a:cubicBezTo>
                    <a:pt x="160362" y="67119"/>
                    <a:pt x="227481" y="0"/>
                    <a:pt x="310277" y="0"/>
                  </a:cubicBezTo>
                  <a:lnTo>
                    <a:pt x="563034" y="0"/>
                  </a:lnTo>
                  <a:lnTo>
                    <a:pt x="563034" y="280218"/>
                  </a:lnTo>
                  <a:cubicBezTo>
                    <a:pt x="563034" y="342315"/>
                    <a:pt x="525280" y="395594"/>
                    <a:pt x="471473" y="418352"/>
                  </a:cubicBezTo>
                  <a:lnTo>
                    <a:pt x="430315" y="426661"/>
                  </a:lnTo>
                  <a:lnTo>
                    <a:pt x="434313" y="434439"/>
                  </a:lnTo>
                  <a:cubicBezTo>
                    <a:pt x="472172" y="508072"/>
                    <a:pt x="443172" y="598454"/>
                    <a:pt x="369539" y="636313"/>
                  </a:cubicBezTo>
                  <a:lnTo>
                    <a:pt x="144753" y="751888"/>
                  </a:lnTo>
                  <a:lnTo>
                    <a:pt x="16621" y="502680"/>
                  </a:lnTo>
                  <a:cubicBezTo>
                    <a:pt x="-2308" y="465863"/>
                    <a:pt x="-4523" y="424859"/>
                    <a:pt x="7199" y="388327"/>
                  </a:cubicBezTo>
                  <a:close/>
                </a:path>
              </a:pathLst>
            </a:custGeom>
            <a:solidFill>
              <a:srgbClr val="6C36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8" name="Trapezoid 197">
              <a:extLst>
                <a:ext uri="{FF2B5EF4-FFF2-40B4-BE49-F238E27FC236}">
                  <a16:creationId xmlns:a16="http://schemas.microsoft.com/office/drawing/2014/main" id="{837D9AA7-24D6-0D95-1761-B0F9F9A2D93B}"/>
                </a:ext>
              </a:extLst>
            </p:cNvPr>
            <p:cNvSpPr/>
            <p:nvPr/>
          </p:nvSpPr>
          <p:spPr>
            <a:xfrm>
              <a:off x="9500039" y="4040588"/>
              <a:ext cx="1461884" cy="1327166"/>
            </a:xfrm>
            <a:prstGeom prst="trapezoid">
              <a:avLst>
                <a:gd name="adj" fmla="val 13659"/>
              </a:avLst>
            </a:prstGeom>
            <a:solidFill>
              <a:srgbClr val="E9DDC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Trapezoid 13">
              <a:extLst>
                <a:ext uri="{FF2B5EF4-FFF2-40B4-BE49-F238E27FC236}">
                  <a16:creationId xmlns:a16="http://schemas.microsoft.com/office/drawing/2014/main" id="{E09F8AC2-9984-9DAD-C59B-FD9490089A10}"/>
                </a:ext>
              </a:extLst>
            </p:cNvPr>
            <p:cNvSpPr/>
            <p:nvPr/>
          </p:nvSpPr>
          <p:spPr>
            <a:xfrm rot="10800000">
              <a:off x="9670982" y="2800307"/>
              <a:ext cx="1075450" cy="1377086"/>
            </a:xfrm>
            <a:custGeom>
              <a:avLst/>
              <a:gdLst>
                <a:gd name="connsiteX0" fmla="*/ 0 w 1514535"/>
                <a:gd name="connsiteY0" fmla="*/ 1986937 h 1986937"/>
                <a:gd name="connsiteX1" fmla="*/ 169916 w 1514535"/>
                <a:gd name="connsiteY1" fmla="*/ 0 h 1986937"/>
                <a:gd name="connsiteX2" fmla="*/ 1344619 w 1514535"/>
                <a:gd name="connsiteY2" fmla="*/ 0 h 1986937"/>
                <a:gd name="connsiteX3" fmla="*/ 1514535 w 1514535"/>
                <a:gd name="connsiteY3" fmla="*/ 1986937 h 1986937"/>
                <a:gd name="connsiteX4" fmla="*/ 0 w 1514535"/>
                <a:gd name="connsiteY4" fmla="*/ 1986937 h 1986937"/>
                <a:gd name="connsiteX0" fmla="*/ 0 w 1573040"/>
                <a:gd name="connsiteY0" fmla="*/ 1986937 h 1986937"/>
                <a:gd name="connsiteX1" fmla="*/ 169916 w 1573040"/>
                <a:gd name="connsiteY1" fmla="*/ 0 h 1986937"/>
                <a:gd name="connsiteX2" fmla="*/ 1344619 w 1573040"/>
                <a:gd name="connsiteY2" fmla="*/ 0 h 1986937"/>
                <a:gd name="connsiteX3" fmla="*/ 1514535 w 1573040"/>
                <a:gd name="connsiteY3" fmla="*/ 1986937 h 1986937"/>
                <a:gd name="connsiteX4" fmla="*/ 0 w 1573040"/>
                <a:gd name="connsiteY4" fmla="*/ 1986937 h 1986937"/>
                <a:gd name="connsiteX0" fmla="*/ 0 w 1573040"/>
                <a:gd name="connsiteY0" fmla="*/ 1986937 h 2017858"/>
                <a:gd name="connsiteX1" fmla="*/ 169916 w 1573040"/>
                <a:gd name="connsiteY1" fmla="*/ 0 h 2017858"/>
                <a:gd name="connsiteX2" fmla="*/ 1344619 w 1573040"/>
                <a:gd name="connsiteY2" fmla="*/ 0 h 2017858"/>
                <a:gd name="connsiteX3" fmla="*/ 1514535 w 1573040"/>
                <a:gd name="connsiteY3" fmla="*/ 1986937 h 2017858"/>
                <a:gd name="connsiteX4" fmla="*/ 0 w 1573040"/>
                <a:gd name="connsiteY4" fmla="*/ 1986937 h 2017858"/>
                <a:gd name="connsiteX0" fmla="*/ 0 w 1573040"/>
                <a:gd name="connsiteY0" fmla="*/ 1986937 h 2035461"/>
                <a:gd name="connsiteX1" fmla="*/ 169916 w 1573040"/>
                <a:gd name="connsiteY1" fmla="*/ 0 h 2035461"/>
                <a:gd name="connsiteX2" fmla="*/ 1344619 w 1573040"/>
                <a:gd name="connsiteY2" fmla="*/ 0 h 2035461"/>
                <a:gd name="connsiteX3" fmla="*/ 1514535 w 1573040"/>
                <a:gd name="connsiteY3" fmla="*/ 1986937 h 2035461"/>
                <a:gd name="connsiteX4" fmla="*/ 0 w 1573040"/>
                <a:gd name="connsiteY4" fmla="*/ 1986937 h 2035461"/>
                <a:gd name="connsiteX0" fmla="*/ 16575 w 1589615"/>
                <a:gd name="connsiteY0" fmla="*/ 1986937 h 2035461"/>
                <a:gd name="connsiteX1" fmla="*/ 186491 w 1589615"/>
                <a:gd name="connsiteY1" fmla="*/ 0 h 2035461"/>
                <a:gd name="connsiteX2" fmla="*/ 1361194 w 1589615"/>
                <a:gd name="connsiteY2" fmla="*/ 0 h 2035461"/>
                <a:gd name="connsiteX3" fmla="*/ 1531110 w 1589615"/>
                <a:gd name="connsiteY3" fmla="*/ 1986937 h 2035461"/>
                <a:gd name="connsiteX4" fmla="*/ 16575 w 1589615"/>
                <a:gd name="connsiteY4" fmla="*/ 1986937 h 2035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89615" h="2035461">
                  <a:moveTo>
                    <a:pt x="16575" y="1986937"/>
                  </a:moveTo>
                  <a:cubicBezTo>
                    <a:pt x="-55995" y="1702312"/>
                    <a:pt x="129852" y="662312"/>
                    <a:pt x="186491" y="0"/>
                  </a:cubicBezTo>
                  <a:lnTo>
                    <a:pt x="1361194" y="0"/>
                  </a:lnTo>
                  <a:cubicBezTo>
                    <a:pt x="1417833" y="662312"/>
                    <a:pt x="1713010" y="1771886"/>
                    <a:pt x="1531110" y="1986937"/>
                  </a:cubicBezTo>
                  <a:cubicBezTo>
                    <a:pt x="1274743" y="2056511"/>
                    <a:pt x="243124" y="2046572"/>
                    <a:pt x="16575" y="1986937"/>
                  </a:cubicBezTo>
                  <a:close/>
                </a:path>
              </a:pathLst>
            </a:custGeom>
            <a:solidFill>
              <a:srgbClr val="E9DDC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Trapezoid 199">
              <a:extLst>
                <a:ext uri="{FF2B5EF4-FFF2-40B4-BE49-F238E27FC236}">
                  <a16:creationId xmlns:a16="http://schemas.microsoft.com/office/drawing/2014/main" id="{95C36C8B-4677-4D0A-8437-77B2AC04CCB8}"/>
                </a:ext>
              </a:extLst>
            </p:cNvPr>
            <p:cNvSpPr/>
            <p:nvPr/>
          </p:nvSpPr>
          <p:spPr>
            <a:xfrm>
              <a:off x="9637646" y="4003131"/>
              <a:ext cx="1214371" cy="263173"/>
            </a:xfrm>
            <a:prstGeom prst="trapezoid">
              <a:avLst>
                <a:gd name="adj" fmla="val 0"/>
              </a:avLst>
            </a:prstGeom>
            <a:solidFill>
              <a:srgbClr val="E9DDC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Flowchart: Manual Input 193">
              <a:extLst>
                <a:ext uri="{FF2B5EF4-FFF2-40B4-BE49-F238E27FC236}">
                  <a16:creationId xmlns:a16="http://schemas.microsoft.com/office/drawing/2014/main" id="{D346C896-237A-721A-EDA1-ED4BB0469CB0}"/>
                </a:ext>
              </a:extLst>
            </p:cNvPr>
            <p:cNvSpPr/>
            <p:nvPr/>
          </p:nvSpPr>
          <p:spPr>
            <a:xfrm rot="13712246" flipH="1" flipV="1">
              <a:off x="9772778" y="2637990"/>
              <a:ext cx="459404" cy="235875"/>
            </a:xfrm>
            <a:prstGeom prst="flowChartManualInput">
              <a:avLst/>
            </a:prstGeom>
            <a:solidFill>
              <a:srgbClr val="DDCEA7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Flowchart: Manual Input 194">
              <a:extLst>
                <a:ext uri="{FF2B5EF4-FFF2-40B4-BE49-F238E27FC236}">
                  <a16:creationId xmlns:a16="http://schemas.microsoft.com/office/drawing/2014/main" id="{8B2C75B9-0CD1-DAE9-24DA-C281A9AB4CD2}"/>
                </a:ext>
              </a:extLst>
            </p:cNvPr>
            <p:cNvSpPr/>
            <p:nvPr/>
          </p:nvSpPr>
          <p:spPr>
            <a:xfrm rot="7902542" flipV="1">
              <a:off x="10228155" y="2629510"/>
              <a:ext cx="403032" cy="235875"/>
            </a:xfrm>
            <a:prstGeom prst="flowChartManualInput">
              <a:avLst/>
            </a:prstGeom>
            <a:solidFill>
              <a:srgbClr val="DDCEA7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Isosceles Triangle 203">
              <a:extLst>
                <a:ext uri="{FF2B5EF4-FFF2-40B4-BE49-F238E27FC236}">
                  <a16:creationId xmlns:a16="http://schemas.microsoft.com/office/drawing/2014/main" id="{71A05ED6-5767-3D59-AF98-65B07D27884E}"/>
                </a:ext>
              </a:extLst>
            </p:cNvPr>
            <p:cNvSpPr/>
            <p:nvPr/>
          </p:nvSpPr>
          <p:spPr>
            <a:xfrm rot="10800000">
              <a:off x="9911239" y="2549434"/>
              <a:ext cx="612757" cy="282806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Oval 195">
              <a:extLst>
                <a:ext uri="{FF2B5EF4-FFF2-40B4-BE49-F238E27FC236}">
                  <a16:creationId xmlns:a16="http://schemas.microsoft.com/office/drawing/2014/main" id="{FAFE2B45-BE66-869E-D9F6-FAE306A9DFD5}"/>
                </a:ext>
              </a:extLst>
            </p:cNvPr>
            <p:cNvSpPr/>
            <p:nvPr/>
          </p:nvSpPr>
          <p:spPr>
            <a:xfrm>
              <a:off x="9681415" y="1281750"/>
              <a:ext cx="1117655" cy="145014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0AA892FB-770D-25D3-5AA0-A0186138B00B}"/>
                </a:ext>
              </a:extLst>
            </p:cNvPr>
            <p:cNvSpPr/>
            <p:nvPr/>
          </p:nvSpPr>
          <p:spPr>
            <a:xfrm rot="3648857">
              <a:off x="10054725" y="2123607"/>
              <a:ext cx="318346" cy="378794"/>
            </a:xfrm>
            <a:custGeom>
              <a:avLst/>
              <a:gdLst>
                <a:gd name="connsiteX0" fmla="*/ 7199 w 563034"/>
                <a:gd name="connsiteY0" fmla="*/ 388327 h 751888"/>
                <a:gd name="connsiteX1" fmla="*/ 81396 w 563034"/>
                <a:gd name="connsiteY1" fmla="*/ 300806 h 751888"/>
                <a:gd name="connsiteX2" fmla="*/ 160362 w 563034"/>
                <a:gd name="connsiteY2" fmla="*/ 260205 h 751888"/>
                <a:gd name="connsiteX3" fmla="*/ 160362 w 563034"/>
                <a:gd name="connsiteY3" fmla="*/ 149915 h 751888"/>
                <a:gd name="connsiteX4" fmla="*/ 310277 w 563034"/>
                <a:gd name="connsiteY4" fmla="*/ 0 h 751888"/>
                <a:gd name="connsiteX5" fmla="*/ 563034 w 563034"/>
                <a:gd name="connsiteY5" fmla="*/ 0 h 751888"/>
                <a:gd name="connsiteX6" fmla="*/ 563034 w 563034"/>
                <a:gd name="connsiteY6" fmla="*/ 280218 h 751888"/>
                <a:gd name="connsiteX7" fmla="*/ 471473 w 563034"/>
                <a:gd name="connsiteY7" fmla="*/ 418352 h 751888"/>
                <a:gd name="connsiteX8" fmla="*/ 430315 w 563034"/>
                <a:gd name="connsiteY8" fmla="*/ 426661 h 751888"/>
                <a:gd name="connsiteX9" fmla="*/ 434313 w 563034"/>
                <a:gd name="connsiteY9" fmla="*/ 434439 h 751888"/>
                <a:gd name="connsiteX10" fmla="*/ 369539 w 563034"/>
                <a:gd name="connsiteY10" fmla="*/ 636313 h 751888"/>
                <a:gd name="connsiteX11" fmla="*/ 144753 w 563034"/>
                <a:gd name="connsiteY11" fmla="*/ 751888 h 751888"/>
                <a:gd name="connsiteX12" fmla="*/ 16621 w 563034"/>
                <a:gd name="connsiteY12" fmla="*/ 502680 h 751888"/>
                <a:gd name="connsiteX13" fmla="*/ 7199 w 563034"/>
                <a:gd name="connsiteY13" fmla="*/ 388327 h 751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63034" h="751888">
                  <a:moveTo>
                    <a:pt x="7199" y="388327"/>
                  </a:moveTo>
                  <a:cubicBezTo>
                    <a:pt x="18921" y="351795"/>
                    <a:pt x="44580" y="319735"/>
                    <a:pt x="81396" y="300806"/>
                  </a:cubicBezTo>
                  <a:lnTo>
                    <a:pt x="160362" y="260205"/>
                  </a:lnTo>
                  <a:lnTo>
                    <a:pt x="160362" y="149915"/>
                  </a:lnTo>
                  <a:cubicBezTo>
                    <a:pt x="160362" y="67119"/>
                    <a:pt x="227481" y="0"/>
                    <a:pt x="310277" y="0"/>
                  </a:cubicBezTo>
                  <a:lnTo>
                    <a:pt x="563034" y="0"/>
                  </a:lnTo>
                  <a:lnTo>
                    <a:pt x="563034" y="280218"/>
                  </a:lnTo>
                  <a:cubicBezTo>
                    <a:pt x="563034" y="342315"/>
                    <a:pt x="525280" y="395594"/>
                    <a:pt x="471473" y="418352"/>
                  </a:cubicBezTo>
                  <a:lnTo>
                    <a:pt x="430315" y="426661"/>
                  </a:lnTo>
                  <a:lnTo>
                    <a:pt x="434313" y="434439"/>
                  </a:lnTo>
                  <a:cubicBezTo>
                    <a:pt x="472172" y="508072"/>
                    <a:pt x="443172" y="598454"/>
                    <a:pt x="369539" y="636313"/>
                  </a:cubicBezTo>
                  <a:lnTo>
                    <a:pt x="144753" y="751888"/>
                  </a:lnTo>
                  <a:lnTo>
                    <a:pt x="16621" y="502680"/>
                  </a:lnTo>
                  <a:cubicBezTo>
                    <a:pt x="-2308" y="465863"/>
                    <a:pt x="-4523" y="424859"/>
                    <a:pt x="7199" y="388327"/>
                  </a:cubicBezTo>
                  <a:close/>
                </a:path>
              </a:pathLst>
            </a:custGeom>
            <a:solidFill>
              <a:srgbClr val="6C36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7" name="Trapezoid 206">
              <a:extLst>
                <a:ext uri="{FF2B5EF4-FFF2-40B4-BE49-F238E27FC236}">
                  <a16:creationId xmlns:a16="http://schemas.microsoft.com/office/drawing/2014/main" id="{AD5E7648-C7AF-96ED-5072-08F4D61F471D}"/>
                </a:ext>
              </a:extLst>
            </p:cNvPr>
            <p:cNvSpPr/>
            <p:nvPr/>
          </p:nvSpPr>
          <p:spPr>
            <a:xfrm>
              <a:off x="9954537" y="3278891"/>
              <a:ext cx="548054" cy="326073"/>
            </a:xfrm>
            <a:prstGeom prst="trapezoid">
              <a:avLst>
                <a:gd name="adj" fmla="val 13659"/>
              </a:avLst>
            </a:prstGeom>
            <a:solidFill>
              <a:srgbClr val="E9DDC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Oval 212">
              <a:extLst>
                <a:ext uri="{FF2B5EF4-FFF2-40B4-BE49-F238E27FC236}">
                  <a16:creationId xmlns:a16="http://schemas.microsoft.com/office/drawing/2014/main" id="{3A9F9102-EA12-A7DF-CE42-236EC9595F82}"/>
                </a:ext>
              </a:extLst>
            </p:cNvPr>
            <p:cNvSpPr/>
            <p:nvPr/>
          </p:nvSpPr>
          <p:spPr>
            <a:xfrm>
              <a:off x="9258650" y="1380380"/>
              <a:ext cx="2004324" cy="34420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08" name="Group 207">
              <a:extLst>
                <a:ext uri="{FF2B5EF4-FFF2-40B4-BE49-F238E27FC236}">
                  <a16:creationId xmlns:a16="http://schemas.microsoft.com/office/drawing/2014/main" id="{0B633202-9695-604F-A64C-3DD1CD7552EA}"/>
                </a:ext>
              </a:extLst>
            </p:cNvPr>
            <p:cNvGrpSpPr/>
            <p:nvPr/>
          </p:nvGrpSpPr>
          <p:grpSpPr>
            <a:xfrm>
              <a:off x="9744935" y="562291"/>
              <a:ext cx="951803" cy="1060066"/>
              <a:chOff x="7115859" y="2946911"/>
              <a:chExt cx="1119286" cy="1246599"/>
            </a:xfrm>
          </p:grpSpPr>
          <p:sp>
            <p:nvSpPr>
              <p:cNvPr id="211" name="Flowchart: Delay 210">
                <a:extLst>
                  <a:ext uri="{FF2B5EF4-FFF2-40B4-BE49-F238E27FC236}">
                    <a16:creationId xmlns:a16="http://schemas.microsoft.com/office/drawing/2014/main" id="{E35178BB-C331-225A-77D4-A8E6F14C04A8}"/>
                  </a:ext>
                </a:extLst>
              </p:cNvPr>
              <p:cNvSpPr/>
              <p:nvPr/>
            </p:nvSpPr>
            <p:spPr>
              <a:xfrm rot="16200000">
                <a:off x="7163786" y="2898984"/>
                <a:ext cx="1023431" cy="1119285"/>
              </a:xfrm>
              <a:prstGeom prst="flowChartDelay">
                <a:avLst/>
              </a:prstGeom>
              <a:solidFill>
                <a:srgbClr val="FFCC6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Moon 211">
                <a:extLst>
                  <a:ext uri="{FF2B5EF4-FFF2-40B4-BE49-F238E27FC236}">
                    <a16:creationId xmlns:a16="http://schemas.microsoft.com/office/drawing/2014/main" id="{58AC0AD2-154B-7427-5FB0-884B06E0FFBD}"/>
                  </a:ext>
                </a:extLst>
              </p:cNvPr>
              <p:cNvSpPr/>
              <p:nvPr/>
            </p:nvSpPr>
            <p:spPr>
              <a:xfrm rot="5400000" flipH="1" flipV="1">
                <a:off x="7552003" y="3510369"/>
                <a:ext cx="246999" cy="1119284"/>
              </a:xfrm>
              <a:prstGeom prst="moon">
                <a:avLst>
                  <a:gd name="adj" fmla="val 87500"/>
                </a:avLst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69523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8845B80-F107-8DBF-39B3-D7AED54C658E}"/>
              </a:ext>
            </a:extLst>
          </p:cNvPr>
          <p:cNvGrpSpPr/>
          <p:nvPr/>
        </p:nvGrpSpPr>
        <p:grpSpPr>
          <a:xfrm>
            <a:off x="226503" y="110893"/>
            <a:ext cx="578840" cy="769441"/>
            <a:chOff x="226503" y="110893"/>
            <a:chExt cx="578840" cy="76944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C866E0A-921D-C97C-E622-0E01C8DEA460}"/>
                </a:ext>
              </a:extLst>
            </p:cNvPr>
            <p:cNvSpPr/>
            <p:nvPr/>
          </p:nvSpPr>
          <p:spPr>
            <a:xfrm>
              <a:off x="226503" y="216973"/>
              <a:ext cx="578840" cy="57884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037A86E-172C-FF68-9C3F-497D2A7B6669}"/>
                </a:ext>
              </a:extLst>
            </p:cNvPr>
            <p:cNvSpPr txBox="1"/>
            <p:nvPr/>
          </p:nvSpPr>
          <p:spPr>
            <a:xfrm>
              <a:off x="243281" y="110893"/>
              <a:ext cx="484464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dirty="0"/>
                <a:t>H</a:t>
              </a:r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25F9E4CB-A152-0DD1-7A7D-CD30F522A8B1}"/>
              </a:ext>
            </a:extLst>
          </p:cNvPr>
          <p:cNvSpPr txBox="1"/>
          <p:nvPr/>
        </p:nvSpPr>
        <p:spPr>
          <a:xfrm>
            <a:off x="1381749" y="243611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Orson Hyde</a:t>
            </a:r>
          </a:p>
          <a:p>
            <a:r>
              <a:rPr lang="en-US" sz="1100" dirty="0"/>
              <a:t>D&amp;C 68:1,7; 75:13, 100:14; 124:129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EF630A55-14C7-41F2-A94D-7F44E9B1307C}"/>
              </a:ext>
            </a:extLst>
          </p:cNvPr>
          <p:cNvGrpSpPr/>
          <p:nvPr/>
        </p:nvGrpSpPr>
        <p:grpSpPr>
          <a:xfrm>
            <a:off x="1026002" y="1190365"/>
            <a:ext cx="2199374" cy="5569402"/>
            <a:chOff x="4480125" y="213443"/>
            <a:chExt cx="2377499" cy="6020461"/>
          </a:xfrm>
        </p:grpSpPr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B230EADC-83BA-37D0-910B-712868446111}"/>
                </a:ext>
              </a:extLst>
            </p:cNvPr>
            <p:cNvSpPr/>
            <p:nvPr/>
          </p:nvSpPr>
          <p:spPr>
            <a:xfrm rot="19286773">
              <a:off x="4671726" y="280757"/>
              <a:ext cx="1955040" cy="1877229"/>
            </a:xfrm>
            <a:custGeom>
              <a:avLst/>
              <a:gdLst>
                <a:gd name="connsiteX0" fmla="*/ 1588624 w 1867716"/>
                <a:gd name="connsiteY0" fmla="*/ 110494 h 1687813"/>
                <a:gd name="connsiteX1" fmla="*/ 1731072 w 1867716"/>
                <a:gd name="connsiteY1" fmla="*/ 378406 h 1687813"/>
                <a:gd name="connsiteX2" fmla="*/ 1731072 w 1867716"/>
                <a:gd name="connsiteY2" fmla="*/ 467945 h 1687813"/>
                <a:gd name="connsiteX3" fmla="*/ 1811709 w 1867716"/>
                <a:gd name="connsiteY3" fmla="*/ 536949 h 1687813"/>
                <a:gd name="connsiteX4" fmla="*/ 1735648 w 1867716"/>
                <a:gd name="connsiteY4" fmla="*/ 1112381 h 1687813"/>
                <a:gd name="connsiteX5" fmla="*/ 1659587 w 1867716"/>
                <a:gd name="connsiteY5" fmla="*/ 1687813 h 1687813"/>
                <a:gd name="connsiteX6" fmla="*/ 1255000 w 1867716"/>
                <a:gd name="connsiteY6" fmla="*/ 1341591 h 1687813"/>
                <a:gd name="connsiteX7" fmla="*/ 1364129 w 1867716"/>
                <a:gd name="connsiteY7" fmla="*/ 807123 h 1687813"/>
                <a:gd name="connsiteX8" fmla="*/ 1352715 w 1867716"/>
                <a:gd name="connsiteY8" fmla="*/ 792985 h 1687813"/>
                <a:gd name="connsiteX9" fmla="*/ 1327235 w 1867716"/>
                <a:gd name="connsiteY9" fmla="*/ 789775 h 1687813"/>
                <a:gd name="connsiteX10" fmla="*/ 1140069 w 1867716"/>
                <a:gd name="connsiteY10" fmla="*/ 657499 h 1687813"/>
                <a:gd name="connsiteX11" fmla="*/ 1127130 w 1867716"/>
                <a:gd name="connsiteY11" fmla="*/ 633662 h 1687813"/>
                <a:gd name="connsiteX12" fmla="*/ 1109264 w 1867716"/>
                <a:gd name="connsiteY12" fmla="*/ 647985 h 1687813"/>
                <a:gd name="connsiteX13" fmla="*/ 575170 w 1867716"/>
                <a:gd name="connsiteY13" fmla="*/ 537042 h 1687813"/>
                <a:gd name="connsiteX14" fmla="*/ 0 w 1867716"/>
                <a:gd name="connsiteY14" fmla="*/ 459027 h 1687813"/>
                <a:gd name="connsiteX15" fmla="*/ 347594 w 1867716"/>
                <a:gd name="connsiteY15" fmla="*/ 55618 h 1687813"/>
                <a:gd name="connsiteX16" fmla="*/ 922764 w 1867716"/>
                <a:gd name="connsiteY16" fmla="*/ 133632 h 1687813"/>
                <a:gd name="connsiteX17" fmla="*/ 1075933 w 1867716"/>
                <a:gd name="connsiteY17" fmla="*/ 84009 h 1687813"/>
                <a:gd name="connsiteX18" fmla="*/ 1107317 w 1867716"/>
                <a:gd name="connsiteY18" fmla="*/ 100382 h 1687813"/>
                <a:gd name="connsiteX19" fmla="*/ 1116434 w 1867716"/>
                <a:gd name="connsiteY19" fmla="*/ 86859 h 1687813"/>
                <a:gd name="connsiteX20" fmla="*/ 1192589 w 1867716"/>
                <a:gd name="connsiteY20" fmla="*/ 55315 h 1687813"/>
                <a:gd name="connsiteX21" fmla="*/ 1407981 w 1867716"/>
                <a:gd name="connsiteY21" fmla="*/ 55315 h 1687813"/>
                <a:gd name="connsiteX22" fmla="*/ 1588624 w 1867716"/>
                <a:gd name="connsiteY22" fmla="*/ 110494 h 1687813"/>
                <a:gd name="connsiteX0" fmla="*/ 1384753 w 1663845"/>
                <a:gd name="connsiteY0" fmla="*/ 110494 h 1687813"/>
                <a:gd name="connsiteX1" fmla="*/ 1527201 w 1663845"/>
                <a:gd name="connsiteY1" fmla="*/ 378406 h 1687813"/>
                <a:gd name="connsiteX2" fmla="*/ 1527201 w 1663845"/>
                <a:gd name="connsiteY2" fmla="*/ 467945 h 1687813"/>
                <a:gd name="connsiteX3" fmla="*/ 1607838 w 1663845"/>
                <a:gd name="connsiteY3" fmla="*/ 536949 h 1687813"/>
                <a:gd name="connsiteX4" fmla="*/ 1531777 w 1663845"/>
                <a:gd name="connsiteY4" fmla="*/ 1112381 h 1687813"/>
                <a:gd name="connsiteX5" fmla="*/ 1455716 w 1663845"/>
                <a:gd name="connsiteY5" fmla="*/ 1687813 h 1687813"/>
                <a:gd name="connsiteX6" fmla="*/ 1051129 w 1663845"/>
                <a:gd name="connsiteY6" fmla="*/ 1341591 h 1687813"/>
                <a:gd name="connsiteX7" fmla="*/ 1160258 w 1663845"/>
                <a:gd name="connsiteY7" fmla="*/ 807123 h 1687813"/>
                <a:gd name="connsiteX8" fmla="*/ 1148844 w 1663845"/>
                <a:gd name="connsiteY8" fmla="*/ 792985 h 1687813"/>
                <a:gd name="connsiteX9" fmla="*/ 1123364 w 1663845"/>
                <a:gd name="connsiteY9" fmla="*/ 789775 h 1687813"/>
                <a:gd name="connsiteX10" fmla="*/ 936198 w 1663845"/>
                <a:gd name="connsiteY10" fmla="*/ 657499 h 1687813"/>
                <a:gd name="connsiteX11" fmla="*/ 923259 w 1663845"/>
                <a:gd name="connsiteY11" fmla="*/ 633662 h 1687813"/>
                <a:gd name="connsiteX12" fmla="*/ 905393 w 1663845"/>
                <a:gd name="connsiteY12" fmla="*/ 647985 h 1687813"/>
                <a:gd name="connsiteX13" fmla="*/ 371299 w 1663845"/>
                <a:gd name="connsiteY13" fmla="*/ 537042 h 1687813"/>
                <a:gd name="connsiteX14" fmla="*/ 0 w 1663845"/>
                <a:gd name="connsiteY14" fmla="*/ 485099 h 1687813"/>
                <a:gd name="connsiteX15" fmla="*/ 143723 w 1663845"/>
                <a:gd name="connsiteY15" fmla="*/ 55618 h 1687813"/>
                <a:gd name="connsiteX16" fmla="*/ 718893 w 1663845"/>
                <a:gd name="connsiteY16" fmla="*/ 133632 h 1687813"/>
                <a:gd name="connsiteX17" fmla="*/ 872062 w 1663845"/>
                <a:gd name="connsiteY17" fmla="*/ 84009 h 1687813"/>
                <a:gd name="connsiteX18" fmla="*/ 903446 w 1663845"/>
                <a:gd name="connsiteY18" fmla="*/ 100382 h 1687813"/>
                <a:gd name="connsiteX19" fmla="*/ 912563 w 1663845"/>
                <a:gd name="connsiteY19" fmla="*/ 86859 h 1687813"/>
                <a:gd name="connsiteX20" fmla="*/ 988718 w 1663845"/>
                <a:gd name="connsiteY20" fmla="*/ 55315 h 1687813"/>
                <a:gd name="connsiteX21" fmla="*/ 1204110 w 1663845"/>
                <a:gd name="connsiteY21" fmla="*/ 55315 h 1687813"/>
                <a:gd name="connsiteX22" fmla="*/ 1384753 w 1663845"/>
                <a:gd name="connsiteY22" fmla="*/ 110494 h 1687813"/>
                <a:gd name="connsiteX0" fmla="*/ 1384753 w 1694990"/>
                <a:gd name="connsiteY0" fmla="*/ 110494 h 1512102"/>
                <a:gd name="connsiteX1" fmla="*/ 1527201 w 1694990"/>
                <a:gd name="connsiteY1" fmla="*/ 378406 h 1512102"/>
                <a:gd name="connsiteX2" fmla="*/ 1527201 w 1694990"/>
                <a:gd name="connsiteY2" fmla="*/ 467945 h 1512102"/>
                <a:gd name="connsiteX3" fmla="*/ 1607838 w 1694990"/>
                <a:gd name="connsiteY3" fmla="*/ 536949 h 1512102"/>
                <a:gd name="connsiteX4" fmla="*/ 1531777 w 1694990"/>
                <a:gd name="connsiteY4" fmla="*/ 1112381 h 1512102"/>
                <a:gd name="connsiteX5" fmla="*/ 1409931 w 1694990"/>
                <a:gd name="connsiteY5" fmla="*/ 1512102 h 1512102"/>
                <a:gd name="connsiteX6" fmla="*/ 1051129 w 1694990"/>
                <a:gd name="connsiteY6" fmla="*/ 1341591 h 1512102"/>
                <a:gd name="connsiteX7" fmla="*/ 1160258 w 1694990"/>
                <a:gd name="connsiteY7" fmla="*/ 807123 h 1512102"/>
                <a:gd name="connsiteX8" fmla="*/ 1148844 w 1694990"/>
                <a:gd name="connsiteY8" fmla="*/ 792985 h 1512102"/>
                <a:gd name="connsiteX9" fmla="*/ 1123364 w 1694990"/>
                <a:gd name="connsiteY9" fmla="*/ 789775 h 1512102"/>
                <a:gd name="connsiteX10" fmla="*/ 936198 w 1694990"/>
                <a:gd name="connsiteY10" fmla="*/ 657499 h 1512102"/>
                <a:gd name="connsiteX11" fmla="*/ 923259 w 1694990"/>
                <a:gd name="connsiteY11" fmla="*/ 633662 h 1512102"/>
                <a:gd name="connsiteX12" fmla="*/ 905393 w 1694990"/>
                <a:gd name="connsiteY12" fmla="*/ 647985 h 1512102"/>
                <a:gd name="connsiteX13" fmla="*/ 371299 w 1694990"/>
                <a:gd name="connsiteY13" fmla="*/ 537042 h 1512102"/>
                <a:gd name="connsiteX14" fmla="*/ 0 w 1694990"/>
                <a:gd name="connsiteY14" fmla="*/ 485099 h 1512102"/>
                <a:gd name="connsiteX15" fmla="*/ 143723 w 1694990"/>
                <a:gd name="connsiteY15" fmla="*/ 55618 h 1512102"/>
                <a:gd name="connsiteX16" fmla="*/ 718893 w 1694990"/>
                <a:gd name="connsiteY16" fmla="*/ 133632 h 1512102"/>
                <a:gd name="connsiteX17" fmla="*/ 872062 w 1694990"/>
                <a:gd name="connsiteY17" fmla="*/ 84009 h 1512102"/>
                <a:gd name="connsiteX18" fmla="*/ 903446 w 1694990"/>
                <a:gd name="connsiteY18" fmla="*/ 100382 h 1512102"/>
                <a:gd name="connsiteX19" fmla="*/ 912563 w 1694990"/>
                <a:gd name="connsiteY19" fmla="*/ 86859 h 1512102"/>
                <a:gd name="connsiteX20" fmla="*/ 988718 w 1694990"/>
                <a:gd name="connsiteY20" fmla="*/ 55315 h 1512102"/>
                <a:gd name="connsiteX21" fmla="*/ 1204110 w 1694990"/>
                <a:gd name="connsiteY21" fmla="*/ 55315 h 1512102"/>
                <a:gd name="connsiteX22" fmla="*/ 1384753 w 1694990"/>
                <a:gd name="connsiteY22" fmla="*/ 110494 h 1512102"/>
                <a:gd name="connsiteX0" fmla="*/ 1384753 w 1694990"/>
                <a:gd name="connsiteY0" fmla="*/ 110494 h 1598482"/>
                <a:gd name="connsiteX1" fmla="*/ 1527201 w 1694990"/>
                <a:gd name="connsiteY1" fmla="*/ 378406 h 1598482"/>
                <a:gd name="connsiteX2" fmla="*/ 1527201 w 1694990"/>
                <a:gd name="connsiteY2" fmla="*/ 467945 h 1598482"/>
                <a:gd name="connsiteX3" fmla="*/ 1607838 w 1694990"/>
                <a:gd name="connsiteY3" fmla="*/ 536949 h 1598482"/>
                <a:gd name="connsiteX4" fmla="*/ 1531777 w 1694990"/>
                <a:gd name="connsiteY4" fmla="*/ 1112381 h 1598482"/>
                <a:gd name="connsiteX5" fmla="*/ 1409931 w 1694990"/>
                <a:gd name="connsiteY5" fmla="*/ 1512102 h 1598482"/>
                <a:gd name="connsiteX6" fmla="*/ 1051129 w 1694990"/>
                <a:gd name="connsiteY6" fmla="*/ 1341591 h 1598482"/>
                <a:gd name="connsiteX7" fmla="*/ 1160258 w 1694990"/>
                <a:gd name="connsiteY7" fmla="*/ 807123 h 1598482"/>
                <a:gd name="connsiteX8" fmla="*/ 1148844 w 1694990"/>
                <a:gd name="connsiteY8" fmla="*/ 792985 h 1598482"/>
                <a:gd name="connsiteX9" fmla="*/ 1123364 w 1694990"/>
                <a:gd name="connsiteY9" fmla="*/ 789775 h 1598482"/>
                <a:gd name="connsiteX10" fmla="*/ 936198 w 1694990"/>
                <a:gd name="connsiteY10" fmla="*/ 657499 h 1598482"/>
                <a:gd name="connsiteX11" fmla="*/ 923259 w 1694990"/>
                <a:gd name="connsiteY11" fmla="*/ 633662 h 1598482"/>
                <a:gd name="connsiteX12" fmla="*/ 905393 w 1694990"/>
                <a:gd name="connsiteY12" fmla="*/ 647985 h 1598482"/>
                <a:gd name="connsiteX13" fmla="*/ 371299 w 1694990"/>
                <a:gd name="connsiteY13" fmla="*/ 537042 h 1598482"/>
                <a:gd name="connsiteX14" fmla="*/ 0 w 1694990"/>
                <a:gd name="connsiteY14" fmla="*/ 485099 h 1598482"/>
                <a:gd name="connsiteX15" fmla="*/ 143723 w 1694990"/>
                <a:gd name="connsiteY15" fmla="*/ 55618 h 1598482"/>
                <a:gd name="connsiteX16" fmla="*/ 718893 w 1694990"/>
                <a:gd name="connsiteY16" fmla="*/ 133632 h 1598482"/>
                <a:gd name="connsiteX17" fmla="*/ 872062 w 1694990"/>
                <a:gd name="connsiteY17" fmla="*/ 84009 h 1598482"/>
                <a:gd name="connsiteX18" fmla="*/ 903446 w 1694990"/>
                <a:gd name="connsiteY18" fmla="*/ 100382 h 1598482"/>
                <a:gd name="connsiteX19" fmla="*/ 912563 w 1694990"/>
                <a:gd name="connsiteY19" fmla="*/ 86859 h 1598482"/>
                <a:gd name="connsiteX20" fmla="*/ 988718 w 1694990"/>
                <a:gd name="connsiteY20" fmla="*/ 55315 h 1598482"/>
                <a:gd name="connsiteX21" fmla="*/ 1204110 w 1694990"/>
                <a:gd name="connsiteY21" fmla="*/ 55315 h 1598482"/>
                <a:gd name="connsiteX22" fmla="*/ 1384753 w 1694990"/>
                <a:gd name="connsiteY22" fmla="*/ 110494 h 1598482"/>
                <a:gd name="connsiteX0" fmla="*/ 1424311 w 1734548"/>
                <a:gd name="connsiteY0" fmla="*/ 110494 h 1598482"/>
                <a:gd name="connsiteX1" fmla="*/ 1566759 w 1734548"/>
                <a:gd name="connsiteY1" fmla="*/ 378406 h 1598482"/>
                <a:gd name="connsiteX2" fmla="*/ 1566759 w 1734548"/>
                <a:gd name="connsiteY2" fmla="*/ 467945 h 1598482"/>
                <a:gd name="connsiteX3" fmla="*/ 1647396 w 1734548"/>
                <a:gd name="connsiteY3" fmla="*/ 536949 h 1598482"/>
                <a:gd name="connsiteX4" fmla="*/ 1571335 w 1734548"/>
                <a:gd name="connsiteY4" fmla="*/ 1112381 h 1598482"/>
                <a:gd name="connsiteX5" fmla="*/ 1449489 w 1734548"/>
                <a:gd name="connsiteY5" fmla="*/ 1512102 h 1598482"/>
                <a:gd name="connsiteX6" fmla="*/ 1090687 w 1734548"/>
                <a:gd name="connsiteY6" fmla="*/ 1341591 h 1598482"/>
                <a:gd name="connsiteX7" fmla="*/ 1199816 w 1734548"/>
                <a:gd name="connsiteY7" fmla="*/ 807123 h 1598482"/>
                <a:gd name="connsiteX8" fmla="*/ 1188402 w 1734548"/>
                <a:gd name="connsiteY8" fmla="*/ 792985 h 1598482"/>
                <a:gd name="connsiteX9" fmla="*/ 1162922 w 1734548"/>
                <a:gd name="connsiteY9" fmla="*/ 789775 h 1598482"/>
                <a:gd name="connsiteX10" fmla="*/ 975756 w 1734548"/>
                <a:gd name="connsiteY10" fmla="*/ 657499 h 1598482"/>
                <a:gd name="connsiteX11" fmla="*/ 962817 w 1734548"/>
                <a:gd name="connsiteY11" fmla="*/ 633662 h 1598482"/>
                <a:gd name="connsiteX12" fmla="*/ 944951 w 1734548"/>
                <a:gd name="connsiteY12" fmla="*/ 647985 h 1598482"/>
                <a:gd name="connsiteX13" fmla="*/ 410857 w 1734548"/>
                <a:gd name="connsiteY13" fmla="*/ 537042 h 1598482"/>
                <a:gd name="connsiteX14" fmla="*/ 0 w 1734548"/>
                <a:gd name="connsiteY14" fmla="*/ 682108 h 1598482"/>
                <a:gd name="connsiteX15" fmla="*/ 183281 w 1734548"/>
                <a:gd name="connsiteY15" fmla="*/ 55618 h 1598482"/>
                <a:gd name="connsiteX16" fmla="*/ 758451 w 1734548"/>
                <a:gd name="connsiteY16" fmla="*/ 133632 h 1598482"/>
                <a:gd name="connsiteX17" fmla="*/ 911620 w 1734548"/>
                <a:gd name="connsiteY17" fmla="*/ 84009 h 1598482"/>
                <a:gd name="connsiteX18" fmla="*/ 943004 w 1734548"/>
                <a:gd name="connsiteY18" fmla="*/ 100382 h 1598482"/>
                <a:gd name="connsiteX19" fmla="*/ 952121 w 1734548"/>
                <a:gd name="connsiteY19" fmla="*/ 86859 h 1598482"/>
                <a:gd name="connsiteX20" fmla="*/ 1028276 w 1734548"/>
                <a:gd name="connsiteY20" fmla="*/ 55315 h 1598482"/>
                <a:gd name="connsiteX21" fmla="*/ 1243668 w 1734548"/>
                <a:gd name="connsiteY21" fmla="*/ 55315 h 1598482"/>
                <a:gd name="connsiteX22" fmla="*/ 1424311 w 1734548"/>
                <a:gd name="connsiteY22" fmla="*/ 110494 h 1598482"/>
                <a:gd name="connsiteX0" fmla="*/ 1424311 w 1734548"/>
                <a:gd name="connsiteY0" fmla="*/ 110494 h 1598482"/>
                <a:gd name="connsiteX1" fmla="*/ 1566759 w 1734548"/>
                <a:gd name="connsiteY1" fmla="*/ 378406 h 1598482"/>
                <a:gd name="connsiteX2" fmla="*/ 1566759 w 1734548"/>
                <a:gd name="connsiteY2" fmla="*/ 467945 h 1598482"/>
                <a:gd name="connsiteX3" fmla="*/ 1647396 w 1734548"/>
                <a:gd name="connsiteY3" fmla="*/ 536949 h 1598482"/>
                <a:gd name="connsiteX4" fmla="*/ 1571335 w 1734548"/>
                <a:gd name="connsiteY4" fmla="*/ 1112381 h 1598482"/>
                <a:gd name="connsiteX5" fmla="*/ 1449489 w 1734548"/>
                <a:gd name="connsiteY5" fmla="*/ 1512102 h 1598482"/>
                <a:gd name="connsiteX6" fmla="*/ 1090687 w 1734548"/>
                <a:gd name="connsiteY6" fmla="*/ 1341591 h 1598482"/>
                <a:gd name="connsiteX7" fmla="*/ 1199816 w 1734548"/>
                <a:gd name="connsiteY7" fmla="*/ 807123 h 1598482"/>
                <a:gd name="connsiteX8" fmla="*/ 1188402 w 1734548"/>
                <a:gd name="connsiteY8" fmla="*/ 792985 h 1598482"/>
                <a:gd name="connsiteX9" fmla="*/ 1162922 w 1734548"/>
                <a:gd name="connsiteY9" fmla="*/ 789775 h 1598482"/>
                <a:gd name="connsiteX10" fmla="*/ 975756 w 1734548"/>
                <a:gd name="connsiteY10" fmla="*/ 657499 h 1598482"/>
                <a:gd name="connsiteX11" fmla="*/ 962817 w 1734548"/>
                <a:gd name="connsiteY11" fmla="*/ 633662 h 1598482"/>
                <a:gd name="connsiteX12" fmla="*/ 944951 w 1734548"/>
                <a:gd name="connsiteY12" fmla="*/ 647985 h 1598482"/>
                <a:gd name="connsiteX13" fmla="*/ 410857 w 1734548"/>
                <a:gd name="connsiteY13" fmla="*/ 537042 h 1598482"/>
                <a:gd name="connsiteX14" fmla="*/ 0 w 1734548"/>
                <a:gd name="connsiteY14" fmla="*/ 682108 h 1598482"/>
                <a:gd name="connsiteX15" fmla="*/ 183281 w 1734548"/>
                <a:gd name="connsiteY15" fmla="*/ 55618 h 1598482"/>
                <a:gd name="connsiteX16" fmla="*/ 758451 w 1734548"/>
                <a:gd name="connsiteY16" fmla="*/ 133632 h 1598482"/>
                <a:gd name="connsiteX17" fmla="*/ 911620 w 1734548"/>
                <a:gd name="connsiteY17" fmla="*/ 84009 h 1598482"/>
                <a:gd name="connsiteX18" fmla="*/ 943004 w 1734548"/>
                <a:gd name="connsiteY18" fmla="*/ 100382 h 1598482"/>
                <a:gd name="connsiteX19" fmla="*/ 952121 w 1734548"/>
                <a:gd name="connsiteY19" fmla="*/ 86859 h 1598482"/>
                <a:gd name="connsiteX20" fmla="*/ 1028276 w 1734548"/>
                <a:gd name="connsiteY20" fmla="*/ 55315 h 1598482"/>
                <a:gd name="connsiteX21" fmla="*/ 1243668 w 1734548"/>
                <a:gd name="connsiteY21" fmla="*/ 55315 h 1598482"/>
                <a:gd name="connsiteX22" fmla="*/ 1424311 w 1734548"/>
                <a:gd name="connsiteY22" fmla="*/ 110494 h 1598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734548" h="1598482">
                  <a:moveTo>
                    <a:pt x="1424311" y="110494"/>
                  </a:moveTo>
                  <a:cubicBezTo>
                    <a:pt x="1510254" y="168556"/>
                    <a:pt x="1566759" y="266882"/>
                    <a:pt x="1566759" y="378406"/>
                  </a:cubicBezTo>
                  <a:lnTo>
                    <a:pt x="1566759" y="467945"/>
                  </a:lnTo>
                  <a:lnTo>
                    <a:pt x="1647396" y="536949"/>
                  </a:lnTo>
                  <a:cubicBezTo>
                    <a:pt x="1867941" y="761263"/>
                    <a:pt x="1604320" y="949856"/>
                    <a:pt x="1571335" y="1112381"/>
                  </a:cubicBezTo>
                  <a:cubicBezTo>
                    <a:pt x="1538351" y="1274907"/>
                    <a:pt x="1228944" y="1287788"/>
                    <a:pt x="1449489" y="1512102"/>
                  </a:cubicBezTo>
                  <a:cubicBezTo>
                    <a:pt x="1064684" y="1761060"/>
                    <a:pt x="1210288" y="1398428"/>
                    <a:pt x="1090687" y="1341591"/>
                  </a:cubicBezTo>
                  <a:cubicBezTo>
                    <a:pt x="883926" y="1131297"/>
                    <a:pt x="1325531" y="1006704"/>
                    <a:pt x="1199816" y="807123"/>
                  </a:cubicBezTo>
                  <a:lnTo>
                    <a:pt x="1188402" y="792985"/>
                  </a:lnTo>
                  <a:lnTo>
                    <a:pt x="1162922" y="789775"/>
                  </a:lnTo>
                  <a:cubicBezTo>
                    <a:pt x="1085498" y="769855"/>
                    <a:pt x="1019302" y="721956"/>
                    <a:pt x="975756" y="657499"/>
                  </a:cubicBezTo>
                  <a:lnTo>
                    <a:pt x="962817" y="633662"/>
                  </a:lnTo>
                  <a:lnTo>
                    <a:pt x="944951" y="647985"/>
                  </a:lnTo>
                  <a:cubicBezTo>
                    <a:pt x="744944" y="773021"/>
                    <a:pt x="568349" y="531355"/>
                    <a:pt x="410857" y="537042"/>
                  </a:cubicBezTo>
                  <a:cubicBezTo>
                    <a:pt x="253365" y="542729"/>
                    <a:pt x="268150" y="668442"/>
                    <a:pt x="0" y="682108"/>
                  </a:cubicBezTo>
                  <a:cubicBezTo>
                    <a:pt x="115865" y="547638"/>
                    <a:pt x="67416" y="190088"/>
                    <a:pt x="183281" y="55618"/>
                  </a:cubicBezTo>
                  <a:cubicBezTo>
                    <a:pt x="408342" y="-164164"/>
                    <a:pt x="533389" y="353415"/>
                    <a:pt x="758451" y="133632"/>
                  </a:cubicBezTo>
                  <a:cubicBezTo>
                    <a:pt x="814716" y="78687"/>
                    <a:pt x="864731" y="69827"/>
                    <a:pt x="911620" y="84009"/>
                  </a:cubicBezTo>
                  <a:lnTo>
                    <a:pt x="943004" y="100382"/>
                  </a:lnTo>
                  <a:lnTo>
                    <a:pt x="952121" y="86859"/>
                  </a:lnTo>
                  <a:cubicBezTo>
                    <a:pt x="971611" y="67370"/>
                    <a:pt x="998536" y="55315"/>
                    <a:pt x="1028276" y="55315"/>
                  </a:cubicBezTo>
                  <a:lnTo>
                    <a:pt x="1243668" y="55315"/>
                  </a:lnTo>
                  <a:cubicBezTo>
                    <a:pt x="1310582" y="55315"/>
                    <a:pt x="1372745" y="75657"/>
                    <a:pt x="1424311" y="110494"/>
                  </a:cubicBezTo>
                  <a:close/>
                </a:path>
              </a:pathLst>
            </a:custGeom>
            <a:solidFill>
              <a:srgbClr val="6C3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E1B3F0CF-1014-9A39-6AAB-175DDD3813F8}"/>
                </a:ext>
              </a:extLst>
            </p:cNvPr>
            <p:cNvSpPr/>
            <p:nvPr/>
          </p:nvSpPr>
          <p:spPr>
            <a:xfrm>
              <a:off x="4901803" y="457620"/>
              <a:ext cx="1485829" cy="196770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3398BF0D-C775-28C7-EDA8-86DF887FE01D}"/>
                </a:ext>
              </a:extLst>
            </p:cNvPr>
            <p:cNvSpPr/>
            <p:nvPr/>
          </p:nvSpPr>
          <p:spPr>
            <a:xfrm>
              <a:off x="5055214" y="3788950"/>
              <a:ext cx="1276964" cy="24831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0D79AAF4-DD3D-DA32-5242-2742BC89999F}"/>
                </a:ext>
              </a:extLst>
            </p:cNvPr>
            <p:cNvSpPr/>
            <p:nvPr/>
          </p:nvSpPr>
          <p:spPr>
            <a:xfrm rot="353398">
              <a:off x="4589305" y="3830678"/>
              <a:ext cx="402270" cy="54943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EEA63C28-C164-4792-D6A8-7497748EB058}"/>
                </a:ext>
              </a:extLst>
            </p:cNvPr>
            <p:cNvSpPr/>
            <p:nvPr/>
          </p:nvSpPr>
          <p:spPr>
            <a:xfrm rot="353398">
              <a:off x="6349195" y="3808140"/>
              <a:ext cx="402269" cy="54943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8010C6B3-E859-8C48-D733-4E5B74F4F0E3}"/>
                </a:ext>
              </a:extLst>
            </p:cNvPr>
            <p:cNvSpPr/>
            <p:nvPr/>
          </p:nvSpPr>
          <p:spPr>
            <a:xfrm rot="2393332">
              <a:off x="5068305" y="5548095"/>
              <a:ext cx="480149" cy="685809"/>
            </a:xfrm>
            <a:prstGeom prst="ellipse">
              <a:avLst/>
            </a:prstGeom>
            <a:solidFill>
              <a:srgbClr val="8C43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FB1B340B-67DB-12D3-38A0-BF05DDAFDFDA}"/>
                </a:ext>
              </a:extLst>
            </p:cNvPr>
            <p:cNvSpPr/>
            <p:nvPr/>
          </p:nvSpPr>
          <p:spPr>
            <a:xfrm rot="2393332">
              <a:off x="5769651" y="5544723"/>
              <a:ext cx="480149" cy="685809"/>
            </a:xfrm>
            <a:prstGeom prst="ellipse">
              <a:avLst/>
            </a:prstGeom>
            <a:solidFill>
              <a:srgbClr val="8C43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rapezoid 82">
              <a:extLst>
                <a:ext uri="{FF2B5EF4-FFF2-40B4-BE49-F238E27FC236}">
                  <a16:creationId xmlns:a16="http://schemas.microsoft.com/office/drawing/2014/main" id="{D075D9B0-3F1B-A756-6678-4A3D0BD14F0F}"/>
                </a:ext>
              </a:extLst>
            </p:cNvPr>
            <p:cNvSpPr/>
            <p:nvPr/>
          </p:nvSpPr>
          <p:spPr>
            <a:xfrm>
              <a:off x="5195569" y="2407080"/>
              <a:ext cx="974201" cy="1589785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Trapezoid 83">
              <a:extLst>
                <a:ext uri="{FF2B5EF4-FFF2-40B4-BE49-F238E27FC236}">
                  <a16:creationId xmlns:a16="http://schemas.microsoft.com/office/drawing/2014/main" id="{E16ED96A-2348-4F7B-AA69-9AEB4C56F0D9}"/>
                </a:ext>
              </a:extLst>
            </p:cNvPr>
            <p:cNvSpPr/>
            <p:nvPr/>
          </p:nvSpPr>
          <p:spPr>
            <a:xfrm>
              <a:off x="4961786" y="4012222"/>
              <a:ext cx="1357257" cy="1984378"/>
            </a:xfrm>
            <a:prstGeom prst="trapezoid">
              <a:avLst>
                <a:gd name="adj" fmla="val 12857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FD0E480D-0581-E6CB-C0BB-37C16BF71921}"/>
                </a:ext>
              </a:extLst>
            </p:cNvPr>
            <p:cNvGrpSpPr/>
            <p:nvPr/>
          </p:nvGrpSpPr>
          <p:grpSpPr>
            <a:xfrm>
              <a:off x="4480125" y="2382630"/>
              <a:ext cx="1108810" cy="1763599"/>
              <a:chOff x="5200631" y="1713605"/>
              <a:chExt cx="1387662" cy="2207122"/>
            </a:xfrm>
          </p:grpSpPr>
          <p:sp>
            <p:nvSpPr>
              <p:cNvPr id="127" name="Trapezoid 126">
                <a:extLst>
                  <a:ext uri="{FF2B5EF4-FFF2-40B4-BE49-F238E27FC236}">
                    <a16:creationId xmlns:a16="http://schemas.microsoft.com/office/drawing/2014/main" id="{CADF4E4B-7A79-0391-2312-8BD3E1F014E7}"/>
                  </a:ext>
                </a:extLst>
              </p:cNvPr>
              <p:cNvSpPr/>
              <p:nvPr/>
            </p:nvSpPr>
            <p:spPr>
              <a:xfrm rot="213277">
                <a:off x="5200631" y="1909853"/>
                <a:ext cx="831020" cy="2010874"/>
              </a:xfrm>
              <a:prstGeom prst="trapezoid">
                <a:avLst>
                  <a:gd name="adj" fmla="val 45934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EAE05660-19FC-AC09-262D-3BE9472A2573}"/>
                  </a:ext>
                </a:extLst>
              </p:cNvPr>
              <p:cNvGrpSpPr/>
              <p:nvPr/>
            </p:nvGrpSpPr>
            <p:grpSpPr>
              <a:xfrm rot="21028925">
                <a:off x="5793768" y="1741230"/>
                <a:ext cx="794525" cy="1752600"/>
                <a:chOff x="5299316" y="1900734"/>
                <a:chExt cx="1131888" cy="1752600"/>
              </a:xfrm>
            </p:grpSpPr>
            <p:sp>
              <p:nvSpPr>
                <p:cNvPr id="131" name="Round Diagonal Corner Rectangle 66">
                  <a:extLst>
                    <a:ext uri="{FF2B5EF4-FFF2-40B4-BE49-F238E27FC236}">
                      <a16:creationId xmlns:a16="http://schemas.microsoft.com/office/drawing/2014/main" id="{45DD8CA5-6767-0E64-E0AE-8F9F454A717B}"/>
                    </a:ext>
                  </a:extLst>
                </p:cNvPr>
                <p:cNvSpPr/>
                <p:nvPr/>
              </p:nvSpPr>
              <p:spPr>
                <a:xfrm rot="5400000">
                  <a:off x="4988960" y="2211090"/>
                  <a:ext cx="1752600" cy="1131888"/>
                </a:xfrm>
                <a:prstGeom prst="round2DiagRect">
                  <a:avLst>
                    <a:gd name="adj1" fmla="val 12820"/>
                    <a:gd name="adj2" fmla="val 50000"/>
                  </a:avLst>
                </a:prstGeom>
                <a:solidFill>
                  <a:schemeClr val="bg2">
                    <a:lumMod val="9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32" name="Group 131">
                  <a:extLst>
                    <a:ext uri="{FF2B5EF4-FFF2-40B4-BE49-F238E27FC236}">
                      <a16:creationId xmlns:a16="http://schemas.microsoft.com/office/drawing/2014/main" id="{1D1F6C78-E166-311C-B78D-39E14082C0D6}"/>
                    </a:ext>
                  </a:extLst>
                </p:cNvPr>
                <p:cNvGrpSpPr/>
                <p:nvPr/>
              </p:nvGrpSpPr>
              <p:grpSpPr>
                <a:xfrm>
                  <a:off x="5412911" y="2976608"/>
                  <a:ext cx="542172" cy="547166"/>
                  <a:chOff x="3649043" y="3854684"/>
                  <a:chExt cx="3169783" cy="3094742"/>
                </a:xfrm>
              </p:grpSpPr>
              <p:sp>
                <p:nvSpPr>
                  <p:cNvPr id="154" name="Quad Arrow 106">
                    <a:extLst>
                      <a:ext uri="{FF2B5EF4-FFF2-40B4-BE49-F238E27FC236}">
                        <a16:creationId xmlns:a16="http://schemas.microsoft.com/office/drawing/2014/main" id="{C6668901-87A7-615A-D003-176C32F6B93B}"/>
                      </a:ext>
                    </a:extLst>
                  </p:cNvPr>
                  <p:cNvSpPr/>
                  <p:nvPr/>
                </p:nvSpPr>
                <p:spPr>
                  <a:xfrm rot="20079342">
                    <a:off x="4283887" y="4842933"/>
                    <a:ext cx="439962" cy="70946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5" name="Quad Arrow 107">
                    <a:extLst>
                      <a:ext uri="{FF2B5EF4-FFF2-40B4-BE49-F238E27FC236}">
                        <a16:creationId xmlns:a16="http://schemas.microsoft.com/office/drawing/2014/main" id="{60EE694B-62A0-4D55-62AE-DFC5025724FC}"/>
                      </a:ext>
                    </a:extLst>
                  </p:cNvPr>
                  <p:cNvSpPr/>
                  <p:nvPr/>
                </p:nvSpPr>
                <p:spPr>
                  <a:xfrm rot="20079342">
                    <a:off x="6378864" y="5537348"/>
                    <a:ext cx="439962" cy="70946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6" name="Quad Arrow 108">
                    <a:extLst>
                      <a:ext uri="{FF2B5EF4-FFF2-40B4-BE49-F238E27FC236}">
                        <a16:creationId xmlns:a16="http://schemas.microsoft.com/office/drawing/2014/main" id="{90AF1C87-D74E-DB66-48C2-F14AB6311BC1}"/>
                      </a:ext>
                    </a:extLst>
                  </p:cNvPr>
                  <p:cNvSpPr/>
                  <p:nvPr/>
                </p:nvSpPr>
                <p:spPr>
                  <a:xfrm rot="143429">
                    <a:off x="5549557" y="3929451"/>
                    <a:ext cx="439962" cy="70946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7" name="Quad Arrow 109">
                    <a:extLst>
                      <a:ext uri="{FF2B5EF4-FFF2-40B4-BE49-F238E27FC236}">
                        <a16:creationId xmlns:a16="http://schemas.microsoft.com/office/drawing/2014/main" id="{E7A9ABB8-62B6-09A1-F7AC-3F952EDC74EC}"/>
                      </a:ext>
                    </a:extLst>
                  </p:cNvPr>
                  <p:cNvSpPr/>
                  <p:nvPr/>
                </p:nvSpPr>
                <p:spPr>
                  <a:xfrm rot="18236502">
                    <a:off x="4355958" y="3719935"/>
                    <a:ext cx="439963" cy="709462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8" name="Quad Arrow 110">
                    <a:extLst>
                      <a:ext uri="{FF2B5EF4-FFF2-40B4-BE49-F238E27FC236}">
                        <a16:creationId xmlns:a16="http://schemas.microsoft.com/office/drawing/2014/main" id="{654CF6B0-3EE0-99CB-0414-5B2BB9050369}"/>
                      </a:ext>
                    </a:extLst>
                  </p:cNvPr>
                  <p:cNvSpPr/>
                  <p:nvPr/>
                </p:nvSpPr>
                <p:spPr>
                  <a:xfrm rot="1397540">
                    <a:off x="5102060" y="5905183"/>
                    <a:ext cx="658667" cy="47389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9" name="Quad Arrow 111">
                    <a:extLst>
                      <a:ext uri="{FF2B5EF4-FFF2-40B4-BE49-F238E27FC236}">
                        <a16:creationId xmlns:a16="http://schemas.microsoft.com/office/drawing/2014/main" id="{2DAA0863-1D56-ABFA-0879-831CE15E46EB}"/>
                      </a:ext>
                    </a:extLst>
                  </p:cNvPr>
                  <p:cNvSpPr/>
                  <p:nvPr/>
                </p:nvSpPr>
                <p:spPr>
                  <a:xfrm rot="20079342">
                    <a:off x="3649043" y="6239965"/>
                    <a:ext cx="439962" cy="70946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33" name="Group 132">
                  <a:extLst>
                    <a:ext uri="{FF2B5EF4-FFF2-40B4-BE49-F238E27FC236}">
                      <a16:creationId xmlns:a16="http://schemas.microsoft.com/office/drawing/2014/main" id="{FF20D9A9-0C17-1B8B-2FA2-78684E0A0EA8}"/>
                    </a:ext>
                  </a:extLst>
                </p:cNvPr>
                <p:cNvGrpSpPr/>
                <p:nvPr/>
              </p:nvGrpSpPr>
              <p:grpSpPr>
                <a:xfrm rot="16647940">
                  <a:off x="5453274" y="2393624"/>
                  <a:ext cx="666363" cy="678251"/>
                  <a:chOff x="2922966" y="3854684"/>
                  <a:chExt cx="3895860" cy="3836151"/>
                </a:xfrm>
              </p:grpSpPr>
              <p:sp>
                <p:nvSpPr>
                  <p:cNvPr id="148" name="Quad Arrow 113">
                    <a:extLst>
                      <a:ext uri="{FF2B5EF4-FFF2-40B4-BE49-F238E27FC236}">
                        <a16:creationId xmlns:a16="http://schemas.microsoft.com/office/drawing/2014/main" id="{D363429B-04A6-3B21-BF3A-9C01FD278BBB}"/>
                      </a:ext>
                    </a:extLst>
                  </p:cNvPr>
                  <p:cNvSpPr/>
                  <p:nvPr/>
                </p:nvSpPr>
                <p:spPr>
                  <a:xfrm rot="20079342">
                    <a:off x="4283887" y="4842933"/>
                    <a:ext cx="439962" cy="70946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9" name="Quad Arrow 114">
                    <a:extLst>
                      <a:ext uri="{FF2B5EF4-FFF2-40B4-BE49-F238E27FC236}">
                        <a16:creationId xmlns:a16="http://schemas.microsoft.com/office/drawing/2014/main" id="{2ECF60CA-0F53-928E-D431-B45F5F88883D}"/>
                      </a:ext>
                    </a:extLst>
                  </p:cNvPr>
                  <p:cNvSpPr/>
                  <p:nvPr/>
                </p:nvSpPr>
                <p:spPr>
                  <a:xfrm rot="20079342">
                    <a:off x="6378864" y="5537348"/>
                    <a:ext cx="439962" cy="70946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0" name="Quad Arrow 115">
                    <a:extLst>
                      <a:ext uri="{FF2B5EF4-FFF2-40B4-BE49-F238E27FC236}">
                        <a16:creationId xmlns:a16="http://schemas.microsoft.com/office/drawing/2014/main" id="{20E579BF-FF75-7CDA-EC27-06D193AA813E}"/>
                      </a:ext>
                    </a:extLst>
                  </p:cNvPr>
                  <p:cNvSpPr/>
                  <p:nvPr/>
                </p:nvSpPr>
                <p:spPr>
                  <a:xfrm rot="143429">
                    <a:off x="5549557" y="3929451"/>
                    <a:ext cx="439962" cy="70946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1" name="Quad Arrow 116">
                    <a:extLst>
                      <a:ext uri="{FF2B5EF4-FFF2-40B4-BE49-F238E27FC236}">
                        <a16:creationId xmlns:a16="http://schemas.microsoft.com/office/drawing/2014/main" id="{03D62650-7C92-4A11-1128-228DAD9BF949}"/>
                      </a:ext>
                    </a:extLst>
                  </p:cNvPr>
                  <p:cNvSpPr/>
                  <p:nvPr/>
                </p:nvSpPr>
                <p:spPr>
                  <a:xfrm rot="18236502">
                    <a:off x="4355958" y="3719935"/>
                    <a:ext cx="439963" cy="709462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2" name="Quad Arrow 117">
                    <a:extLst>
                      <a:ext uri="{FF2B5EF4-FFF2-40B4-BE49-F238E27FC236}">
                        <a16:creationId xmlns:a16="http://schemas.microsoft.com/office/drawing/2014/main" id="{D2074CB7-4756-276F-332A-CE1A706FBBB9}"/>
                      </a:ext>
                    </a:extLst>
                  </p:cNvPr>
                  <p:cNvSpPr/>
                  <p:nvPr/>
                </p:nvSpPr>
                <p:spPr>
                  <a:xfrm rot="1397540">
                    <a:off x="5102060" y="5905183"/>
                    <a:ext cx="658667" cy="47389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3" name="Quad Arrow 118">
                    <a:extLst>
                      <a:ext uri="{FF2B5EF4-FFF2-40B4-BE49-F238E27FC236}">
                        <a16:creationId xmlns:a16="http://schemas.microsoft.com/office/drawing/2014/main" id="{4D191709-4636-4114-7393-2370365F6B3E}"/>
                      </a:ext>
                    </a:extLst>
                  </p:cNvPr>
                  <p:cNvSpPr/>
                  <p:nvPr/>
                </p:nvSpPr>
                <p:spPr>
                  <a:xfrm rot="20079342">
                    <a:off x="2922966" y="6981376"/>
                    <a:ext cx="439963" cy="709459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34" name="Group 133">
                  <a:extLst>
                    <a:ext uri="{FF2B5EF4-FFF2-40B4-BE49-F238E27FC236}">
                      <a16:creationId xmlns:a16="http://schemas.microsoft.com/office/drawing/2014/main" id="{C8B16AE4-A8EC-05A8-3962-DD14F332D1C5}"/>
                    </a:ext>
                  </a:extLst>
                </p:cNvPr>
                <p:cNvGrpSpPr/>
                <p:nvPr/>
              </p:nvGrpSpPr>
              <p:grpSpPr>
                <a:xfrm rot="16200000">
                  <a:off x="5701357" y="1825896"/>
                  <a:ext cx="542172" cy="711322"/>
                  <a:chOff x="3649043" y="2790018"/>
                  <a:chExt cx="3169783" cy="4159408"/>
                </a:xfrm>
              </p:grpSpPr>
              <p:sp>
                <p:nvSpPr>
                  <p:cNvPr id="142" name="Quad Arrow 120">
                    <a:extLst>
                      <a:ext uri="{FF2B5EF4-FFF2-40B4-BE49-F238E27FC236}">
                        <a16:creationId xmlns:a16="http://schemas.microsoft.com/office/drawing/2014/main" id="{17A6F5CA-D013-F6D1-ECFC-5ABE2C020037}"/>
                      </a:ext>
                    </a:extLst>
                  </p:cNvPr>
                  <p:cNvSpPr/>
                  <p:nvPr/>
                </p:nvSpPr>
                <p:spPr>
                  <a:xfrm rot="20079342">
                    <a:off x="4283887" y="4842933"/>
                    <a:ext cx="439962" cy="70946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3" name="Quad Arrow 121">
                    <a:extLst>
                      <a:ext uri="{FF2B5EF4-FFF2-40B4-BE49-F238E27FC236}">
                        <a16:creationId xmlns:a16="http://schemas.microsoft.com/office/drawing/2014/main" id="{FAE86027-D974-1B07-DC2E-EF7C413E1C64}"/>
                      </a:ext>
                    </a:extLst>
                  </p:cNvPr>
                  <p:cNvSpPr/>
                  <p:nvPr/>
                </p:nvSpPr>
                <p:spPr>
                  <a:xfrm rot="20079342">
                    <a:off x="6378864" y="5537348"/>
                    <a:ext cx="439962" cy="70946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4" name="Quad Arrow 122">
                    <a:extLst>
                      <a:ext uri="{FF2B5EF4-FFF2-40B4-BE49-F238E27FC236}">
                        <a16:creationId xmlns:a16="http://schemas.microsoft.com/office/drawing/2014/main" id="{A6DDE945-0CA3-C001-811B-1FC0CC13F23E}"/>
                      </a:ext>
                    </a:extLst>
                  </p:cNvPr>
                  <p:cNvSpPr/>
                  <p:nvPr/>
                </p:nvSpPr>
                <p:spPr>
                  <a:xfrm rot="143429">
                    <a:off x="5549557" y="3929451"/>
                    <a:ext cx="439962" cy="70946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Quad Arrow 123">
                    <a:extLst>
                      <a:ext uri="{FF2B5EF4-FFF2-40B4-BE49-F238E27FC236}">
                        <a16:creationId xmlns:a16="http://schemas.microsoft.com/office/drawing/2014/main" id="{67198D39-AC4F-D323-0E8D-D048C99FAB7D}"/>
                      </a:ext>
                    </a:extLst>
                  </p:cNvPr>
                  <p:cNvSpPr/>
                  <p:nvPr/>
                </p:nvSpPr>
                <p:spPr>
                  <a:xfrm rot="18236502">
                    <a:off x="4856927" y="2655268"/>
                    <a:ext cx="439961" cy="70946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Quad Arrow 124">
                    <a:extLst>
                      <a:ext uri="{FF2B5EF4-FFF2-40B4-BE49-F238E27FC236}">
                        <a16:creationId xmlns:a16="http://schemas.microsoft.com/office/drawing/2014/main" id="{D2638E80-3222-7452-12AB-1B07651346CE}"/>
                      </a:ext>
                    </a:extLst>
                  </p:cNvPr>
                  <p:cNvSpPr/>
                  <p:nvPr/>
                </p:nvSpPr>
                <p:spPr>
                  <a:xfrm rot="1397540">
                    <a:off x="5102060" y="5905183"/>
                    <a:ext cx="658667" cy="47389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Quad Arrow 125">
                    <a:extLst>
                      <a:ext uri="{FF2B5EF4-FFF2-40B4-BE49-F238E27FC236}">
                        <a16:creationId xmlns:a16="http://schemas.microsoft.com/office/drawing/2014/main" id="{7E91CB19-EB42-98A8-7E9A-83E353FEBAFC}"/>
                      </a:ext>
                    </a:extLst>
                  </p:cNvPr>
                  <p:cNvSpPr/>
                  <p:nvPr/>
                </p:nvSpPr>
                <p:spPr>
                  <a:xfrm rot="20079342">
                    <a:off x="3649043" y="6239965"/>
                    <a:ext cx="439962" cy="70946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35" name="Group 134">
                  <a:extLst>
                    <a:ext uri="{FF2B5EF4-FFF2-40B4-BE49-F238E27FC236}">
                      <a16:creationId xmlns:a16="http://schemas.microsoft.com/office/drawing/2014/main" id="{BA4E067E-5DCA-C378-5475-2A4D6765F605}"/>
                    </a:ext>
                  </a:extLst>
                </p:cNvPr>
                <p:cNvGrpSpPr/>
                <p:nvPr/>
              </p:nvGrpSpPr>
              <p:grpSpPr>
                <a:xfrm>
                  <a:off x="6023287" y="2584379"/>
                  <a:ext cx="356553" cy="809306"/>
                  <a:chOff x="4221209" y="3854684"/>
                  <a:chExt cx="2084568" cy="4577391"/>
                </a:xfrm>
              </p:grpSpPr>
              <p:sp>
                <p:nvSpPr>
                  <p:cNvPr id="136" name="Quad Arrow 127">
                    <a:extLst>
                      <a:ext uri="{FF2B5EF4-FFF2-40B4-BE49-F238E27FC236}">
                        <a16:creationId xmlns:a16="http://schemas.microsoft.com/office/drawing/2014/main" id="{6D4042B2-4E2F-4E71-62BB-08BEDA6C2106}"/>
                      </a:ext>
                    </a:extLst>
                  </p:cNvPr>
                  <p:cNvSpPr/>
                  <p:nvPr/>
                </p:nvSpPr>
                <p:spPr>
                  <a:xfrm rot="20079342">
                    <a:off x="4283887" y="4842933"/>
                    <a:ext cx="439962" cy="70946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7" name="Quad Arrow 128">
                    <a:extLst>
                      <a:ext uri="{FF2B5EF4-FFF2-40B4-BE49-F238E27FC236}">
                        <a16:creationId xmlns:a16="http://schemas.microsoft.com/office/drawing/2014/main" id="{7FEF1B6B-5D45-6C0F-844D-B25A5A186661}"/>
                      </a:ext>
                    </a:extLst>
                  </p:cNvPr>
                  <p:cNvSpPr/>
                  <p:nvPr/>
                </p:nvSpPr>
                <p:spPr>
                  <a:xfrm rot="20079342">
                    <a:off x="5865814" y="4902923"/>
                    <a:ext cx="439963" cy="709459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8" name="Quad Arrow 129">
                    <a:extLst>
                      <a:ext uri="{FF2B5EF4-FFF2-40B4-BE49-F238E27FC236}">
                        <a16:creationId xmlns:a16="http://schemas.microsoft.com/office/drawing/2014/main" id="{E0907018-E567-42E4-28DC-E22E60C630DE}"/>
                      </a:ext>
                    </a:extLst>
                  </p:cNvPr>
                  <p:cNvSpPr/>
                  <p:nvPr/>
                </p:nvSpPr>
                <p:spPr>
                  <a:xfrm rot="143429">
                    <a:off x="5549557" y="3929451"/>
                    <a:ext cx="439962" cy="70946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9" name="Quad Arrow 130">
                    <a:extLst>
                      <a:ext uri="{FF2B5EF4-FFF2-40B4-BE49-F238E27FC236}">
                        <a16:creationId xmlns:a16="http://schemas.microsoft.com/office/drawing/2014/main" id="{12E6AEA1-AE1A-0AE5-A2C9-372DE34BA2AA}"/>
                      </a:ext>
                    </a:extLst>
                  </p:cNvPr>
                  <p:cNvSpPr/>
                  <p:nvPr/>
                </p:nvSpPr>
                <p:spPr>
                  <a:xfrm rot="18236502">
                    <a:off x="4355958" y="3719935"/>
                    <a:ext cx="439963" cy="709462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0" name="Quad Arrow 131">
                    <a:extLst>
                      <a:ext uri="{FF2B5EF4-FFF2-40B4-BE49-F238E27FC236}">
                        <a16:creationId xmlns:a16="http://schemas.microsoft.com/office/drawing/2014/main" id="{7D582462-62E2-B89D-0584-ECB04A098088}"/>
                      </a:ext>
                    </a:extLst>
                  </p:cNvPr>
                  <p:cNvSpPr/>
                  <p:nvPr/>
                </p:nvSpPr>
                <p:spPr>
                  <a:xfrm rot="1397540">
                    <a:off x="5102060" y="5905183"/>
                    <a:ext cx="658667" cy="47389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1" name="Quad Arrow 132">
                    <a:extLst>
                      <a:ext uri="{FF2B5EF4-FFF2-40B4-BE49-F238E27FC236}">
                        <a16:creationId xmlns:a16="http://schemas.microsoft.com/office/drawing/2014/main" id="{203DA4CB-B8FC-DEC0-262B-039919A9B4EF}"/>
                      </a:ext>
                    </a:extLst>
                  </p:cNvPr>
                  <p:cNvSpPr/>
                  <p:nvPr/>
                </p:nvSpPr>
                <p:spPr>
                  <a:xfrm rot="20079342">
                    <a:off x="4958697" y="7722616"/>
                    <a:ext cx="439963" cy="709459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129" name="Round Diagonal Corner Rectangle 175">
                <a:extLst>
                  <a:ext uri="{FF2B5EF4-FFF2-40B4-BE49-F238E27FC236}">
                    <a16:creationId xmlns:a16="http://schemas.microsoft.com/office/drawing/2014/main" id="{3E86A502-6F11-4CBB-02EA-9753EF439670}"/>
                  </a:ext>
                </a:extLst>
              </p:cNvPr>
              <p:cNvSpPr/>
              <p:nvPr/>
            </p:nvSpPr>
            <p:spPr>
              <a:xfrm rot="14411081">
                <a:off x="5229509" y="2744468"/>
                <a:ext cx="1533277" cy="536970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Round Diagonal Corner Rectangle 176">
                <a:extLst>
                  <a:ext uri="{FF2B5EF4-FFF2-40B4-BE49-F238E27FC236}">
                    <a16:creationId xmlns:a16="http://schemas.microsoft.com/office/drawing/2014/main" id="{2D3D9D1A-3380-5851-6C35-A7E828D8091A}"/>
                  </a:ext>
                </a:extLst>
              </p:cNvPr>
              <p:cNvSpPr/>
              <p:nvPr/>
            </p:nvSpPr>
            <p:spPr>
              <a:xfrm rot="4958279">
                <a:off x="5508729" y="1857815"/>
                <a:ext cx="698981" cy="410561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C9840B80-2A6D-900C-520C-DA866A564534}"/>
                </a:ext>
              </a:extLst>
            </p:cNvPr>
            <p:cNvGrpSpPr/>
            <p:nvPr/>
          </p:nvGrpSpPr>
          <p:grpSpPr>
            <a:xfrm flipH="1">
              <a:off x="5748814" y="2395917"/>
              <a:ext cx="1108810" cy="1763599"/>
              <a:chOff x="5200631" y="1713605"/>
              <a:chExt cx="1387662" cy="2207122"/>
            </a:xfrm>
          </p:grpSpPr>
          <p:sp>
            <p:nvSpPr>
              <p:cNvPr id="94" name="Trapezoid 93">
                <a:extLst>
                  <a:ext uri="{FF2B5EF4-FFF2-40B4-BE49-F238E27FC236}">
                    <a16:creationId xmlns:a16="http://schemas.microsoft.com/office/drawing/2014/main" id="{BAEDB55A-D65B-DEA8-28C9-D9E95BF03EB9}"/>
                  </a:ext>
                </a:extLst>
              </p:cNvPr>
              <p:cNvSpPr/>
              <p:nvPr/>
            </p:nvSpPr>
            <p:spPr>
              <a:xfrm rot="213277">
                <a:off x="5200631" y="1909853"/>
                <a:ext cx="831020" cy="2010874"/>
              </a:xfrm>
              <a:prstGeom prst="trapezoid">
                <a:avLst>
                  <a:gd name="adj" fmla="val 45934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5" name="Group 94">
                <a:extLst>
                  <a:ext uri="{FF2B5EF4-FFF2-40B4-BE49-F238E27FC236}">
                    <a16:creationId xmlns:a16="http://schemas.microsoft.com/office/drawing/2014/main" id="{B9196618-C379-18AE-307C-1D004787D760}"/>
                  </a:ext>
                </a:extLst>
              </p:cNvPr>
              <p:cNvGrpSpPr/>
              <p:nvPr/>
            </p:nvGrpSpPr>
            <p:grpSpPr>
              <a:xfrm rot="21028925">
                <a:off x="5793768" y="1741230"/>
                <a:ext cx="794525" cy="1752600"/>
                <a:chOff x="5299316" y="1900734"/>
                <a:chExt cx="1131888" cy="1752600"/>
              </a:xfrm>
            </p:grpSpPr>
            <p:sp>
              <p:nvSpPr>
                <p:cNvPr id="98" name="Round Diagonal Corner Rectangle 183">
                  <a:extLst>
                    <a:ext uri="{FF2B5EF4-FFF2-40B4-BE49-F238E27FC236}">
                      <a16:creationId xmlns:a16="http://schemas.microsoft.com/office/drawing/2014/main" id="{BEB98624-F164-D3A6-8A4D-F868CF06D5ED}"/>
                    </a:ext>
                  </a:extLst>
                </p:cNvPr>
                <p:cNvSpPr/>
                <p:nvPr/>
              </p:nvSpPr>
              <p:spPr>
                <a:xfrm rot="5400000">
                  <a:off x="4988960" y="2211090"/>
                  <a:ext cx="1752600" cy="1131888"/>
                </a:xfrm>
                <a:prstGeom prst="round2DiagRect">
                  <a:avLst>
                    <a:gd name="adj1" fmla="val 12820"/>
                    <a:gd name="adj2" fmla="val 50000"/>
                  </a:avLst>
                </a:prstGeom>
                <a:solidFill>
                  <a:schemeClr val="bg2">
                    <a:lumMod val="9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99" name="Group 98">
                  <a:extLst>
                    <a:ext uri="{FF2B5EF4-FFF2-40B4-BE49-F238E27FC236}">
                      <a16:creationId xmlns:a16="http://schemas.microsoft.com/office/drawing/2014/main" id="{3F59DB6C-29D2-2414-C76B-360EA9265C82}"/>
                    </a:ext>
                  </a:extLst>
                </p:cNvPr>
                <p:cNvGrpSpPr/>
                <p:nvPr/>
              </p:nvGrpSpPr>
              <p:grpSpPr>
                <a:xfrm>
                  <a:off x="5412911" y="2976608"/>
                  <a:ext cx="542172" cy="547166"/>
                  <a:chOff x="3649043" y="3854684"/>
                  <a:chExt cx="3169783" cy="3094742"/>
                </a:xfrm>
              </p:grpSpPr>
              <p:sp>
                <p:nvSpPr>
                  <p:cNvPr id="121" name="Quad Arrow 206">
                    <a:extLst>
                      <a:ext uri="{FF2B5EF4-FFF2-40B4-BE49-F238E27FC236}">
                        <a16:creationId xmlns:a16="http://schemas.microsoft.com/office/drawing/2014/main" id="{4A8B43DC-843B-9DD5-4BB7-5BC73373A9C6}"/>
                      </a:ext>
                    </a:extLst>
                  </p:cNvPr>
                  <p:cNvSpPr/>
                  <p:nvPr/>
                </p:nvSpPr>
                <p:spPr>
                  <a:xfrm rot="20079342">
                    <a:off x="4283887" y="4842933"/>
                    <a:ext cx="439962" cy="70946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2" name="Quad Arrow 207">
                    <a:extLst>
                      <a:ext uri="{FF2B5EF4-FFF2-40B4-BE49-F238E27FC236}">
                        <a16:creationId xmlns:a16="http://schemas.microsoft.com/office/drawing/2014/main" id="{71484F4B-5702-CF81-7759-4A7378199551}"/>
                      </a:ext>
                    </a:extLst>
                  </p:cNvPr>
                  <p:cNvSpPr/>
                  <p:nvPr/>
                </p:nvSpPr>
                <p:spPr>
                  <a:xfrm rot="20079342">
                    <a:off x="6378864" y="5537348"/>
                    <a:ext cx="439962" cy="70946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3" name="Quad Arrow 208">
                    <a:extLst>
                      <a:ext uri="{FF2B5EF4-FFF2-40B4-BE49-F238E27FC236}">
                        <a16:creationId xmlns:a16="http://schemas.microsoft.com/office/drawing/2014/main" id="{EB4C5D7A-0323-DEFC-DAB9-778044B3FDEB}"/>
                      </a:ext>
                    </a:extLst>
                  </p:cNvPr>
                  <p:cNvSpPr/>
                  <p:nvPr/>
                </p:nvSpPr>
                <p:spPr>
                  <a:xfrm rot="143429">
                    <a:off x="5549557" y="3929451"/>
                    <a:ext cx="439962" cy="70946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4" name="Quad Arrow 209">
                    <a:extLst>
                      <a:ext uri="{FF2B5EF4-FFF2-40B4-BE49-F238E27FC236}">
                        <a16:creationId xmlns:a16="http://schemas.microsoft.com/office/drawing/2014/main" id="{A53741EB-3CE9-4E4D-22AA-83A90ADE8B13}"/>
                      </a:ext>
                    </a:extLst>
                  </p:cNvPr>
                  <p:cNvSpPr/>
                  <p:nvPr/>
                </p:nvSpPr>
                <p:spPr>
                  <a:xfrm rot="18236502">
                    <a:off x="4355958" y="3719935"/>
                    <a:ext cx="439963" cy="709462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5" name="Quad Arrow 210">
                    <a:extLst>
                      <a:ext uri="{FF2B5EF4-FFF2-40B4-BE49-F238E27FC236}">
                        <a16:creationId xmlns:a16="http://schemas.microsoft.com/office/drawing/2014/main" id="{8F39845A-87EE-AAA0-853C-E343D1266686}"/>
                      </a:ext>
                    </a:extLst>
                  </p:cNvPr>
                  <p:cNvSpPr/>
                  <p:nvPr/>
                </p:nvSpPr>
                <p:spPr>
                  <a:xfrm rot="1397540">
                    <a:off x="5102060" y="5905183"/>
                    <a:ext cx="658667" cy="47389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6" name="Quad Arrow 211">
                    <a:extLst>
                      <a:ext uri="{FF2B5EF4-FFF2-40B4-BE49-F238E27FC236}">
                        <a16:creationId xmlns:a16="http://schemas.microsoft.com/office/drawing/2014/main" id="{F639B5D7-98D0-C7A5-60F4-20693AC7D2D5}"/>
                      </a:ext>
                    </a:extLst>
                  </p:cNvPr>
                  <p:cNvSpPr/>
                  <p:nvPr/>
                </p:nvSpPr>
                <p:spPr>
                  <a:xfrm rot="20079342">
                    <a:off x="3649043" y="6239965"/>
                    <a:ext cx="439962" cy="70946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00" name="Group 99">
                  <a:extLst>
                    <a:ext uri="{FF2B5EF4-FFF2-40B4-BE49-F238E27FC236}">
                      <a16:creationId xmlns:a16="http://schemas.microsoft.com/office/drawing/2014/main" id="{F8ED2ACD-7D06-687B-0C7B-5608D64F7E9C}"/>
                    </a:ext>
                  </a:extLst>
                </p:cNvPr>
                <p:cNvGrpSpPr/>
                <p:nvPr/>
              </p:nvGrpSpPr>
              <p:grpSpPr>
                <a:xfrm rot="16647940">
                  <a:off x="5453274" y="2393624"/>
                  <a:ext cx="666363" cy="678251"/>
                  <a:chOff x="2922966" y="3854684"/>
                  <a:chExt cx="3895860" cy="3836151"/>
                </a:xfrm>
              </p:grpSpPr>
              <p:sp>
                <p:nvSpPr>
                  <p:cNvPr id="115" name="Quad Arrow 200">
                    <a:extLst>
                      <a:ext uri="{FF2B5EF4-FFF2-40B4-BE49-F238E27FC236}">
                        <a16:creationId xmlns:a16="http://schemas.microsoft.com/office/drawing/2014/main" id="{FE159A2D-3FEC-20B3-B98D-A8F341F4B647}"/>
                      </a:ext>
                    </a:extLst>
                  </p:cNvPr>
                  <p:cNvSpPr/>
                  <p:nvPr/>
                </p:nvSpPr>
                <p:spPr>
                  <a:xfrm rot="20079342">
                    <a:off x="4283887" y="4842933"/>
                    <a:ext cx="439962" cy="70946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6" name="Quad Arrow 201">
                    <a:extLst>
                      <a:ext uri="{FF2B5EF4-FFF2-40B4-BE49-F238E27FC236}">
                        <a16:creationId xmlns:a16="http://schemas.microsoft.com/office/drawing/2014/main" id="{D7ED261B-A0D2-BB4B-49D4-0109B42B46E9}"/>
                      </a:ext>
                    </a:extLst>
                  </p:cNvPr>
                  <p:cNvSpPr/>
                  <p:nvPr/>
                </p:nvSpPr>
                <p:spPr>
                  <a:xfrm rot="20079342">
                    <a:off x="6378864" y="5537348"/>
                    <a:ext cx="439962" cy="70946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7" name="Quad Arrow 202">
                    <a:extLst>
                      <a:ext uri="{FF2B5EF4-FFF2-40B4-BE49-F238E27FC236}">
                        <a16:creationId xmlns:a16="http://schemas.microsoft.com/office/drawing/2014/main" id="{64655541-5C8F-F706-C205-D981E3C4756A}"/>
                      </a:ext>
                    </a:extLst>
                  </p:cNvPr>
                  <p:cNvSpPr/>
                  <p:nvPr/>
                </p:nvSpPr>
                <p:spPr>
                  <a:xfrm rot="143429">
                    <a:off x="5549557" y="3929451"/>
                    <a:ext cx="439962" cy="70946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8" name="Quad Arrow 203">
                    <a:extLst>
                      <a:ext uri="{FF2B5EF4-FFF2-40B4-BE49-F238E27FC236}">
                        <a16:creationId xmlns:a16="http://schemas.microsoft.com/office/drawing/2014/main" id="{AEE50AA8-A85B-5EF9-563F-832D9F2A8B95}"/>
                      </a:ext>
                    </a:extLst>
                  </p:cNvPr>
                  <p:cNvSpPr/>
                  <p:nvPr/>
                </p:nvSpPr>
                <p:spPr>
                  <a:xfrm rot="18236502">
                    <a:off x="4355958" y="3719935"/>
                    <a:ext cx="439963" cy="709462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9" name="Quad Arrow 204">
                    <a:extLst>
                      <a:ext uri="{FF2B5EF4-FFF2-40B4-BE49-F238E27FC236}">
                        <a16:creationId xmlns:a16="http://schemas.microsoft.com/office/drawing/2014/main" id="{5EEE9DC8-FE90-0D04-DCC9-7D5202ACDC48}"/>
                      </a:ext>
                    </a:extLst>
                  </p:cNvPr>
                  <p:cNvSpPr/>
                  <p:nvPr/>
                </p:nvSpPr>
                <p:spPr>
                  <a:xfrm rot="1397540">
                    <a:off x="5102060" y="5905183"/>
                    <a:ext cx="658667" cy="47389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0" name="Quad Arrow 205">
                    <a:extLst>
                      <a:ext uri="{FF2B5EF4-FFF2-40B4-BE49-F238E27FC236}">
                        <a16:creationId xmlns:a16="http://schemas.microsoft.com/office/drawing/2014/main" id="{2315EF54-AE70-E764-4B56-72E4043B15D7}"/>
                      </a:ext>
                    </a:extLst>
                  </p:cNvPr>
                  <p:cNvSpPr/>
                  <p:nvPr/>
                </p:nvSpPr>
                <p:spPr>
                  <a:xfrm rot="20079342">
                    <a:off x="2922966" y="6981376"/>
                    <a:ext cx="439963" cy="709459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01" name="Group 100">
                  <a:extLst>
                    <a:ext uri="{FF2B5EF4-FFF2-40B4-BE49-F238E27FC236}">
                      <a16:creationId xmlns:a16="http://schemas.microsoft.com/office/drawing/2014/main" id="{66C646D0-D508-4FE1-5B95-DC5DC5493DA6}"/>
                    </a:ext>
                  </a:extLst>
                </p:cNvPr>
                <p:cNvGrpSpPr/>
                <p:nvPr/>
              </p:nvGrpSpPr>
              <p:grpSpPr>
                <a:xfrm rot="16200000">
                  <a:off x="5701357" y="1825896"/>
                  <a:ext cx="542172" cy="711322"/>
                  <a:chOff x="3649043" y="2790018"/>
                  <a:chExt cx="3169783" cy="4159408"/>
                </a:xfrm>
              </p:grpSpPr>
              <p:sp>
                <p:nvSpPr>
                  <p:cNvPr id="109" name="Quad Arrow 194">
                    <a:extLst>
                      <a:ext uri="{FF2B5EF4-FFF2-40B4-BE49-F238E27FC236}">
                        <a16:creationId xmlns:a16="http://schemas.microsoft.com/office/drawing/2014/main" id="{3B66ED72-9710-1494-ABE8-869933290C63}"/>
                      </a:ext>
                    </a:extLst>
                  </p:cNvPr>
                  <p:cNvSpPr/>
                  <p:nvPr/>
                </p:nvSpPr>
                <p:spPr>
                  <a:xfrm rot="20079342">
                    <a:off x="4283887" y="4842933"/>
                    <a:ext cx="439962" cy="70946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" name="Quad Arrow 195">
                    <a:extLst>
                      <a:ext uri="{FF2B5EF4-FFF2-40B4-BE49-F238E27FC236}">
                        <a16:creationId xmlns:a16="http://schemas.microsoft.com/office/drawing/2014/main" id="{8965A1FC-D6B4-EC61-53FF-2472F82571E8}"/>
                      </a:ext>
                    </a:extLst>
                  </p:cNvPr>
                  <p:cNvSpPr/>
                  <p:nvPr/>
                </p:nvSpPr>
                <p:spPr>
                  <a:xfrm rot="20079342">
                    <a:off x="6378864" y="5537348"/>
                    <a:ext cx="439962" cy="70946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" name="Quad Arrow 196">
                    <a:extLst>
                      <a:ext uri="{FF2B5EF4-FFF2-40B4-BE49-F238E27FC236}">
                        <a16:creationId xmlns:a16="http://schemas.microsoft.com/office/drawing/2014/main" id="{896FD331-2109-F495-7C7B-BCF508A15628}"/>
                      </a:ext>
                    </a:extLst>
                  </p:cNvPr>
                  <p:cNvSpPr/>
                  <p:nvPr/>
                </p:nvSpPr>
                <p:spPr>
                  <a:xfrm rot="143429">
                    <a:off x="5549557" y="3929451"/>
                    <a:ext cx="439962" cy="70946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2" name="Quad Arrow 197">
                    <a:extLst>
                      <a:ext uri="{FF2B5EF4-FFF2-40B4-BE49-F238E27FC236}">
                        <a16:creationId xmlns:a16="http://schemas.microsoft.com/office/drawing/2014/main" id="{EFF284D5-7E7C-0574-261A-3180414203A8}"/>
                      </a:ext>
                    </a:extLst>
                  </p:cNvPr>
                  <p:cNvSpPr/>
                  <p:nvPr/>
                </p:nvSpPr>
                <p:spPr>
                  <a:xfrm rot="18236502">
                    <a:off x="4856927" y="2655268"/>
                    <a:ext cx="439961" cy="70946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3" name="Quad Arrow 198">
                    <a:extLst>
                      <a:ext uri="{FF2B5EF4-FFF2-40B4-BE49-F238E27FC236}">
                        <a16:creationId xmlns:a16="http://schemas.microsoft.com/office/drawing/2014/main" id="{D454AF99-E1BA-F520-5532-FCB91BEE349C}"/>
                      </a:ext>
                    </a:extLst>
                  </p:cNvPr>
                  <p:cNvSpPr/>
                  <p:nvPr/>
                </p:nvSpPr>
                <p:spPr>
                  <a:xfrm rot="1397540">
                    <a:off x="5102060" y="5905183"/>
                    <a:ext cx="658667" cy="47389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4" name="Quad Arrow 199">
                    <a:extLst>
                      <a:ext uri="{FF2B5EF4-FFF2-40B4-BE49-F238E27FC236}">
                        <a16:creationId xmlns:a16="http://schemas.microsoft.com/office/drawing/2014/main" id="{1E247426-315B-F592-B290-30CA7F2A8A95}"/>
                      </a:ext>
                    </a:extLst>
                  </p:cNvPr>
                  <p:cNvSpPr/>
                  <p:nvPr/>
                </p:nvSpPr>
                <p:spPr>
                  <a:xfrm rot="20079342">
                    <a:off x="3649043" y="6239965"/>
                    <a:ext cx="439962" cy="70946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02" name="Group 101">
                  <a:extLst>
                    <a:ext uri="{FF2B5EF4-FFF2-40B4-BE49-F238E27FC236}">
                      <a16:creationId xmlns:a16="http://schemas.microsoft.com/office/drawing/2014/main" id="{8F5728C0-7971-8E23-54CE-4E979DE330BF}"/>
                    </a:ext>
                  </a:extLst>
                </p:cNvPr>
                <p:cNvGrpSpPr/>
                <p:nvPr/>
              </p:nvGrpSpPr>
              <p:grpSpPr>
                <a:xfrm>
                  <a:off x="6023287" y="2584379"/>
                  <a:ext cx="356553" cy="809306"/>
                  <a:chOff x="4221209" y="3854684"/>
                  <a:chExt cx="2084568" cy="4577391"/>
                </a:xfrm>
              </p:grpSpPr>
              <p:sp>
                <p:nvSpPr>
                  <p:cNvPr id="103" name="Quad Arrow 188">
                    <a:extLst>
                      <a:ext uri="{FF2B5EF4-FFF2-40B4-BE49-F238E27FC236}">
                        <a16:creationId xmlns:a16="http://schemas.microsoft.com/office/drawing/2014/main" id="{3CC88AFB-9FC3-DD8C-0E80-53D2868CCD02}"/>
                      </a:ext>
                    </a:extLst>
                  </p:cNvPr>
                  <p:cNvSpPr/>
                  <p:nvPr/>
                </p:nvSpPr>
                <p:spPr>
                  <a:xfrm rot="20079342">
                    <a:off x="4283887" y="4842933"/>
                    <a:ext cx="439962" cy="70946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4" name="Quad Arrow 189">
                    <a:extLst>
                      <a:ext uri="{FF2B5EF4-FFF2-40B4-BE49-F238E27FC236}">
                        <a16:creationId xmlns:a16="http://schemas.microsoft.com/office/drawing/2014/main" id="{9EC0E5D9-06EC-4FB6-7DA3-EC11EC378EB6}"/>
                      </a:ext>
                    </a:extLst>
                  </p:cNvPr>
                  <p:cNvSpPr/>
                  <p:nvPr/>
                </p:nvSpPr>
                <p:spPr>
                  <a:xfrm rot="20079342">
                    <a:off x="5865814" y="4902923"/>
                    <a:ext cx="439963" cy="709459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5" name="Quad Arrow 190">
                    <a:extLst>
                      <a:ext uri="{FF2B5EF4-FFF2-40B4-BE49-F238E27FC236}">
                        <a16:creationId xmlns:a16="http://schemas.microsoft.com/office/drawing/2014/main" id="{20A60246-A258-46CE-AD0D-B744A6460F83}"/>
                      </a:ext>
                    </a:extLst>
                  </p:cNvPr>
                  <p:cNvSpPr/>
                  <p:nvPr/>
                </p:nvSpPr>
                <p:spPr>
                  <a:xfrm rot="143429">
                    <a:off x="5549557" y="3929451"/>
                    <a:ext cx="439962" cy="70946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6" name="Quad Arrow 191">
                    <a:extLst>
                      <a:ext uri="{FF2B5EF4-FFF2-40B4-BE49-F238E27FC236}">
                        <a16:creationId xmlns:a16="http://schemas.microsoft.com/office/drawing/2014/main" id="{6E11FBD4-22A4-07C4-D3CA-775543D636A5}"/>
                      </a:ext>
                    </a:extLst>
                  </p:cNvPr>
                  <p:cNvSpPr/>
                  <p:nvPr/>
                </p:nvSpPr>
                <p:spPr>
                  <a:xfrm rot="18236502">
                    <a:off x="4355958" y="3719935"/>
                    <a:ext cx="439963" cy="709462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7" name="Quad Arrow 192">
                    <a:extLst>
                      <a:ext uri="{FF2B5EF4-FFF2-40B4-BE49-F238E27FC236}">
                        <a16:creationId xmlns:a16="http://schemas.microsoft.com/office/drawing/2014/main" id="{0FFA7FD2-88F1-23BE-703A-67CE3F6600E0}"/>
                      </a:ext>
                    </a:extLst>
                  </p:cNvPr>
                  <p:cNvSpPr/>
                  <p:nvPr/>
                </p:nvSpPr>
                <p:spPr>
                  <a:xfrm rot="1397540">
                    <a:off x="5102060" y="5905183"/>
                    <a:ext cx="658667" cy="473891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8" name="Quad Arrow 193">
                    <a:extLst>
                      <a:ext uri="{FF2B5EF4-FFF2-40B4-BE49-F238E27FC236}">
                        <a16:creationId xmlns:a16="http://schemas.microsoft.com/office/drawing/2014/main" id="{01C4D9A1-736D-767F-FEC8-A884DE1759CB}"/>
                      </a:ext>
                    </a:extLst>
                  </p:cNvPr>
                  <p:cNvSpPr/>
                  <p:nvPr/>
                </p:nvSpPr>
                <p:spPr>
                  <a:xfrm rot="20079342">
                    <a:off x="4958697" y="7722616"/>
                    <a:ext cx="439963" cy="709459"/>
                  </a:xfrm>
                  <a:prstGeom prst="quadArrow">
                    <a:avLst>
                      <a:gd name="adj1" fmla="val 15643"/>
                      <a:gd name="adj2" fmla="val 22500"/>
                      <a:gd name="adj3" fmla="val 22500"/>
                    </a:avLst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96" name="Round Diagonal Corner Rectangle 181">
                <a:extLst>
                  <a:ext uri="{FF2B5EF4-FFF2-40B4-BE49-F238E27FC236}">
                    <a16:creationId xmlns:a16="http://schemas.microsoft.com/office/drawing/2014/main" id="{EB2E766F-92CF-AA18-77B5-CDE620A54930}"/>
                  </a:ext>
                </a:extLst>
              </p:cNvPr>
              <p:cNvSpPr/>
              <p:nvPr/>
            </p:nvSpPr>
            <p:spPr>
              <a:xfrm rot="14411081">
                <a:off x="5229509" y="2744468"/>
                <a:ext cx="1533277" cy="536970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ound Diagonal Corner Rectangle 182">
                <a:extLst>
                  <a:ext uri="{FF2B5EF4-FFF2-40B4-BE49-F238E27FC236}">
                    <a16:creationId xmlns:a16="http://schemas.microsoft.com/office/drawing/2014/main" id="{E98EA5AD-FAC4-ABBB-D35C-F651C14955A1}"/>
                  </a:ext>
                </a:extLst>
              </p:cNvPr>
              <p:cNvSpPr/>
              <p:nvPr/>
            </p:nvSpPr>
            <p:spPr>
              <a:xfrm rot="4958279">
                <a:off x="5508729" y="1857815"/>
                <a:ext cx="698981" cy="410561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7" name="Group 275">
              <a:extLst>
                <a:ext uri="{FF2B5EF4-FFF2-40B4-BE49-F238E27FC236}">
                  <a16:creationId xmlns:a16="http://schemas.microsoft.com/office/drawing/2014/main" id="{F1BAF6A3-AE44-C11E-8A52-D9BF7B288E48}"/>
                </a:ext>
              </a:extLst>
            </p:cNvPr>
            <p:cNvGrpSpPr/>
            <p:nvPr/>
          </p:nvGrpSpPr>
          <p:grpSpPr>
            <a:xfrm>
              <a:off x="5513538" y="2331546"/>
              <a:ext cx="300830" cy="463899"/>
              <a:chOff x="5791200" y="2209800"/>
              <a:chExt cx="703093" cy="1084214"/>
            </a:xfrm>
          </p:grpSpPr>
          <p:sp>
            <p:nvSpPr>
              <p:cNvPr id="90" name="Isosceles Triangle 89">
                <a:extLst>
                  <a:ext uri="{FF2B5EF4-FFF2-40B4-BE49-F238E27FC236}">
                    <a16:creationId xmlns:a16="http://schemas.microsoft.com/office/drawing/2014/main" id="{1F7CFFCB-9BCE-D8AF-310B-6BD587EAD750}"/>
                  </a:ext>
                </a:extLst>
              </p:cNvPr>
              <p:cNvSpPr/>
              <p:nvPr/>
            </p:nvSpPr>
            <p:spPr>
              <a:xfrm rot="5400000">
                <a:off x="5715000" y="2286000"/>
                <a:ext cx="609600" cy="457200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Isosceles Triangle 90">
                <a:extLst>
                  <a:ext uri="{FF2B5EF4-FFF2-40B4-BE49-F238E27FC236}">
                    <a16:creationId xmlns:a16="http://schemas.microsoft.com/office/drawing/2014/main" id="{CDF90E25-DF27-AC07-DF5D-D29C9343C17F}"/>
                  </a:ext>
                </a:extLst>
              </p:cNvPr>
              <p:cNvSpPr/>
              <p:nvPr/>
            </p:nvSpPr>
            <p:spPr>
              <a:xfrm rot="16399489">
                <a:off x="5960893" y="2298745"/>
                <a:ext cx="609600" cy="457200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Trapezoid 91">
                <a:extLst>
                  <a:ext uri="{FF2B5EF4-FFF2-40B4-BE49-F238E27FC236}">
                    <a16:creationId xmlns:a16="http://schemas.microsoft.com/office/drawing/2014/main" id="{A4F1745E-6A54-C201-49E2-50A04395D57F}"/>
                  </a:ext>
                </a:extLst>
              </p:cNvPr>
              <p:cNvSpPr/>
              <p:nvPr/>
            </p:nvSpPr>
            <p:spPr>
              <a:xfrm rot="21110260">
                <a:off x="6099820" y="2621747"/>
                <a:ext cx="269484" cy="672267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Trapezoid 92">
                <a:extLst>
                  <a:ext uri="{FF2B5EF4-FFF2-40B4-BE49-F238E27FC236}">
                    <a16:creationId xmlns:a16="http://schemas.microsoft.com/office/drawing/2014/main" id="{3251A609-38D5-7D3B-BEB0-122E5A005906}"/>
                  </a:ext>
                </a:extLst>
              </p:cNvPr>
              <p:cNvSpPr/>
              <p:nvPr/>
            </p:nvSpPr>
            <p:spPr>
              <a:xfrm rot="929944">
                <a:off x="5876123" y="2538382"/>
                <a:ext cx="269484" cy="672267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8" name="Rectangle: Diagonal Corners Rounded 87">
              <a:extLst>
                <a:ext uri="{FF2B5EF4-FFF2-40B4-BE49-F238E27FC236}">
                  <a16:creationId xmlns:a16="http://schemas.microsoft.com/office/drawing/2014/main" id="{F64C5BAC-76BA-DA0C-7D2C-04362CC4516C}"/>
                </a:ext>
              </a:extLst>
            </p:cNvPr>
            <p:cNvSpPr/>
            <p:nvPr/>
          </p:nvSpPr>
          <p:spPr>
            <a:xfrm rot="18602562">
              <a:off x="5377886" y="141622"/>
              <a:ext cx="680872" cy="824514"/>
            </a:xfrm>
            <a:prstGeom prst="round2DiagRect">
              <a:avLst>
                <a:gd name="adj1" fmla="val 22707"/>
                <a:gd name="adj2" fmla="val 50000"/>
              </a:avLst>
            </a:prstGeom>
            <a:solidFill>
              <a:srgbClr val="6C3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B7AAB0E9-590F-FB37-195B-20EDE138587E}"/>
                </a:ext>
              </a:extLst>
            </p:cNvPr>
            <p:cNvCxnSpPr/>
            <p:nvPr/>
          </p:nvCxnSpPr>
          <p:spPr>
            <a:xfrm flipH="1">
              <a:off x="5629642" y="4303013"/>
              <a:ext cx="15515" cy="1654148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79913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B9A541-9B63-33A1-2247-9437E2C0BE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>
            <a:extLst>
              <a:ext uri="{FF2B5EF4-FFF2-40B4-BE49-F238E27FC236}">
                <a16:creationId xmlns:a16="http://schemas.microsoft.com/office/drawing/2014/main" id="{CE93D722-4F8A-46F3-6D60-2C0AD552E4EF}"/>
              </a:ext>
            </a:extLst>
          </p:cNvPr>
          <p:cNvSpPr txBox="1"/>
          <p:nvPr/>
        </p:nvSpPr>
        <p:spPr>
          <a:xfrm>
            <a:off x="7215187" y="152215"/>
            <a:ext cx="1986455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Emma Hale Smith</a:t>
            </a:r>
          </a:p>
          <a:p>
            <a:r>
              <a:rPr lang="en-US" sz="1100" dirty="0"/>
              <a:t>D&amp;C 25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8AD50AD-FF1F-DB4E-62A0-673C7F57E057}"/>
              </a:ext>
            </a:extLst>
          </p:cNvPr>
          <p:cNvGrpSpPr/>
          <p:nvPr/>
        </p:nvGrpSpPr>
        <p:grpSpPr>
          <a:xfrm>
            <a:off x="226503" y="110893"/>
            <a:ext cx="578840" cy="769441"/>
            <a:chOff x="226503" y="110893"/>
            <a:chExt cx="578840" cy="769441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EA810383-B58F-6235-1697-8522ACC37D25}"/>
                </a:ext>
              </a:extLst>
            </p:cNvPr>
            <p:cNvSpPr/>
            <p:nvPr/>
          </p:nvSpPr>
          <p:spPr>
            <a:xfrm>
              <a:off x="226503" y="216973"/>
              <a:ext cx="578840" cy="57884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20E2CFE-C178-7A6F-E3A3-A0E952EB5D09}"/>
                </a:ext>
              </a:extLst>
            </p:cNvPr>
            <p:cNvSpPr txBox="1"/>
            <p:nvPr/>
          </p:nvSpPr>
          <p:spPr>
            <a:xfrm>
              <a:off x="243281" y="110893"/>
              <a:ext cx="484464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dirty="0"/>
                <a:t>H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EE0BFEA-89BB-9140-5D6F-D742F1773B0F}"/>
              </a:ext>
            </a:extLst>
          </p:cNvPr>
          <p:cNvSpPr txBox="1"/>
          <p:nvPr/>
        </p:nvSpPr>
        <p:spPr>
          <a:xfrm>
            <a:off x="1513005" y="94500"/>
            <a:ext cx="167845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Hagar/Agar</a:t>
            </a:r>
          </a:p>
          <a:p>
            <a:r>
              <a:rPr lang="en-US" sz="1000" dirty="0"/>
              <a:t>Handmaid of Sarah</a:t>
            </a:r>
          </a:p>
          <a:p>
            <a:r>
              <a:rPr lang="en-US" sz="1000" dirty="0"/>
              <a:t>Genesis 16; 21; 25</a:t>
            </a:r>
          </a:p>
          <a:p>
            <a:r>
              <a:rPr lang="en-US" sz="1000" dirty="0"/>
              <a:t>Galatians 4:24</a:t>
            </a:r>
          </a:p>
          <a:p>
            <a:r>
              <a:rPr lang="en-US" sz="1000" dirty="0"/>
              <a:t>D&amp;C 132:34, 65</a:t>
            </a:r>
          </a:p>
        </p:txBody>
      </p:sp>
      <p:grpSp>
        <p:nvGrpSpPr>
          <p:cNvPr id="36" name="Group 184">
            <a:extLst>
              <a:ext uri="{FF2B5EF4-FFF2-40B4-BE49-F238E27FC236}">
                <a16:creationId xmlns:a16="http://schemas.microsoft.com/office/drawing/2014/main" id="{3892B8B4-9316-0094-0AE5-AA12F1743F64}"/>
              </a:ext>
            </a:extLst>
          </p:cNvPr>
          <p:cNvGrpSpPr/>
          <p:nvPr/>
        </p:nvGrpSpPr>
        <p:grpSpPr>
          <a:xfrm flipH="1">
            <a:off x="1062962" y="1546441"/>
            <a:ext cx="2415752" cy="4913206"/>
            <a:chOff x="304800" y="762000"/>
            <a:chExt cx="2441956" cy="4966500"/>
          </a:xfrm>
          <a:solidFill>
            <a:schemeClr val="bg1"/>
          </a:solidFill>
        </p:grpSpPr>
        <p:sp>
          <p:nvSpPr>
            <p:cNvPr id="37" name="Rounded Rectangle 36">
              <a:extLst>
                <a:ext uri="{FF2B5EF4-FFF2-40B4-BE49-F238E27FC236}">
                  <a16:creationId xmlns:a16="http://schemas.microsoft.com/office/drawing/2014/main" id="{97E45622-BE57-0911-3F2D-C4954114E8DE}"/>
                </a:ext>
              </a:extLst>
            </p:cNvPr>
            <p:cNvSpPr/>
            <p:nvPr/>
          </p:nvSpPr>
          <p:spPr>
            <a:xfrm>
              <a:off x="762000" y="1344270"/>
              <a:ext cx="1752600" cy="2846729"/>
            </a:xfrm>
            <a:prstGeom prst="round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70">
              <a:extLst>
                <a:ext uri="{FF2B5EF4-FFF2-40B4-BE49-F238E27FC236}">
                  <a16:creationId xmlns:a16="http://schemas.microsoft.com/office/drawing/2014/main" id="{7CB37163-6928-3413-BCC7-7315CB997505}"/>
                </a:ext>
              </a:extLst>
            </p:cNvPr>
            <p:cNvGrpSpPr/>
            <p:nvPr/>
          </p:nvGrpSpPr>
          <p:grpSpPr>
            <a:xfrm flipH="1">
              <a:off x="1214999" y="4463501"/>
              <a:ext cx="521010" cy="1253870"/>
              <a:chOff x="4238729" y="4300819"/>
              <a:chExt cx="521010" cy="1253870"/>
            </a:xfrm>
            <a:grpFill/>
          </p:grpSpPr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DDBB5BA5-BA62-68A4-D57F-35A87A4F749E}"/>
                  </a:ext>
                </a:extLst>
              </p:cNvPr>
              <p:cNvSpPr/>
              <p:nvPr/>
            </p:nvSpPr>
            <p:spPr>
              <a:xfrm rot="3012038">
                <a:off x="4023025" y="4817976"/>
                <a:ext cx="1024993" cy="448434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71">
                <a:extLst>
                  <a:ext uri="{FF2B5EF4-FFF2-40B4-BE49-F238E27FC236}">
                    <a16:creationId xmlns:a16="http://schemas.microsoft.com/office/drawing/2014/main" id="{2C23A0A0-4CD3-7450-4F6A-671320EF08AE}"/>
                  </a:ext>
                </a:extLst>
              </p:cNvPr>
              <p:cNvSpPr/>
              <p:nvPr/>
            </p:nvSpPr>
            <p:spPr>
              <a:xfrm rot="3399159">
                <a:off x="3932681" y="4606867"/>
                <a:ext cx="1088170" cy="476074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9" name="Group 68">
              <a:extLst>
                <a:ext uri="{FF2B5EF4-FFF2-40B4-BE49-F238E27FC236}">
                  <a16:creationId xmlns:a16="http://schemas.microsoft.com/office/drawing/2014/main" id="{A32BBCF8-1D75-CA03-C11A-167A00A1C991}"/>
                </a:ext>
              </a:extLst>
            </p:cNvPr>
            <p:cNvGrpSpPr/>
            <p:nvPr/>
          </p:nvGrpSpPr>
          <p:grpSpPr>
            <a:xfrm>
              <a:off x="1577541" y="4500349"/>
              <a:ext cx="505258" cy="1228151"/>
              <a:chOff x="4244541" y="4299078"/>
              <a:chExt cx="505258" cy="1228151"/>
            </a:xfrm>
            <a:grpFill/>
          </p:grpSpPr>
          <p:sp>
            <p:nvSpPr>
              <p:cNvPr id="113" name="Oval 66">
                <a:extLst>
                  <a:ext uri="{FF2B5EF4-FFF2-40B4-BE49-F238E27FC236}">
                    <a16:creationId xmlns:a16="http://schemas.microsoft.com/office/drawing/2014/main" id="{6714F8E7-BA94-8C98-4FE0-6218853E2675}"/>
                  </a:ext>
                </a:extLst>
              </p:cNvPr>
              <p:cNvSpPr/>
              <p:nvPr/>
            </p:nvSpPr>
            <p:spPr>
              <a:xfrm rot="3012038">
                <a:off x="4032356" y="4809787"/>
                <a:ext cx="998181" cy="436704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Oval 67">
                <a:extLst>
                  <a:ext uri="{FF2B5EF4-FFF2-40B4-BE49-F238E27FC236}">
                    <a16:creationId xmlns:a16="http://schemas.microsoft.com/office/drawing/2014/main" id="{E2525970-0270-D579-06C4-524C1D568F73}"/>
                  </a:ext>
                </a:extLst>
              </p:cNvPr>
              <p:cNvSpPr/>
              <p:nvPr/>
            </p:nvSpPr>
            <p:spPr>
              <a:xfrm rot="3399159">
                <a:off x="3951400" y="4592219"/>
                <a:ext cx="1042277" cy="455996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0E8211A8-BB58-D22E-79B9-42622C483610}"/>
                </a:ext>
              </a:extLst>
            </p:cNvPr>
            <p:cNvSpPr/>
            <p:nvPr/>
          </p:nvSpPr>
          <p:spPr>
            <a:xfrm rot="4079532">
              <a:off x="1882951" y="3178842"/>
              <a:ext cx="1219201" cy="420338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5CF97721-77EC-692C-ECFB-90DF016AB83F}"/>
                </a:ext>
              </a:extLst>
            </p:cNvPr>
            <p:cNvSpPr/>
            <p:nvPr/>
          </p:nvSpPr>
          <p:spPr>
            <a:xfrm rot="7252322">
              <a:off x="193722" y="3176657"/>
              <a:ext cx="1219201" cy="42592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2" name="Group 34">
              <a:extLst>
                <a:ext uri="{FF2B5EF4-FFF2-40B4-BE49-F238E27FC236}">
                  <a16:creationId xmlns:a16="http://schemas.microsoft.com/office/drawing/2014/main" id="{370CF9BF-088E-ACC8-67FE-329132516848}"/>
                </a:ext>
              </a:extLst>
            </p:cNvPr>
            <p:cNvGrpSpPr/>
            <p:nvPr/>
          </p:nvGrpSpPr>
          <p:grpSpPr>
            <a:xfrm rot="18918069">
              <a:off x="1754044" y="2367296"/>
              <a:ext cx="992712" cy="1453296"/>
              <a:chOff x="1977877" y="1457884"/>
              <a:chExt cx="992712" cy="1453296"/>
            </a:xfrm>
            <a:grpFill/>
          </p:grpSpPr>
          <p:sp>
            <p:nvSpPr>
              <p:cNvPr id="101" name="Trapezoid 35">
                <a:extLst>
                  <a:ext uri="{FF2B5EF4-FFF2-40B4-BE49-F238E27FC236}">
                    <a16:creationId xmlns:a16="http://schemas.microsoft.com/office/drawing/2014/main" id="{70B7DEBF-A64F-D033-0593-7DD2B77E37BB}"/>
                  </a:ext>
                </a:extLst>
              </p:cNvPr>
              <p:cNvSpPr/>
              <p:nvPr/>
            </p:nvSpPr>
            <p:spPr>
              <a:xfrm rot="1340719">
                <a:off x="2229644" y="1457884"/>
                <a:ext cx="740945" cy="1453296"/>
              </a:xfrm>
              <a:prstGeom prst="trapezoid">
                <a:avLst>
                  <a:gd name="adj" fmla="val 24809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2" name="Group 32">
                <a:extLst>
                  <a:ext uri="{FF2B5EF4-FFF2-40B4-BE49-F238E27FC236}">
                    <a16:creationId xmlns:a16="http://schemas.microsoft.com/office/drawing/2014/main" id="{9E05FD04-2CD1-0E45-3CE0-E5C33645B5A9}"/>
                  </a:ext>
                </a:extLst>
              </p:cNvPr>
              <p:cNvGrpSpPr/>
              <p:nvPr/>
            </p:nvGrpSpPr>
            <p:grpSpPr>
              <a:xfrm rot="1329619">
                <a:off x="1977877" y="2670865"/>
                <a:ext cx="750562" cy="222094"/>
                <a:chOff x="1398494" y="4038600"/>
                <a:chExt cx="1192306" cy="434340"/>
              </a:xfrm>
              <a:grpFill/>
            </p:grpSpPr>
            <p:sp>
              <p:nvSpPr>
                <p:cNvPr id="103" name="Pentagon 135">
                  <a:extLst>
                    <a:ext uri="{FF2B5EF4-FFF2-40B4-BE49-F238E27FC236}">
                      <a16:creationId xmlns:a16="http://schemas.microsoft.com/office/drawing/2014/main" id="{07AC7983-490D-F94A-C289-31538699F6B4}"/>
                    </a:ext>
                  </a:extLst>
                </p:cNvPr>
                <p:cNvSpPr/>
                <p:nvPr/>
              </p:nvSpPr>
              <p:spPr>
                <a:xfrm rot="5400000">
                  <a:off x="1269126" y="4173243"/>
                  <a:ext cx="429065" cy="170329"/>
                </a:xfrm>
                <a:prstGeom prst="homePlat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Pentagon 136">
                  <a:extLst>
                    <a:ext uri="{FF2B5EF4-FFF2-40B4-BE49-F238E27FC236}">
                      <a16:creationId xmlns:a16="http://schemas.microsoft.com/office/drawing/2014/main" id="{F0D93523-C634-CBA6-BC56-B5D54EA7DA5E}"/>
                    </a:ext>
                  </a:extLst>
                </p:cNvPr>
                <p:cNvSpPr/>
                <p:nvPr/>
              </p:nvSpPr>
              <p:spPr>
                <a:xfrm rot="5400000">
                  <a:off x="1524621" y="4173243"/>
                  <a:ext cx="429065" cy="170329"/>
                </a:xfrm>
                <a:prstGeom prst="homePlat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Diamond 104">
                  <a:extLst>
                    <a:ext uri="{FF2B5EF4-FFF2-40B4-BE49-F238E27FC236}">
                      <a16:creationId xmlns:a16="http://schemas.microsoft.com/office/drawing/2014/main" id="{7236C5E5-AEB2-321F-3D3E-7D7FBB80D120}"/>
                    </a:ext>
                  </a:extLst>
                </p:cNvPr>
                <p:cNvSpPr/>
                <p:nvPr/>
              </p:nvSpPr>
              <p:spPr>
                <a:xfrm>
                  <a:off x="1495526" y="4047392"/>
                  <a:ext cx="255494" cy="214532"/>
                </a:xfrm>
                <a:prstGeom prst="diamond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06" name="Group 15">
                  <a:extLst>
                    <a:ext uri="{FF2B5EF4-FFF2-40B4-BE49-F238E27FC236}">
                      <a16:creationId xmlns:a16="http://schemas.microsoft.com/office/drawing/2014/main" id="{2E55DB65-9B96-E107-2145-740804B8EB7B}"/>
                    </a:ext>
                  </a:extLst>
                </p:cNvPr>
                <p:cNvGrpSpPr/>
                <p:nvPr/>
              </p:nvGrpSpPr>
              <p:grpSpPr>
                <a:xfrm>
                  <a:off x="1909482" y="4043875"/>
                  <a:ext cx="681318" cy="429065"/>
                  <a:chOff x="685800" y="1524000"/>
                  <a:chExt cx="1219200" cy="609600"/>
                </a:xfrm>
                <a:grpFill/>
              </p:grpSpPr>
              <p:sp>
                <p:nvSpPr>
                  <p:cNvPr id="108" name="Pentagon 10">
                    <a:extLst>
                      <a:ext uri="{FF2B5EF4-FFF2-40B4-BE49-F238E27FC236}">
                        <a16:creationId xmlns:a16="http://schemas.microsoft.com/office/drawing/2014/main" id="{E481EF8E-E302-94AD-FA14-C6B5D870D29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33400" y="1676400"/>
                    <a:ext cx="609600" cy="304800"/>
                  </a:xfrm>
                  <a:prstGeom prst="homePlat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9" name="Pentagon 142">
                    <a:extLst>
                      <a:ext uri="{FF2B5EF4-FFF2-40B4-BE49-F238E27FC236}">
                        <a16:creationId xmlns:a16="http://schemas.microsoft.com/office/drawing/2014/main" id="{0B681362-EFC0-BECB-42D8-8D680DE7EA0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990600" y="1676400"/>
                    <a:ext cx="609600" cy="304800"/>
                  </a:xfrm>
                  <a:prstGeom prst="homePlat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" name="Pentagon 143">
                    <a:extLst>
                      <a:ext uri="{FF2B5EF4-FFF2-40B4-BE49-F238E27FC236}">
                        <a16:creationId xmlns:a16="http://schemas.microsoft.com/office/drawing/2014/main" id="{892E71B9-44F5-5C29-A5C6-BB9B581E998D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1447800" y="1676400"/>
                    <a:ext cx="609600" cy="304800"/>
                  </a:xfrm>
                  <a:prstGeom prst="homePlat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" name="Diamond 110">
                    <a:extLst>
                      <a:ext uri="{FF2B5EF4-FFF2-40B4-BE49-F238E27FC236}">
                        <a16:creationId xmlns:a16="http://schemas.microsoft.com/office/drawing/2014/main" id="{44AC2BAC-AB09-5917-3CFF-55F530919B91}"/>
                      </a:ext>
                    </a:extLst>
                  </p:cNvPr>
                  <p:cNvSpPr/>
                  <p:nvPr/>
                </p:nvSpPr>
                <p:spPr>
                  <a:xfrm>
                    <a:off x="838200" y="1524000"/>
                    <a:ext cx="457200" cy="304800"/>
                  </a:xfrm>
                  <a:prstGeom prst="diamond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2" name="Diamond 111">
                    <a:extLst>
                      <a:ext uri="{FF2B5EF4-FFF2-40B4-BE49-F238E27FC236}">
                        <a16:creationId xmlns:a16="http://schemas.microsoft.com/office/drawing/2014/main" id="{A5BE3D0A-BCB3-32BB-BFA0-C7DEF06BE696}"/>
                      </a:ext>
                    </a:extLst>
                  </p:cNvPr>
                  <p:cNvSpPr/>
                  <p:nvPr/>
                </p:nvSpPr>
                <p:spPr>
                  <a:xfrm>
                    <a:off x="1316636" y="1528996"/>
                    <a:ext cx="457200" cy="304800"/>
                  </a:xfrm>
                  <a:prstGeom prst="diamond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107" name="Diamond 106">
                  <a:extLst>
                    <a:ext uri="{FF2B5EF4-FFF2-40B4-BE49-F238E27FC236}">
                      <a16:creationId xmlns:a16="http://schemas.microsoft.com/office/drawing/2014/main" id="{551F0A13-3430-E9B6-E474-272659F577B2}"/>
                    </a:ext>
                  </a:extLst>
                </p:cNvPr>
                <p:cNvSpPr/>
                <p:nvPr/>
              </p:nvSpPr>
              <p:spPr>
                <a:xfrm>
                  <a:off x="1748228" y="4038600"/>
                  <a:ext cx="255494" cy="214532"/>
                </a:xfrm>
                <a:prstGeom prst="diamond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3" name="Group 33">
              <a:extLst>
                <a:ext uri="{FF2B5EF4-FFF2-40B4-BE49-F238E27FC236}">
                  <a16:creationId xmlns:a16="http://schemas.microsoft.com/office/drawing/2014/main" id="{99764F36-78AB-8C03-0FDF-9C87E0D38667}"/>
                </a:ext>
              </a:extLst>
            </p:cNvPr>
            <p:cNvGrpSpPr/>
            <p:nvPr/>
          </p:nvGrpSpPr>
          <p:grpSpPr>
            <a:xfrm>
              <a:off x="304800" y="2258671"/>
              <a:ext cx="992712" cy="1453296"/>
              <a:chOff x="1977877" y="1457884"/>
              <a:chExt cx="992712" cy="1453296"/>
            </a:xfrm>
            <a:grpFill/>
          </p:grpSpPr>
          <p:sp>
            <p:nvSpPr>
              <p:cNvPr id="89" name="Trapezoid 18">
                <a:extLst>
                  <a:ext uri="{FF2B5EF4-FFF2-40B4-BE49-F238E27FC236}">
                    <a16:creationId xmlns:a16="http://schemas.microsoft.com/office/drawing/2014/main" id="{7C66AEE0-55A3-5D4D-CA90-925F99C82193}"/>
                  </a:ext>
                </a:extLst>
              </p:cNvPr>
              <p:cNvSpPr/>
              <p:nvPr/>
            </p:nvSpPr>
            <p:spPr>
              <a:xfrm rot="1340719">
                <a:off x="2229644" y="1457884"/>
                <a:ext cx="740945" cy="1453296"/>
              </a:xfrm>
              <a:prstGeom prst="trapezoid">
                <a:avLst>
                  <a:gd name="adj" fmla="val 24809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0" name="Group 32">
                <a:extLst>
                  <a:ext uri="{FF2B5EF4-FFF2-40B4-BE49-F238E27FC236}">
                    <a16:creationId xmlns:a16="http://schemas.microsoft.com/office/drawing/2014/main" id="{CEF56ABD-871C-AF89-770E-0CE0690D0F68}"/>
                  </a:ext>
                </a:extLst>
              </p:cNvPr>
              <p:cNvGrpSpPr/>
              <p:nvPr/>
            </p:nvGrpSpPr>
            <p:grpSpPr>
              <a:xfrm rot="1329619">
                <a:off x="1977877" y="2670865"/>
                <a:ext cx="750562" cy="222094"/>
                <a:chOff x="1398494" y="4038600"/>
                <a:chExt cx="1192306" cy="434340"/>
              </a:xfrm>
              <a:grpFill/>
            </p:grpSpPr>
            <p:sp>
              <p:nvSpPr>
                <p:cNvPr id="91" name="Pentagon 21">
                  <a:extLst>
                    <a:ext uri="{FF2B5EF4-FFF2-40B4-BE49-F238E27FC236}">
                      <a16:creationId xmlns:a16="http://schemas.microsoft.com/office/drawing/2014/main" id="{9200F4F6-519C-96B8-53A5-58A997874020}"/>
                    </a:ext>
                  </a:extLst>
                </p:cNvPr>
                <p:cNvSpPr/>
                <p:nvPr/>
              </p:nvSpPr>
              <p:spPr>
                <a:xfrm rot="5400000">
                  <a:off x="1269126" y="4173243"/>
                  <a:ext cx="429065" cy="170329"/>
                </a:xfrm>
                <a:prstGeom prst="homePlat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Pentagon 22">
                  <a:extLst>
                    <a:ext uri="{FF2B5EF4-FFF2-40B4-BE49-F238E27FC236}">
                      <a16:creationId xmlns:a16="http://schemas.microsoft.com/office/drawing/2014/main" id="{E31C9682-E384-1FC0-4B3E-5FF3044E455D}"/>
                    </a:ext>
                  </a:extLst>
                </p:cNvPr>
                <p:cNvSpPr/>
                <p:nvPr/>
              </p:nvSpPr>
              <p:spPr>
                <a:xfrm rot="5400000">
                  <a:off x="1524621" y="4173243"/>
                  <a:ext cx="429065" cy="170329"/>
                </a:xfrm>
                <a:prstGeom prst="homePlat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Diamond 24">
                  <a:extLst>
                    <a:ext uri="{FF2B5EF4-FFF2-40B4-BE49-F238E27FC236}">
                      <a16:creationId xmlns:a16="http://schemas.microsoft.com/office/drawing/2014/main" id="{68487E86-645F-61B8-3A4A-ED0B1A4D7643}"/>
                    </a:ext>
                  </a:extLst>
                </p:cNvPr>
                <p:cNvSpPr/>
                <p:nvPr/>
              </p:nvSpPr>
              <p:spPr>
                <a:xfrm>
                  <a:off x="1495526" y="4047392"/>
                  <a:ext cx="255494" cy="214532"/>
                </a:xfrm>
                <a:prstGeom prst="diamond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94" name="Group 15">
                  <a:extLst>
                    <a:ext uri="{FF2B5EF4-FFF2-40B4-BE49-F238E27FC236}">
                      <a16:creationId xmlns:a16="http://schemas.microsoft.com/office/drawing/2014/main" id="{ABDB6AD0-8C59-E772-80D5-B73655B27818}"/>
                    </a:ext>
                  </a:extLst>
                </p:cNvPr>
                <p:cNvGrpSpPr/>
                <p:nvPr/>
              </p:nvGrpSpPr>
              <p:grpSpPr>
                <a:xfrm>
                  <a:off x="1909482" y="4043875"/>
                  <a:ext cx="681318" cy="429065"/>
                  <a:chOff x="685800" y="1524000"/>
                  <a:chExt cx="1219200" cy="609600"/>
                </a:xfrm>
                <a:grpFill/>
              </p:grpSpPr>
              <p:sp>
                <p:nvSpPr>
                  <p:cNvPr id="96" name="Pentagon 10">
                    <a:extLst>
                      <a:ext uri="{FF2B5EF4-FFF2-40B4-BE49-F238E27FC236}">
                        <a16:creationId xmlns:a16="http://schemas.microsoft.com/office/drawing/2014/main" id="{8D2C660D-D3C6-9FE7-E767-A9DF9C945475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33400" y="1676400"/>
                    <a:ext cx="609600" cy="304800"/>
                  </a:xfrm>
                  <a:prstGeom prst="homePlat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7" name="Pentagon 28">
                    <a:extLst>
                      <a:ext uri="{FF2B5EF4-FFF2-40B4-BE49-F238E27FC236}">
                        <a16:creationId xmlns:a16="http://schemas.microsoft.com/office/drawing/2014/main" id="{EFDA6C5F-DE70-D489-AF8F-3594BB7C278F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990600" y="1676400"/>
                    <a:ext cx="609600" cy="304800"/>
                  </a:xfrm>
                  <a:prstGeom prst="homePlat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8" name="Pentagon 29">
                    <a:extLst>
                      <a:ext uri="{FF2B5EF4-FFF2-40B4-BE49-F238E27FC236}">
                        <a16:creationId xmlns:a16="http://schemas.microsoft.com/office/drawing/2014/main" id="{45816840-4B39-046B-3141-714102C6125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1447800" y="1676400"/>
                    <a:ext cx="609600" cy="304800"/>
                  </a:xfrm>
                  <a:prstGeom prst="homePlat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9" name="Diamond 30">
                    <a:extLst>
                      <a:ext uri="{FF2B5EF4-FFF2-40B4-BE49-F238E27FC236}">
                        <a16:creationId xmlns:a16="http://schemas.microsoft.com/office/drawing/2014/main" id="{49882FCA-F0EE-2EC0-206C-73A2B4DC4514}"/>
                      </a:ext>
                    </a:extLst>
                  </p:cNvPr>
                  <p:cNvSpPr/>
                  <p:nvPr/>
                </p:nvSpPr>
                <p:spPr>
                  <a:xfrm>
                    <a:off x="838200" y="1524000"/>
                    <a:ext cx="457200" cy="304800"/>
                  </a:xfrm>
                  <a:prstGeom prst="diamond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0" name="Diamond 31">
                    <a:extLst>
                      <a:ext uri="{FF2B5EF4-FFF2-40B4-BE49-F238E27FC236}">
                        <a16:creationId xmlns:a16="http://schemas.microsoft.com/office/drawing/2014/main" id="{E09FF3EE-051E-5BAC-29A6-B3D08CA730F3}"/>
                      </a:ext>
                    </a:extLst>
                  </p:cNvPr>
                  <p:cNvSpPr/>
                  <p:nvPr/>
                </p:nvSpPr>
                <p:spPr>
                  <a:xfrm>
                    <a:off x="1316636" y="1528996"/>
                    <a:ext cx="457200" cy="304800"/>
                  </a:xfrm>
                  <a:prstGeom prst="diamond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95" name="Diamond 26">
                  <a:extLst>
                    <a:ext uri="{FF2B5EF4-FFF2-40B4-BE49-F238E27FC236}">
                      <a16:creationId xmlns:a16="http://schemas.microsoft.com/office/drawing/2014/main" id="{C30270D0-6935-310A-6083-544D5F96EE36}"/>
                    </a:ext>
                  </a:extLst>
                </p:cNvPr>
                <p:cNvSpPr/>
                <p:nvPr/>
              </p:nvSpPr>
              <p:spPr>
                <a:xfrm>
                  <a:off x="1748228" y="4038600"/>
                  <a:ext cx="255494" cy="214532"/>
                </a:xfrm>
                <a:prstGeom prst="diamond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44" name="Trapezoid 3">
              <a:extLst>
                <a:ext uri="{FF2B5EF4-FFF2-40B4-BE49-F238E27FC236}">
                  <a16:creationId xmlns:a16="http://schemas.microsoft.com/office/drawing/2014/main" id="{73827AE9-E615-1C84-2D9F-67B4F0D89FDD}"/>
                </a:ext>
              </a:extLst>
            </p:cNvPr>
            <p:cNvSpPr/>
            <p:nvPr/>
          </p:nvSpPr>
          <p:spPr>
            <a:xfrm>
              <a:off x="914400" y="2334871"/>
              <a:ext cx="1447800" cy="2667000"/>
            </a:xfrm>
            <a:prstGeom prst="trapezoid">
              <a:avLst>
                <a:gd name="adj" fmla="val 24385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rapezoid 44">
              <a:extLst>
                <a:ext uri="{FF2B5EF4-FFF2-40B4-BE49-F238E27FC236}">
                  <a16:creationId xmlns:a16="http://schemas.microsoft.com/office/drawing/2014/main" id="{7664BFF3-D9DD-1C91-1323-CCBD5D3875C0}"/>
                </a:ext>
              </a:extLst>
            </p:cNvPr>
            <p:cNvSpPr/>
            <p:nvPr/>
          </p:nvSpPr>
          <p:spPr>
            <a:xfrm>
              <a:off x="1416571" y="2212451"/>
              <a:ext cx="457200" cy="457200"/>
            </a:xfrm>
            <a:prstGeom prst="trapezoid">
              <a:avLst>
                <a:gd name="adj" fmla="val 34836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6" name="Group 17">
              <a:extLst>
                <a:ext uri="{FF2B5EF4-FFF2-40B4-BE49-F238E27FC236}">
                  <a16:creationId xmlns:a16="http://schemas.microsoft.com/office/drawing/2014/main" id="{5E637448-2263-F3F0-DA24-A783C014888A}"/>
                </a:ext>
              </a:extLst>
            </p:cNvPr>
            <p:cNvGrpSpPr/>
            <p:nvPr/>
          </p:nvGrpSpPr>
          <p:grpSpPr>
            <a:xfrm>
              <a:off x="914400" y="4925671"/>
              <a:ext cx="1447800" cy="434340"/>
              <a:chOff x="533400" y="1364105"/>
              <a:chExt cx="2590800" cy="617095"/>
            </a:xfrm>
            <a:grpFill/>
          </p:grpSpPr>
          <p:sp>
            <p:nvSpPr>
              <p:cNvPr id="77" name="Pentagon 109">
                <a:extLst>
                  <a:ext uri="{FF2B5EF4-FFF2-40B4-BE49-F238E27FC236}">
                    <a16:creationId xmlns:a16="http://schemas.microsoft.com/office/drawing/2014/main" id="{DAEC93F3-79EC-AC5E-9A58-715FA4BC2B72}"/>
                  </a:ext>
                </a:extLst>
              </p:cNvPr>
              <p:cNvSpPr/>
              <p:nvPr/>
            </p:nvSpPr>
            <p:spPr>
              <a:xfrm rot="5400000">
                <a:off x="381000" y="1524000"/>
                <a:ext cx="609600" cy="304800"/>
              </a:xfrm>
              <a:prstGeom prst="homePlat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Pentagon 110">
                <a:extLst>
                  <a:ext uri="{FF2B5EF4-FFF2-40B4-BE49-F238E27FC236}">
                    <a16:creationId xmlns:a16="http://schemas.microsoft.com/office/drawing/2014/main" id="{918536E0-636F-89A1-A525-CACE14885A7B}"/>
                  </a:ext>
                </a:extLst>
              </p:cNvPr>
              <p:cNvSpPr/>
              <p:nvPr/>
            </p:nvSpPr>
            <p:spPr>
              <a:xfrm rot="5400000">
                <a:off x="838200" y="1524000"/>
                <a:ext cx="609600" cy="304800"/>
              </a:xfrm>
              <a:prstGeom prst="homePlat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Pentagon 7">
                <a:extLst>
                  <a:ext uri="{FF2B5EF4-FFF2-40B4-BE49-F238E27FC236}">
                    <a16:creationId xmlns:a16="http://schemas.microsoft.com/office/drawing/2014/main" id="{E7B48765-EB11-823F-D46E-3BED431A8816}"/>
                  </a:ext>
                </a:extLst>
              </p:cNvPr>
              <p:cNvSpPr/>
              <p:nvPr/>
            </p:nvSpPr>
            <p:spPr>
              <a:xfrm rot="5400000">
                <a:off x="1295400" y="1524000"/>
                <a:ext cx="609600" cy="304800"/>
              </a:xfrm>
              <a:prstGeom prst="homePlat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Diamond 8">
                <a:extLst>
                  <a:ext uri="{FF2B5EF4-FFF2-40B4-BE49-F238E27FC236}">
                    <a16:creationId xmlns:a16="http://schemas.microsoft.com/office/drawing/2014/main" id="{E7E426A8-CC61-A7FE-8E3E-662E1F2AB9F1}"/>
                  </a:ext>
                </a:extLst>
              </p:cNvPr>
              <p:cNvSpPr/>
              <p:nvPr/>
            </p:nvSpPr>
            <p:spPr>
              <a:xfrm>
                <a:off x="685800" y="1371600"/>
                <a:ext cx="457200" cy="304800"/>
              </a:xfrm>
              <a:prstGeom prst="diamond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Diamond 9">
                <a:extLst>
                  <a:ext uri="{FF2B5EF4-FFF2-40B4-BE49-F238E27FC236}">
                    <a16:creationId xmlns:a16="http://schemas.microsoft.com/office/drawing/2014/main" id="{A7C28905-6E2A-EA43-1594-A1B807FAD462}"/>
                  </a:ext>
                </a:extLst>
              </p:cNvPr>
              <p:cNvSpPr/>
              <p:nvPr/>
            </p:nvSpPr>
            <p:spPr>
              <a:xfrm>
                <a:off x="1164236" y="1376596"/>
                <a:ext cx="457200" cy="304800"/>
              </a:xfrm>
              <a:prstGeom prst="diamond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2" name="Group 15">
                <a:extLst>
                  <a:ext uri="{FF2B5EF4-FFF2-40B4-BE49-F238E27FC236}">
                    <a16:creationId xmlns:a16="http://schemas.microsoft.com/office/drawing/2014/main" id="{576FD31C-B901-2102-131A-0D46637A4182}"/>
                  </a:ext>
                </a:extLst>
              </p:cNvPr>
              <p:cNvGrpSpPr/>
              <p:nvPr/>
            </p:nvGrpSpPr>
            <p:grpSpPr>
              <a:xfrm>
                <a:off x="1905000" y="1371600"/>
                <a:ext cx="1219200" cy="609600"/>
                <a:chOff x="685800" y="1524000"/>
                <a:chExt cx="1219200" cy="609600"/>
              </a:xfrm>
              <a:grpFill/>
            </p:grpSpPr>
            <p:sp>
              <p:nvSpPr>
                <p:cNvPr id="84" name="Pentagon 10">
                  <a:extLst>
                    <a:ext uri="{FF2B5EF4-FFF2-40B4-BE49-F238E27FC236}">
                      <a16:creationId xmlns:a16="http://schemas.microsoft.com/office/drawing/2014/main" id="{1230D767-82D6-54E4-3DB4-1DC2C3EB63BC}"/>
                    </a:ext>
                  </a:extLst>
                </p:cNvPr>
                <p:cNvSpPr/>
                <p:nvPr/>
              </p:nvSpPr>
              <p:spPr>
                <a:xfrm rot="5400000">
                  <a:off x="533400" y="1676400"/>
                  <a:ext cx="609600" cy="304800"/>
                </a:xfrm>
                <a:prstGeom prst="homePlat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Pentagon 11">
                  <a:extLst>
                    <a:ext uri="{FF2B5EF4-FFF2-40B4-BE49-F238E27FC236}">
                      <a16:creationId xmlns:a16="http://schemas.microsoft.com/office/drawing/2014/main" id="{007650AC-C2AF-D52A-978C-E5749E84B222}"/>
                    </a:ext>
                  </a:extLst>
                </p:cNvPr>
                <p:cNvSpPr/>
                <p:nvPr/>
              </p:nvSpPr>
              <p:spPr>
                <a:xfrm rot="5400000">
                  <a:off x="990600" y="1676400"/>
                  <a:ext cx="609600" cy="304800"/>
                </a:xfrm>
                <a:prstGeom prst="homePlat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Pentagon 12">
                  <a:extLst>
                    <a:ext uri="{FF2B5EF4-FFF2-40B4-BE49-F238E27FC236}">
                      <a16:creationId xmlns:a16="http://schemas.microsoft.com/office/drawing/2014/main" id="{19DFE95D-EE11-B44C-C7E1-4158266A9E2F}"/>
                    </a:ext>
                  </a:extLst>
                </p:cNvPr>
                <p:cNvSpPr/>
                <p:nvPr/>
              </p:nvSpPr>
              <p:spPr>
                <a:xfrm rot="5400000">
                  <a:off x="1447800" y="1676400"/>
                  <a:ext cx="609600" cy="304800"/>
                </a:xfrm>
                <a:prstGeom prst="homePlat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Diamond 13">
                  <a:extLst>
                    <a:ext uri="{FF2B5EF4-FFF2-40B4-BE49-F238E27FC236}">
                      <a16:creationId xmlns:a16="http://schemas.microsoft.com/office/drawing/2014/main" id="{C7A858EC-8CEA-FBF9-D519-033D2E8329F6}"/>
                    </a:ext>
                  </a:extLst>
                </p:cNvPr>
                <p:cNvSpPr/>
                <p:nvPr/>
              </p:nvSpPr>
              <p:spPr>
                <a:xfrm>
                  <a:off x="838200" y="1524000"/>
                  <a:ext cx="457200" cy="304800"/>
                </a:xfrm>
                <a:prstGeom prst="diamond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Diamond 14">
                  <a:extLst>
                    <a:ext uri="{FF2B5EF4-FFF2-40B4-BE49-F238E27FC236}">
                      <a16:creationId xmlns:a16="http://schemas.microsoft.com/office/drawing/2014/main" id="{989875DF-8F0F-625C-AFD2-4CC84068C6CF}"/>
                    </a:ext>
                  </a:extLst>
                </p:cNvPr>
                <p:cNvSpPr/>
                <p:nvPr/>
              </p:nvSpPr>
              <p:spPr>
                <a:xfrm>
                  <a:off x="1316636" y="1528996"/>
                  <a:ext cx="457200" cy="304800"/>
                </a:xfrm>
                <a:prstGeom prst="diamond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83" name="Diamond 16">
                <a:extLst>
                  <a:ext uri="{FF2B5EF4-FFF2-40B4-BE49-F238E27FC236}">
                    <a16:creationId xmlns:a16="http://schemas.microsoft.com/office/drawing/2014/main" id="{6A4F3091-6D99-57CD-F01B-4710143E3986}"/>
                  </a:ext>
                </a:extLst>
              </p:cNvPr>
              <p:cNvSpPr/>
              <p:nvPr/>
            </p:nvSpPr>
            <p:spPr>
              <a:xfrm>
                <a:off x="1616439" y="1364105"/>
                <a:ext cx="457200" cy="304800"/>
              </a:xfrm>
              <a:prstGeom prst="diamond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407926DE-8833-B9F1-FE25-875898063F07}"/>
                </a:ext>
              </a:extLst>
            </p:cNvPr>
            <p:cNvSpPr/>
            <p:nvPr/>
          </p:nvSpPr>
          <p:spPr>
            <a:xfrm>
              <a:off x="838200" y="1344271"/>
              <a:ext cx="1600200" cy="12192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ounded Rectangle 80">
              <a:extLst>
                <a:ext uri="{FF2B5EF4-FFF2-40B4-BE49-F238E27FC236}">
                  <a16:creationId xmlns:a16="http://schemas.microsoft.com/office/drawing/2014/main" id="{F1E4D2A1-72E2-EC3F-0C9D-CC85B5A7535F}"/>
                </a:ext>
              </a:extLst>
            </p:cNvPr>
            <p:cNvSpPr/>
            <p:nvPr/>
          </p:nvSpPr>
          <p:spPr>
            <a:xfrm>
              <a:off x="762000" y="1344271"/>
              <a:ext cx="1752600" cy="381000"/>
            </a:xfrm>
            <a:prstGeom prst="round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9" name="Group 50">
              <a:extLst>
                <a:ext uri="{FF2B5EF4-FFF2-40B4-BE49-F238E27FC236}">
                  <a16:creationId xmlns:a16="http://schemas.microsoft.com/office/drawing/2014/main" id="{93C9FAEC-8A4A-2087-24C2-D018892F387F}"/>
                </a:ext>
              </a:extLst>
            </p:cNvPr>
            <p:cNvGrpSpPr/>
            <p:nvPr/>
          </p:nvGrpSpPr>
          <p:grpSpPr>
            <a:xfrm>
              <a:off x="914400" y="1344271"/>
              <a:ext cx="1447800" cy="434340"/>
              <a:chOff x="533400" y="1364105"/>
              <a:chExt cx="2590800" cy="617095"/>
            </a:xfrm>
            <a:grpFill/>
          </p:grpSpPr>
          <p:sp>
            <p:nvSpPr>
              <p:cNvPr id="65" name="Pentagon 98">
                <a:extLst>
                  <a:ext uri="{FF2B5EF4-FFF2-40B4-BE49-F238E27FC236}">
                    <a16:creationId xmlns:a16="http://schemas.microsoft.com/office/drawing/2014/main" id="{2BDD7962-9DFE-3ED4-54D1-14FC1DF57A50}"/>
                  </a:ext>
                </a:extLst>
              </p:cNvPr>
              <p:cNvSpPr/>
              <p:nvPr/>
            </p:nvSpPr>
            <p:spPr>
              <a:xfrm rot="5400000">
                <a:off x="381000" y="1524000"/>
                <a:ext cx="609600" cy="304800"/>
              </a:xfrm>
              <a:prstGeom prst="homePlat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Pentagon 99">
                <a:extLst>
                  <a:ext uri="{FF2B5EF4-FFF2-40B4-BE49-F238E27FC236}">
                    <a16:creationId xmlns:a16="http://schemas.microsoft.com/office/drawing/2014/main" id="{1E0BE8C1-87A5-A85B-A31F-8AFEEDE8F29F}"/>
                  </a:ext>
                </a:extLst>
              </p:cNvPr>
              <p:cNvSpPr/>
              <p:nvPr/>
            </p:nvSpPr>
            <p:spPr>
              <a:xfrm rot="5400000">
                <a:off x="838200" y="1524000"/>
                <a:ext cx="609600" cy="304800"/>
              </a:xfrm>
              <a:prstGeom prst="homePlat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Pentagon 100">
                <a:extLst>
                  <a:ext uri="{FF2B5EF4-FFF2-40B4-BE49-F238E27FC236}">
                    <a16:creationId xmlns:a16="http://schemas.microsoft.com/office/drawing/2014/main" id="{3C57A0E8-0924-937C-5580-86F7D0C23F8A}"/>
                  </a:ext>
                </a:extLst>
              </p:cNvPr>
              <p:cNvSpPr/>
              <p:nvPr/>
            </p:nvSpPr>
            <p:spPr>
              <a:xfrm rot="5400000">
                <a:off x="1295400" y="1524000"/>
                <a:ext cx="609600" cy="304800"/>
              </a:xfrm>
              <a:prstGeom prst="homePlat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Diamond 67">
                <a:extLst>
                  <a:ext uri="{FF2B5EF4-FFF2-40B4-BE49-F238E27FC236}">
                    <a16:creationId xmlns:a16="http://schemas.microsoft.com/office/drawing/2014/main" id="{78CD6F9A-1BC7-A4BE-114E-0CD0B912013E}"/>
                  </a:ext>
                </a:extLst>
              </p:cNvPr>
              <p:cNvSpPr/>
              <p:nvPr/>
            </p:nvSpPr>
            <p:spPr>
              <a:xfrm>
                <a:off x="685800" y="1371600"/>
                <a:ext cx="457200" cy="304800"/>
              </a:xfrm>
              <a:prstGeom prst="diamond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Diamond 68">
                <a:extLst>
                  <a:ext uri="{FF2B5EF4-FFF2-40B4-BE49-F238E27FC236}">
                    <a16:creationId xmlns:a16="http://schemas.microsoft.com/office/drawing/2014/main" id="{F860FC43-6E41-6E60-D06B-8903B48A2FAA}"/>
                  </a:ext>
                </a:extLst>
              </p:cNvPr>
              <p:cNvSpPr/>
              <p:nvPr/>
            </p:nvSpPr>
            <p:spPr>
              <a:xfrm>
                <a:off x="1164236" y="1376596"/>
                <a:ext cx="457200" cy="304800"/>
              </a:xfrm>
              <a:prstGeom prst="diamond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0" name="Group 15">
                <a:extLst>
                  <a:ext uri="{FF2B5EF4-FFF2-40B4-BE49-F238E27FC236}">
                    <a16:creationId xmlns:a16="http://schemas.microsoft.com/office/drawing/2014/main" id="{46D57690-1900-70D7-DCC9-D26116D85727}"/>
                  </a:ext>
                </a:extLst>
              </p:cNvPr>
              <p:cNvGrpSpPr/>
              <p:nvPr/>
            </p:nvGrpSpPr>
            <p:grpSpPr>
              <a:xfrm>
                <a:off x="1905000" y="1371600"/>
                <a:ext cx="1219200" cy="609600"/>
                <a:chOff x="685800" y="1524000"/>
                <a:chExt cx="1219200" cy="609600"/>
              </a:xfrm>
              <a:grpFill/>
            </p:grpSpPr>
            <p:sp>
              <p:nvSpPr>
                <p:cNvPr id="72" name="Pentagon 10">
                  <a:extLst>
                    <a:ext uri="{FF2B5EF4-FFF2-40B4-BE49-F238E27FC236}">
                      <a16:creationId xmlns:a16="http://schemas.microsoft.com/office/drawing/2014/main" id="{3E2AEA6D-CC0E-DA34-AE6A-95E333C87FF3}"/>
                    </a:ext>
                  </a:extLst>
                </p:cNvPr>
                <p:cNvSpPr/>
                <p:nvPr/>
              </p:nvSpPr>
              <p:spPr>
                <a:xfrm rot="5400000">
                  <a:off x="533400" y="1676400"/>
                  <a:ext cx="609600" cy="304800"/>
                </a:xfrm>
                <a:prstGeom prst="homePlat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Pentagon 106">
                  <a:extLst>
                    <a:ext uri="{FF2B5EF4-FFF2-40B4-BE49-F238E27FC236}">
                      <a16:creationId xmlns:a16="http://schemas.microsoft.com/office/drawing/2014/main" id="{FB3BA304-0245-7337-5C6D-879849CF39E6}"/>
                    </a:ext>
                  </a:extLst>
                </p:cNvPr>
                <p:cNvSpPr/>
                <p:nvPr/>
              </p:nvSpPr>
              <p:spPr>
                <a:xfrm rot="5400000">
                  <a:off x="990600" y="1676400"/>
                  <a:ext cx="609600" cy="304800"/>
                </a:xfrm>
                <a:prstGeom prst="homePlat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Pentagon 107">
                  <a:extLst>
                    <a:ext uri="{FF2B5EF4-FFF2-40B4-BE49-F238E27FC236}">
                      <a16:creationId xmlns:a16="http://schemas.microsoft.com/office/drawing/2014/main" id="{939CBF4B-B62C-599E-4484-3865C148F867}"/>
                    </a:ext>
                  </a:extLst>
                </p:cNvPr>
                <p:cNvSpPr/>
                <p:nvPr/>
              </p:nvSpPr>
              <p:spPr>
                <a:xfrm rot="5400000">
                  <a:off x="1447800" y="1676400"/>
                  <a:ext cx="609600" cy="304800"/>
                </a:xfrm>
                <a:prstGeom prst="homePlat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Diamond 107">
                  <a:extLst>
                    <a:ext uri="{FF2B5EF4-FFF2-40B4-BE49-F238E27FC236}">
                      <a16:creationId xmlns:a16="http://schemas.microsoft.com/office/drawing/2014/main" id="{1C39B47E-B57C-5AF5-1EE9-FC587AF88970}"/>
                    </a:ext>
                  </a:extLst>
                </p:cNvPr>
                <p:cNvSpPr/>
                <p:nvPr/>
              </p:nvSpPr>
              <p:spPr>
                <a:xfrm>
                  <a:off x="838200" y="1524000"/>
                  <a:ext cx="457200" cy="304800"/>
                </a:xfrm>
                <a:prstGeom prst="diamond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Diamond 108">
                  <a:extLst>
                    <a:ext uri="{FF2B5EF4-FFF2-40B4-BE49-F238E27FC236}">
                      <a16:creationId xmlns:a16="http://schemas.microsoft.com/office/drawing/2014/main" id="{CF134C42-8F04-D49D-DF96-158EE53E73E1}"/>
                    </a:ext>
                  </a:extLst>
                </p:cNvPr>
                <p:cNvSpPr/>
                <p:nvPr/>
              </p:nvSpPr>
              <p:spPr>
                <a:xfrm>
                  <a:off x="1316636" y="1528996"/>
                  <a:ext cx="457200" cy="304800"/>
                </a:xfrm>
                <a:prstGeom prst="diamond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1" name="Diamond 103">
                <a:extLst>
                  <a:ext uri="{FF2B5EF4-FFF2-40B4-BE49-F238E27FC236}">
                    <a16:creationId xmlns:a16="http://schemas.microsoft.com/office/drawing/2014/main" id="{28C172CD-7B19-E153-2CEC-3EC30A739F54}"/>
                  </a:ext>
                </a:extLst>
              </p:cNvPr>
              <p:cNvSpPr/>
              <p:nvPr/>
            </p:nvSpPr>
            <p:spPr>
              <a:xfrm>
                <a:off x="1616439" y="1364105"/>
                <a:ext cx="457200" cy="304800"/>
              </a:xfrm>
              <a:prstGeom prst="diamond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0" name="Chord 49">
              <a:extLst>
                <a:ext uri="{FF2B5EF4-FFF2-40B4-BE49-F238E27FC236}">
                  <a16:creationId xmlns:a16="http://schemas.microsoft.com/office/drawing/2014/main" id="{B5AFC4C4-C745-2A87-285C-C18040D38627}"/>
                </a:ext>
              </a:extLst>
            </p:cNvPr>
            <p:cNvSpPr/>
            <p:nvPr/>
          </p:nvSpPr>
          <p:spPr>
            <a:xfrm rot="9025953">
              <a:off x="725911" y="762000"/>
              <a:ext cx="1755873" cy="1552505"/>
            </a:xfrm>
            <a:prstGeom prst="chord">
              <a:avLst>
                <a:gd name="adj1" fmla="val 2633283"/>
                <a:gd name="adj2" fmla="val 11808958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1" name="Group 179">
              <a:extLst>
                <a:ext uri="{FF2B5EF4-FFF2-40B4-BE49-F238E27FC236}">
                  <a16:creationId xmlns:a16="http://schemas.microsoft.com/office/drawing/2014/main" id="{E3360683-B827-3A04-85E7-E8F7366E549B}"/>
                </a:ext>
              </a:extLst>
            </p:cNvPr>
            <p:cNvGrpSpPr/>
            <p:nvPr/>
          </p:nvGrpSpPr>
          <p:grpSpPr>
            <a:xfrm rot="4546340">
              <a:off x="908994" y="2684664"/>
              <a:ext cx="724841" cy="220741"/>
              <a:chOff x="3294680" y="350136"/>
              <a:chExt cx="1963120" cy="335664"/>
            </a:xfrm>
            <a:grpFill/>
          </p:grpSpPr>
          <p:sp>
            <p:nvSpPr>
              <p:cNvPr id="62" name="Donut 94">
                <a:extLst>
                  <a:ext uri="{FF2B5EF4-FFF2-40B4-BE49-F238E27FC236}">
                    <a16:creationId xmlns:a16="http://schemas.microsoft.com/office/drawing/2014/main" id="{AFA174A1-E0C4-5957-62A4-E2E9F0715C53}"/>
                  </a:ext>
                </a:extLst>
              </p:cNvPr>
              <p:cNvSpPr/>
              <p:nvPr/>
            </p:nvSpPr>
            <p:spPr>
              <a:xfrm>
                <a:off x="3294680" y="350136"/>
                <a:ext cx="990600" cy="304800"/>
              </a:xfrm>
              <a:prstGeom prst="donu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Donut 96">
                <a:extLst>
                  <a:ext uri="{FF2B5EF4-FFF2-40B4-BE49-F238E27FC236}">
                    <a16:creationId xmlns:a16="http://schemas.microsoft.com/office/drawing/2014/main" id="{F81F38F3-5DAD-D116-EC3B-EEB64FE324F2}"/>
                  </a:ext>
                </a:extLst>
              </p:cNvPr>
              <p:cNvSpPr/>
              <p:nvPr/>
            </p:nvSpPr>
            <p:spPr>
              <a:xfrm>
                <a:off x="3733800" y="381000"/>
                <a:ext cx="990600" cy="304800"/>
              </a:xfrm>
              <a:prstGeom prst="donu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Donut 97">
                <a:extLst>
                  <a:ext uri="{FF2B5EF4-FFF2-40B4-BE49-F238E27FC236}">
                    <a16:creationId xmlns:a16="http://schemas.microsoft.com/office/drawing/2014/main" id="{4E83C15A-385B-6614-141E-986EAED64DA8}"/>
                  </a:ext>
                </a:extLst>
              </p:cNvPr>
              <p:cNvSpPr/>
              <p:nvPr/>
            </p:nvSpPr>
            <p:spPr>
              <a:xfrm>
                <a:off x="4267200" y="381000"/>
                <a:ext cx="990600" cy="304800"/>
              </a:xfrm>
              <a:prstGeom prst="donu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2" name="Group 180">
              <a:extLst>
                <a:ext uri="{FF2B5EF4-FFF2-40B4-BE49-F238E27FC236}">
                  <a16:creationId xmlns:a16="http://schemas.microsoft.com/office/drawing/2014/main" id="{BCF933BF-564E-B02F-3C61-3B058E8D4B2E}"/>
                </a:ext>
              </a:extLst>
            </p:cNvPr>
            <p:cNvGrpSpPr/>
            <p:nvPr/>
          </p:nvGrpSpPr>
          <p:grpSpPr>
            <a:xfrm rot="6411433">
              <a:off x="1502634" y="2730746"/>
              <a:ext cx="759652" cy="200444"/>
              <a:chOff x="3200400" y="381000"/>
              <a:chExt cx="2057400" cy="304800"/>
            </a:xfrm>
            <a:grpFill/>
          </p:grpSpPr>
          <p:sp>
            <p:nvSpPr>
              <p:cNvPr id="59" name="Donut 92">
                <a:extLst>
                  <a:ext uri="{FF2B5EF4-FFF2-40B4-BE49-F238E27FC236}">
                    <a16:creationId xmlns:a16="http://schemas.microsoft.com/office/drawing/2014/main" id="{441F3D7F-EAE7-BD30-1FC4-682E57D259A7}"/>
                  </a:ext>
                </a:extLst>
              </p:cNvPr>
              <p:cNvSpPr/>
              <p:nvPr/>
            </p:nvSpPr>
            <p:spPr>
              <a:xfrm>
                <a:off x="3200400" y="381000"/>
                <a:ext cx="990600" cy="304800"/>
              </a:xfrm>
              <a:prstGeom prst="donu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Donut 93">
                <a:extLst>
                  <a:ext uri="{FF2B5EF4-FFF2-40B4-BE49-F238E27FC236}">
                    <a16:creationId xmlns:a16="http://schemas.microsoft.com/office/drawing/2014/main" id="{EDF39B4F-A05D-D516-EAC4-64635E9E9914}"/>
                  </a:ext>
                </a:extLst>
              </p:cNvPr>
              <p:cNvSpPr/>
              <p:nvPr/>
            </p:nvSpPr>
            <p:spPr>
              <a:xfrm>
                <a:off x="3733800" y="381000"/>
                <a:ext cx="990600" cy="304800"/>
              </a:xfrm>
              <a:prstGeom prst="donu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Donut 93">
                <a:extLst>
                  <a:ext uri="{FF2B5EF4-FFF2-40B4-BE49-F238E27FC236}">
                    <a16:creationId xmlns:a16="http://schemas.microsoft.com/office/drawing/2014/main" id="{9AE814D3-1169-0114-B516-259923E46AE7}"/>
                  </a:ext>
                </a:extLst>
              </p:cNvPr>
              <p:cNvSpPr/>
              <p:nvPr/>
            </p:nvSpPr>
            <p:spPr>
              <a:xfrm>
                <a:off x="4267200" y="381000"/>
                <a:ext cx="990600" cy="304800"/>
              </a:xfrm>
              <a:prstGeom prst="donu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3" name="Group 17">
              <a:extLst>
                <a:ext uri="{FF2B5EF4-FFF2-40B4-BE49-F238E27FC236}">
                  <a16:creationId xmlns:a16="http://schemas.microsoft.com/office/drawing/2014/main" id="{770B2272-FAA6-1D0A-0684-39E2DBA807AD}"/>
                </a:ext>
              </a:extLst>
            </p:cNvPr>
            <p:cNvGrpSpPr/>
            <p:nvPr/>
          </p:nvGrpSpPr>
          <p:grpSpPr>
            <a:xfrm>
              <a:off x="1295400" y="2895600"/>
              <a:ext cx="681318" cy="429065"/>
              <a:chOff x="533400" y="1371600"/>
              <a:chExt cx="1219200" cy="609600"/>
            </a:xfrm>
            <a:grpFill/>
          </p:grpSpPr>
          <p:sp>
            <p:nvSpPr>
              <p:cNvPr id="54" name="Pentagon 87">
                <a:extLst>
                  <a:ext uri="{FF2B5EF4-FFF2-40B4-BE49-F238E27FC236}">
                    <a16:creationId xmlns:a16="http://schemas.microsoft.com/office/drawing/2014/main" id="{A8C69EEC-FAFD-1702-B3F8-5AE41D5A37BB}"/>
                  </a:ext>
                </a:extLst>
              </p:cNvPr>
              <p:cNvSpPr/>
              <p:nvPr/>
            </p:nvSpPr>
            <p:spPr>
              <a:xfrm rot="5400000">
                <a:off x="381000" y="1524000"/>
                <a:ext cx="609600" cy="304800"/>
              </a:xfrm>
              <a:prstGeom prst="homePlat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Pentagon 88">
                <a:extLst>
                  <a:ext uri="{FF2B5EF4-FFF2-40B4-BE49-F238E27FC236}">
                    <a16:creationId xmlns:a16="http://schemas.microsoft.com/office/drawing/2014/main" id="{EEA95007-C630-52E8-F79D-A7582024DA11}"/>
                  </a:ext>
                </a:extLst>
              </p:cNvPr>
              <p:cNvSpPr/>
              <p:nvPr/>
            </p:nvSpPr>
            <p:spPr>
              <a:xfrm rot="5400000">
                <a:off x="838200" y="1524000"/>
                <a:ext cx="609600" cy="304800"/>
              </a:xfrm>
              <a:prstGeom prst="homePlat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Pentagon 89">
                <a:extLst>
                  <a:ext uri="{FF2B5EF4-FFF2-40B4-BE49-F238E27FC236}">
                    <a16:creationId xmlns:a16="http://schemas.microsoft.com/office/drawing/2014/main" id="{F7B18446-BD03-68BA-F7D7-50BBB51C7CF7}"/>
                  </a:ext>
                </a:extLst>
              </p:cNvPr>
              <p:cNvSpPr/>
              <p:nvPr/>
            </p:nvSpPr>
            <p:spPr>
              <a:xfrm rot="5400000">
                <a:off x="1295400" y="1524000"/>
                <a:ext cx="609600" cy="304800"/>
              </a:xfrm>
              <a:prstGeom prst="homePlat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Diamond 56">
                <a:extLst>
                  <a:ext uri="{FF2B5EF4-FFF2-40B4-BE49-F238E27FC236}">
                    <a16:creationId xmlns:a16="http://schemas.microsoft.com/office/drawing/2014/main" id="{E08FC398-2B27-AE51-6CF4-E59C6BD03127}"/>
                  </a:ext>
                </a:extLst>
              </p:cNvPr>
              <p:cNvSpPr/>
              <p:nvPr/>
            </p:nvSpPr>
            <p:spPr>
              <a:xfrm>
                <a:off x="685800" y="1371600"/>
                <a:ext cx="457200" cy="304800"/>
              </a:xfrm>
              <a:prstGeom prst="diamond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Diamond 57">
                <a:extLst>
                  <a:ext uri="{FF2B5EF4-FFF2-40B4-BE49-F238E27FC236}">
                    <a16:creationId xmlns:a16="http://schemas.microsoft.com/office/drawing/2014/main" id="{AF021229-A34C-7F99-E562-7D944FC19D41}"/>
                  </a:ext>
                </a:extLst>
              </p:cNvPr>
              <p:cNvSpPr/>
              <p:nvPr/>
            </p:nvSpPr>
            <p:spPr>
              <a:xfrm>
                <a:off x="1164236" y="1376596"/>
                <a:ext cx="457200" cy="304800"/>
              </a:xfrm>
              <a:prstGeom prst="diamond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40" name="Group 239">
            <a:extLst>
              <a:ext uri="{FF2B5EF4-FFF2-40B4-BE49-F238E27FC236}">
                <a16:creationId xmlns:a16="http://schemas.microsoft.com/office/drawing/2014/main" id="{0CCEA975-32D7-1136-7631-F72214FE3DE5}"/>
              </a:ext>
            </a:extLst>
          </p:cNvPr>
          <p:cNvGrpSpPr/>
          <p:nvPr/>
        </p:nvGrpSpPr>
        <p:grpSpPr>
          <a:xfrm>
            <a:off x="8755085" y="1472695"/>
            <a:ext cx="2098655" cy="5000450"/>
            <a:chOff x="8755085" y="1472695"/>
            <a:chExt cx="2098655" cy="5000450"/>
          </a:xfrm>
          <a:solidFill>
            <a:schemeClr val="bg1"/>
          </a:solidFill>
        </p:grpSpPr>
        <p:sp>
          <p:nvSpPr>
            <p:cNvPr id="166" name="Cloud 165">
              <a:extLst>
                <a:ext uri="{FF2B5EF4-FFF2-40B4-BE49-F238E27FC236}">
                  <a16:creationId xmlns:a16="http://schemas.microsoft.com/office/drawing/2014/main" id="{DF1279D0-4DBE-A9DE-9094-4A38F6D26702}"/>
                </a:ext>
              </a:extLst>
            </p:cNvPr>
            <p:cNvSpPr/>
            <p:nvPr/>
          </p:nvSpPr>
          <p:spPr>
            <a:xfrm rot="16564297">
              <a:off x="8433790" y="2233542"/>
              <a:ext cx="2043047" cy="813921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Oval 166">
              <a:extLst>
                <a:ext uri="{FF2B5EF4-FFF2-40B4-BE49-F238E27FC236}">
                  <a16:creationId xmlns:a16="http://schemas.microsoft.com/office/drawing/2014/main" id="{A8F457A6-C986-D620-4128-D3C26FDB9A00}"/>
                </a:ext>
              </a:extLst>
            </p:cNvPr>
            <p:cNvSpPr/>
            <p:nvPr/>
          </p:nvSpPr>
          <p:spPr>
            <a:xfrm rot="4050661">
              <a:off x="9950354" y="5892555"/>
              <a:ext cx="322818" cy="81085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E86D4E10-9AA3-1609-F5E3-390E9D057BB0}"/>
                </a:ext>
              </a:extLst>
            </p:cNvPr>
            <p:cNvSpPr/>
            <p:nvPr/>
          </p:nvSpPr>
          <p:spPr>
            <a:xfrm rot="4050661">
              <a:off x="9243058" y="5920673"/>
              <a:ext cx="347790" cy="75715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>
              <a:extLst>
                <a:ext uri="{FF2B5EF4-FFF2-40B4-BE49-F238E27FC236}">
                  <a16:creationId xmlns:a16="http://schemas.microsoft.com/office/drawing/2014/main" id="{429AB9B9-44F2-BE46-A500-5EEA05A5A62B}"/>
                </a:ext>
              </a:extLst>
            </p:cNvPr>
            <p:cNvSpPr/>
            <p:nvPr/>
          </p:nvSpPr>
          <p:spPr>
            <a:xfrm rot="20877455">
              <a:off x="10472280" y="4256599"/>
              <a:ext cx="381460" cy="8422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0" name="Oval 169">
              <a:extLst>
                <a:ext uri="{FF2B5EF4-FFF2-40B4-BE49-F238E27FC236}">
                  <a16:creationId xmlns:a16="http://schemas.microsoft.com/office/drawing/2014/main" id="{CA0FD151-AD90-4A00-FFA6-78C7126C1ECB}"/>
                </a:ext>
              </a:extLst>
            </p:cNvPr>
            <p:cNvSpPr/>
            <p:nvPr/>
          </p:nvSpPr>
          <p:spPr>
            <a:xfrm rot="1053833">
              <a:off x="8755085" y="4281761"/>
              <a:ext cx="425913" cy="8422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Trapezoid 170">
              <a:extLst>
                <a:ext uri="{FF2B5EF4-FFF2-40B4-BE49-F238E27FC236}">
                  <a16:creationId xmlns:a16="http://schemas.microsoft.com/office/drawing/2014/main" id="{C924C692-C1AF-2416-7544-99E19DA7875E}"/>
                </a:ext>
              </a:extLst>
            </p:cNvPr>
            <p:cNvSpPr/>
            <p:nvPr/>
          </p:nvSpPr>
          <p:spPr>
            <a:xfrm rot="20029742">
              <a:off x="9951107" y="2966898"/>
              <a:ext cx="711736" cy="1962373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Trapezoid 171">
              <a:extLst>
                <a:ext uri="{FF2B5EF4-FFF2-40B4-BE49-F238E27FC236}">
                  <a16:creationId xmlns:a16="http://schemas.microsoft.com/office/drawing/2014/main" id="{231AEB3E-C6B9-CDF1-EAE2-88640BE42BFA}"/>
                </a:ext>
              </a:extLst>
            </p:cNvPr>
            <p:cNvSpPr/>
            <p:nvPr/>
          </p:nvSpPr>
          <p:spPr>
            <a:xfrm rot="1403006">
              <a:off x="8845774" y="3136781"/>
              <a:ext cx="711736" cy="1772268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Trapezoid 172">
              <a:extLst>
                <a:ext uri="{FF2B5EF4-FFF2-40B4-BE49-F238E27FC236}">
                  <a16:creationId xmlns:a16="http://schemas.microsoft.com/office/drawing/2014/main" id="{6D2B2225-0D78-4B05-CA7C-16EECEE3D32D}"/>
                </a:ext>
              </a:extLst>
            </p:cNvPr>
            <p:cNvSpPr/>
            <p:nvPr/>
          </p:nvSpPr>
          <p:spPr>
            <a:xfrm>
              <a:off x="9076000" y="3217001"/>
              <a:ext cx="1477674" cy="3032205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4" name="Group 173">
              <a:extLst>
                <a:ext uri="{FF2B5EF4-FFF2-40B4-BE49-F238E27FC236}">
                  <a16:creationId xmlns:a16="http://schemas.microsoft.com/office/drawing/2014/main" id="{082631F9-D202-9212-A517-C914FD245ED4}"/>
                </a:ext>
              </a:extLst>
            </p:cNvPr>
            <p:cNvGrpSpPr/>
            <p:nvPr/>
          </p:nvGrpSpPr>
          <p:grpSpPr>
            <a:xfrm>
              <a:off x="9116358" y="2854530"/>
              <a:ext cx="1317710" cy="1449041"/>
              <a:chOff x="7445829" y="1534282"/>
              <a:chExt cx="1248228" cy="1208918"/>
            </a:xfrm>
            <a:grpFill/>
          </p:grpSpPr>
          <p:sp>
            <p:nvSpPr>
              <p:cNvPr id="179" name="Isosceles Triangle 178">
                <a:extLst>
                  <a:ext uri="{FF2B5EF4-FFF2-40B4-BE49-F238E27FC236}">
                    <a16:creationId xmlns:a16="http://schemas.microsoft.com/office/drawing/2014/main" id="{D0DD8A73-086F-F13F-D6EE-B264A082E14A}"/>
                  </a:ext>
                </a:extLst>
              </p:cNvPr>
              <p:cNvSpPr/>
              <p:nvPr/>
            </p:nvSpPr>
            <p:spPr>
              <a:xfrm rot="10800000">
                <a:off x="7685719" y="1734570"/>
                <a:ext cx="741599" cy="685800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0" name="Chord 179">
                <a:extLst>
                  <a:ext uri="{FF2B5EF4-FFF2-40B4-BE49-F238E27FC236}">
                    <a16:creationId xmlns:a16="http://schemas.microsoft.com/office/drawing/2014/main" id="{F85F3C5F-CFDC-5519-AF7D-04003B66FB33}"/>
                  </a:ext>
                </a:extLst>
              </p:cNvPr>
              <p:cNvSpPr/>
              <p:nvPr/>
            </p:nvSpPr>
            <p:spPr>
              <a:xfrm rot="1059312">
                <a:off x="7520333" y="1534282"/>
                <a:ext cx="744614" cy="1122435"/>
              </a:xfrm>
              <a:prstGeom prst="chord">
                <a:avLst>
                  <a:gd name="adj1" fmla="val 2700000"/>
                  <a:gd name="adj2" fmla="val 13413489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Chord 180">
                <a:extLst>
                  <a:ext uri="{FF2B5EF4-FFF2-40B4-BE49-F238E27FC236}">
                    <a16:creationId xmlns:a16="http://schemas.microsoft.com/office/drawing/2014/main" id="{D1E83F88-DA5D-3744-B8F6-572656E4CF3F}"/>
                  </a:ext>
                </a:extLst>
              </p:cNvPr>
              <p:cNvSpPr/>
              <p:nvPr/>
            </p:nvSpPr>
            <p:spPr>
              <a:xfrm rot="20540688" flipH="1">
                <a:off x="7846905" y="1556053"/>
                <a:ext cx="744614" cy="1122435"/>
              </a:xfrm>
              <a:prstGeom prst="chord">
                <a:avLst>
                  <a:gd name="adj1" fmla="val 2700000"/>
                  <a:gd name="adj2" fmla="val 13413489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2" name="Group 181">
                <a:extLst>
                  <a:ext uri="{FF2B5EF4-FFF2-40B4-BE49-F238E27FC236}">
                    <a16:creationId xmlns:a16="http://schemas.microsoft.com/office/drawing/2014/main" id="{F6C6EB4E-8869-65D9-212C-66F6B58365EB}"/>
                  </a:ext>
                </a:extLst>
              </p:cNvPr>
              <p:cNvGrpSpPr/>
              <p:nvPr/>
            </p:nvGrpSpPr>
            <p:grpSpPr>
              <a:xfrm>
                <a:off x="7445829" y="1930400"/>
                <a:ext cx="1248228" cy="812800"/>
                <a:chOff x="1790203" y="1022292"/>
                <a:chExt cx="5523076" cy="3396303"/>
              </a:xfrm>
              <a:grpFill/>
            </p:grpSpPr>
            <p:grpSp>
              <p:nvGrpSpPr>
                <p:cNvPr id="183" name="Group 1">
                  <a:extLst>
                    <a:ext uri="{FF2B5EF4-FFF2-40B4-BE49-F238E27FC236}">
                      <a16:creationId xmlns:a16="http://schemas.microsoft.com/office/drawing/2014/main" id="{AE844EC2-141D-2848-2C03-E3FBA910193F}"/>
                    </a:ext>
                  </a:extLst>
                </p:cNvPr>
                <p:cNvGrpSpPr/>
                <p:nvPr/>
              </p:nvGrpSpPr>
              <p:grpSpPr>
                <a:xfrm rot="2680637">
                  <a:off x="1790203" y="1142805"/>
                  <a:ext cx="1524000" cy="1600200"/>
                  <a:chOff x="2286000" y="457200"/>
                  <a:chExt cx="1524000" cy="1600200"/>
                </a:xfrm>
                <a:grpFill/>
              </p:grpSpPr>
              <p:sp>
                <p:nvSpPr>
                  <p:cNvPr id="200" name="Quad Arrow 2">
                    <a:extLst>
                      <a:ext uri="{FF2B5EF4-FFF2-40B4-BE49-F238E27FC236}">
                        <a16:creationId xmlns:a16="http://schemas.microsoft.com/office/drawing/2014/main" id="{25B514D5-F859-FAED-6F48-10091F03F318}"/>
                      </a:ext>
                    </a:extLst>
                  </p:cNvPr>
                  <p:cNvSpPr/>
                  <p:nvPr/>
                </p:nvSpPr>
                <p:spPr>
                  <a:xfrm>
                    <a:off x="2286000" y="457200"/>
                    <a:ext cx="1524000" cy="1600200"/>
                  </a:xfrm>
                  <a:prstGeom prst="quadArrow">
                    <a:avLst>
                      <a:gd name="adj1" fmla="val 35833"/>
                      <a:gd name="adj2" fmla="val 22500"/>
                      <a:gd name="adj3" fmla="val 22500"/>
                    </a:avLst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1" name="Quad Arrow 3">
                    <a:extLst>
                      <a:ext uri="{FF2B5EF4-FFF2-40B4-BE49-F238E27FC236}">
                        <a16:creationId xmlns:a16="http://schemas.microsoft.com/office/drawing/2014/main" id="{2962A324-8DB6-9ADE-32D6-C09F46C057AB}"/>
                      </a:ext>
                    </a:extLst>
                  </p:cNvPr>
                  <p:cNvSpPr/>
                  <p:nvPr/>
                </p:nvSpPr>
                <p:spPr>
                  <a:xfrm>
                    <a:off x="2514600" y="667657"/>
                    <a:ext cx="1088571" cy="1143000"/>
                  </a:xfrm>
                  <a:prstGeom prst="quadArrow">
                    <a:avLst>
                      <a:gd name="adj1" fmla="val 35833"/>
                      <a:gd name="adj2" fmla="val 22500"/>
                      <a:gd name="adj3" fmla="val 22500"/>
                    </a:avLst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2" name="Diamond 4">
                    <a:extLst>
                      <a:ext uri="{FF2B5EF4-FFF2-40B4-BE49-F238E27FC236}">
                        <a16:creationId xmlns:a16="http://schemas.microsoft.com/office/drawing/2014/main" id="{37C4C28B-C5EA-1963-72B3-A69C125D2C4A}"/>
                      </a:ext>
                    </a:extLst>
                  </p:cNvPr>
                  <p:cNvSpPr/>
                  <p:nvPr/>
                </p:nvSpPr>
                <p:spPr>
                  <a:xfrm>
                    <a:off x="2895600" y="914400"/>
                    <a:ext cx="304800" cy="609600"/>
                  </a:xfrm>
                  <a:prstGeom prst="diamond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84" name="Group 5">
                  <a:extLst>
                    <a:ext uri="{FF2B5EF4-FFF2-40B4-BE49-F238E27FC236}">
                      <a16:creationId xmlns:a16="http://schemas.microsoft.com/office/drawing/2014/main" id="{C3C67868-56F8-1EB1-E2A4-8BEA0B2371B7}"/>
                    </a:ext>
                  </a:extLst>
                </p:cNvPr>
                <p:cNvGrpSpPr/>
                <p:nvPr/>
              </p:nvGrpSpPr>
              <p:grpSpPr>
                <a:xfrm rot="2149962">
                  <a:off x="2824256" y="2000084"/>
                  <a:ext cx="1524000" cy="1600200"/>
                  <a:chOff x="2286000" y="457200"/>
                  <a:chExt cx="1524000" cy="1600200"/>
                </a:xfrm>
                <a:grpFill/>
              </p:grpSpPr>
              <p:sp>
                <p:nvSpPr>
                  <p:cNvPr id="197" name="Quad Arrow 6">
                    <a:extLst>
                      <a:ext uri="{FF2B5EF4-FFF2-40B4-BE49-F238E27FC236}">
                        <a16:creationId xmlns:a16="http://schemas.microsoft.com/office/drawing/2014/main" id="{C87D6BC9-F0F4-0C76-9829-86E803B04DDE}"/>
                      </a:ext>
                    </a:extLst>
                  </p:cNvPr>
                  <p:cNvSpPr/>
                  <p:nvPr/>
                </p:nvSpPr>
                <p:spPr>
                  <a:xfrm>
                    <a:off x="2286000" y="457200"/>
                    <a:ext cx="1524000" cy="1600200"/>
                  </a:xfrm>
                  <a:prstGeom prst="quadArrow">
                    <a:avLst>
                      <a:gd name="adj1" fmla="val 35833"/>
                      <a:gd name="adj2" fmla="val 22500"/>
                      <a:gd name="adj3" fmla="val 22500"/>
                    </a:avLst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8" name="Quad Arrow 69">
                    <a:extLst>
                      <a:ext uri="{FF2B5EF4-FFF2-40B4-BE49-F238E27FC236}">
                        <a16:creationId xmlns:a16="http://schemas.microsoft.com/office/drawing/2014/main" id="{9CB30103-BE0F-25E6-1C7F-6396222CE405}"/>
                      </a:ext>
                    </a:extLst>
                  </p:cNvPr>
                  <p:cNvSpPr/>
                  <p:nvPr/>
                </p:nvSpPr>
                <p:spPr>
                  <a:xfrm>
                    <a:off x="2514600" y="667657"/>
                    <a:ext cx="1088571" cy="1143000"/>
                  </a:xfrm>
                  <a:prstGeom prst="quadArrow">
                    <a:avLst>
                      <a:gd name="adj1" fmla="val 35833"/>
                      <a:gd name="adj2" fmla="val 22500"/>
                      <a:gd name="adj3" fmla="val 22500"/>
                    </a:avLst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9" name="Diamond 198">
                    <a:extLst>
                      <a:ext uri="{FF2B5EF4-FFF2-40B4-BE49-F238E27FC236}">
                        <a16:creationId xmlns:a16="http://schemas.microsoft.com/office/drawing/2014/main" id="{39FD4403-95DE-3990-FC89-BFAB628946B6}"/>
                      </a:ext>
                    </a:extLst>
                  </p:cNvPr>
                  <p:cNvSpPr/>
                  <p:nvPr/>
                </p:nvSpPr>
                <p:spPr>
                  <a:xfrm>
                    <a:off x="2895600" y="914400"/>
                    <a:ext cx="304800" cy="609600"/>
                  </a:xfrm>
                  <a:prstGeom prst="diamond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85" name="Group 9">
                  <a:extLst>
                    <a:ext uri="{FF2B5EF4-FFF2-40B4-BE49-F238E27FC236}">
                      <a16:creationId xmlns:a16="http://schemas.microsoft.com/office/drawing/2014/main" id="{5DC3F0CF-3C5A-E726-CF4C-81C506B4A60F}"/>
                    </a:ext>
                  </a:extLst>
                </p:cNvPr>
                <p:cNvGrpSpPr/>
                <p:nvPr/>
              </p:nvGrpSpPr>
              <p:grpSpPr>
                <a:xfrm>
                  <a:off x="3795818" y="2818395"/>
                  <a:ext cx="1524000" cy="1600200"/>
                  <a:chOff x="2286000" y="457200"/>
                  <a:chExt cx="1524000" cy="1600200"/>
                </a:xfrm>
                <a:grpFill/>
              </p:grpSpPr>
              <p:sp>
                <p:nvSpPr>
                  <p:cNvPr id="194" name="Quad Arrow 65">
                    <a:extLst>
                      <a:ext uri="{FF2B5EF4-FFF2-40B4-BE49-F238E27FC236}">
                        <a16:creationId xmlns:a16="http://schemas.microsoft.com/office/drawing/2014/main" id="{4F5D4CE5-7D43-EC23-BD0E-7E2B9C87CECB}"/>
                      </a:ext>
                    </a:extLst>
                  </p:cNvPr>
                  <p:cNvSpPr/>
                  <p:nvPr/>
                </p:nvSpPr>
                <p:spPr>
                  <a:xfrm>
                    <a:off x="2286000" y="457200"/>
                    <a:ext cx="1524000" cy="1600200"/>
                  </a:xfrm>
                  <a:prstGeom prst="quadArrow">
                    <a:avLst>
                      <a:gd name="adj1" fmla="val 35833"/>
                      <a:gd name="adj2" fmla="val 22500"/>
                      <a:gd name="adj3" fmla="val 22500"/>
                    </a:avLst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5" name="Quad Arrow 66">
                    <a:extLst>
                      <a:ext uri="{FF2B5EF4-FFF2-40B4-BE49-F238E27FC236}">
                        <a16:creationId xmlns:a16="http://schemas.microsoft.com/office/drawing/2014/main" id="{CDD4B10D-8ABB-B425-BC2A-6B5D6430E5A6}"/>
                      </a:ext>
                    </a:extLst>
                  </p:cNvPr>
                  <p:cNvSpPr/>
                  <p:nvPr/>
                </p:nvSpPr>
                <p:spPr>
                  <a:xfrm>
                    <a:off x="2514600" y="667657"/>
                    <a:ext cx="1088571" cy="1143000"/>
                  </a:xfrm>
                  <a:prstGeom prst="quadArrow">
                    <a:avLst>
                      <a:gd name="adj1" fmla="val 35833"/>
                      <a:gd name="adj2" fmla="val 22500"/>
                      <a:gd name="adj3" fmla="val 22500"/>
                    </a:avLst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6" name="Diamond 195">
                    <a:extLst>
                      <a:ext uri="{FF2B5EF4-FFF2-40B4-BE49-F238E27FC236}">
                        <a16:creationId xmlns:a16="http://schemas.microsoft.com/office/drawing/2014/main" id="{AE775C8C-1B55-0C2F-2805-918C9F14D5A0}"/>
                      </a:ext>
                    </a:extLst>
                  </p:cNvPr>
                  <p:cNvSpPr/>
                  <p:nvPr/>
                </p:nvSpPr>
                <p:spPr>
                  <a:xfrm>
                    <a:off x="2895600" y="914400"/>
                    <a:ext cx="304800" cy="609600"/>
                  </a:xfrm>
                  <a:prstGeom prst="diamond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86" name="Group 13">
                  <a:extLst>
                    <a:ext uri="{FF2B5EF4-FFF2-40B4-BE49-F238E27FC236}">
                      <a16:creationId xmlns:a16="http://schemas.microsoft.com/office/drawing/2014/main" id="{C37488C0-E465-A1E6-8D6D-61198CDD1FBD}"/>
                    </a:ext>
                  </a:extLst>
                </p:cNvPr>
                <p:cNvGrpSpPr/>
                <p:nvPr/>
              </p:nvGrpSpPr>
              <p:grpSpPr>
                <a:xfrm rot="19268318">
                  <a:off x="4752958" y="1977419"/>
                  <a:ext cx="1524000" cy="1600200"/>
                  <a:chOff x="2286000" y="457200"/>
                  <a:chExt cx="1524000" cy="1600200"/>
                </a:xfrm>
                <a:grpFill/>
              </p:grpSpPr>
              <p:sp>
                <p:nvSpPr>
                  <p:cNvPr id="191" name="Quad Arrow 62">
                    <a:extLst>
                      <a:ext uri="{FF2B5EF4-FFF2-40B4-BE49-F238E27FC236}">
                        <a16:creationId xmlns:a16="http://schemas.microsoft.com/office/drawing/2014/main" id="{527EC396-DB11-6DAB-8277-57DFD4FA7A85}"/>
                      </a:ext>
                    </a:extLst>
                  </p:cNvPr>
                  <p:cNvSpPr/>
                  <p:nvPr/>
                </p:nvSpPr>
                <p:spPr>
                  <a:xfrm>
                    <a:off x="2286000" y="457200"/>
                    <a:ext cx="1524000" cy="1600200"/>
                  </a:xfrm>
                  <a:prstGeom prst="quadArrow">
                    <a:avLst>
                      <a:gd name="adj1" fmla="val 35833"/>
                      <a:gd name="adj2" fmla="val 22500"/>
                      <a:gd name="adj3" fmla="val 22500"/>
                    </a:avLst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2" name="Quad Arrow 63">
                    <a:extLst>
                      <a:ext uri="{FF2B5EF4-FFF2-40B4-BE49-F238E27FC236}">
                        <a16:creationId xmlns:a16="http://schemas.microsoft.com/office/drawing/2014/main" id="{451AD1EC-258A-6EA1-DD55-6918B47DFCF1}"/>
                      </a:ext>
                    </a:extLst>
                  </p:cNvPr>
                  <p:cNvSpPr/>
                  <p:nvPr/>
                </p:nvSpPr>
                <p:spPr>
                  <a:xfrm>
                    <a:off x="2514600" y="667657"/>
                    <a:ext cx="1088571" cy="1143000"/>
                  </a:xfrm>
                  <a:prstGeom prst="quadArrow">
                    <a:avLst>
                      <a:gd name="adj1" fmla="val 35833"/>
                      <a:gd name="adj2" fmla="val 22500"/>
                      <a:gd name="adj3" fmla="val 22500"/>
                    </a:avLst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3" name="Diamond 192">
                    <a:extLst>
                      <a:ext uri="{FF2B5EF4-FFF2-40B4-BE49-F238E27FC236}">
                        <a16:creationId xmlns:a16="http://schemas.microsoft.com/office/drawing/2014/main" id="{380EC358-0152-12C2-75DC-CF5C52A227CD}"/>
                      </a:ext>
                    </a:extLst>
                  </p:cNvPr>
                  <p:cNvSpPr/>
                  <p:nvPr/>
                </p:nvSpPr>
                <p:spPr>
                  <a:xfrm>
                    <a:off x="2895600" y="914400"/>
                    <a:ext cx="304800" cy="609600"/>
                  </a:xfrm>
                  <a:prstGeom prst="diamond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87" name="Group 17">
                  <a:extLst>
                    <a:ext uri="{FF2B5EF4-FFF2-40B4-BE49-F238E27FC236}">
                      <a16:creationId xmlns:a16="http://schemas.microsoft.com/office/drawing/2014/main" id="{B7564720-24EC-7924-C80B-B71226BC1DD2}"/>
                    </a:ext>
                  </a:extLst>
                </p:cNvPr>
                <p:cNvGrpSpPr/>
                <p:nvPr/>
              </p:nvGrpSpPr>
              <p:grpSpPr>
                <a:xfrm rot="18613410">
                  <a:off x="5751179" y="984192"/>
                  <a:ext cx="1524000" cy="1600200"/>
                  <a:chOff x="2286000" y="457200"/>
                  <a:chExt cx="1524000" cy="1600200"/>
                </a:xfrm>
                <a:grpFill/>
              </p:grpSpPr>
              <p:sp>
                <p:nvSpPr>
                  <p:cNvPr id="188" name="Quad Arrow 59">
                    <a:extLst>
                      <a:ext uri="{FF2B5EF4-FFF2-40B4-BE49-F238E27FC236}">
                        <a16:creationId xmlns:a16="http://schemas.microsoft.com/office/drawing/2014/main" id="{9ABE9B8B-56DA-CAB5-7E40-1D3A320E1497}"/>
                      </a:ext>
                    </a:extLst>
                  </p:cNvPr>
                  <p:cNvSpPr/>
                  <p:nvPr/>
                </p:nvSpPr>
                <p:spPr>
                  <a:xfrm>
                    <a:off x="2286000" y="457200"/>
                    <a:ext cx="1524000" cy="1600200"/>
                  </a:xfrm>
                  <a:prstGeom prst="quadArrow">
                    <a:avLst>
                      <a:gd name="adj1" fmla="val 35833"/>
                      <a:gd name="adj2" fmla="val 22500"/>
                      <a:gd name="adj3" fmla="val 22500"/>
                    </a:avLst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9" name="Quad Arrow 60">
                    <a:extLst>
                      <a:ext uri="{FF2B5EF4-FFF2-40B4-BE49-F238E27FC236}">
                        <a16:creationId xmlns:a16="http://schemas.microsoft.com/office/drawing/2014/main" id="{E2D9CED9-7F14-3EB8-C6F1-872C7342111F}"/>
                      </a:ext>
                    </a:extLst>
                  </p:cNvPr>
                  <p:cNvSpPr/>
                  <p:nvPr/>
                </p:nvSpPr>
                <p:spPr>
                  <a:xfrm>
                    <a:off x="2514600" y="667657"/>
                    <a:ext cx="1088571" cy="1143000"/>
                  </a:xfrm>
                  <a:prstGeom prst="quadArrow">
                    <a:avLst>
                      <a:gd name="adj1" fmla="val 35833"/>
                      <a:gd name="adj2" fmla="val 22500"/>
                      <a:gd name="adj3" fmla="val 22500"/>
                    </a:avLst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0" name="Diamond 189">
                    <a:extLst>
                      <a:ext uri="{FF2B5EF4-FFF2-40B4-BE49-F238E27FC236}">
                        <a16:creationId xmlns:a16="http://schemas.microsoft.com/office/drawing/2014/main" id="{8C6DD056-4F8A-C9B4-5F7F-9222FC201E22}"/>
                      </a:ext>
                    </a:extLst>
                  </p:cNvPr>
                  <p:cNvSpPr/>
                  <p:nvPr/>
                </p:nvSpPr>
                <p:spPr>
                  <a:xfrm>
                    <a:off x="2895600" y="914400"/>
                    <a:ext cx="304800" cy="609600"/>
                  </a:xfrm>
                  <a:prstGeom prst="diamond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183E4757-84CA-E488-35EB-0891347BFA09}"/>
                </a:ext>
              </a:extLst>
            </p:cNvPr>
            <p:cNvSpPr/>
            <p:nvPr/>
          </p:nvSpPr>
          <p:spPr>
            <a:xfrm>
              <a:off x="9269237" y="2022704"/>
              <a:ext cx="948404" cy="147669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id="{385E1F3F-EDD6-A088-A6A9-2C01A92303B4}"/>
                </a:ext>
              </a:extLst>
            </p:cNvPr>
            <p:cNvSpPr/>
            <p:nvPr/>
          </p:nvSpPr>
          <p:spPr>
            <a:xfrm>
              <a:off x="9116358" y="1472695"/>
              <a:ext cx="1632251" cy="2028879"/>
            </a:xfrm>
            <a:custGeom>
              <a:avLst/>
              <a:gdLst>
                <a:gd name="connsiteX0" fmla="*/ 442429 w 1769715"/>
                <a:gd name="connsiteY0" fmla="*/ 0 h 2199746"/>
                <a:gd name="connsiteX1" fmla="*/ 689795 w 1769715"/>
                <a:gd name="connsiteY1" fmla="*/ 70194 h 2199746"/>
                <a:gd name="connsiteX2" fmla="*/ 749744 w 1769715"/>
                <a:gd name="connsiteY2" fmla="*/ 116143 h 2199746"/>
                <a:gd name="connsiteX3" fmla="*/ 752158 w 1769715"/>
                <a:gd name="connsiteY3" fmla="*/ 113687 h 2199746"/>
                <a:gd name="connsiteX4" fmla="*/ 938486 w 1769715"/>
                <a:gd name="connsiteY4" fmla="*/ 43493 h 2199746"/>
                <a:gd name="connsiteX5" fmla="*/ 1174136 w 1769715"/>
                <a:gd name="connsiteY5" fmla="*/ 163875 h 2199746"/>
                <a:gd name="connsiteX6" fmla="*/ 1208175 w 1769715"/>
                <a:gd name="connsiteY6" fmla="*/ 214756 h 2199746"/>
                <a:gd name="connsiteX7" fmla="*/ 1238121 w 1769715"/>
                <a:gd name="connsiteY7" fmla="*/ 198444 h 2199746"/>
                <a:gd name="connsiteX8" fmla="*/ 1327286 w 1769715"/>
                <a:gd name="connsiteY8" fmla="*/ 182671 h 2199746"/>
                <a:gd name="connsiteX9" fmla="*/ 1769715 w 1769715"/>
                <a:gd name="connsiteY9" fmla="*/ 959022 h 2199746"/>
                <a:gd name="connsiteX10" fmla="*/ 1499499 w 1769715"/>
                <a:gd name="connsiteY10" fmla="*/ 1674364 h 2199746"/>
                <a:gd name="connsiteX11" fmla="*/ 1428358 w 1769715"/>
                <a:gd name="connsiteY11" fmla="*/ 1713115 h 2199746"/>
                <a:gd name="connsiteX12" fmla="*/ 1418088 w 1769715"/>
                <a:gd name="connsiteY12" fmla="*/ 1789210 h 2199746"/>
                <a:gd name="connsiteX13" fmla="*/ 1326086 w 1769715"/>
                <a:gd name="connsiteY13" fmla="*/ 1979451 h 2199746"/>
                <a:gd name="connsiteX14" fmla="*/ 1244924 w 1769715"/>
                <a:gd name="connsiteY14" fmla="*/ 2168299 h 2199746"/>
                <a:gd name="connsiteX15" fmla="*/ 1167845 w 1769715"/>
                <a:gd name="connsiteY15" fmla="*/ 2117903 h 2199746"/>
                <a:gd name="connsiteX16" fmla="*/ 1074838 w 1769715"/>
                <a:gd name="connsiteY16" fmla="*/ 2197116 h 2199746"/>
                <a:gd name="connsiteX17" fmla="*/ 1017616 w 1769715"/>
                <a:gd name="connsiteY17" fmla="*/ 2028299 h 2199746"/>
                <a:gd name="connsiteX18" fmla="*/ 1015820 w 1769715"/>
                <a:gd name="connsiteY18" fmla="*/ 2026551 h 2199746"/>
                <a:gd name="connsiteX19" fmla="*/ 916694 w 1769715"/>
                <a:gd name="connsiteY19" fmla="*/ 1943519 h 2199746"/>
                <a:gd name="connsiteX20" fmla="*/ 929396 w 1769715"/>
                <a:gd name="connsiteY20" fmla="*/ 1592231 h 2199746"/>
                <a:gd name="connsiteX21" fmla="*/ 929363 w 1769715"/>
                <a:gd name="connsiteY21" fmla="*/ 1592149 h 2199746"/>
                <a:gd name="connsiteX22" fmla="*/ 900060 w 1769715"/>
                <a:gd name="connsiteY22" fmla="*/ 1518902 h 2199746"/>
                <a:gd name="connsiteX23" fmla="*/ 913442 w 1769715"/>
                <a:gd name="connsiteY23" fmla="*/ 1301484 h 2199746"/>
                <a:gd name="connsiteX24" fmla="*/ 924401 w 1769715"/>
                <a:gd name="connsiteY24" fmla="*/ 1276654 h 2199746"/>
                <a:gd name="connsiteX25" fmla="*/ 919625 w 1769715"/>
                <a:gd name="connsiteY25" fmla="*/ 1261213 h 2199746"/>
                <a:gd name="connsiteX26" fmla="*/ 884857 w 1769715"/>
                <a:gd name="connsiteY26" fmla="*/ 959022 h 2199746"/>
                <a:gd name="connsiteX27" fmla="*/ 890571 w 1769715"/>
                <a:gd name="connsiteY27" fmla="*/ 859554 h 2199746"/>
                <a:gd name="connsiteX28" fmla="*/ 871323 w 1769715"/>
                <a:gd name="connsiteY28" fmla="*/ 857161 h 2199746"/>
                <a:gd name="connsiteX29" fmla="*/ 702836 w 1769715"/>
                <a:gd name="connsiteY29" fmla="*/ 745129 h 2199746"/>
                <a:gd name="connsiteX30" fmla="*/ 701377 w 1769715"/>
                <a:gd name="connsiteY30" fmla="*/ 742947 h 2199746"/>
                <a:gd name="connsiteX31" fmla="*/ 689795 w 1769715"/>
                <a:gd name="connsiteY31" fmla="*/ 751824 h 2199746"/>
                <a:gd name="connsiteX32" fmla="*/ 442429 w 1769715"/>
                <a:gd name="connsiteY32" fmla="*/ 822018 h 2199746"/>
                <a:gd name="connsiteX33" fmla="*/ 0 w 1769715"/>
                <a:gd name="connsiteY33" fmla="*/ 411009 h 2199746"/>
                <a:gd name="connsiteX34" fmla="*/ 442429 w 1769715"/>
                <a:gd name="connsiteY34" fmla="*/ 0 h 2199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769715" h="2199746">
                  <a:moveTo>
                    <a:pt x="442429" y="0"/>
                  </a:moveTo>
                  <a:cubicBezTo>
                    <a:pt x="534059" y="0"/>
                    <a:pt x="619183" y="25877"/>
                    <a:pt x="689795" y="70194"/>
                  </a:cubicBezTo>
                  <a:lnTo>
                    <a:pt x="749744" y="116143"/>
                  </a:lnTo>
                  <a:lnTo>
                    <a:pt x="752158" y="113687"/>
                  </a:lnTo>
                  <a:cubicBezTo>
                    <a:pt x="805346" y="69370"/>
                    <a:pt x="869466" y="43493"/>
                    <a:pt x="938486" y="43493"/>
                  </a:cubicBezTo>
                  <a:cubicBezTo>
                    <a:pt x="1030513" y="43493"/>
                    <a:pt x="1113828" y="89497"/>
                    <a:pt x="1174136" y="163875"/>
                  </a:cubicBezTo>
                  <a:lnTo>
                    <a:pt x="1208175" y="214756"/>
                  </a:lnTo>
                  <a:lnTo>
                    <a:pt x="1238121" y="198444"/>
                  </a:lnTo>
                  <a:cubicBezTo>
                    <a:pt x="1266922" y="188102"/>
                    <a:pt x="1296743" y="182671"/>
                    <a:pt x="1327286" y="182671"/>
                  </a:cubicBezTo>
                  <a:cubicBezTo>
                    <a:pt x="1571633" y="182671"/>
                    <a:pt x="1769715" y="530255"/>
                    <a:pt x="1769715" y="959022"/>
                  </a:cubicBezTo>
                  <a:cubicBezTo>
                    <a:pt x="1769715" y="1280597"/>
                    <a:pt x="1658294" y="1556507"/>
                    <a:pt x="1499499" y="1674364"/>
                  </a:cubicBezTo>
                  <a:lnTo>
                    <a:pt x="1428358" y="1713115"/>
                  </a:lnTo>
                  <a:lnTo>
                    <a:pt x="1418088" y="1789210"/>
                  </a:lnTo>
                  <a:cubicBezTo>
                    <a:pt x="1399676" y="1868722"/>
                    <a:pt x="1367515" y="1938589"/>
                    <a:pt x="1326086" y="1979451"/>
                  </a:cubicBezTo>
                  <a:cubicBezTo>
                    <a:pt x="1321552" y="2067906"/>
                    <a:pt x="1287236" y="2147767"/>
                    <a:pt x="1244924" y="2168299"/>
                  </a:cubicBezTo>
                  <a:cubicBezTo>
                    <a:pt x="1214309" y="2183175"/>
                    <a:pt x="1185013" y="2164030"/>
                    <a:pt x="1167845" y="2117903"/>
                  </a:cubicBezTo>
                  <a:cubicBezTo>
                    <a:pt x="1144112" y="2178233"/>
                    <a:pt x="1107574" y="2209349"/>
                    <a:pt x="1074838" y="2197116"/>
                  </a:cubicBezTo>
                  <a:cubicBezTo>
                    <a:pt x="1036510" y="2182774"/>
                    <a:pt x="1012749" y="2112681"/>
                    <a:pt x="1017616" y="2028299"/>
                  </a:cubicBezTo>
                  <a:cubicBezTo>
                    <a:pt x="1017011" y="2027730"/>
                    <a:pt x="1016425" y="2027121"/>
                    <a:pt x="1015820" y="2026551"/>
                  </a:cubicBezTo>
                  <a:cubicBezTo>
                    <a:pt x="975815" y="2033697"/>
                    <a:pt x="939476" y="2003243"/>
                    <a:pt x="916694" y="1943519"/>
                  </a:cubicBezTo>
                  <a:cubicBezTo>
                    <a:pt x="880716" y="1849155"/>
                    <a:pt x="886013" y="1702933"/>
                    <a:pt x="929396" y="1592231"/>
                  </a:cubicBezTo>
                  <a:lnTo>
                    <a:pt x="929363" y="1592149"/>
                  </a:lnTo>
                  <a:lnTo>
                    <a:pt x="900060" y="1518902"/>
                  </a:lnTo>
                  <a:cubicBezTo>
                    <a:pt x="886361" y="1453823"/>
                    <a:pt x="891182" y="1370764"/>
                    <a:pt x="913442" y="1301484"/>
                  </a:cubicBezTo>
                  <a:lnTo>
                    <a:pt x="924401" y="1276654"/>
                  </a:lnTo>
                  <a:lnTo>
                    <a:pt x="919625" y="1261213"/>
                  </a:lnTo>
                  <a:cubicBezTo>
                    <a:pt x="897237" y="1168332"/>
                    <a:pt x="884857" y="1066214"/>
                    <a:pt x="884857" y="959022"/>
                  </a:cubicBezTo>
                  <a:lnTo>
                    <a:pt x="890571" y="859554"/>
                  </a:lnTo>
                  <a:lnTo>
                    <a:pt x="871323" y="857161"/>
                  </a:lnTo>
                  <a:cubicBezTo>
                    <a:pt x="806239" y="840736"/>
                    <a:pt x="748067" y="800913"/>
                    <a:pt x="702836" y="745129"/>
                  </a:cubicBezTo>
                  <a:lnTo>
                    <a:pt x="701377" y="742947"/>
                  </a:lnTo>
                  <a:lnTo>
                    <a:pt x="689795" y="751824"/>
                  </a:lnTo>
                  <a:cubicBezTo>
                    <a:pt x="619183" y="796141"/>
                    <a:pt x="534059" y="822018"/>
                    <a:pt x="442429" y="822018"/>
                  </a:cubicBezTo>
                  <a:cubicBezTo>
                    <a:pt x="198082" y="822018"/>
                    <a:pt x="0" y="638003"/>
                    <a:pt x="0" y="411009"/>
                  </a:cubicBezTo>
                  <a:cubicBezTo>
                    <a:pt x="0" y="184015"/>
                    <a:pt x="198082" y="0"/>
                    <a:pt x="442429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239" name="Group 238">
            <a:extLst>
              <a:ext uri="{FF2B5EF4-FFF2-40B4-BE49-F238E27FC236}">
                <a16:creationId xmlns:a16="http://schemas.microsoft.com/office/drawing/2014/main" id="{6925E450-ABDD-A883-21B0-66D394A765A3}"/>
              </a:ext>
            </a:extLst>
          </p:cNvPr>
          <p:cNvGrpSpPr/>
          <p:nvPr/>
        </p:nvGrpSpPr>
        <p:grpSpPr>
          <a:xfrm>
            <a:off x="5309191" y="1185889"/>
            <a:ext cx="1844887" cy="5383764"/>
            <a:chOff x="5309191" y="1185889"/>
            <a:chExt cx="1844887" cy="5383764"/>
          </a:xfrm>
          <a:solidFill>
            <a:schemeClr val="bg1"/>
          </a:solidFill>
        </p:grpSpPr>
        <p:sp>
          <p:nvSpPr>
            <p:cNvPr id="204" name="Teardrop 203">
              <a:extLst>
                <a:ext uri="{FF2B5EF4-FFF2-40B4-BE49-F238E27FC236}">
                  <a16:creationId xmlns:a16="http://schemas.microsoft.com/office/drawing/2014/main" id="{A262C3E2-334C-7D43-68A9-81D172FD83C0}"/>
                </a:ext>
              </a:extLst>
            </p:cNvPr>
            <p:cNvSpPr/>
            <p:nvPr/>
          </p:nvSpPr>
          <p:spPr>
            <a:xfrm rot="8137994">
              <a:off x="5349051" y="1185889"/>
              <a:ext cx="1805027" cy="1947269"/>
            </a:xfrm>
            <a:prstGeom prst="teardrop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Oval 205">
              <a:extLst>
                <a:ext uri="{FF2B5EF4-FFF2-40B4-BE49-F238E27FC236}">
                  <a16:creationId xmlns:a16="http://schemas.microsoft.com/office/drawing/2014/main" id="{B126C53E-768B-0CD8-55E0-675C259A6F19}"/>
                </a:ext>
              </a:extLst>
            </p:cNvPr>
            <p:cNvSpPr/>
            <p:nvPr/>
          </p:nvSpPr>
          <p:spPr>
            <a:xfrm rot="4050661">
              <a:off x="6192726" y="6072339"/>
              <a:ext cx="315175" cy="6499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>
              <a:extLst>
                <a:ext uri="{FF2B5EF4-FFF2-40B4-BE49-F238E27FC236}">
                  <a16:creationId xmlns:a16="http://schemas.microsoft.com/office/drawing/2014/main" id="{E5BC5628-9C53-7733-4064-6D4EDC974A1D}"/>
                </a:ext>
              </a:extLst>
            </p:cNvPr>
            <p:cNvSpPr/>
            <p:nvPr/>
          </p:nvSpPr>
          <p:spPr>
            <a:xfrm rot="4050661">
              <a:off x="5688232" y="6134691"/>
              <a:ext cx="263067" cy="60685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Oval 209">
              <a:extLst>
                <a:ext uri="{FF2B5EF4-FFF2-40B4-BE49-F238E27FC236}">
                  <a16:creationId xmlns:a16="http://schemas.microsoft.com/office/drawing/2014/main" id="{BA5E1EFF-0BB9-ADD7-C5E6-9DF270CD31BB}"/>
                </a:ext>
              </a:extLst>
            </p:cNvPr>
            <p:cNvSpPr/>
            <p:nvPr/>
          </p:nvSpPr>
          <p:spPr>
            <a:xfrm>
              <a:off x="6580620" y="4546652"/>
              <a:ext cx="411948" cy="68822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Oval 210">
              <a:extLst>
                <a:ext uri="{FF2B5EF4-FFF2-40B4-BE49-F238E27FC236}">
                  <a16:creationId xmlns:a16="http://schemas.microsoft.com/office/drawing/2014/main" id="{CB300F30-F01B-FCBA-792F-C0A7B59BB302}"/>
                </a:ext>
              </a:extLst>
            </p:cNvPr>
            <p:cNvSpPr/>
            <p:nvPr/>
          </p:nvSpPr>
          <p:spPr>
            <a:xfrm>
              <a:off x="5309191" y="4618762"/>
              <a:ext cx="411948" cy="68822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Trapezoid 211">
              <a:extLst>
                <a:ext uri="{FF2B5EF4-FFF2-40B4-BE49-F238E27FC236}">
                  <a16:creationId xmlns:a16="http://schemas.microsoft.com/office/drawing/2014/main" id="{CF75996B-65EB-E780-D5B2-6AC35F98AB59}"/>
                </a:ext>
              </a:extLst>
            </p:cNvPr>
            <p:cNvSpPr/>
            <p:nvPr/>
          </p:nvSpPr>
          <p:spPr>
            <a:xfrm rot="20505185">
              <a:off x="6305152" y="3430208"/>
              <a:ext cx="570455" cy="1580062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Trapezoid 212">
              <a:extLst>
                <a:ext uri="{FF2B5EF4-FFF2-40B4-BE49-F238E27FC236}">
                  <a16:creationId xmlns:a16="http://schemas.microsoft.com/office/drawing/2014/main" id="{563B7D44-1A39-DBC3-A6E6-C6B394857C4C}"/>
                </a:ext>
              </a:extLst>
            </p:cNvPr>
            <p:cNvSpPr/>
            <p:nvPr/>
          </p:nvSpPr>
          <p:spPr>
            <a:xfrm rot="1112828">
              <a:off x="5426492" y="3332988"/>
              <a:ext cx="570455" cy="1698630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Trapezoid 213">
              <a:extLst>
                <a:ext uri="{FF2B5EF4-FFF2-40B4-BE49-F238E27FC236}">
                  <a16:creationId xmlns:a16="http://schemas.microsoft.com/office/drawing/2014/main" id="{C244833C-BC2E-4C4F-1E3B-4A1EF3ED7463}"/>
                </a:ext>
              </a:extLst>
            </p:cNvPr>
            <p:cNvSpPr/>
            <p:nvPr/>
          </p:nvSpPr>
          <p:spPr>
            <a:xfrm>
              <a:off x="5570960" y="3371996"/>
              <a:ext cx="1184353" cy="3001000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E1F7693E-BFB3-BC07-AC19-C1682F3C0B11}"/>
                </a:ext>
              </a:extLst>
            </p:cNvPr>
            <p:cNvSpPr/>
            <p:nvPr/>
          </p:nvSpPr>
          <p:spPr>
            <a:xfrm rot="13582152">
              <a:off x="5644387" y="2767497"/>
              <a:ext cx="1061994" cy="1052481"/>
            </a:xfrm>
            <a:custGeom>
              <a:avLst/>
              <a:gdLst>
                <a:gd name="connsiteX0" fmla="*/ 894836 w 1765661"/>
                <a:gd name="connsiteY0" fmla="*/ 1749847 h 1749847"/>
                <a:gd name="connsiteX1" fmla="*/ 0 w 1765661"/>
                <a:gd name="connsiteY1" fmla="*/ 961054 h 1749847"/>
                <a:gd name="connsiteX2" fmla="*/ 325638 w 1765661"/>
                <a:gd name="connsiteY2" fmla="*/ 352383 h 1749847"/>
                <a:gd name="connsiteX3" fmla="*/ 373598 w 1765661"/>
                <a:gd name="connsiteY3" fmla="*/ 320769 h 1749847"/>
                <a:gd name="connsiteX4" fmla="*/ 418780 w 1765661"/>
                <a:gd name="connsiteY4" fmla="*/ 258900 h 1749847"/>
                <a:gd name="connsiteX5" fmla="*/ 952738 w 1765661"/>
                <a:gd name="connsiteY5" fmla="*/ 1054 h 1749847"/>
                <a:gd name="connsiteX6" fmla="*/ 1765661 w 1765661"/>
                <a:gd name="connsiteY6" fmla="*/ 743831 h 1749847"/>
                <a:gd name="connsiteX7" fmla="*/ 966166 w 1765661"/>
                <a:gd name="connsiteY7" fmla="*/ 258370 h 1749847"/>
                <a:gd name="connsiteX8" fmla="*/ 611144 w 1765661"/>
                <a:gd name="connsiteY8" fmla="*/ 359629 h 1749847"/>
                <a:gd name="connsiteX9" fmla="*/ 514677 w 1765661"/>
                <a:gd name="connsiteY9" fmla="*/ 422376 h 1749847"/>
                <a:gd name="connsiteX10" fmla="*/ 458173 w 1765661"/>
                <a:gd name="connsiteY10" fmla="*/ 486010 h 1749847"/>
                <a:gd name="connsiteX11" fmla="*/ 294043 w 1765661"/>
                <a:gd name="connsiteY11" fmla="*/ 961053 h 1749847"/>
                <a:gd name="connsiteX12" fmla="*/ 894836 w 1765661"/>
                <a:gd name="connsiteY12" fmla="*/ 1749845 h 1749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65661" h="1749847">
                  <a:moveTo>
                    <a:pt x="894836" y="1749847"/>
                  </a:moveTo>
                  <a:cubicBezTo>
                    <a:pt x="400632" y="1749847"/>
                    <a:pt x="0" y="1396692"/>
                    <a:pt x="0" y="961054"/>
                  </a:cubicBezTo>
                  <a:cubicBezTo>
                    <a:pt x="0" y="716008"/>
                    <a:pt x="126762" y="497059"/>
                    <a:pt x="325638" y="352383"/>
                  </a:cubicBezTo>
                  <a:lnTo>
                    <a:pt x="373598" y="320769"/>
                  </a:lnTo>
                  <a:lnTo>
                    <a:pt x="418780" y="258900"/>
                  </a:lnTo>
                  <a:cubicBezTo>
                    <a:pt x="551100" y="109901"/>
                    <a:pt x="739540" y="12181"/>
                    <a:pt x="952738" y="1054"/>
                  </a:cubicBezTo>
                  <a:cubicBezTo>
                    <a:pt x="1379133" y="-21198"/>
                    <a:pt x="1743091" y="311354"/>
                    <a:pt x="1765661" y="743831"/>
                  </a:cubicBezTo>
                  <a:cubicBezTo>
                    <a:pt x="1620833" y="432533"/>
                    <a:pt x="1304895" y="240693"/>
                    <a:pt x="966166" y="258370"/>
                  </a:cubicBezTo>
                  <a:cubicBezTo>
                    <a:pt x="839143" y="264999"/>
                    <a:pt x="718374" y="300598"/>
                    <a:pt x="611144" y="359629"/>
                  </a:cubicBezTo>
                  <a:lnTo>
                    <a:pt x="514677" y="422376"/>
                  </a:lnTo>
                  <a:lnTo>
                    <a:pt x="458173" y="486010"/>
                  </a:lnTo>
                  <a:cubicBezTo>
                    <a:pt x="353397" y="623573"/>
                    <a:pt x="294043" y="788017"/>
                    <a:pt x="294043" y="961053"/>
                  </a:cubicBezTo>
                  <a:cubicBezTo>
                    <a:pt x="294043" y="1307124"/>
                    <a:pt x="531459" y="1618833"/>
                    <a:pt x="894836" y="1749845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216" name="Group 215">
              <a:extLst>
                <a:ext uri="{FF2B5EF4-FFF2-40B4-BE49-F238E27FC236}">
                  <a16:creationId xmlns:a16="http://schemas.microsoft.com/office/drawing/2014/main" id="{98A8412D-713A-2242-E77C-0BC4BA3A189B}"/>
                </a:ext>
              </a:extLst>
            </p:cNvPr>
            <p:cNvGrpSpPr/>
            <p:nvPr/>
          </p:nvGrpSpPr>
          <p:grpSpPr>
            <a:xfrm>
              <a:off x="5821046" y="3466615"/>
              <a:ext cx="648520" cy="1310988"/>
              <a:chOff x="6266330" y="2764422"/>
              <a:chExt cx="541056" cy="2022195"/>
            </a:xfrm>
            <a:grpFill/>
          </p:grpSpPr>
          <p:sp>
            <p:nvSpPr>
              <p:cNvPr id="233" name="Diagonal Stripe 232">
                <a:extLst>
                  <a:ext uri="{FF2B5EF4-FFF2-40B4-BE49-F238E27FC236}">
                    <a16:creationId xmlns:a16="http://schemas.microsoft.com/office/drawing/2014/main" id="{6C8ACD7F-6F98-2332-4311-2E23DF18B994}"/>
                  </a:ext>
                </a:extLst>
              </p:cNvPr>
              <p:cNvSpPr/>
              <p:nvPr/>
            </p:nvSpPr>
            <p:spPr>
              <a:xfrm flipH="1">
                <a:off x="6528815" y="3263379"/>
                <a:ext cx="191264" cy="1523237"/>
              </a:xfrm>
              <a:prstGeom prst="diagStrip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4" name="Diagonal Stripe 233">
                <a:extLst>
                  <a:ext uri="{FF2B5EF4-FFF2-40B4-BE49-F238E27FC236}">
                    <a16:creationId xmlns:a16="http://schemas.microsoft.com/office/drawing/2014/main" id="{1619045A-B59C-40FF-624B-43FB07147F20}"/>
                  </a:ext>
                </a:extLst>
              </p:cNvPr>
              <p:cNvSpPr/>
              <p:nvPr/>
            </p:nvSpPr>
            <p:spPr>
              <a:xfrm>
                <a:off x="6349757" y="3263380"/>
                <a:ext cx="191264" cy="1523237"/>
              </a:xfrm>
              <a:prstGeom prst="diagStrip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5" name="Flowchart: Collate 234">
                <a:extLst>
                  <a:ext uri="{FF2B5EF4-FFF2-40B4-BE49-F238E27FC236}">
                    <a16:creationId xmlns:a16="http://schemas.microsoft.com/office/drawing/2014/main" id="{6088B963-C3E3-2C4C-5FD6-364CE13CD617}"/>
                  </a:ext>
                </a:extLst>
              </p:cNvPr>
              <p:cNvSpPr/>
              <p:nvPr/>
            </p:nvSpPr>
            <p:spPr>
              <a:xfrm rot="5400000">
                <a:off x="6117968" y="2912784"/>
                <a:ext cx="837780" cy="541056"/>
              </a:xfrm>
              <a:prstGeom prst="flowChartCollat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6" name="Rounded Rectangle 23">
                <a:extLst>
                  <a:ext uri="{FF2B5EF4-FFF2-40B4-BE49-F238E27FC236}">
                    <a16:creationId xmlns:a16="http://schemas.microsoft.com/office/drawing/2014/main" id="{80A4B8C4-8B82-3974-FB9A-B083DEDB3B43}"/>
                  </a:ext>
                </a:extLst>
              </p:cNvPr>
              <p:cNvSpPr/>
              <p:nvPr/>
            </p:nvSpPr>
            <p:spPr>
              <a:xfrm>
                <a:off x="6388028" y="2968406"/>
                <a:ext cx="262862" cy="417739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7" name="Oval 216">
              <a:extLst>
                <a:ext uri="{FF2B5EF4-FFF2-40B4-BE49-F238E27FC236}">
                  <a16:creationId xmlns:a16="http://schemas.microsoft.com/office/drawing/2014/main" id="{6176114B-A8F6-0236-B30C-2AFEE7218E55}"/>
                </a:ext>
              </a:extLst>
            </p:cNvPr>
            <p:cNvSpPr/>
            <p:nvPr/>
          </p:nvSpPr>
          <p:spPr>
            <a:xfrm>
              <a:off x="5619600" y="1970773"/>
              <a:ext cx="1051965" cy="169618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Freeform: Shape 236">
              <a:extLst>
                <a:ext uri="{FF2B5EF4-FFF2-40B4-BE49-F238E27FC236}">
                  <a16:creationId xmlns:a16="http://schemas.microsoft.com/office/drawing/2014/main" id="{8E5C2D94-91BF-4932-4D7E-E6BE75A4AFA7}"/>
                </a:ext>
              </a:extLst>
            </p:cNvPr>
            <p:cNvSpPr/>
            <p:nvPr/>
          </p:nvSpPr>
          <p:spPr>
            <a:xfrm rot="370830">
              <a:off x="5329380" y="1990833"/>
              <a:ext cx="1745654" cy="1762135"/>
            </a:xfrm>
            <a:custGeom>
              <a:avLst/>
              <a:gdLst>
                <a:gd name="connsiteX0" fmla="*/ 658546 w 1745654"/>
                <a:gd name="connsiteY0" fmla="*/ 18229 h 1762135"/>
                <a:gd name="connsiteX1" fmla="*/ 820414 w 1745654"/>
                <a:gd name="connsiteY1" fmla="*/ 41180 h 1762135"/>
                <a:gd name="connsiteX2" fmla="*/ 821363 w 1745654"/>
                <a:gd name="connsiteY2" fmla="*/ 40576 h 1762135"/>
                <a:gd name="connsiteX3" fmla="*/ 863055 w 1745654"/>
                <a:gd name="connsiteY3" fmla="*/ 14038 h 1762135"/>
                <a:gd name="connsiteX4" fmla="*/ 924119 w 1745654"/>
                <a:gd name="connsiteY4" fmla="*/ 739 h 1762135"/>
                <a:gd name="connsiteX5" fmla="*/ 995583 w 1745654"/>
                <a:gd name="connsiteY5" fmla="*/ 5564 h 1762135"/>
                <a:gd name="connsiteX6" fmla="*/ 1051077 w 1745654"/>
                <a:gd name="connsiteY6" fmla="*/ 28593 h 1762135"/>
                <a:gd name="connsiteX7" fmla="*/ 1052734 w 1745654"/>
                <a:gd name="connsiteY7" fmla="*/ 29280 h 1762135"/>
                <a:gd name="connsiteX8" fmla="*/ 1182386 w 1745654"/>
                <a:gd name="connsiteY8" fmla="*/ 405 h 1762135"/>
                <a:gd name="connsiteX9" fmla="*/ 1230035 w 1745654"/>
                <a:gd name="connsiteY9" fmla="*/ 6870 h 1762135"/>
                <a:gd name="connsiteX10" fmla="*/ 1319946 w 1745654"/>
                <a:gd name="connsiteY10" fmla="*/ 68007 h 1762135"/>
                <a:gd name="connsiteX11" fmla="*/ 1320442 w 1745654"/>
                <a:gd name="connsiteY11" fmla="*/ 68158 h 1762135"/>
                <a:gd name="connsiteX12" fmla="*/ 1391434 w 1745654"/>
                <a:gd name="connsiteY12" fmla="*/ 89801 h 1762135"/>
                <a:gd name="connsiteX13" fmla="*/ 1435334 w 1745654"/>
                <a:gd name="connsiteY13" fmla="*/ 127343 h 1762135"/>
                <a:gd name="connsiteX14" fmla="*/ 1430169 w 1745654"/>
                <a:gd name="connsiteY14" fmla="*/ 191684 h 1762135"/>
                <a:gd name="connsiteX15" fmla="*/ 1469877 w 1745654"/>
                <a:gd name="connsiteY15" fmla="*/ 238535 h 1762135"/>
                <a:gd name="connsiteX16" fmla="*/ 1470486 w 1745654"/>
                <a:gd name="connsiteY16" fmla="*/ 242081 h 1762135"/>
                <a:gd name="connsiteX17" fmla="*/ 1487577 w 1745654"/>
                <a:gd name="connsiteY17" fmla="*/ 238641 h 1762135"/>
                <a:gd name="connsiteX18" fmla="*/ 1511592 w 1745654"/>
                <a:gd name="connsiteY18" fmla="*/ 245476 h 1762135"/>
                <a:gd name="connsiteX19" fmla="*/ 1591877 w 1745654"/>
                <a:gd name="connsiteY19" fmla="*/ 435746 h 1762135"/>
                <a:gd name="connsiteX20" fmla="*/ 1660491 w 1745654"/>
                <a:gd name="connsiteY20" fmla="*/ 503783 h 1762135"/>
                <a:gd name="connsiteX21" fmla="*/ 1669224 w 1745654"/>
                <a:gd name="connsiteY21" fmla="*/ 735857 h 1762135"/>
                <a:gd name="connsiteX22" fmla="*/ 1742598 w 1745654"/>
                <a:gd name="connsiteY22" fmla="*/ 901574 h 1762135"/>
                <a:gd name="connsiteX23" fmla="*/ 1698467 w 1745654"/>
                <a:gd name="connsiteY23" fmla="*/ 1145522 h 1762135"/>
                <a:gd name="connsiteX24" fmla="*/ 1655094 w 1745654"/>
                <a:gd name="connsiteY24" fmla="*/ 1507856 h 1762135"/>
                <a:gd name="connsiteX25" fmla="*/ 1606365 w 1745654"/>
                <a:gd name="connsiteY25" fmla="*/ 1667222 h 1762135"/>
                <a:gd name="connsiteX26" fmla="*/ 1540116 w 1745654"/>
                <a:gd name="connsiteY26" fmla="*/ 1633315 h 1762135"/>
                <a:gd name="connsiteX27" fmla="*/ 1472350 w 1745654"/>
                <a:gd name="connsiteY27" fmla="*/ 1705310 h 1762135"/>
                <a:gd name="connsiteX28" fmla="*/ 1411746 w 1745654"/>
                <a:gd name="connsiteY28" fmla="*/ 1574179 h 1762135"/>
                <a:gd name="connsiteX29" fmla="*/ 1410153 w 1745654"/>
                <a:gd name="connsiteY29" fmla="*/ 1572927 h 1762135"/>
                <a:gd name="connsiteX30" fmla="*/ 1323371 w 1745654"/>
                <a:gd name="connsiteY30" fmla="*/ 1514628 h 1762135"/>
                <a:gd name="connsiteX31" fmla="*/ 1303030 w 1745654"/>
                <a:gd name="connsiteY31" fmla="*/ 1230254 h 1762135"/>
                <a:gd name="connsiteX32" fmla="*/ 1302996 w 1745654"/>
                <a:gd name="connsiteY32" fmla="*/ 1230191 h 1762135"/>
                <a:gd name="connsiteX33" fmla="*/ 1273108 w 1745654"/>
                <a:gd name="connsiteY33" fmla="*/ 1173686 h 1762135"/>
                <a:gd name="connsiteX34" fmla="*/ 1281929 w 1745654"/>
                <a:gd name="connsiteY34" fmla="*/ 943540 h 1762135"/>
                <a:gd name="connsiteX35" fmla="*/ 1281367 w 1745654"/>
                <a:gd name="connsiteY35" fmla="*/ 942520 h 1762135"/>
                <a:gd name="connsiteX36" fmla="*/ 1256651 w 1745654"/>
                <a:gd name="connsiteY36" fmla="*/ 897646 h 1762135"/>
                <a:gd name="connsiteX37" fmla="*/ 1244183 w 1745654"/>
                <a:gd name="connsiteY37" fmla="*/ 831876 h 1762135"/>
                <a:gd name="connsiteX38" fmla="*/ 1248515 w 1745654"/>
                <a:gd name="connsiteY38" fmla="*/ 754869 h 1762135"/>
                <a:gd name="connsiteX39" fmla="*/ 1269775 w 1745654"/>
                <a:gd name="connsiteY39" fmla="*/ 695037 h 1762135"/>
                <a:gd name="connsiteX40" fmla="*/ 1270409 w 1745654"/>
                <a:gd name="connsiteY40" fmla="*/ 693251 h 1762135"/>
                <a:gd name="connsiteX41" fmla="*/ 1243344 w 1745654"/>
                <a:gd name="connsiteY41" fmla="*/ 553609 h 1762135"/>
                <a:gd name="connsiteX42" fmla="*/ 1249246 w 1745654"/>
                <a:gd name="connsiteY42" fmla="*/ 502258 h 1762135"/>
                <a:gd name="connsiteX43" fmla="*/ 1305805 w 1745654"/>
                <a:gd name="connsiteY43" fmla="*/ 405276 h 1762135"/>
                <a:gd name="connsiteX44" fmla="*/ 1305945 w 1745654"/>
                <a:gd name="connsiteY44" fmla="*/ 404742 h 1762135"/>
                <a:gd name="connsiteX45" fmla="*/ 1314370 w 1745654"/>
                <a:gd name="connsiteY45" fmla="*/ 372410 h 1762135"/>
                <a:gd name="connsiteX46" fmla="*/ 1291162 w 1745654"/>
                <a:gd name="connsiteY46" fmla="*/ 376172 h 1762135"/>
                <a:gd name="connsiteX47" fmla="*/ 1227894 w 1745654"/>
                <a:gd name="connsiteY47" fmla="*/ 449960 h 1762135"/>
                <a:gd name="connsiteX48" fmla="*/ 1012486 w 1745654"/>
                <a:gd name="connsiteY48" fmla="*/ 458894 h 1762135"/>
                <a:gd name="connsiteX49" fmla="*/ 858552 w 1745654"/>
                <a:gd name="connsiteY49" fmla="*/ 537612 h 1762135"/>
                <a:gd name="connsiteX50" fmla="*/ 632216 w 1745654"/>
                <a:gd name="connsiteY50" fmla="*/ 489563 h 1762135"/>
                <a:gd name="connsiteX51" fmla="*/ 539950 w 1745654"/>
                <a:gd name="connsiteY51" fmla="*/ 507235 h 1762135"/>
                <a:gd name="connsiteX52" fmla="*/ 484871 w 1745654"/>
                <a:gd name="connsiteY52" fmla="*/ 505441 h 1762135"/>
                <a:gd name="connsiteX53" fmla="*/ 487097 w 1745654"/>
                <a:gd name="connsiteY53" fmla="*/ 508654 h 1762135"/>
                <a:gd name="connsiteX54" fmla="*/ 497233 w 1745654"/>
                <a:gd name="connsiteY54" fmla="*/ 750540 h 1762135"/>
                <a:gd name="connsiteX55" fmla="*/ 582819 w 1745654"/>
                <a:gd name="connsiteY55" fmla="*/ 923248 h 1762135"/>
                <a:gd name="connsiteX56" fmla="*/ 531262 w 1745654"/>
                <a:gd name="connsiteY56" fmla="*/ 1177523 h 1762135"/>
                <a:gd name="connsiteX57" fmla="*/ 480562 w 1745654"/>
                <a:gd name="connsiteY57" fmla="*/ 1555189 h 1762135"/>
                <a:gd name="connsiteX58" fmla="*/ 423659 w 1745654"/>
                <a:gd name="connsiteY58" fmla="*/ 1721306 h 1762135"/>
                <a:gd name="connsiteX59" fmla="*/ 346357 w 1745654"/>
                <a:gd name="connsiteY59" fmla="*/ 1685981 h 1762135"/>
                <a:gd name="connsiteX60" fmla="*/ 267259 w 1745654"/>
                <a:gd name="connsiteY60" fmla="*/ 1761037 h 1762135"/>
                <a:gd name="connsiteX61" fmla="*/ 196568 w 1745654"/>
                <a:gd name="connsiteY61" fmla="*/ 1624375 h 1762135"/>
                <a:gd name="connsiteX62" fmla="*/ 194709 w 1745654"/>
                <a:gd name="connsiteY62" fmla="*/ 1623069 h 1762135"/>
                <a:gd name="connsiteX63" fmla="*/ 93452 w 1745654"/>
                <a:gd name="connsiteY63" fmla="*/ 1562326 h 1762135"/>
                <a:gd name="connsiteX64" fmla="*/ 69782 w 1745654"/>
                <a:gd name="connsiteY64" fmla="*/ 1265931 h 1762135"/>
                <a:gd name="connsiteX65" fmla="*/ 69743 w 1745654"/>
                <a:gd name="connsiteY65" fmla="*/ 1265865 h 1762135"/>
                <a:gd name="connsiteX66" fmla="*/ 34878 w 1745654"/>
                <a:gd name="connsiteY66" fmla="*/ 1206978 h 1762135"/>
                <a:gd name="connsiteX67" fmla="*/ 45226 w 1745654"/>
                <a:gd name="connsiteY67" fmla="*/ 967098 h 1762135"/>
                <a:gd name="connsiteX68" fmla="*/ 44571 w 1745654"/>
                <a:gd name="connsiteY68" fmla="*/ 966034 h 1762135"/>
                <a:gd name="connsiteX69" fmla="*/ 15739 w 1745654"/>
                <a:gd name="connsiteY69" fmla="*/ 919268 h 1762135"/>
                <a:gd name="connsiteX70" fmla="*/ 1204 w 1745654"/>
                <a:gd name="connsiteY70" fmla="*/ 850720 h 1762135"/>
                <a:gd name="connsiteX71" fmla="*/ 6277 w 1745654"/>
                <a:gd name="connsiteY71" fmla="*/ 770456 h 1762135"/>
                <a:gd name="connsiteX72" fmla="*/ 31101 w 1745654"/>
                <a:gd name="connsiteY72" fmla="*/ 708088 h 1762135"/>
                <a:gd name="connsiteX73" fmla="*/ 31843 w 1745654"/>
                <a:gd name="connsiteY73" fmla="*/ 706226 h 1762135"/>
                <a:gd name="connsiteX74" fmla="*/ 292 w 1745654"/>
                <a:gd name="connsiteY74" fmla="*/ 560686 h 1762135"/>
                <a:gd name="connsiteX75" fmla="*/ 7192 w 1745654"/>
                <a:gd name="connsiteY75" fmla="*/ 507161 h 1762135"/>
                <a:gd name="connsiteX76" fmla="*/ 73216 w 1745654"/>
                <a:gd name="connsiteY76" fmla="*/ 406065 h 1762135"/>
                <a:gd name="connsiteX77" fmla="*/ 73379 w 1745654"/>
                <a:gd name="connsiteY77" fmla="*/ 405508 h 1762135"/>
                <a:gd name="connsiteX78" fmla="*/ 96669 w 1745654"/>
                <a:gd name="connsiteY78" fmla="*/ 325739 h 1762135"/>
                <a:gd name="connsiteX79" fmla="*/ 115191 w 1745654"/>
                <a:gd name="connsiteY79" fmla="*/ 296412 h 1762135"/>
                <a:gd name="connsiteX80" fmla="*/ 126121 w 1745654"/>
                <a:gd name="connsiteY80" fmla="*/ 286471 h 1762135"/>
                <a:gd name="connsiteX81" fmla="*/ 114106 w 1745654"/>
                <a:gd name="connsiteY81" fmla="*/ 266534 h 1762135"/>
                <a:gd name="connsiteX82" fmla="*/ 113065 w 1745654"/>
                <a:gd name="connsiteY82" fmla="*/ 244788 h 1762135"/>
                <a:gd name="connsiteX83" fmla="*/ 234877 w 1745654"/>
                <a:gd name="connsiteY83" fmla="*/ 179759 h 1762135"/>
                <a:gd name="connsiteX84" fmla="*/ 236042 w 1745654"/>
                <a:gd name="connsiteY84" fmla="*/ 178044 h 1762135"/>
                <a:gd name="connsiteX85" fmla="*/ 290304 w 1745654"/>
                <a:gd name="connsiteY85" fmla="*/ 84662 h 1762135"/>
                <a:gd name="connsiteX86" fmla="*/ 554272 w 1745654"/>
                <a:gd name="connsiteY86" fmla="*/ 63328 h 1762135"/>
                <a:gd name="connsiteX87" fmla="*/ 554331 w 1745654"/>
                <a:gd name="connsiteY87" fmla="*/ 63291 h 1762135"/>
                <a:gd name="connsiteX88" fmla="*/ 606827 w 1745654"/>
                <a:gd name="connsiteY88" fmla="*/ 31205 h 1762135"/>
                <a:gd name="connsiteX89" fmla="*/ 658546 w 1745654"/>
                <a:gd name="connsiteY89" fmla="*/ 18229 h 1762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1745654" h="1762135">
                  <a:moveTo>
                    <a:pt x="658546" y="18229"/>
                  </a:moveTo>
                  <a:cubicBezTo>
                    <a:pt x="713474" y="10190"/>
                    <a:pt x="775384" y="17179"/>
                    <a:pt x="820414" y="41180"/>
                  </a:cubicBezTo>
                  <a:lnTo>
                    <a:pt x="821363" y="40576"/>
                  </a:lnTo>
                  <a:lnTo>
                    <a:pt x="863055" y="14038"/>
                  </a:lnTo>
                  <a:cubicBezTo>
                    <a:pt x="880864" y="7092"/>
                    <a:pt x="901744" y="2453"/>
                    <a:pt x="924119" y="739"/>
                  </a:cubicBezTo>
                  <a:cubicBezTo>
                    <a:pt x="948746" y="-1151"/>
                    <a:pt x="973357" y="632"/>
                    <a:pt x="995583" y="5564"/>
                  </a:cubicBezTo>
                  <a:lnTo>
                    <a:pt x="1051077" y="28593"/>
                  </a:lnTo>
                  <a:lnTo>
                    <a:pt x="1052734" y="29280"/>
                  </a:lnTo>
                  <a:cubicBezTo>
                    <a:pt x="1085375" y="8503"/>
                    <a:pt x="1134031" y="-1809"/>
                    <a:pt x="1182386" y="405"/>
                  </a:cubicBezTo>
                  <a:cubicBezTo>
                    <a:pt x="1198504" y="1143"/>
                    <a:pt x="1214589" y="3272"/>
                    <a:pt x="1230035" y="6870"/>
                  </a:cubicBezTo>
                  <a:cubicBezTo>
                    <a:pt x="1277117" y="17831"/>
                    <a:pt x="1310877" y="40779"/>
                    <a:pt x="1319946" y="68007"/>
                  </a:cubicBezTo>
                  <a:lnTo>
                    <a:pt x="1320442" y="68158"/>
                  </a:lnTo>
                  <a:lnTo>
                    <a:pt x="1391434" y="89801"/>
                  </a:lnTo>
                  <a:cubicBezTo>
                    <a:pt x="1411274" y="100003"/>
                    <a:pt x="1426516" y="112828"/>
                    <a:pt x="1435334" y="127343"/>
                  </a:cubicBezTo>
                  <a:cubicBezTo>
                    <a:pt x="1448152" y="148414"/>
                    <a:pt x="1446325" y="171300"/>
                    <a:pt x="1430169" y="191684"/>
                  </a:cubicBezTo>
                  <a:cubicBezTo>
                    <a:pt x="1450025" y="205660"/>
                    <a:pt x="1463425" y="221708"/>
                    <a:pt x="1469877" y="238535"/>
                  </a:cubicBezTo>
                  <a:lnTo>
                    <a:pt x="1470486" y="242081"/>
                  </a:lnTo>
                  <a:lnTo>
                    <a:pt x="1487577" y="238641"/>
                  </a:lnTo>
                  <a:cubicBezTo>
                    <a:pt x="1495597" y="238960"/>
                    <a:pt x="1503653" y="241216"/>
                    <a:pt x="1511592" y="245476"/>
                  </a:cubicBezTo>
                  <a:cubicBezTo>
                    <a:pt x="1553815" y="268130"/>
                    <a:pt x="1585547" y="343329"/>
                    <a:pt x="1591877" y="435746"/>
                  </a:cubicBezTo>
                  <a:cubicBezTo>
                    <a:pt x="1618206" y="436137"/>
                    <a:pt x="1643222" y="460961"/>
                    <a:pt x="1660491" y="503783"/>
                  </a:cubicBezTo>
                  <a:cubicBezTo>
                    <a:pt x="1686733" y="568848"/>
                    <a:pt x="1690268" y="662899"/>
                    <a:pt x="1669224" y="735857"/>
                  </a:cubicBezTo>
                  <a:cubicBezTo>
                    <a:pt x="1705653" y="759370"/>
                    <a:pt x="1733587" y="822463"/>
                    <a:pt x="1742598" y="901574"/>
                  </a:cubicBezTo>
                  <a:cubicBezTo>
                    <a:pt x="1753216" y="994797"/>
                    <a:pt x="1735609" y="1092146"/>
                    <a:pt x="1698467" y="1145522"/>
                  </a:cubicBezTo>
                  <a:cubicBezTo>
                    <a:pt x="1734057" y="1271272"/>
                    <a:pt x="1714497" y="1434723"/>
                    <a:pt x="1655094" y="1507856"/>
                  </a:cubicBezTo>
                  <a:cubicBezTo>
                    <a:pt x="1659144" y="1579579"/>
                    <a:pt x="1638542" y="1646972"/>
                    <a:pt x="1606365" y="1667222"/>
                  </a:cubicBezTo>
                  <a:cubicBezTo>
                    <a:pt x="1583085" y="1681891"/>
                    <a:pt x="1557906" y="1669011"/>
                    <a:pt x="1540116" y="1633315"/>
                  </a:cubicBezTo>
                  <a:cubicBezTo>
                    <a:pt x="1526312" y="1684035"/>
                    <a:pt x="1499689" y="1712316"/>
                    <a:pt x="1472350" y="1705310"/>
                  </a:cubicBezTo>
                  <a:cubicBezTo>
                    <a:pt x="1440339" y="1697092"/>
                    <a:pt x="1415174" y="1642646"/>
                    <a:pt x="1411746" y="1574179"/>
                  </a:cubicBezTo>
                  <a:cubicBezTo>
                    <a:pt x="1411211" y="1573773"/>
                    <a:pt x="1410687" y="1573333"/>
                    <a:pt x="1410153" y="1572927"/>
                  </a:cubicBezTo>
                  <a:cubicBezTo>
                    <a:pt x="1378663" y="1582182"/>
                    <a:pt x="1346848" y="1560798"/>
                    <a:pt x="1323371" y="1514628"/>
                  </a:cubicBezTo>
                  <a:cubicBezTo>
                    <a:pt x="1286290" y="1441678"/>
                    <a:pt x="1277831" y="1323308"/>
                    <a:pt x="1303030" y="1230254"/>
                  </a:cubicBezTo>
                  <a:lnTo>
                    <a:pt x="1302996" y="1230191"/>
                  </a:lnTo>
                  <a:lnTo>
                    <a:pt x="1273108" y="1173686"/>
                  </a:lnTo>
                  <a:cubicBezTo>
                    <a:pt x="1250905" y="1105312"/>
                    <a:pt x="1252351" y="1008287"/>
                    <a:pt x="1281929" y="943540"/>
                  </a:cubicBezTo>
                  <a:lnTo>
                    <a:pt x="1281367" y="942520"/>
                  </a:lnTo>
                  <a:lnTo>
                    <a:pt x="1256651" y="897646"/>
                  </a:lnTo>
                  <a:cubicBezTo>
                    <a:pt x="1250168" y="878470"/>
                    <a:pt x="1245819" y="855982"/>
                    <a:pt x="1244183" y="831876"/>
                  </a:cubicBezTo>
                  <a:cubicBezTo>
                    <a:pt x="1242378" y="805345"/>
                    <a:pt x="1243983" y="778825"/>
                    <a:pt x="1248515" y="754869"/>
                  </a:cubicBezTo>
                  <a:lnTo>
                    <a:pt x="1269775" y="695037"/>
                  </a:lnTo>
                  <a:lnTo>
                    <a:pt x="1270409" y="693251"/>
                  </a:lnTo>
                  <a:cubicBezTo>
                    <a:pt x="1251059" y="658118"/>
                    <a:pt x="1241389" y="605712"/>
                    <a:pt x="1243344" y="553609"/>
                  </a:cubicBezTo>
                  <a:cubicBezTo>
                    <a:pt x="1243996" y="536241"/>
                    <a:pt x="1245939" y="518907"/>
                    <a:pt x="1249246" y="502258"/>
                  </a:cubicBezTo>
                  <a:cubicBezTo>
                    <a:pt x="1259324" y="451511"/>
                    <a:pt x="1280553" y="415096"/>
                    <a:pt x="1305805" y="405276"/>
                  </a:cubicBezTo>
                  <a:lnTo>
                    <a:pt x="1305945" y="404742"/>
                  </a:lnTo>
                  <a:lnTo>
                    <a:pt x="1314370" y="372410"/>
                  </a:lnTo>
                  <a:lnTo>
                    <a:pt x="1291162" y="376172"/>
                  </a:lnTo>
                  <a:cubicBezTo>
                    <a:pt x="1290753" y="404539"/>
                    <a:pt x="1267669" y="431441"/>
                    <a:pt x="1227894" y="449960"/>
                  </a:cubicBezTo>
                  <a:cubicBezTo>
                    <a:pt x="1167460" y="478101"/>
                    <a:pt x="1080163" y="481717"/>
                    <a:pt x="1012486" y="458894"/>
                  </a:cubicBezTo>
                  <a:cubicBezTo>
                    <a:pt x="990599" y="498096"/>
                    <a:pt x="931992" y="528065"/>
                    <a:pt x="858552" y="537612"/>
                  </a:cubicBezTo>
                  <a:cubicBezTo>
                    <a:pt x="772010" y="548861"/>
                    <a:pt x="681691" y="529691"/>
                    <a:pt x="632216" y="489563"/>
                  </a:cubicBezTo>
                  <a:cubicBezTo>
                    <a:pt x="603023" y="499085"/>
                    <a:pt x="571648" y="504889"/>
                    <a:pt x="539950" y="507235"/>
                  </a:cubicBezTo>
                  <a:lnTo>
                    <a:pt x="484871" y="505441"/>
                  </a:lnTo>
                  <a:lnTo>
                    <a:pt x="487097" y="508654"/>
                  </a:lnTo>
                  <a:cubicBezTo>
                    <a:pt x="517705" y="576464"/>
                    <a:pt x="521808" y="674491"/>
                    <a:pt x="497233" y="750540"/>
                  </a:cubicBezTo>
                  <a:cubicBezTo>
                    <a:pt x="539739" y="775039"/>
                    <a:pt x="572322" y="840793"/>
                    <a:pt x="582819" y="923248"/>
                  </a:cubicBezTo>
                  <a:cubicBezTo>
                    <a:pt x="595188" y="1020410"/>
                    <a:pt x="574618" y="1121880"/>
                    <a:pt x="531262" y="1177523"/>
                  </a:cubicBezTo>
                  <a:cubicBezTo>
                    <a:pt x="572764" y="1308582"/>
                    <a:pt x="549900" y="1478949"/>
                    <a:pt x="480562" y="1555189"/>
                  </a:cubicBezTo>
                  <a:cubicBezTo>
                    <a:pt x="485271" y="1629944"/>
                    <a:pt x="461213" y="1700192"/>
                    <a:pt x="423659" y="1721306"/>
                  </a:cubicBezTo>
                  <a:cubicBezTo>
                    <a:pt x="396489" y="1736601"/>
                    <a:pt x="367109" y="1723182"/>
                    <a:pt x="346357" y="1685981"/>
                  </a:cubicBezTo>
                  <a:cubicBezTo>
                    <a:pt x="330236" y="1738849"/>
                    <a:pt x="299162" y="1768333"/>
                    <a:pt x="267259" y="1761037"/>
                  </a:cubicBezTo>
                  <a:cubicBezTo>
                    <a:pt x="229906" y="1752478"/>
                    <a:pt x="200552" y="1695736"/>
                    <a:pt x="196568" y="1624375"/>
                  </a:cubicBezTo>
                  <a:cubicBezTo>
                    <a:pt x="195944" y="1623951"/>
                    <a:pt x="195333" y="1623493"/>
                    <a:pt x="194709" y="1623069"/>
                  </a:cubicBezTo>
                  <a:cubicBezTo>
                    <a:pt x="157960" y="1632724"/>
                    <a:pt x="120838" y="1610443"/>
                    <a:pt x="93452" y="1562326"/>
                  </a:cubicBezTo>
                  <a:cubicBezTo>
                    <a:pt x="50197" y="1486300"/>
                    <a:pt x="40354" y="1362926"/>
                    <a:pt x="69782" y="1265931"/>
                  </a:cubicBezTo>
                  <a:lnTo>
                    <a:pt x="69743" y="1265865"/>
                  </a:lnTo>
                  <a:lnTo>
                    <a:pt x="34878" y="1206978"/>
                  </a:lnTo>
                  <a:cubicBezTo>
                    <a:pt x="8984" y="1135717"/>
                    <a:pt x="10694" y="1034589"/>
                    <a:pt x="45226" y="967098"/>
                  </a:cubicBezTo>
                  <a:lnTo>
                    <a:pt x="44571" y="966034"/>
                  </a:lnTo>
                  <a:lnTo>
                    <a:pt x="15739" y="919268"/>
                  </a:lnTo>
                  <a:cubicBezTo>
                    <a:pt x="8178" y="899282"/>
                    <a:pt x="3108" y="875844"/>
                    <a:pt x="1204" y="850720"/>
                  </a:cubicBezTo>
                  <a:cubicBezTo>
                    <a:pt x="-895" y="823068"/>
                    <a:pt x="983" y="795426"/>
                    <a:pt x="6277" y="770456"/>
                  </a:cubicBezTo>
                  <a:lnTo>
                    <a:pt x="31101" y="708088"/>
                  </a:lnTo>
                  <a:lnTo>
                    <a:pt x="31843" y="706226"/>
                  </a:lnTo>
                  <a:cubicBezTo>
                    <a:pt x="9269" y="669612"/>
                    <a:pt x="-2003" y="614993"/>
                    <a:pt x="292" y="560686"/>
                  </a:cubicBezTo>
                  <a:cubicBezTo>
                    <a:pt x="1056" y="542583"/>
                    <a:pt x="3329" y="524515"/>
                    <a:pt x="7192" y="507161"/>
                  </a:cubicBezTo>
                  <a:cubicBezTo>
                    <a:pt x="18963" y="454266"/>
                    <a:pt x="43746" y="416306"/>
                    <a:pt x="73216" y="406065"/>
                  </a:cubicBezTo>
                  <a:lnTo>
                    <a:pt x="73379" y="405508"/>
                  </a:lnTo>
                  <a:lnTo>
                    <a:pt x="96669" y="325739"/>
                  </a:lnTo>
                  <a:cubicBezTo>
                    <a:pt x="102172" y="314588"/>
                    <a:pt x="108388" y="304727"/>
                    <a:pt x="115191" y="296412"/>
                  </a:cubicBezTo>
                  <a:lnTo>
                    <a:pt x="126121" y="286471"/>
                  </a:lnTo>
                  <a:lnTo>
                    <a:pt x="114106" y="266534"/>
                  </a:lnTo>
                  <a:cubicBezTo>
                    <a:pt x="111836" y="259465"/>
                    <a:pt x="111427" y="252148"/>
                    <a:pt x="113065" y="244788"/>
                  </a:cubicBezTo>
                  <a:cubicBezTo>
                    <a:pt x="120748" y="210315"/>
                    <a:pt x="171325" y="183313"/>
                    <a:pt x="234877" y="179759"/>
                  </a:cubicBezTo>
                  <a:cubicBezTo>
                    <a:pt x="235255" y="179183"/>
                    <a:pt x="235664" y="178620"/>
                    <a:pt x="236042" y="178044"/>
                  </a:cubicBezTo>
                  <a:cubicBezTo>
                    <a:pt x="227508" y="144097"/>
                    <a:pt x="247411" y="109863"/>
                    <a:pt x="290304" y="84662"/>
                  </a:cubicBezTo>
                  <a:cubicBezTo>
                    <a:pt x="358075" y="44859"/>
                    <a:pt x="467952" y="35987"/>
                    <a:pt x="554272" y="63328"/>
                  </a:cubicBezTo>
                  <a:lnTo>
                    <a:pt x="554331" y="63291"/>
                  </a:lnTo>
                  <a:lnTo>
                    <a:pt x="606827" y="31205"/>
                  </a:lnTo>
                  <a:cubicBezTo>
                    <a:pt x="622702" y="25259"/>
                    <a:pt x="640236" y="20909"/>
                    <a:pt x="658546" y="18229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9" name="Moon 218">
              <a:extLst>
                <a:ext uri="{FF2B5EF4-FFF2-40B4-BE49-F238E27FC236}">
                  <a16:creationId xmlns:a16="http://schemas.microsoft.com/office/drawing/2014/main" id="{499FA58C-B244-860D-8308-D888467B79C3}"/>
                </a:ext>
              </a:extLst>
            </p:cNvPr>
            <p:cNvSpPr/>
            <p:nvPr/>
          </p:nvSpPr>
          <p:spPr>
            <a:xfrm rot="5619258">
              <a:off x="5693249" y="1223098"/>
              <a:ext cx="1017914" cy="1633695"/>
            </a:xfrm>
            <a:prstGeom prst="moon">
              <a:avLst>
                <a:gd name="adj" fmla="val 49526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0" name="Group 219">
              <a:extLst>
                <a:ext uri="{FF2B5EF4-FFF2-40B4-BE49-F238E27FC236}">
                  <a16:creationId xmlns:a16="http://schemas.microsoft.com/office/drawing/2014/main" id="{5A6564B4-4A63-F4B4-EFCA-6BBD647FC692}"/>
                </a:ext>
              </a:extLst>
            </p:cNvPr>
            <p:cNvGrpSpPr/>
            <p:nvPr/>
          </p:nvGrpSpPr>
          <p:grpSpPr>
            <a:xfrm>
              <a:off x="5381019" y="4889823"/>
              <a:ext cx="1550910" cy="1352760"/>
              <a:chOff x="4953537" y="1460681"/>
              <a:chExt cx="1044308" cy="1625519"/>
            </a:xfrm>
            <a:grpFill/>
          </p:grpSpPr>
          <p:sp>
            <p:nvSpPr>
              <p:cNvPr id="231" name="Freeform: Shape 230">
                <a:extLst>
                  <a:ext uri="{FF2B5EF4-FFF2-40B4-BE49-F238E27FC236}">
                    <a16:creationId xmlns:a16="http://schemas.microsoft.com/office/drawing/2014/main" id="{01A2CB8D-EEB9-7B26-9C62-F2A034BF12F2}"/>
                  </a:ext>
                </a:extLst>
              </p:cNvPr>
              <p:cNvSpPr/>
              <p:nvPr/>
            </p:nvSpPr>
            <p:spPr>
              <a:xfrm>
                <a:off x="4953537" y="2869845"/>
                <a:ext cx="1044308" cy="216355"/>
              </a:xfrm>
              <a:custGeom>
                <a:avLst/>
                <a:gdLst>
                  <a:gd name="connsiteX0" fmla="*/ 785220 w 2395453"/>
                  <a:gd name="connsiteY0" fmla="*/ 0 h 585227"/>
                  <a:gd name="connsiteX1" fmla="*/ 992129 w 2395453"/>
                  <a:gd name="connsiteY1" fmla="*/ 85704 h 585227"/>
                  <a:gd name="connsiteX2" fmla="*/ 1015446 w 2395453"/>
                  <a:gd name="connsiteY2" fmla="*/ 113965 h 585227"/>
                  <a:gd name="connsiteX3" fmla="*/ 1038763 w 2395453"/>
                  <a:gd name="connsiteY3" fmla="*/ 85704 h 585227"/>
                  <a:gd name="connsiteX4" fmla="*/ 1245672 w 2395453"/>
                  <a:gd name="connsiteY4" fmla="*/ 0 h 585227"/>
                  <a:gd name="connsiteX5" fmla="*/ 1452580 w 2395453"/>
                  <a:gd name="connsiteY5" fmla="*/ 85704 h 585227"/>
                  <a:gd name="connsiteX6" fmla="*/ 1460547 w 2395453"/>
                  <a:gd name="connsiteY6" fmla="*/ 95360 h 585227"/>
                  <a:gd name="connsiteX7" fmla="*/ 1468513 w 2395453"/>
                  <a:gd name="connsiteY7" fmla="*/ 85704 h 585227"/>
                  <a:gd name="connsiteX8" fmla="*/ 1675422 w 2395453"/>
                  <a:gd name="connsiteY8" fmla="*/ 0 h 585227"/>
                  <a:gd name="connsiteX9" fmla="*/ 1882331 w 2395453"/>
                  <a:gd name="connsiteY9" fmla="*/ 85704 h 585227"/>
                  <a:gd name="connsiteX10" fmla="*/ 1889131 w 2395453"/>
                  <a:gd name="connsiteY10" fmla="*/ 93946 h 585227"/>
                  <a:gd name="connsiteX11" fmla="*/ 1895932 w 2395453"/>
                  <a:gd name="connsiteY11" fmla="*/ 85704 h 585227"/>
                  <a:gd name="connsiteX12" fmla="*/ 2102840 w 2395453"/>
                  <a:gd name="connsiteY12" fmla="*/ 0 h 585227"/>
                  <a:gd name="connsiteX13" fmla="*/ 2395453 w 2395453"/>
                  <a:gd name="connsiteY13" fmla="*/ 292613 h 585227"/>
                  <a:gd name="connsiteX14" fmla="*/ 2102840 w 2395453"/>
                  <a:gd name="connsiteY14" fmla="*/ 585226 h 585227"/>
                  <a:gd name="connsiteX15" fmla="*/ 1895932 w 2395453"/>
                  <a:gd name="connsiteY15" fmla="*/ 499522 h 585227"/>
                  <a:gd name="connsiteX16" fmla="*/ 1889131 w 2395453"/>
                  <a:gd name="connsiteY16" fmla="*/ 491280 h 585227"/>
                  <a:gd name="connsiteX17" fmla="*/ 1882331 w 2395453"/>
                  <a:gd name="connsiteY17" fmla="*/ 499522 h 585227"/>
                  <a:gd name="connsiteX18" fmla="*/ 1675422 w 2395453"/>
                  <a:gd name="connsiteY18" fmla="*/ 585226 h 585227"/>
                  <a:gd name="connsiteX19" fmla="*/ 1468513 w 2395453"/>
                  <a:gd name="connsiteY19" fmla="*/ 499522 h 585227"/>
                  <a:gd name="connsiteX20" fmla="*/ 1460547 w 2395453"/>
                  <a:gd name="connsiteY20" fmla="*/ 489867 h 585227"/>
                  <a:gd name="connsiteX21" fmla="*/ 1452580 w 2395453"/>
                  <a:gd name="connsiteY21" fmla="*/ 499522 h 585227"/>
                  <a:gd name="connsiteX22" fmla="*/ 1245672 w 2395453"/>
                  <a:gd name="connsiteY22" fmla="*/ 585226 h 585227"/>
                  <a:gd name="connsiteX23" fmla="*/ 1038763 w 2395453"/>
                  <a:gd name="connsiteY23" fmla="*/ 499522 h 585227"/>
                  <a:gd name="connsiteX24" fmla="*/ 1015446 w 2395453"/>
                  <a:gd name="connsiteY24" fmla="*/ 471261 h 585227"/>
                  <a:gd name="connsiteX25" fmla="*/ 992129 w 2395453"/>
                  <a:gd name="connsiteY25" fmla="*/ 499522 h 585227"/>
                  <a:gd name="connsiteX26" fmla="*/ 785220 w 2395453"/>
                  <a:gd name="connsiteY26" fmla="*/ 585226 h 585227"/>
                  <a:gd name="connsiteX27" fmla="*/ 542580 w 2395453"/>
                  <a:gd name="connsiteY27" fmla="*/ 456216 h 585227"/>
                  <a:gd name="connsiteX28" fmla="*/ 538917 w 2395453"/>
                  <a:gd name="connsiteY28" fmla="*/ 449466 h 585227"/>
                  <a:gd name="connsiteX29" fmla="*/ 535252 w 2395453"/>
                  <a:gd name="connsiteY29" fmla="*/ 456217 h 585227"/>
                  <a:gd name="connsiteX30" fmla="*/ 292613 w 2395453"/>
                  <a:gd name="connsiteY30" fmla="*/ 585227 h 585227"/>
                  <a:gd name="connsiteX31" fmla="*/ 0 w 2395453"/>
                  <a:gd name="connsiteY31" fmla="*/ 292614 h 585227"/>
                  <a:gd name="connsiteX32" fmla="*/ 292613 w 2395453"/>
                  <a:gd name="connsiteY32" fmla="*/ 1 h 585227"/>
                  <a:gd name="connsiteX33" fmla="*/ 535252 w 2395453"/>
                  <a:gd name="connsiteY33" fmla="*/ 129011 h 585227"/>
                  <a:gd name="connsiteX34" fmla="*/ 538916 w 2395453"/>
                  <a:gd name="connsiteY34" fmla="*/ 135761 h 585227"/>
                  <a:gd name="connsiteX35" fmla="*/ 542580 w 2395453"/>
                  <a:gd name="connsiteY35" fmla="*/ 129010 h 585227"/>
                  <a:gd name="connsiteX36" fmla="*/ 785220 w 2395453"/>
                  <a:gd name="connsiteY36" fmla="*/ 0 h 585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2395453" h="585227">
                    <a:moveTo>
                      <a:pt x="785220" y="0"/>
                    </a:moveTo>
                    <a:cubicBezTo>
                      <a:pt x="866023" y="0"/>
                      <a:pt x="939176" y="32752"/>
                      <a:pt x="992129" y="85704"/>
                    </a:cubicBezTo>
                    <a:lnTo>
                      <a:pt x="1015446" y="113965"/>
                    </a:lnTo>
                    <a:lnTo>
                      <a:pt x="1038763" y="85704"/>
                    </a:lnTo>
                    <a:cubicBezTo>
                      <a:pt x="1091716" y="32752"/>
                      <a:pt x="1164869" y="0"/>
                      <a:pt x="1245672" y="0"/>
                    </a:cubicBezTo>
                    <a:cubicBezTo>
                      <a:pt x="1326475" y="0"/>
                      <a:pt x="1399628" y="32752"/>
                      <a:pt x="1452580" y="85704"/>
                    </a:cubicBezTo>
                    <a:lnTo>
                      <a:pt x="1460547" y="95360"/>
                    </a:lnTo>
                    <a:lnTo>
                      <a:pt x="1468513" y="85704"/>
                    </a:lnTo>
                    <a:cubicBezTo>
                      <a:pt x="1521465" y="32752"/>
                      <a:pt x="1594619" y="0"/>
                      <a:pt x="1675422" y="0"/>
                    </a:cubicBezTo>
                    <a:cubicBezTo>
                      <a:pt x="1756225" y="0"/>
                      <a:pt x="1829378" y="32752"/>
                      <a:pt x="1882331" y="85704"/>
                    </a:cubicBezTo>
                    <a:lnTo>
                      <a:pt x="1889131" y="93946"/>
                    </a:lnTo>
                    <a:lnTo>
                      <a:pt x="1895932" y="85704"/>
                    </a:lnTo>
                    <a:cubicBezTo>
                      <a:pt x="1948884" y="32752"/>
                      <a:pt x="2022037" y="0"/>
                      <a:pt x="2102840" y="0"/>
                    </a:cubicBezTo>
                    <a:cubicBezTo>
                      <a:pt x="2264446" y="0"/>
                      <a:pt x="2395453" y="131007"/>
                      <a:pt x="2395453" y="292613"/>
                    </a:cubicBezTo>
                    <a:cubicBezTo>
                      <a:pt x="2395453" y="454219"/>
                      <a:pt x="2264446" y="585226"/>
                      <a:pt x="2102840" y="585226"/>
                    </a:cubicBezTo>
                    <a:cubicBezTo>
                      <a:pt x="2022037" y="585226"/>
                      <a:pt x="1948884" y="552474"/>
                      <a:pt x="1895932" y="499522"/>
                    </a:cubicBezTo>
                    <a:lnTo>
                      <a:pt x="1889131" y="491280"/>
                    </a:lnTo>
                    <a:lnTo>
                      <a:pt x="1882331" y="499522"/>
                    </a:lnTo>
                    <a:cubicBezTo>
                      <a:pt x="1829378" y="552474"/>
                      <a:pt x="1756225" y="585226"/>
                      <a:pt x="1675422" y="585226"/>
                    </a:cubicBezTo>
                    <a:cubicBezTo>
                      <a:pt x="1594619" y="585226"/>
                      <a:pt x="1521465" y="552474"/>
                      <a:pt x="1468513" y="499522"/>
                    </a:cubicBezTo>
                    <a:lnTo>
                      <a:pt x="1460547" y="489867"/>
                    </a:lnTo>
                    <a:lnTo>
                      <a:pt x="1452580" y="499522"/>
                    </a:lnTo>
                    <a:cubicBezTo>
                      <a:pt x="1399628" y="552474"/>
                      <a:pt x="1326475" y="585226"/>
                      <a:pt x="1245672" y="585226"/>
                    </a:cubicBezTo>
                    <a:cubicBezTo>
                      <a:pt x="1164869" y="585226"/>
                      <a:pt x="1091716" y="552474"/>
                      <a:pt x="1038763" y="499522"/>
                    </a:cubicBezTo>
                    <a:lnTo>
                      <a:pt x="1015446" y="471261"/>
                    </a:lnTo>
                    <a:lnTo>
                      <a:pt x="992129" y="499522"/>
                    </a:lnTo>
                    <a:cubicBezTo>
                      <a:pt x="939176" y="552474"/>
                      <a:pt x="866023" y="585226"/>
                      <a:pt x="785220" y="585226"/>
                    </a:cubicBezTo>
                    <a:cubicBezTo>
                      <a:pt x="684216" y="585226"/>
                      <a:pt x="595165" y="534052"/>
                      <a:pt x="542580" y="456216"/>
                    </a:cubicBezTo>
                    <a:lnTo>
                      <a:pt x="538917" y="449466"/>
                    </a:lnTo>
                    <a:lnTo>
                      <a:pt x="535252" y="456217"/>
                    </a:lnTo>
                    <a:cubicBezTo>
                      <a:pt x="482668" y="534053"/>
                      <a:pt x="393617" y="585227"/>
                      <a:pt x="292613" y="585227"/>
                    </a:cubicBezTo>
                    <a:cubicBezTo>
                      <a:pt x="131007" y="585227"/>
                      <a:pt x="0" y="454220"/>
                      <a:pt x="0" y="292614"/>
                    </a:cubicBezTo>
                    <a:cubicBezTo>
                      <a:pt x="0" y="131008"/>
                      <a:pt x="131007" y="1"/>
                      <a:pt x="292613" y="1"/>
                    </a:cubicBezTo>
                    <a:cubicBezTo>
                      <a:pt x="393617" y="1"/>
                      <a:pt x="482668" y="51176"/>
                      <a:pt x="535252" y="129011"/>
                    </a:cubicBezTo>
                    <a:lnTo>
                      <a:pt x="538916" y="135761"/>
                    </a:lnTo>
                    <a:lnTo>
                      <a:pt x="542580" y="129010"/>
                    </a:lnTo>
                    <a:cubicBezTo>
                      <a:pt x="595165" y="51175"/>
                      <a:pt x="684216" y="0"/>
                      <a:pt x="785220" y="0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32" name="Trapezoid 231">
                <a:extLst>
                  <a:ext uri="{FF2B5EF4-FFF2-40B4-BE49-F238E27FC236}">
                    <a16:creationId xmlns:a16="http://schemas.microsoft.com/office/drawing/2014/main" id="{098CBECF-AC84-01F3-CB2A-606522C6AE08}"/>
                  </a:ext>
                </a:extLst>
              </p:cNvPr>
              <p:cNvSpPr/>
              <p:nvPr/>
            </p:nvSpPr>
            <p:spPr>
              <a:xfrm>
                <a:off x="4959315" y="1460681"/>
                <a:ext cx="1038530" cy="1479227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1" name="Rectangle: Rounded Corners 220">
              <a:extLst>
                <a:ext uri="{FF2B5EF4-FFF2-40B4-BE49-F238E27FC236}">
                  <a16:creationId xmlns:a16="http://schemas.microsoft.com/office/drawing/2014/main" id="{16318379-78A7-7342-D4DB-ED7F07B62422}"/>
                </a:ext>
              </a:extLst>
            </p:cNvPr>
            <p:cNvSpPr/>
            <p:nvPr/>
          </p:nvSpPr>
          <p:spPr>
            <a:xfrm>
              <a:off x="5673513" y="4799565"/>
              <a:ext cx="978581" cy="17297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2" name="Group 221">
              <a:extLst>
                <a:ext uri="{FF2B5EF4-FFF2-40B4-BE49-F238E27FC236}">
                  <a16:creationId xmlns:a16="http://schemas.microsoft.com/office/drawing/2014/main" id="{4C4032FA-35F5-1704-8538-208025CE5DF2}"/>
                </a:ext>
              </a:extLst>
            </p:cNvPr>
            <p:cNvGrpSpPr/>
            <p:nvPr/>
          </p:nvGrpSpPr>
          <p:grpSpPr>
            <a:xfrm>
              <a:off x="5703348" y="5750424"/>
              <a:ext cx="232839" cy="238812"/>
              <a:chOff x="4953524" y="1326876"/>
              <a:chExt cx="1452857" cy="1490124"/>
            </a:xfrm>
            <a:grpFill/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grpSpPr>
          <p:sp>
            <p:nvSpPr>
              <p:cNvPr id="229" name="Freeform: Shape 228">
                <a:extLst>
                  <a:ext uri="{FF2B5EF4-FFF2-40B4-BE49-F238E27FC236}">
                    <a16:creationId xmlns:a16="http://schemas.microsoft.com/office/drawing/2014/main" id="{D4C7036F-7988-D8F3-4D42-C646DBA734B1}"/>
                  </a:ext>
                </a:extLst>
              </p:cNvPr>
              <p:cNvSpPr/>
              <p:nvPr/>
            </p:nvSpPr>
            <p:spPr>
              <a:xfrm>
                <a:off x="4953524" y="1326876"/>
                <a:ext cx="1452857" cy="1490124"/>
              </a:xfrm>
              <a:custGeom>
                <a:avLst/>
                <a:gdLst>
                  <a:gd name="connsiteX0" fmla="*/ 892912 w 1452857"/>
                  <a:gd name="connsiteY0" fmla="*/ 0 h 1490124"/>
                  <a:gd name="connsiteX1" fmla="*/ 1404778 w 1452857"/>
                  <a:gd name="connsiteY1" fmla="*/ 496708 h 1490124"/>
                  <a:gd name="connsiteX2" fmla="*/ 1373718 w 1452857"/>
                  <a:gd name="connsiteY2" fmla="*/ 667493 h 1490124"/>
                  <a:gd name="connsiteX3" fmla="*/ 1355922 w 1452857"/>
                  <a:gd name="connsiteY3" fmla="*/ 704510 h 1490124"/>
                  <a:gd name="connsiteX4" fmla="*/ 1365439 w 1452857"/>
                  <a:gd name="connsiteY4" fmla="*/ 715702 h 1490124"/>
                  <a:gd name="connsiteX5" fmla="*/ 1452857 w 1452857"/>
                  <a:gd name="connsiteY5" fmla="*/ 993416 h 1490124"/>
                  <a:gd name="connsiteX6" fmla="*/ 940991 w 1452857"/>
                  <a:gd name="connsiteY6" fmla="*/ 1490124 h 1490124"/>
                  <a:gd name="connsiteX7" fmla="*/ 579047 w 1452857"/>
                  <a:gd name="connsiteY7" fmla="*/ 1344642 h 1490124"/>
                  <a:gd name="connsiteX8" fmla="*/ 526634 w 1452857"/>
                  <a:gd name="connsiteY8" fmla="*/ 1282997 h 1490124"/>
                  <a:gd name="connsiteX9" fmla="*/ 511866 w 1452857"/>
                  <a:gd name="connsiteY9" fmla="*/ 1283901 h 1490124"/>
                  <a:gd name="connsiteX10" fmla="*/ 0 w 1452857"/>
                  <a:gd name="connsiteY10" fmla="*/ 787193 h 1490124"/>
                  <a:gd name="connsiteX11" fmla="*/ 408707 w 1452857"/>
                  <a:gd name="connsiteY11" fmla="*/ 300576 h 1490124"/>
                  <a:gd name="connsiteX12" fmla="*/ 423650 w 1452857"/>
                  <a:gd name="connsiteY12" fmla="*/ 299115 h 1490124"/>
                  <a:gd name="connsiteX13" fmla="*/ 468465 w 1452857"/>
                  <a:gd name="connsiteY13" fmla="*/ 218994 h 1490124"/>
                  <a:gd name="connsiteX14" fmla="*/ 892912 w 1452857"/>
                  <a:gd name="connsiteY14" fmla="*/ 0 h 1490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452857" h="1490124">
                    <a:moveTo>
                      <a:pt x="892912" y="0"/>
                    </a:moveTo>
                    <a:cubicBezTo>
                      <a:pt x="1175608" y="0"/>
                      <a:pt x="1404778" y="222384"/>
                      <a:pt x="1404778" y="496708"/>
                    </a:cubicBezTo>
                    <a:cubicBezTo>
                      <a:pt x="1404778" y="556716"/>
                      <a:pt x="1393812" y="614239"/>
                      <a:pt x="1373718" y="667493"/>
                    </a:cubicBezTo>
                    <a:lnTo>
                      <a:pt x="1355922" y="704510"/>
                    </a:lnTo>
                    <a:lnTo>
                      <a:pt x="1365439" y="715702"/>
                    </a:lnTo>
                    <a:cubicBezTo>
                      <a:pt x="1420630" y="794977"/>
                      <a:pt x="1452857" y="890545"/>
                      <a:pt x="1452857" y="993416"/>
                    </a:cubicBezTo>
                    <a:cubicBezTo>
                      <a:pt x="1452857" y="1267740"/>
                      <a:pt x="1223687" y="1490124"/>
                      <a:pt x="940991" y="1490124"/>
                    </a:cubicBezTo>
                    <a:cubicBezTo>
                      <a:pt x="799643" y="1490124"/>
                      <a:pt x="671677" y="1434528"/>
                      <a:pt x="579047" y="1344642"/>
                    </a:cubicBezTo>
                    <a:lnTo>
                      <a:pt x="526634" y="1282997"/>
                    </a:lnTo>
                    <a:lnTo>
                      <a:pt x="511866" y="1283901"/>
                    </a:lnTo>
                    <a:cubicBezTo>
                      <a:pt x="229170" y="1283901"/>
                      <a:pt x="0" y="1061517"/>
                      <a:pt x="0" y="787193"/>
                    </a:cubicBezTo>
                    <a:cubicBezTo>
                      <a:pt x="0" y="547160"/>
                      <a:pt x="175459" y="346893"/>
                      <a:pt x="408707" y="300576"/>
                    </a:cubicBezTo>
                    <a:lnTo>
                      <a:pt x="423650" y="299115"/>
                    </a:lnTo>
                    <a:lnTo>
                      <a:pt x="468465" y="218994"/>
                    </a:lnTo>
                    <a:cubicBezTo>
                      <a:pt x="560451" y="86869"/>
                      <a:pt x="716227" y="0"/>
                      <a:pt x="892912" y="0"/>
                    </a:cubicBezTo>
                    <a:close/>
                  </a:path>
                </a:pathLst>
              </a:cu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30" name="Oval 229">
                <a:extLst>
                  <a:ext uri="{FF2B5EF4-FFF2-40B4-BE49-F238E27FC236}">
                    <a16:creationId xmlns:a16="http://schemas.microsoft.com/office/drawing/2014/main" id="{49E41872-C01A-2031-90E1-F234F117A5F4}"/>
                  </a:ext>
                </a:extLst>
              </p:cNvPr>
              <p:cNvSpPr/>
              <p:nvPr/>
            </p:nvSpPr>
            <p:spPr>
              <a:xfrm>
                <a:off x="5410740" y="1717190"/>
                <a:ext cx="635671" cy="616847"/>
              </a:xfrm>
              <a:prstGeom prst="ellipse">
                <a:avLst/>
              </a:pr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3" name="Group 222">
              <a:extLst>
                <a:ext uri="{FF2B5EF4-FFF2-40B4-BE49-F238E27FC236}">
                  <a16:creationId xmlns:a16="http://schemas.microsoft.com/office/drawing/2014/main" id="{4286A1D0-581D-458E-A7DF-A740F93D0049}"/>
                </a:ext>
              </a:extLst>
            </p:cNvPr>
            <p:cNvGrpSpPr/>
            <p:nvPr/>
          </p:nvGrpSpPr>
          <p:grpSpPr>
            <a:xfrm>
              <a:off x="5864996" y="5588206"/>
              <a:ext cx="232839" cy="238812"/>
              <a:chOff x="4953524" y="1326876"/>
              <a:chExt cx="1452857" cy="1490124"/>
            </a:xfrm>
            <a:grpFill/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grpSpPr>
          <p:sp>
            <p:nvSpPr>
              <p:cNvPr id="227" name="Freeform: Shape 226">
                <a:extLst>
                  <a:ext uri="{FF2B5EF4-FFF2-40B4-BE49-F238E27FC236}">
                    <a16:creationId xmlns:a16="http://schemas.microsoft.com/office/drawing/2014/main" id="{591DAC9B-C623-CD12-F220-DC6440FC3DFC}"/>
                  </a:ext>
                </a:extLst>
              </p:cNvPr>
              <p:cNvSpPr/>
              <p:nvPr/>
            </p:nvSpPr>
            <p:spPr>
              <a:xfrm>
                <a:off x="4953524" y="1326876"/>
                <a:ext cx="1452857" cy="1490124"/>
              </a:xfrm>
              <a:custGeom>
                <a:avLst/>
                <a:gdLst>
                  <a:gd name="connsiteX0" fmla="*/ 892912 w 1452857"/>
                  <a:gd name="connsiteY0" fmla="*/ 0 h 1490124"/>
                  <a:gd name="connsiteX1" fmla="*/ 1404778 w 1452857"/>
                  <a:gd name="connsiteY1" fmla="*/ 496708 h 1490124"/>
                  <a:gd name="connsiteX2" fmla="*/ 1373718 w 1452857"/>
                  <a:gd name="connsiteY2" fmla="*/ 667493 h 1490124"/>
                  <a:gd name="connsiteX3" fmla="*/ 1355922 w 1452857"/>
                  <a:gd name="connsiteY3" fmla="*/ 704510 h 1490124"/>
                  <a:gd name="connsiteX4" fmla="*/ 1365439 w 1452857"/>
                  <a:gd name="connsiteY4" fmla="*/ 715702 h 1490124"/>
                  <a:gd name="connsiteX5" fmla="*/ 1452857 w 1452857"/>
                  <a:gd name="connsiteY5" fmla="*/ 993416 h 1490124"/>
                  <a:gd name="connsiteX6" fmla="*/ 940991 w 1452857"/>
                  <a:gd name="connsiteY6" fmla="*/ 1490124 h 1490124"/>
                  <a:gd name="connsiteX7" fmla="*/ 579047 w 1452857"/>
                  <a:gd name="connsiteY7" fmla="*/ 1344642 h 1490124"/>
                  <a:gd name="connsiteX8" fmla="*/ 526634 w 1452857"/>
                  <a:gd name="connsiteY8" fmla="*/ 1282997 h 1490124"/>
                  <a:gd name="connsiteX9" fmla="*/ 511866 w 1452857"/>
                  <a:gd name="connsiteY9" fmla="*/ 1283901 h 1490124"/>
                  <a:gd name="connsiteX10" fmla="*/ 0 w 1452857"/>
                  <a:gd name="connsiteY10" fmla="*/ 787193 h 1490124"/>
                  <a:gd name="connsiteX11" fmla="*/ 408707 w 1452857"/>
                  <a:gd name="connsiteY11" fmla="*/ 300576 h 1490124"/>
                  <a:gd name="connsiteX12" fmla="*/ 423650 w 1452857"/>
                  <a:gd name="connsiteY12" fmla="*/ 299115 h 1490124"/>
                  <a:gd name="connsiteX13" fmla="*/ 468465 w 1452857"/>
                  <a:gd name="connsiteY13" fmla="*/ 218994 h 1490124"/>
                  <a:gd name="connsiteX14" fmla="*/ 892912 w 1452857"/>
                  <a:gd name="connsiteY14" fmla="*/ 0 h 1490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452857" h="1490124">
                    <a:moveTo>
                      <a:pt x="892912" y="0"/>
                    </a:moveTo>
                    <a:cubicBezTo>
                      <a:pt x="1175608" y="0"/>
                      <a:pt x="1404778" y="222384"/>
                      <a:pt x="1404778" y="496708"/>
                    </a:cubicBezTo>
                    <a:cubicBezTo>
                      <a:pt x="1404778" y="556716"/>
                      <a:pt x="1393812" y="614239"/>
                      <a:pt x="1373718" y="667493"/>
                    </a:cubicBezTo>
                    <a:lnTo>
                      <a:pt x="1355922" y="704510"/>
                    </a:lnTo>
                    <a:lnTo>
                      <a:pt x="1365439" y="715702"/>
                    </a:lnTo>
                    <a:cubicBezTo>
                      <a:pt x="1420630" y="794977"/>
                      <a:pt x="1452857" y="890545"/>
                      <a:pt x="1452857" y="993416"/>
                    </a:cubicBezTo>
                    <a:cubicBezTo>
                      <a:pt x="1452857" y="1267740"/>
                      <a:pt x="1223687" y="1490124"/>
                      <a:pt x="940991" y="1490124"/>
                    </a:cubicBezTo>
                    <a:cubicBezTo>
                      <a:pt x="799643" y="1490124"/>
                      <a:pt x="671677" y="1434528"/>
                      <a:pt x="579047" y="1344642"/>
                    </a:cubicBezTo>
                    <a:lnTo>
                      <a:pt x="526634" y="1282997"/>
                    </a:lnTo>
                    <a:lnTo>
                      <a:pt x="511866" y="1283901"/>
                    </a:lnTo>
                    <a:cubicBezTo>
                      <a:pt x="229170" y="1283901"/>
                      <a:pt x="0" y="1061517"/>
                      <a:pt x="0" y="787193"/>
                    </a:cubicBezTo>
                    <a:cubicBezTo>
                      <a:pt x="0" y="547160"/>
                      <a:pt x="175459" y="346893"/>
                      <a:pt x="408707" y="300576"/>
                    </a:cubicBezTo>
                    <a:lnTo>
                      <a:pt x="423650" y="299115"/>
                    </a:lnTo>
                    <a:lnTo>
                      <a:pt x="468465" y="218994"/>
                    </a:lnTo>
                    <a:cubicBezTo>
                      <a:pt x="560451" y="86869"/>
                      <a:pt x="716227" y="0"/>
                      <a:pt x="892912" y="0"/>
                    </a:cubicBezTo>
                    <a:close/>
                  </a:path>
                </a:pathLst>
              </a:cu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28" name="Oval 227">
                <a:extLst>
                  <a:ext uri="{FF2B5EF4-FFF2-40B4-BE49-F238E27FC236}">
                    <a16:creationId xmlns:a16="http://schemas.microsoft.com/office/drawing/2014/main" id="{E214980D-72DC-A192-9F2F-42B863615C91}"/>
                  </a:ext>
                </a:extLst>
              </p:cNvPr>
              <p:cNvSpPr/>
              <p:nvPr/>
            </p:nvSpPr>
            <p:spPr>
              <a:xfrm>
                <a:off x="5410740" y="1717190"/>
                <a:ext cx="635671" cy="616847"/>
              </a:xfrm>
              <a:prstGeom prst="ellipse">
                <a:avLst/>
              </a:pr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332B0087-9D18-99C8-FB7E-292845B7965D}"/>
                </a:ext>
              </a:extLst>
            </p:cNvPr>
            <p:cNvGrpSpPr/>
            <p:nvPr/>
          </p:nvGrpSpPr>
          <p:grpSpPr>
            <a:xfrm>
              <a:off x="5635649" y="5553552"/>
              <a:ext cx="232839" cy="238812"/>
              <a:chOff x="4953524" y="1326876"/>
              <a:chExt cx="1452857" cy="1490124"/>
            </a:xfrm>
            <a:grpFill/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grpSpPr>
          <p:sp>
            <p:nvSpPr>
              <p:cNvPr id="225" name="Freeform: Shape 224">
                <a:extLst>
                  <a:ext uri="{FF2B5EF4-FFF2-40B4-BE49-F238E27FC236}">
                    <a16:creationId xmlns:a16="http://schemas.microsoft.com/office/drawing/2014/main" id="{471CA3EE-9B16-DB81-C6D4-DD0538B39BFB}"/>
                  </a:ext>
                </a:extLst>
              </p:cNvPr>
              <p:cNvSpPr/>
              <p:nvPr/>
            </p:nvSpPr>
            <p:spPr>
              <a:xfrm>
                <a:off x="4953524" y="1326876"/>
                <a:ext cx="1452857" cy="1490124"/>
              </a:xfrm>
              <a:custGeom>
                <a:avLst/>
                <a:gdLst>
                  <a:gd name="connsiteX0" fmla="*/ 892912 w 1452857"/>
                  <a:gd name="connsiteY0" fmla="*/ 0 h 1490124"/>
                  <a:gd name="connsiteX1" fmla="*/ 1404778 w 1452857"/>
                  <a:gd name="connsiteY1" fmla="*/ 496708 h 1490124"/>
                  <a:gd name="connsiteX2" fmla="*/ 1373718 w 1452857"/>
                  <a:gd name="connsiteY2" fmla="*/ 667493 h 1490124"/>
                  <a:gd name="connsiteX3" fmla="*/ 1355922 w 1452857"/>
                  <a:gd name="connsiteY3" fmla="*/ 704510 h 1490124"/>
                  <a:gd name="connsiteX4" fmla="*/ 1365439 w 1452857"/>
                  <a:gd name="connsiteY4" fmla="*/ 715702 h 1490124"/>
                  <a:gd name="connsiteX5" fmla="*/ 1452857 w 1452857"/>
                  <a:gd name="connsiteY5" fmla="*/ 993416 h 1490124"/>
                  <a:gd name="connsiteX6" fmla="*/ 940991 w 1452857"/>
                  <a:gd name="connsiteY6" fmla="*/ 1490124 h 1490124"/>
                  <a:gd name="connsiteX7" fmla="*/ 579047 w 1452857"/>
                  <a:gd name="connsiteY7" fmla="*/ 1344642 h 1490124"/>
                  <a:gd name="connsiteX8" fmla="*/ 526634 w 1452857"/>
                  <a:gd name="connsiteY8" fmla="*/ 1282997 h 1490124"/>
                  <a:gd name="connsiteX9" fmla="*/ 511866 w 1452857"/>
                  <a:gd name="connsiteY9" fmla="*/ 1283901 h 1490124"/>
                  <a:gd name="connsiteX10" fmla="*/ 0 w 1452857"/>
                  <a:gd name="connsiteY10" fmla="*/ 787193 h 1490124"/>
                  <a:gd name="connsiteX11" fmla="*/ 408707 w 1452857"/>
                  <a:gd name="connsiteY11" fmla="*/ 300576 h 1490124"/>
                  <a:gd name="connsiteX12" fmla="*/ 423650 w 1452857"/>
                  <a:gd name="connsiteY12" fmla="*/ 299115 h 1490124"/>
                  <a:gd name="connsiteX13" fmla="*/ 468465 w 1452857"/>
                  <a:gd name="connsiteY13" fmla="*/ 218994 h 1490124"/>
                  <a:gd name="connsiteX14" fmla="*/ 892912 w 1452857"/>
                  <a:gd name="connsiteY14" fmla="*/ 0 h 1490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452857" h="1490124">
                    <a:moveTo>
                      <a:pt x="892912" y="0"/>
                    </a:moveTo>
                    <a:cubicBezTo>
                      <a:pt x="1175608" y="0"/>
                      <a:pt x="1404778" y="222384"/>
                      <a:pt x="1404778" y="496708"/>
                    </a:cubicBezTo>
                    <a:cubicBezTo>
                      <a:pt x="1404778" y="556716"/>
                      <a:pt x="1393812" y="614239"/>
                      <a:pt x="1373718" y="667493"/>
                    </a:cubicBezTo>
                    <a:lnTo>
                      <a:pt x="1355922" y="704510"/>
                    </a:lnTo>
                    <a:lnTo>
                      <a:pt x="1365439" y="715702"/>
                    </a:lnTo>
                    <a:cubicBezTo>
                      <a:pt x="1420630" y="794977"/>
                      <a:pt x="1452857" y="890545"/>
                      <a:pt x="1452857" y="993416"/>
                    </a:cubicBezTo>
                    <a:cubicBezTo>
                      <a:pt x="1452857" y="1267740"/>
                      <a:pt x="1223687" y="1490124"/>
                      <a:pt x="940991" y="1490124"/>
                    </a:cubicBezTo>
                    <a:cubicBezTo>
                      <a:pt x="799643" y="1490124"/>
                      <a:pt x="671677" y="1434528"/>
                      <a:pt x="579047" y="1344642"/>
                    </a:cubicBezTo>
                    <a:lnTo>
                      <a:pt x="526634" y="1282997"/>
                    </a:lnTo>
                    <a:lnTo>
                      <a:pt x="511866" y="1283901"/>
                    </a:lnTo>
                    <a:cubicBezTo>
                      <a:pt x="229170" y="1283901"/>
                      <a:pt x="0" y="1061517"/>
                      <a:pt x="0" y="787193"/>
                    </a:cubicBezTo>
                    <a:cubicBezTo>
                      <a:pt x="0" y="547160"/>
                      <a:pt x="175459" y="346893"/>
                      <a:pt x="408707" y="300576"/>
                    </a:cubicBezTo>
                    <a:lnTo>
                      <a:pt x="423650" y="299115"/>
                    </a:lnTo>
                    <a:lnTo>
                      <a:pt x="468465" y="218994"/>
                    </a:lnTo>
                    <a:cubicBezTo>
                      <a:pt x="560451" y="86869"/>
                      <a:pt x="716227" y="0"/>
                      <a:pt x="892912" y="0"/>
                    </a:cubicBezTo>
                    <a:close/>
                  </a:path>
                </a:pathLst>
              </a:cu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26" name="Oval 225">
                <a:extLst>
                  <a:ext uri="{FF2B5EF4-FFF2-40B4-BE49-F238E27FC236}">
                    <a16:creationId xmlns:a16="http://schemas.microsoft.com/office/drawing/2014/main" id="{AFC6E7B2-CAE1-7B53-1CEA-78D4135682CC}"/>
                  </a:ext>
                </a:extLst>
              </p:cNvPr>
              <p:cNvSpPr/>
              <p:nvPr/>
            </p:nvSpPr>
            <p:spPr>
              <a:xfrm>
                <a:off x="5410740" y="1717190"/>
                <a:ext cx="635671" cy="616847"/>
              </a:xfrm>
              <a:prstGeom prst="ellipse">
                <a:avLst/>
              </a:pr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94553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B5BC87-55DE-DACC-DB2E-611FD03904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B0F00E5D-E7F5-4ADD-D2DC-004E0201327A}"/>
              </a:ext>
            </a:extLst>
          </p:cNvPr>
          <p:cNvGrpSpPr/>
          <p:nvPr/>
        </p:nvGrpSpPr>
        <p:grpSpPr>
          <a:xfrm>
            <a:off x="1171482" y="1344202"/>
            <a:ext cx="2367806" cy="5205104"/>
            <a:chOff x="828999" y="993777"/>
            <a:chExt cx="2367806" cy="5205104"/>
          </a:xfrm>
          <a:solidFill>
            <a:schemeClr val="bg1"/>
          </a:solidFill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26481F1A-F042-6A7B-1118-D31CAED40D46}"/>
                </a:ext>
              </a:extLst>
            </p:cNvPr>
            <p:cNvSpPr/>
            <p:nvPr/>
          </p:nvSpPr>
          <p:spPr>
            <a:xfrm>
              <a:off x="1267144" y="1252826"/>
              <a:ext cx="563034" cy="751888"/>
            </a:xfrm>
            <a:custGeom>
              <a:avLst/>
              <a:gdLst>
                <a:gd name="connsiteX0" fmla="*/ 7199 w 563034"/>
                <a:gd name="connsiteY0" fmla="*/ 388327 h 751888"/>
                <a:gd name="connsiteX1" fmla="*/ 81396 w 563034"/>
                <a:gd name="connsiteY1" fmla="*/ 300806 h 751888"/>
                <a:gd name="connsiteX2" fmla="*/ 160362 w 563034"/>
                <a:gd name="connsiteY2" fmla="*/ 260205 h 751888"/>
                <a:gd name="connsiteX3" fmla="*/ 160362 w 563034"/>
                <a:gd name="connsiteY3" fmla="*/ 149915 h 751888"/>
                <a:gd name="connsiteX4" fmla="*/ 310277 w 563034"/>
                <a:gd name="connsiteY4" fmla="*/ 0 h 751888"/>
                <a:gd name="connsiteX5" fmla="*/ 563034 w 563034"/>
                <a:gd name="connsiteY5" fmla="*/ 0 h 751888"/>
                <a:gd name="connsiteX6" fmla="*/ 563034 w 563034"/>
                <a:gd name="connsiteY6" fmla="*/ 280218 h 751888"/>
                <a:gd name="connsiteX7" fmla="*/ 471473 w 563034"/>
                <a:gd name="connsiteY7" fmla="*/ 418352 h 751888"/>
                <a:gd name="connsiteX8" fmla="*/ 430315 w 563034"/>
                <a:gd name="connsiteY8" fmla="*/ 426661 h 751888"/>
                <a:gd name="connsiteX9" fmla="*/ 434313 w 563034"/>
                <a:gd name="connsiteY9" fmla="*/ 434439 h 751888"/>
                <a:gd name="connsiteX10" fmla="*/ 369539 w 563034"/>
                <a:gd name="connsiteY10" fmla="*/ 636313 h 751888"/>
                <a:gd name="connsiteX11" fmla="*/ 144753 w 563034"/>
                <a:gd name="connsiteY11" fmla="*/ 751888 h 751888"/>
                <a:gd name="connsiteX12" fmla="*/ 16621 w 563034"/>
                <a:gd name="connsiteY12" fmla="*/ 502680 h 751888"/>
                <a:gd name="connsiteX13" fmla="*/ 7199 w 563034"/>
                <a:gd name="connsiteY13" fmla="*/ 388327 h 751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63034" h="751888">
                  <a:moveTo>
                    <a:pt x="7199" y="388327"/>
                  </a:moveTo>
                  <a:cubicBezTo>
                    <a:pt x="18921" y="351795"/>
                    <a:pt x="44580" y="319735"/>
                    <a:pt x="81396" y="300806"/>
                  </a:cubicBezTo>
                  <a:lnTo>
                    <a:pt x="160362" y="260205"/>
                  </a:lnTo>
                  <a:lnTo>
                    <a:pt x="160362" y="149915"/>
                  </a:lnTo>
                  <a:cubicBezTo>
                    <a:pt x="160362" y="67119"/>
                    <a:pt x="227481" y="0"/>
                    <a:pt x="310277" y="0"/>
                  </a:cubicBezTo>
                  <a:lnTo>
                    <a:pt x="563034" y="0"/>
                  </a:lnTo>
                  <a:lnTo>
                    <a:pt x="563034" y="280218"/>
                  </a:lnTo>
                  <a:cubicBezTo>
                    <a:pt x="563034" y="342315"/>
                    <a:pt x="525280" y="395594"/>
                    <a:pt x="471473" y="418352"/>
                  </a:cubicBezTo>
                  <a:lnTo>
                    <a:pt x="430315" y="426661"/>
                  </a:lnTo>
                  <a:lnTo>
                    <a:pt x="434313" y="434439"/>
                  </a:lnTo>
                  <a:cubicBezTo>
                    <a:pt x="472172" y="508072"/>
                    <a:pt x="443172" y="598454"/>
                    <a:pt x="369539" y="636313"/>
                  </a:cubicBezTo>
                  <a:lnTo>
                    <a:pt x="144753" y="751888"/>
                  </a:lnTo>
                  <a:lnTo>
                    <a:pt x="16621" y="502680"/>
                  </a:lnTo>
                  <a:cubicBezTo>
                    <a:pt x="-2308" y="465863"/>
                    <a:pt x="-4523" y="424859"/>
                    <a:pt x="7199" y="388327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AB471C3F-EBF4-977B-73B0-B91B565041E9}"/>
                </a:ext>
              </a:extLst>
            </p:cNvPr>
            <p:cNvSpPr/>
            <p:nvPr/>
          </p:nvSpPr>
          <p:spPr>
            <a:xfrm rot="7539856">
              <a:off x="2171682" y="1184744"/>
              <a:ext cx="563034" cy="751888"/>
            </a:xfrm>
            <a:custGeom>
              <a:avLst/>
              <a:gdLst>
                <a:gd name="connsiteX0" fmla="*/ 7199 w 563034"/>
                <a:gd name="connsiteY0" fmla="*/ 388327 h 751888"/>
                <a:gd name="connsiteX1" fmla="*/ 81396 w 563034"/>
                <a:gd name="connsiteY1" fmla="*/ 300806 h 751888"/>
                <a:gd name="connsiteX2" fmla="*/ 160362 w 563034"/>
                <a:gd name="connsiteY2" fmla="*/ 260205 h 751888"/>
                <a:gd name="connsiteX3" fmla="*/ 160362 w 563034"/>
                <a:gd name="connsiteY3" fmla="*/ 149915 h 751888"/>
                <a:gd name="connsiteX4" fmla="*/ 310277 w 563034"/>
                <a:gd name="connsiteY4" fmla="*/ 0 h 751888"/>
                <a:gd name="connsiteX5" fmla="*/ 563034 w 563034"/>
                <a:gd name="connsiteY5" fmla="*/ 0 h 751888"/>
                <a:gd name="connsiteX6" fmla="*/ 563034 w 563034"/>
                <a:gd name="connsiteY6" fmla="*/ 280218 h 751888"/>
                <a:gd name="connsiteX7" fmla="*/ 471473 w 563034"/>
                <a:gd name="connsiteY7" fmla="*/ 418352 h 751888"/>
                <a:gd name="connsiteX8" fmla="*/ 430315 w 563034"/>
                <a:gd name="connsiteY8" fmla="*/ 426661 h 751888"/>
                <a:gd name="connsiteX9" fmla="*/ 434313 w 563034"/>
                <a:gd name="connsiteY9" fmla="*/ 434439 h 751888"/>
                <a:gd name="connsiteX10" fmla="*/ 369539 w 563034"/>
                <a:gd name="connsiteY10" fmla="*/ 636313 h 751888"/>
                <a:gd name="connsiteX11" fmla="*/ 144753 w 563034"/>
                <a:gd name="connsiteY11" fmla="*/ 751888 h 751888"/>
                <a:gd name="connsiteX12" fmla="*/ 16621 w 563034"/>
                <a:gd name="connsiteY12" fmla="*/ 502680 h 751888"/>
                <a:gd name="connsiteX13" fmla="*/ 7199 w 563034"/>
                <a:gd name="connsiteY13" fmla="*/ 388327 h 751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63034" h="751888">
                  <a:moveTo>
                    <a:pt x="7199" y="388327"/>
                  </a:moveTo>
                  <a:cubicBezTo>
                    <a:pt x="18921" y="351795"/>
                    <a:pt x="44580" y="319735"/>
                    <a:pt x="81396" y="300806"/>
                  </a:cubicBezTo>
                  <a:lnTo>
                    <a:pt x="160362" y="260205"/>
                  </a:lnTo>
                  <a:lnTo>
                    <a:pt x="160362" y="149915"/>
                  </a:lnTo>
                  <a:cubicBezTo>
                    <a:pt x="160362" y="67119"/>
                    <a:pt x="227481" y="0"/>
                    <a:pt x="310277" y="0"/>
                  </a:cubicBezTo>
                  <a:lnTo>
                    <a:pt x="563034" y="0"/>
                  </a:lnTo>
                  <a:lnTo>
                    <a:pt x="563034" y="280218"/>
                  </a:lnTo>
                  <a:cubicBezTo>
                    <a:pt x="563034" y="342315"/>
                    <a:pt x="525280" y="395594"/>
                    <a:pt x="471473" y="418352"/>
                  </a:cubicBezTo>
                  <a:lnTo>
                    <a:pt x="430315" y="426661"/>
                  </a:lnTo>
                  <a:lnTo>
                    <a:pt x="434313" y="434439"/>
                  </a:lnTo>
                  <a:cubicBezTo>
                    <a:pt x="472172" y="508072"/>
                    <a:pt x="443172" y="598454"/>
                    <a:pt x="369539" y="636313"/>
                  </a:cubicBezTo>
                  <a:lnTo>
                    <a:pt x="144753" y="751888"/>
                  </a:lnTo>
                  <a:lnTo>
                    <a:pt x="16621" y="502680"/>
                  </a:lnTo>
                  <a:cubicBezTo>
                    <a:pt x="-2308" y="465863"/>
                    <a:pt x="-4523" y="424859"/>
                    <a:pt x="7199" y="388327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4F01F40D-389D-D542-4B9A-614C833AEF0D}"/>
                </a:ext>
              </a:extLst>
            </p:cNvPr>
            <p:cNvSpPr/>
            <p:nvPr/>
          </p:nvSpPr>
          <p:spPr>
            <a:xfrm rot="19338880">
              <a:off x="2772611" y="3619960"/>
              <a:ext cx="424194" cy="65048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92EBDF6-96A1-A16D-7252-F20F42388D0E}"/>
                </a:ext>
              </a:extLst>
            </p:cNvPr>
            <p:cNvSpPr/>
            <p:nvPr/>
          </p:nvSpPr>
          <p:spPr>
            <a:xfrm rot="1933618">
              <a:off x="828999" y="3758601"/>
              <a:ext cx="424194" cy="65048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E0FC6C9-7273-C682-CF86-17D1A3BCF66E}"/>
                </a:ext>
              </a:extLst>
            </p:cNvPr>
            <p:cNvSpPr/>
            <p:nvPr/>
          </p:nvSpPr>
          <p:spPr>
            <a:xfrm rot="3417779">
              <a:off x="2121291" y="5450169"/>
              <a:ext cx="441482" cy="95102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202FBD6F-23D9-8E87-1C80-8B825CC128C0}"/>
                </a:ext>
              </a:extLst>
            </p:cNvPr>
            <p:cNvSpPr/>
            <p:nvPr/>
          </p:nvSpPr>
          <p:spPr>
            <a:xfrm rot="3713177">
              <a:off x="1427570" y="5502629"/>
              <a:ext cx="441482" cy="95102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E0F57F03-456C-472D-5226-A685025BE1DC}"/>
                </a:ext>
              </a:extLst>
            </p:cNvPr>
            <p:cNvSpPr/>
            <p:nvPr/>
          </p:nvSpPr>
          <p:spPr>
            <a:xfrm>
              <a:off x="1192369" y="4026423"/>
              <a:ext cx="1588957" cy="1958026"/>
            </a:xfrm>
            <a:prstGeom prst="trapezoid">
              <a:avLst>
                <a:gd name="adj" fmla="val 17654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F8ADAFC4-BE79-9632-3C9C-BC761AB067EC}"/>
                </a:ext>
              </a:extLst>
            </p:cNvPr>
            <p:cNvSpPr/>
            <p:nvPr/>
          </p:nvSpPr>
          <p:spPr>
            <a:xfrm rot="1375821">
              <a:off x="1004295" y="2419162"/>
              <a:ext cx="640197" cy="1738047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12">
              <a:extLst>
                <a:ext uri="{FF2B5EF4-FFF2-40B4-BE49-F238E27FC236}">
                  <a16:creationId xmlns:a16="http://schemas.microsoft.com/office/drawing/2014/main" id="{F0E0E6ED-7483-3FA3-E015-499C3C786B84}"/>
                </a:ext>
              </a:extLst>
            </p:cNvPr>
            <p:cNvSpPr/>
            <p:nvPr/>
          </p:nvSpPr>
          <p:spPr>
            <a:xfrm rot="20337671">
              <a:off x="2364115" y="2362496"/>
              <a:ext cx="640197" cy="1727014"/>
            </a:xfrm>
            <a:prstGeom prst="trapezoid">
              <a:avLst>
                <a:gd name="adj" fmla="val 30833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A1132BC1-E209-7497-C050-F83810C2F4E8}"/>
                </a:ext>
              </a:extLst>
            </p:cNvPr>
            <p:cNvSpPr/>
            <p:nvPr/>
          </p:nvSpPr>
          <p:spPr>
            <a:xfrm>
              <a:off x="1315892" y="2424085"/>
              <a:ext cx="1366244" cy="1983242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C5BE750-9AD8-ED30-AB19-A0FC8C98E125}"/>
                </a:ext>
              </a:extLst>
            </p:cNvPr>
            <p:cNvCxnSpPr>
              <a:endCxn id="14" idx="2"/>
            </p:cNvCxnSpPr>
            <p:nvPr/>
          </p:nvCxnSpPr>
          <p:spPr>
            <a:xfrm flipH="1">
              <a:off x="1999014" y="2863552"/>
              <a:ext cx="14480" cy="1543775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rapezoid 16">
              <a:extLst>
                <a:ext uri="{FF2B5EF4-FFF2-40B4-BE49-F238E27FC236}">
                  <a16:creationId xmlns:a16="http://schemas.microsoft.com/office/drawing/2014/main" id="{F20C142C-A6E0-1CEA-CC09-3C79DCE2BB45}"/>
                </a:ext>
              </a:extLst>
            </p:cNvPr>
            <p:cNvSpPr/>
            <p:nvPr/>
          </p:nvSpPr>
          <p:spPr>
            <a:xfrm>
              <a:off x="2087653" y="3041010"/>
              <a:ext cx="371653" cy="154432"/>
            </a:xfrm>
            <a:prstGeom prst="trapezoid">
              <a:avLst>
                <a:gd name="adj" fmla="val 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8F706B0-D595-C5D1-5FD8-95BEFBABB45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61009" y="4783725"/>
              <a:ext cx="45245" cy="119441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rapezoid 33">
              <a:extLst>
                <a:ext uri="{FF2B5EF4-FFF2-40B4-BE49-F238E27FC236}">
                  <a16:creationId xmlns:a16="http://schemas.microsoft.com/office/drawing/2014/main" id="{864024C6-B88D-E4BC-2465-0659FF5E963E}"/>
                </a:ext>
              </a:extLst>
            </p:cNvPr>
            <p:cNvSpPr/>
            <p:nvPr/>
          </p:nvSpPr>
          <p:spPr>
            <a:xfrm rot="21265888" flipH="1">
              <a:off x="2070392" y="2539505"/>
              <a:ext cx="514816" cy="1771951"/>
            </a:xfrm>
            <a:custGeom>
              <a:avLst/>
              <a:gdLst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26868 w 504692"/>
                <a:gd name="connsiteY0" fmla="*/ 1923052 h 1923052"/>
                <a:gd name="connsiteX1" fmla="*/ 146324 w 504692"/>
                <a:gd name="connsiteY1" fmla="*/ 0 h 1923052"/>
                <a:gd name="connsiteX2" fmla="*/ 385236 w 504692"/>
                <a:gd name="connsiteY2" fmla="*/ 0 h 1923052"/>
                <a:gd name="connsiteX3" fmla="*/ 504692 w 504692"/>
                <a:gd name="connsiteY3" fmla="*/ 1923052 h 1923052"/>
                <a:gd name="connsiteX4" fmla="*/ 26868 w 504692"/>
                <a:gd name="connsiteY4" fmla="*/ 1923052 h 192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692" h="1923052">
                  <a:moveTo>
                    <a:pt x="26868" y="1923052"/>
                  </a:moveTo>
                  <a:cubicBezTo>
                    <a:pt x="66687" y="1282035"/>
                    <a:pt x="-119998" y="666184"/>
                    <a:pt x="146324" y="0"/>
                  </a:cubicBezTo>
                  <a:lnTo>
                    <a:pt x="385236" y="0"/>
                  </a:lnTo>
                  <a:cubicBezTo>
                    <a:pt x="223719" y="1538639"/>
                    <a:pt x="464873" y="1282035"/>
                    <a:pt x="504692" y="1923052"/>
                  </a:cubicBezTo>
                  <a:lnTo>
                    <a:pt x="26868" y="1923052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22" name="Trapezoid 33">
              <a:extLst>
                <a:ext uri="{FF2B5EF4-FFF2-40B4-BE49-F238E27FC236}">
                  <a16:creationId xmlns:a16="http://schemas.microsoft.com/office/drawing/2014/main" id="{FB183D7B-562C-6662-C172-5813A089064C}"/>
                </a:ext>
              </a:extLst>
            </p:cNvPr>
            <p:cNvSpPr/>
            <p:nvPr/>
          </p:nvSpPr>
          <p:spPr>
            <a:xfrm rot="334112">
              <a:off x="1352644" y="2528892"/>
              <a:ext cx="531697" cy="1788065"/>
            </a:xfrm>
            <a:custGeom>
              <a:avLst/>
              <a:gdLst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26868 w 504692"/>
                <a:gd name="connsiteY0" fmla="*/ 1923052 h 1923052"/>
                <a:gd name="connsiteX1" fmla="*/ 146324 w 504692"/>
                <a:gd name="connsiteY1" fmla="*/ 0 h 1923052"/>
                <a:gd name="connsiteX2" fmla="*/ 385236 w 504692"/>
                <a:gd name="connsiteY2" fmla="*/ 0 h 1923052"/>
                <a:gd name="connsiteX3" fmla="*/ 504692 w 504692"/>
                <a:gd name="connsiteY3" fmla="*/ 1923052 h 1923052"/>
                <a:gd name="connsiteX4" fmla="*/ 26868 w 504692"/>
                <a:gd name="connsiteY4" fmla="*/ 1923052 h 192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692" h="1923052">
                  <a:moveTo>
                    <a:pt x="26868" y="1923052"/>
                  </a:moveTo>
                  <a:cubicBezTo>
                    <a:pt x="66687" y="1282035"/>
                    <a:pt x="-119998" y="666184"/>
                    <a:pt x="146324" y="0"/>
                  </a:cubicBezTo>
                  <a:lnTo>
                    <a:pt x="385236" y="0"/>
                  </a:lnTo>
                  <a:cubicBezTo>
                    <a:pt x="223719" y="1538639"/>
                    <a:pt x="464873" y="1282035"/>
                    <a:pt x="504692" y="1923052"/>
                  </a:cubicBezTo>
                  <a:lnTo>
                    <a:pt x="26868" y="1923052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F67AA4B-EF60-87FA-25E9-61038E84455F}"/>
                </a:ext>
              </a:extLst>
            </p:cNvPr>
            <p:cNvSpPr/>
            <p:nvPr/>
          </p:nvSpPr>
          <p:spPr>
            <a:xfrm>
              <a:off x="1603867" y="2231527"/>
              <a:ext cx="759881" cy="59875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lowchart: Manual Input 18">
              <a:extLst>
                <a:ext uri="{FF2B5EF4-FFF2-40B4-BE49-F238E27FC236}">
                  <a16:creationId xmlns:a16="http://schemas.microsoft.com/office/drawing/2014/main" id="{D4B68AB8-4DC2-64B1-9813-680F9FB2F8A1}"/>
                </a:ext>
              </a:extLst>
            </p:cNvPr>
            <p:cNvSpPr/>
            <p:nvPr/>
          </p:nvSpPr>
          <p:spPr>
            <a:xfrm rot="14330641" flipH="1" flipV="1">
              <a:off x="1378028" y="2483902"/>
              <a:ext cx="708106" cy="235875"/>
            </a:xfrm>
            <a:prstGeom prst="flowChartManualInpu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lowchart: Manual Input 17">
              <a:extLst>
                <a:ext uri="{FF2B5EF4-FFF2-40B4-BE49-F238E27FC236}">
                  <a16:creationId xmlns:a16="http://schemas.microsoft.com/office/drawing/2014/main" id="{5132E7D8-393D-0B15-04AA-0C6842BC3078}"/>
                </a:ext>
              </a:extLst>
            </p:cNvPr>
            <p:cNvSpPr/>
            <p:nvPr/>
          </p:nvSpPr>
          <p:spPr>
            <a:xfrm rot="7269359" flipV="1">
              <a:off x="1947092" y="2483902"/>
              <a:ext cx="708106" cy="235875"/>
            </a:xfrm>
            <a:prstGeom prst="flowChartManualInpu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D0C4A154-B15D-2311-8E01-94FA9666C20A}"/>
                </a:ext>
              </a:extLst>
            </p:cNvPr>
            <p:cNvSpPr/>
            <p:nvPr/>
          </p:nvSpPr>
          <p:spPr>
            <a:xfrm>
              <a:off x="1440358" y="1163775"/>
              <a:ext cx="1117655" cy="145014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4279F401-AF59-CFB4-2A00-9645D495A648}"/>
                </a:ext>
              </a:extLst>
            </p:cNvPr>
            <p:cNvSpPr/>
            <p:nvPr/>
          </p:nvSpPr>
          <p:spPr>
            <a:xfrm rot="3704723">
              <a:off x="1676263" y="899350"/>
              <a:ext cx="563034" cy="751888"/>
            </a:xfrm>
            <a:custGeom>
              <a:avLst/>
              <a:gdLst>
                <a:gd name="connsiteX0" fmla="*/ 7199 w 563034"/>
                <a:gd name="connsiteY0" fmla="*/ 388327 h 751888"/>
                <a:gd name="connsiteX1" fmla="*/ 81396 w 563034"/>
                <a:gd name="connsiteY1" fmla="*/ 300806 h 751888"/>
                <a:gd name="connsiteX2" fmla="*/ 160362 w 563034"/>
                <a:gd name="connsiteY2" fmla="*/ 260205 h 751888"/>
                <a:gd name="connsiteX3" fmla="*/ 160362 w 563034"/>
                <a:gd name="connsiteY3" fmla="*/ 149915 h 751888"/>
                <a:gd name="connsiteX4" fmla="*/ 310277 w 563034"/>
                <a:gd name="connsiteY4" fmla="*/ 0 h 751888"/>
                <a:gd name="connsiteX5" fmla="*/ 563034 w 563034"/>
                <a:gd name="connsiteY5" fmla="*/ 0 h 751888"/>
                <a:gd name="connsiteX6" fmla="*/ 563034 w 563034"/>
                <a:gd name="connsiteY6" fmla="*/ 280218 h 751888"/>
                <a:gd name="connsiteX7" fmla="*/ 471473 w 563034"/>
                <a:gd name="connsiteY7" fmla="*/ 418352 h 751888"/>
                <a:gd name="connsiteX8" fmla="*/ 430315 w 563034"/>
                <a:gd name="connsiteY8" fmla="*/ 426661 h 751888"/>
                <a:gd name="connsiteX9" fmla="*/ 434313 w 563034"/>
                <a:gd name="connsiteY9" fmla="*/ 434439 h 751888"/>
                <a:gd name="connsiteX10" fmla="*/ 369539 w 563034"/>
                <a:gd name="connsiteY10" fmla="*/ 636313 h 751888"/>
                <a:gd name="connsiteX11" fmla="*/ 144753 w 563034"/>
                <a:gd name="connsiteY11" fmla="*/ 751888 h 751888"/>
                <a:gd name="connsiteX12" fmla="*/ 16621 w 563034"/>
                <a:gd name="connsiteY12" fmla="*/ 502680 h 751888"/>
                <a:gd name="connsiteX13" fmla="*/ 7199 w 563034"/>
                <a:gd name="connsiteY13" fmla="*/ 388327 h 751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63034" h="751888">
                  <a:moveTo>
                    <a:pt x="7199" y="388327"/>
                  </a:moveTo>
                  <a:cubicBezTo>
                    <a:pt x="18921" y="351795"/>
                    <a:pt x="44580" y="319735"/>
                    <a:pt x="81396" y="300806"/>
                  </a:cubicBezTo>
                  <a:lnTo>
                    <a:pt x="160362" y="260205"/>
                  </a:lnTo>
                  <a:lnTo>
                    <a:pt x="160362" y="149915"/>
                  </a:lnTo>
                  <a:cubicBezTo>
                    <a:pt x="160362" y="67119"/>
                    <a:pt x="227481" y="0"/>
                    <a:pt x="310277" y="0"/>
                  </a:cubicBezTo>
                  <a:lnTo>
                    <a:pt x="563034" y="0"/>
                  </a:lnTo>
                  <a:lnTo>
                    <a:pt x="563034" y="280218"/>
                  </a:lnTo>
                  <a:cubicBezTo>
                    <a:pt x="563034" y="342315"/>
                    <a:pt x="525280" y="395594"/>
                    <a:pt x="471473" y="418352"/>
                  </a:cubicBezTo>
                  <a:lnTo>
                    <a:pt x="430315" y="426661"/>
                  </a:lnTo>
                  <a:lnTo>
                    <a:pt x="434313" y="434439"/>
                  </a:lnTo>
                  <a:cubicBezTo>
                    <a:pt x="472172" y="508072"/>
                    <a:pt x="443172" y="598454"/>
                    <a:pt x="369539" y="636313"/>
                  </a:cubicBezTo>
                  <a:lnTo>
                    <a:pt x="144753" y="751888"/>
                  </a:lnTo>
                  <a:lnTo>
                    <a:pt x="16621" y="502680"/>
                  </a:lnTo>
                  <a:cubicBezTo>
                    <a:pt x="-2308" y="465863"/>
                    <a:pt x="-4523" y="424859"/>
                    <a:pt x="7199" y="388327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8FE806DA-3153-A2AE-1AFD-3807B42E8B89}"/>
              </a:ext>
            </a:extLst>
          </p:cNvPr>
          <p:cNvSpPr txBox="1"/>
          <p:nvPr/>
        </p:nvSpPr>
        <p:spPr>
          <a:xfrm>
            <a:off x="1362749" y="428043"/>
            <a:ext cx="1986455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Levi W. Hancock</a:t>
            </a:r>
          </a:p>
          <a:p>
            <a:r>
              <a:rPr lang="en-US" sz="1100" dirty="0"/>
              <a:t>D&amp;C 52:29; 124:138</a:t>
            </a:r>
            <a:endParaRPr lang="en-US" dirty="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600CA1E-C7CE-09F1-125B-3292DAA9E231}"/>
              </a:ext>
            </a:extLst>
          </p:cNvPr>
          <p:cNvGrpSpPr/>
          <p:nvPr/>
        </p:nvGrpSpPr>
        <p:grpSpPr>
          <a:xfrm>
            <a:off x="226503" y="110893"/>
            <a:ext cx="578840" cy="769441"/>
            <a:chOff x="226503" y="110893"/>
            <a:chExt cx="578840" cy="769441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D57F072-CB7A-CB4D-5E01-6812B194A875}"/>
                </a:ext>
              </a:extLst>
            </p:cNvPr>
            <p:cNvSpPr/>
            <p:nvPr/>
          </p:nvSpPr>
          <p:spPr>
            <a:xfrm>
              <a:off x="226503" y="216973"/>
              <a:ext cx="578840" cy="57884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0B05123C-2CD7-7F5D-5229-9DB0677A0717}"/>
                </a:ext>
              </a:extLst>
            </p:cNvPr>
            <p:cNvSpPr txBox="1"/>
            <p:nvPr/>
          </p:nvSpPr>
          <p:spPr>
            <a:xfrm>
              <a:off x="243281" y="110893"/>
              <a:ext cx="484464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dirty="0"/>
                <a:t>H</a:t>
              </a:r>
            </a:p>
          </p:txBody>
        </p:sp>
      </p:grpSp>
      <p:sp>
        <p:nvSpPr>
          <p:cNvPr id="117" name="TextBox 116">
            <a:extLst>
              <a:ext uri="{FF2B5EF4-FFF2-40B4-BE49-F238E27FC236}">
                <a16:creationId xmlns:a16="http://schemas.microsoft.com/office/drawing/2014/main" id="{B05C2E79-B0A0-3F43-6744-3C521D88EC43}"/>
              </a:ext>
            </a:extLst>
          </p:cNvPr>
          <p:cNvSpPr txBox="1"/>
          <p:nvPr/>
        </p:nvSpPr>
        <p:spPr>
          <a:xfrm>
            <a:off x="4997909" y="341725"/>
            <a:ext cx="1986455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Solomon Hancock</a:t>
            </a:r>
          </a:p>
          <a:p>
            <a:r>
              <a:rPr lang="en-US" sz="1100" dirty="0"/>
              <a:t>D&amp;C 52:27</a:t>
            </a:r>
            <a:endParaRPr lang="en-US" dirty="0"/>
          </a:p>
        </p:txBody>
      </p: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BD7CF09E-1997-3F00-2D6D-007F5A2F6902}"/>
              </a:ext>
            </a:extLst>
          </p:cNvPr>
          <p:cNvGrpSpPr/>
          <p:nvPr/>
        </p:nvGrpSpPr>
        <p:grpSpPr>
          <a:xfrm>
            <a:off x="4601991" y="1283598"/>
            <a:ext cx="2542591" cy="5206212"/>
            <a:chOff x="9060446" y="1194374"/>
            <a:chExt cx="2542591" cy="5206212"/>
          </a:xfrm>
          <a:solidFill>
            <a:schemeClr val="bg1"/>
          </a:solidFill>
        </p:grpSpPr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07841519-2304-604C-1CD6-EE09A59DABB8}"/>
                </a:ext>
              </a:extLst>
            </p:cNvPr>
            <p:cNvSpPr/>
            <p:nvPr/>
          </p:nvSpPr>
          <p:spPr>
            <a:xfrm rot="17645884">
              <a:off x="9402044" y="1619405"/>
              <a:ext cx="941680" cy="689580"/>
            </a:xfrm>
            <a:custGeom>
              <a:avLst/>
              <a:gdLst>
                <a:gd name="connsiteX0" fmla="*/ 525095 w 1165503"/>
                <a:gd name="connsiteY0" fmla="*/ 591 h 853483"/>
                <a:gd name="connsiteX1" fmla="*/ 553657 w 1165503"/>
                <a:gd name="connsiteY1" fmla="*/ 2863 h 853483"/>
                <a:gd name="connsiteX2" fmla="*/ 624871 w 1165503"/>
                <a:gd name="connsiteY2" fmla="*/ 75067 h 853483"/>
                <a:gd name="connsiteX3" fmla="*/ 625179 w 1165503"/>
                <a:gd name="connsiteY3" fmla="*/ 75149 h 853483"/>
                <a:gd name="connsiteX4" fmla="*/ 649141 w 1165503"/>
                <a:gd name="connsiteY4" fmla="*/ 81557 h 853483"/>
                <a:gd name="connsiteX5" fmla="*/ 709496 w 1165503"/>
                <a:gd name="connsiteY5" fmla="*/ 141188 h 853483"/>
                <a:gd name="connsiteX6" fmla="*/ 709908 w 1165503"/>
                <a:gd name="connsiteY6" fmla="*/ 142316 h 853483"/>
                <a:gd name="connsiteX7" fmla="*/ 755210 w 1165503"/>
                <a:gd name="connsiteY7" fmla="*/ 88642 h 853483"/>
                <a:gd name="connsiteX8" fmla="*/ 865759 w 1165503"/>
                <a:gd name="connsiteY8" fmla="*/ 79291 h 853483"/>
                <a:gd name="connsiteX9" fmla="*/ 1165503 w 1165503"/>
                <a:gd name="connsiteY9" fmla="*/ 332278 h 853483"/>
                <a:gd name="connsiteX10" fmla="*/ 912515 w 1165503"/>
                <a:gd name="connsiteY10" fmla="*/ 632022 h 853483"/>
                <a:gd name="connsiteX11" fmla="*/ 801966 w 1165503"/>
                <a:gd name="connsiteY11" fmla="*/ 641373 h 853483"/>
                <a:gd name="connsiteX12" fmla="*/ 721107 w 1165503"/>
                <a:gd name="connsiteY12" fmla="*/ 573127 h 853483"/>
                <a:gd name="connsiteX13" fmla="*/ 709284 w 1165503"/>
                <a:gd name="connsiteY13" fmla="*/ 618085 h 853483"/>
                <a:gd name="connsiteX14" fmla="*/ 593667 w 1165503"/>
                <a:gd name="connsiteY14" fmla="*/ 660773 h 853483"/>
                <a:gd name="connsiteX15" fmla="*/ 536643 w 1165503"/>
                <a:gd name="connsiteY15" fmla="*/ 791663 h 853483"/>
                <a:gd name="connsiteX16" fmla="*/ 501867 w 1165503"/>
                <a:gd name="connsiteY16" fmla="*/ 804789 h 853483"/>
                <a:gd name="connsiteX17" fmla="*/ 465052 w 1165503"/>
                <a:gd name="connsiteY17" fmla="*/ 802935 h 853483"/>
                <a:gd name="connsiteX18" fmla="*/ 464520 w 1165503"/>
                <a:gd name="connsiteY18" fmla="*/ 805570 h 853483"/>
                <a:gd name="connsiteX19" fmla="*/ 392236 w 1165503"/>
                <a:gd name="connsiteY19" fmla="*/ 853483 h 853483"/>
                <a:gd name="connsiteX20" fmla="*/ 0 w 1165503"/>
                <a:gd name="connsiteY20" fmla="*/ 853483 h 853483"/>
                <a:gd name="connsiteX21" fmla="*/ 0 w 1165503"/>
                <a:gd name="connsiteY21" fmla="*/ 461247 h 853483"/>
                <a:gd name="connsiteX22" fmla="*/ 47913 w 1165503"/>
                <a:gd name="connsiteY22" fmla="*/ 388963 h 853483"/>
                <a:gd name="connsiteX23" fmla="*/ 61029 w 1165503"/>
                <a:gd name="connsiteY23" fmla="*/ 386315 h 853483"/>
                <a:gd name="connsiteX24" fmla="*/ 66099 w 1165503"/>
                <a:gd name="connsiteY24" fmla="*/ 382730 h 853483"/>
                <a:gd name="connsiteX25" fmla="*/ 66136 w 1165503"/>
                <a:gd name="connsiteY25" fmla="*/ 380187 h 853483"/>
                <a:gd name="connsiteX26" fmla="*/ 63008 w 1165503"/>
                <a:gd name="connsiteY26" fmla="*/ 242960 h 853483"/>
                <a:gd name="connsiteX27" fmla="*/ 201013 w 1165503"/>
                <a:gd name="connsiteY27" fmla="*/ 176235 h 853483"/>
                <a:gd name="connsiteX28" fmla="*/ 201033 w 1165503"/>
                <a:gd name="connsiteY28" fmla="*/ 176177 h 853483"/>
                <a:gd name="connsiteX29" fmla="*/ 218624 w 1165503"/>
                <a:gd name="connsiteY29" fmla="*/ 124266 h 853483"/>
                <a:gd name="connsiteX30" fmla="*/ 339929 w 1165503"/>
                <a:gd name="connsiteY30" fmla="*/ 108076 h 853483"/>
                <a:gd name="connsiteX31" fmla="*/ 340239 w 1165503"/>
                <a:gd name="connsiteY31" fmla="*/ 107105 h 853483"/>
                <a:gd name="connsiteX32" fmla="*/ 353837 w 1165503"/>
                <a:gd name="connsiteY32" fmla="*/ 64413 h 853483"/>
                <a:gd name="connsiteX33" fmla="*/ 382801 w 1165503"/>
                <a:gd name="connsiteY33" fmla="*/ 37369 h 853483"/>
                <a:gd name="connsiteX34" fmla="*/ 423915 w 1165503"/>
                <a:gd name="connsiteY34" fmla="*/ 34017 h 853483"/>
                <a:gd name="connsiteX35" fmla="*/ 462665 w 1165503"/>
                <a:gd name="connsiteY35" fmla="*/ 58174 h 853483"/>
                <a:gd name="connsiteX36" fmla="*/ 463822 w 1165503"/>
                <a:gd name="connsiteY36" fmla="*/ 58895 h 853483"/>
                <a:gd name="connsiteX37" fmla="*/ 525095 w 1165503"/>
                <a:gd name="connsiteY37" fmla="*/ 591 h 8534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165503" h="853483">
                  <a:moveTo>
                    <a:pt x="525095" y="591"/>
                  </a:moveTo>
                  <a:cubicBezTo>
                    <a:pt x="534243" y="-651"/>
                    <a:pt x="543866" y="42"/>
                    <a:pt x="553657" y="2863"/>
                  </a:cubicBezTo>
                  <a:cubicBezTo>
                    <a:pt x="583497" y="11455"/>
                    <a:pt x="610235" y="38555"/>
                    <a:pt x="624871" y="75067"/>
                  </a:cubicBezTo>
                  <a:lnTo>
                    <a:pt x="625179" y="75149"/>
                  </a:lnTo>
                  <a:lnTo>
                    <a:pt x="649141" y="81557"/>
                  </a:lnTo>
                  <a:cubicBezTo>
                    <a:pt x="672874" y="91784"/>
                    <a:pt x="694497" y="112832"/>
                    <a:pt x="709496" y="141188"/>
                  </a:cubicBezTo>
                  <a:lnTo>
                    <a:pt x="709908" y="142316"/>
                  </a:lnTo>
                  <a:lnTo>
                    <a:pt x="755210" y="88642"/>
                  </a:lnTo>
                  <a:cubicBezTo>
                    <a:pt x="783155" y="55533"/>
                    <a:pt x="832650" y="51346"/>
                    <a:pt x="865759" y="79291"/>
                  </a:cubicBezTo>
                  <a:lnTo>
                    <a:pt x="1165503" y="332278"/>
                  </a:lnTo>
                  <a:lnTo>
                    <a:pt x="912515" y="632022"/>
                  </a:lnTo>
                  <a:cubicBezTo>
                    <a:pt x="884570" y="665131"/>
                    <a:pt x="835075" y="669318"/>
                    <a:pt x="801966" y="641373"/>
                  </a:cubicBezTo>
                  <a:lnTo>
                    <a:pt x="721107" y="573127"/>
                  </a:lnTo>
                  <a:lnTo>
                    <a:pt x="709284" y="618085"/>
                  </a:lnTo>
                  <a:cubicBezTo>
                    <a:pt x="685919" y="665637"/>
                    <a:pt x="639062" y="682931"/>
                    <a:pt x="593667" y="660773"/>
                  </a:cubicBezTo>
                  <a:cubicBezTo>
                    <a:pt x="595472" y="718256"/>
                    <a:pt x="573761" y="768086"/>
                    <a:pt x="536643" y="791663"/>
                  </a:cubicBezTo>
                  <a:cubicBezTo>
                    <a:pt x="525709" y="798608"/>
                    <a:pt x="513971" y="802948"/>
                    <a:pt x="501867" y="804789"/>
                  </a:cubicBezTo>
                  <a:lnTo>
                    <a:pt x="465052" y="802935"/>
                  </a:lnTo>
                  <a:lnTo>
                    <a:pt x="464520" y="805570"/>
                  </a:lnTo>
                  <a:cubicBezTo>
                    <a:pt x="452611" y="833726"/>
                    <a:pt x="424731" y="853483"/>
                    <a:pt x="392236" y="853483"/>
                  </a:cubicBezTo>
                  <a:lnTo>
                    <a:pt x="0" y="853483"/>
                  </a:lnTo>
                  <a:lnTo>
                    <a:pt x="0" y="461247"/>
                  </a:lnTo>
                  <a:cubicBezTo>
                    <a:pt x="0" y="428753"/>
                    <a:pt x="19757" y="400872"/>
                    <a:pt x="47913" y="388963"/>
                  </a:cubicBezTo>
                  <a:lnTo>
                    <a:pt x="61029" y="386315"/>
                  </a:lnTo>
                  <a:lnTo>
                    <a:pt x="66099" y="382730"/>
                  </a:lnTo>
                  <a:cubicBezTo>
                    <a:pt x="66104" y="381878"/>
                    <a:pt x="66131" y="381039"/>
                    <a:pt x="66136" y="380187"/>
                  </a:cubicBezTo>
                  <a:cubicBezTo>
                    <a:pt x="49415" y="334275"/>
                    <a:pt x="48275" y="283965"/>
                    <a:pt x="63008" y="242960"/>
                  </a:cubicBezTo>
                  <a:cubicBezTo>
                    <a:pt x="86292" y="178192"/>
                    <a:pt x="143740" y="150430"/>
                    <a:pt x="201013" y="176235"/>
                  </a:cubicBezTo>
                  <a:lnTo>
                    <a:pt x="201033" y="176177"/>
                  </a:lnTo>
                  <a:lnTo>
                    <a:pt x="218624" y="124266"/>
                  </a:lnTo>
                  <a:cubicBezTo>
                    <a:pt x="245221" y="82330"/>
                    <a:pt x="295497" y="72107"/>
                    <a:pt x="339929" y="108076"/>
                  </a:cubicBezTo>
                  <a:lnTo>
                    <a:pt x="340239" y="107105"/>
                  </a:lnTo>
                  <a:lnTo>
                    <a:pt x="353837" y="64413"/>
                  </a:lnTo>
                  <a:cubicBezTo>
                    <a:pt x="361198" y="52269"/>
                    <a:pt x="371070" y="42895"/>
                    <a:pt x="382801" y="37369"/>
                  </a:cubicBezTo>
                  <a:cubicBezTo>
                    <a:pt x="395712" y="31284"/>
                    <a:pt x="409914" y="30298"/>
                    <a:pt x="423915" y="34017"/>
                  </a:cubicBezTo>
                  <a:lnTo>
                    <a:pt x="462665" y="58174"/>
                  </a:lnTo>
                  <a:lnTo>
                    <a:pt x="463822" y="58895"/>
                  </a:lnTo>
                  <a:cubicBezTo>
                    <a:pt x="474468" y="25470"/>
                    <a:pt x="497648" y="4318"/>
                    <a:pt x="525095" y="591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2552A603-A870-F0A3-69DA-A4CB26DBC4B0}"/>
                </a:ext>
              </a:extLst>
            </p:cNvPr>
            <p:cNvSpPr/>
            <p:nvPr/>
          </p:nvSpPr>
          <p:spPr>
            <a:xfrm rot="3954116" flipH="1">
              <a:off x="10242583" y="1595882"/>
              <a:ext cx="941680" cy="689580"/>
            </a:xfrm>
            <a:custGeom>
              <a:avLst/>
              <a:gdLst>
                <a:gd name="connsiteX0" fmla="*/ 525095 w 1165503"/>
                <a:gd name="connsiteY0" fmla="*/ 591 h 853483"/>
                <a:gd name="connsiteX1" fmla="*/ 553657 w 1165503"/>
                <a:gd name="connsiteY1" fmla="*/ 2863 h 853483"/>
                <a:gd name="connsiteX2" fmla="*/ 624871 w 1165503"/>
                <a:gd name="connsiteY2" fmla="*/ 75067 h 853483"/>
                <a:gd name="connsiteX3" fmla="*/ 625179 w 1165503"/>
                <a:gd name="connsiteY3" fmla="*/ 75149 h 853483"/>
                <a:gd name="connsiteX4" fmla="*/ 649141 w 1165503"/>
                <a:gd name="connsiteY4" fmla="*/ 81557 h 853483"/>
                <a:gd name="connsiteX5" fmla="*/ 709496 w 1165503"/>
                <a:gd name="connsiteY5" fmla="*/ 141188 h 853483"/>
                <a:gd name="connsiteX6" fmla="*/ 709908 w 1165503"/>
                <a:gd name="connsiteY6" fmla="*/ 142316 h 853483"/>
                <a:gd name="connsiteX7" fmla="*/ 755210 w 1165503"/>
                <a:gd name="connsiteY7" fmla="*/ 88642 h 853483"/>
                <a:gd name="connsiteX8" fmla="*/ 865759 w 1165503"/>
                <a:gd name="connsiteY8" fmla="*/ 79291 h 853483"/>
                <a:gd name="connsiteX9" fmla="*/ 1165503 w 1165503"/>
                <a:gd name="connsiteY9" fmla="*/ 332278 h 853483"/>
                <a:gd name="connsiteX10" fmla="*/ 912515 w 1165503"/>
                <a:gd name="connsiteY10" fmla="*/ 632022 h 853483"/>
                <a:gd name="connsiteX11" fmla="*/ 801966 w 1165503"/>
                <a:gd name="connsiteY11" fmla="*/ 641373 h 853483"/>
                <a:gd name="connsiteX12" fmla="*/ 721107 w 1165503"/>
                <a:gd name="connsiteY12" fmla="*/ 573127 h 853483"/>
                <a:gd name="connsiteX13" fmla="*/ 709284 w 1165503"/>
                <a:gd name="connsiteY13" fmla="*/ 618085 h 853483"/>
                <a:gd name="connsiteX14" fmla="*/ 593667 w 1165503"/>
                <a:gd name="connsiteY14" fmla="*/ 660773 h 853483"/>
                <a:gd name="connsiteX15" fmla="*/ 536643 w 1165503"/>
                <a:gd name="connsiteY15" fmla="*/ 791663 h 853483"/>
                <a:gd name="connsiteX16" fmla="*/ 501867 w 1165503"/>
                <a:gd name="connsiteY16" fmla="*/ 804789 h 853483"/>
                <a:gd name="connsiteX17" fmla="*/ 465052 w 1165503"/>
                <a:gd name="connsiteY17" fmla="*/ 802935 h 853483"/>
                <a:gd name="connsiteX18" fmla="*/ 464520 w 1165503"/>
                <a:gd name="connsiteY18" fmla="*/ 805570 h 853483"/>
                <a:gd name="connsiteX19" fmla="*/ 392236 w 1165503"/>
                <a:gd name="connsiteY19" fmla="*/ 853483 h 853483"/>
                <a:gd name="connsiteX20" fmla="*/ 0 w 1165503"/>
                <a:gd name="connsiteY20" fmla="*/ 853483 h 853483"/>
                <a:gd name="connsiteX21" fmla="*/ 0 w 1165503"/>
                <a:gd name="connsiteY21" fmla="*/ 461247 h 853483"/>
                <a:gd name="connsiteX22" fmla="*/ 47913 w 1165503"/>
                <a:gd name="connsiteY22" fmla="*/ 388963 h 853483"/>
                <a:gd name="connsiteX23" fmla="*/ 61029 w 1165503"/>
                <a:gd name="connsiteY23" fmla="*/ 386315 h 853483"/>
                <a:gd name="connsiteX24" fmla="*/ 66099 w 1165503"/>
                <a:gd name="connsiteY24" fmla="*/ 382730 h 853483"/>
                <a:gd name="connsiteX25" fmla="*/ 66136 w 1165503"/>
                <a:gd name="connsiteY25" fmla="*/ 380187 h 853483"/>
                <a:gd name="connsiteX26" fmla="*/ 63008 w 1165503"/>
                <a:gd name="connsiteY26" fmla="*/ 242960 h 853483"/>
                <a:gd name="connsiteX27" fmla="*/ 201013 w 1165503"/>
                <a:gd name="connsiteY27" fmla="*/ 176235 h 853483"/>
                <a:gd name="connsiteX28" fmla="*/ 201033 w 1165503"/>
                <a:gd name="connsiteY28" fmla="*/ 176177 h 853483"/>
                <a:gd name="connsiteX29" fmla="*/ 218624 w 1165503"/>
                <a:gd name="connsiteY29" fmla="*/ 124266 h 853483"/>
                <a:gd name="connsiteX30" fmla="*/ 339929 w 1165503"/>
                <a:gd name="connsiteY30" fmla="*/ 108076 h 853483"/>
                <a:gd name="connsiteX31" fmla="*/ 340239 w 1165503"/>
                <a:gd name="connsiteY31" fmla="*/ 107105 h 853483"/>
                <a:gd name="connsiteX32" fmla="*/ 353837 w 1165503"/>
                <a:gd name="connsiteY32" fmla="*/ 64413 h 853483"/>
                <a:gd name="connsiteX33" fmla="*/ 382801 w 1165503"/>
                <a:gd name="connsiteY33" fmla="*/ 37369 h 853483"/>
                <a:gd name="connsiteX34" fmla="*/ 423915 w 1165503"/>
                <a:gd name="connsiteY34" fmla="*/ 34017 h 853483"/>
                <a:gd name="connsiteX35" fmla="*/ 462665 w 1165503"/>
                <a:gd name="connsiteY35" fmla="*/ 58174 h 853483"/>
                <a:gd name="connsiteX36" fmla="*/ 463822 w 1165503"/>
                <a:gd name="connsiteY36" fmla="*/ 58895 h 853483"/>
                <a:gd name="connsiteX37" fmla="*/ 525095 w 1165503"/>
                <a:gd name="connsiteY37" fmla="*/ 591 h 8534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165503" h="853483">
                  <a:moveTo>
                    <a:pt x="525095" y="591"/>
                  </a:moveTo>
                  <a:cubicBezTo>
                    <a:pt x="534243" y="-651"/>
                    <a:pt x="543866" y="42"/>
                    <a:pt x="553657" y="2863"/>
                  </a:cubicBezTo>
                  <a:cubicBezTo>
                    <a:pt x="583497" y="11455"/>
                    <a:pt x="610235" y="38555"/>
                    <a:pt x="624871" y="75067"/>
                  </a:cubicBezTo>
                  <a:lnTo>
                    <a:pt x="625179" y="75149"/>
                  </a:lnTo>
                  <a:lnTo>
                    <a:pt x="649141" y="81557"/>
                  </a:lnTo>
                  <a:cubicBezTo>
                    <a:pt x="672874" y="91784"/>
                    <a:pt x="694497" y="112832"/>
                    <a:pt x="709496" y="141188"/>
                  </a:cubicBezTo>
                  <a:lnTo>
                    <a:pt x="709908" y="142316"/>
                  </a:lnTo>
                  <a:lnTo>
                    <a:pt x="755210" y="88642"/>
                  </a:lnTo>
                  <a:cubicBezTo>
                    <a:pt x="783155" y="55533"/>
                    <a:pt x="832650" y="51346"/>
                    <a:pt x="865759" y="79291"/>
                  </a:cubicBezTo>
                  <a:lnTo>
                    <a:pt x="1165503" y="332278"/>
                  </a:lnTo>
                  <a:lnTo>
                    <a:pt x="912515" y="632022"/>
                  </a:lnTo>
                  <a:cubicBezTo>
                    <a:pt x="884570" y="665131"/>
                    <a:pt x="835075" y="669318"/>
                    <a:pt x="801966" y="641373"/>
                  </a:cubicBezTo>
                  <a:lnTo>
                    <a:pt x="721107" y="573127"/>
                  </a:lnTo>
                  <a:lnTo>
                    <a:pt x="709284" y="618085"/>
                  </a:lnTo>
                  <a:cubicBezTo>
                    <a:pt x="685919" y="665637"/>
                    <a:pt x="639062" y="682931"/>
                    <a:pt x="593667" y="660773"/>
                  </a:cubicBezTo>
                  <a:cubicBezTo>
                    <a:pt x="595472" y="718256"/>
                    <a:pt x="573761" y="768086"/>
                    <a:pt x="536643" y="791663"/>
                  </a:cubicBezTo>
                  <a:cubicBezTo>
                    <a:pt x="525709" y="798608"/>
                    <a:pt x="513971" y="802948"/>
                    <a:pt x="501867" y="804789"/>
                  </a:cubicBezTo>
                  <a:lnTo>
                    <a:pt x="465052" y="802935"/>
                  </a:lnTo>
                  <a:lnTo>
                    <a:pt x="464520" y="805570"/>
                  </a:lnTo>
                  <a:cubicBezTo>
                    <a:pt x="452611" y="833726"/>
                    <a:pt x="424731" y="853483"/>
                    <a:pt x="392236" y="853483"/>
                  </a:cubicBezTo>
                  <a:lnTo>
                    <a:pt x="0" y="853483"/>
                  </a:lnTo>
                  <a:lnTo>
                    <a:pt x="0" y="461247"/>
                  </a:lnTo>
                  <a:cubicBezTo>
                    <a:pt x="0" y="428753"/>
                    <a:pt x="19757" y="400872"/>
                    <a:pt x="47913" y="388963"/>
                  </a:cubicBezTo>
                  <a:lnTo>
                    <a:pt x="61029" y="386315"/>
                  </a:lnTo>
                  <a:lnTo>
                    <a:pt x="66099" y="382730"/>
                  </a:lnTo>
                  <a:cubicBezTo>
                    <a:pt x="66104" y="381878"/>
                    <a:pt x="66131" y="381039"/>
                    <a:pt x="66136" y="380187"/>
                  </a:cubicBezTo>
                  <a:cubicBezTo>
                    <a:pt x="49415" y="334275"/>
                    <a:pt x="48275" y="283965"/>
                    <a:pt x="63008" y="242960"/>
                  </a:cubicBezTo>
                  <a:cubicBezTo>
                    <a:pt x="86292" y="178192"/>
                    <a:pt x="143740" y="150430"/>
                    <a:pt x="201013" y="176235"/>
                  </a:cubicBezTo>
                  <a:lnTo>
                    <a:pt x="201033" y="176177"/>
                  </a:lnTo>
                  <a:lnTo>
                    <a:pt x="218624" y="124266"/>
                  </a:lnTo>
                  <a:cubicBezTo>
                    <a:pt x="245221" y="82330"/>
                    <a:pt x="295497" y="72107"/>
                    <a:pt x="339929" y="108076"/>
                  </a:cubicBezTo>
                  <a:lnTo>
                    <a:pt x="340239" y="107105"/>
                  </a:lnTo>
                  <a:lnTo>
                    <a:pt x="353837" y="64413"/>
                  </a:lnTo>
                  <a:cubicBezTo>
                    <a:pt x="361198" y="52269"/>
                    <a:pt x="371070" y="42895"/>
                    <a:pt x="382801" y="37369"/>
                  </a:cubicBezTo>
                  <a:cubicBezTo>
                    <a:pt x="395712" y="31284"/>
                    <a:pt x="409914" y="30298"/>
                    <a:pt x="423915" y="34017"/>
                  </a:cubicBezTo>
                  <a:lnTo>
                    <a:pt x="462665" y="58174"/>
                  </a:lnTo>
                  <a:lnTo>
                    <a:pt x="463822" y="58895"/>
                  </a:lnTo>
                  <a:cubicBezTo>
                    <a:pt x="474468" y="25470"/>
                    <a:pt x="497648" y="4318"/>
                    <a:pt x="525095" y="591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748A8873-084F-ECDD-048C-F6531D83F522}"/>
                </a:ext>
              </a:extLst>
            </p:cNvPr>
            <p:cNvSpPr/>
            <p:nvPr/>
          </p:nvSpPr>
          <p:spPr>
            <a:xfrm rot="1933618">
              <a:off x="9148723" y="3819923"/>
              <a:ext cx="424194" cy="65048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BD6704A7-5F45-25D1-B3ED-21D6F3975B64}"/>
                </a:ext>
              </a:extLst>
            </p:cNvPr>
            <p:cNvSpPr/>
            <p:nvPr/>
          </p:nvSpPr>
          <p:spPr>
            <a:xfrm rot="19338880">
              <a:off x="11033874" y="3928804"/>
              <a:ext cx="424194" cy="65048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6F65CB11-027F-0AB1-49DB-A13306CF4FD6}"/>
                </a:ext>
              </a:extLst>
            </p:cNvPr>
            <p:cNvGrpSpPr/>
            <p:nvPr/>
          </p:nvGrpSpPr>
          <p:grpSpPr>
            <a:xfrm>
              <a:off x="9060446" y="2573016"/>
              <a:ext cx="1119370" cy="1794091"/>
              <a:chOff x="4991631" y="4010508"/>
              <a:chExt cx="1119370" cy="1794091"/>
            </a:xfrm>
            <a:grpFill/>
          </p:grpSpPr>
          <p:pic>
            <p:nvPicPr>
              <p:cNvPr id="143" name="Picture 142">
                <a:extLst>
                  <a:ext uri="{FF2B5EF4-FFF2-40B4-BE49-F238E27FC236}">
                    <a16:creationId xmlns:a16="http://schemas.microsoft.com/office/drawing/2014/main" id="{9AA9FEA9-18F4-1504-2002-0E830F0D336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9810" t="11974" r="56903" b="31329"/>
              <a:stretch>
                <a:fillRect/>
              </a:stretch>
            </p:blipFill>
            <p:spPr>
              <a:xfrm>
                <a:off x="4991631" y="4016823"/>
                <a:ext cx="1119370" cy="1787776"/>
              </a:xfrm>
              <a:custGeom>
                <a:avLst/>
                <a:gdLst>
                  <a:gd name="connsiteX0" fmla="*/ 824565 w 1119370"/>
                  <a:gd name="connsiteY0" fmla="*/ 0 h 1787776"/>
                  <a:gd name="connsiteX1" fmla="*/ 1119370 w 1119370"/>
                  <a:gd name="connsiteY1" fmla="*/ 124714 h 1787776"/>
                  <a:gd name="connsiteX2" fmla="*/ 589608 w 1119370"/>
                  <a:gd name="connsiteY2" fmla="*/ 1787776 h 1787776"/>
                  <a:gd name="connsiteX3" fmla="*/ 0 w 1119370"/>
                  <a:gd name="connsiteY3" fmla="*/ 1538348 h 1787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19370" h="1787776">
                    <a:moveTo>
                      <a:pt x="824565" y="0"/>
                    </a:moveTo>
                    <a:lnTo>
                      <a:pt x="1119370" y="124714"/>
                    </a:lnTo>
                    <a:lnTo>
                      <a:pt x="589608" y="1787776"/>
                    </a:lnTo>
                    <a:lnTo>
                      <a:pt x="0" y="1538348"/>
                    </a:lnTo>
                    <a:close/>
                  </a:path>
                </a:pathLst>
              </a:custGeom>
              <a:grpFill/>
            </p:spPr>
          </p:pic>
          <p:sp>
            <p:nvSpPr>
              <p:cNvPr id="144" name="Trapezoid 143">
                <a:extLst>
                  <a:ext uri="{FF2B5EF4-FFF2-40B4-BE49-F238E27FC236}">
                    <a16:creationId xmlns:a16="http://schemas.microsoft.com/office/drawing/2014/main" id="{47200689-9967-7B04-1026-D49666E38334}"/>
                  </a:ext>
                </a:extLst>
              </p:cNvPr>
              <p:cNvSpPr/>
              <p:nvPr/>
            </p:nvSpPr>
            <p:spPr>
              <a:xfrm rot="1375821">
                <a:off x="5304918" y="4010508"/>
                <a:ext cx="640197" cy="1738047"/>
              </a:xfrm>
              <a:prstGeom prst="trapezoid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4DB9AAB9-F04E-513B-03A2-EB5FFA474482}"/>
                </a:ext>
              </a:extLst>
            </p:cNvPr>
            <p:cNvGrpSpPr/>
            <p:nvPr/>
          </p:nvGrpSpPr>
          <p:grpSpPr>
            <a:xfrm>
              <a:off x="10569752" y="2684013"/>
              <a:ext cx="1033285" cy="1784367"/>
              <a:chOff x="8639404" y="824747"/>
              <a:chExt cx="1033285" cy="1784367"/>
            </a:xfrm>
            <a:grpFill/>
          </p:grpSpPr>
          <p:pic>
            <p:nvPicPr>
              <p:cNvPr id="146" name="Picture 145">
                <a:extLst>
                  <a:ext uri="{FF2B5EF4-FFF2-40B4-BE49-F238E27FC236}">
                    <a16:creationId xmlns:a16="http://schemas.microsoft.com/office/drawing/2014/main" id="{F03AC0A6-FF1B-3B41-F966-B45FC15594B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13294" t="17838" r="55979" b="26002"/>
              <a:stretch>
                <a:fillRect/>
              </a:stretch>
            </p:blipFill>
            <p:spPr>
              <a:xfrm>
                <a:off x="8639404" y="838260"/>
                <a:ext cx="1033285" cy="1770854"/>
              </a:xfrm>
              <a:custGeom>
                <a:avLst/>
                <a:gdLst>
                  <a:gd name="connsiteX0" fmla="*/ 229053 w 1033285"/>
                  <a:gd name="connsiteY0" fmla="*/ 0 h 1770854"/>
                  <a:gd name="connsiteX1" fmla="*/ 1033285 w 1033285"/>
                  <a:gd name="connsiteY1" fmla="*/ 1541023 h 1770854"/>
                  <a:gd name="connsiteX2" fmla="*/ 435765 w 1033285"/>
                  <a:gd name="connsiteY2" fmla="*/ 1770854 h 1770854"/>
                  <a:gd name="connsiteX3" fmla="*/ 0 w 1033285"/>
                  <a:gd name="connsiteY3" fmla="*/ 88103 h 17708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3285" h="1770854">
                    <a:moveTo>
                      <a:pt x="229053" y="0"/>
                    </a:moveTo>
                    <a:lnTo>
                      <a:pt x="1033285" y="1541023"/>
                    </a:lnTo>
                    <a:lnTo>
                      <a:pt x="435765" y="1770854"/>
                    </a:lnTo>
                    <a:lnTo>
                      <a:pt x="0" y="88103"/>
                    </a:lnTo>
                    <a:close/>
                  </a:path>
                </a:pathLst>
              </a:custGeom>
              <a:grpFill/>
            </p:spPr>
          </p:pic>
          <p:sp>
            <p:nvSpPr>
              <p:cNvPr id="147" name="Trapezoid 146">
                <a:extLst>
                  <a:ext uri="{FF2B5EF4-FFF2-40B4-BE49-F238E27FC236}">
                    <a16:creationId xmlns:a16="http://schemas.microsoft.com/office/drawing/2014/main" id="{BA6917D6-5EF7-6683-FE56-0D253F993BFA}"/>
                  </a:ext>
                </a:extLst>
              </p:cNvPr>
              <p:cNvSpPr/>
              <p:nvPr/>
            </p:nvSpPr>
            <p:spPr>
              <a:xfrm rot="20337671">
                <a:off x="8743831" y="824747"/>
                <a:ext cx="640197" cy="1727014"/>
              </a:xfrm>
              <a:prstGeom prst="trapezoid">
                <a:avLst>
                  <a:gd name="adj" fmla="val 30833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C3617D08-DF29-1B5E-9811-87B70E4B80CB}"/>
                </a:ext>
              </a:extLst>
            </p:cNvPr>
            <p:cNvGrpSpPr/>
            <p:nvPr/>
          </p:nvGrpSpPr>
          <p:grpSpPr>
            <a:xfrm>
              <a:off x="9711534" y="2780924"/>
              <a:ext cx="1224067" cy="1984777"/>
              <a:chOff x="635646" y="4069533"/>
              <a:chExt cx="1371064" cy="1984777"/>
            </a:xfrm>
            <a:grpFill/>
          </p:grpSpPr>
          <p:pic>
            <p:nvPicPr>
              <p:cNvPr id="140" name="Picture 139">
                <a:extLst>
                  <a:ext uri="{FF2B5EF4-FFF2-40B4-BE49-F238E27FC236}">
                    <a16:creationId xmlns:a16="http://schemas.microsoft.com/office/drawing/2014/main" id="{DD81BF82-D438-E4A3-EA71-4FDEC57A89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10332" t="17371" r="49040" b="19734"/>
              <a:stretch>
                <a:fillRect/>
              </a:stretch>
            </p:blipFill>
            <p:spPr>
              <a:xfrm>
                <a:off x="640466" y="4069533"/>
                <a:ext cx="1366244" cy="1983242"/>
              </a:xfrm>
              <a:custGeom>
                <a:avLst/>
                <a:gdLst>
                  <a:gd name="connsiteX0" fmla="*/ 341561 w 1366244"/>
                  <a:gd name="connsiteY0" fmla="*/ 0 h 1983242"/>
                  <a:gd name="connsiteX1" fmla="*/ 1024683 w 1366244"/>
                  <a:gd name="connsiteY1" fmla="*/ 0 h 1983242"/>
                  <a:gd name="connsiteX2" fmla="*/ 1366244 w 1366244"/>
                  <a:gd name="connsiteY2" fmla="*/ 1983242 h 1983242"/>
                  <a:gd name="connsiteX3" fmla="*/ 0 w 1366244"/>
                  <a:gd name="connsiteY3" fmla="*/ 1983242 h 19832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6244" h="1983242">
                    <a:moveTo>
                      <a:pt x="341561" y="0"/>
                    </a:moveTo>
                    <a:lnTo>
                      <a:pt x="1024683" y="0"/>
                    </a:lnTo>
                    <a:lnTo>
                      <a:pt x="1366244" y="1983242"/>
                    </a:lnTo>
                    <a:lnTo>
                      <a:pt x="0" y="1983242"/>
                    </a:lnTo>
                    <a:close/>
                  </a:path>
                </a:pathLst>
              </a:custGeom>
              <a:grpFill/>
            </p:spPr>
          </p:pic>
          <p:sp>
            <p:nvSpPr>
              <p:cNvPr id="141" name="Trapezoid 140">
                <a:extLst>
                  <a:ext uri="{FF2B5EF4-FFF2-40B4-BE49-F238E27FC236}">
                    <a16:creationId xmlns:a16="http://schemas.microsoft.com/office/drawing/2014/main" id="{E5642F07-08E9-83C0-63C6-83387D797FBD}"/>
                  </a:ext>
                </a:extLst>
              </p:cNvPr>
              <p:cNvSpPr/>
              <p:nvPr/>
            </p:nvSpPr>
            <p:spPr>
              <a:xfrm>
                <a:off x="635646" y="4071068"/>
                <a:ext cx="1366244" cy="1983242"/>
              </a:xfrm>
              <a:prstGeom prst="trapezoid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</p:grpSp>
        <p:sp>
          <p:nvSpPr>
            <p:cNvPr id="148" name="Isosceles Triangle 147">
              <a:extLst>
                <a:ext uri="{FF2B5EF4-FFF2-40B4-BE49-F238E27FC236}">
                  <a16:creationId xmlns:a16="http://schemas.microsoft.com/office/drawing/2014/main" id="{443746EC-2739-4DC9-3855-E07BD874B8D2}"/>
                </a:ext>
              </a:extLst>
            </p:cNvPr>
            <p:cNvSpPr/>
            <p:nvPr/>
          </p:nvSpPr>
          <p:spPr>
            <a:xfrm rot="10800000">
              <a:off x="9901362" y="2397904"/>
              <a:ext cx="856039" cy="671743"/>
            </a:xfrm>
            <a:prstGeom prst="triangl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C882F6D6-5B19-AFAD-346E-25791695F7F6}"/>
                </a:ext>
              </a:extLst>
            </p:cNvPr>
            <p:cNvSpPr/>
            <p:nvPr/>
          </p:nvSpPr>
          <p:spPr>
            <a:xfrm rot="3417779">
              <a:off x="10467078" y="5831593"/>
              <a:ext cx="331555" cy="71422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8871A64B-98F3-C4BE-5EFF-C4C2AC1BD0D8}"/>
                </a:ext>
              </a:extLst>
            </p:cNvPr>
            <p:cNvSpPr/>
            <p:nvPr/>
          </p:nvSpPr>
          <p:spPr>
            <a:xfrm rot="3713177">
              <a:off x="9764119" y="5877698"/>
              <a:ext cx="331555" cy="71422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Trapezoid 124">
              <a:extLst>
                <a:ext uri="{FF2B5EF4-FFF2-40B4-BE49-F238E27FC236}">
                  <a16:creationId xmlns:a16="http://schemas.microsoft.com/office/drawing/2014/main" id="{C1BAC4A2-7CF0-B958-AA50-164F22C250CE}"/>
                </a:ext>
              </a:extLst>
            </p:cNvPr>
            <p:cNvSpPr/>
            <p:nvPr/>
          </p:nvSpPr>
          <p:spPr>
            <a:xfrm>
              <a:off x="9531041" y="4296734"/>
              <a:ext cx="1566982" cy="1886487"/>
            </a:xfrm>
            <a:prstGeom prst="trapezoid">
              <a:avLst>
                <a:gd name="adj" fmla="val 14914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BBF38146-3364-ADC4-0018-899EE689EBC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278581" y="4982498"/>
              <a:ext cx="45245" cy="119441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Flowchart: Manual Input 134">
              <a:extLst>
                <a:ext uri="{FF2B5EF4-FFF2-40B4-BE49-F238E27FC236}">
                  <a16:creationId xmlns:a16="http://schemas.microsoft.com/office/drawing/2014/main" id="{B7C24B41-F843-9071-B0CC-364A9E3C9F80}"/>
                </a:ext>
              </a:extLst>
            </p:cNvPr>
            <p:cNvSpPr/>
            <p:nvPr/>
          </p:nvSpPr>
          <p:spPr>
            <a:xfrm rot="14330641" flipH="1" flipV="1">
              <a:off x="9695600" y="2682675"/>
              <a:ext cx="708106" cy="235875"/>
            </a:xfrm>
            <a:prstGeom prst="flowChartManualInpu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Flowchart: Manual Input 135">
              <a:extLst>
                <a:ext uri="{FF2B5EF4-FFF2-40B4-BE49-F238E27FC236}">
                  <a16:creationId xmlns:a16="http://schemas.microsoft.com/office/drawing/2014/main" id="{D91B5BFB-3E91-AC9B-B026-90EEF43A6741}"/>
                </a:ext>
              </a:extLst>
            </p:cNvPr>
            <p:cNvSpPr/>
            <p:nvPr/>
          </p:nvSpPr>
          <p:spPr>
            <a:xfrm rot="7269359" flipV="1">
              <a:off x="10264664" y="2682675"/>
              <a:ext cx="708106" cy="235875"/>
            </a:xfrm>
            <a:prstGeom prst="flowChartManualInpu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604CBE02-1A61-65AB-0223-FF0EA5806BE8}"/>
                </a:ext>
              </a:extLst>
            </p:cNvPr>
            <p:cNvSpPr/>
            <p:nvPr/>
          </p:nvSpPr>
          <p:spPr>
            <a:xfrm>
              <a:off x="9746637" y="1311429"/>
              <a:ext cx="1117655" cy="145014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3EF979A7-2BBE-6E3B-1700-6FA4447491E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69296" y="3147629"/>
              <a:ext cx="1117" cy="1131763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0" name="Group 149">
              <a:extLst>
                <a:ext uri="{FF2B5EF4-FFF2-40B4-BE49-F238E27FC236}">
                  <a16:creationId xmlns:a16="http://schemas.microsoft.com/office/drawing/2014/main" id="{57F3EE7B-58E8-9AA1-159F-76763E95B5FE}"/>
                </a:ext>
              </a:extLst>
            </p:cNvPr>
            <p:cNvGrpSpPr/>
            <p:nvPr/>
          </p:nvGrpSpPr>
          <p:grpSpPr>
            <a:xfrm>
              <a:off x="10290268" y="3079563"/>
              <a:ext cx="86663" cy="999513"/>
              <a:chOff x="2882166" y="1981525"/>
              <a:chExt cx="465808" cy="2639176"/>
            </a:xfrm>
            <a:grpFill/>
          </p:grpSpPr>
          <p:sp>
            <p:nvSpPr>
              <p:cNvPr id="151" name="Oval 150">
                <a:extLst>
                  <a:ext uri="{FF2B5EF4-FFF2-40B4-BE49-F238E27FC236}">
                    <a16:creationId xmlns:a16="http://schemas.microsoft.com/office/drawing/2014/main" id="{8F54FCFB-BD1B-2D4B-E14D-D98D0919144A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52" name="Oval 151">
                <a:extLst>
                  <a:ext uri="{FF2B5EF4-FFF2-40B4-BE49-F238E27FC236}">
                    <a16:creationId xmlns:a16="http://schemas.microsoft.com/office/drawing/2014/main" id="{84DC2583-D462-B407-F042-EC1C510BC122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53" name="Oval 152">
                <a:extLst>
                  <a:ext uri="{FF2B5EF4-FFF2-40B4-BE49-F238E27FC236}">
                    <a16:creationId xmlns:a16="http://schemas.microsoft.com/office/drawing/2014/main" id="{2BDDD348-8546-335B-E269-5DDB6BBDF752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54" name="Oval 153">
                <a:extLst>
                  <a:ext uri="{FF2B5EF4-FFF2-40B4-BE49-F238E27FC236}">
                    <a16:creationId xmlns:a16="http://schemas.microsoft.com/office/drawing/2014/main" id="{E0D10AAF-00C1-CCEA-935C-5332EC2B9F5F}"/>
                  </a:ext>
                </a:extLst>
              </p:cNvPr>
              <p:cNvSpPr/>
              <p:nvPr/>
            </p:nvSpPr>
            <p:spPr>
              <a:xfrm>
                <a:off x="2886532" y="416905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58E66A20-F59D-C9B2-1949-68441AABE618}"/>
                </a:ext>
              </a:extLst>
            </p:cNvPr>
            <p:cNvSpPr/>
            <p:nvPr/>
          </p:nvSpPr>
          <p:spPr>
            <a:xfrm>
              <a:off x="9714010" y="4261940"/>
              <a:ext cx="1215956" cy="159684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Frame 155">
              <a:extLst>
                <a:ext uri="{FF2B5EF4-FFF2-40B4-BE49-F238E27FC236}">
                  <a16:creationId xmlns:a16="http://schemas.microsoft.com/office/drawing/2014/main" id="{1E1BC132-6C27-FE7D-811B-1106C823F5EA}"/>
                </a:ext>
              </a:extLst>
            </p:cNvPr>
            <p:cNvSpPr/>
            <p:nvPr/>
          </p:nvSpPr>
          <p:spPr>
            <a:xfrm rot="16200000">
              <a:off x="10215085" y="4205253"/>
              <a:ext cx="266345" cy="266345"/>
            </a:xfrm>
            <a:prstGeom prst="frame">
              <a:avLst>
                <a:gd name="adj1" fmla="val 17673"/>
              </a:avLst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B458B9F1-6122-7DC6-EB34-355C74CE5FA9}"/>
                </a:ext>
              </a:extLst>
            </p:cNvPr>
            <p:cNvSpPr/>
            <p:nvPr/>
          </p:nvSpPr>
          <p:spPr>
            <a:xfrm rot="858346">
              <a:off x="9817233" y="1194374"/>
              <a:ext cx="941680" cy="689580"/>
            </a:xfrm>
            <a:custGeom>
              <a:avLst/>
              <a:gdLst>
                <a:gd name="connsiteX0" fmla="*/ 525095 w 1165503"/>
                <a:gd name="connsiteY0" fmla="*/ 591 h 853483"/>
                <a:gd name="connsiteX1" fmla="*/ 553657 w 1165503"/>
                <a:gd name="connsiteY1" fmla="*/ 2863 h 853483"/>
                <a:gd name="connsiteX2" fmla="*/ 624871 w 1165503"/>
                <a:gd name="connsiteY2" fmla="*/ 75067 h 853483"/>
                <a:gd name="connsiteX3" fmla="*/ 625179 w 1165503"/>
                <a:gd name="connsiteY3" fmla="*/ 75149 h 853483"/>
                <a:gd name="connsiteX4" fmla="*/ 649141 w 1165503"/>
                <a:gd name="connsiteY4" fmla="*/ 81557 h 853483"/>
                <a:gd name="connsiteX5" fmla="*/ 709496 w 1165503"/>
                <a:gd name="connsiteY5" fmla="*/ 141188 h 853483"/>
                <a:gd name="connsiteX6" fmla="*/ 709908 w 1165503"/>
                <a:gd name="connsiteY6" fmla="*/ 142316 h 853483"/>
                <a:gd name="connsiteX7" fmla="*/ 755210 w 1165503"/>
                <a:gd name="connsiteY7" fmla="*/ 88642 h 853483"/>
                <a:gd name="connsiteX8" fmla="*/ 865759 w 1165503"/>
                <a:gd name="connsiteY8" fmla="*/ 79291 h 853483"/>
                <a:gd name="connsiteX9" fmla="*/ 1165503 w 1165503"/>
                <a:gd name="connsiteY9" fmla="*/ 332278 h 853483"/>
                <a:gd name="connsiteX10" fmla="*/ 912515 w 1165503"/>
                <a:gd name="connsiteY10" fmla="*/ 632022 h 853483"/>
                <a:gd name="connsiteX11" fmla="*/ 801966 w 1165503"/>
                <a:gd name="connsiteY11" fmla="*/ 641373 h 853483"/>
                <a:gd name="connsiteX12" fmla="*/ 721107 w 1165503"/>
                <a:gd name="connsiteY12" fmla="*/ 573127 h 853483"/>
                <a:gd name="connsiteX13" fmla="*/ 709284 w 1165503"/>
                <a:gd name="connsiteY13" fmla="*/ 618085 h 853483"/>
                <a:gd name="connsiteX14" fmla="*/ 593667 w 1165503"/>
                <a:gd name="connsiteY14" fmla="*/ 660773 h 853483"/>
                <a:gd name="connsiteX15" fmla="*/ 536643 w 1165503"/>
                <a:gd name="connsiteY15" fmla="*/ 791663 h 853483"/>
                <a:gd name="connsiteX16" fmla="*/ 501867 w 1165503"/>
                <a:gd name="connsiteY16" fmla="*/ 804789 h 853483"/>
                <a:gd name="connsiteX17" fmla="*/ 465052 w 1165503"/>
                <a:gd name="connsiteY17" fmla="*/ 802935 h 853483"/>
                <a:gd name="connsiteX18" fmla="*/ 464520 w 1165503"/>
                <a:gd name="connsiteY18" fmla="*/ 805570 h 853483"/>
                <a:gd name="connsiteX19" fmla="*/ 392236 w 1165503"/>
                <a:gd name="connsiteY19" fmla="*/ 853483 h 853483"/>
                <a:gd name="connsiteX20" fmla="*/ 0 w 1165503"/>
                <a:gd name="connsiteY20" fmla="*/ 853483 h 853483"/>
                <a:gd name="connsiteX21" fmla="*/ 0 w 1165503"/>
                <a:gd name="connsiteY21" fmla="*/ 461247 h 853483"/>
                <a:gd name="connsiteX22" fmla="*/ 47913 w 1165503"/>
                <a:gd name="connsiteY22" fmla="*/ 388963 h 853483"/>
                <a:gd name="connsiteX23" fmla="*/ 61029 w 1165503"/>
                <a:gd name="connsiteY23" fmla="*/ 386315 h 853483"/>
                <a:gd name="connsiteX24" fmla="*/ 66099 w 1165503"/>
                <a:gd name="connsiteY24" fmla="*/ 382730 h 853483"/>
                <a:gd name="connsiteX25" fmla="*/ 66136 w 1165503"/>
                <a:gd name="connsiteY25" fmla="*/ 380187 h 853483"/>
                <a:gd name="connsiteX26" fmla="*/ 63008 w 1165503"/>
                <a:gd name="connsiteY26" fmla="*/ 242960 h 853483"/>
                <a:gd name="connsiteX27" fmla="*/ 201013 w 1165503"/>
                <a:gd name="connsiteY27" fmla="*/ 176235 h 853483"/>
                <a:gd name="connsiteX28" fmla="*/ 201033 w 1165503"/>
                <a:gd name="connsiteY28" fmla="*/ 176177 h 853483"/>
                <a:gd name="connsiteX29" fmla="*/ 218624 w 1165503"/>
                <a:gd name="connsiteY29" fmla="*/ 124266 h 853483"/>
                <a:gd name="connsiteX30" fmla="*/ 339929 w 1165503"/>
                <a:gd name="connsiteY30" fmla="*/ 108076 h 853483"/>
                <a:gd name="connsiteX31" fmla="*/ 340239 w 1165503"/>
                <a:gd name="connsiteY31" fmla="*/ 107105 h 853483"/>
                <a:gd name="connsiteX32" fmla="*/ 353837 w 1165503"/>
                <a:gd name="connsiteY32" fmla="*/ 64413 h 853483"/>
                <a:gd name="connsiteX33" fmla="*/ 382801 w 1165503"/>
                <a:gd name="connsiteY33" fmla="*/ 37369 h 853483"/>
                <a:gd name="connsiteX34" fmla="*/ 423915 w 1165503"/>
                <a:gd name="connsiteY34" fmla="*/ 34017 h 853483"/>
                <a:gd name="connsiteX35" fmla="*/ 462665 w 1165503"/>
                <a:gd name="connsiteY35" fmla="*/ 58174 h 853483"/>
                <a:gd name="connsiteX36" fmla="*/ 463822 w 1165503"/>
                <a:gd name="connsiteY36" fmla="*/ 58895 h 853483"/>
                <a:gd name="connsiteX37" fmla="*/ 525095 w 1165503"/>
                <a:gd name="connsiteY37" fmla="*/ 591 h 8534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165503" h="853483">
                  <a:moveTo>
                    <a:pt x="525095" y="591"/>
                  </a:moveTo>
                  <a:cubicBezTo>
                    <a:pt x="534243" y="-651"/>
                    <a:pt x="543866" y="42"/>
                    <a:pt x="553657" y="2863"/>
                  </a:cubicBezTo>
                  <a:cubicBezTo>
                    <a:pt x="583497" y="11455"/>
                    <a:pt x="610235" y="38555"/>
                    <a:pt x="624871" y="75067"/>
                  </a:cubicBezTo>
                  <a:lnTo>
                    <a:pt x="625179" y="75149"/>
                  </a:lnTo>
                  <a:lnTo>
                    <a:pt x="649141" y="81557"/>
                  </a:lnTo>
                  <a:cubicBezTo>
                    <a:pt x="672874" y="91784"/>
                    <a:pt x="694497" y="112832"/>
                    <a:pt x="709496" y="141188"/>
                  </a:cubicBezTo>
                  <a:lnTo>
                    <a:pt x="709908" y="142316"/>
                  </a:lnTo>
                  <a:lnTo>
                    <a:pt x="755210" y="88642"/>
                  </a:lnTo>
                  <a:cubicBezTo>
                    <a:pt x="783155" y="55533"/>
                    <a:pt x="832650" y="51346"/>
                    <a:pt x="865759" y="79291"/>
                  </a:cubicBezTo>
                  <a:lnTo>
                    <a:pt x="1165503" y="332278"/>
                  </a:lnTo>
                  <a:lnTo>
                    <a:pt x="912515" y="632022"/>
                  </a:lnTo>
                  <a:cubicBezTo>
                    <a:pt x="884570" y="665131"/>
                    <a:pt x="835075" y="669318"/>
                    <a:pt x="801966" y="641373"/>
                  </a:cubicBezTo>
                  <a:lnTo>
                    <a:pt x="721107" y="573127"/>
                  </a:lnTo>
                  <a:lnTo>
                    <a:pt x="709284" y="618085"/>
                  </a:lnTo>
                  <a:cubicBezTo>
                    <a:pt x="685919" y="665637"/>
                    <a:pt x="639062" y="682931"/>
                    <a:pt x="593667" y="660773"/>
                  </a:cubicBezTo>
                  <a:cubicBezTo>
                    <a:pt x="595472" y="718256"/>
                    <a:pt x="573761" y="768086"/>
                    <a:pt x="536643" y="791663"/>
                  </a:cubicBezTo>
                  <a:cubicBezTo>
                    <a:pt x="525709" y="798608"/>
                    <a:pt x="513971" y="802948"/>
                    <a:pt x="501867" y="804789"/>
                  </a:cubicBezTo>
                  <a:lnTo>
                    <a:pt x="465052" y="802935"/>
                  </a:lnTo>
                  <a:lnTo>
                    <a:pt x="464520" y="805570"/>
                  </a:lnTo>
                  <a:cubicBezTo>
                    <a:pt x="452611" y="833726"/>
                    <a:pt x="424731" y="853483"/>
                    <a:pt x="392236" y="853483"/>
                  </a:cubicBezTo>
                  <a:lnTo>
                    <a:pt x="0" y="853483"/>
                  </a:lnTo>
                  <a:lnTo>
                    <a:pt x="0" y="461247"/>
                  </a:lnTo>
                  <a:cubicBezTo>
                    <a:pt x="0" y="428753"/>
                    <a:pt x="19757" y="400872"/>
                    <a:pt x="47913" y="388963"/>
                  </a:cubicBezTo>
                  <a:lnTo>
                    <a:pt x="61029" y="386315"/>
                  </a:lnTo>
                  <a:lnTo>
                    <a:pt x="66099" y="382730"/>
                  </a:lnTo>
                  <a:cubicBezTo>
                    <a:pt x="66104" y="381878"/>
                    <a:pt x="66131" y="381039"/>
                    <a:pt x="66136" y="380187"/>
                  </a:cubicBezTo>
                  <a:cubicBezTo>
                    <a:pt x="49415" y="334275"/>
                    <a:pt x="48275" y="283965"/>
                    <a:pt x="63008" y="242960"/>
                  </a:cubicBezTo>
                  <a:cubicBezTo>
                    <a:pt x="86292" y="178192"/>
                    <a:pt x="143740" y="150430"/>
                    <a:pt x="201013" y="176235"/>
                  </a:cubicBezTo>
                  <a:lnTo>
                    <a:pt x="201033" y="176177"/>
                  </a:lnTo>
                  <a:lnTo>
                    <a:pt x="218624" y="124266"/>
                  </a:lnTo>
                  <a:cubicBezTo>
                    <a:pt x="245221" y="82330"/>
                    <a:pt x="295497" y="72107"/>
                    <a:pt x="339929" y="108076"/>
                  </a:cubicBezTo>
                  <a:lnTo>
                    <a:pt x="340239" y="107105"/>
                  </a:lnTo>
                  <a:lnTo>
                    <a:pt x="353837" y="64413"/>
                  </a:lnTo>
                  <a:cubicBezTo>
                    <a:pt x="361198" y="52269"/>
                    <a:pt x="371070" y="42895"/>
                    <a:pt x="382801" y="37369"/>
                  </a:cubicBezTo>
                  <a:cubicBezTo>
                    <a:pt x="395712" y="31284"/>
                    <a:pt x="409914" y="30298"/>
                    <a:pt x="423915" y="34017"/>
                  </a:cubicBezTo>
                  <a:lnTo>
                    <a:pt x="462665" y="58174"/>
                  </a:lnTo>
                  <a:lnTo>
                    <a:pt x="463822" y="58895"/>
                  </a:lnTo>
                  <a:cubicBezTo>
                    <a:pt x="474468" y="25470"/>
                    <a:pt x="497648" y="4318"/>
                    <a:pt x="525095" y="591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67" name="TextBox 166">
            <a:extLst>
              <a:ext uri="{FF2B5EF4-FFF2-40B4-BE49-F238E27FC236}">
                <a16:creationId xmlns:a16="http://schemas.microsoft.com/office/drawing/2014/main" id="{CCE408C9-07CD-1C57-CF2E-1432BEDAF36A}"/>
              </a:ext>
            </a:extLst>
          </p:cNvPr>
          <p:cNvSpPr txBox="1"/>
          <p:nvPr/>
        </p:nvSpPr>
        <p:spPr>
          <a:xfrm>
            <a:off x="8873859" y="397441"/>
            <a:ext cx="1986455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George Harris</a:t>
            </a:r>
          </a:p>
          <a:p>
            <a:r>
              <a:rPr lang="en-US" sz="1100" dirty="0"/>
              <a:t>D&amp;C 124:132</a:t>
            </a:r>
            <a:endParaRPr lang="en-US" dirty="0"/>
          </a:p>
        </p:txBody>
      </p:sp>
      <p:grpSp>
        <p:nvGrpSpPr>
          <p:cNvPr id="183" name="Group 182">
            <a:extLst>
              <a:ext uri="{FF2B5EF4-FFF2-40B4-BE49-F238E27FC236}">
                <a16:creationId xmlns:a16="http://schemas.microsoft.com/office/drawing/2014/main" id="{EDD23C2E-2454-887D-02D6-7D9C36363FC3}"/>
              </a:ext>
            </a:extLst>
          </p:cNvPr>
          <p:cNvGrpSpPr/>
          <p:nvPr/>
        </p:nvGrpSpPr>
        <p:grpSpPr>
          <a:xfrm>
            <a:off x="8859474" y="1379316"/>
            <a:ext cx="1954348" cy="5143766"/>
            <a:chOff x="8859474" y="1379316"/>
            <a:chExt cx="1954348" cy="5143766"/>
          </a:xfrm>
          <a:solidFill>
            <a:schemeClr val="bg1"/>
          </a:solidFill>
        </p:grpSpPr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CAA37E7B-552F-8D04-3818-64DD16286870}"/>
                </a:ext>
              </a:extLst>
            </p:cNvPr>
            <p:cNvSpPr/>
            <p:nvPr/>
          </p:nvSpPr>
          <p:spPr>
            <a:xfrm rot="15971588">
              <a:off x="9244320" y="1282245"/>
              <a:ext cx="1274530" cy="1468672"/>
            </a:xfrm>
            <a:custGeom>
              <a:avLst/>
              <a:gdLst>
                <a:gd name="connsiteX0" fmla="*/ 1452534 w 1456178"/>
                <a:gd name="connsiteY0" fmla="*/ 784405 h 1468672"/>
                <a:gd name="connsiteX1" fmla="*/ 1187365 w 1456178"/>
                <a:gd name="connsiteY1" fmla="*/ 1376867 h 1468672"/>
                <a:gd name="connsiteX2" fmla="*/ 1142891 w 1456178"/>
                <a:gd name="connsiteY2" fmla="*/ 1361512 h 1468672"/>
                <a:gd name="connsiteX3" fmla="*/ 1135486 w 1456178"/>
                <a:gd name="connsiteY3" fmla="*/ 1354411 h 1468672"/>
                <a:gd name="connsiteX4" fmla="*/ 1113553 w 1456178"/>
                <a:gd name="connsiteY4" fmla="*/ 1369362 h 1468672"/>
                <a:gd name="connsiteX5" fmla="*/ 608760 w 1456178"/>
                <a:gd name="connsiteY5" fmla="*/ 1468672 h 1468672"/>
                <a:gd name="connsiteX6" fmla="*/ 0 w 1456178"/>
                <a:gd name="connsiteY6" fmla="*/ 1243424 h 1468672"/>
                <a:gd name="connsiteX7" fmla="*/ 608760 w 1456178"/>
                <a:gd name="connsiteY7" fmla="*/ 1018176 h 1468672"/>
                <a:gd name="connsiteX8" fmla="*/ 949124 w 1456178"/>
                <a:gd name="connsiteY8" fmla="*/ 1056645 h 1468672"/>
                <a:gd name="connsiteX9" fmla="*/ 1016229 w 1456178"/>
                <a:gd name="connsiteY9" fmla="*/ 1077131 h 1468672"/>
                <a:gd name="connsiteX10" fmla="*/ 1004961 w 1456178"/>
                <a:gd name="connsiteY10" fmla="*/ 992105 h 1468672"/>
                <a:gd name="connsiteX11" fmla="*/ 1003032 w 1456178"/>
                <a:gd name="connsiteY11" fmla="*/ 754495 h 1468672"/>
                <a:gd name="connsiteX12" fmla="*/ 1036426 w 1456178"/>
                <a:gd name="connsiteY12" fmla="*/ 519236 h 1468672"/>
                <a:gd name="connsiteX13" fmla="*/ 1058921 w 1456178"/>
                <a:gd name="connsiteY13" fmla="*/ 436230 h 1468672"/>
                <a:gd name="connsiteX14" fmla="*/ 1054093 w 1456178"/>
                <a:gd name="connsiteY14" fmla="*/ 437360 h 1468672"/>
                <a:gd name="connsiteX15" fmla="*/ 711926 w 1456178"/>
                <a:gd name="connsiteY15" fmla="*/ 453146 h 1468672"/>
                <a:gd name="connsiteX16" fmla="*/ 119464 w 1456178"/>
                <a:gd name="connsiteY16" fmla="*/ 187977 h 1468672"/>
                <a:gd name="connsiteX17" fmla="*/ 741836 w 1456178"/>
                <a:gd name="connsiteY17" fmla="*/ 3644 h 1468672"/>
                <a:gd name="connsiteX18" fmla="*/ 1238922 w 1456178"/>
                <a:gd name="connsiteY18" fmla="*/ 136250 h 1468672"/>
                <a:gd name="connsiteX19" fmla="*/ 1274667 w 1456178"/>
                <a:gd name="connsiteY19" fmla="*/ 164266 h 1468672"/>
                <a:gd name="connsiteX20" fmla="*/ 1312674 w 1456178"/>
                <a:gd name="connsiteY20" fmla="*/ 177388 h 1468672"/>
                <a:gd name="connsiteX21" fmla="*/ 1452534 w 1456178"/>
                <a:gd name="connsiteY21" fmla="*/ 784405 h 1468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456178" h="1468672">
                  <a:moveTo>
                    <a:pt x="1452534" y="784405"/>
                  </a:moveTo>
                  <a:cubicBezTo>
                    <a:pt x="1430212" y="1119872"/>
                    <a:pt x="1311491" y="1385126"/>
                    <a:pt x="1187365" y="1376867"/>
                  </a:cubicBezTo>
                  <a:cubicBezTo>
                    <a:pt x="1171849" y="1375835"/>
                    <a:pt x="1156983" y="1370577"/>
                    <a:pt x="1142891" y="1361512"/>
                  </a:cubicBezTo>
                  <a:lnTo>
                    <a:pt x="1135486" y="1354411"/>
                  </a:lnTo>
                  <a:lnTo>
                    <a:pt x="1113553" y="1369362"/>
                  </a:lnTo>
                  <a:cubicBezTo>
                    <a:pt x="1004155" y="1429279"/>
                    <a:pt x="818891" y="1468672"/>
                    <a:pt x="608760" y="1468672"/>
                  </a:cubicBezTo>
                  <a:cubicBezTo>
                    <a:pt x="272551" y="1468672"/>
                    <a:pt x="0" y="1367825"/>
                    <a:pt x="0" y="1243424"/>
                  </a:cubicBezTo>
                  <a:cubicBezTo>
                    <a:pt x="0" y="1119023"/>
                    <a:pt x="272551" y="1018176"/>
                    <a:pt x="608760" y="1018176"/>
                  </a:cubicBezTo>
                  <a:cubicBezTo>
                    <a:pt x="734838" y="1018176"/>
                    <a:pt x="851965" y="1032358"/>
                    <a:pt x="949124" y="1056645"/>
                  </a:cubicBezTo>
                  <a:lnTo>
                    <a:pt x="1016229" y="1077131"/>
                  </a:lnTo>
                  <a:lnTo>
                    <a:pt x="1004961" y="992105"/>
                  </a:lnTo>
                  <a:cubicBezTo>
                    <a:pt x="998424" y="918678"/>
                    <a:pt x="997451" y="838362"/>
                    <a:pt x="1003032" y="754495"/>
                  </a:cubicBezTo>
                  <a:cubicBezTo>
                    <a:pt x="1008612" y="670629"/>
                    <a:pt x="1020217" y="591150"/>
                    <a:pt x="1036426" y="519236"/>
                  </a:cubicBezTo>
                  <a:lnTo>
                    <a:pt x="1058921" y="436230"/>
                  </a:lnTo>
                  <a:lnTo>
                    <a:pt x="1054093" y="437360"/>
                  </a:lnTo>
                  <a:cubicBezTo>
                    <a:pt x="955536" y="455142"/>
                    <a:pt x="837726" y="461517"/>
                    <a:pt x="711926" y="453146"/>
                  </a:cubicBezTo>
                  <a:cubicBezTo>
                    <a:pt x="376459" y="430824"/>
                    <a:pt x="111205" y="312104"/>
                    <a:pt x="119464" y="187977"/>
                  </a:cubicBezTo>
                  <a:cubicBezTo>
                    <a:pt x="127724" y="63851"/>
                    <a:pt x="406369" y="-18678"/>
                    <a:pt x="741836" y="3644"/>
                  </a:cubicBezTo>
                  <a:cubicBezTo>
                    <a:pt x="951503" y="17595"/>
                    <a:pt x="1133743" y="69202"/>
                    <a:pt x="1238922" y="136250"/>
                  </a:cubicBezTo>
                  <a:lnTo>
                    <a:pt x="1274667" y="164266"/>
                  </a:lnTo>
                  <a:lnTo>
                    <a:pt x="1312674" y="177388"/>
                  </a:lnTo>
                  <a:cubicBezTo>
                    <a:pt x="1411321" y="240842"/>
                    <a:pt x="1472065" y="490871"/>
                    <a:pt x="1452534" y="784405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20A8EDE-39E8-4501-5307-3BF84FF98650}"/>
                </a:ext>
              </a:extLst>
            </p:cNvPr>
            <p:cNvSpPr/>
            <p:nvPr/>
          </p:nvSpPr>
          <p:spPr>
            <a:xfrm rot="19338880">
              <a:off x="10389628" y="3989594"/>
              <a:ext cx="424194" cy="65048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09191FE-5686-FE7E-861A-7E535E85A4ED}"/>
                </a:ext>
              </a:extLst>
            </p:cNvPr>
            <p:cNvSpPr/>
            <p:nvPr/>
          </p:nvSpPr>
          <p:spPr>
            <a:xfrm rot="1933618">
              <a:off x="8859474" y="3963486"/>
              <a:ext cx="424194" cy="65048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86BD089-CE71-DA95-B734-ED0325A324D3}"/>
                </a:ext>
              </a:extLst>
            </p:cNvPr>
            <p:cNvSpPr/>
            <p:nvPr/>
          </p:nvSpPr>
          <p:spPr>
            <a:xfrm rot="18494857">
              <a:off x="9991503" y="5913062"/>
              <a:ext cx="339097" cy="730468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1750B0D1-EDEE-A852-470B-53D0C4D44365}"/>
                </a:ext>
              </a:extLst>
            </p:cNvPr>
            <p:cNvSpPr/>
            <p:nvPr/>
          </p:nvSpPr>
          <p:spPr>
            <a:xfrm rot="3713177">
              <a:off x="9281226" y="5988298"/>
              <a:ext cx="339098" cy="73047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rapezoid 24">
              <a:extLst>
                <a:ext uri="{FF2B5EF4-FFF2-40B4-BE49-F238E27FC236}">
                  <a16:creationId xmlns:a16="http://schemas.microsoft.com/office/drawing/2014/main" id="{A772902F-2485-EA74-8E40-67E8BF23265A}"/>
                </a:ext>
              </a:extLst>
            </p:cNvPr>
            <p:cNvSpPr/>
            <p:nvPr/>
          </p:nvSpPr>
          <p:spPr>
            <a:xfrm rot="1425315">
              <a:off x="8912685" y="2751587"/>
              <a:ext cx="799718" cy="1567469"/>
            </a:xfrm>
            <a:prstGeom prst="trapezoid">
              <a:avLst>
                <a:gd name="adj" fmla="val 36217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rapezoid 31">
              <a:extLst>
                <a:ext uri="{FF2B5EF4-FFF2-40B4-BE49-F238E27FC236}">
                  <a16:creationId xmlns:a16="http://schemas.microsoft.com/office/drawing/2014/main" id="{30034EB1-60EB-E1C3-9D8A-147D7D8443A9}"/>
                </a:ext>
              </a:extLst>
            </p:cNvPr>
            <p:cNvSpPr/>
            <p:nvPr/>
          </p:nvSpPr>
          <p:spPr>
            <a:xfrm rot="20337671">
              <a:off x="10039545" y="2667642"/>
              <a:ext cx="640197" cy="1727014"/>
            </a:xfrm>
            <a:prstGeom prst="trapezoid">
              <a:avLst>
                <a:gd name="adj" fmla="val 30833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Trapezoid 117">
              <a:extLst>
                <a:ext uri="{FF2B5EF4-FFF2-40B4-BE49-F238E27FC236}">
                  <a16:creationId xmlns:a16="http://schemas.microsoft.com/office/drawing/2014/main" id="{C8EBD113-C793-CE2D-ECB7-24072C84E72E}"/>
                </a:ext>
              </a:extLst>
            </p:cNvPr>
            <p:cNvSpPr/>
            <p:nvPr/>
          </p:nvSpPr>
          <p:spPr>
            <a:xfrm>
              <a:off x="9315963" y="2714518"/>
              <a:ext cx="1093195" cy="1983242"/>
            </a:xfrm>
            <a:prstGeom prst="trapezoid">
              <a:avLst>
                <a:gd name="adj" fmla="val 20984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4CE8F1DC-44AE-D8CB-4E5D-12F683AFD5E4}"/>
                </a:ext>
              </a:extLst>
            </p:cNvPr>
            <p:cNvCxnSpPr>
              <a:cxnSpLocks/>
              <a:endCxn id="118" idx="2"/>
            </p:cNvCxnSpPr>
            <p:nvPr/>
          </p:nvCxnSpPr>
          <p:spPr>
            <a:xfrm>
              <a:off x="9833111" y="3153985"/>
              <a:ext cx="29450" cy="1543775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E8CC4A08-8824-F268-7275-9B9299420267}"/>
                </a:ext>
              </a:extLst>
            </p:cNvPr>
            <p:cNvSpPr/>
            <p:nvPr/>
          </p:nvSpPr>
          <p:spPr>
            <a:xfrm>
              <a:off x="9542225" y="2390678"/>
              <a:ext cx="651094" cy="59875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Trapezoid 126">
              <a:extLst>
                <a:ext uri="{FF2B5EF4-FFF2-40B4-BE49-F238E27FC236}">
                  <a16:creationId xmlns:a16="http://schemas.microsoft.com/office/drawing/2014/main" id="{4AF63BD1-2B7D-3FA0-CF8E-D93DE736D66F}"/>
                </a:ext>
              </a:extLst>
            </p:cNvPr>
            <p:cNvSpPr/>
            <p:nvPr/>
          </p:nvSpPr>
          <p:spPr>
            <a:xfrm>
              <a:off x="9067975" y="4425138"/>
              <a:ext cx="1588957" cy="1837587"/>
            </a:xfrm>
            <a:prstGeom prst="trapezoid">
              <a:avLst>
                <a:gd name="adj" fmla="val 1938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CB9A2129-E8A5-7EA3-2285-360BF58854C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36615" y="5062002"/>
              <a:ext cx="45245" cy="119441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2A88297F-33C5-CBBD-1DFB-69A839A530B1}"/>
                </a:ext>
              </a:extLst>
            </p:cNvPr>
            <p:cNvSpPr/>
            <p:nvPr/>
          </p:nvSpPr>
          <p:spPr>
            <a:xfrm>
              <a:off x="9315964" y="1442052"/>
              <a:ext cx="1117655" cy="145014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1" name="Group 170">
              <a:extLst>
                <a:ext uri="{FF2B5EF4-FFF2-40B4-BE49-F238E27FC236}">
                  <a16:creationId xmlns:a16="http://schemas.microsoft.com/office/drawing/2014/main" id="{B0B2EB7E-F1BA-AD99-0871-66C350013BDA}"/>
                </a:ext>
              </a:extLst>
            </p:cNvPr>
            <p:cNvGrpSpPr/>
            <p:nvPr/>
          </p:nvGrpSpPr>
          <p:grpSpPr>
            <a:xfrm>
              <a:off x="9415518" y="2816393"/>
              <a:ext cx="935284" cy="1353274"/>
              <a:chOff x="4262133" y="3786105"/>
              <a:chExt cx="2233064" cy="3231049"/>
            </a:xfrm>
            <a:grpFill/>
          </p:grpSpPr>
          <p:sp>
            <p:nvSpPr>
              <p:cNvPr id="172" name="Freeform: Shape 171">
                <a:extLst>
                  <a:ext uri="{FF2B5EF4-FFF2-40B4-BE49-F238E27FC236}">
                    <a16:creationId xmlns:a16="http://schemas.microsoft.com/office/drawing/2014/main" id="{1D6E2F4C-BCE2-20EE-C1F3-D1C2B8FC7818}"/>
                  </a:ext>
                </a:extLst>
              </p:cNvPr>
              <p:cNvSpPr/>
              <p:nvPr/>
            </p:nvSpPr>
            <p:spPr>
              <a:xfrm rot="5400000">
                <a:off x="3934847" y="5314383"/>
                <a:ext cx="2870310" cy="535231"/>
              </a:xfrm>
              <a:custGeom>
                <a:avLst/>
                <a:gdLst>
                  <a:gd name="connsiteX0" fmla="*/ 0 w 1662743"/>
                  <a:gd name="connsiteY0" fmla="*/ 403372 h 535231"/>
                  <a:gd name="connsiteX1" fmla="*/ 0 w 1662743"/>
                  <a:gd name="connsiteY1" fmla="*/ 128074 h 535231"/>
                  <a:gd name="connsiteX2" fmla="*/ 1077653 w 1662743"/>
                  <a:gd name="connsiteY2" fmla="*/ 0 h 535231"/>
                  <a:gd name="connsiteX3" fmla="*/ 1077653 w 1662743"/>
                  <a:gd name="connsiteY3" fmla="*/ 3786 h 535231"/>
                  <a:gd name="connsiteX4" fmla="*/ 1246101 w 1662743"/>
                  <a:gd name="connsiteY4" fmla="*/ 3786 h 535231"/>
                  <a:gd name="connsiteX5" fmla="*/ 1662743 w 1662743"/>
                  <a:gd name="connsiteY5" fmla="*/ 269509 h 535231"/>
                  <a:gd name="connsiteX6" fmla="*/ 1246101 w 1662743"/>
                  <a:gd name="connsiteY6" fmla="*/ 535231 h 535231"/>
                  <a:gd name="connsiteX7" fmla="*/ 1053143 w 1662743"/>
                  <a:gd name="connsiteY7" fmla="*/ 535231 h 535231"/>
                  <a:gd name="connsiteX8" fmla="*/ 1053143 w 1662743"/>
                  <a:gd name="connsiteY8" fmla="*/ 528532 h 5352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62743" h="535231">
                    <a:moveTo>
                      <a:pt x="0" y="403372"/>
                    </a:moveTo>
                    <a:lnTo>
                      <a:pt x="0" y="128074"/>
                    </a:lnTo>
                    <a:lnTo>
                      <a:pt x="1077653" y="0"/>
                    </a:lnTo>
                    <a:lnTo>
                      <a:pt x="1077653" y="3786"/>
                    </a:lnTo>
                    <a:lnTo>
                      <a:pt x="1246101" y="3786"/>
                    </a:lnTo>
                    <a:lnTo>
                      <a:pt x="1662743" y="269509"/>
                    </a:lnTo>
                    <a:lnTo>
                      <a:pt x="1246101" y="535231"/>
                    </a:lnTo>
                    <a:lnTo>
                      <a:pt x="1053143" y="535231"/>
                    </a:lnTo>
                    <a:lnTo>
                      <a:pt x="1053143" y="528532"/>
                    </a:lnTo>
                    <a:close/>
                  </a:path>
                </a:pathLst>
              </a:cu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73" name="Trapezoid 172">
                <a:extLst>
                  <a:ext uri="{FF2B5EF4-FFF2-40B4-BE49-F238E27FC236}">
                    <a16:creationId xmlns:a16="http://schemas.microsoft.com/office/drawing/2014/main" id="{2C9847C4-9272-CC56-83DA-0B7C91F979F4}"/>
                  </a:ext>
                </a:extLst>
              </p:cNvPr>
              <p:cNvSpPr/>
              <p:nvPr/>
            </p:nvSpPr>
            <p:spPr>
              <a:xfrm rot="18336730">
                <a:off x="4535238" y="3530479"/>
                <a:ext cx="531444" cy="1077653"/>
              </a:xfrm>
              <a:prstGeom prst="trapezoid">
                <a:avLst>
                  <a:gd name="adj" fmla="val 16038"/>
                </a:avLst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Trapezoid 173">
                <a:extLst>
                  <a:ext uri="{FF2B5EF4-FFF2-40B4-BE49-F238E27FC236}">
                    <a16:creationId xmlns:a16="http://schemas.microsoft.com/office/drawing/2014/main" id="{3849754B-08CA-DD2D-100F-A35B91133414}"/>
                  </a:ext>
                </a:extLst>
              </p:cNvPr>
              <p:cNvSpPr/>
              <p:nvPr/>
            </p:nvSpPr>
            <p:spPr>
              <a:xfrm rot="3261986">
                <a:off x="5690649" y="3513000"/>
                <a:ext cx="531444" cy="1077653"/>
              </a:xfrm>
              <a:prstGeom prst="trapezoid">
                <a:avLst>
                  <a:gd name="adj" fmla="val 16038"/>
                </a:avLst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55B8BDD6-7B07-9112-C840-773975C06740}"/>
                </a:ext>
              </a:extLst>
            </p:cNvPr>
            <p:cNvSpPr/>
            <p:nvPr/>
          </p:nvSpPr>
          <p:spPr>
            <a:xfrm>
              <a:off x="9310020" y="4413730"/>
              <a:ext cx="1093195" cy="190536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>
              <a:extLst>
                <a:ext uri="{FF2B5EF4-FFF2-40B4-BE49-F238E27FC236}">
                  <a16:creationId xmlns:a16="http://schemas.microsoft.com/office/drawing/2014/main" id="{3AD61422-F61A-169F-DB53-E9DF01FE8417}"/>
                </a:ext>
              </a:extLst>
            </p:cNvPr>
            <p:cNvSpPr/>
            <p:nvPr/>
          </p:nvSpPr>
          <p:spPr>
            <a:xfrm>
              <a:off x="9744530" y="4395710"/>
              <a:ext cx="224174" cy="232196"/>
            </a:xfrm>
            <a:prstGeom prst="ellips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0A39B22A-6970-58F7-0783-2E78DA928DA6}"/>
                </a:ext>
              </a:extLst>
            </p:cNvPr>
            <p:cNvSpPr/>
            <p:nvPr/>
          </p:nvSpPr>
          <p:spPr>
            <a:xfrm>
              <a:off x="10037885" y="4663668"/>
              <a:ext cx="305635" cy="91697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Rectangle 177">
              <a:extLst>
                <a:ext uri="{FF2B5EF4-FFF2-40B4-BE49-F238E27FC236}">
                  <a16:creationId xmlns:a16="http://schemas.microsoft.com/office/drawing/2014/main" id="{0D0CFCB6-60E2-20B3-5599-7EE92ACC843D}"/>
                </a:ext>
              </a:extLst>
            </p:cNvPr>
            <p:cNvSpPr/>
            <p:nvPr/>
          </p:nvSpPr>
          <p:spPr>
            <a:xfrm>
              <a:off x="9404109" y="4653689"/>
              <a:ext cx="305635" cy="91697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08437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272</Words>
  <Application>Microsoft Office PowerPoint</Application>
  <PresentationFormat>Widescreen</PresentationFormat>
  <Paragraphs>86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lynda blau</dc:creator>
  <cp:lastModifiedBy>Brad Blau</cp:lastModifiedBy>
  <cp:revision>15</cp:revision>
  <dcterms:created xsi:type="dcterms:W3CDTF">2020-10-12T15:16:00Z</dcterms:created>
  <dcterms:modified xsi:type="dcterms:W3CDTF">2024-12-28T15:41:05Z</dcterms:modified>
</cp:coreProperties>
</file>